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notesSlides/notesSlide6.xml" ContentType="application/vnd.openxmlformats-officedocument.presentationml.notesSlide+xml"/>
  <Override PartName="/ppt/ink/ink9.xml" ContentType="application/inkml+xml"/>
  <Override PartName="/ppt/notesSlides/notesSlide7.xml" ContentType="application/vnd.openxmlformats-officedocument.presentationml.notesSlide+xml"/>
  <Override PartName="/ppt/ink/ink10.xml" ContentType="application/inkml+xml"/>
  <Override PartName="/ppt/notesSlides/notesSlide8.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9.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10.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11.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12.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notesSlides/notesSlide13.xml" ContentType="application/vnd.openxmlformats-officedocument.presentationml.notesSlide+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notesSlides/notesSlide14.xml" ContentType="application/vnd.openxmlformats-officedocument.presentationml.notesSlide+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notesSlides/notesSlide15.xml" ContentType="application/vnd.openxmlformats-officedocument.presentationml.notesSlide+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notesSlides/notesSlide16.xml" ContentType="application/vnd.openxmlformats-officedocument.presentationml.notesSlide+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notesSlides/notesSlide17.xml" ContentType="application/vnd.openxmlformats-officedocument.presentationml.notesSlide+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notesSlides/notesSlide18.xml" ContentType="application/vnd.openxmlformats-officedocument.presentationml.notesSlide+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notesSlides/notesSlide19.xml" ContentType="application/vnd.openxmlformats-officedocument.presentationml.notesSlide+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notesSlides/notesSlide20.xml" ContentType="application/vnd.openxmlformats-officedocument.presentationml.notesSlide+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notesSlides/notesSlide21.xml" ContentType="application/vnd.openxmlformats-officedocument.presentationml.notesSlide+xml"/>
  <Override PartName="/ppt/ink/ink1211.xml" ContentType="application/inkml+xml"/>
  <Override PartName="/ppt/ink/ink1212.xml" ContentType="application/inkml+xml"/>
  <Override PartName="/ppt/notesSlides/notesSlide22.xml" ContentType="application/vnd.openxmlformats-officedocument.presentationml.notesSlide+xml"/>
  <Override PartName="/ppt/ink/ink121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372" r:id="rId2"/>
    <p:sldId id="707" r:id="rId3"/>
    <p:sldId id="708" r:id="rId4"/>
    <p:sldId id="709" r:id="rId5"/>
    <p:sldId id="710" r:id="rId6"/>
    <p:sldId id="711" r:id="rId7"/>
    <p:sldId id="712" r:id="rId8"/>
    <p:sldId id="713" r:id="rId9"/>
    <p:sldId id="714" r:id="rId10"/>
    <p:sldId id="715" r:id="rId11"/>
    <p:sldId id="716" r:id="rId12"/>
    <p:sldId id="717" r:id="rId13"/>
    <p:sldId id="718" r:id="rId14"/>
    <p:sldId id="719" r:id="rId15"/>
    <p:sldId id="720" r:id="rId16"/>
    <p:sldId id="721" r:id="rId17"/>
    <p:sldId id="722" r:id="rId18"/>
    <p:sldId id="723" r:id="rId19"/>
    <p:sldId id="724" r:id="rId20"/>
    <p:sldId id="725" r:id="rId21"/>
    <p:sldId id="726" r:id="rId22"/>
    <p:sldId id="727" r:id="rId23"/>
    <p:sldId id="728" r:id="rId24"/>
    <p:sldId id="729" r:id="rId25"/>
    <p:sldId id="1373" r:id="rId2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6:41.824"/>
    </inkml:context>
    <inkml:brush xml:id="br0">
      <inkml:brushProperty name="width" value="0.05" units="cm"/>
      <inkml:brushProperty name="height" value="0.05" units="cm"/>
    </inkml:brush>
  </inkml:definitions>
  <inkml:trace contextRef="#ctx0" brushRef="#br0">1 186 11787,'3'2'178,"1"-1"0,0 1 1,0-1-1,0 0 0,0 0 1,0-1-1,0 1 0,0-1 1,0 0-1,0 0 1,4 0-1,10 0-67,1425 73-1412,-990-63 1274,465-50 0,-560 9 15,711-58 4,-2 33 20,-785 48 44,1004-23 631,-914 11-1836,-366 19 1009,-3 0 71,1 1 0,-1-1 0,1 1 0,0 0-1,-1 0 1,5 1 0,-5 0-286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8:44.844"/>
    </inkml:context>
    <inkml:brush xml:id="br0">
      <inkml:brushProperty name="width" value="0.05" units="cm"/>
      <inkml:brushProperty name="height" value="0.05" units="cm"/>
    </inkml:brush>
  </inkml:definitions>
  <inkml:trace contextRef="#ctx0" brushRef="#br0">1736 68 11915,'-684'-53'912,"633"46"-916,-1 2 1,0 2-1,-95 8 1,119-2-8,1 1 1,0 2-1,1 1 0,-1 1 1,2 1-1,-1 1 1,1 1-1,0 2 0,-24 16 1,15-5-3,2 2 1,0 1 0,1 2-1,2 1 1,1 1 0,-30 45-1,31-37 15,2 2-1,2 0 1,1 2-1,3 1 1,-19 59-1,20-39 32,3 2 0,-14 130-1,26-151-12,2-1-1,2 1 1,2 0-1,2-1 1,14 62-1,-13-84-13,2-1 0,0 0 0,1-1 0,1 0 1,0 0-1,2-1 0,0 0 0,2-1 0,24 27 0,-8-16 3,1-1 1,2-1-1,1-1 1,43 24-1,-40-29-10,1-1-1,1-2 1,0-2-1,2-2 1,48 12-1,-32-14-3,0-3 0,1-2 0,76-1 0,-33-9-1,0-5 0,-1-5-1,0-3 1,106-34 0,-6-10 26,-3-9 0,-3-8 0,353-198 0,-465 225 41,79-63-1,-112 74 4,-3-2 0,70-78 1,-103 104-41,0-1 1,-1 0 0,-1-1 0,0-1 0,-1 1 0,9-26 0,-17 38-12,0 0-1,-1 0 1,1 0-1,-1 0 0,0 0 1,0-1-1,-1 1 1,0 0-1,0-1 0,0 1 1,0 0-1,-1-1 1,0 1-1,0 0 1,-1 0-1,1 0 0,-1 0 1,0 0-1,0 0 1,-1 0-1,1 1 0,-1-1 1,0 1-1,-1 0 1,1 0-1,-1 0 0,1 0 1,-9-6-1,-10-5 30,0 1 1,0 0-1,-2 2 0,-31-12 0,-104-31 67,139 49-101,-132-35-141,-2 6 1,-279-27-1,267 53 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7.455"/>
    </inkml:context>
    <inkml:brush xml:id="br0">
      <inkml:brushProperty name="width" value="0.05" units="cm"/>
      <inkml:brushProperty name="height" value="0.05" units="cm"/>
    </inkml:brush>
  </inkml:definitions>
  <inkml:trace contextRef="#ctx0" brushRef="#br0">1 345 11538,'3'-16'198,"1"-1"0,0 0-1,2 1 1,0 0 0,0 0-1,2 1 1,0 0 0,0 0-1,2 1 1,0 0 0,0 0-1,1 1 1,1 1-1,0 0 1,1 0 0,0 2-1,1-1 1,0 2 0,19-11-1,-11 9 3,0 0 0,0 2-1,42-12 1,-55 19-168,-1 0 0,1 0 0,0 1 1,0 0-1,-1 0 0,1 1 0,0 1 0,0-1 0,0 1 0,0 1 0,-1 0 0,1 0 0,12 5 1,-18-6-25,-1 0 1,1 1-1,-1-1 1,0 1-1,0 0 1,0-1-1,0 1 0,0 0 1,0 0-1,0 0 1,-1 0-1,1 1 1,-1-1-1,1 0 1,-1 1-1,0-1 1,0 1-1,0-1 1,0 1-1,0 0 1,-1-1-1,1 1 1,-1 0-1,0-1 1,0 1-1,0 0 1,0 0-1,0-1 1,0 1-1,-1 0 1,1-1-1,-1 1 1,0 0-1,-2 4 1,-2 5 62,0 0 0,-2 0 0,1 0-1,-1-1 1,-15 18 0,-3 0 148,-1-1 0,-2 0 0,-1-3 0,-1 0 0,-1-2 0,0-1 0,-43 22-1,61-39-316,22-12 744,22-13-193,-5 5-359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01.550"/>
    </inkml:context>
    <inkml:brush xml:id="br0">
      <inkml:brushProperty name="width" value="0.05" units="cm"/>
      <inkml:brushProperty name="height" value="0.05" units="cm"/>
    </inkml:brush>
  </inkml:definitions>
  <inkml:trace contextRef="#ctx0" brushRef="#br0">21 373 13715,'-18'19'1432,"17"-18"-1416,1-1-1,0 0 0,0 0 0,0 0 0,0 0 1,0 0-1,-1 1 0,1-1 0,0 0 0,0 0 1,0 0-1,0 0 0,0 1 0,0-1 1,0 0-1,0 0 0,0 0 0,0 0 0,0 1 1,0-1-1,0 0 0,0 0 0,0 0 0,0 1 1,0-1-1,0 0 0,0 0 0,0 0 1,0 1-1,0-1 0,0 0 0,0 0 0,0 0 1,0 0-1,0 1 0,1-1 0,13-4 655,8-7-316,-1-1 1,-1-1 0,0-1 0,31-28 0,65-74 353,-102 101-589,67-81 306,-30 34-151,-50 61-261,1-1-1,-1 1 1,0 0-1,0-1 1,1 1-1,-1 0 1,1 0-1,-1 0 1,1 0-1,1-1 1,-3 2-10,1 0 0,-1 0 1,0 0-1,0 0 0,1 0 0,-1 0 1,0 0-1,0 0 0,1 0 0,-1 0 1,0 0-1,0 0 0,0 1 1,1-1-1,-1 0 0,0 0 0,0 0 1,1 0-1,-1 0 0,0 0 0,0 1 1,0-1-1,0 0 0,1 0 1,-1 0-1,0 1 0,0-1 0,0 0 1,0 0-1,0 0 0,0 1 0,0-1 1,1 0-1,-1 0 0,0 0 1,0 1-1,0-1 0,0 0 0,0 0 1,0 1-1,0 5 22,0 0 0,0 0 0,-1 0 1,-1 8-1,1-12-28,-53 322-1025,51-309 817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02.170"/>
    </inkml:context>
    <inkml:brush xml:id="br0">
      <inkml:brushProperty name="width" value="0.05" units="cm"/>
      <inkml:brushProperty name="height" value="0.05" units="cm"/>
    </inkml:brush>
  </inkml:definitions>
  <inkml:trace contextRef="#ctx0" brushRef="#br0">21 572 15251,'-5'6'514,"-9"14"452,13-14-443,8-8 91,9-8-286,-1-2 0,0 1 1,0-2-1,-1 0 0,22-27 1,-15 17-137,246-270 1023,-176 191-1009,-80 89-181,29-29 24,-36 38-48,0 0-1,1 1 1,-1 0 0,1 0 0,-1 0 0,1 0-1,9-3 1,-14 6-1,1 0 0,-1 0 0,0 0-1,0-1 1,1 1 0,-1 0 0,0 0-1,0 0 1,1 0 0,-1 0 0,0 0 0,0 0-1,1 0 1,-1 1 0,0-1 0,0 0-1,0 0 1,1 0 0,-1 0 0,0 0 0,0 0-1,1 0 1,-1 0 0,0 1 0,0-1-1,0 0 1,0 0 0,1 0 0,-1 0 0,0 1-1,0-1 1,0 0 0,0 0 0,0 1-1,1-1 1,-1 0 0,0 0 0,0 0 0,0 1-1,0-1 1,0 0 0,0 0 0,0 1-1,0-1 1,0 0 0,0 0 0,0 1 0,0-1-1,0 0 1,0 0 0,0 1 0,-3 14-9,-46 120-17,11-36 22,9 10-199,10-33-177,13-59 277,1-14-16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05.750"/>
    </inkml:context>
    <inkml:brush xml:id="br0">
      <inkml:brushProperty name="width" value="0.05" units="cm"/>
      <inkml:brushProperty name="height" value="0.05" units="cm"/>
    </inkml:brush>
  </inkml:definitions>
  <inkml:trace contextRef="#ctx0" brushRef="#br0">272 48 13931,'-3'-4'153,"0"0"0,0 1 0,-1-1 0,1 1 1,-1 0-1,1 0 0,-1 0 0,0 0 0,-1 0 0,1 1 0,0 0 0,-1 0 1,1 0-1,-1 1 0,1-1 0,-1 1 0,0 0 0,1 1 0,-1-1 0,0 1 1,0 0-1,0 0 0,0 0 0,1 1 0,-1-1 0,0 1 0,0 0 0,1 1 1,-1-1-1,-7 5 0,5-3-127,1 0-1,0 1 1,0-1 0,1 1 0,-1 1 0,1-1-1,0 1 1,0 0 0,0 0 0,1 0 0,0 1-1,0 0 1,0-1 0,1 1 0,0 1 0,0-1-1,0 0 1,1 1 0,0 0 0,0-1 0,-1 9-1,2-8-24,1 0-1,0 1 0,0-1 0,1 0 0,-1 0 0,2 0 0,-1 1 0,1-1 1,0 0-1,0-1 0,1 1 0,0 0 0,0-1 0,1 1 0,5 6 1,-6-8-1,1-1 0,-1 0 0,1-1 1,0 1-1,0-1 0,1 1 0,-1-1 1,1-1-1,-1 1 0,1-1 0,0 1 1,0-1-1,0-1 0,0 1 1,0-1-1,1 0 0,-1 0 0,0 0 1,1-1-1,-1 0 0,7 0 0,-2-1 20,0-1-1,-1 0 0,1 0 0,-1-1 0,0 0 0,1 0 0,-1-1 1,-1-1-1,1 1 0,-1-1 0,13-10 0,-15 11 30,-1-1 0,0 1 0,0-1 0,-1 0 0,1-1 0,-1 1 0,0-1 0,-1 1 0,1-1 0,-1 0 0,0-1 0,-1 1 0,1 0 0,-1-1-1,0 0 1,-1 1 0,1-11 0,-1 13-10,-1 0 0,0 0 0,-1 1-1,1-1 1,-1 0 0,1 1 0,-1-1-1,-1 0 1,1 1 0,0-1-1,-1 1 1,1 0 0,-1-1 0,0 1-1,0 0 1,-1 0 0,-2-3 0,0 1 16,1 1 1,-1 1 0,0-1 0,-1 1-1,1 0 1,-1 0 0,1 0-1,-1 1 1,-10-4 0,1 3-16,1 0 0,-1 1 0,1 0-1,-1 1 1,0 1 0,0 0 0,1 1 0,-19 3 0,23-1-139,0-1 0,0 1 0,0 1 1,1 0-1,-1 0 0,1 1 0,-11 7 0,17-10 31,1 0-1,-1 0 0,0 0 0,1 0 0,-1 0 1,1 1-1,0-1 0,0 1 0,0 0 1,0-1-1,0 1 0,0 0 0,1 0 1,-1 0-1,1 0 0,0 1 0,0-1 1,0 0-1,1 0 0,-1 1 0,1-1 1,0 0-1,0 1 0,0-1 0,0 0 1,1 5-1,6 10-426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06.324"/>
    </inkml:context>
    <inkml:brush xml:id="br0">
      <inkml:brushProperty name="width" value="0.05" units="cm"/>
      <inkml:brushProperty name="height" value="0.05" units="cm"/>
    </inkml:brush>
  </inkml:definitions>
  <inkml:trace contextRef="#ctx0" brushRef="#br0">238 34 13883,'-2'-3'178,"-1"0"0,0 0 1,0 0-1,0 0 0,0 1 0,0-1 0,0 1 0,-1 0 1,0 0-1,1 0 0,-6-1 0,7 2-112,-1 0 1,1 1-1,-1-1 0,0 1 0,1 0 1,-1 0-1,1 0 0,-1 0 0,1 1 1,-1-1-1,0 1 0,1-1 1,-1 1-1,1 0 0,0 0 0,-1 0 1,1 0-1,0 0 0,-4 3 0,-1 2 22,0 0-1,1 1 1,-1 0-1,1 0 1,0 0-1,1 1 0,0-1 1,0 1-1,0 1 1,-2 8-1,-5 10 54,-14 56-1,18-46-133,0 1-1,-2 48 1,8-65-7,2 1 0,1-1-1,0 1 1,2 0 0,7 32 0,-9-50-1,0-1 0,0 1-1,1 0 1,-1-1 0,1 1 0,0-1 0,0 1-1,0-1 1,0 0 0,1 0 0,0 0 0,-1 0-1,6 4 1,-6-6 1,0 0 1,0 0-1,0 0 0,0 0 0,0 0 0,0-1 0,0 1 1,0-1-1,0 0 0,0 0 0,0 1 0,0-1 0,0-1 1,0 1-1,0 0 0,0 0 0,0-1 0,0 1 0,0-1 1,0 0-1,0 1 0,0-1 0,0 0 0,0 0 0,0 0 1,-1 0-1,3-3 0,4-2 20,-1 0 0,-1 0 0,1-1 0,-1 0 0,0-1 0,0 1 0,-1-1 0,0 0 0,5-14 0,0 0 69,-1 0 1,8-38-1,-12 39 0,-1-1 0,-1 1-1,-1-1 1,-2-37 0,0 50-56,0 0 1,-1 1 0,-1-1-1,1 0 1,-2 0 0,1 1-1,-1-1 1,0 1 0,-1 0-1,0 0 1,0 0 0,-1 0-1,-10-13 1,13 19-48,0 0 0,0 0 0,0 0 1,0 0-1,0 1 0,-1-1 0,1 1 0,-1-1 1,1 1-1,-1 0 0,1 0 0,-1 0 0,0 0 0,1 0 1,-1 1-1,0-1 0,0 1 0,1 0 0,-1 0 1,0 0-1,0 0 0,0 0 0,1 1 0,-1-1 0,0 1 1,0 0-1,1 0 0,-1 0 0,1 0 0,-1 0 0,1 0 1,-1 1-1,1-1 0,0 1 0,-1 0 0,-2 3 1,-3 2 67,0 1 1,1 0-1,0 0 1,1 1 0,0 0-1,0 0 1,1 0-1,-5 12 1,5-9 2,0 1 0,1 0 0,-4 25 0,6-7-24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07.224"/>
    </inkml:context>
    <inkml:brush xml:id="br0">
      <inkml:brushProperty name="width" value="0.05" units="cm"/>
      <inkml:brushProperty name="height" value="0.05" units="cm"/>
    </inkml:brush>
  </inkml:definitions>
  <inkml:trace contextRef="#ctx0" brushRef="#br0">124 48 11779,'1'-2'258,"0"-1"1,0 1 0,0-1 0,-1 1 0,1-1 0,-1 1 0,0-1 0,0 0 0,0 1 0,0-1-1,0 0 1,-1-2 0,0 4-181,1 0-1,0 1 0,0-1 0,0 1 1,-1-1-1,1 1 0,0-1 1,-1 0-1,1 1 0,-1-1 1,1 1-1,0 0 0,-1-1 0,1 1 1,-1-1-1,1 1 0,-1 0 1,1-1-1,-1 1 0,0 0 1,0-1-1,0 1-15,-1 0 1,1 0 0,0 0-1,0 0 1,-1 0-1,1 0 1,0 0 0,0 1-1,-1-1 1,1 0-1,0 1 1,0-1 0,0 1-1,0-1 1,-2 2-1,-4 2 20,1 1-1,-1 0 1,1 1-1,0-1 0,0 1 1,1 0-1,0 1 0,0-1 1,0 1-1,1 0 0,0 0 1,0 1-1,1-1 0,0 1 1,-3 11-1,2-5-71,1-1 0,0 0-1,1 1 1,0 0 0,2-1 0,-1 1 0,2 0-1,2 22 1,-2-32-7,0 1 1,0 0-1,1 0 0,-1 0 1,1-1-1,0 1 0,1-1 0,-1 0 1,1 1-1,0-1 0,0 0 1,0 0-1,0-1 0,1 1 0,0-1 1,-1 0-1,1 0 0,9 5 1,-8-5 6,1 0 0,0-1 0,0 0 0,1-1 0,-1 1 0,0-1 0,0 0 0,1 0 0,-1-1 0,1 0 0,-1 0 0,0-1 0,1 0 0,9-2 0,-4-1 65,0 0-1,-1 0 1,0-2-1,0 1 1,0-1-1,0-1 0,-1 0 1,0 0-1,-1-1 1,1-1-1,-2 1 1,1-1-1,-1-1 1,0 0-1,-1 0 0,0 0 1,-1-1-1,0 0 1,-1 0-1,6-16 0,-10 23-34,0 0-1,0 0 0,-1 0 1,1 0-1,-1 0 0,0 0 0,0 0 1,0 0-1,0 0 0,-1 0 1,0 0-1,0 0 0,0 1 0,0-1 1,0 0-1,-1 0 0,0 1 0,0-1 1,0 1-1,0-1 0,-5-5 1,4 7-32,0-1 1,0 0-1,-1 1 1,1 0 0,-1 0-1,1 0 1,-1 0 0,0 0-1,0 1 1,0 0-1,0 0 1,0 0 0,0 0-1,0 1 1,0-1-1,0 1 1,0 0 0,0 0-1,-1 1 1,1-1-1,-4 2 1,-2 0-253,1 0 0,-1 1 0,1 0 0,0 1 0,0 0 0,0 1 0,0-1 0,1 2 0,0-1 1,0 1-1,0 0 0,-8 10 0,15-19-252,3-9-83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10.440"/>
    </inkml:context>
    <inkml:brush xml:id="br0">
      <inkml:brushProperty name="width" value="0.05" units="cm"/>
      <inkml:brushProperty name="height" value="0.05" units="cm"/>
    </inkml:brush>
  </inkml:definitions>
  <inkml:trace contextRef="#ctx0" brushRef="#br0">12 442 10874,'-11'11'7735,"20"-11"-6282,-4-1-1351,0-1 0,0 0 0,0 1 1,0-1-1,0-1 0,0 1 0,-1-1 0,1 0 1,-1 0-1,0 0 0,6-6 0,6-7 48,18-24-1,-21 25-51,132-191 332,-59 76-390,-85 130-40,-1-1 0,1 0 0,-1 0 0,1 0 0,-1 1 0,1-1 0,-1 0 0,1 1 0,0-1 0,-1 0 0,1 1 0,0-1 0,-1 1 0,1-1 0,0 1 0,0-1 0,0 1 0,-1 0 0,3-1-1,-3 1 1,0 1-1,1-1 0,-1 1 1,0-1-1,1 0 0,-1 1 1,0-1-1,1 1 0,-1-1 1,0 1-1,0-1 0,0 1 1,0-1-1,1 1 0,-1-1 1,0 1-1,0-1 0,0 1 1,0-1-1,0 1 0,0-1 1,0 1-1,0 0 0,-6 40-22,-68 221-599,65-234 113,0 10 83,5-23 120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11.051"/>
    </inkml:context>
    <inkml:brush xml:id="br0">
      <inkml:brushProperty name="width" value="0.05" units="cm"/>
      <inkml:brushProperty name="height" value="0.05" units="cm"/>
    </inkml:brush>
  </inkml:definitions>
  <inkml:trace contextRef="#ctx0" brushRef="#br0">7 427 14643,'-7'14'1180,"7"-14"-1161,0 0 0,0 0 0,0 0 0,0 0 0,0 0 0,0 0 0,0 0 0,0 0 0,1 0 0,-1 0 0,0 1 0,0-1 0,0 0 0,0 0 0,0 0 0,0 0 0,0 0 0,0 0 0,0 0 0,0 0 0,0 0 0,0 0 0,0 0 0,0 0 0,0 0 0,0 0 0,0 1 0,0-1 0,1 0 0,-1 0 0,0 0 0,0 0 0,0 0 0,0 0 0,0 0 0,0 0 0,0 0 1,0 0-1,0 0 0,0 0 0,1 0 0,-1 0 0,0 0 0,0 0 0,0 0 0,0 0 0,0 0 0,0 0 0,0 0 0,0 0 0,0-1 0,0 1 0,0 0 0,0 0 0,1 0 0,-1 0 0,0 0 0,0 0 0,0 0 0,0 0 0,0 0 0,0 0 0,0 0 0,0 0 0,0 0 0,0-1 0,22-19 957,24-45-714,-2-1 1,62-127-1,-56 97-171,-50 96-90,0 0 0,0 0 1,1 0-1,-1 1 0,0-1 0,0 0 1,0 0-1,0 0 0,0 1 1,0-1-1,0 0 0,1 0 1,-1 0-1,0 0 0,0 0 0,0 1 1,0-1-1,1 0 0,-1 0 1,0 0-1,0 0 0,0 0 0,1 0 1,-1 0-1,0 0 0,0 0 1,0 0-1,1 0 0,-1 0 1,0 0-1,0 0 0,0 0 0,1 0 1,-1 0-1,0 0 0,0 0 1,0 0-1,1 0 0,-1 0 0,0 0 1,0 0-1,0 0 0,1 0 1,-1 0-1,0-1 0,0 1 0,0 0 1,0 0-1,1 0 0,-1 0 1,0 0-1,0-1 0,0 1 1,0 0-1,0 0 0,0 0 0,1-1 1,-1 1-1,0 0 0,0 0 1,0 0-1,0-1 0,0 1 1,2 15 15,-4 23 50,-1 0 0,-12 47 0,-3 30-627,18-110 309,0-11 110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11.645"/>
    </inkml:context>
    <inkml:brush xml:id="br0">
      <inkml:brushProperty name="width" value="0.05" units="cm"/>
      <inkml:brushProperty name="height" value="0.05" units="cm"/>
    </inkml:brush>
  </inkml:definitions>
  <inkml:trace contextRef="#ctx0" brushRef="#br0">17 464 14763,'-4'10'595,"-6"21"221,9-30-764,1 0 0,0 0-1,-1 1 1,1-1-1,0 0 1,0 0 0,0 0-1,0 1 1,0-1-1,0 0 1,0 0 0,1 0-1,-1 1 1,0-1-1,0 0 1,1 0 0,-1 0-1,1 0 1,0 2-1,0-3-22,-1 0-1,1 1 0,-1-1 1,1 0-1,0 0 0,-1 1 1,1-1-1,-1 0 1,1 0-1,-1 0 0,1 0 1,0 0-1,-1 0 0,1 0 1,-1 0-1,1 0 0,0 0 1,-1 0-1,1 0 1,-1-1-1,1 1 0,-1 0 1,1 0-1,0-1 0,-1 1 1,1 0-1,-1 0 0,1-1 1,-1 1-1,0-1 0,1 1 1,-1-1-1,1 1 1,-1 0-1,0-1 0,1 0 1,16-23 458,17-39 290,47-123 1,-44 92-434,-22 55-224,12-26 52,-25 60-155,1-1 1,0 1-1,0 0 1,1 0-1,0 0 1,-1 1-1,1-1 1,7-4-1,-11 8-14,1 1-1,-1-1 1,1 1-1,-1 0 1,1-1-1,-1 1 1,1 0-1,0 0 1,-1-1-1,1 1 1,-1 0-1,1 0 1,-1 0-1,1 0 1,0 0-1,-1 0 1,1 0-1,-1 0 1,1 0-1,0 0 1,-1 0-1,1 0 1,-1 0-1,1 0 1,0 1-1,-1-1 1,1 0-1,-1 0 1,1 1-1,-1-1 1,1 0-1,-1 1 1,1-1-1,-1 0 1,0 1-1,1-1 1,-1 1-1,1-1 1,-1 1-1,0-1 1,1 1-1,-1-1 1,1 2-1,8 25 45,-8-25-42,4 23 30,-1 0 1,-1 1 0,-1 34 0,-7 76-87,1-51-1266,4-108 1069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17.273"/>
    </inkml:context>
    <inkml:brush xml:id="br0">
      <inkml:brushProperty name="width" value="0.05" units="cm"/>
      <inkml:brushProperty name="height" value="0.05" units="cm"/>
    </inkml:brush>
  </inkml:definitions>
  <inkml:trace contextRef="#ctx0" brushRef="#br0">17 153 16884,'-1'-1'86,"0"1"0,0-1 1,0 1-1,1-1 0,-1 0 0,0 1 1,1-1-1,-1 0 0,1 0 1,-1 1-1,0-1 0,1 0 1,0 0-1,-1 0 0,1 0 1,-1 1-1,1-1 0,0 0 0,0 0 1,0 0-1,-1 0 0,1-2 1,0 1 5,1 0 0,-1-1 0,0 1 1,1 0-1,0 0 0,-1-1 1,1 1-1,0 0 0,2-2 0,1-3 185,1 0 0,-1 0 0,2 1 1,8-9-1,-7 8-180,0 1 0,0-1 0,1 2 0,0-1 0,0 1 0,1 0 0,0 1 0,-1 0 0,1 0 0,1 1 0,-1 0 0,0 1 0,1 0 0,15-1 0,-23 3-99,0-1 1,0 1 0,0 1-1,0-1 1,-1 0 0,1 0 0,0 1-1,0-1 1,0 1 0,-1-1 0,1 1-1,0 0 1,-1 0 0,1-1 0,0 1-1,-1 0 1,1 1 0,-1-1 0,0 0-1,1 0 1,-1 1 0,0-1 0,2 3-1,-2-1-2,0 0 0,0-1 0,0 1 0,0 0 0,-1 0 0,1 1 0,-1-1 0,0 0 0,0 0 0,0 0 0,0 0 0,-1 6 0,-3 7-17,0-1 0,-1 0 0,-1 1 1,-9 16-1,-71 119-16,-8 17 104,94-167-70,-4 7 15,1-1 1,0 1-1,0 0 1,0-1 0,-1 16-1,4-22-14,-1 1 0,1-1-1,1 0 1,-1 1 0,0-1-1,0 0 1,0 1 0,1-1 0,-1 0-1,0 1 1,1-1 0,-1 0 0,1 0-1,0 1 1,-1-1 0,1 0-1,1 1 1,0-1-16,-1 1 1,1-1-1,-1 0 0,1-1 0,0 1 0,-1 0 1,1 0-1,0-1 0,0 1 0,-1-1 0,1 1 0,0-1 1,0 0-1,0 0 0,0 0 0,2 0 0,13-1-379,-1 0 0,1-1 0,-1-1-1,18-6 1,66-24-924,-74 24 1152,31-13-554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17.685"/>
    </inkml:context>
    <inkml:brush xml:id="br0">
      <inkml:brushProperty name="width" value="0.05" units="cm"/>
      <inkml:brushProperty name="height" value="0.05" units="cm"/>
    </inkml:brush>
  </inkml:definitions>
  <inkml:trace contextRef="#ctx0" brushRef="#br0">35 59 16115,'4'-5'243,"0"0"0,1 0 0,-1 0-1,1 1 1,0 0 0,0 0 0,1 0-1,-1 1 1,1 0 0,0 0 0,0 0 0,9-3-1,-13 5-214,0 1-1,0-1 0,0 0 1,0 1-1,1-1 0,-1 1 1,0 0-1,0 0 0,1 0 1,-1 0-1,0 0 0,0 0 1,0 1-1,1-1 0,-1 1 1,0 0-1,0-1 0,0 1 1,0 0-1,0 0 0,0 0 1,0 0-1,0 1 1,0-1-1,-1 1 0,1-1 1,0 1-1,-1-1 0,1 1 1,-1 0-1,0 0 0,1 0 1,-1-1-1,0 1 0,0 0 1,0 1-1,-1-1 0,2 4 1,-1 1-23,0-1-1,0 1 1,-1-1 0,1 1 0,-2 0 0,1-1 0,-1 1 0,0-1 0,0 1 0,-1-1-1,0 1 1,-2 6 0,-7 12 94,-20 37 0,26-54-71,-48 81 333,-13 24 306,65-111-648,0 0-1,0-1 1,0 1 0,0 0-1,1 0 1,-1 0-1,1 0 1,-1 0-1,1 0 1,0 0-1,-1 1 1,1-1 0,0 0-1,0 0 1,1 0-1,-1 0 1,1 4-1,0-5-14,0 1 0,0 0 0,1-1 0,-1 1 0,0-1 0,1 1 0,-1-1 0,1 0 0,0 0 0,-1 1 0,1-1 0,0 0 0,0-1 0,-1 1 0,1 0 0,0 0 0,0-1 0,2 1 0,14 4-397,-1-1 1,1-1-1,0 0 1,0-2-1,0 0 1,0-1-1,1 0 1,-1-2-1,25-4 1,-14-4-236,-3-8-64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7.823"/>
    </inkml:context>
    <inkml:brush xml:id="br0">
      <inkml:brushProperty name="width" value="0.05" units="cm"/>
      <inkml:brushProperty name="height" value="0.05" units="cm"/>
    </inkml:brush>
  </inkml:definitions>
  <inkml:trace contextRef="#ctx0" brushRef="#br0">5 457 12667,'-4'33'1143,"4"-33"-1127,0 0 1,0 1-1,0-1 0,0 0 1,0 1-1,0-1 1,0 0-1,0 1 1,0-1-1,0 0 1,1 1-1,-1-1 1,0 0-1,0 1 1,0-1-1,0 0 0,1 0 1,-1 1-1,0-1 1,0 0-1,0 0 1,1 1-1,-1-1 1,0 0-1,0 0 1,1 0-1,-1 1 1,0-1-1,1 0 1,0 0 12,0 0 0,0-1 1,0 1-1,0 0 0,-1-1 1,1 1-1,0-1 1,0 1-1,0-1 0,-1 1 1,1-1-1,0 1 1,0-1-1,-1 0 0,1 1 1,0-2-1,18-21 331,-1 0 0,-2-2 0,18-31 0,-8 11-131,144-243 459,-153 263-665,-11 22-6,-7 14 9,-24 84 26,10-43-103,-14 92 0,26-122-26,2 0 1,0 0-1,1-1 0,4 23 1,2-21-17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18.603"/>
    </inkml:context>
    <inkml:brush xml:id="br0">
      <inkml:brushProperty name="width" value="0.05" units="cm"/>
      <inkml:brushProperty name="height" value="0.05" units="cm"/>
    </inkml:brush>
  </inkml:definitions>
  <inkml:trace contextRef="#ctx0" brushRef="#br0">6 446 15075,'-6'4'1884,"20"-13"-1058,8-12-411,-2-1-1,0-1 1,20-31-1,-14 19-251,142-197 329,-160 220-480,-6 8-5,0 1 1,1-1-1,-1 1 0,0 0 1,1 0-1,0 0 0,0 0 0,0 0 1,0 0-1,0 1 0,7-4 1,-10 6-7,0 0 1,0 0-1,0-1 0,1 1 1,-1 0-1,0 0 1,0 0-1,1 0 1,-1 0-1,0 0 1,0 0-1,0 0 1,1 0-1,-1 0 1,0 0-1,0 0 1,0 0-1,1 0 0,-1 0 1,0 0-1,0 0 1,1 0-1,-1 0 1,0 0-1,0 0 1,0 1-1,1-1 1,-1 0-1,0 0 1,0 0-1,0 0 0,0 0 1,1 0-1,-1 1 1,0-1-1,0 0 1,0 0-1,0 0 1,0 1-1,0-1 1,1 0-1,-1 0 1,0 0-1,0 1 0,0-1 1,0 0-1,0 0 1,0 0-1,0 1 1,0-1-1,0 0 1,0 11 36,-1 0 0,0 0 0,0 0 0,-1-1 0,-1 1 0,0 0 0,-5 12 1,-1 7 37,-21 70 172,12-44-29,3 0-1,-11 70 0,26-124-253,0 0 1,0 1 0,0-1-1,0 0 1,0 1-1,0-1 1,0 0-1,1 1 1,-1-1-1,1 0 1,1 4 0,-2-6 14,0 0 0,0 0 0,0 1 0,1-1 0,-1 0 0,0 0 0,0 1 0,1-1 0,-1 0 0,0 0 0,0 0 0,1 0 1,-1 1-1,0-1 0,0 0 0,1 0 0,-1 0 0,0 0 0,0 0 0,1 0 0,-1 0 0,0 0 0,1 0 0,-1 0 0,0 0 1,1 0-1,-1 0 0,0 0 0,1 0 0,-1 0 0,14-12-240,0-10 36,2-6-87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19.025"/>
    </inkml:context>
    <inkml:brush xml:id="br0">
      <inkml:brushProperty name="width" value="0.05" units="cm"/>
      <inkml:brushProperty name="height" value="0.05" units="cm"/>
    </inkml:brush>
  </inkml:definitions>
  <inkml:trace contextRef="#ctx0" brushRef="#br0">1 308 14291,'0'0'69,"0"1"-1,0 0 1,0 0-1,1-1 1,-1 1-1,0 0 1,1-1-1,-1 1 1,1 0-1,-1-1 1,1 1-1,-1-1 1,1 1-1,-1-1 1,1 1-1,0-1 1,-1 1-1,1-1 1,-1 1-1,1-1 1,0 0-1,0 0 1,-1 1-1,1-1 1,0 0-1,0 0 1,-1 0-1,2 1 1,0-2 27,0 1 0,1 0 0,-1-1 0,0 1 0,0-1 0,0 1-1,0-1 1,0 0 0,0 0 0,2-1 0,6-5 214,0 0-1,16-15 0,-24 21-242,147-156 1057,-45 44-722,-95 106-237,-6 12 4,-7 16 57,3-18-216,-13 40 333,-18 41-1,-8 21-52,34-89-340,2 1 1,0 1-1,1-1 0,-1 21 0,6-23 5,4-14-56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20.020"/>
    </inkml:context>
    <inkml:brush xml:id="br0">
      <inkml:brushProperty name="width" value="0.05" units="cm"/>
      <inkml:brushProperty name="height" value="0.05" units="cm"/>
    </inkml:brush>
  </inkml:definitions>
  <inkml:trace contextRef="#ctx0" brushRef="#br0">1 355 14579,'1'0'114,"0"1"1,0-1-1,1 0 1,-1 0-1,0 0 0,1 0 1,-1 0-1,0 0 0,1 0 1,-1 0-1,0 0 1,1-1-1,-1 1 0,0 0 1,0-1-1,2 0 0,22-12 91,-19 9 20,36-22 611,-1-2 0,73-64 0,56-83-278,-156 161-500,-13 14-57,-1 0 0,0 0 0,0 0 1,0 0-1,0 0 0,0 0 0,0 0 0,0 0 0,0 0 1,1 0-1,-1 0 0,0 0 0,0 0 0,0 0 0,0 0 1,0 0-1,0 0 0,0 0 0,0 0 0,1 0 0,-1 0 1,0 0-1,0 0 0,0 0 0,0 0 0,0 0 0,0 0 1,0 0-1,0 1 0,0-1 0,0 0 0,1 0 0,-1 0 1,0 0-1,0 0 0,0 0 0,0 0 0,0 0 1,0 0-1,0 1 0,0-1 0,0 0 0,0 0 0,0 0 1,0 0-1,0 0 0,0 0 0,0 0 0,0 1 0,0-1 1,0 0-1,0 0 0,0 0 0,0 0 0,0 0 0,0 0 1,0 0-1,0 0 0,-1 1 0,1-1 0,0 0 0,0 0 1,0 0-1,0 0 0,0 0 0,-13 34 122,9-26-116,-5 14 29,-16 35-24,-25 86 0,49-139-78,0 0 0,0 0 0,0 0 0,1 0 0,0-1 0,0 1 0,0 0 0,0 6 0,1-9 16,-1 0-1,0 0 1,1 0-1,-1 0 1,1 0-1,-1 0 1,1-1-1,0 1 1,-1 0-1,1 0 1,0 0-1,-1-1 1,1 1-1,0 0 1,0-1-1,0 1 1,0-1-1,-1 1 1,1-1-1,0 1 1,0-1-1,0 0 1,0 1-1,0-1 1,0 0-1,0 0 1,0 0-1,0 0 1,0 0-1,0 0 1,1 0-1,-1 0 1,0 0-1,1-1 1,5 0-106,0 0 1,1 0 0,-1-1 0,0-1 0,8-3 0,17-7-461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20.398"/>
    </inkml:context>
    <inkml:brush xml:id="br0">
      <inkml:brushProperty name="width" value="0.05" units="cm"/>
      <inkml:brushProperty name="height" value="0.05" units="cm"/>
    </inkml:brush>
  </inkml:definitions>
  <inkml:trace contextRef="#ctx0" brushRef="#br0">150 7 14883,'9'-7'1201,"-13"12"-202,-9 10-345,-1 4 18,-24 43 0,35-56-651,0 1 1,0-1 0,0 1-1,1 0 1,0 0-1,0 0 1,1 0 0,0 0-1,0 0 1,0 0 0,1 9-1,0-15-17,1 0 0,-1 0 0,0 0 1,0 1-1,1-1 0,-1 0 0,0 0 0,1 0 0,-1 0 0,1 0 0,0 0 0,-1 0 0,1 0 1,0 0-1,0 0 0,-1-1 0,1 1 0,0 0 0,0 0 0,0-1 0,0 1 0,1 0 1,0 0 3,1 0 1,-1-1 0,0 1 0,0-1 0,1 1 0,-1-1 0,0 0 0,1 0-1,-1 0 1,4-1 0,2 0 39,0-1 0,0-1 0,0 1-1,0-1 1,11-6 0,-10 4 54,0-1 0,-1 0 0,0 0 0,0 0 0,9-11 0,-14 14-41,0-1 0,0 1 0,0-1 0,-1 1 0,1-1-1,-1 0 1,0 0 0,0 0 0,-1 0 0,1 0 0,-1-1 0,0 1 0,0 0 0,1-8 0,-2 10-42,-1 0 1,1 0 0,0 1 0,-1-1-1,1 0 1,-1 0 0,1 1 0,-1-1 0,0 1-1,0-1 1,1 0 0,-1 1 0,0 0 0,-1-1-1,1 1 1,0-1 0,0 1 0,-1 0-1,1 0 1,0 0 0,-1 0 0,1 0 0,-1 0-1,0 0 1,1 0 0,-1 1 0,0-1 0,1 1-1,-1-1 1,0 1 0,1 0 0,-3-1-1,-4 0-36,1 0 0,-1 1-1,1 0 1,0 0-1,-1 1 1,-11 2-1,3 1-359,1 0 0,-1 1 0,1 1-1,1 0 1,-1 1 0,1 1 0,-20 14-1,21-9-154,8-2-61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20.860"/>
    </inkml:context>
    <inkml:brush xml:id="br0">
      <inkml:brushProperty name="width" value="0.05" units="cm"/>
      <inkml:brushProperty name="height" value="0.05" units="cm"/>
    </inkml:brush>
  </inkml:definitions>
  <inkml:trace contextRef="#ctx0" brushRef="#br0">177 11 16436,'4'-2'333,"-3"1"-196,1 0-1,-1 0 1,1 0-1,-1 0 0,1 1 1,-1-1-1,1 1 1,0-1-1,-1 1 1,1-1-1,2 1 1,-4 1-53,1 1 1,-1-1 0,0 1 0,0 0-1,0-1 1,0 1 0,0-1 0,0 1-1,0-1 1,0 1 0,-1 0 0,1-1 0,-1 2-1,1-2-25,-8 23 382,-1-1 1,0 1-1,-25 40 0,16-29-275,-27 46 106,20-38-67,-23 54 1,47-95-192,1 0 0,-1 0 1,0 0-1,1 0 0,-1 0 0,1 0 0,-1 0 0,1 0 1,0 1-1,0-1 0,1 4 0,-1-5-4,0 0-1,0-1 0,1 1 1,-1 0-1,1 0 0,-1-1 1,0 1-1,1 0 1,-1-1-1,1 1 0,-1 0 1,1-1-1,0 1 0,-1-1 1,1 1-1,0-1 1,-1 1-1,1-1 0,0 0 1,0 1-1,0-1 1,5 1 25,-1 0 0,0 0 0,1-1 0,-1 1 0,0-2 0,1 1 0,6-1 0,-8 0-32,33-3-331,-1-2 0,0-1 0,0-2 0,-1-1 0,56-25 0,-84 31 122,1 0 1,-1 0-1,0-1 1,0 0-1,-1 0 1,1-1-1,-1 1 1,0-1-1,-1-1 1,10-12-1,0-9-607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21.231"/>
    </inkml:context>
    <inkml:brush xml:id="br0">
      <inkml:brushProperty name="width" value="0.05" units="cm"/>
      <inkml:brushProperty name="height" value="0.05" units="cm"/>
    </inkml:brush>
  </inkml:definitions>
  <inkml:trace contextRef="#ctx0" brushRef="#br0">143 1 14059,'-11'23'1768,"1"3"-1079,-8 4-225,-1 1 888,0 2-512,3 2-80,2-3-312,0-4-336,9-9 352,1-5-384,2-12-72,-8 5 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23.089"/>
    </inkml:context>
    <inkml:brush xml:id="br0">
      <inkml:brushProperty name="width" value="0.05" units="cm"/>
      <inkml:brushProperty name="height" value="0.05" units="cm"/>
    </inkml:brush>
  </inkml:definitions>
  <inkml:trace contextRef="#ctx0" brushRef="#br0">226 68 12059,'6'-7'1074,"-3"5"-747,0-1-1,-1 1 0,1-1 1,-1 0-1,0 0 0,0 0 1,0 0-1,0 0 0,0 0 1,-1 0-1,1-1 0,-1 1 1,0-1-1,0 1 0,0-5 1,-1 8-276,0-1 0,0 1 0,0 0 0,0-1 0,0 1 1,-1-1-1,1 1 0,0 0 0,0 0 0,0-1 0,-1 1 0,1 0 1,0-1-1,0 1 0,-1 0 0,1 0 0,0-1 0,0 1 1,-1 0-1,1 0 0,0 0 0,-1-1 0,1 1 0,0 0 0,-1 0 1,1 0-1,0 0 0,-1 0 0,1 0 0,0 0 0,-1 0 1,1 0-1,-1 0 0,1 0 0,0 0 0,-1 0 0,1 0 0,0 0 1,-1 0-1,1 0 0,0 0 0,-1 1 0,1-1 0,0 0 1,-1 0-1,1 0 0,0 0 0,-1 1 0,-16 9 621,3 0-585,1 2 1,0-1 0,1 1 0,1 1 0,0 0-1,1 1 1,0 0 0,1 1 0,0-1 0,1 2-1,-11 30 1,18-42-92,0 0 0,0-1 0,0 1 0,1 0 0,-1 0 0,1 0 0,0 0 0,0-1 0,0 1 0,1 0 0,-1 0 0,1 0 0,0 0 0,0-1 0,0 1 0,1 0 0,-1-1 0,4 5 0,1 0-27,0 0 1,0-1 0,1 1-1,1-1 1,10 8 0,-9-8-14,-1 0 0,0 0-1,-1 1 1,1 0 0,7 12 0,-13-16 19,0-1 0,0 1-1,-1 0 1,1 0 0,-1 0 0,0 0-1,0 0 1,0 1 0,-1-1-1,1 0 1,-1 0 0,0 1-1,-1 6 1,0-4-16,-1 0-1,0 1 1,0-1 0,0 0-1,-1-1 1,0 1-1,-6 9 1,3-6-1,0-1 1,-1 0-1,0 0 1,0-1-1,-1 0 0,0-1 1,-1 1-1,0-1 1,0-1-1,-13 8 0,19-13 43,-1 1-1,1-1 0,-1 0 1,1 0-1,-1 0 0,1 0 0,-1 0 1,0-1-1,1 0 0,-1 1 1,0-1-1,1-1 0,-6 0 0,7 1 11,0-1 0,-1 0 0,1 0-1,0 0 1,0 0 0,1 0-1,-1 0 1,0 0 0,0-1 0,0 1-1,1 0 1,-1-1 0,1 0 0,-1 1-1,1-1 1,0 0 0,0 0-1,0 0 1,0 0 0,0 0 0,0 0-1,0 0 1,-1-4 0,1-1 18,0-1-1,0 0 1,1 1 0,-1-1-1,2 0 1,-1 0 0,1 1 0,0-1-1,1 0 1,0 1 0,0-1 0,0 1-1,1 0 1,4-7 0,1-3 34,1 1 1,1 1-1,1 0 1,22-26-1,-11 20-20,0 2 0,2 0 0,0 1 0,1 2 0,30-16 0,31-19 74,-83 48-112,1 1 0,0 0 0,-1-1 0,0 0 1,0 0-1,0 0 0,0 0 0,0-1 0,-1 1 0,1-1 1,-1 1-1,0-1 0,3-6 0,-5 7-1,1 0 0,-1 0 0,0 1 1,1-1-1,-1 0 0,-1 0 0,1 0 0,0 1 1,-1-1-1,1 0 0,-1 0 0,0 1 0,0-1 0,0 0 1,0 1-1,0-1 0,-1 1 0,1 0 0,-1-1 0,0 1 1,-3-4-1,-2-2 11,0 1 1,0 0 0,-9-7-1,13 12-57,0 0 0,0 0 0,0 1 0,0-1 0,0 0 0,0 1 0,0 0 0,0 0 0,-1 0 0,1 0 0,-1 0 0,-4 0 0,7 2-19,0-1 1,0 0-1,-1 1 1,1-1-1,0 1 0,0-1 1,0 1-1,0 0 1,0-1-1,0 1 1,0 0-1,0 0 1,0 0-1,0-1 0,0 1 1,0 0-1,0 0 1,1 1-1,-1-1 1,0 0-1,1 0 1,-1 0-1,1 0 1,-1 0-1,1 1 0,0-1 1,-1 0-1,1 0 1,0 1-1,0-1 1,0 0-1,0 1 1,0-1-1,1 2 1,-2 16-450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23.480"/>
    </inkml:context>
    <inkml:brush xml:id="br0">
      <inkml:brushProperty name="width" value="0.05" units="cm"/>
      <inkml:brushProperty name="height" value="0.05" units="cm"/>
    </inkml:brush>
  </inkml:definitions>
  <inkml:trace contextRef="#ctx0" brushRef="#br0">126 53 15987,'3'-4'257,"0"0"-1,0 0 0,1 0 1,-1 0-1,1 1 0,0-1 1,0 1-1,0 0 0,1 1 1,-1-1-1,0 1 0,1-1 1,0 1-1,0 1 0,-1-1 1,1 1-1,0-1 0,0 1 1,8 0-1,-9 1-206,-1 0 1,1 0 0,-1 1-1,1-1 1,-1 1-1,1 0 1,-1 0 0,0 0-1,1 0 1,-1 1-1,0-1 1,0 1 0,0 0-1,0 0 1,0 0-1,-1 0 1,1 0-1,-1 1 1,1-1 0,-1 1-1,0 0 1,0 0-1,0 0 1,0 0 0,0 0-1,-1 0 1,1 0-1,-1 0 1,1 4 0,-1-1-48,0 0 0,0 0 1,0 0-1,-1 0 0,0 1 1,0-1-1,0 0 1,-1 0-1,0 0 0,0 0 1,-1 0-1,1 0 1,-1-1-1,-1 1 0,1 0 1,-1-1-1,-6 10 1,-6 7 39,0-2 0,-34 36 1,42-50-26,-59 59 154,39-39-21,0 0 0,-39 53 0,60-64-73,6-15-76,0 0 1,0 0-1,0 1 1,0-1-1,0 0 0,1 1 1,-1-1-1,0 0 1,0 0-1,0 1 1,0-1-1,0 0 1,1 0-1,-1 1 0,0-1 1,0 0-1,0 0 1,1 0-1,-1 1 1,0-1-1,0 0 1,1 0-1,-1 0 0,0 0 1,0 0-1,1 1 1,-1-1-1,1 0 1,27-1 50,-27 1-55,81-5-589,-17 3-774,-50-2 1030,-5-2-84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27.595"/>
    </inkml:context>
    <inkml:brush xml:id="br0">
      <inkml:brushProperty name="width" value="0.05" units="cm"/>
      <inkml:brushProperty name="height" value="0.05" units="cm"/>
    </inkml:brush>
  </inkml:definitions>
  <inkml:trace contextRef="#ctx0" brushRef="#br0">3 36 13643,'0'6'5723,"2"-9"-3931,-2 3-1741,1-1 0,-1 1 0,0-1 1,0 1-1,1-1 0,-1 1 0,0 0 0,1-1 0,-1 1 0,0-1 0,1 1 0,-1 0 0,1-1 0,-1 1 0,0 0 0,1-1 0,-1 1 0,1 0 0,0-1 0,0-5 639,-3 5-666,2 8 144,-1-5 33,-1 1-107,0 1 0,1-1 0,0 1 0,0 0 0,0-1 0,-1 7 0,2-10 2,7 15 421,-6-15-516,0 1 0,1 0-1,-1-1 1,0 1 0,0-1-1,0 0 1,1 1-1,-1-1 1,0 0 0,0 0-1,1 0 1,-1 0 0,0 0-1,0 0 1,1 0 0,-1 0-1,0 0 1,0-1 0,1 1-1,1-1 1,31-12 14,-21 8-4,31-10 0,0 3 0,0 1-1,1 2 1,1 2 0,65-1-1,-109 8-10,0 0-1,0 0 1,0 0-1,0 0 0,0 0 1,0 0-1,0 1 1,-1-1-1,1 1 1,0-1-1,0 1 1,0 0-1,0 0 0,0 0 1,-1 0-1,1 0 1,0 0-1,-1 0 1,1 0-1,-1 1 0,0-1 1,1 1-1,-1-1 1,0 1-1,2 1 1,-3 0 0,1-1-1,-1 1 1,1-1 0,-1 1 0,0 0 0,0-1 0,0 1 0,0-1-1,0 1 1,-1-1 0,1 1 0,-1 0 0,0-1 0,1 0 0,-1 1-1,0-1 1,-1 1 0,1-1 0,-2 3 0,-60 90 3,6-8 2,11-3 5,4 3 1,4 0-1,-39 137 0,68-188-12,11-36-13,2-4 7,4-7-5,7-13-413,-2 0 0,-1-1 0,0 0 0,12-46 0,-23 68 212,-1 0 1,1-1-1,-1 1 0,1-1 1,-1 1-1,-1 0 1,1-1-1,0 1 0,-1-1 1,1 1-1,-1 0 0,0-1 1,0 1-1,-1 0 1,1 0-1,-4-5 0,-3-5-619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27.968"/>
    </inkml:context>
    <inkml:brush xml:id="br0">
      <inkml:brushProperty name="width" value="0.05" units="cm"/>
      <inkml:brushProperty name="height" value="0.05" units="cm"/>
    </inkml:brush>
  </inkml:definitions>
  <inkml:trace contextRef="#ctx0" brushRef="#br0">40 24 9922,'-3'-2'579,"-16"-13"254,18 14-714,1 0-1,-1 1 1,0-1-1,0 1 1,0-1 0,0 1-1,1-1 1,-1 1-1,0-1 1,0 1-1,0 0 1,0 0-1,0-1 1,0 1 0,0 0-1,0 0 1,-2 0-1,3 1-53,0-1 1,0 1-1,0-1 0,0 1 0,0-1 0,0 1 0,0-1 0,0 0 1,0 1-1,0-1 0,0 1 0,1-1 0,-1 1 0,0-1 1,0 1-1,0-1 0,1 0 0,-1 1 0,0-1 0,0 1 1,1-1-1,-1 0 0,0 1 0,1-1 0,-1 0 0,0 1 0,1-1 1,0 1-1,11 11 691,-1-5-485,0-1 0,0 0 0,0 0 0,0-1 0,1 0 0,0-1 0,0 0 0,0-1 0,0-1 0,1 0 0,22 1 0,-13-3-438,0 0-1,0-2 1,0 0 0,0-1 0,41-12 0,-3-10-487,-35 11 189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8.192"/>
    </inkml:context>
    <inkml:brush xml:id="br0">
      <inkml:brushProperty name="width" value="0.05" units="cm"/>
      <inkml:brushProperty name="height" value="0.05" units="cm"/>
    </inkml:brush>
  </inkml:definitions>
  <inkml:trace contextRef="#ctx0" brushRef="#br0">142 210 15179,'-6'27'1056,"-5"9"-928,-6 3-23,4 10 135,0 1-64,3 3-72,1-2-16,6-9-192,1-5-144,2-11-145,0-6-791,0-10 976,0-8-168,-3 3-112</inkml:trace>
  <inkml:trace contextRef="#ctx0" brushRef="#br0" timeOffset="1">0 224 13131,'12'-18'288,"1"0"0,0 0-1,2 1 1,0 1 0,0 0 0,2 1 0,0 1 0,19-13 0,-22 19-175,0-1 0,1 1-1,-1 1 1,2 1 0,-1 0 0,1 1 0,0 1 0,0 0 0,0 1 0,1 1 0,21-1 0,-33 3-104,-1 0 0,1 0-1,0 1 1,-1 0 0,1-1 0,-1 1 0,0 1-1,1-1 1,-1 1 0,0-1 0,0 1 0,0 0-1,0 1 1,0-1 0,5 5 0,-7-5-2,-1 0-1,1 0 1,0 0 0,-1 1 0,0-1-1,0 1 1,1-1 0,-1 1 0,-1-1 0,1 1-1,0 0 1,-1 0 0,1-1 0,-1 1 0,0 0-1,0-1 1,0 1 0,0 0 0,-1 0-1,1-1 1,-1 1 0,1 0 0,-1-1 0,0 1-1,0 0 1,0-1 0,-2 4 0,-5 10 111,-1 0 1,-1-1 0,0 0-1,-1 0 1,-16 16 0,-69 64 805,90-90-869,0 1-10,-44 38 514,44-40-578,1 0 0,-1 0 1,0-1-1,0 0 0,-1 0 0,1 0 0,-9 2 0,15-5 0,0 0-1,-1 0 1,1 0 0,0 1-1,-1-1 1,1 0-1,-1 0 1,1 0 0,0 0-1,-1 0 1,1 0-1,0 0 1,-1 0 0,1 0-1,-1-1 1,1 1 0,0 0-1,-1 0 1,1 0-1,0 0 1,-1 0 0,1-1-1,0 1 1,-1 0-1,1 0 1,0-1 0,-1 1-1,1 0 1,0 0-1,-1-1 1,2-14-333,6-2 29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31.711"/>
    </inkml:context>
    <inkml:brush xml:id="br0">
      <inkml:brushProperty name="width" value="0.05" units="cm"/>
      <inkml:brushProperty name="height" value="0.05" units="cm"/>
    </inkml:brush>
  </inkml:definitions>
  <inkml:trace contextRef="#ctx0" brushRef="#br0">20 590 13411,'-7'26'1313,"-4"26"172,10-52-1424,1 1 0,0-1 0,0 1 0,0-1 1,0 1-1,0-1 0,0 1 0,0-1 0,0 1 1,0-1-1,0 1 0,0-1 0,0 0 0,0 1 0,0-1 1,1 1-1,-1-1 0,0 1 0,0-1 0,0 0 0,1 1 1,-1-1-1,0 1 0,0-1 0,1 0 0,-1 1 0,0-1 1,1 1-1,0-1 9,0-1 1,0 1-1,0 0 1,-1 0-1,1 0 1,0-1-1,0 1 1,0 0 0,-1-1-1,1 1 1,0 0-1,0-1 1,-1 1-1,1-1 1,0 0-1,-1 1 1,1-1-1,0-1 1,19-19 755,26-35 0,-14 15-414,115-142 710,146-168-471,-273 331-605,-20 20-45,0 0 1,0 1-1,0-1 0,0 0 0,0 0 1,0 0-1,0 0 0,0 0 0,0 1 0,0-1 1,1 0-1,-1 0 0,0 0 0,0 0 0,0 0 1,0 1-1,0-1 0,0 0 0,0 0 0,0 0 1,0 0-1,1 0 0,-1 0 0,0 0 0,0 1 1,0-1-1,0 0 0,0 0 0,0 0 0,1 0 1,-1 0-1,0 0 0,0 0 0,0 0 0,0 0 1,0 0-1,1 0 0,-1 0 0,0 0 0,0 0 1,0 0-1,0 0 0,1 0 0,-1 0 0,0 0 1,0 0-1,0 0 0,0 0 0,0 0 0,1 0 1,-1-1-1,0 1 0,0 0 0,0 0 0,0 0 1,0 0-1,0 0 0,1 0 0,-1 0 0,0 0 1,0-1-1,0 1 0,0 0 0,0 0 0,0 0 1,0 0-1,0 0 0,0-1 0,-2 14 50,-66 185 158,68-197-209,-47 153 84,39-121-255,1 1-1,-5 59 0,13-61-447,-1-31 593,0-1-1,0 1 1,0-1-1,0 0 1,0 1-1,0-1 1,0 1-1,1-1 1,-1 0-1,0 1 1,0-1-1,0 0 1,0 1-1,1-1 1,-1 0-1,0 1 1,0-1-1,1 0 1,-1 0-1,0 1 1,0-1-1,1 0 1,-1 0-1,0 1 1,1-1-1,-1 0 1,0 0-1,1 0 1,-1 1-1,0-1 1,1 0-1,0 0 1,10-7-309,6-17 28,0-9-184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33.607"/>
    </inkml:context>
    <inkml:brush xml:id="br0">
      <inkml:brushProperty name="width" value="0.05" units="cm"/>
      <inkml:brushProperty name="height" value="0.05" units="cm"/>
    </inkml:brush>
  </inkml:definitions>
  <inkml:trace contextRef="#ctx0" brushRef="#br0">352 164 12171,'2'-4'208,"5"-10"338,0 1 0,-1-1 0,0-1 0,-1 1 0,-1-1 0,4-20 0,-8 34-454,0-1-1,0 1 1,0-1 0,0 1-1,0-1 1,0 1 0,0-1 0,-1 1-1,1 0 1,0-1 0,-1 1 0,1-1-1,-1 1 1,0 0 0,1-1-1,-1 1 1,0 0 0,0 0 0,0-1-1,0 1 1,0 0 0,0 0 0,0 0-1,0 0 1,-1 0 0,1 1-1,0-1 1,0 0 0,-1 1 0,1-1-1,-1 0 1,1 1 0,0 0 0,-1-1-1,1 1 1,-1 0 0,1 0-1,-1 0 1,1 0 0,-1 0 0,1 0-1,-2 0 1,-7 1 103,1-1 0,0 2-1,-1-1 1,1 2 0,-13 3 0,7 0-145,1 1 0,0 1 0,0 0 0,0 0 0,1 1 0,1 1 0,-1 0 0,2 1 0,-1 0 0,2 1 0,-1 0 0,2 1 0,-1 0 0,-10 22 0,4-5-35,1 2-1,2 0 1,1 0-1,2 1 1,-11 58-1,18-71-1,0 0-1,1 0 0,1 0 0,1 0 1,4 34-1,-2-47-10,-1-1 0,1 0 1,0 1-1,0-1 1,0 0-1,1 0 0,0 0 1,0-1-1,6 9 0,-6-11 0,0 0 0,0 0 0,0 0 0,0-1 0,1 1-1,-1-1 1,1 1 0,-1-1 0,1 0 0,0 0 0,0-1 0,0 1 0,0-1-1,0 0 1,8 1 0,-1-1 4,0 0 0,1-1 0,-1-1-1,0 1 1,0-2 0,0 0 0,0 0 0,20-7 0,-24 7 8,0-1 0,-1 0 0,1 0 0,0-1 0,-1 0 0,0 0 0,0-1 0,0 1 1,0-1-1,-1 0 0,0-1 0,0 0 0,0 1 0,3-8 0,-6 10 0,0 1 0,-1-1 0,0 0 0,0 0-1,0 0 1,0 0 0,0-1 0,0 1 0,-1 0 0,0 0-1,1 0 1,-1-1 0,0 1 0,-1 0 0,1 0 0,0 0 0,-1 0-1,0-1 1,0 1 0,0 0 0,0 0 0,0 0 0,-1 1-1,1-1 1,-1 0 0,0 0 0,0 1 0,0-1 0,0 1 0,0 0-1,0-1 1,-1 1 0,-3-2 0,1 0-22,-1 0 1,-1 0-1,1 0 1,0 1-1,-1 0 1,0 0-1,0 1 0,0 0 1,0 0-1,0 1 1,0 0-1,0 0 1,0 1-1,-9 0 1,11 0-112,-1 1 0,0 0 0,0 0 0,1 0 0,-1 1 0,1 0 0,-1 0 0,1 1 0,0-1 0,0 1 0,0 0 0,0 1 0,-5 4 0,7-5 3,0 0 1,0 0 0,0 0-1,0 1 1,1-1-1,0 1 1,0 0-1,0 0 1,0 0-1,0 0 1,1 0-1,0 0 1,0 0-1,0 0 1,0 0-1,1 1 1,-1-1 0,1 5-1,3 13-552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34.010"/>
    </inkml:context>
    <inkml:brush xml:id="br0">
      <inkml:brushProperty name="width" value="0.05" units="cm"/>
      <inkml:brushProperty name="height" value="0.05" units="cm"/>
    </inkml:brush>
  </inkml:definitions>
  <inkml:trace contextRef="#ctx0" brushRef="#br0">251 10 17476,'1'0'40,"-1"-1"1,0 1 0,0 0-1,0 0 1,0-1-1,0 1 1,0 0-1,0-1 1,0 1 0,0 0-1,0-1 1,0 1-1,0 0 1,0-1 0,0 1-1,0 0 1,0-1-1,-1 1 1,1 0 0,0 0-1,0-1 1,0 1-1,0 0 1,-1 0-1,1-1 1,0 1 0,0 0-1,0 0 1,-1-1-1,1 1 1,0 0 0,0 0-1,-1 0 1,1 0-1,0-1 1,-1 1 0,1 0-1,0 0 1,-16 3 472,-16 14 50,16-5-420,2 0 1,0 2-1,0-1 1,1 2-1,1 0 1,0 0-1,-16 30 1,15-22-133,1 1 0,1 1 1,2 0-1,-14 52 0,21-65-2,0 0 0,0 0-1,1 0 1,1 0 0,2 22-1,-2-31-3,0 0 0,0 0-1,1 0 1,-1-1 0,1 1-1,0 0 1,0 0 0,0 0-1,1-1 1,-1 1-1,0 0 1,1-1 0,0 1-1,0-1 1,-1 0 0,1 1-1,1-1 1,-1 0 0,0 0-1,0-1 1,1 1-1,-1 0 1,1-1 0,0 1-1,-1-1 1,1 0 0,0 0-1,4 1 1,2-1 24,-1 0 1,1-1 0,-1 0-1,1-1 1,-1 0-1,1 0 1,-1 0-1,0-1 1,0-1-1,11-3 1,-4-1 100,0 0 0,-1 0 1,0-1-1,19-15 0,-30 20-70,1 1 0,-1-1 0,-1 0 0,1 0 0,0 0 0,-1 0-1,0 0 1,1-1 0,1-4 0,-4 7-44,1 1 0,-1-1 1,0 0-1,0 0 0,1 0 0,-1 0 0,0 0 0,0 0 1,0 0-1,0 0 0,0 0 0,0 0 0,-1 0 0,1 0 0,0 0 1,0 1-1,-1-1 0,1 0 0,0 0 0,-1 0 0,1 0 0,-1 0 1,1 1-1,-1-1 0,1 0 0,-1 0 0,0 1 0,1-1 1,-1 0-1,0 1 0,0-1 0,1 1 0,-1-1 0,0 1 0,0-1 1,0 1-1,0 0 0,0-1 0,1 1 0,-1 0 0,0 0 0,0-1 1,-2 1-1,-4-1-21,0 0 1,0 0-1,0 1 1,0 0-1,0 0 0,0 1 1,-1 0-1,1 0 1,1 0-1,-1 1 1,0 0-1,0 1 1,1-1-1,-8 5 0,11-6-83,-1 1 0,1 0 0,-1 0 0,1 0 0,-1 1-1,1-1 1,0 1 0,0 0 0,1-1 0,-1 2 0,0-1 0,1 0-1,0 0 1,-1 1 0,2-1 0,-1 1 0,0 0 0,1-1-1,-1 1 1,1 0 0,0 0 0,0 0 0,1 0 0,-1 0-1,1 7 1,3 6-391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36.366"/>
    </inkml:context>
    <inkml:brush xml:id="br0">
      <inkml:brushProperty name="width" value="0.05" units="cm"/>
      <inkml:brushProperty name="height" value="0.05" units="cm"/>
    </inkml:brush>
  </inkml:definitions>
  <inkml:trace contextRef="#ctx0" brushRef="#br0">44 8 15115,'0'-1'80,"0"1"0,0-1-1,0 1 1,1-1 0,-1 1 0,0 0-1,0-1 1,1 1 0,-1 0-1,0-1 1,1 1 0,-1 0 0,1-1-1,-1 1 1,0 0 0,1 0-1,-1-1 1,1 1 0,-1 0 0,1 0-1,-1 0 1,1 0 0,-1 0-1,0-1 1,1 1 0,-1 0 0,1 0-1,-1 0 1,1 0 0,-1 0-1,1 1 1,0-1 0,0 1 27,0-1 1,-1 1 0,1 0 0,0 0-1,0 0 1,-1 0 0,1 0-1,-1 0 1,1 0 0,-1 0-1,1 0 1,-1 0 0,1 2-1,7 46 864,-7-39-892,-1-8-84,1-1-1,-1 1 1,0-1-1,0 1 1,1-1-1,-1 1 1,1-1 0,-1 1-1,1-1 1,0 1-1,-1-1 1,1 0 0,0 1-1,0-1 1,0 0-1,0 0 1,0 0-1,0 0 1,2 2 0,-1-3-21,1 1-1,-1 0 1,0-1 0,1 1 0,-1-1 0,1 0 0,-1 0 0,1 0 0,3 0 0,7-1 18,-7 2 3,-1-1 0,0 1 0,1 0 1,-1 1-1,0-1 0,0 1 0,0 0 0,0 1 1,-1-1-1,1 1 0,-1 0 0,1 0 1,-1 0-1,0 0 0,0 1 0,0 0 1,-1 0-1,1 0 0,-1 0 0,0 0 0,3 6 1,-1-3 13,-1 1 1,0 0-1,-1 0 1,1 0-1,-1 0 1,-1 1-1,0-1 1,0 1-1,0-1 1,-1 1-1,-1 0 1,0 9-1,0-12 34,-1 0-1,-1 0 0,1 1 0,-1-2 1,0 1-1,0 0 0,-1 0 1,0-1-1,0 1 0,0-1 0,-1 0 1,0 0-1,0 0 0,0 0 1,0-1-1,-1 0 0,1 1 0,-1-2 1,0 1-1,-1-1 0,1 1 1,-11 3-1,9-4-22,0 0 0,0-1 0,0 0 1,0 0-1,0 0 0,-1-1 0,1-1 0,0 1 0,-1-1 1,1 0-1,0-1 0,-1 1 0,1-2 0,0 1 1,-1-1-1,1 0 0,0 0 0,0-1 0,-7-4 1,13 6 93,-1 1-72,1-1 0,0 1 0,-1-1 0,1 0 0,0 0 0,0 1 0,-1-1 0,1 0 0,0 0 0,0 0 0,0 0 0,0-1 0,1 1 0,-1 0 0,0 0 0,0-1-1,1 1 1,-1 0 0,0-1 0,1 1 0,0 0 0,-1-1 0,1-1 0,1-17 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36.767"/>
    </inkml:context>
    <inkml:brush xml:id="br0">
      <inkml:brushProperty name="width" value="0.05" units="cm"/>
      <inkml:brushProperty name="height" value="0.05" units="cm"/>
    </inkml:brush>
  </inkml:definitions>
  <inkml:trace contextRef="#ctx0" brushRef="#br0">7 35 18372,'0'9'1816,"-2"-2"-1136,-3-5-311,5 0 1119,7 0-648,11-1-312,3 1-160,10-2-376,6 0-120,12-2-328,0-5-160,7 0-360,-1 0-168,-8 0-225,-3-3-103,-8 3 816,-4 0-248,-9 1 39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37.194"/>
    </inkml:context>
    <inkml:brush xml:id="br0">
      <inkml:brushProperty name="width" value="0.05" units="cm"/>
      <inkml:brushProperty name="height" value="0.05" units="cm"/>
    </inkml:brush>
  </inkml:definitions>
  <inkml:trace contextRef="#ctx0" brushRef="#br0">111 25 11042,'1'1'227,"0"1"0,0-1-1,-1 1 1,1-1-1,0 1 1,-1-1 0,1 1-1,-1-1 1,0 1-1,1-1 1,-1 1-1,0 0 1,0-1 0,0 1-1,0-1 1,-1 3-1,-4 31 1691,2-20-1187,-5 37 798,1-9-274,-2 67 0,9-109-1248,0 0 0,0 0 0,-1 0 0,1 0 0,0 0 0,1 0 0,-1 0 0,0 0 0,0 0 1,0 0-1,1 0 0,-1 0 0,0 0 0,1 0 0,-1 0 0,1 0 0,-1 0 0,1-1 0,-1 1 0,1 0 0,0 0 1,-1 0-1,1-1 0,0 1 0,0 0 0,0-1 0,1 2 0,0-2-22,0 0 0,-1 0-1,1 0 1,0 0 0,0 0 0,-1 0 0,1 0-1,0-1 1,0 1 0,-1-1 0,1 1-1,0-1 1,-1 0 0,1 0 0,-1 0-1,2-1 1,0 0-23,0 1 0,0-1 0,1 1 0,-1 0-1,0 0 1,0 0 0,1 0 0,-1 0 0,1 1 0,-1-1 0,1 1-1,-1 0 1,0 0 0,1 0 0,3 1 0,-5 0 26,0-1-1,0 1 1,0 0 0,-1 0 0,1 0-1,0 0 1,0 0 0,-1 0 0,1 0-1,0 0 1,-1 1 0,0-1 0,1 1-1,-1-1 1,0 1 0,1-1 0,-1 1-1,0 0 1,0 0 0,-1 0 0,1-1-1,0 1 1,0 0 0,-1 0 0,1 0-1,-1 4 1,1 3 53,-1 0 0,0 0 0,0 0 0,-1 0 1,0 0-1,-1 0 0,0 0 0,-1 0 0,0 0 0,0-1 0,0 1 0,-1-1 0,-6 10 1,6-12 41,1-1 0,-1 1 0,0 0 0,0-1 0,-1 0 0,0 0 0,0 0 0,0-1 0,0 0 0,-1 1 0,1-2 0,-1 1 0,0-1 0,0 0 0,-1 0 0,1-1 0,0 1 0,-10 1 0,13-4-126,1 0 0,-1 0 0,1 0 0,-1 0 0,1 0 0,0 0 0,-1-1 0,1 1 0,-1-1 0,1 1 0,0-1 0,-1 0 0,1 0 0,0 0 0,0-1 0,0 1 0,0 0 0,0-1 0,0 1 0,0-1 0,0 0 0,0 1 0,1-1 0,-1 0 0,-1-4 0,0 1-38,0-1-1,0 0 0,1 0 0,0 0 0,0 0 0,0-1 1,1 1-1,0 0 0,0-7 0,0-40-396</inkml:trace>
  <inkml:trace contextRef="#ctx0" brushRef="#br0" timeOffset="1">78 7 17548,'7'-3'1704,"2"1"-1080,1 0-272,3 4 769,4 2-209,2 1-352,4 2-248,3-4-560,2 3-416,-1-6 568,-6 0-96,-4-7-128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42.878"/>
    </inkml:context>
    <inkml:brush xml:id="br0">
      <inkml:brushProperty name="width" value="0.05" units="cm"/>
      <inkml:brushProperty name="height" value="0.05" units="cm"/>
    </inkml:brush>
  </inkml:definitions>
  <inkml:trace contextRef="#ctx0" brushRef="#br0">0 216 15123,'1'-7'221,"0"0"-1,0 0 0,0-1 0,1 1 1,0 0-1,0 0 0,1 0 0,0 1 1,0-1-1,1 0 0,0 1 0,0 0 1,0 0-1,1 0 0,0 1 1,0 0-1,10-9 0,-1 2 190,1 0-1,0 2 0,1 0 1,16-8-1,-22 13-250,0 0 0,0 2 0,0-1 0,1 1 0,-1 1-1,1 0 1,0 0 0,13 0 0,-21 2-137,-1 0 1,0 0-1,1 0 1,-1 0 0,1 1-1,-1-1 1,0 1-1,0 0 1,1-1-1,-1 1 1,0 0-1,0 0 1,0 0-1,0 1 1,0-1-1,0 0 1,0 1 0,2 2-1,-3-3-12,0 1 0,0 0 0,0-1 0,-1 1 0,1 0 0,0 0-1,-1 0 1,1 0 0,-1 0 0,0 0 0,1 0 0,-1 0 0,0 0 0,0 0 0,0 0 0,-1 0 0,1 0-1,0 0 1,-1 0 0,1-1 0,-1 1 0,-1 3 0,-2 3 12,1-1 1,-2 0-1,1-1 0,-1 1 1,0-1-1,0 0 0,0 0 1,-1 0-1,-11 8 1,12-10-8,0 0 1,-1 0 0,0-1 0,1 0 0,-1 0 0,0 0 0,0 0 0,-1-1 0,1 0 0,0-1 0,-1 1 0,-8 0 0,15-2-16,0 0 0,0-1-1,0 1 1,-1 0 0,1 0 0,0 0 0,0 0 0,0 0 0,-1 0 0,1 0 0,0 1-1,0-1 1,0 0 0,0 0 0,-1 0 0,1 0 0,0 0 0,0 0 0,0 0 0,-1 0 0,1 0-1,0 0 1,0 1 0,0-1 0,0 0 0,0 0 0,0 0 0,-1 0 0,1 0 0,0 1 0,0-1-1,0 0 1,0 0 0,0 0 0,0 0 0,0 1 0,0-1 0,0 0 0,3 8-15,9 5-30,12 8-65,-10-10 48,-1 0-1,0 0 1,-1 2-1,0-1 1,-1 1-1,18 28 1,-28-40 65,-1 0-1,1 1 1,0-1 0,-1 0 0,1 1-1,-1-1 1,1 0 0,-1 1-1,0-1 1,1 0 0,-1 1 0,0-1-1,0 1 1,0-1 0,0 1-1,0-1 1,0 0 0,-1 1 0,1-1-1,0 1 1,-1-1 0,1 0 0,-1 1-1,1-1 1,-2 2 0,0-1 18,0 0 1,0 0-1,0-1 1,0 1-1,0-1 1,-1 0-1,1 1 1,0-1 0,-1 0-1,1 0 1,-1 0-1,-4 0 1,-8 2 141,0-1 1,-1-1-1,-24-1 1,39 0-154,-70-8 525,51 4-488,-34-1-1,51 6-1464,11 2 442,12 2 128,-2-6 297,2-2-136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43.341"/>
    </inkml:context>
    <inkml:brush xml:id="br0">
      <inkml:brushProperty name="width" value="0.05" units="cm"/>
      <inkml:brushProperty name="height" value="0.05" units="cm"/>
    </inkml:brush>
  </inkml:definitions>
  <inkml:trace contextRef="#ctx0" brushRef="#br0">1 109 18468,'8'-10'449,"0"0"1,1 0-1,0 1 1,0 1-1,1-1 0,16-9 1,-19 13-278,1 1 0,0 0 1,0 0-1,0 1 0,1 0 1,-1 0-1,1 1 0,-1 0 0,1 0 1,9 0-1,-15 2-162,-1 0-1,0 0 1,0 0-1,0 0 1,1 0-1,-1 1 1,0-1-1,0 1 1,0-1-1,0 1 1,0 0-1,0 0 1,0 0 0,0 0-1,0 0 1,0 0-1,0 0 1,-1 1-1,1-1 1,1 2-1,-1 0-5,-1-1 0,1 1-1,-1 0 1,0-1 0,1 1 0,-1 0-1,-1 0 1,1 0 0,0 0-1,-1 0 1,1 0 0,-1 5 0,-1 7 4,0 0 0,-2 0 1,1-1-1,-8 23 0,9-36-6,-43 138 179,43-137-177,1 0 0,-1 0 0,1-1 0,-1 1 0,1 0 0,0 0 0,0 0 0,0 0 0,0-1 0,0 1 0,0 0 0,0 0 0,1 0 0,-1 0 0,2 2 0,-1-2-7,-1-1 1,1 0-1,0 0 1,0-1-1,0 1 1,1 0-1,-1 0 1,0 0-1,0-1 1,0 1-1,1 0 1,-1-1-1,0 1 1,1-1-1,-1 0 1,0 1-1,1-1 1,-1 0-1,0 0 1,1 0-1,1 0 0,68-3-306,-53 1 167,0 0-1,-1 2 1,28 3 0,-44-3 128,1 0 0,-1 0 0,1 0 0,0 0 0,-1 1 0,1-1 0,-1 1 0,1-1 0,-1 1 0,1 0 0,-1-1 0,1 1 0,-1 0 0,1 0 0,-1 0 0,0 0 0,0 0 0,0 0 0,0 1 1,0-1-1,0 0 0,2 3 0,-3-3 12,0 1 0,1 0 1,-1-1-1,0 1 0,0 0 0,0 0 1,0-1-1,-1 1 0,1 0 1,0-1-1,-1 1 0,1 0 0,-1-1 1,1 1-1,-1 0 0,0-1 1,-1 3-1,-4 4 58,0 0 0,0 0 0,-1 0 0,1-1 0,-2 1 0,-8 5 0,-3 1 191,-1 0 1,-1-1 0,0-2 0,-1 0-1,0-1 1,0-1 0,-1-1 0,-32 7-1,43-15-791,10-4-682,3 3 1130,-1 0 0,1 1 1,-1-1-1,1 0 0,0 0 0,0 1 1,-1-1-1,1 1 0,0-1 1,0 1-1,0-1 0,-1 1 1,1-1-1,0 1 0,1-1 0,11-3-510,0-1-159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47.569"/>
    </inkml:context>
    <inkml:brush xml:id="br0">
      <inkml:brushProperty name="width" value="0.05" units="cm"/>
      <inkml:brushProperty name="height" value="0.05" units="cm"/>
    </inkml:brush>
  </inkml:definitions>
  <inkml:trace contextRef="#ctx0" brushRef="#br0">3 479 15643,'-1'1'111,"1"0"-1,-1 1 1,1-1-1,0 0 1,0 1 0,-1-1-1,1 0 1,0 1-1,0-1 1,0 1-1,1-1 1,-1 0-1,0 1 1,1 1-1,0-2-72,-1-1 0,0 0-1,1 1 1,-1-1 0,0 0-1,1 1 1,-1-1-1,1 0 1,-1 0 0,0 1-1,1-1 1,-1 0 0,1 0-1,-1 0 1,1 0 0,-1 0-1,1 0 1,-1 0 0,0 0-1,1 0 1,-1 0 0,1 0-1,-1 0 1,1 0-1,-1 0 1,1 0 0,-1 0-1,1-1 1,6-1 199,0-1-1,-1-1 1,1 1-1,8-8 1,-8 7-78,124-89 806,-5-6-1,179-180 1,-296 274-952,-6 9-10,-5 14-4,-23 75-19,8-36-112,3 0-1,-11 98 0,25-151 29,0 27-948,0-31 1026,0 1 0,0-1 0,0 1 0,1 0 0,-1-1 0,0 1 0,0-1 0,0 1 0,1-1 0,-1 1 0,0-1 0,1 1 0,-1-1 0,0 1 0,1-1 0,-1 1 0,1-1 0,-1 1 0,0-1 0,1 0 0,-1 1 0,1-1 0,-1 0 0,1 1 0,0-1-1,-1 0 1,1 0 0,-1 0 0,1 1 0,-1-1 0,1 0 0,0 0 0,-1 0 0,1 0 0,-1 0 0,1 0 0,0 0 0,-1 0 0,1 0 0,-1-1 0,1 1 0,0 0 0,13-6-481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47.986"/>
    </inkml:context>
    <inkml:brush xml:id="br0">
      <inkml:brushProperty name="width" value="0.05" units="cm"/>
      <inkml:brushProperty name="height" value="0.05" units="cm"/>
    </inkml:brush>
  </inkml:definitions>
  <inkml:trace contextRef="#ctx0" brushRef="#br0">59 103 18132,'14'-17'688,"1"1"1,19-16-1,-29 27-564,0 2 0,0-1 1,1 0-1,-1 1 0,1 0 0,0 0 0,-1 1 0,1 0 1,0 0-1,1 0 0,-1 1 0,8-2 0,-13 3-107,1 0 0,-1 0-1,1 0 1,0 0-1,-1 0 1,1 0 0,-1 0-1,1 1 1,0-1 0,-1 1-1,1-1 1,-1 1-1,1-1 1,-1 1 0,1 0-1,-1 0 1,0-1 0,1 1-1,-1 0 1,0 0-1,0 1 1,1-1 0,-1 0-1,0 0 1,0 1 0,0-1-1,-1 0 1,1 1-1,0-1 1,0 1 0,-1-1-1,1 1 1,-1-1 0,1 1-1,-1-1 1,0 1 0,0 0-1,1 2 1,-1 4-17,0-1 0,-1 0 0,0 0 0,0 1 0,0-1 1,-1 0-1,-4 10 0,-2 3 0,-1 0 0,-1-1 0,-1 0 0,-23 29 0,-63 65 210,71-85-129,21-22-44,0 0 1,0 1 0,0-1 0,1 1-1,0 0 1,-4 11 0,7-16-49,0-1 1,1 1-1,-1-1 1,1 1-1,-1-1 1,1 1 0,0-1-1,0 1 1,-1 0-1,1-1 1,0 1-1,1 0 1,-1-1-1,0 1 1,0-1-1,1 1 1,-1-1-1,1 1 1,-1-1-1,1 1 1,0-1-1,-1 1 1,1-1-1,0 0 1,0 1 0,0-1-1,0 0 1,0 0-1,0 1 1,1-1-1,-1 0 1,0 0-1,1-1 1,-1 1-1,0 0 1,1 0-1,-1-1 1,1 1-1,1 0 1,3 1-132,0-1 1,0 0 0,0 0-1,-1 0 1,1-1 0,0 0-1,0 0 1,0 0 0,0-1-1,10-2 1,1-1-85,1-2-1,22-9 1,13-8-301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8.615"/>
    </inkml:context>
    <inkml:brush xml:id="br0">
      <inkml:brushProperty name="width" value="0.05" units="cm"/>
      <inkml:brushProperty name="height" value="0.05" units="cm"/>
    </inkml:brush>
  </inkml:definitions>
  <inkml:trace contextRef="#ctx0" brushRef="#br0">0 92 13475,'23'-21'797,"31"-26"-65,-50 44-630,0 1 0,0-1-1,0 0 1,1 1-1,-1 0 1,1 0 0,0 0-1,0 1 1,0 0-1,9-2 1,-13 3-82,0 0 0,0 0 0,0 0-1,0 0 1,0 1 0,0-1 0,0 0 0,0 0-1,0 1 1,0-1 0,0 0 0,-1 1 0,1-1-1,0 1 1,0-1 0,0 1 0,-1-1 0,1 1-1,0 0 1,-1 0 0,1-1 0,0 1 0,-1 0-1,1 0 1,-1-1 0,0 1 0,1 0 0,-1 0-1,1 0 1,-1 0 0,0 0 0,0 0 0,1 0-1,-1-1 1,0 1 0,0 0 0,0 0 0,0 0-1,0 0 1,-1 2 0,1 4 88,-1 1 0,0 0 0,-5 13 0,6-19-88,-18 53 582,-27 60-1,-7 17 171,44-109-641,2 0 1,0 1-1,-3 40 1,8-62-132,1 1 0,0 0 0,0 0 1,0-1-1,0 1 0,0 0 0,1-1 0,-1 1 0,1 0 1,0-1-1,0 1 0,0-1 0,0 1 0,0-1 0,0 1 1,1-1-1,-1 0 0,1 0 0,0 1 0,0-1 0,-1 0 1,1-1-1,0 1 0,1 0 0,-1-1 0,0 1 0,0-1 1,1 1-1,-1-1 0,1 0 0,-1 0 0,6 1 0,2 0-32,-1 0-1,1-1 1,0 0-1,0-1 1,0 0-1,0-1 1,18-3-1,15-7-27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48.327"/>
    </inkml:context>
    <inkml:brush xml:id="br0">
      <inkml:brushProperty name="width" value="0.05" units="cm"/>
      <inkml:brushProperty name="height" value="0.05" units="cm"/>
    </inkml:brush>
  </inkml:definitions>
  <inkml:trace contextRef="#ctx0" brushRef="#br0">176 2 15411,'-1'-1'68,"1"1"-1,-1 0 1,1 0 0,-1 0-1,1 0 1,-1-1 0,1 1-1,-1 0 1,1 0-1,-1 0 1,0 0 0,1 0-1,-1 0 1,1 0-1,-1 0 1,1 0 0,-1 0-1,1 1 1,-1-1-1,1 0 1,-1 0 0,1 0-1,-1 1 1,1-1-1,-1 0 1,1 1 0,0-1-1,-1 0 1,1 1-1,-1-1 1,1 0 0,0 1-1,-1-1 1,1 1-1,-1 0 1,-17 19 118,17-18-4,-19 23 530,2 1-1,1 1 1,-17 33-1,25-41-501,1 1-1,0 0 1,1 0 0,1 0-1,-4 35 1,9-50-170,0-1 1,1 1 0,0 0-1,0-1 1,0 1 0,1 0-1,0 0 1,0-1 0,0 1-1,0-1 1,1 1 0,2 5-1,-2-7-25,-1-1 0,1 0-1,0 1 1,0-1-1,0 0 1,0 0-1,0 0 1,1-1-1,-1 1 1,0 0-1,1-1 1,-1 0-1,1 1 1,0-1-1,-1 0 1,1 0-1,0-1 1,0 1-1,0-1 1,-1 1-1,4-1 1,10 0 36,-1 0 0,0-1 0,1-1 0,-1-1 1,0 0-1,0-1 0,-1 0 0,1-1 0,-1-1 0,0 0 0,0-1 0,-1-1 1,0 0-1,21-17 0,-33 24-35,1 0 0,-1 1 0,0-1 0,0 0 0,-1 1 1,1-1-1,0 0 0,0 0 0,0 0 0,0 0 0,-1 0 0,1 0 0,0 0 1,-1 0-1,1 0 0,-1 0 0,1-1 0,-1 1 0,0 0 0,1 0 0,-1 0 1,0-1-1,0 1 0,0 0 0,0-3 0,-1 3 2,0 0 1,0 0-1,0 0 0,0 1 0,-1-1 1,1 0-1,0 0 0,0 1 1,-1-1-1,1 0 0,0 1 0,-1-1 1,1 1-1,-1 0 0,1 0 1,-1-1-1,1 1 0,0 0 0,-1 0 1,1 0-1,-3 1 0,-10-1-43,0 1-1,0 1 0,1 1 0,-1 0 1,1 0-1,-1 1 0,1 1 0,1 0 1,-1 1-1,1 0 0,0 1 0,-16 12 1,27-18-45,-9 9-559,10-10 619,0 0 0,-1 0 0,1 1 0,0-1 0,0 0 0,0 0 0,0 0-1,0 1 1,0-1 0,0 0 0,0 0 0,0 1 0,0-1 0,0 0 0,0 0 0,0 0 0,0 1 0,0-1 0,0 0 0,0 0 0,0 0 0,0 1 0,1-1 0,-1 0 0,0 0 0,0 0 0,0 1-1,0-1 1,0 0 0,0 0 0,1 0 0,-1 0 0,0 0 0,0 1 0,0-1 0,0 0 0,1 0 0,-1 0 0,0 0 0,0 0 0,0 0 0,1 0 0,-1 0 0,0 0 0,0 0 0,1 0 0,-1 1 0,0-1-1,0 0 1,0-1 0,1 1 0,-1 0 0,0 0 0,0 0 0,0 0 0,1 0 0,-1 0 0,0 0 0,1 0 0,14 0-406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53.546"/>
    </inkml:context>
    <inkml:brush xml:id="br0">
      <inkml:brushProperty name="width" value="0.05" units="cm"/>
      <inkml:brushProperty name="height" value="0.05" units="cm"/>
    </inkml:brush>
  </inkml:definitions>
  <inkml:trace contextRef="#ctx0" brushRef="#br0">35 306 15307,'-6'6'332,"1"1"-1,1 0 1,0 0-1,0 0 1,0 1-1,-3 10 1,7-18-314,0 0 0,0 0 0,0 0 0,0 0 0,0 0 0,0 1 0,0-1 1,0 0-1,0 0 0,0 0 0,0 0 0,0 0 0,0 0 0,0 0 0,0 0 0,0 1 0,0-1 1,0 0-1,0 0 0,0 0 0,1 0 0,-1 0 0,0 0 0,0 0 0,0 0 0,0 0 0,0 0 1,0 0-1,0 0 0,0 0 0,0 0 0,1 1 0,-1-1 0,0 0 0,0 0 0,0 0 0,0 0 1,0 0-1,0 0 0,0 0 0,1 0 0,-1 0 0,0 0 0,0 0 0,0-1 0,0 1 0,0 0 1,0 0-1,0 0 0,1 0 0,-1 0 0,0 0 0,0 0 0,0 0 0,0 0 0,0 0 0,0 0 1,0 0-1,0 0 0,0-1 0,0 1 0,0 0 0,0 0 0,1 0 0,-1 0 0,0 0 0,10-6 295,46-44 328,-2-2-1,59-73 0,-20 21-123,-88 98-487,19-16 244,-24 22-268,0 0 1,0 0 0,0 0 0,1 0-1,-1-1 1,0 1 0,0 0 0,1 0 0,-1 0-1,0 0 1,0 0 0,0 0 0,1 0 0,-1 0-1,0 0 1,0 0 0,1 0 0,-1 0 0,0 0-1,0 0 1,1 0 0,-1 0 0,0 0-1,0 0 1,1 0 0,-1 0 0,0 0 0,0 1-1,1-1 1,-1 0 0,0 0 0,0 0 0,1 1-1,0 15 292,-17 88 269,7-56-219,-5 95-1,14-141-368,0 0 0,0 0-1,0 0 1,0 0 0,0 0 0,1 0-1,-1 0 1,1 0 0,-1 0 0,2 3 0,-2-5 6,1 0 1,-1 0-1,0 0 1,0 1-1,0-1 1,1 0-1,-1 0 1,0 0-1,0 0 1,1 0-1,-1 0 1,0 0-1,0 0 1,1 0-1,-1 0 1,0 0 0,1 0-1,-1 0 1,0 0-1,0 0 1,1 0-1,-1 0 1,0 0-1,0 0 1,1 0-1,-1-1 1,0 1-1,0 0 1,0 0-1,1 0 1,-1 0 0,0-1-1,0 1 1,0 0-1,1 0 1,-1 0-1,0-1 1,0 1-1,0 0 1,0 0-1,1-1 1,21-38-810,-19 33 919,15-28-421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53.895"/>
    </inkml:context>
    <inkml:brush xml:id="br0">
      <inkml:brushProperty name="width" value="0.05" units="cm"/>
      <inkml:brushProperty name="height" value="0.05" units="cm"/>
    </inkml:brush>
  </inkml:definitions>
  <inkml:trace contextRef="#ctx0" brushRef="#br0">1 221 16556,'-1'15'1645,"4"-10"-210,14-19 121,-13 9-1542,54-54 701,-14 12-663,71-56 0,-93 90 30,-22 13-75,0 0-1,0 0 0,0 0 1,1 0-1,-1 0 1,0 0-1,0 0 0,1 0 1,-1 0-1,0 0 1,0 0-1,0 0 0,1 0 1,-1 0-1,0 0 1,0 1-1,0-1 0,1 0 1,-1 0-1,0 0 1,0 0-1,0 0 0,0 0 1,1 1-1,-1-1 1,0 0-1,0 0 0,0 0 1,0 0-1,0 1 1,0-1-1,1 0 0,-1 0 1,0 0-1,0 1 1,0-1-1,0 0 0,0 0 1,0 1-1,0-1 1,0 0-1,0 0 0,0 0 1,0 1-1,0-1 1,-1 6 105,0-1 0,-1 1 1,1-1-1,-6 11 1,5-9-95,-5 10 112,-39 110 540,40-106-596,0 1-1,2 0 1,-4 42 0,8-63-96,0 1 0,0-1 0,-1 0 1,1 0-1,0 1 0,1-1 0,-1 0 0,0 1 0,0-1 0,1 0 0,-1 0 0,0 1 0,1-1 1,-1 0-1,1 0 0,0 0 0,0 2 0,0-3-3,-1 0 1,1 1-1,0-1 1,-1 0-1,1 0 0,-1 0 1,1 0-1,-1 0 1,1 0-1,-1 0 1,1 0-1,0 0 0,-1 0 1,1 0-1,-1 0 1,1 0-1,-1-1 1,1 1-1,-1 0 0,1 0 1,-1-1-1,1 1 1,-1 0-1,1 0 0,-1-1 1,1 0-1,6-4-191,0-1 0,-1-1 1,9-11-1,-10 12 299,22-24-412,5-3-88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54.312"/>
    </inkml:context>
    <inkml:brush xml:id="br0">
      <inkml:brushProperty name="width" value="0.05" units="cm"/>
      <inkml:brushProperty name="height" value="0.05" units="cm"/>
    </inkml:brush>
  </inkml:definitions>
  <inkml:trace contextRef="#ctx0" brushRef="#br0">100 4 18036,'0'0'31,"0"0"-1,0 0 1,0-1-1,0 1 1,0 0 0,0 0-1,0 0 1,0 0 0,0 0-1,0 0 1,0-1 0,0 1-1,0 0 1,0 0 0,0 0-1,0 0 1,1 0 0,-1 0-1,0 0 1,0-1 0,0 1-1,0 0 1,0 0 0,0 0-1,0 0 1,0 0 0,0 0-1,1 0 1,-1 0 0,0 0-1,0 0 1,0 0 0,0 0-1,0 0 1,0 0 0,1 0-1,-1 0 1,0 0 0,0 0-1,0 0 1,0 0 0,0 0-1,0 0 1,1 0 0,-1 0-1,0 0 1,0 0 0,0 0-1,0 0 1,0 0 0,0 0-1,0 0 1,1 0 0,-1 0-1,0 0 1,0 0 0,0 0-1,0 1 1,0-1 0,0 0-1,0 0 1,0 12 870,-6 17 112,-3-3-467,6-20-502,1 0 1,-1 0-1,1 0 0,1 1 0,-1-1 1,1 0-1,0 1 0,1-1 0,-1 11 1,2-16-42,-1-1 1,0 1-1,1 0 0,-1 0 1,1-1-1,-1 1 1,1 0-1,-1-1 1,1 1-1,0 0 1,-1-1-1,1 1 1,0-1-1,-1 1 1,1-1-1,0 1 1,0-1-1,-1 0 1,1 1-1,0-1 1,0 0-1,0 0 1,0 0-1,1 1 1,26 2 48,-16-3-42,-5 1-11,-1 0-1,0 0 1,0 1 0,0 0-1,0 0 1,0 0 0,0 0-1,0 1 1,-1 0 0,1 1-1,-1-1 1,0 1 0,0 0-1,0 0 1,7 9 0,-9-9-3,1 1 1,-1 0 0,-1 1-1,1-1 1,-1 0 0,0 1-1,0-1 1,0 1 0,-1 0-1,0 0 1,0-1 0,0 1-1,-1 0 1,0 0 0,0 0-1,-1 0 1,-1 7 0,1-4 57,-2-1 0,1 1 0,-1-1 0,-1 0 0,0 0 0,0 0 0,0 0 0,-1-1 0,0 0 0,0 0 0,-1 0 0,0 0 0,-13 10 0,15-14-38,0 0 0,0 0 0,-1 0 0,1-1 1,-1 1-1,0-1 0,1 0 0,-1-1 1,0 1-1,-10 1 0,11-3-73,0 0 1,0 0-1,0 0 0,1 0 0,-1-1 0,0 1 1,1-1-1,-1 0 0,0-1 0,1 1 1,-1 0-1,1-1 0,0 0 0,-1 0 0,1 0 1,-4-3-1,2 0-64,0 0 1,0 1-1,1-2 1,-1 1 0,1 0-1,0-1 1,1 0-1,0 0 1,0 0-1,0 0 1,0-1-1,1 1 1,0-1-1,-1-9 1,-1-26-514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54.682"/>
    </inkml:context>
    <inkml:brush xml:id="br0">
      <inkml:brushProperty name="width" value="0.05" units="cm"/>
      <inkml:brushProperty name="height" value="0.05" units="cm"/>
    </inkml:brush>
  </inkml:definitions>
  <inkml:trace contextRef="#ctx0" brushRef="#br0">0 46 16948,'7'-15'2224,"4"6"-1336,1 0-384,4 0 1737,5 6-1217,5 3-248,2 0-392,2 3-144,-2 3-360,3 1-128,-6 0-344,0-2-360,-6-2 728,-7-1-184,-10-2-120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59.984"/>
    </inkml:context>
    <inkml:brush xml:id="br0">
      <inkml:brushProperty name="width" value="0.05" units="cm"/>
      <inkml:brushProperty name="height" value="0.05" units="cm"/>
    </inkml:brush>
  </inkml:definitions>
  <inkml:trace contextRef="#ctx0" brushRef="#br0">33 67 15291,'-1'0'18,"-24"-21"1985,19 10-1010,6 11-943,0-1-1,0 1 1,1 0-1,-1-1 0,0 1 1,1 0-1,-1-1 1,0 1-1,0 0 1,1 0-1,-1-1 1,0 1-1,1 0 1,-1 0-1,1-1 1,-1 1-1,0 0 1,1 0-1,-1 0 1,1 0-1,-1 0 0,0 0 1,1 0-1,-1 0 1,1 0-1,-1 0 1,1 0-1,-1 0 1,0 0-1,1 0 1,0 0-1,96-2 1057,121-17 1,-202 16-1101,31-3-21,-44 6 11,-1 0 1,1 0-1,0 0 0,-1 0 0,1 1 0,-1-1 0,1 1 0,-1-1 0,1 1 0,-1 0 1,1 0-1,-1 0 0,0 0 0,3 2 0,-4-1 1,1-1 0,-1 1 0,0 0 1,0-1-1,0 1 0,0 0 0,-1 0 0,1 0 0,0 0 0,-1 0 0,1 0 1,-1 0-1,0 0 0,0 0 0,1 0 0,-1 0 0,-1 0 0,1 0 0,-1 3 1,-10 45-58,7-37 54,-70 223-83,-3 13-206,76-247 79,2-4 3,0-8-65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00.389"/>
    </inkml:context>
    <inkml:brush xml:id="br0">
      <inkml:brushProperty name="width" value="0.05" units="cm"/>
      <inkml:brushProperty name="height" value="0.05" units="cm"/>
    </inkml:brush>
  </inkml:definitions>
  <inkml:trace contextRef="#ctx0" brushRef="#br0">1 59 16307,'0'7'2009,"4"-4"-1265,8-6-304,4-4 1265,6-2-841,3-2-192,10 3-464,2-1-288,6 4-624,5-1-200,-8 5 679,4-1-183,0-5-160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00.738"/>
    </inkml:context>
    <inkml:brush xml:id="br0">
      <inkml:brushProperty name="width" value="0.05" units="cm"/>
      <inkml:brushProperty name="height" value="0.05" units="cm"/>
    </inkml:brush>
  </inkml:definitions>
  <inkml:trace contextRef="#ctx0" brushRef="#br0">4 17 18812,'-4'-1'1650,"13"2"-681,58 4-57,218-22-1223,-271 15 269,-8 2 2,19-2-61,-24 2 92,0-1-1,0 1 1,0 0 0,0 0-1,0 0 1,-1 0-1,1 1 1,0-1-1,0 0 1,0 0-1,0 0 1,0 1 0,0-1-1,-1 0 1,1 1-1,0-1 1,0 1-1,0 0 1,-1 0 4,0 0 0,0-1-1,0 1 1,0 0 0,0 0 0,0 0 0,0-1 0,0 1-1,0 0 1,0 0 0,-1-1 0,1 1 0,0 0-1,-1 0 1,1-1 0,-1 1 0,1 0 0,0-1 0,-2 2-1,-13 17 21,7-10 11,-23 36 233,1 1-1,-27 58 0,-34 107 572,81-185-797,3-10-159,1 0 0,0 1 0,1 0 0,1 0 0,0 0 0,-1 17 0,5-34 119,0 1 0,0-1 0,0 0-1,0 0 1,0 0 0,0 0 0,0 0-1,0 0 1,0 0 0,0 0 0,0 0-1,0 0 1,0 0 0,0 0 0,0 0-1,0 0 1,0 1 0,0-1 0,0 0-1,0 0 1,0 0 0,0 0 0,0 0-1,0 0 1,0 0 0,0 0 0,1 0-1,-1 0 1,0 0 0,0 0 0,0 0-1,0 0 1,0 0 0,0 0 0,0 0-1,0 0 1,0 0 0,0 0 0,0 0-1,0 0 1,0 0 0,0 0 0,0 0-1,1 0 1,-1 0 0,0 0 0,0 0-1,0 0 1,0 0 0,0 0 0,0 0-1,0 0 1,0 0 0,0 0 0,0 0-1,0 0 1,0 0 0,0 0 0,0 0-1,0 0 1,0 0 0,1 0 0,-1 0-1,0 0 1,0 0 0,0 0 0,0 0-1,0 0 1,0-1 0,6-6-198,5-12-75,-2-15-159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01.117"/>
    </inkml:context>
    <inkml:brush xml:id="br0">
      <inkml:brushProperty name="width" value="0.05" units="cm"/>
      <inkml:brushProperty name="height" value="0.05" units="cm"/>
    </inkml:brush>
  </inkml:definitions>
  <inkml:trace contextRef="#ctx0" brushRef="#br0">0 75 18740,'0'6'1768,"9"-10"-1199,4-1-241,8 0 760,5-6-288,12-1-568,10 1-304,1 3-800,5 1 760,-8-4-168,-8 4-128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27.990"/>
    </inkml:context>
    <inkml:brush xml:id="br0">
      <inkml:brushProperty name="width" value="0.05" units="cm"/>
      <inkml:brushProperty name="height" value="0.05" units="cm"/>
    </inkml:brush>
  </inkml:definitions>
  <inkml:trace contextRef="#ctx0" brushRef="#br0">178 40 17284,'9'-29'1810,"-6"18"-1109,-4 18 799,-5 13-1237,0 0 0,-2 0-1,-10 18 1,1 0-227,-14 32-30,-54 140 48,85-210-54,-15 54 10,14-50-9,0 0 0,1-1 0,-1 1 0,1 0 0,0 0 0,0-1 0,0 1 0,1 0 0,-1-1 0,1 1-1,2 7 1,-2-10 1,0 0 0,-1-1 0,1 1 0,0 0 0,-1 0 0,1-1 0,0 1 0,0 0-1,0-1 1,0 1 0,-1-1 0,1 1 0,0-1 0,0 1 0,0-1 0,0 1 0,0-1 0,0 0-1,1 0 1,-1 0 0,0 0 0,0 0 0,0 0 0,0 0 0,0 0 0,0 0 0,0 0-1,0 0 1,0-1 0,0 1 0,2-1 0,30-15 45,1-6-342,43-36-1,-62 45-112,-1-1-1,0 0 1,-1-1-1,21-31 1,-25 30-102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8.981"/>
    </inkml:context>
    <inkml:brush xml:id="br0">
      <inkml:brushProperty name="width" value="0.05" units="cm"/>
      <inkml:brushProperty name="height" value="0.05" units="cm"/>
    </inkml:brush>
  </inkml:definitions>
  <inkml:trace contextRef="#ctx0" brushRef="#br0">37 0 13179,'3'35'1312,"-3"2"-928,-3 3-176,-2 3 992,2 7-935,-1 0-49,1-1-40,0-6-136,2-6-264,1-5 632,-4-12-408,-2-4 0,-1-11 24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28.389"/>
    </inkml:context>
    <inkml:brush xml:id="br0">
      <inkml:brushProperty name="width" value="0.05" units="cm"/>
      <inkml:brushProperty name="height" value="0.05" units="cm"/>
    </inkml:brush>
  </inkml:definitions>
  <inkml:trace contextRef="#ctx0" brushRef="#br0">125 1 14691,'-10'31'1713,"-8"10"-1121,-3 8-288,-2 5 1000,4 5-712,3 3-96,7-8-632,2-3-1088,6-9 1088,1-11-192,5-22-112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1.702"/>
    </inkml:context>
    <inkml:brush xml:id="br0">
      <inkml:brushProperty name="width" value="0.05" units="cm"/>
      <inkml:brushProperty name="height" value="0.05" units="cm"/>
    </inkml:brush>
  </inkml:definitions>
  <inkml:trace contextRef="#ctx0" brushRef="#br0">299 50 13763,'0'-2'102,"0"0"1,-1 0-1,1 0 1,0 0-1,-1-1 1,1 1-1,-1 0 1,0 0-1,0 0 1,0 0-1,0 1 0,0-1 1,0 0-1,0 0 1,-1 1-1,1-1 1,0 0-1,-1 1 1,0 0-1,1-1 1,-1 1-1,0 0 0,0 0 1,1 0-1,-1 0 1,0 0-1,0 0 1,0 0-1,0 1 1,0-1-1,-1 1 1,1-1-1,0 1 1,0 0-1,0 0 0,0 0 1,-4 1-1,-1-1 78,0 2-1,0-1 1,0 1-1,0 0 1,1 0-1,-1 1 1,1 0-1,-1 0 1,1 1-1,-8 5 1,0 2-21,-1 2 1,1 0 0,1 0-1,1 1 1,0 1 0,0 0-1,2 0 1,0 1-1,-9 19 1,14-25-126,0 1 0,1 0 1,0 0-1,1 0 0,0 0 0,1 0 1,1 1-1,-1-1 0,2 1 0,-1-1 0,2 1 1,0-1-1,0 1 0,1-1 0,0 0 0,4 13 1,-4-19-28,0-1-1,1 1 1,-1-1 0,1 1 0,-1-1 0,2 0 0,-1 0-1,0 0 1,1 0 0,-1-1 0,1 1 0,0-1 0,0 0 0,0 0-1,1-1 1,-1 1 0,1-1 0,0 0 0,-1 0 0,1 0 0,0-1-1,0 0 1,0 0 0,0 0 0,0 0 0,9-1 0,0 0 16,0-1 0,-1 0 0,1-1 0,0 0 0,-1-1 0,0-1 0,0 0 1,0-1-1,13-7 0,-6 1 58,0 0 1,0-2 0,-2-1-1,1 0 1,-2-1 0,0-1 0,-1 0-1,0-2 1,-2 1 0,0-2-1,16-28 1,-26 40-23,0-1 0,-1 0 0,1 1 0,-2-1 0,1 0-1,-1 0 1,0-1 0,0-15 0,-1 20-34,-1 1 0,-1-1 0,1 1 1,0-1-1,-1 0 0,0 1 0,0-1 0,0 1 0,0 0 0,-1-1 0,1 1 0,-1 0 0,0 0 0,0 0 0,0 0 0,0 0 0,0 0 1,-1 1-1,1-1 0,-1 1 0,0-1 0,-4-2 0,0 2-11,1 0-1,0 0 1,-1 0 0,0 1-1,1 0 1,-1 0 0,0 1-1,0 0 1,0 0 0,0 0 0,-10 1-1,6 1-207,0 0 0,0 0 0,0 1-1,0 1 1,0 0 0,-15 6 0,24-8 114,1-1 26,0 0 0,0 1 0,-1-1 1,1 1-1,0-1 0,0 1 0,0-1 0,0 1 1,0-1-1,0 1 0,0 0 0,0 0 0,0-1 1,0 1-1,1 0 0,-1 0 0,0 0 0,1 0 1,-1 0-1,0 0 0,1 0 0,-1 2 0,4-3-420,10-12-103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2.803"/>
    </inkml:context>
    <inkml:brush xml:id="br0">
      <inkml:brushProperty name="width" value="0.05" units="cm"/>
      <inkml:brushProperty name="height" value="0.05" units="cm"/>
    </inkml:brush>
  </inkml:definitions>
  <inkml:trace contextRef="#ctx0" brushRef="#br0">313 23 14723,'-2'-2'147,"0"0"1,0 0-1,-1 0 0,1 0 0,-1 1 1,1-1-1,-1 1 0,1-1 0,-1 1 1,0 0-1,0 0 0,1 0 0,-1 0 0,0 1 1,0-1-1,0 1 0,0 0 0,-6 0 1,-1 0 101,0 0 1,0 2-1,0-1 1,-14 4-1,10 0-122,0-1 0,1 2 0,-1 0 0,1 1 0,0 0 0,1 1 0,-1 0 0,-18 17 0,26-20-124,0-1-1,1 1 1,-1-1-1,1 2 1,0-1 0,1 0-1,-1 1 1,1-1-1,0 1 1,0 0 0,1 0-1,0 0 1,0 0-1,0 1 1,1-1 0,0 1-1,0-1 1,0 1-1,1-1 1,0 1 0,2 11-1,-1-13-4,0 0-1,1 0 1,-1-1-1,1 1 1,1 0-1,-1-1 0,0 1 1,1-1-1,0 0 1,0 0-1,1 0 1,-1 0-1,1 0 1,-1-1-1,1 0 1,0 0-1,1 0 0,-1 0 1,0 0-1,1-1 1,-1 0-1,1 0 1,0 0-1,0-1 1,9 2-1,-3-1 7,0 0 0,-1-1-1,1-1 1,0 0 0,0 0-1,0-1 1,0 0 0,0-1 0,-1-1-1,1 1 1,12-6 0,-6 0 65,1 0 1,-1-2-1,-1 0 1,29-22 0,-36 25 20,-1 0 1,0-1 0,0 0-1,-1 0 1,0-1 0,0 0 0,-1 0-1,0-1 1,7-17 0,-12 24-55,0 0 1,0 1-1,0-1 1,0 0 0,0 0-1,-1-1 1,1 1-1,-1 0 1,0 0-1,0 0 1,0 0-1,-1 0 1,1 0-1,-1 0 1,1 0-1,-1 0 1,0 0-1,0 0 1,-1 0-1,1 0 1,0 1-1,-1-1 1,0 0 0,0 1-1,-2-3 1,1 2-28,0 1 0,0 0 0,0 0 0,0 0 1,-1 0-1,1 0 0,-1 1 0,1-1 0,-1 1 1,1 0-1,-1 0 0,0 0 0,0 1 0,1-1 1,-1 1-1,0 0 0,0 0 0,0 1 0,1-1 1,-5 2-1,2-2-98,1 1 0,0 1-1,0-1 1,0 1 0,0 0 0,0 0 0,1 0 0,-1 1 0,1-1 0,-1 1 0,1 0 0,0 1-1,0-1 1,0 1 0,1 0 0,-1 0 0,1 0 0,0 0 0,0 0 0,0 1 0,1-1-1,0 1 1,-1 0 0,2 0 0,-1 0 0,-2 9 0,3 13-422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3.546"/>
    </inkml:context>
    <inkml:brush xml:id="br0">
      <inkml:brushProperty name="width" value="0.05" units="cm"/>
      <inkml:brushProperty name="height" value="0.05" units="cm"/>
    </inkml:brush>
  </inkml:definitions>
  <inkml:trace contextRef="#ctx0" brushRef="#br0">254 36 14499,'-1'-2'114,"1"0"1,-1 0-1,0 0 0,1 0 1,-1 1-1,0-1 0,0 0 1,0 0-1,0 1 1,-1-1-1,1 1 0,0-1 1,-1 1-1,1 0 0,-1 0 1,1-1-1,-1 1 0,0 0 1,1 0-1,-5-1 0,3 1-9,0 1 1,0-1-1,0 1 0,0 0 0,0-1 0,0 2 0,-1-1 0,1 0 0,0 1 0,0-1 1,0 1-1,-3 1 0,-4 1 64,1 1 1,0 1 0,0-1 0,0 1-1,1 1 1,0 0 0,-12 10-1,9-5-108,1 1-1,1 0 1,0 0 0,0 1-1,1 0 1,1 0-1,0 1 1,1 0 0,-7 24-1,11-30-59,-1 0 0,1 0-1,1 1 1,0-1 0,0 1 0,0-1-1,1 1 1,1-1 0,-1 1 0,1-1-1,1 0 1,-1 1 0,1-1 0,1 0-1,0 0 1,0 0 0,0 0 0,9 13-1,-9-17-1,0 0 0,1 0 0,-1 0 0,1-1 0,0 0-1,0 1 1,0-1 0,0 0 0,0-1 0,1 1 0,-1-1 0,1 0-1,0 0 1,-1-1 0,1 1 0,5 0 0,-2-1 4,-1 0 1,1-1-1,-1 0 1,1-1 0,-1 0-1,1 0 1,-1 0-1,1-1 1,12-5-1,-3 0 26,0-1-1,-1-1 1,0 0 0,0-1-1,-1-1 1,-1 0-1,0-1 1,13-15 0,-14 13 53,-1-1 0,0 0 1,18-33-1,-26 41-46,-1 0 1,1 0-1,-2 0 0,1-1 1,-1 1-1,0-1 0,0 1 1,-1-1-1,0 0 0,-1 1 1,1-1-1,-2-11 0,0 16-24,1-1 0,-1 1-1,0-1 1,0 1 0,0 0-1,-1-1 1,1 1 0,-1 0-1,0 0 1,0 0 0,0 0-1,0 1 1,0-1 0,-1 0 0,1 1-1,-1 0 1,-5-5 0,3 5-23,0-1 1,0 1 0,-1 0-1,1 0 1,0 0-1,-1 1 1,1-1 0,-1 1-1,0 1 1,-7-1 0,2 1-135,-1 1 1,1 0 0,0 0-1,0 1 1,0 1 0,0 0-1,1 0 1,-1 1 0,1 0 0,-18 10-1,25-11 106,-1-1 1,1 0-1,0 1 0,-1 0 0,1 0 0,1 0 0,-1 0 0,0 0 1,1 0-1,0 1 0,-1-1 0,1 1 0,1 0 0,-1-1 0,0 1 1,1 0-1,0 0 0,0 0 0,0 0 0,1 0 0,-1 6 0,8 18-290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4.041"/>
    </inkml:context>
    <inkml:brush xml:id="br0">
      <inkml:brushProperty name="width" value="0.05" units="cm"/>
      <inkml:brushProperty name="height" value="0.05" units="cm"/>
    </inkml:brush>
  </inkml:definitions>
  <inkml:trace contextRef="#ctx0" brushRef="#br0">312 78 15523,'-4'-7'259,"0"0"0,0 0 0,-1 1 0,0-1 0,0 1 0,0 0 0,-1 0-1,-10-7 1,13 11-197,0 0 1,0 1-1,0 0 0,0-1 0,0 1 0,0 0 0,-1 0 0,1 1 0,0-1 1,-1 1-1,1-1 0,0 1 0,-1 0 0,1 1 0,0-1 0,-1 0 0,1 1 0,0 0 1,-1 0-1,1 0 0,0 0 0,0 0 0,-6 4 0,0 1 64,-1 0 0,1 1-1,0 0 1,1 1 0,0 0 0,0 0-1,1 1 1,0-1 0,0 2-1,-9 16 1,4-3-34,0 1-1,2 0 1,-12 41 0,16-43-89,1 0 0,1 1 1,1 0-1,1 0 0,1-1 0,3 29 0,-1-41-6,0 0 0,0 0-1,1-1 1,0 1-1,1 0 1,0-1-1,0 0 1,1 0-1,0 0 1,1 0 0,0 0-1,1-1 1,-1 0-1,2 0 1,-1-1-1,12 12 1,-13-16 0,0 1 0,0-1 0,0 0 0,0 0 0,1-1 0,-1 1 0,1-1 0,-1-1 0,1 1 0,0-1 0,0 0 0,-1 0 0,1 0 0,12-1-1,-9-1 9,0 0 0,0-1 0,1 0 0,-1-1 0,-1 0 0,1 0-1,0-1 1,13-8 0,-2-1 44,-2 0 1,1-2-1,-2 0 0,0-1 0,-1 0 0,27-37 1,-31 36 24,-1-1 0,0 0 0,-1-1 0,9-26 0,-15 35-30,0-1 0,-1 1 0,-1-1 0,0 0 0,-1 0 0,1 0 0,-2 0 0,0 0 0,-3-22 0,3 29-43,-1 0-1,0 1 1,0-1-1,0 0 1,-1 0-1,0 1 1,1-1-1,-1 1 1,0-1-1,-1 1 1,1 0-1,0 0 1,-1 0-1,0 0 0,0 0 1,0 1-1,-6-5 1,5 5-73,0 0 1,-1 0-1,1 0 0,-1 1 1,1 0-1,-1 0 1,1 0-1,-1 0 0,0 0 1,0 1-1,1 0 1,-1 0-1,0 1 0,-7 1 1,-93 25-1436,104-26 1476,-21 6-501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5.097"/>
    </inkml:context>
    <inkml:brush xml:id="br0">
      <inkml:brushProperty name="width" value="0.05" units="cm"/>
      <inkml:brushProperty name="height" value="0.05" units="cm"/>
    </inkml:brush>
  </inkml:definitions>
  <inkml:trace contextRef="#ctx0" brushRef="#br0">0 329 16492,'2'1'130,"1"0"1,-1 0 0,1 0 0,-1-1 0,1 1 0,-1-1 0,1 0 0,-1 1 0,1-1 0,-1 0 0,1 0 0,-1-1-1,1 1 1,-1-1 0,1 1 0,-1-1 0,3-1 0,17-4 183,0-1 0,-1-1 0,0-1 1,-1 0-1,25-17 0,94-70 482,-131 91-764,100-85 272,-28 22-172,-80 67-131,1 1 1,-1 0-1,0-1 1,1 1-1,-1-1 1,0 1-1,1 0 1,-1-1-1,1 1 1,-1 0-1,1 0 1,-1-1-1,1 1 1,-1 0-1,1 0 1,-1 0-1,0 0 1,1-1-1,0 1 1,-1 0-1,1 0 1,-1 0-1,1 0 1,-1 0-1,1 0 1,-1 0 0,1 1-1,-1-1 1,1 0-1,-1 0 1,1 0-1,-1 1 3,1 0-1,-1 0 0,1 0 1,-1 0-1,0 0 1,0 0-1,0 0 1,1 0-1,-1 0 1,0 0-1,0 0 1,0 0-1,-1 0 1,1 0-1,0 1 0,-13 49 93,10-40-81,-14 53-83,-14 103-1,31-164-6,0 0 0,0 0-1,0 1 1,0-1 0,0 0-1,0 0 1,1 0 0,1 5 0,-2-6 57,1-1 0,0 0 0,-1 1 0,1-1 0,0 0 0,0 0 0,0 1 0,0-1 0,0 0 0,0 0 0,0 0 0,0 0 0,0 0 0,1-1 0,-1 1 0,0 0 0,1 0 0,1 0 0,13 3-249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5.607"/>
    </inkml:context>
    <inkml:brush xml:id="br0">
      <inkml:brushProperty name="width" value="0.05" units="cm"/>
      <inkml:brushProperty name="height" value="0.05" units="cm"/>
    </inkml:brush>
  </inkml:definitions>
  <inkml:trace contextRef="#ctx0" brushRef="#br0">1 557 16412,'2'3'1698,"4"-7"-1072,8-10-604,-10 9 255,70-60 1155,-11 11-923,192-199 105,-130 125-479,-119 123-134,23-22 28,-29 27-28,1-1 0,-1 1 0,0 0-1,1-1 1,-1 1 0,0 0 0,1 0 0,-1-1 0,0 1 0,1 0-1,-1 0 1,1-1 0,-1 1 0,0 0 0,1 0 0,-1 0 0,1 0-1,-1 0 1,1 0 0,-1 0 0,0 0 0,1 0 0,-1 0 0,1 0-1,-1 0 1,1 0 0,-1 0 0,0 0 0,1 0 0,-1 0 0,1 1-1,-1-1 1,0 0 0,1 0 0,-1 1 0,1-1 0,-1 0 0,0 0-1,1 1 1,-1-1 0,0 0 0,0 1 0,1-1 0,-1 0 0,0 1-1,0-1 1,1 0 0,-1 1 0,0-1 0,0 1 0,0-1 0,0 1-1,0-1 1,0 0 0,1 1 0,-1-1 0,0 1 0,0-1 0,0 1-1,-1 0 1,1 17 42,-2 1 0,0-1 0,-1 0 0,-1 0 0,-11 33 0,3-9 30,1 1-29,0-6-301,2 0-1,1 1 1,-2 39 0,10-76 238,0 0 1,0 0 0,0 0 0,-1 0 0,2 0 0,-1 0 0,0 0 0,0 0 0,0 0 0,0 0 0,1 0 0,-1 0 0,0 0 0,1 0 0,-1 0 0,1-1 0,-1 1 0,1 0 0,-1 0 0,1 0 0,0-1 0,-1 1 0,1 0 0,0 0 0,0-1 0,-1 1 0,1-1 0,1 1 0,13 1-312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6.126"/>
    </inkml:context>
    <inkml:brush xml:id="br0">
      <inkml:brushProperty name="width" value="0.05" units="cm"/>
      <inkml:brushProperty name="height" value="0.05" units="cm"/>
    </inkml:brush>
  </inkml:definitions>
  <inkml:trace contextRef="#ctx0" brushRef="#br0">0 554 15763,'80'-121'2409,"-21"29"-1502,-13 23-174,-15 21-252,2 1-1,2 1 1,55-55-1,-86 97-456,0 0 0,0 1 0,1 0 0,-1-1 0,1 1 0,8-3 0,-12 5-21,0 1-1,0 0 1,0-1 0,-1 1-1,1 0 1,0 0-1,0 0 1,0 0-1,0 0 1,-1 0-1,1 0 1,0 0-1,0 0 1,0 1-1,-1-1 1,1 0-1,0 0 1,0 1 0,1 0-1,-1 0-1,0-1 0,-1 1 1,1 0-1,0 0 0,0 1 0,-1-1 0,1 0 0,0 0 0,-1 0 1,1 0-1,-1 0 0,0 1 0,1-1 0,-1 0 0,0 1 1,1 1-1,0 21 23,-1 1 1,-1-1 0,-2 1-1,0-1 1,-8 30-1,0 4 45,3-7-3,-9 54-487,16-89 352,0 0 0,0-1 0,2 1 1,2 19-1,4-19-80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7.326"/>
    </inkml:context>
    <inkml:brush xml:id="br0">
      <inkml:brushProperty name="width" value="0.05" units="cm"/>
      <inkml:brushProperty name="height" value="0.05" units="cm"/>
    </inkml:brush>
  </inkml:definitions>
  <inkml:trace contextRef="#ctx0" brushRef="#br0">224 25 12579,'0'0'107,"1"-1"1,0 0 0,-1 0 0,1 1-1,0-1 1,-1 0 0,1 0 0,-1 0-1,1 0 1,-1 0 0,1 0 0,-1 0-1,0 0 1,0 0 0,1 0-1,-1 0 1,0 0 0,0 0 0,0-2-1,-1 3-11,-1-1-1,1 0 1,0 1-1,-1-1 0,1 1 1,0-1-1,-1 1 0,1 0 1,-1 0-1,1 0 1,-1 0-1,1 0 0,-1 0 1,1 0-1,-3 1 0,-5-1 28,0 2 0,1-1 0,-1 2-1,1-1 1,-1 1 0,1 0-1,0 0 1,0 1 0,0 0-1,1 1 1,0 0 0,-1 0-1,2 0 1,-1 1 0,0 0-1,1 1 1,1-1 0,-1 1-1,-5 8 1,4-5-56,1 1 0,0-1-1,0 1 1,1 1 0,1-1 0,-1 1 0,2-1-1,0 1 1,0 0 0,1 0 0,1 0 0,0 1-1,1 14 1,0-21-42,1-1-1,-1 0 1,1 0 0,1 0-1,-1 0 1,1 0-1,0 0 1,0 0 0,1 0-1,-1-1 1,1 1-1,0-1 1,0 0 0,0 1-1,1-2 1,0 1-1,0 0 1,0-1-1,0 1 1,0-1 0,0-1-1,1 1 1,0 0-1,-1-1 1,1 0 0,0 0-1,0-1 1,0 1-1,0-1 1,1 0 0,-1 0-1,0-1 1,8 1-1,0-2 24,0 1 0,0-2 0,-1 0-1,1 0 1,0-1 0,-1-1 0,1 0-1,-1-1 1,0 0 0,0-1 0,-1 0-1,14-10 1,-13 8 22,-1-1-1,1 0 0,-2 0 1,1-1-1,-1-1 1,-1 0-1,0 0 0,0-1 1,-2 0-1,13-24 1,-17 30-33,-1 0 1,0 1 0,0-1-1,-1 0 1,0 0 0,0 0 0,0 0-1,-1 0 1,0 0 0,0-1-1,-1-7 1,0 11-35,0 0-1,0 0 1,0 0 0,0 0-1,0 0 1,-1 0 0,0 0-1,1 0 1,-1 1 0,0-1-1,0 1 1,0-1 0,0 1-1,-1 0 1,1-1 0,-1 1-1,0 1 1,1-1-1,-1 0 1,0 1 0,0-1-1,-3 0 1,-2-1-122,0 1-1,0 0 1,-1 0 0,1 1-1,-1 0 1,1 0 0,-1 1-1,1 1 1,-1-1 0,1 1-1,-1 1 1,-8 1 0,2 2-93,0-1 1,1 2-1,-1 0 1,1 1-1,-22 14 1,-4 10-419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7.874"/>
    </inkml:context>
    <inkml:brush xml:id="br0">
      <inkml:brushProperty name="width" value="0.05" units="cm"/>
      <inkml:brushProperty name="height" value="0.05" units="cm"/>
    </inkml:brush>
  </inkml:definitions>
  <inkml:trace contextRef="#ctx0" brushRef="#br0">233 418 15579,'-7'-3'208,"-1"0"-1,1 1 1,-1 1-1,1-1 1,-1 1-1,0 1 1,0-1 0,1 1-1,-1 0 1,0 1-1,1 0 1,-1 0-1,0 1 1,1 0-1,0 0 1,-12 6-1,13-6-134,0 1 0,0 0 0,1 0 0,-1 1 0,1 0 0,0 0 0,0 0 0,0 0 0,1 1 0,0 0 0,0 0 0,0 0 0,0 0-1,1 0 1,0 1 0,0 0 0,0 0 0,1 0 0,-1 0 0,-1 9 0,4-13-64,-1 0 1,0 1-1,1-1 0,0 0 1,-1 1-1,1-1 0,0 0 0,0 1 1,1-1-1,-1 0 0,0 1 1,1-1-1,-1 0 0,1 0 0,0 1 1,0-1-1,0 0 0,0 0 1,0 0-1,0 0 0,0 0 0,1 0 1,-1 0-1,1-1 0,0 1 1,-1 0-1,1-1 0,0 1 0,0-1 1,0 0-1,0 0 0,0 1 1,0-1-1,0-1 0,0 1 0,1 0 1,-1 0-1,2 0 0,4 0 10,0-1 0,0 1 1,0-1-1,0 0 0,0-1 0,0 0 0,0 0 0,0-1 0,0 0 0,8-3 0,7-5 33,-1-1 0,0 0 0,-1-2 0,0 0 0,-1-1 0,-1-2 0,21-19 0,-10 5 117,-2 0 0,-1-2 0,32-51 0,-46 62-17,0-1-1,15-37 0,-24 48-89,0 1-1,-1-1 0,0 0 0,-1 0 1,0 0-1,-1-1 0,-1 1 1,0-12-1,0 20-45,0-1 1,0 1-1,0 0 1,-1 0-1,1 0 1,-1-1-1,0 1 1,0 0 0,0 0-1,-1 0 1,1 0-1,-1 0 1,1 1-1,-1-1 1,0 0-1,0 1 1,0-1-1,0 1 1,-1 0-1,1 0 1,-1 0-1,1 0 1,-1 0-1,0 0 1,0 1-1,0-1 1,0 1-1,0 0 1,0 0-1,0 0 1,0 0-1,0 0 1,0 1-1,-1 0 1,1-1-1,0 1 1,0 0-1,-1 1 1,-2-1-1,-6 2-31,0 1 1,0 0-1,1 0 0,-1 1 0,1 1 0,0 0 0,1 0 1,-1 1-1,1 0 0,-10 9 0,-8 6-180,1 2-1,-28 31 1,38-36-151,1 0 1,1 1-1,0 1 1,2 1-1,-20 39 1,26-43-55,1-1 0,0 1 1,1-1-1,1 2 0,1-1 0,1 0 1,0 1-1,1 32 0,4-15-441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9.428"/>
    </inkml:context>
    <inkml:brush xml:id="br0">
      <inkml:brushProperty name="width" value="0.05" units="cm"/>
      <inkml:brushProperty name="height" value="0.05" units="cm"/>
    </inkml:brush>
  </inkml:definitions>
  <inkml:trace contextRef="#ctx0" brushRef="#br0">0 309 13659,'1'-13'162,"0"0"0,1 0 1,1 1-1,0-1 0,0 1 0,2 0 0,-1-1 0,1 2 1,1-1-1,0 1 0,1 0 0,0 0 0,1 1 1,0 0-1,0 0 0,1 1 0,1 0 0,-1 0 1,1 1-1,14-8 0,-9 6-91,1 1 0,0 0 1,1 2-1,0 0 0,0 1 0,0 0 0,1 1 0,-1 2 0,1-1 1,0 2-1,1 0 0,-1 2 0,34 2 0,-45-1-73,0 0-1,0 0 1,0 1 0,-1 0-1,11 5 1,-15-7 1,0 1 0,0 0 1,0 0-1,-1 0 0,1 1 0,0-1 0,-1 0 1,1 1-1,-1-1 0,0 1 0,1-1 0,-1 1 1,0-1-1,0 1 0,0 0 0,0 0 0,0 0 1,0 0-1,-1-1 0,1 1 0,-1 0 0,1 0 1,0 3-1,-2 0 2,1-1 0,-1 0 1,1 0-1,-1 0 0,-1 0 0,1 0 0,0 0 1,-1-1-1,0 1 0,0 0 0,0-1 1,0 1-1,-5 5 0,-5 5 40,-23 22 0,27-29-27,-163 134 322,107-91-270,34-21-481,29-29 411,1 0 0,0 0 0,0 1 0,-1-1 1,1 0-1,0 0 0,0 1 0,0-1 0,-1 0 0,1 1 0,0-1 0,0 0 1,0 1-1,0-1 0,0 0 0,0 1 0,0-1 0,0 0 0,0 1 0,0-1 0,0 0 1,0 1-1,0-1 0,0 0 0,0 1 0,0-1 0,0 0 0,0 0 0,0 1 1,1-1-1,-1 0 0,0 1 0,0-1 0,2 1 78,-1-1-1,0 1 1,0-1 0,1 0-1,-1 0 1,0 1-1,1-1 1,-1 0 0,0 0-1,1 0 1,-1 0-1,0-1 1,3 1 0,11-4 20,-1 1 0,1-1 0,13-7 0,25-12 11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8.319"/>
    </inkml:context>
    <inkml:brush xml:id="br0">
      <inkml:brushProperty name="width" value="0.05" units="cm"/>
      <inkml:brushProperty name="height" value="0.05" units="cm"/>
    </inkml:brush>
  </inkml:definitions>
  <inkml:trace contextRef="#ctx0" brushRef="#br0">291 41 15875,'-3'-4'203,"-1"0"0,0 0 1,0 0-1,0 0 0,0 1 0,-1 0 0,1 0 0,-6-3 0,7 5-162,0 0 0,0 0 0,-1 0 0,1 1 0,0-1 0,0 1 0,0 0-1,-1 0 1,1 0 0,0 0 0,0 0 0,0 1 0,-1 0 0,-5 1 0,2 1 68,-1 0 0,1 1 0,0 0 0,0 0 0,0 1-1,1 0 1,-1 0 0,1 0 0,0 1 0,1 0 0,-1 0 0,-7 11 0,0 3 11,1 0 0,0 1 0,-8 24 1,10-23-80,2 1 0,1 0 0,1 0 1,-4 28-1,8-35-39,1-1 0,0 1 0,1 0-1,1-1 1,0 1 0,1 0 0,6 20 0,-7-30 2,0-1 1,1 0-1,0 1 1,0-1-1,1 0 0,-1 0 1,1 0-1,0-1 0,1 1 1,-1 0-1,1-1 1,0 0-1,0 0 0,0 0 1,0-1-1,1 1 1,-1-1-1,1 0 0,0 0 1,0-1-1,0 1 0,0-1 1,1 0-1,-1-1 1,0 1-1,1-1 0,0 0 1,-1-1-1,1 1 0,-1-1 1,1 0-1,0 0 1,-1-1-1,10-1 0,-1-2 58,-2 0 0,1-1 0,0-1 0,-1 0-1,0 0 1,0-1 0,-1 0 0,0-1 0,0-1 0,-1 0-1,0 0 1,0-1 0,-1 0 0,11-17 0,-5 6 126,-2 0 0,0 0 1,-1-2-1,-1 0 0,-2 0 1,15-49-1,-21 58-71,0-1-1,-1 0 0,-1 0 1,0 0-1,-1 0 1,-3-29-1,2 39-108,0 0 0,0-1 0,-1 1 0,0 0 0,0 0 0,0 1 0,0-1 0,-1 0 0,0 1 0,-4-6 0,5 8-46,0-1 1,-1 1-1,0 0 1,0 0-1,1 0 1,-1 0-1,0 0 0,-1 0 1,1 1-1,0-1 1,0 1-1,-1 0 1,1 0-1,0 1 0,-1-1 1,-6 0-1,3 1-85,-1 0-1,1 1 1,-1 0-1,1 0 1,-1 1-1,1 0 1,0 0 0,-9 5-1,-54 29-371,69-36 492,-50 30-506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8.996"/>
    </inkml:context>
    <inkml:brush xml:id="br0">
      <inkml:brushProperty name="width" value="0.05" units="cm"/>
      <inkml:brushProperty name="height" value="0.05" units="cm"/>
    </inkml:brush>
  </inkml:definitions>
  <inkml:trace contextRef="#ctx0" brushRef="#br0">2 504 16051,'-1'-1'65,"1"1"-1,0 0 0,0-1 0,0 1 0,0 0 0,0-1 1,0 1-1,0 0 0,0-1 0,0 1 0,0 0 0,0-1 1,0 1-1,0 0 0,0-1 0,0 1 0,0 0 0,0-1 0,0 1 1,0-1-1,0 1 0,1 0 0,-1 0 0,0-1 0,0 1 1,0 0-1,1-1 0,-1 1 0,0 0 0,0 0 0,1-1 1,-1 1-1,0 0 0,1 0 0,-1 0 0,0-1 0,1 1 1,-1 0-1,1 0 0,18-8 326,-13 6-23,30-14 150,0-2 1,-2-1-1,0-2 0,47-37 1,-26 13-257,79-85 1,-100 90-186,29-44 1,-27 33-42,-38 79-4,-65 241 64,4-15-333,54-216 39,4-18 407,1 0-1,0 0 1,1 1-1,1 22 1,6-21-142,5-8 57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19.601"/>
    </inkml:context>
    <inkml:brush xml:id="br0">
      <inkml:brushProperty name="width" value="0.05" units="cm"/>
      <inkml:brushProperty name="height" value="0.05" units="cm"/>
    </inkml:brush>
  </inkml:definitions>
  <inkml:trace contextRef="#ctx0" brushRef="#br0">0 369 16075,'0'0'68,"0"0"0,0 0 0,0 1 0,0-1-1,0 0 1,0 1 0,0-1 0,1 0-1,-1 1 1,0-1 0,0 0 0,0 1-1,0-1 1,0 0 0,0 0 0,1 1-1,-1-1 1,0 0 0,0 0 0,0 1 0,1-1-1,-1 0 1,0 0 0,0 1 0,1-1-1,-1 0 1,0 0 0,0 0 0,1 0-1,-1 0 1,0 1 0,1-1 0,-1 0 0,1 0-1,14-3 894,19-13-250,-32 14-527,38-22 112,-1-2 0,-2-2 1,46-43-1,-24 14 110,51-67 1,-107 121-408,16-19-31,-14 21 16,-8 15 13,-16 38-12,-27 89 212,39-115-291,1-1-1,1 1 0,-2 41 1,7-65 26,0 0 0,0 1 0,0-1 0,0 1 0,0-1-1,1 0 1,-1 1 0,0-1 0,1 0 0,0 1 0,0-1 0,0 0 0,0 0 0,2 4 0,-3-6 49,1 0-1,-1 1 1,1-1-1,-1 0 1,1 1-1,-1-1 1,1 0-1,-1 0 1,1 1-1,-1-1 0,1 0 1,-1 0-1,1 0 1,0 0-1,-1 0 1,1 0-1,-1 0 1,1 0-1,-1 0 1,1 0-1,1 0 1,18-11-229,1-10-175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20.107"/>
    </inkml:context>
    <inkml:brush xml:id="br0">
      <inkml:brushProperty name="width" value="0.05" units="cm"/>
      <inkml:brushProperty name="height" value="0.05" units="cm"/>
    </inkml:brush>
  </inkml:definitions>
  <inkml:trace contextRef="#ctx0" brushRef="#br0">6 474 16652,'-2'14'659,"1"-9"-445,0-1 0,0 1 0,1-1-1,-1 1 1,1-1 0,1 6 0,-1-10-198,0 1 0,0-1 0,0 0 0,0 0 0,0 1 0,1-1 0,-1 0 0,0 0 0,0 1 0,0-1 0,0 0 0,0 0 0,1 0 0,-1 1 0,0-1 0,0 0 0,0 0 0,1 0 0,-1 0 0,0 1 0,0-1 0,0 0 0,1 0 0,-1 0 0,0 0 0,0 0 0,1 0 0,-1 0 0,0 0 0,0 0 0,1 0 0,-1 0 0,0 0 0,1 0 0,-1 0 0,0 0 0,0 0 0,1 0 0,-1 0 0,20-15 528,2-8-301,-2-2-1,26-40 1,-18 25-175,50-75 37,74-97-14,-149 208-82,0 0 0,0 1-1,1-1 1,-1 1 0,1 0-1,-1 0 1,1 0 0,6-3-1,-10 6-4,0-1 1,1 1-1,-1 0 0,1 0 0,-1 0 0,1 0 1,-1 0-1,1 0 0,-1 0 0,1 0 1,-1 0-1,1 0 0,-1 0 0,0 0 0,1 0 1,-1 0-1,1 0 0,-1 1 0,1-1 0,-1 0 1,1 0-1,-1 0 0,0 1 0,1-1 1,-1 0-1,0 1 0,1-1 0,-1 0 0,1 1 1,0 1 9,0-1 1,0 1 0,-1 0 0,1 0 0,0 0-1,-1 0 1,0 0 0,1 0 0,-1 0-1,0 0 1,0 2 0,0 47 402,-2 0 0,-18 96-1,8-65-63,11-77-340,-15 146-126,17-132-398,-1-19 505,1 0 0,-1 0-1,0 0 1,0 1 0,0-1 0,0 0 0,0 0 0,0 0 0,0 0-1,1 0 1,-1 0 0,0 0 0,0 0 0,0 0 0,0 0-1,0 0 1,1 0 0,-1 0 0,0 1 0,0-1 0,0 0 0,0 0-1,1 0 1,-1 0 0,0-1 0,0 1 0,0 0 0,0 0-1,0 0 1,1 0 0,-1 0 0,0 0 0,0 0 0,0 0 0,0 0-1,0 0 1,1 0 0,-1 0 0,0 0 0,0-1 0,0 1-1,0 0 1,0 0 0,0 0 0,0 0 0,0 0 0,0 0-1,1-1 1,-1 1 0,17-32-291,3-13-59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28.001"/>
    </inkml:context>
    <inkml:brush xml:id="br0">
      <inkml:brushProperty name="width" value="0.05" units="cm"/>
      <inkml:brushProperty name="height" value="0.05" units="cm"/>
      <inkml:brushProperty name="color" value="#FF0066"/>
    </inkml:brush>
  </inkml:definitions>
  <inkml:trace contextRef="#ctx0" brushRef="#br0">290 39 11594,'11'-25'1053,"-5"11"-46,-10 32-254,-1 5-590,1 1 1,-1 26-1,-1 8-86,-10 47-8,-25 160 21,-24 159 174,-10 493 0,73-644-63,6-210-119,3-1 0,20 86-1,-27-146-79,7 25 33,5 42 0,-12-60-25,1 0 0,-1 0 0,-1 0-1,1 0 1,-1-1 0,-1 1 0,0 0 0,-5 15-1,-10 12 53,-1 0 0,-32 47-1,10-18 37,39-64-96,1-1-1,0 1 0,-1-1 1,1 1-1,0-1 1,0 1-1,-1-1 0,1 1 1,0-1-1,0 1 1,0-1-1,0 1 0,0-1 1,0 1-1,0 0 1,0-1-1,0 1 0,0-1 1,0 1-1,0-1 1,0 1-1,0-1 1,0 1-1,1-1 0,-1 1 1,0-1-1,0 1 1,1-1-1,-1 1 0,0-1 1,1 1-1,-1-1 1,0 1-1,1-1 0,-1 0 1,1 1-1,-1-1 1,1 0-1,-1 1 0,0-1 1,1 0-1,-1 1 1,1-1-1,0 0 0,-1 0 1,1 0-1,-1 0 1,1 0-1,-1 0 0,1 1 1,-1-1-1,1 0 1,0-1-1,-1 1 0,2 0 1,43-1 19,-31 0-13,25 2 7,-1 2 1,0 2-1,1 2 0,63 19 0,-46-11-5,66 9 0,-76-20-12,0-2 1,71-5-1,94-23 2,-1 1-7,100 24 24,-1 28-5,-274-24-11,628 15 25,0-58-24,-395 21-16,344 0 11,3 25 10,173-1-35,-472-9 17,437-12-27,16 19 34,380 56 1,709-10 45,-1464-47-41,563-7 23,-689-2-13,726 0-22,-349 17 15,-641-9 14,1-1 0,0-1 1,0 1-1,-1-1 0,1 1 0,0-1 1,-1-1-1,1 1 0,4-3 0,-7 3 0,0-1 0,1 1-1,-1-1 1,0 0-1,0 0 1,0 0 0,0 0-1,-1 0 1,1 0-1,-1-1 1,1 1-1,-1 0 1,0-1 0,1 1-1,-1-1 1,0-3-1,19-68 32,-3-1-1,13-141 0,-21 139-39,90-817-159,-53 460 66,-44 413 65,31-429-596,-34 434 600,0 1 1,-2-1 0,1 0 0,-2 1 0,0 0-1,-7-16 1,-3-11 35,5 3-25,7 28 2,-1 0 0,0 0 0,-1 1 0,-8-20 0,10 27 0,0-1 1,-1 1 0,1 0 0,-1 0-1,1 0 1,-1 1 0,0-1 0,0 0 0,0 1-1,0 0 1,-1 0 0,1 0 0,-1 0 0,1 0-1,-1 1 1,0 0 0,1 0 0,-6-1 0,-86-15-118,-126-5 0,181 19 86,-355-4-404,-3 25 166,206-8 192,12-1 58,-1037 43 3,-4-42-23,-433-81-142,2-52 111,-562 20-311,1212 117 409,152 0 139,0-26 309,18-30 208,739 42-687,-29-4-251,101-2 208,15-2-39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30.791"/>
    </inkml:context>
    <inkml:brush xml:id="br0">
      <inkml:brushProperty name="width" value="0.05" units="cm"/>
      <inkml:brushProperty name="height" value="0.05" units="cm"/>
      <inkml:brushProperty name="color" value="#FF0066"/>
    </inkml:brush>
  </inkml:definitions>
  <inkml:trace contextRef="#ctx0" brushRef="#br0">86 1 10482,'0'0'52,"0"0"0,0 0 0,0 0 0,0 0 0,0 0 0,0 0 1,0 0-1,-1 0 0,1 0 0,0 0 0,0 0 0,0 0 0,0 0 0,0 0 0,0 0 0,-1 0 0,1 0 0,0 0 0,0 0 0,0 0 0,0 0 0,0 0 0,0 0 0,0 0 0,0 0 0,-1 0 0,1 0 0,0 1 0,0-1 0,0 0 0,0 0 1,0 0-1,0 0 0,0 0 0,0 0 0,0 0 0,0 0 0,0 0 0,0 1 0,0-1 0,0 0 0,-1 0 0,1 0 0,0 0 0,0 0 0,0 0 0,0 1 0,0-1 0,0 0 0,0 0 0,0 0 0,1 0 0,-1 0 0,0 0 0,4 13 1156,16 21-1180,-11-18 188,13 25-297,-2 0 0,-2 1-1,-2 1 1,-2 0 0,-2 1-1,-2 1 1,-1 0 0,-3 0-1,-1 1 1,-3 76 0,-34 168 420,-20-2 141,-2 11-116,10 114-120,41-319-228,5-1 1,19 136-1,95 445 25,-104-616-22,2 0 0,3-1 0,2-1 0,31 61-1,-39-94-11,1-1 0,2-1 0,0 0 0,1-1 0,1 0 0,1-1 0,0-1 0,2-1 0,0 0 0,0-2-1,2 0 1,29 16 0,-28-21-7,0-1 0,0 0-1,1-2 1,28 5-1,95 11-5,-29-14 1,1-5 0,145-14-1,445-88 32,-574 75-21,1856-261 20,13 139-422,-1349 147 319,1 25 72,210 4-1,915-78 25,-1459 20 30,285-22 202,2 35 82,-83 60-174,-184-10-162,-237-24 14,-56-6 16,83 2 0,-103-10-27,-1-2 0,0 0 0,0-1 0,48-17-1,100-52-8,-141 58 13,-1-2 0,44-30 0,-60 35-2,-1-1 0,0 0 0,-1-1 0,0 0 0,22-33 0,-14 12-7,-2-1-1,-2-2 1,-1 0-1,-2 0 1,21-80-1,-15 18-46,13-134 0,-11-81-166,-18-335 0,-26 273 454,9 282-55,-45-180 0,47 246-239,0 0 0,-2 0 0,-26-48-1,31 67 31,-1 0-1,0 1 0,-1 0 1,0 0-1,0 1 0,-1 0 0,-1 0 1,1 1-1,-1 0 0,-1 1 1,1 0-1,-14-6 0,4 4 44,-1 1 0,0 1 0,0 1 0,-1 1-1,0 1 1,0 1 0,0 1 0,-25 0 0,3 4 63,1 1 1,0 2-1,-51 14 1,41-8-73,-2-1 0,1-3 0,-1-2 0,-89-4 0,-228-45 0,18 1-2,-655 3-184,425 22 72,-812-25-449,0 51 374,-1005 125 185,1562-78-83,-663-14-37,1223-43 160,-524-2 350,5 23-31,641-11-169,-319 6 456,474-14-645,-17 0-13,0-1 1,0 0 0,0-2-1,-23-6 1,37 8 5,0 0 0,1-1 1,-1 0-1,1 0 0,0 0 1,0 0-1,0-1 0,0 0 1,0 0-1,0 0 0,1 0 1,-1 0-1,1-1 0,0 1 1,0-1-1,0 0 0,1 0 1,-1 0-1,1-1 0,0 1 1,0 0-1,-2-8 0,-2-27-75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37.902"/>
    </inkml:context>
    <inkml:brush xml:id="br0">
      <inkml:brushProperty name="width" value="0.05" units="cm"/>
      <inkml:brushProperty name="height" value="0.05" units="cm"/>
      <inkml:brushProperty name="color" value="#66CC00"/>
    </inkml:brush>
  </inkml:definitions>
  <inkml:trace contextRef="#ctx0" brushRef="#br0">241 128 14067,'23'421'-264,"-35"0"132,10 281 448,32-366-248,14 344 48,-96 117 285,47-755-359,-10 114 154,14-128-154,1 0 0,1 0 0,7 39 0,-5-55-29,1 0 1,-1 0-1,2 0 0,0-1 1,0 1-1,1-1 0,0-1 1,1 1-1,0-1 0,1 0 1,0-1-1,0 0 0,1 0 1,16 12-1,-21-17-6,0 0 0,0 1 0,-1-1 0,0 1 0,1 0 0,-1 0 0,-1 1 0,1-1 0,3 11 0,12 25 44,-16-38-48,0-1 0,0 1 0,0-1 0,1 0 0,-1 1 0,1-1 0,-1 0 0,1-1 0,-1 1 0,1 0 0,0-1 0,0 1 0,0-1 0,0 0 0,0 0 0,0 0 0,0-1 0,0 1 0,1-1 0,-1 1 0,0-1 0,0 0 0,0 0 0,6-2 0,4 0 1,0 0 1,0-2 0,0 0-1,22-9 1,27-19 14,102-66 1,-36 18-14,-90 59-19,0 1 0,2 2 0,0 2 0,0 1 0,2 2 0,0 2 0,69-9 0,33 11 26,170 11 0,-100 2 92,251 3 120,0 34-117,-406-33-106,885 104 5,-404-85-17,195 15 19,-573-28-10,1044 67 38,-309-83-22,13-45-58,-88 17-226,3 33-31,-91-10 371,-148-2 192,192-4-113,-409 4 23,490-13 46,-807 21-195,67 6-1,-100-3-14,-1 1 0,1 1 0,-1 0 0,0 2-1,0 0 1,33 16 0,-11-2 70,-37-19-66,0 0 0,0 0 0,0 0 0,1 0-1,-1-1 1,0 1 0,0-1 0,0 0 0,0 0 0,1 0 0,3 0 0,-5-1 1,-1 0 0,0 0 1,1 0-1,-1 0 0,0 0 1,0 0-1,0-1 0,0 1 1,0 0-1,0-1 0,0 1 1,-1 0-1,1-1 0,0 1 1,-1-1-1,1 1 0,-1-1 1,0 1-1,1-1 0,-1-3 1,3-32 270,-4 30-248,0 0 0,-1 0 0,0 0 0,0 0 1,-1 0-1,0 1 0,0-1 0,-1 1 0,1-1 0,-1 1 0,-1 0 0,1 1 0,-8-8 0,-7-10-60,16 18 1,0-1-1,1 1 0,-1-1 1,1 0-1,0 1 0,0-1 0,1 0 1,0 0-1,0 0 0,0 0 1,1 0-1,0-9 0,1-11-79,7-39-1,-6 52 86,103-734-201,-28 180-125,-30 199 35,-27-3 153,-20 321 190,-2 1 0,-10-54 0,8 83-7,0 1-1,-1-1 0,-1 1 0,-1 1 1,-1-1-1,0 1 0,-2 0 0,-13-19 0,-34-37 115,-14-21-35,61 79-99,0 0 0,1-1 0,1-1 0,-8-23 0,7 9-7,2 0 1,1 0 0,1 0 0,2 0 0,1-40 0,19-162-54,0-24-33,-17 240 85,-2 0-1,1 0 0,-6-18 1,6 29 7,-2-1 1,1 1-1,-1 0 1,0 0-1,0 0 0,-1 0 1,0 1-1,0-1 1,-9-9-1,8 11 4,1 1 0,-1-1-1,1 1 1,-1 0 0,0 0-1,-1 0 1,1 1 0,-9-4-1,10 5-7,-1 1-1,0 0 0,0 0 1,0 0-1,1 1 0,-1-1 1,0 1-1,0 0 0,0 1 1,0-1-1,-8 3 0,-26 7-5,-42 15 0,52-14-38,-1-2 0,-1-1 1,-42 6-1,-61-6-105,-147-12 0,51 0 94,-266 34-43,0 33-60,169-20 19,-319 28-75,-3-31 114,-1222-39-220,-115-121-538,-1498-20 1120,2446 165-160,12 57 1144,578-19 26,426-59-1276,0 1-1,1 0 1,-38 16 0,51-20-21,16-13-28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0.633"/>
    </inkml:context>
    <inkml:brush xml:id="br0">
      <inkml:brushProperty name="width" value="0.05" units="cm"/>
      <inkml:brushProperty name="height" value="0.05" units="cm"/>
      <inkml:brushProperty name="color" value="#66CC00"/>
    </inkml:brush>
  </inkml:definitions>
  <inkml:trace contextRef="#ctx0" brushRef="#br0">391 898 9762,'-33'-54'334,"3"-2"0,-23-60 0,41 85-480,2-1 0,1-1 0,1 1 0,2-2 0,-3-51-1,8 43 19,2-1 0,9-60 0,16-19 4615,-27 161-3600,1-16-641,0 15-208,1 1-1,10 56 1,24 76 168,-9-46-109,49 453 188,-52 5-200,-57 42 87,23-492-94,8-104-50,-1 52 58,4-74-66,0-1 1,1 0-1,-1 1 1,2-1-1,-1 0 1,1 0-1,0 0 1,0 0 0,5 10-1,-5-14-7,0 1 1,0-1-1,0 1 0,0-1 1,1 0-1,-1 0 0,1 0 1,0 0-1,-1-1 0,1 1 1,0-1-1,0 1 0,0-1 1,0 0-1,3 1 0,8 1 37,0-1-1,16 2 1,-14-2-17,69 9-10,-1-4-1,1-3 1,124-11 0,-161 2-41,896-72-288,-89 81 315,11-1 323,14-35-149,97-3-622,404 96-576,-436 13 801,-219-19 255,307-3 32,3-50 112,343-25-55,-419-35 4,-555 30 165,-1 36-124,-353-2-165,-1 3 0,0 2 0,0 2 0,-2 2 0,54 24 0,-100-37 1,1-1 0,-1 0 0,1 0 0,0 0-1,-1-1 1,1 1 0,0-1 0,0 1 0,-1-1 0,4 0 0,-5 0-6,-1 0 0,1 0 1,-1-1-1,1 1 0,-1 0 0,1 0 0,-1 0 1,0-1-1,1 1 0,-1 0 0,0-1 0,1 1 1,-1 0-1,0-1 0,1 1 0,-1 0 1,0-1-1,1 1 0,-1 0 0,0-1 0,0 1 1,0-1-1,1 0 0,-2-19 102,-27-77 75,16 59-196,-10-55 1,11-6-107,2-119 0,6 96 29,-3-30-21,-47-705-148,44 783 290,-4 0 0,-3 1 0,-3 0 0,-3 1 0,-3 2 0,-3 0 0,-4 2 0,-72-117 1,88 164 22,-17-28 100,32 46-150,-1 0-1,1 0 1,-1 0 0,1 0 0,0 0 0,1 0 0,-1 0 0,0 0 0,1 0 0,-1 0 0,1 0 0,0-1 0,0 1 0,1-4 0,-1 6 0,0 0-1,0 1 0,0-1 1,0 0-1,0 1 1,0-1-1,0 0 0,0 1 1,-1-1-1,1 1 1,0-1-1,0 0 0,-1 1 1,1-1-1,0 1 1,-1-1-1,1 1 0,-1-1 1,1 1-1,0-1 1,-1 1-1,1 0 0,-1-1 1,1 1-1,-1-1 1,0 1-1,1 0 0,-1 0 1,1-1-1,-1 1 1,1 0-1,-1 0 0,0 0 1,1 0-1,-2-1 1,-27-3 75,22 3-61,-783-65-30,-5 60-541,164 4 276,-110-13 122,-1208-15-84,581-11 171,1-53-14,627 49 315,-1184 80 0,1152 30 124,-484 33-17,1114-89-305,-328 23-220,1 24-1003,331-33 977,8 0-90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31.774"/>
    </inkml:context>
    <inkml:brush xml:id="br0">
      <inkml:brushProperty name="width" value="0.05" units="cm"/>
      <inkml:brushProperty name="height" value="0.05" units="cm"/>
    </inkml:brush>
  </inkml:definitions>
  <inkml:trace contextRef="#ctx0" brushRef="#br0">73 128 13635,'-4'0'229,"-1"0"0,1 0 0,-1 0 0,0-1 0,1 0 1,-1 1-1,1-2 0,0 1 0,-1 0 0,1-1 0,0 0 0,0 0 0,0 0 1,-7-5-1,11 6-150,1 1-1,0-1 1,0 1 0,-1 0 0,1-1 0,0 1 0,0 0 0,-1 0 0,1-1 0,0 1 0,0 0 0,0 0-1,0 0 1,-1 0 0,1 0 0,0 0 0,1 0 0,68 8 438,-39-5-486,42 1 0,-7-7-8,-1-3 0,1-3 0,-2-2-1,90-29 1,-119 29-11,-9 2-4,1 1-1,0 1 1,0 2-1,31-3 1,-56 8-14,0 0 0,0 0 0,0 0 0,0 0-1,0 0 1,0 0 0,0 1 0,0-1 0,0 1 0,0-1 0,0 1 0,0 0 0,0 0 0,-1 0 0,1 0 0,0 0 0,-1 0 0,1 0 0,0 1-1,-1-1 1,1 1 0,-1-1 0,0 1 0,0-1 0,1 1 0,-1 0 0,0 0 0,0-1 0,-1 1 0,1 0 0,0 0 0,-1 0 0,1 0 0,0 2-1,0 5 104,-1 0 1,1 1-1,-1-1 0,-1 0 0,-2 16 0,2-21 145,5-25-138,2-10 29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35.603"/>
    </inkml:context>
    <inkml:brush xml:id="br0">
      <inkml:brushProperty name="width" value="0.05" units="cm"/>
      <inkml:brushProperty name="height" value="0.05" units="cm"/>
    </inkml:brush>
  </inkml:definitions>
  <inkml:trace contextRef="#ctx0" brushRef="#br0">280 234 10314,'-15'-10'1701,"15"10"-1631,0 0 0,-1 0 0,1-1 1,0 1-1,0 0 0,-1 0 0,1-1 0,0 1 1,-1 0-1,1 0 0,0 0 0,0 0 1,-1 0-1,1-1 0,0 1 0,-1 0 0,1 0 1,0 0-1,-1 0 0,1 0 0,0 0 1,-1 0-1,1 0 0,0 0 0,-1 0 1,1 0-1,0 1 0,-1-1 0,1 0 0,0 0 1,-1 0-1,1 0 0,0 0 0,-1 1 1,1-1-1,0 0 0,0 0 0,-1 0 0,1 1 1,0-1-1,0 0 0,-1 0 0,1 1 1,0 0-4,1 0 1,-1 0 0,1 0-1,-1 0 1,1-1 0,0 1 0,-1 0-1,1 0 1,0-1 0,-1 1-1,1-1 1,0 1 0,0 0 0,0-1-1,0 1 1,-1-1 0,1 0-1,0 1 1,0-1 0,0 0 0,2 1-1,23 5 240,-7-4-199,1-1 0,-1 0 0,1-2 0,-1 0 0,38-9 0,97-33 65,-106 28-102,170-41 143,-182 50-177,0 1-1,0 2 0,0 2 1,44 3-1,-77-2-33,33 5 15,-34-4-14,0-1 0,0 1 1,0-1-1,0 1 0,0 0 0,0 0 0,0 0 0,0 0 0,-1 0 0,1 0 1,0 0-1,-1 1 0,3 2 0,-4-4-2,1 1 1,-1-1-1,0 1 0,0-1 1,0 1-1,0-1 1,0 1-1,0-1 0,0 1 1,0-1-1,0 1 1,0-1-1,0 1 0,0-1 1,0 1-1,0-1 1,0 1-1,-1-1 0,1 1 1,0-1-1,0 0 1,-1 1-1,1-1 1,0 1-1,0-1 0,-1 1 1,1-1-1,-1 0 1,1 1-1,0-1 0,-1 0 1,1 0-1,-1 1 1,1-1-1,0 0 0,-1 0 1,1 1-1,-1-1 1,1 0-1,-1 0 0,1 0 1,-2 0-1,-26 9 79,-37-2 49,0-2 1,-92-5 0,131-1-116,-113-3 65,-133 0 30,206 6-96,-1 3 0,-67 14 0,113-15-14,0 1 0,0 1 0,-23 10 0,42-15-1,1 0 1,-1-1 0,0 1-1,0 0 1,1 1-1,-1-1 1,0 0-1,1 0 1,-1 1 0,1-1-1,-1 1 1,1-1-1,-2 3 1,3-4 0,0 1 0,0-1 0,0 1 0,0 0 0,0-1 0,0 1 0,0-1 0,0 1 0,0-1 0,0 1 0,0-1 0,0 1 0,0-1 0,0 1 0,0-1 0,1 1 0,-1-1 0,0 1 0,0-1 0,1 1 0,-1-1-1,0 1 1,1-1 0,-1 0 0,0 1 0,1-1 0,-1 1 0,0-1 0,1 0 0,0 1 0,3 1 1,1 1 0,-1-1 0,1-1-1,0 1 1,-1-1 0,1 1 0,0-2 0,0 1-1,7 0 1,19 0 4,1-2 0,0-1 0,57-12 0,99-32 15,-101 22-13,111-31-11,177-37-144,-360 89 131,4-1-29,0 1 1,0 0-1,0 2 0,0 0 1,0 1-1,0 1 1,23 4-1,-48-6 35,0 1-1,0-1 1,0 1-1,0 0 1,-7 1-1,-14 0-1,-37 1-392,-115 19 0,85-8-230,75-10 457,0-2-1,-33 0 0,46-2 137,0 1 0,0-1 0,0 0 0,0-1-1,0 1 1,0-1 0,1-1 0,-1 1 0,1-1 0,-1 0-1,1 0 1,-8-6 0,9 5-23,0 0 0,1 0 0,0 0 0,-1-1-1,-3-6 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9.786"/>
    </inkml:context>
    <inkml:brush xml:id="br0">
      <inkml:brushProperty name="width" value="0.05" units="cm"/>
      <inkml:brushProperty name="height" value="0.05" units="cm"/>
    </inkml:brush>
  </inkml:definitions>
  <inkml:trace contextRef="#ctx0" brushRef="#br0">16 46 15331,'5'-8'605,"10"-17"249,-14 24-807,0 0 0,0 0 0,0 0 0,0 0 0,0 0 0,0 0 0,0 1 0,0-1 0,0 0 0,0 1 0,0-1 0,1 0 0,-1 1 1,0 0-1,0-1 0,1 1 0,-1 0 0,2-1 0,-2 2-19,0-1 0,-1 0 0,1 1 1,0-1-1,0 1 0,-1-1 0,1 1 1,0-1-1,-1 1 0,1-1 0,0 1 1,-1 0-1,1-1 0,-1 1 0,1 0 1,-1 0-1,0-1 0,1 1 0,-1 0 1,0 0-1,1 0 0,-1 0 0,0-1 1,0 1-1,0 0 0,0 0 0,0 0 1,0 0-1,0-1 0,0 1 0,0 0 0,0 0 1,-1 2-1,-4 34 141,5-35-139,-6 21 99,-1 0 0,-12 29 1,10-29-25,1-1 1,-6 27 0,14-48-106,-1 0 0,1-1 1,0 1-1,-1 0 0,1 0 0,0 0 0,0 0 0,0 0 0,0 0 0,0 0 0,0-1 1,0 1-1,0 0 0,0 0 0,1 0 0,-1 0 0,0 0 0,1 0 0,-1-1 0,0 1 1,1 0-1,-1 0 0,1-1 0,-1 1 0,1 0 0,-1 0 0,1-1 0,0 1 0,-1-1 1,1 1-1,0 0 0,0-1 0,-1 0 0,1 1 0,0-1 0,0 1 0,0-1 0,-1 0 1,1 1-1,0-1 0,0 0 0,0 0 0,0 0 0,1 0 0,6 0-42,-1 0 0,0-1 0,1 0-1,12-4 1,1 0-33,-10 4 31,0 0-1,0 0 1,0 1 0,0 0 0,0 1 0,0 1-1,0 0 1,13 4 0,-21-5 38,0 0 1,0 0-1,1 0 1,-1 1-1,0 0 0,0-1 1,-1 1-1,1 0 0,0 1 1,0-1-1,-1 0 1,0 1-1,1 0 0,-1-1 1,0 1-1,0 0 0,-1 0 1,1 0-1,0 0 1,-1 0-1,0 0 0,0 1 1,0-1-1,0 0 0,0 1 1,-1-1-1,0 1 1,1-1-1,-1 1 0,-1 3 1,0 1 49,0 0 1,-1 0-1,0-1 0,0 1 1,-1-1-1,0 1 1,-1-1-1,1 0 1,-1 0-1,-1 0 0,1 0 1,-1-1-1,-8 8 1,-2 2 217,-2 0 0,0-1-1,-28 19 1,39-30-239,1 0-1,-1 0 0,0-1 0,0 0 0,0 0 1,0-1-1,-1 1 0,1-1 0,-1 0 0,1-1 0,-1 0 1,1 0-1,-9 0 0,6-5-42,5-5-103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46.564"/>
    </inkml:context>
    <inkml:brush xml:id="br0">
      <inkml:brushProperty name="width" value="0.05" units="cm"/>
      <inkml:brushProperty name="height" value="0.05" units="cm"/>
    </inkml:brush>
  </inkml:definitions>
  <inkml:trace contextRef="#ctx0" brushRef="#br0">4867 248 12835,'-48'5'197,"0"-3"0,0-1 0,0-2 1,0-3-1,1-2 0,-1-1 0,-46-15 0,-16-4 48,-1 5-1,-1 5 1,-148-3-1,144 15-114,0-5-1,1-4 1,-196-51 0,270 53-146,-2 0 0,1 3 0,-1 2 0,-1 1 1,1 3-1,-60 3 0,34 8-24,-1 2-1,-97 30 1,-131 59-42,223-74 77,37-12 0,-70 25 56,-154 33 0,226-65-44,-1-1-1,1-2 1,-1-2 0,0-1-1,0-2 1,0-2 0,1-1 0,-53-12-1,-97-42-149,4 1 11,141 47 121,-1 1 0,-61-5 0,58 12 83,-1 2-1,1 2 1,0 2-1,0 2 1,0 2-1,-75 23 0,96-23-30,-38 11 112,-63 29-1,108-41-144,1 1-1,0 1 0,0 0 1,1 2-1,1-1 0,0 2 1,0 0-1,-21 24 0,29-27-39,1 0-1,0 0 1,0 1-1,0 0 0,1 0 1,1 0-1,0 0 0,0 1 1,1-1-1,0 1 0,1 0 1,0-1-1,1 1 0,0 0 1,3 19-1,0-10-34,0 0 0,2-1 0,0 1 0,2-1 0,0-1 0,0 1 0,18 28 0,-10-25 24,1-1 1,0-1 0,1-1 0,1 0 0,1-2-1,33 24 1,134 80-58,16-10 38,-156-89 40,2-3 0,75 21 1,-29-19-21,152 14 0,100-14 4,-297-18 34,987 11-98,-795-19 2,-1-11 0,342-67 0,170-110-282,120-26 429,-840 211-31,35-6 39,-2-3 0,107-43 0,-167 58-54,0 0 0,0-1-1,0 0 1,0 0 0,-1 0-1,1-1 1,-1 1-1,0-1 1,8-8 0,-11 9-1,0 1 0,0 0 0,0-1 0,0 1 1,0 0-1,0-1 0,0 1 0,-1-1 0,1 0 0,-1 1 1,0-1-1,0 1 0,0-1 0,0 0 0,0 1 0,0-1 1,-1 1-1,1-1 0,-1 1 0,0-1 0,0 1 0,0-1 1,0 1-1,-2-3 0,-8-15-4,-1 0 1,-1 1-1,-29-33 0,-56-44-6,66 68-21,-1 2 0,-2 2 1,-65-36-1,29 26 0,-82-28-1,37 22 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04.803"/>
    </inkml:context>
    <inkml:brush xml:id="br0">
      <inkml:brushProperty name="width" value="0.05" units="cm"/>
      <inkml:brushProperty name="height" value="0.05" units="cm"/>
    </inkml:brush>
  </inkml:definitions>
  <inkml:trace contextRef="#ctx0" brushRef="#br0">705 64 13051,'-1'-4'59,"-1"1"1,0-1 0,0 0 0,0 1-1,0-1 1,-1 1 0,1-1-1,-1 1 1,0 0 0,0 0-1,0 1 1,0-1 0,0 0-1,-1 1 1,1 0 0,-1 0-1,1 0 1,-1 0 0,0 1-1,0-1 1,0 1 0,0 0-1,0 0 1,0 0 0,0 1-1,0-1 1,-8 1 0,1 1 6,-1-1 1,0 2 0,0-1-1,0 2 1,0-1-1,1 2 1,-1 0-1,1 0 1,0 1 0,0 0-1,1 1 1,-18 12-1,2 1 15,1 2-1,1 0 0,-34 40 1,23-19-26,1 2 0,3 1 1,2 1-1,1 1 0,3 2 1,2 1-1,2 0 0,3 2 0,1 0 1,3 1-1,3 0 0,1 1 1,3 1-1,0 61 0,7-88-29,1-1 0,1 1 0,2-1 0,1 0 0,0 0 0,11 28 0,-11-41-14,1-1 0,0 0 0,0-1 1,1 1-1,1-1 0,0 0 1,1-1-1,0 0 0,1-1 0,0 0 1,0 0-1,1-1 0,17 12 1,-17-15 12,0 0 1,0-1-1,0 0 1,1 0 0,-1-1-1,1-1 1,0 0-1,0 0 1,1-2 0,-1 1-1,23-1 1,-17-3 32,-1 0 0,1-1 0,-1-1 0,0 0 0,0-1 0,0-1 1,24-13-1,-6 0 129,-1-2 1,-1-2 0,-1-1-1,-1-1 1,-1-2 0,44-50-1,-50 48 13,-1 0-1,-1-2 1,-2 0-1,-1-1 1,-1-1-1,-2-1 1,-2-1-1,11-36 1,-18 45-74,-1-1 0,-1 0 0,-1 0 0,-1-1 0,-2 1 0,0-1 0,-2 1 0,-1-1 0,-2 1 0,0 0 0,-13-41 0,10 48-143,-1 2 1,0-1-1,-2 1 1,0 0 0,-1 1-1,0 0 1,-2 1-1,0 0 1,-1 1-1,0 1 1,-1 0-1,-1 1 1,-18-12-1,23 18-82,1 1-1,-1 0 0,0 1 1,-1 0-1,1 1 0,-1 0 1,0 1-1,0 1 0,0-1 1,-13 1-1,16 2 7,-1 0 1,0 1-1,0 0 0,0 0 1,1 1-1,-1 1 0,1-1 0,0 2 1,0-1-1,0 1 0,0 1 1,0-1-1,-13 11 0,-13 15-467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06.148"/>
    </inkml:context>
    <inkml:brush xml:id="br0">
      <inkml:brushProperty name="width" value="0.05" units="cm"/>
      <inkml:brushProperty name="height" value="0.05" units="cm"/>
    </inkml:brush>
  </inkml:definitions>
  <inkml:trace contextRef="#ctx0" brushRef="#br0">0 50 13323,'42'-11'1957,"72"-11"-1,-98 19-1795,17-2-3,1 1-1,-1 1 1,0 2 0,50 4-1,-81-3-157,-1 0 0,1 1 0,-1-1 0,1 0-1,-1 1 1,1-1 0,-1 0 0,0 1 0,1 0 0,-1-1-1,0 1 1,0 0 0,1 0 0,-1 0 0,0 0-1,0 0 1,0 0 0,0 0 0,1 1 0,-1-1 2,-1 0 1,0 1 0,1-1-1,-1 0 1,0 0-1,0 1 1,1-1-1,-1 0 1,0 0 0,0 1-1,0-1 1,-1 0-1,1 0 1,0 0 0,0 1-1,-1-1 1,0 2-1,-1 2 27,-1 1-1,0-2 1,0 1 0,0 0-1,-1 0 1,0-1-1,0 0 1,-7 7-1,-21 13 374,-1 0 0,-46 23 0,-77 31 1158,149-75-1500,1 0-40,0 0 0,0 0-1,0 1 1,-6 4 0,11-8-35,1 0 0,0 0 0,0 0 0,0 0 0,-1 1 0,1-1 0,0 0 0,0 0 1,0 0-1,0 0 0,-1 0 0,1 1 0,0-1 0,0 0 0,0 0 0,0 0 0,0 0 0,0 1 0,-1-1 0,1 0 0,0 0 0,0 0 0,0 1 1,0-1-1,0 0 0,0 0 0,0 1 0,0-1 0,0 0 0,0 0 0,0 0 0,0 1 0,0-1 0,0 0 0,0 0 0,0 0 0,0 1 0,1-1 1,-1 0-1,10 4 237,22-4 546,-27 0-944,26 0 99,6-2-36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06.551"/>
    </inkml:context>
    <inkml:brush xml:id="br0">
      <inkml:brushProperty name="width" value="0.05" units="cm"/>
      <inkml:brushProperty name="height" value="0.05" units="cm"/>
    </inkml:brush>
  </inkml:definitions>
  <inkml:trace contextRef="#ctx0" brushRef="#br0">325 1 16420,'-25'6'2109,"0"9"-1798,2 1 0,0 1 0,1 2 0,-32 33 0,-23 18 160,68-62-367,1 0 0,-1 1 0,1-1 0,1 2 0,0-1 0,0 1 0,1 0 0,-8 16 0,13-25-149,2 0 2,0-1 39,-1 1 0,1 0 0,-1 0-1,1-1 1,0 1 0,-1-1 0,1 1 0,0 0 0,0-1 0,0 0-1,-1 1 1,1-1 0,0 1 0,0-1 0,0 0 0,0 0-1,0 1 1,0-1 0,0 0 0,0 0 0,0 0 0,0 0-1,-1 0 1,3 0 0,26 0 6,18-6-16,59-14 1,-71 11-308,0 2 1,1 2-1,55-2 0,-64 10 97,-14 5-43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07.076"/>
    </inkml:context>
    <inkml:brush xml:id="br0">
      <inkml:brushProperty name="width" value="0.05" units="cm"/>
      <inkml:brushProperty name="height" value="0.05" units="cm"/>
    </inkml:brush>
  </inkml:definitions>
  <inkml:trace contextRef="#ctx0" brushRef="#br0">251 1 16187,'-1'2'93,"1"0"-1,-1 0 1,0 0-1,0 0 1,-1 0-1,1 0 1,0 0-1,0-1 0,-1 1 1,1 0-1,-1-1 1,0 1-1,1-1 1,-1 1-1,0-1 1,0 0-1,-3 2 0,-6 5 134,-7 9-34,2 0-1,0 1 1,1 1-1,1 0 1,1 1-1,-14 29 1,7-9-196,2 2 1,-18 62-1,34-99 7,-2 8 2,1-1 1,0 1-1,0 0 1,0 23 0,2-33 1,1-1 1,0 0 0,0 0-1,1 1 1,-1-1 0,0 0 0,1 0-1,-1 1 1,1-1 0,0 0-1,0 0 1,-1 0 0,2 0 0,-1 0-1,0 0 1,0 0 0,1 0-1,-1-1 1,0 1 0,1 0-1,0-1 1,-1 1 0,1-1 0,0 0-1,0 1 1,0-1 0,0 0-1,0 0 1,0 0 0,0-1-1,0 1 1,1 0 0,-1-1 0,0 1-1,4-1 1,8 1 54,0-2 0,-1 1 1,1-2-1,-1 0 0,1 0 0,-1-1 1,19-8-1,-1 0 180,-1-2 1,29-18-1,-52 28-149,-1 0 0,1-1-1,-1 0 1,0-1-1,0 0 1,0 1-1,9-12 1,-15 15-81,1 1 0,-1-1 0,1 1 0,-1-1 1,0 1-1,1-1 0,-1 1 0,0-1 0,0 1 0,1-1 1,-1 0-1,0 1 0,0-1 0,0 0 0,0 1 1,0-1-1,0 0 0,0 1 0,0-1 0,0 1 0,0-1 1,0 0-1,0 1 0,0-1 0,0 0 0,-1 1 0,1-1 1,0 1-1,0-1 0,-1 0 0,1 1 0,0-1 1,-1 1-1,1-1 0,-1 1 0,1-1 0,-1 1 0,1 0 1,-1-1-1,1 1 0,-1-1 0,1 1 0,-1 0 1,1 0-1,-1-1 0,0 1 0,1 0 0,-1 0 0,1 0 1,-2-1-1,-3 0 41,-1 0 1,1 0 0,0 0-1,-1 0 1,-5 1 0,-9 1-57,0 0 0,0 2 1,0 0-1,1 1 1,-1 1-1,1 1 1,1 1-1,-1 0 1,-18 11-1,35-17-59,1 0 0,0-1 0,0 1 0,-1 0 0,1 0 0,0 0 1,0 0-1,0 0 0,0 0 0,0 0 0,0 0 0,0 0 0,0 0 0,0 1 0,0-1 0,1 0 0,-1 0 0,1 1 0,-2 2 0,2-3 25,1 0 0,-1 0 0,0 0 1,1 0-1,-1-1 0,1 1 0,-1 0 0,1 0 0,-1 0 0,1 0 0,-1 0 0,1-1 0,0 1 0,-1 0 0,1-1 0,0 1 0,0 0 1,0-1-1,-1 1 0,1-1 0,0 1 0,0-1 0,0 1 0,0-1 0,0 0 0,0 0 0,0 1 0,2-1 0,19 6-527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5:07.711"/>
    </inkml:context>
    <inkml:brush xml:id="br0">
      <inkml:brushProperty name="width" value="0.05" units="cm"/>
      <inkml:brushProperty name="height" value="0.05" units="cm"/>
    </inkml:brush>
  </inkml:definitions>
  <inkml:trace contextRef="#ctx0" brushRef="#br0">366 29 16700,'0'-1'59,"0"0"1,0-1-1,0 1 1,0 0-1,0 0 1,0 0-1,-1 0 1,1 0 0,0 0-1,-1 0 1,1 0-1,0 0 1,-1 0-1,1 0 1,-1 0-1,0 0 1,1 0 0,-1 0-1,0 0 1,1 1-1,-1-1 1,0 0-1,0 0 1,0 1-1,0-1 1,0 1 0,0-1-1,0 1 1,0-1-1,0 1 1,0-1-1,0 1 1,0 0-1,0 0 1,0-1-1,0 1 1,0 0 0,-3 0-1,0 1 38,-1-1 0,1 1 0,-1 0 0,1 0 0,-1 0 0,1 0 0,-1 1 0,-6 3 0,-7 6 157,0 0 1,1 2-1,0 0 0,-19 18 1,-54 68 8,78-86-261,1 1-1,1 1 1,0 0 0,1 1 0,0 0 0,1 0-1,1 1 1,-9 31 0,16-46-3,-1 0 0,0 0 0,1 1 0,0-1 1,-1 0-1,1 1 0,0-1 0,0 0 0,1 0 0,-1 1 0,0-1 1,1 0-1,-1 0 0,1 1 0,0-1 0,-1 0 0,1 0 0,0 0 0,1 0 1,-1 0-1,2 3 0,-1-4 0,0 0 1,0 0-1,0 1 0,0-1 1,0 0-1,0-1 1,1 1-1,-1 0 0,0-1 1,0 1-1,1-1 0,-1 1 1,0-1-1,1 0 1,-1 0-1,0 0 0,3-1 1,7-1-2,0-1 1,0 0-1,0 0 0,-1-1 1,0-1-1,17-8 1,-1-4 1,-1-2 1,-1 0-1,26-27 1,18-12-21,-69 58 19,0-1-1,0 1 1,1-1-1,-1 1 0,0 0 1,1-1-1,-1 1 1,0 0-1,1-1 1,-1 1-1,0 0 0,1 0 1,-1-1-1,1 1 1,-1 0-1,1 0 1,-1 0-1,0 0 0,1 0 1,-1-1-1,1 1 1,-1 0-1,1 0 1,-1 0-1,1 0 0,-1 0 1,1 0-1,-1 1 1,1-1-1,-1 0 1,0 0-1,1 0 0,-1 0 1,1 0-1,-1 1 1,1-1-1,-1 0 1,0 0-1,1 1 1,-1-1-1,0 0 0,1 1 1,-1-1-1,0 0 1,1 1-1,-1-1 1,0 1-1,0-1 0,1 0 1,-1 1-1,0-1 1,0 1-1,0-1 1,1 1-1,-1-1 0,0 1 1,0-1-1,0 0 1,0 1-1,0-1 1,0 1-1,0 0 0,-2 38-38,1-30 30,-2 32-26,-1-7 90,2 0-1,2 0 1,0 0-1,10 56 1,-10-86 9,1 1 0,-1-1 1,0 1-1,0-1 0,0 1 0,-1-1 0,1 1 1,-1-1-1,0 1 0,-1-1 0,1 0 1,-1 0-1,0 1 0,0-1 0,0 0 0,0-1 1,-1 1-1,1 0 0,-1-1 0,0 1 1,0-1-1,-1 0 0,1 0 0,-5 3 0,-6 4 215,0 0-1,-1-1 1,0-1-1,-32 13 0,37-17-136,0-1 0,0 0-1,-15 2 1,22-5-130,-1 1 0,1-1 0,-1 0-1,1 0 1,-1-1 0,-4 0 0,7 1-30,0 0 0,0-1-1,0 1 1,0 0 0,0-1 0,0 1 0,0-1 0,0 1 0,0-1 0,0 0 0,0 1 0,1-1 0,-1 0 0,0 0 0,0 0 0,1 1 0,-1-1 0,0 0 0,1 0 0,-1-1 0,0 1-16,1-1 0,0 1 0,0 0 0,-1 0 0,1-1 0,0 1 0,0 0 0,0 0 0,0-1 0,0 1 0,1 0 0,-1 0 1,0-1-1,1 1 0,-1 0 0,0 0 0,1 0 0,-1-1 0,1 1 0,0 0 0,-1 0 0,1 0 0,0 0 0,1-1 0,25-22-170,-20 20 82,24-20-274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26.184"/>
    </inkml:context>
    <inkml:brush xml:id="br0">
      <inkml:brushProperty name="width" value="0.05" units="cm"/>
      <inkml:brushProperty name="height" value="0.05" units="cm"/>
    </inkml:brush>
  </inkml:definitions>
  <inkml:trace contextRef="#ctx0" brushRef="#br0">32 98 10146,'-31'8'2925,"31"-8"-2892,0 0 1,0 0-1,0 0 1,0 0-1,0 0 1,0 0 0,0 0-1,0 0 1,0 0-1,0 0 1,0 0-1,0 1 1,0-1 0,0 0-1,0 0 1,0 0-1,0 0 1,0 0-1,0 0 1,0 0 0,0 0-1,0 0 1,0 0-1,0 0 1,0 0-1,0 0 1,0 0 0,0 0-1,0 0 1,0 1-1,0-1 1,0 0-1,0 0 1,0 0-1,0 0 1,0 0 0,0 0-1,0 0 1,0 0-1,0 0 1,0 0-1,0 0 1,0 0 0,20-1 359,317-8-167,-60 6-182,59-7-25,-172 7-14,-135 1 1,1-2-1,-1-1 0,0-1 1,-1-2-1,54-22 0,-66 24 0,1 1-1,0 0 0,0 1 1,19-2-1,-31 6 0,0 0 0,0 0 0,0 0 0,0 0 1,0 1-1,1 0 0,-1 0 0,6 2 0,-9-2 4,1 0-1,-1 1 0,0-1 1,1 0-1,-1 1 1,0 0-1,0-1 1,0 1-1,0 0 1,0 0-1,0 0 0,-1 0 1,1 0-1,-1 1 1,1-1-1,1 4 1,-3-5 1,0-1 1,0 1-1,0-1 1,0 0-1,1 1 1,-1-1-1,0 1 1,0-1-1,0 0 1,0 1-1,0-1 1,0 1-1,0-1 1,0 0-1,0 1 1,0-1 0,-1 1-1,1-1 1,0 0-1,0 1 1,0-1-1,0 1 1,-1-1-1,1 0 1,0 1-1,0-1 1,0 0-1,-1 1 1,1-1-1,0 0 1,-1 0-1,1 1 1,0-1-1,-1 0 1,1 0-1,0 1 1,-1-1-1,1 0 1,-1 0 0,1 0-1,0 0 1,-1 0-1,1 0 1,-1 0-1,1 0 1,-1 0-1,-24 2 240,20-3-207,-134-11 415,44 2-384,-289-12 61,-2 33 281,352-8-398,-12 2-8,-58 12 1,90-14-27,0 1 1,1 1 0,0 0-1,0 0 1,0 2-1,0-1 1,1 2 0,-17 13-1,28-21 14,1 0-1,-1 1 0,1-1 0,-1 1 1,1-1-1,-1 0 0,1 1 1,0-1-1,-1 1 0,1-1 0,-1 1 1,1-1-1,0 1 0,0-1 0,-1 1 1,1-1-1,0 1 0,0 0 1,0-1-1,-1 1 0,1-1 0,0 2 1,1-2 0,-1 1 0,0-1 0,0 0 0,1 1 0,-1-1 0,0 1 0,1-1 0,-1 0 0,0 0 0,1 1 0,-1-1 0,1 0 0,-1 1 0,1-1 1,-1 0-1,0 0 0,1 0 0,-1 0 0,1 0 0,-1 1 0,1-1 0,32 2-68,-29-2 66,182-15-100,-98 5 18,424-17-1043,-285 19 240,-218 8 948,31-5 72,-38 5-133,1-1-1,-1 0 1,1 0-1,-1 0 1,1-1-1,-1 1 0,0 0 1,0-1-1,0 0 1,0 1-1,0-1 0,3-3 1,13-19-16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27.867"/>
    </inkml:context>
    <inkml:brush xml:id="br0">
      <inkml:brushProperty name="width" value="0.05" units="cm"/>
      <inkml:brushProperty name="height" value="0.05" units="cm"/>
    </inkml:brush>
  </inkml:definitions>
  <inkml:trace contextRef="#ctx0" brushRef="#br0">190 35 9098,'-17'6'393,"-69"30"637,77-31-863,1 0-1,-1 0 1,1 1 0,0-1-1,0 2 1,1-1 0,-9 12 0,14-17-144,1 0 0,0 1 1,0-1-1,0 1 1,0-1-1,0 1 1,0 0-1,0 0 1,0-1-1,1 1 1,-1 0-1,1 0 1,-1 0-1,1-1 1,0 1-1,0 0 1,0 0-1,0 3 0,0-4-10,1 1-1,-1-1 1,1 1-1,0-1 1,-1 0-1,1 1 0,0-1 1,0 0-1,0 0 1,0 1-1,0-1 1,0 0-1,0 0 1,1 0-1,-1 0 0,0-1 1,3 2-1,3 2 8,0-1 0,1-1-1,-1 0 1,1 0-1,0 0 1,-1-1 0,11 1-1,28-2 37,0-2 0,1-2-1,57-12 1,60-6 1,-121 21-52,1 2-1,54 7 0,84 22 13,-27-3-7,-133-25 4,-1 0-1,1-2 0,-1 0 0,1-2 1,-1 0-1,0-1 0,1-1 0,-2-1 0,1-1 1,0-1-1,26-13 0,-25 10 23,93-37 200,-95 40-182,0 2 0,0 0 0,1 1 0,22-1 0,64 4 52,32-4-24,-110 0-65,0-2-1,0-1 1,50-20 0,-26 8-7,-46 17-6,1 1 0,-1 0 1,1 1-1,0 0 0,-1 0 0,1 1 1,0 0-1,-1 0 0,10 2 0,6 2 6,37 13 0,-17-4 3,-30-10-1,0-1 0,0-1 0,0 0-1,0 0 1,0-2 0,1 1 0,-1-2 0,22-4 0,4-4 114,55-23-1,-52 24 46,-29 27-11,15 32-167,-21-35 6,-75-18 48,-5 1 80,-107-8 283,58-5-105,6 0 47,-197-1 1,282 18-362,-1 1-1,1 2 1,-49 13 0,58-11-29,1 0-1,0 1 1,1 1 0,0 2-1,-35 22 1,21-3-129,34-30 164,-1 1 0,1-1 0,0 0 0,0 0 0,0 1 0,0-1-1,0 0 1,0 1 0,0-1 0,0 0 0,0 0 0,0 1 0,0-1 0,0 0-1,0 1 1,0-1 0,0 0 0,0 0 0,0 1 0,0-1 0,0 0 0,1 0-1,-1 1 1,0-1 0,0 0 0,0 0 0,0 1 0,1-1 0,-1 0 0,0 0-1,0 0 1,0 1 0,1-1 0,-1 0 0,0 0 0,0 0 0,1 0-1,-1 0 1,0 1 0,0-1 0,1 0 0,-1 0 0,0 0 0,1 0 0,-1 0-1,0 0 1,0 0 0,1 0 0,-1 0 0,0 0 0,1 0 0,9 1-11,-1-1 1,1 0-1,-1 0 0,1-1 1,0 0-1,11-4 1,7 1-4,39-3-47,1 3 0,-1 3 0,1 3 0,0 3 0,90 18 0,-108-16 12,0-1 0,0-3 0,0-2 0,61-6 0,84-6 44,-148 11 7,0 2 1,54 9-1,-69-6-1,1-2 0,0-1-1,0-2 1,-1-1 0,1-2-1,60-12 1,-64 8 1,0 2 0,1 0-1,0 2 1,0 2 0,54 3-1,-83-2 3,2 0 34,-1 0 1,0 1-1,1-1 0,-1 0 1,0 1-1,1 0 0,-1-1 1,0 1-1,1 0 0,-1 0 1,0 0-1,0 0 0,0 1 1,0-1-1,0 1 0,3 2 1,-2 0 35,-3-3-65,1-1 0,0 1 0,0 0 0,-1 0 0,1 0 0,0-1 0,-1 1 0,1 0 0,-1 0 0,1 0 0,-1 0 0,1 0 0,-1 0 0,0 0 0,1 0 0,-1 1 0,0-1 0,0 0 0,0 0 0,0 0 0,0 0 0,0 0-1,0 0 1,0 0 0,-1 2 0,0-3 83,0 0 0,1 0-1,-1 0 1,0 0 0,0-1-1,0 1 1,0 0 0,1 0 0,-1-1-1,0 1 1,0-1 0,1 1-1,-1 0 1,0-1 0,1 1-1,-1-1 1,0 0 0,1 1-1,-1-1 1,1 1 0,-1-2-1,-18-23 250,-5-17 138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56.300"/>
    </inkml:context>
    <inkml:brush xml:id="br0">
      <inkml:brushProperty name="width" value="0.05" units="cm"/>
      <inkml:brushProperty name="height" value="0.05" units="cm"/>
    </inkml:brush>
  </inkml:definitions>
  <inkml:trace contextRef="#ctx0" brushRef="#br0">42 130 11562,'-6'-2'585,"6"1"-564,-1 1 0,0-1 1,1 1-1,-1 0 0,1-1 1,-1 1-1,0 0 0,1 0 1,-1-1-1,0 1 0,1 0 1,-1 0-1,0 0 0,0 0 1,1 0-1,-1 0 0,0 0 1,1 0-1,-1 0 0,0 0 1,1 0-1,-1 0 0,0 0 1,1 1-1,-1-1 0,0 0 1,1 0-1,-1 1 0,0-1 1,1 1-1,-1-1 0,1 0 1,-1 1-1,1-1 0,-1 1 1,1-1-1,-1 1 0,1 0 1,-1-1-1,1 1 0,0-1 1,-1 1-1,1 0 0,0-1 1,0 1-1,-1 0 0,1 0 1,-1 1 1,0 0 1,0 0 0,0 0-1,0-1 1,0 1 0,1 0-1,-1 0 1,0 0-1,1 0 1,0 0 0,-1 1-1,1-1 1,0 0 0,0 0-1,0 0 1,1 0-1,-1 0 1,0 0 0,1 0-1,-1 0 1,1 0 0,0 0-1,0 0 1,-1 0-1,1 0 1,1-1 0,-1 1-1,0 0 1,0-1 0,1 1-1,-1 0 1,0-1-1,1 0 1,0 1 0,-1-1-1,1 0 1,2 1 0,6 3 12,1 0 1,0-1 0,-1 0 0,2-1-1,16 3 1,-23-5-19,55 9 243,83 3 1,-82-10-80,84 17 0,-123-16-144,-1-1 0,1-1 0,0-1 0,39-3 0,84-20 82,-69 8-93,-44 11 36,-29 3 37,-20 1-21,-16-1-20,0-1 0,0-2 0,0-2 0,0 0 0,-59-20 0,-153-71-163,209 81 66,-2-3-6,-42-15-32,96 36-50,-1-1 1,0 0-1,30-1 0,68-4-89,-98 4 193,-1 0-1,0 1 1,0 1 0,0 0-1,0 1 1,18 7 0,-16-5 5,0-1 1,0-1-1,0 0 1,19 1 0,42-5 1,-46-1 9,54 5 0,-76-3 5,-1 0 0,0 1 0,0 0 0,1 1-1,-1-1 1,-1 2 0,1-1 0,0 1 0,-1 0 0,0 1 0,8 5 0,-14-9 1,0 0 1,1 0-1,-1 0 1,0 0-1,0 0 1,0 0-1,0 0 1,0 0-1,0 0 1,-1 0-1,1 1 1,0-1-1,-1 0 1,1 1-1,0-1 1,-1 1-1,0-1 1,1 0-1,-1 3 1,0-3 1,0-1 0,-1 1 1,1 0-1,0 0 0,-1 0 1,1 0-1,-1-1 1,1 1-1,-1 0 0,1-1 1,-1 1-1,0 0 1,1-1-1,-1 1 0,0 0 1,1-1-1,-1 1 1,0-1-1,0 0 0,0 1 1,0-1-1,0 1 1,-7 1 15,1 0 0,-1 0 0,1-1 1,-1 0-1,-12 0 0,-17-1 55,1-2 0,-1-2 0,1-1 0,-48-13 1,23 0 27,-98-43 0,114 41-98,-2 1-1,0 3 0,-80-17 1,110 31-186,14 3-70,10 1 35,-5-2 152,0 1 0,0-1 0,-1 1 0,1 0-1,0 0 1,-1-1 0,1 1 0,0 0 0,1 2 0,15 6-104,45 6 131,36 6-62,-86-19 63,1-1 0,-1-1 0,0 0 0,1-1 0,21-3 0,32-10-486,0 4-1,1 2 1,111 2-1,-158 8 453,0 0 0,0 2 0,0 0 0,35 13 0,75 40 387,-107-46-144,-15-8-130,0 0 1,1-1-1,-1 0 1,0-1 0,1 0-1,-1 0 1,1-1-1,-1 0 1,12-2-1,39 1-27,42 17-5,6 0-6,-50-14 4,-1-3-1,1-3 0,83-16 1,-71 9 5,-30 7-12,-26 3 11,0-1 0,0 0 0,0-1 0,24-8 1,-13 1 93,-12 4 16,0 0 0,19-4-1,-26 9-95,-1 0 0,1 1-1,-1-1 1,1 1 0,-1 0 0,1 0-1,-1 1 1,1 0 0,8 2-1,-2 1-11,-8-3 30,1 1-1,-1-1 0,1 0 0,-1 0 0,6 0 0,-8-1-26,-1 0 0,0-1-1,0 1 1,1 0-1,-1 0 1,0-1 0,0 1-1,1 0 1,-1-1-1,0 1 1,0-1-1,0 0 1,0 1 0,0-1-1,0 0 1,0 0-1,0 0 1,0 1 0,0-1-1,0 0 1,-1 0-1,1 0 1,1-2 0,21-40 232,-22 42-303,-14 7 16,-2 2 10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4.549"/>
    </inkml:context>
    <inkml:brush xml:id="br0">
      <inkml:brushProperty name="width" value="0.05" units="cm"/>
      <inkml:brushProperty name="height" value="0.05" units="cm"/>
    </inkml:brush>
  </inkml:definitions>
  <inkml:trace contextRef="#ctx0" brushRef="#br0">1 289 9930,'3'-9'1240,"3"2"-631,-1 7-225,12 2 1624,6 0-1200,14-4-200,8-5-40,10-7-95,8-5-17,7-9-88,2-2-120,3-7-352,-1-1-192,-8 4 128,-5 3 56,-17 8-72,-14 9-96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2.084"/>
    </inkml:context>
    <inkml:brush xml:id="br0">
      <inkml:brushProperty name="width" value="0.05" units="cm"/>
      <inkml:brushProperty name="height" value="0.05" units="cm"/>
    </inkml:brush>
  </inkml:definitions>
  <inkml:trace contextRef="#ctx0" brushRef="#br0">3 69 14243,'-2'-8'1512,"2"0"-968,5 1-223,7 2 1175,2 0-856,8 4-248,5-2-96,7 1-192,6 0-80,5-4-200,-1 2-176,-9-5 304,-5 3-64,-22 3-48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4.966"/>
    </inkml:context>
    <inkml:brush xml:id="br0">
      <inkml:brushProperty name="width" value="0.05" units="cm"/>
      <inkml:brushProperty name="height" value="0.05" units="cm"/>
    </inkml:brush>
  </inkml:definitions>
  <inkml:trace contextRef="#ctx0" brushRef="#br0">27 261 11634,'-27'32'1001,"36"-16"-545,14-13-88,26-17 760,12-10-536,23-8-112,4-5 24,7-5-119,-6-2-233,-7 6-432,-5 1 312,-12 13-121,-5 4-95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5.322"/>
    </inkml:context>
    <inkml:brush xml:id="br0">
      <inkml:brushProperty name="width" value="0.05" units="cm"/>
      <inkml:brushProperty name="height" value="0.05" units="cm"/>
    </inkml:brush>
  </inkml:definitions>
  <inkml:trace contextRef="#ctx0" brushRef="#br0">8 25 12211,'0'0'91,"-1"0"1,1 0 0,-1-1-1,1 1 1,-1 0 0,1-1-1,-1 1 1,1-1 0,-1 1 0,1 0-1,0-1 1,-1 1 0,1-1-1,0 1 1,0-1 0,-1 1-1,1-1 1,0 0 0,0 1-1,0-1 1,0 1 0,-1-1 0,1 1-1,0-1 1,0 0 0,0 1-1,0-1 1,1 0-46,-1 0 0,1 1 0,0-1 0,-1 1 1,1-1-1,-1 1 0,1-1 0,0 1 0,0-1 0,-1 1 0,1 0 0,0-1 0,-1 1 1,1 0-1,0 0 0,0 0 0,1-1 0,44-2 29,-39 3 233,14 0-177,-1 0-1,1 2 1,-1 0-1,1 2 1,-1 0-1,0 1 1,24 9-1,-36-11-121,-1 0-1,1 1 0,-1 0 0,0 0 0,0 1 0,0 0 0,0 0 1,-1 0-1,0 1 0,0 0 0,-1 0 0,1 1 0,-1-1 0,-1 1 1,1 0-1,-1 0 0,0 1 0,-1-1 0,0 1 0,4 13 0,-4-6-13,-1-1-1,-1 1 0,0-1 1,-1 1-1,0 0 0,-5 28 1,0-20-11,-1 0 1,0 0-1,-17 37 1,-5-5 40,-3-1 1,-49 67-1,-50 70 835,108-156-689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6.220"/>
    </inkml:context>
    <inkml:brush xml:id="br0">
      <inkml:brushProperty name="width" value="0.05" units="cm"/>
      <inkml:brushProperty name="height" value="0.05" units="cm"/>
    </inkml:brush>
  </inkml:definitions>
  <inkml:trace contextRef="#ctx0" brushRef="#br0">0 23 15547,'11'-19'967,"-11"18"-954,0 1-1,0 0 0,1 0 0,-1 0 0,0-1 0,0 1 1,0 0-1,0 0 0,1 0 0,-1 0 0,0 0 0,0-1 1,1 1-1,-1 0 0,0 0 0,0 0 0,0 0 0,1 0 1,-1 0-1,0 0 0,0 0 0,1 0 0,-1 0 0,0 0 1,0 0-1,1 0 0,-1 0 0,0 0 0,0 0 0,1 0 1,-1 0-1,6 14 218,-3 9 53,-1 0 0,-2 30 0,1 5-165,0-43-104,9 109 95,-7-109-114,0 1-1,1-1 1,0 0 0,2 0-1,11 26 1,-15-38-10,-1 0 0,1 0-1,0 0 1,0 0 0,0 0 0,0-1 0,1 1 0,-1 0-1,1-1 1,0 0 0,-1 0 0,1 0 0,0 0 0,0 0-1,0 0 1,1-1 0,-1 1 0,0-1 0,1 0 0,-1 0-1,0 0 1,1-1 0,-1 1 0,1-1 0,-1 0 0,1 0-1,-1 0 1,1 0 0,0-1 0,-1 1 0,0-1 0,1 0-1,-1 0 1,4-2 0,23-7-250,31-16 0,-36 15-46,49-16 0,-70 26 283,0 0 1,0 0-1,0 0 0,1 1 1,-1-1-1,0 1 0,0 0 1,0 0-1,6 2 0,-9-2 28,1 1 0,-1-1 1,0 1-1,1-1 0,-1 1 0,0 0 0,0 0 0,0-1 0,0 1 0,0 0 0,0 0 0,0 0 0,0 0 0,0 0 0,0 1 0,0-1 0,0 0 0,-1 0 1,1 1-1,-1-1 0,1 0 0,-1 1 0,1-1 0,-1 0 0,0 1 0,0-1 0,1 0 0,-1 3 0,0 5 50,-1 0 0,0 0 0,0 0 0,-1 0-1,0 0 1,0 0 0,-1-1 0,0 1 0,-1-1 0,-4 9 0,-10 15 317,-23 32 0,38-60-323,-22 32 667,-53 57-1,61-76-402,-1 0-1,-1-1 1,0-1 0,-36 22-1,48-34-228,1 0 0,-1 0-1,0 0 1,0-1 0,0 0-1,-13 2 1,19-3-84,-1-1 0,1 0 0,-1 0 0,1 0 0,-1 0 0,1 0 0,-1 0 0,1 0 0,0 0-1,-1 0 1,1-1 0,-1 1 0,1-1 0,-1 1 0,1-1 0,0 0 0,-1 1 0,1-1 0,0 0 0,0 0 0,-1 0 0,1 0 0,0 0 0,0 0 0,0 0 0,0 0-1,0-1 1,1 1 0,-1 0 0,0 0 0,1-1 0,-1 1 0,0 0 0,1-1 0,0 1 0,-1-1 0,1 1 0,0-3 0,-1-2 99,1 0-1,0 0 1,1 0 0,-1 1 0,1-1 0,1 0-1,-1 0 1,1 1 0,3-8 0,2-2-93,0-1-1,11-14 1,14-20-34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6.654"/>
    </inkml:context>
    <inkml:brush xml:id="br0">
      <inkml:brushProperty name="width" value="0.05" units="cm"/>
      <inkml:brushProperty name="height" value="0.05" units="cm"/>
    </inkml:brush>
  </inkml:definitions>
  <inkml:trace contextRef="#ctx0" brushRef="#br0">1 332 14963,'0'2'83,"1"-1"0,0 0 0,0 0 0,-1 0 0,1 0-1,0 0 1,0 0 0,0-1 0,0 1 0,0 0 0,1 0 0,-1-1-1,0 1 1,0-1 0,0 1 0,1-1 0,-1 1 0,0-1 0,0 0 0,1 1-1,-1-1 1,0 0 0,1 0 0,-1 0 0,0 0 0,1 0 0,-1 0-1,0-1 1,1 1 0,-1 0 0,0-1 0,0 1 0,1-1 0,-1 1-1,0-1 1,0 0 0,2-1 0,4-2 166,0-2-1,0 1 1,-1-1 0,10-10 0,-13 12-169,14-15 131,-1-1-1,0 0 0,14-28 1,-23 37-159,-1-1 0,0 0 0,-1 0 0,-1 0 0,0 0 0,0-1 0,-1 0 0,1-14 0,-4 26-45,0 0 0,0 0 1,1 0-1,-1 0 0,0 0 0,0 0 1,0 0-1,-1 0 0,1 0 0,0 0 1,0 0-1,-1 0 0,1 0 0,0 0 1,-1 0-1,1 0 0,-1 0 1,1 0-1,-1 0 0,1 0 0,-2-1 1,1 2-2,0 0 1,1-1 0,-1 1-1,0 0 1,0 0 0,0 0-1,1 0 1,-1 0 0,0 0-1,0 0 1,0 0-1,1 0 1,-1 1 0,0-1-1,0 0 1,1 0 0,-1 1-1,0-1 1,1 0 0,-1 1-1,-1 0 1,-3 3 20,0-1 0,1 1 0,-1 0 0,1 0 0,0 1 0,-6 7 0,1 4-15,0 0 0,1 0 0,1 1 0,0 0 0,1 0 0,1 1 0,1 0 0,0 0 0,1 0 0,2 0 1,-1 0-1,2 0 0,0 1 0,5 29 0,-4-44-12,0 1-1,0 0 1,1-1 0,-1 1-1,1-1 1,0 0 0,0 0-1,1 1 1,-1-1 0,1-1-1,0 1 1,0 0 0,0-1 0,0 1-1,1-1 1,-1 0 0,1 0-1,0 0 1,0-1 0,0 1-1,6 1 1,-4-1 1,1-2 0,-1 1 0,1-1-1,0 0 1,-1 0 0,1-1 0,0 0 0,0 0-1,0-1 1,-1 0 0,1 0 0,0 0 0,-1-1-1,10-3 1,4-4 7,0 0-1,0-1 0,-1-1 1,0-1-1,-1-1 1,-1-1-1,29-27 0,-18 13 19,-2-2-1,-1-1 0,32-50 0,-56 78-23,40-68 27,-38 64-32,0 0 1,0 0-1,0 0 1,-1 0-1,0-1 1,-1 1-1,0 0 1,1-12-1,-2 18 2,0 1-1,0-1 1,0 0 0,0 1-1,0-1 1,0 0 0,0 1-1,0-1 1,0 0-1,0 1 1,0-1 0,-1 0-1,1 1 1,0-1-1,0 1 1,-1-1 0,1 0-1,0 1 1,-1-1-1,1 1 1,-1-1 0,1 1-1,-1-1 1,1 1-1,-1-1 1,1 1 0,-1 0-1,1-1 1,-1 1 0,0 0-1,1-1 1,-1 1-1,1 0 1,-1 0 0,0 0-1,1-1 1,-1 1-1,0 0 1,1 0 0,-1 0-1,0 0 1,1 0-1,-1 0 1,0 0 0,1 1-1,-1-1 1,0 0-1,0 0 1,-2 1-6,0 1-1,0-1 1,0 0 0,0 1-1,0-1 1,0 1-1,1 0 1,-3 2 0,-2 5-18,0-1 1,0 1-1,1 0 1,1 0-1,-1 1 1,2-1-1,-1 1 1,1 0-1,1 1 1,0-1-1,0 1 1,1-1-1,0 1 1,1 0-1,0 15 1,1-22-19,0 0 1,0 0 0,1 0 0,-1 0 0,1 0 0,0 0 0,0 0 0,0 0 0,1 0-1,-1-1 1,3 5 0,-3-6-3,1-1 0,-1 1 0,1 0 0,-1-1 0,1 1 0,-1-1 0,1 1 0,0-1 0,0 0 0,-1 0 0,1 0 0,0 0 0,0 0 0,0 0 0,0 0 0,0-1 0,1 1 0,-1-1 0,0 1 0,0-1 0,0 0 0,5 0 0,1-1-13,-1-1 0,1 1 0,0-1 0,-1-1 0,0 0 0,1 0 0,-1 0 0,0-1 0,0 0-1,8-6 1,36-31-363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7.045"/>
    </inkml:context>
    <inkml:brush xml:id="br0">
      <inkml:brushProperty name="width" value="0.05" units="cm"/>
      <inkml:brushProperty name="height" value="0.05" units="cm"/>
    </inkml:brush>
  </inkml:definitions>
  <inkml:trace contextRef="#ctx0" brushRef="#br0">54 0 14987,'-22'16'1200,"6"14"-911,4-4-233,8 2 2432,4-1-2056,12-15 64,8-9 72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7.415"/>
    </inkml:context>
    <inkml:brush xml:id="br0">
      <inkml:brushProperty name="width" value="0.05" units="cm"/>
      <inkml:brushProperty name="height" value="0.05" units="cm"/>
    </inkml:brush>
  </inkml:definitions>
  <inkml:trace contextRef="#ctx0" brushRef="#br0">121 476 14811,'-6'1'109,"0"0"-1,1 1 1,-1 0-1,0 0 1,1 0 0,-1 0-1,1 1 1,0 0-1,0 0 1,0 1-1,0-1 1,0 1-1,1 0 1,0 0 0,0 1-1,0-1 1,0 1-1,-3 6 1,4-7-56,0 0 0,1 0 0,-1 1 1,1 0-1,0-1 0,0 1 0,1 0 0,-1 0 0,1-1 1,0 1-1,0 0 0,1 0 0,0 1 0,-1-1 1,2 0-1,-1 0 0,1 0 0,-1 0 0,1 0 0,1 0 1,2 8-1,-2-10-27,0 0-1,1 0 1,-1 0 0,1 0 0,0 0-1,-1-1 1,1 1 0,0-1 0,1 0-1,-1 0 1,0 0 0,1 0 0,-1 0-1,1-1 1,-1 0 0,1 0 0,0 0 0,-1 0-1,1 0 1,0-1 0,0 1 0,-1-1-1,8-1 1,1 1 15,1-1 0,0 0 0,-1-1-1,1-1 1,-1 0 0,14-6 0,-5 0 4,0 0 1,-1-2-1,0-1 0,-1 0 0,0-1 1,-1-1-1,-1-1 0,0-1 0,-1 0 1,-1-1-1,-1-1 0,0 0 0,17-31 1,-18 26 40,0-1 1,-2 0 0,-1-1-1,-2 0 1,0-1 0,-1 0-1,-2 0 1,0 0 0,-2-1-1,-1 0 1,-2-32 0,0 46-12,-1 0 1,-1 0-1,-4-17 1,5 28-65,1 0-1,-1 0 1,1 0 0,-1 0 0,0 0 0,1 0 0,-1 0-1,0 1 1,0-1 0,0 0 0,-1 0 0,1 1 0,0-1-1,-1 1 1,1-1 0,-1 1 0,1 0 0,-1 0 0,0-1-1,1 1 1,-1 0 0,0 0 0,0 1 0,0-1 0,0 0-1,1 1 1,-1-1 0,-3 0 0,2 2-7,1-1 1,-1 0-1,1 1 1,-1 0-1,1-1 1,0 1-1,-1 0 1,1 1 0,0-1-1,0 0 1,0 0-1,0 1 1,0-1-1,0 1 1,0 0-1,0 0 1,1 0-1,-1-1 1,0 1-1,1 1 1,0-1-1,-2 4 1,-2 3-3,1 0 0,1 0 0,0 0 0,-4 16 1,4-7-54,1-1 0,0 1 0,1 0 1,1-1-1,1 1 0,0 0 1,1-1-1,1 1 0,1-1 1,1 0-1,7 19 0,-7-23 3,0-2 1,1 1-1,0-1 0,1 1 0,0-2 0,1 1 0,0-1 1,1 0-1,0-1 0,0 0 0,1-1 0,0 1 0,1-2 1,-1 0-1,22 11 0,-25-15 2,0 0 0,0-1 0,0 1 0,14 1 1,-15-4-7,0 1 1,1-2-1,-1 1 1,10-2 0,-14 1 34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7.786"/>
    </inkml:context>
    <inkml:brush xml:id="br0">
      <inkml:brushProperty name="width" value="0.05" units="cm"/>
      <inkml:brushProperty name="height" value="0.05" units="cm"/>
    </inkml:brush>
  </inkml:definitions>
  <inkml:trace contextRef="#ctx0" brushRef="#br0">2 310 15891,'0'1'47,"-1"0"-1,1 1 1,0-1-1,0 0 0,0 1 1,0-1-1,0 0 1,0 1-1,0-1 0,1 0 1,-1 1-1,0-1 1,1 0-1,-1 1 0,1-1 1,-1 0-1,1 0 1,0 0-1,-1 1 0,1-1 1,0 0-1,0 0 1,0 0-1,0 0 0,0 0 1,0-1-1,0 1 1,0 0-1,0 0 0,0-1 1,0 1-1,1-1 1,-1 1-1,0-1 0,1 1 1,-1-1-1,0 0 1,3 1-1,6-1 69,0 0-1,-1 0 1,1-1-1,0-1 1,0 1-1,-1-1 0,1-1 1,-1 0-1,0-1 1,18-8-1,10-8 52,41-29-1,-66 40-123,17-10 63,45-40-1,-65 50-70,1-1 0,-1 0 0,-1 0 0,0-1 0,0 0 0,-1 0 0,8-20 0,-13 29-20,-1-1 0,0 1 0,0-1 0,-1 0 0,1 1 0,0-1 0,-1 0 0,0 0 0,0 1 0,0-1 0,0 0 0,0 0 0,-1-3 0,1 4-6,-1 1 0,0 0 0,0 0 0,1-1 0,-1 1 0,0 0 0,0 0 0,0 0 0,0 0 0,0 0 0,0 0 0,-1 0 0,1 0 1,0 1-1,0-1 0,-1 0 0,1 1 0,0-1 0,-1 1 0,1-1 0,-1 1 0,1 0 0,-1-1 0,1 1 0,0 0 0,-1 0 0,1 0 0,-3 1 0,-8-1 20,0 2 1,0 0-1,0 0 0,0 1 0,0 0 1,0 1-1,1 1 0,0 0 0,0 0 1,0 1-1,-19 14 0,5-2 5,1 2 1,1 1-1,-34 37 0,46-45-25,0 1 0,1-1 0,1 2 0,0 0 0,1 0 0,0 0 0,-9 28 0,15-37-7,1 0 1,-1 0-1,1 0 1,0 0-1,1 0 0,-1 0 1,1 0-1,0 1 1,1-1-1,-1 0 0,1 0 1,0 0-1,1 0 0,0 0 1,0-1-1,0 1 1,0 0-1,1-1 0,0 1 1,0-1-1,0 0 1,1 0-1,0 0 0,0-1 1,5 5-1,0-2 15,1 0 0,0 0 0,1-1 0,-1 0 0,1-1 0,0-1 0,1 0 0,-1 0 0,1-1 0,15 3 0,-9-3 88,-1-1 0,1-1 1,-1-1-1,1 0 0,-1-1 0,29-5 1,-32 2-80,0 0 1,0-1-1,-1-1 1,16-8 0,56-36 162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49.616"/>
    </inkml:context>
    <inkml:brush xml:id="br0">
      <inkml:brushProperty name="width" value="0.05" units="cm"/>
      <inkml:brushProperty name="height" value="0.05" units="cm"/>
    </inkml:brush>
  </inkml:definitions>
  <inkml:trace contextRef="#ctx0" brushRef="#br0">169 34 16404,'0'-1'86,"0"-1"1,0 0-1,0 1 1,-1-1-1,1 0 1,0 1-1,-1-1 1,1 0-1,-1 1 1,1-1-1,-1 1 1,0-1-1,1 1 1,-1-1-1,-1-1 1,1 3-54,0-1 1,1 0-1,-1 1 1,0-1-1,0 1 1,0-1-1,0 1 1,1 0-1,-1-1 1,0 1-1,0 0 1,0-1-1,0 1 1,0 0-1,0 0 1,0 0-1,0 0 0,0 0 1,-1 0-1,-2 1 40,0 0-1,0 0 1,1 1-1,-1-1 1,1 1-1,-1 0 0,1-1 1,0 2-1,0-1 1,0 0-1,0 1 0,-3 2 1,-5 8-43,1 1 1,0 0-1,1 0 0,1 1 1,0 0-1,1 0 0,0 1 1,2 0-1,0 0 0,0 0 1,2 1-1,-2 18 1,4-31-39,1 0 1,-1 0-1,1 0 1,0 1 0,1-1-1,-1 0 1,1 0-1,1 6 1,-1-8 3,-1-1 1,1 0-1,0 1 1,0-1-1,0 0 1,0 0-1,0 1 1,0-1-1,0 0 1,0 0-1,0 0 0,1 0 1,-1 0-1,0-1 1,1 1-1,-1 0 1,0 0-1,1-1 1,-1 1-1,1-1 1,-1 0-1,1 1 0,-1-1 1,1 0-1,1 0 1,22 2-51,43-4 0,-45 0 34,1 2 0,32 2 0,-47 0 13,-1-1 1,1 1 0,-1 0-1,1 1 1,-1 0-1,0 0 1,0 1-1,0 0 1,0 1 0,-1-1-1,0 1 1,0 1-1,0-1 1,0 1-1,5 7 1,-8-8 2,-1 0 0,1 0 0,-1 1 0,-1-1 0,1 0 0,-1 1 0,1 0 1,-2-1-1,1 1 0,-1 0 0,0 0 0,0 0 0,0 0 0,-1 0 0,0 0 0,0 1 0,-1-1 0,1 0 0,-1 0 0,-1 0 0,1-1 0,-5 11 0,1-2 43,-2-1-1,0 0 0,-1-1 1,0 1-1,-1-1 0,0-1 1,0 1-1,-2-2 0,-15 14 0,4-6 144,-2 0 0,1-2 0,-51 25 0,71-40-154,-20 8-71,22-9 30,1 0 0,-1 0 0,1 0 1,0 0-1,-1 0 0,1 0 0,-1 0 0,1 0 1,-1 0-1,1 0 0,0 0 0,-1 0 0,1 0 1,-1 0-1,1-1 0,0 1 0,-1 0 0,1 0 1,-1-1-1,1 1 0,0 0 0,-1 0 0,1-1 1,0 1-1,0 0 0,-1-1 0,1 1 0,0 0 1,0-1-1,-1 1 0,1-1 0,0 1 0,0 0 1,0-1-1,0 1 0,0-1 0,-1 1 0,1 0 1,0-1-1,0 1 0,0-1 0,0 1 0,0-1 1,1 1-1,-1-1 0,0 1 0,0 0 0,0-1 1,0 1-1,0-1 0,0 1 0,1 0 0,-1-1 1,21-61-284,-9 33 174,16-48-182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0.380"/>
    </inkml:context>
    <inkml:brush xml:id="br0">
      <inkml:brushProperty name="width" value="0.05" units="cm"/>
      <inkml:brushProperty name="height" value="0.05" units="cm"/>
    </inkml:brush>
  </inkml:definitions>
  <inkml:trace contextRef="#ctx0" brushRef="#br0">80 100 15355,'-28'61'2409,"15"-21"-1917,2 1-1,2-1 1,2 2 0,1-1 0,0 58-1,6-68-393,1 0-1,2-1 0,1 1 1,1-1-1,2 0 0,1 0 0,1-1 1,14 31-1,-20-53-90,-2-5-3,0 0-1,-1 0 1,1 0 0,0 0-1,0 0 1,0 0 0,0 0-1,0-1 1,1 1 0,-1 0-1,1-1 1,-1 1 0,1-1-1,-1 1 1,1-1 0,0 0-1,0 1 1,-1-1 0,1 0-1,4 1 1,-5-2-2,0 0 0,0 0 0,0 0 1,0-1-1,0 1 0,0 0 0,0-1 0,0 1 0,-1-1 1,1 1-1,0-1 0,0 1 0,0-1 0,-1 1 1,1-1-1,0 0 0,-1 1 0,1-1 0,0 0 0,-1 0 1,1 0-1,-1 1 0,1-1 0,-1 0 0,0 0 0,1 0 1,-1 0-1,0 0 0,1 0 0,-1 0 0,0 0 0,0 0 1,0 0-1,0-1 0,3-42 45,-3 39-41,-1-41 38,-3 0-1,-2-1 0,-14-51 1,20 96-44,-2-8-9,0-1 0,-1 0 0,0 1 1,0 0-1,-1 0 0,-1 0 0,0 0 1,-8-12-1,13 22 8,0 0 0,0 0 1,0 0-1,0 0 0,0 0 0,0 0 0,0 0 0,0 0 1,0 0-1,0 0 0,0 0 0,0 0 0,0 1 0,0-1 1,0 0-1,0 0 0,-1 0 0,1 0 0,0 0 0,0 0 1,0 0-1,0 0 0,0 0 0,0 0 0,0 0 0,0 0 1,0 0-1,0 0 0,0 0 0,0 0 0,0 0 1,0 0-1,0 0 0,-1 0 0,1 0 0,0 0 0,0 0 1,0 0-1,0 0 0,0 0 0,0 0 0,0 0 0,0 0 1,0 0-1,0 0 0,0 0 0,-1 0 0,1 0 0,0 0 1,0 0-1,0 0 0,0 0 0,0 0 0,0 0 0,0 0 1,0 0-1,0 0 0,0 0 0,0 0 0,0 0 1,0 0-1,0 0 0,0-1 0,0 13-31,8 17-15,-3-18 39,0 0-1,1-1 1,0 0 0,1 0 0,1 0-1,-1 0 1,1-1 0,1-1 0,0 1-1,0-2 1,1 1 0,-1-1 0,2 0-1,11 5 1,-15-8 12,1-1 0,0 0 0,-1-1 0,1 1 0,0-2 0,0 1 0,1-1 0,-1 0-1,0-1 1,0 0 0,0 0 0,0-1 0,1 0 0,-1 0 0,0-1 0,0 0 0,-1 0 0,1-1 0,0 0 0,-1 0 0,13-8 0,-11 5 12,-1 0 1,0-1-1,0 0 0,-1 0 1,0 0-1,0-1 1,-1 0-1,0 0 1,0-1-1,-1 0 1,0 0-1,0 0 0,-1 0 1,0-1-1,-1 0 1,0 0-1,-1 0 1,0 0-1,0 0 1,-1-17-1,-4 11 8,3 15-24,0 1 0,0 0 1,0 0-1,-1 0 0,1-1 0,0 1 0,0 0 1,0 0-1,0 0 0,0 0 0,-1 0 0,1-1 1,0 1-1,0 0 0,0 0 0,0 0 0,-1 0 1,1 0-1,0 0 0,0 0 0,0 0 0,-1 0 1,1 0-1,0-1 0,0 1 0,0 0 0,-1 0 1,1 0-1,0 1 0,0-1 0,0 0 0,-1 0 1,1 0-1,0 0 0,-1 0 0,1 1-2,-1 0 1,0-1-1,0 1 1,0 0-1,1 0 0,-1 0 1,0 0-1,1 0 1,-1 0-1,1 1 0,-1-1 1,1 0-1,0 0 0,-1 0 1,1 0-1,0 1 1,0-1-1,0 0 0,0 2 1,-1-2-1,1 1 0,0-1 0,0 1 0,0 0 0,0-1 1,0 1-1,0 0 0,0-1 0,0 1 0,1 0 0,-1-1 0,1 1 1,-1 0-1,1-1 0,0 1 0,-1-1 0,1 0 0,0 1 0,0-1 0,0 1 1,0-1-1,0 0 0,1 0 0,-1 0 0,0 0 0,0 0 0,1 0 1,-1 0-1,1 0 0,-1 0 0,1 0 0,-1-1 0,1 1 0,-1-1 1,1 1-1,0-1 0,-1 0 0,3 1 0,2-1 9,1 0-1,-1-1 0,0 0 1,-1 0-1,1 0 1,0-1-1,0 1 1,0-1-1,8-5 1,16-10 9,-1-2-1,-1-1 1,0-1 0,25-26 0,34-25 31,-85 71-45,2-3-11,1 1 1,0-1-1,0 1 0,0 0 1,8-2-1,-12 4 7,0 1 0,0 0 0,0-1 0,0 1 0,0 0 0,0 0 0,0 0 0,0 0 0,0 0-1,0 0 1,0 0 0,0 0 0,0 1 0,0-1 0,0 0 0,0 0 0,0 1 0,0-1 0,0 1 0,0-1 0,-1 1 0,1-1 0,0 1 0,0 0 0,0-1 0,-1 1 0,1 0 0,0 0 0,-1-1 0,1 1 0,-1 0 0,1 0 0,-1 0 0,1 0 0,-1 0-1,1 0 1,-1 1 0,9 26-12,-7-20 10,1 0 1,-1-1-1,1 1 1,0-1-1,1 1 1,5 8-1,-8-15 9,0 0 0,1 0 0,-1 1 0,0-1 0,1 0 0,-1 0 0,0 0 0,1-1 0,-1 1 0,1 0 0,-1 0 0,1-1 0,0 1 0,-1-1 0,1 1 0,0-1 0,-1 0 0,1 0 0,0 1 0,-1-1 0,1-1 0,0 1 0,-1 0 0,1 0 0,0 0 0,-1-1 0,1 1 0,0-1 0,-1 0 0,1 1 0,-1-1 0,1 0-1,-1 0 1,1 0 0,1-1 0,7-5 18,-1 1 0,0-1 0,-1-1 0,1 0-1,9-12 1,37-51 25,-29 35-35,-18 24-16,14-16-39,-21 27 34,0-1-1,0 1 0,1 0 1,-1 0-1,0 0 1,1 0-1,-1 0 0,0 0 1,1 0-1,-1 0 0,1 1 1,0-1-1,-1 1 0,1-1 1,3 0-1,-4 1 5,-1 1 0,1-1 0,0 0 0,0 1 0,-1-1-1,1 0 1,0 1 0,-1-1 0,1 1 0,0-1 0,-1 1 0,1-1 0,-1 1 0,1-1 0,-1 1 0,1 0-1,-1-1 1,1 1 0,-1 0 0,1-1 0,-1 1 0,0 0 0,0 0 0,1 0 0,6 24-31,-6-20 27,0 2 9,1 0 1,0 0-1,1 0 0,-1-1 1,1 1-1,5 7 1,-7-13 2,0 1 1,0-1 0,1 1 0,-1-1 0,0 0-1,1 0 1,-1 1 0,1-1 0,-1 0 0,1 0-1,-1-1 1,1 1 0,0 0 0,-1 0-1,1-1 1,0 1 0,0-1 0,0 0 0,-1 1-1,1-1 1,0 0 0,0 0 0,0 0-1,0 0 1,0 0 0,-1-1 0,1 1 0,0-1-1,3 0 1,6-4-35,0 1 0,-1-2 0,1 1 0,-1-1 0,-1-1 0,15-12 0,-4 2-612,32-38-1,-49 53 605,-1-1 0,0 1-1,0-1 1,0 1 0,0-1 0,-1 0-1,1 0 1,-1 0 0,0 0 0,1 0-1,-1 0 1,-1-1 0,1 1-1,0 0 1,-1-4 0,-3-10-413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0.782"/>
    </inkml:context>
    <inkml:brush xml:id="br0">
      <inkml:brushProperty name="width" value="0.05" units="cm"/>
      <inkml:brushProperty name="height" value="0.05" units="cm"/>
    </inkml:brush>
  </inkml:definitions>
  <inkml:trace contextRef="#ctx0" brushRef="#br0">4 18 16404,'-4'-11'1176,"6"8"-1008,3-1-40,11 6 112,2 3-432,6 2 192,2 0-96,8 5-48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2.443"/>
    </inkml:context>
    <inkml:brush xml:id="br0">
      <inkml:brushProperty name="width" value="0.05" units="cm"/>
      <inkml:brushProperty name="height" value="0.05" units="cm"/>
    </inkml:brush>
  </inkml:definitions>
  <inkml:trace contextRef="#ctx0" brushRef="#br0">5 49 11971,'-4'10'1240,"11"-4"-568,4-3-192,8-7 976,2-2-639,8-3-177,5 1-24,5-2-304,7 1-272,-3 0 56,-1 2-72,-7 1-112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1.172"/>
    </inkml:context>
    <inkml:brush xml:id="br0">
      <inkml:brushProperty name="width" value="0.05" units="cm"/>
      <inkml:brushProperty name="height" value="0.05" units="cm"/>
    </inkml:brush>
  </inkml:definitions>
  <inkml:trace contextRef="#ctx0" brushRef="#br0">0 257 13403,'19'23'1536,"-13"-16"-981,0 1 0,0-1 0,1 0-1,0 0 1,0-1 0,11 7 0,-17-12-511,1 0 0,0-1 1,-1 0-1,1 1 0,-1-1 1,1 0-1,0 0 0,-1 0 1,1 0-1,0 0 0,-1 0 1,1 0-1,0 0 0,-1-1 1,1 1-1,-1-1 0,1 1 1,-1-1-1,1 0 1,-1 0-1,1 1 0,-1-1 1,1 0-1,-1 0 0,0 0 1,0-1-1,3-1 0,3-5-17,0 0 0,0-1 0,6-10 1,-6 10 39,46-73 7,13-18-85,-65 99 10,0-1-1,0 1 1,0-1-1,0 1 1,1 0 0,-1 0-1,0 0 1,0 0 0,1 0-1,-1 0 1,1 0-1,-1 0 1,1 0 0,-1 1-1,2-2 1,-2 2 3,0 0 0,-1 1-1,1-1 1,-1 0 0,1 0 0,0 0 0,-1 0 0,1 1 0,-1-1-1,1 0 1,-1 0 0,1 1 0,-1-1 0,1 0 0,-1 1 0,1-1-1,-1 1 1,0-1 0,1 0 0,-1 1 0,0-1 0,1 1 0,-1-1-1,0 1 1,1-1 0,-1 1 0,0 1 0,3 5 37,-1 1-1,-1 0 1,1-1 0,-1 16 0,0-12 6,1 6 20,9 58 156,-10-69-192,0 0-1,1 0 0,0-1 1,0 1-1,1 0 0,-1-1 1,1 0-1,1 0 0,-1 0 1,4 5-1,-5-9-15,-1 1 1,1-1-1,0 0 0,-1 1 1,1-1-1,0 0 0,0 0 1,0 0-1,0 0 0,-1-1 1,2 1-1,-1 0 0,0-1 1,0 1-1,0-1 0,0 0 1,2 0-1,1 0 3,-1 0-1,0-1 1,0 0 0,0 0-1,0 0 1,0 0 0,0-1-1,4-2 1,6-3 19,-2-1 0,1-1-1,20-18 1,20-24 117,49-61 1,-47 50-143,-52 58-17,1 0 0,-1 0 0,1 1 0,0-1 0,0 1 0,1 0 0,4-3 0,-9 6 4,1 0 0,-1 0 0,1 0 0,-1 0 0,1 0 0,-1 0 0,1 0 0,-1 1 0,1-1 0,-1 0 0,0 0 0,1 0 0,-1 0 0,1 1 0,-1-1 0,0 0 0,1 0 0,-1 1 0,1-1 0,-1 0 0,0 1 0,1-1 0,-1 0 0,0 1 0,0-1 0,1 1 0,-1-1 0,0 0 0,0 1 0,0-1 0,0 1 0,1 0 0,6 20-80,-4-13 23,-2-7 76,-1 0 0,1 0-1,0 1 1,0-1 0,0 0-1,-1 0 1,1 0-1,0-1 1,1 1 0,-1 0-1,0 0 1,0 0 0,0-1-1,0 1 1,1-1 0,-1 1-1,0-1 1,0 1 0,1-1-1,-1 0 1,0 1-1,1-1 1,-1 0 0,0 0-1,1 0 1,-1 0 0,1 0-1,-1 0 1,0-1 0,1 1-1,-1 0 1,3-2-1,3 0 100,0-1 0,0 0 0,-1-1 0,10-5 0,9-10 76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1.559"/>
    </inkml:context>
    <inkml:brush xml:id="br0">
      <inkml:brushProperty name="width" value="0.05" units="cm"/>
      <inkml:brushProperty name="height" value="0.05" units="cm"/>
    </inkml:brush>
  </inkml:definitions>
  <inkml:trace contextRef="#ctx0" brushRef="#br0">2 338 17580,'0'0'43,"-1"0"1,1 0-1,0 0 1,0 0-1,0 1 0,0-1 1,0 0-1,0 0 1,0 0-1,0 1 1,0-1-1,0 0 1,0 0-1,0 0 1,0 1-1,0-1 0,0 0 1,0 0-1,0 1 1,0-1-1,0 0 1,0 0-1,0 0 1,0 1-1,0-1 0,0 0 1,0 0-1,0 0 1,1 0-1,-1 1 1,0-1-1,0 0 1,0 0-1,0 0 1,1 1-1,7-3 443,10-8-125,-4-2-304,0 0 0,0-1-1,-2 0 1,1-1 0,-2-1 0,0 0 0,0-1-1,-2 0 1,0 0 0,-1-1 0,0 0 0,-1 0-1,-2-1 1,5-19 0,-9 33-64,-1 0 0,1 0 0,-1 0 0,0 0 0,0-1 0,-1 1 0,1 0-1,-1 0 1,-1-5 0,2 8 6,0 0 0,-1 0-1,1 1 1,0-1 0,-1 1 0,1-1-1,-1 0 1,1 1 0,0-1 0,-1 1-1,1-1 1,-1 1 0,0-1-1,1 1 1,-1-1 0,1 1 0,-1-1-1,0 1 1,1 0 0,-1-1 0,0 1-1,0 0 1,0 0 2,-1 0-1,1 0 1,0 0-1,-1 0 1,1 1-1,0-1 1,0 0-1,-1 1 1,1-1-1,0 1 1,0-1-1,0 1 1,0 0-1,-1 0 1,1-1-1,0 1 1,-1 1-1,-4 5 15,-1 0-1,1 0 0,0 0 0,1 1 0,0 0 1,0 0-1,-6 16 0,-1 5 89,-9 32 0,15-41-13,1 1-1,-5 41 1,10-56-73,-1-1 1,1 0-1,0 0 1,0 0-1,0 0 1,1 1-1,0-1 1,0 0-1,0 0 1,0 0 0,1 0-1,0-1 1,0 1-1,0 0 1,1-1-1,0 1 1,0-1-1,4 5 1,-5-7-17,1 0 1,0 0-1,0 0 1,0-1 0,1 1-1,-1-1 1,0 0-1,0 1 1,1-2-1,-1 1 1,1 0-1,-1-1 1,1 1-1,-1-1 1,1 0-1,-1 0 1,1-1-1,-1 1 1,1-1-1,-1 1 1,1-1-1,-1 0 1,0-1-1,0 1 1,4-2-1,2-1-15,-1-1-1,1 0 0,-1 0 0,0 0 1,-1-1-1,0-1 0,0 1 0,8-9 1,-3-3-16,-1 1 0,0-2 1,-1 0-1,-1 0 0,-1 0 1,0-1-1,5-27 0,-10 46 72,0 6-10,5 14 19,-5-12-22,-1-3-20,0 1 1,1-1 0,-1 1 0,1-1-1,0 0 1,1 0 0,-1 0 0,1 0-1,0-1 1,-1 0 0,2 1 0,-1-1 0,0-1-1,0 1 1,1-1 0,0 1 0,-1-1-1,1-1 1,0 1 0,0-1 0,0 1-1,0-2 1,0 1 0,0 0 0,1-1 0,-1 0-1,6-1 1,3 0 7,0-1 0,0 0 1,0-2-1,0 1 0,0-2 0,-1 0 0,1 0 1,21-13-1,-13 5-6,-1-2 0,-1 0 0,0-1 0,-1-1 0,0 0 0,-2-2 0,0 0 0,-1-1 0,-1 0 0,16-30 0,-23 42-8,-5 15 5,-2 26-19,-1-20-32,0-11 6,0 0 0,1 0 0,-1 0-1,1 0 1,-1 0 0,1 0-1,0 0 1,0 0 0,1 2 0,-2-4 25,0 1 1,1-1-1,-1 0 1,1 1-1,-1-1 1,0 0-1,1 1 1,-1-1-1,1 0 1,-1 1-1,1-1 1,-1 0 0,1 0-1,-1 0 1,1 1-1,-1-1 1,1 0-1,-1 0 1,1 0-1,-1 0 1,1 0-1,-1 0 1,1 0-1,0 0 1,-1 0-1,1 0 1,-1-1 0,1 1-1,-1 0 1,1 0-1,-1 0 1,1-1-1,-1 1 1,1 0-1,-1 0 1,0-1-1,1 1 1,-1 0-1,1-1 1,-1 1 0,0-1-1,1 1 1,-1 0-1,0-1 1,1 0-1,18-27-140,3-12-67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3.020"/>
    </inkml:context>
    <inkml:brush xml:id="br0">
      <inkml:brushProperty name="width" value="0.05" units="cm"/>
      <inkml:brushProperty name="height" value="0.05" units="cm"/>
    </inkml:brush>
  </inkml:definitions>
  <inkml:trace contextRef="#ctx0" brushRef="#br0">240 829 18356,'-3'-3'103,"0"0"1,0 0-1,-1 1 1,1-1-1,-1 1 1,1 0-1,-1 0 1,0 1-1,0-1 1,0 1-1,0-1 1,0 1-1,-1 1 1,1-1-1,0 0 1,0 1-1,-1 0 1,1 0-1,0 0 1,0 1-1,0-1 1,-1 1-1,1 0 1,0 0-1,0 1 1,0-1-1,-4 3 1,-3 1 0,-1 1 1,1 0-1,0 0 1,1 1-1,-13 11 1,18-14-102,1-1 0,0 1 1,0 0-1,1 1 0,-1-1 0,1 1 1,0 0-1,0 0 0,0 0 1,1 0-1,0 0 0,0 0 0,0 1 1,-1 5-1,3-10-8,0 1-1,-1-1 1,1 0-1,0 1 1,0-1-1,0 0 1,0 1-1,1-1 1,-1 0-1,0 0 1,0 1-1,1-1 1,-1 0-1,1 0 1,-1 1-1,1-1 1,0 0-1,-1 0 1,1 0-1,0 0 1,0 0 0,1 1-1,0 0-13,0-1 0,0 0 0,0 0 0,0 0 0,0 0 0,0 0 0,0 0 0,1-1 0,-1 1 0,0-1 1,5 1-1,4-1-70,0 0 0,0-1 0,1 0 0,12-4 1,18-5-163,-28 6 122,1 0-1,0 1 0,-1 1 1,28-1-1,-38 3 113,1 0 0,-1 1 0,1 0 0,-1 0 0,0 0 0,0 0 0,1 1 0,-1-1 0,0 1 0,0 0 0,-1 1 0,1-1 0,0 1 0,-1-1 0,1 1 0,-1 0 0,0 0 0,0 1 1,0-1-1,4 7 0,2 5 6,0 1 0,-2 1 1,1 0-1,-2 0 1,0 0-1,-1 0 1,4 31-1,-3-1 167,0 84 1,-5-108-29,-2 0 1,-1 0-1,0 0 1,-2 0-1,-1-1 1,0 1 0,-2-1-1,0 0 1,-15 28-1,21-47-101,-1 0 0,1 0 0,-1 0-1,0 0 1,0 0 0,0-1 0,-1 1 0,1 0 0,-1-1-1,1 0 1,-1 0 0,0 1 0,0-2 0,0 1-1,0 0 1,0-1 0,0 1 0,-5 1 0,7-3-26,0-1 0,0 1 1,1 0-1,-1 0 0,0 0 1,0-1-1,0 1 0,1 0 1,-1-1-1,0 1 0,0 0 1,1-1-1,-1 1 0,0-1 0,1 1 1,-1-1-1,0 0 0,1 1 1,-1-1-1,1 0 0,-1 1 1,1-1-1,0 0 0,-1 0 1,1 1-1,0-1 0,-1 0 1,1 0-1,0 0 0,0 1 1,0-1-1,-1-2 0,-2-31-54,5 8-14,1 1-1,0-1 1,11-34-1,30-80-262,-35 115 269,74-205-363,67-222 4,-150 449 419,6-15 17,-2 0-1,0-1 0,-1 1 0,0-20 1,-3 37-15,0 1 1,0-1 0,1 1-1,-1-1 1,0 1 0,0-1-1,0 1 1,0-1-1,-1 1 1,1-1 0,0 1-1,0-1 1,0 1 0,0 0-1,0-1 1,-1 1 0,1-1-1,0 1 1,0-1-1,0 1 1,-1 0 0,1-1-1,0 1 1,-1 0 0,1-1-1,0 1 1,-1 0 0,1-1-1,-1 1 1,1 0 0,0 0-1,-1 0 1,1-1-1,-1 1 1,1 0 0,-1 0-1,1 0 1,-1 0 0,1 0-1,-1 0 1,0 0 0,0 0 3,-1 1 0,1-1 1,0 1-1,-1-1 0,1 1 1,-1 0-1,1 0 1,0 0-1,0 0 0,0 0 1,-2 1-1,-6 9 43,1-1-1,0 1 1,0 1 0,1-1 0,1 1-1,-8 20 1,1 1 109,-11 47 0,19-60-58,1-1 0,-3 39-1,7-52-64,0 1 0,1-1 0,-1 0 0,1 1 1,4 10-1,-5-14-17,1 0 0,0-1-1,1 0 1,-1 1 0,0-1 0,1 0 0,-1 1 0,1-1 0,0 0 0,0 0 0,-1 0 0,1 0 0,1-1 0,2 3 0,-1-2-5,0 0 0,1-1 1,-1 1-1,1-1 0,0 0 0,-1 0 0,1-1 1,0 1-1,-1-1 0,1 0 0,0 0 0,-1-1 1,1 0-1,0 1 0,-1-2 0,1 1 0,-1 0 1,1-1-1,6-3 0,4-2-3,0-1 1,-1 0-1,-1-1 0,21-17 1,-10 4-26,-1-1 1,-1-1-1,-1-1 1,-1-1-1,-1-1 1,-2 0-1,0-1 1,-2-1-1,-1-1 1,-2 0-1,0-1 0,-3 0 1,8-37-1,-15 59-5,-1 1 1,-1 0-1,1-1 0,-2-11 0,1 18 16,0 1 1,0-1 0,-1 1-1,1 0 1,0-1 0,-1 1-1,1 0 1,-1-1-1,1 1 1,-1 0 0,0 0-1,0 0 1,-1-2-1,1 2 3,1 1 0,-1-1-1,0 1 1,0 0-1,1-1 1,-1 1-1,0 0 1,1 0-1,-1 0 1,0-1-1,0 1 1,0 0 0,1 0-1,-1 0 1,0 0-1,0 0 1,1 0-1,-1 1 1,0-1-1,0 0 1,0 0 0,1 0-1,-1 1 1,0-1-1,1 1 1,-2-1-1,-1 2-3,0 1-1,-1-1 0,1 0 0,0 1 0,1 0 0,-1-1 1,0 1-1,1 0 0,0 1 0,0-1 0,0 0 1,0 0-1,0 1 0,-1 4 0,-2 5 2,0 1 0,-4 22 0,6-18 23,0 0-1,1 0 1,0 0 0,2 0-1,0 0 1,5 29 0,-4-41-7,0 0 1,1 0-1,0 0 1,0 0-1,0-1 1,1 1-1,0-1 1,0 1-1,0-1 1,5 6-1,-5-8-3,0 0 0,1 0 0,-1-1 0,0 1 0,1-1 0,-1 0 0,1 0 0,0 0 1,0 0-1,0-1 0,0 1 0,0-1 0,0 0 0,0-1 0,0 1 0,7 0 0,-3-1 0,1-1 1,-1 0-1,1 0 1,-1-1 0,1 0-1,-1-1 1,0 1-1,0-1 1,0-1-1,0 0 1,-1 0 0,1-1-1,-1 1 1,0-1-1,11-11 1,-3 1-13,0 0 1,-1-1 0,0-1 0,-1 0-1,13-25 1,-13 18-34,18-44 0,-27 58 14,0 0 0,-2 0 1,1-1-1,-1 1 0,0 0 0,-1-1 1,-1-15-1,-4 11-47,4 15 67,0 0 1,-1 0 0,1-1-1,0 1 1,0 0-1,-1 0 1,1 0 0,0 0-1,0 0 1,-1-1 0,1 1-1,0 0 1,0 0 0,-1 0-1,1 0 1,0 0 0,-1 0-1,1 0 1,0 0 0,-1 0-1,1 0 1,0 0 0,0 0-1,-1 0 1,1 0 0,0 0-1,-1 1 1,1-1-1,-2 1-2,0 0 0,0 1-1,1-1 1,-1 1-1,0-1 1,1 1-1,-1 0 1,1 0-1,0-1 1,0 1-1,-2 3 1,-2 6 21,0 1-1,1-1 1,0 1-1,0 0 1,2 0 0,-1 0-1,0 21 1,2-27 2,1 0 0,0 0 0,0 0 0,0 0 0,1 0-1,0 0 1,0 0 0,1-1 0,-1 1 0,1 0 0,0-1 0,1 1 0,-1-1 0,1 1 0,0-1 0,1 0 0,7 8 0,-9-11-5,1 0 1,0 0-1,0 0 0,0 0 1,1-1-1,-1 0 0,0 1 1,1-1-1,-1 0 0,0-1 0,1 1 1,-1-1-1,1 1 0,-1-1 1,1 0-1,-1 0 0,1-1 1,-1 1-1,1-1 0,-1 0 1,1 0-1,-1 0 0,0 0 0,1 0 1,4-4-1,2 0 7,-1 0 1,0-1-1,0 0 0,-1 0 0,1-1 1,-1-1-1,8-9 0,-7 6-7,0 0-1,-1-1 1,0 0-1,-1-1 1,-1 0-1,7-18 1,-10 24-30,-1 0 0,0-1 0,0 1 1,-1-1-1,0 0 0,0 1 0,0-1 0,-1 0 0,-1 1 1,1-1-1,-1 0 0,0 1 0,-4-12 0,-10-3-95,5 14 33,9 8 76,1 0 1,0 0-1,0-1 0,-1 1 0,1 0 1,0 0-1,0 0 0,-1 0 0,1 0 1,0 0-1,0 0 0,-1 0 1,1 0-1,0 0 0,0 0 0,-1 0 1,1 0-1,0 1 0,0-1 0,-1 0 1,1 0-1,0 0 0,0 0 1,0 0-1,-1 0 0,1 1 0,0-1 1,0 0-1,0 0 0,-1 0 0,1 1 1,0-1-1,0 0 0,0 0 1,0 0-1,0 1 0,0 0 3,0-1 1,0 1-1,0 0 0,0 0 1,0-1-1,1 1 0,-1-1 1,0 1-1,1 0 0,-1-1 1,0 1-1,1 0 0,-1-1 1,1 1-1,-1-1 0,1 1 0,-1-1 1,1 1-1,-1-1 0,1 0 1,-1 1-1,1-1 0,0 0 1,-1 1-1,1-1 0,0 0 1,-1 0-1,1 1 0,0-1 1,1 0-1,23 8 59,-12-6-37,0 0 0,0-2 0,0 1 0,1-2-1,-1 1 1,0-2 0,-1 0 0,1 0-1,0-2 1,0 1 0,-1-1 0,0-1 0,0 0-1,0-1 1,14-9 0,-18 9-19,1 1-1,-1-1 1,0 0-1,-1-1 1,0 0-1,0 0 1,0-1 0,-1 0-1,0 0 1,0 0-1,-1-1 1,0 0 0,-1 0-1,0 0 1,0 0-1,-1-1 1,0 1-1,0-1 1,-1 0 0,0-14-1,-1 23-4,-1-1 1,0 0-1,-1 0 0,1 1 0,0-1 0,0 0 0,-1 1 1,1-1-1,-1 0 0,0 1 0,1-1 0,-1 1 0,0-1 1,0 1-1,0-1 0,-2-1 0,3 2 2,-1 1 1,0-1-1,1 1 0,-1 0 0,0-1 1,0 1-1,1 0 0,-1 0 0,0-1 1,0 1-1,1 0 0,-1 0 0,0 0 1,0 0-1,0 0 0,1 0 0,-1 0 1,0 0-1,0 0 0,0 0 0,1 1 1,-1-1-1,0 0 0,0 1 1,1-1-1,-1 0 0,0 1 0,1-1 1,-1 1-1,0-1 0,1 1 0,-1-1 1,1 1-1,-1-1 0,0 1 0,1 0 1,-1 0-1,-2 3 8,1-1 0,-1 0 0,1 1 0,0-1 0,0 1 0,0 0 0,0 0 0,1 0 0,0 0 0,0 0 0,0 0 0,0 0 0,0 0 0,1 0 0,0 1 0,0-1 0,0 0 0,0 0 0,1 0 0,-1 0 0,1 0 0,0 0 0,2 5 0,-2-6 0,1 1-1,-1 0 0,1-1 1,0 1-1,0-1 0,0 0 1,1 1-1,-1-1 0,1 0 1,0 0-1,-1-1 0,1 1 1,0-1-1,1 1 0,-1-1 1,0 0-1,1 0 1,-1 0-1,1-1 0,0 1 1,-1-1-1,1 0 0,0 0 1,4 1-1,-4-2-64,1 0 0,-1 0 0,1 0-1,-1 0 1,1-1 0,-1 1 0,0-1 0,1 0 0,-1-1 0,0 1-1,0-1 1,0 0 0,0 0 0,7-4 0,-9 5-48,0-1 1,0 0-1,-1 0 0,1 0 1,0 0-1,-1 0 0,1 0 1,-1-1-1,1 1 1,-1 0-1,0-1 0,0 1 1,0-1-1,0 1 0,-1-1 1,1 1-1,-1-1 0,0 0 1,1 1-1,-1-1 1,0 0-1,0 1 0,-1-1 1,1 1-1,-1-1 0,0-2 1,-5-14-478,1 1-123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3.455"/>
    </inkml:context>
    <inkml:brush xml:id="br0">
      <inkml:brushProperty name="width" value="0.05" units="cm"/>
      <inkml:brushProperty name="height" value="0.05" units="cm"/>
    </inkml:brush>
  </inkml:definitions>
  <inkml:trace contextRef="#ctx0" brushRef="#br0">3 1 17372,'-2'14'1352,"7"7"-1040,0 2-128,6 6 616,1 3-304,4 1-720,7 0-392,5-19 592,5-10-120,-2-18-88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4.202"/>
    </inkml:context>
    <inkml:brush xml:id="br0">
      <inkml:brushProperty name="width" value="0.05" units="cm"/>
      <inkml:brushProperty name="height" value="0.05" units="cm"/>
    </inkml:brush>
  </inkml:definitions>
  <inkml:trace contextRef="#ctx0" brushRef="#br0">156 516 13483,'14'1'1294,"-35"6"-189,11-2-930,1 2 1,0-1-1,1 1 0,0 0 0,0 1 1,0 0-1,1 0 0,-7 11 0,3-3 74,1 0-1,0 1 1,-12 31-1,19-40-162,0 0 0,1 0-1,0 0 1,0 0 0,1 0-1,0 0 1,0 0 0,1 0-1,0 1 1,1-1 0,2 13-1,-2-18-48,0 0 0,0 1 0,0-1 0,1 0-1,-1 1 1,1-1 0,0 0 0,0 0 0,0 0 0,0-1 0,0 1-1,1 0 1,0-1 0,-1 1 0,1-1 0,0 0 0,0 0-1,0 0 1,0-1 0,0 1 0,1-1 0,-1 1 0,0-1 0,1 0-1,-1 0 1,1-1 0,-1 1 0,6 0 0,1-1 1,0 0 0,-1-1 1,1 0-1,0 0 0,-1-1 1,1-1-1,-1 1 0,0-1 0,1-1 1,-1 0-1,-1 0 0,1-1 1,-1 0-1,0 0 0,11-10 0,0-1-11,-1-1-1,-1 0 1,0-1-1,-2-1 0,16-24 1,-16 20-30,-1-2 0,-2 1 1,0-2-1,-1 0 0,7-28 0,-12 33-36,-1 0-1,-1 0 0,-1-1 0,-1 1 0,-1-1 0,-1 0 1,-3-23-1,2 39 18,0-1-1,0 1 1,-1 0 0,0 0-1,0-1 1,-1 1 0,0 0-1,0 1 1,0-1 0,0 0 0,-1 1-1,-8-9 1,10 12 15,0 0 0,0 0 0,0 1 0,-1-1 0,1 0 0,-1 1 0,1 0 0,-1 0 1,1 0-1,-1 0 0,1 0 0,-1 0 0,0 0 0,0 1 0,1 0 0,-1-1 0,0 1 0,0 0 0,0 0 0,1 1 0,-1-1 0,0 0 0,0 1 0,1 0 1,-1 0-1,0 0 0,1 0 0,-1 0 0,1 0 0,-1 1 0,1-1 0,-3 3 0,0-1 13,1 1 0,0 0 1,0 0-1,0 0 0,0 1 0,0 0 0,1-1 0,0 1 0,0 0 1,0 1-1,1-1 0,0 0 0,0 1 0,0-1 0,1 1 1,-1 0-1,1 0 0,1-1 0,-1 1 0,1 0 0,0 6 0,0-4 7,1 1-1,0-1 0,0 0 0,1 1 1,0-1-1,0 0 0,1 0 0,0 0 0,1-1 1,-1 1-1,1-1 0,1 0 0,-1 0 1,8 8-1,-5-8-13,0 0 1,1 0-1,0-1 1,0 0-1,0-1 1,1 1-1,0-2 0,0 1 1,0-1-1,0 0 1,1-1-1,0 0 1,0-1-1,-1 0 1,1-1-1,0 0 1,1 0-1,-1-1 0,18-2 1,-15 0-20,0 0 0,0-1 0,0-1 0,0 0 0,-1-1-1,1 0 1,-1-1 0,-1 0 0,1-1 0,-1 0 0,0-1 0,-1 0 0,0-1 0,15-16 0,-13 11 28,-1-1 0,-1-1 0,0 0 0,-1 0 0,0-1 0,-1 0 1,-2 0-1,1-1 0,-2 0 0,4-23 0,-1-8 127,-2-1-1,-2-79 1,-4 165-148,1 1-1,3-1 0,0 0 1,3 0-1,20 66 1,-15-70 69,1-1 1,29 46 0,-33-62-29,1-1 0,0-1 0,1 0 0,0 0 0,1-1 0,0 0 0,16 10 1,-25-20-18,-1 0 0,1-1 0,0 1 0,0-1 0,0 0 0,0 0 0,0 0 0,0 0 0,0 0 0,5 0 0,-8-1-7,1 0 0,0 0 0,0 0 0,0-1 0,0 1 0,-1 0 0,1 0 0,0 0 1,0-1-1,0 1 0,-1 0 0,1-1 0,0 1 0,-1 0 0,1-1 0,0 1 0,-1-1 0,1 0 0,0 1 1,-1-1-1,1 1 0,-1-1 0,1 0 0,-1 1 0,1-1 0,-1 0 0,0 0 0,1 1 0,-1-1 1,0 0-1,0 0 0,1 1 0,-1-1 0,0 0 0,0 0 0,0 0 0,0 0 0,0 1 0,0-1 1,0 0-1,0 0 0,-1 0 0,1 0 0,-1-6 14,-1 0 0,0 0 1,0 0-1,0 0 0,-1 0 0,0 1 0,0-1 0,-1 1 1,0 0-1,0 0 0,-5-5 0,-10-12 32,-29-24 1,40 38-45,-4-1-7,10 9-5,-1-1 0,1 0 0,-1 0 0,1 0 0,0 0-1,0-1 1,0 1 0,0-1 0,0 1 0,1-1 0,-1 0 0,-1-4 0,3 6 3,0 1 0,1 0 0,-1-1-1,0 1 1,1-1 0,-1 1 0,1-1-1,-1 1 1,1 0 0,-1-1 0,1 1-1,-1 0 1,1 0 0,-1-1 0,1 1-1,-1 0 1,1 0 0,-1 0 0,1 0-1,0-1 1,-1 1 0,1 0 0,-1 0-1,1 0 1,0 0 0,-1 1 0,1-1-1,-1 0 1,1 0 0,0 0 0,27 3-35,-24-2 28,42 5-32,1-2 0,64-3 0,-93-2 49,0-1-1,0 0 1,0-2-1,-1 0 1,1-1-1,-1 0 1,0-2-1,0 0 0,20-12 1,-34 17-1,1-1 0,0 1 0,0-1 0,-1 0-1,0 0 1,1 0 0,-1-1 0,0 1 0,-1-1 0,1 0 0,-1 0 0,1 1 0,2-10-1,-4 11 3,-1-1-1,1 1 0,-1 0 1,0-1-1,1 1 0,-1-1 1,-1 1-1,1-1 0,0 1 1,-1 0-1,1-1 0,-1 1 1,1-1-1,-1 1 0,0 0 1,0 0-1,0-1 0,-1 1 0,1 0 1,0 0-1,-1 0 0,1 0 1,-1 1-1,0-1 0,0 0 1,-3-2-1,-2-1 9,0 1 0,0 0 0,0 0-1,0 1 1,-1 0 0,1 0 0,-1 1 0,0 0 0,0 0-1,1 1 1,-1 0 0,0 0 0,0 1 0,-14 1 0,17-1-9,1 0 1,-1 1 0,0-1-1,0 1 1,1 0 0,-1 1-1,1-1 1,-1 1 0,1 0 0,0 0-1,-1 0 1,1 1 0,0-1-1,1 1 1,-1 0 0,0 0-1,1 1 1,-1-1 0,1 1-1,0-1 1,1 1 0,-1 0-1,0 0 1,1 0 0,-3 9-1,4-10 0,0-1 0,0 1 0,1 0 0,-1 0-1,1 0 1,0 0 0,0 0 0,0 0 0,0 0 0,0 0-1,1 0 1,-1 0 0,1 0 0,0 0 0,0-1-1,0 1 1,2 4 0,0-3-36,0 0 0,0 0 0,0-1-1,0 1 1,1-1 0,-1 0 0,1 0 0,0 0 0,0-1-1,5 4 1,5 0-81,0 0 0,0 0 0,1-2 0,0 1 0,28 3 0,19-4-46,21-7-64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5.482"/>
    </inkml:context>
    <inkml:brush xml:id="br0">
      <inkml:brushProperty name="width" value="0.05" units="cm"/>
      <inkml:brushProperty name="height" value="0.05" units="cm"/>
    </inkml:brush>
  </inkml:definitions>
  <inkml:trace contextRef="#ctx0" brushRef="#br0">47 589 13555,'0'0'20,"0"8"381,0 0-1,0 0 0,4 16 1,-4-24-392,0 0 1,0 0 0,0 0 0,0 0 0,0 1-1,0-1 1,0 0 0,0 0 0,0 0-1,0 0 1,0 0 0,0 1 0,0-1 0,1 0-1,-1 0 1,0 0 0,0 0 0,0 0 0,0 0-1,0 1 1,0-1 0,1 0 0,-1 0 0,0 0-1,0 0 1,0 0 0,0 0 0,0 0-1,1 0 1,-1 0 0,0 0 0,0 0 0,0 0-1,0 0 1,1 0 0,-1 0 0,0 0 0,0 0-1,0 0 1,0 0 0,1 0 0,-1 0 0,0 0-1,0 0 1,0 0 0,0 0 0,0-1-1,1 1 1,-1 0 0,0 0 0,0 0 0,0 0-1,0 0 1,0 0 0,0 0 0,0-1 0,1 1-1,-1 0 1,0 0 0,0 0 0,0 0 0,0 0-1,0-1 1,0 1 0,0 0 0,0 0-1,0 0 1,0 0 0,0-1 0,7-13 438,-7 14-428,8-23 443,-1 0-1,-1 0 1,-1-1-1,4-46 1,-7 31-101,-2 0 0,-7-51 1,7 89-362,-2-15 105,0-1 1,-8-24-1,8 37-89,1-1 1,-1 1 0,0 0 0,0 0-1,0 1 1,-5-7 0,6 9-14,0 0 1,0 0-1,0-1 0,0 1 1,-1 0-1,1 1 0,0-1 1,-1 0-1,1 0 0,-1 0 1,1 1-1,0-1 0,-1 1 1,0-1-1,1 1 0,-1 0 1,1-1-1,-3 1 0,2 0-4,1 1 0,-1-1 0,1 0 0,-1 1 0,1 0 0,-1-1 1,1 1-1,-1 0 0,1 0 0,0-1 0,-1 1 0,1 0 0,0 0 0,0 1 0,0-1 0,0 0 0,0 0 0,0 1 0,0-1 0,0 0 0,0 1 0,1-1 0,-1 1 0,0-1 0,1 1 0,-1-1 0,1 1 0,0-1 0,0 1 0,-1-1 0,1 3 0,-1 4-9,0 0 0,1 1 0,0-1 0,1 15 0,0-17 4,0-1 0,0 0-1,0 0 1,1 0 0,0-1-1,0 1 1,0 0-1,0-1 1,1 1 0,0-1-1,0 0 1,0 1 0,0-1-1,5 3 1,-3-2-2,1-1 0,-1 0 0,2 0 0,-1 0-1,0-1 1,0 0 0,1 0 0,0-1 0,8 3 0,4-1-8,1-1 1,0-1-1,0 0 0,0-2 0,1 0 0,25-4 1,120-28-30,-4 1 105,-161 31-55,37-1 91,-37 1-79,0 0-1,0 0 1,0 0-1,0 0 1,0 0-1,0 0 1,0 1-1,0-1 1,0 0-1,0 1 1,0-1-1,0 1 1,0-1-1,0 1 1,-1 0-1,1-1 1,0 1-1,0 0 1,0-1-1,-1 1 1,1 0-1,-1 0 1,1 0-1,0 0 1,-1 0-1,0 0 1,1-1-1,-1 1 1,1 2-1,-1-3-4,0 0 0,0 0 1,0 0-1,0 0 0,0 0 0,0 0 0,-1 0 1,1 0-1,0-1 0,0 1 0,0 0 0,0 0 1,0 0-1,0 0 0,0 0 0,-1 0 0,1 0 1,0 0-1,0 0 0,0 0 0,0 0 0,0 0 1,0 0-1,-1 0 0,1 0 0,0 0 0,0 0 1,0 0-1,0 0 0,0 0 0,0 0 0,-1 0 1,1 0-1,0 0 0,0 0 0,0 0 0,0 0 1,0 1-1,0-1 0,0 0 0,-1 0 0,1 0 1,0 0-1,0 0 0,0 0 0,0 0 0,0 0 1,0 1-1,0-1 0,0 0 0,0 0 0,0 0 1,0 0-1,0 0 0,0 0 0,0 1 0,0-1 1,0 0-1,0 0 0,0 0 0,-9-9 370,-3-15 105,0 0 0,-14-44-1,7 19-200,12 32-234,0 2-63,1 0 0,1 0 0,0-1-1,1 1 1,-3-22 0,7 36-21,0 1 0,0-1 0,0 0-1,0 0 1,0 0 0,1 0 0,-1 1 0,0-1 0,0 0 0,1 0 0,-1 0-1,0 1 1,1-1 0,-1 0 0,1 0 0,-1 1 0,1-1 0,-1 1-1,1-1 1,-1 0 0,1 1 0,0-1 0,-1 1 0,1-1 0,0 1-1,0-1 1,-1 1 0,1 0 0,0-1 0,0 1 0,-1 0 0,1 0-1,0 0 1,1-1 0,33 1-356,-21 0 837,64-2-621,-37-5-7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6.013"/>
    </inkml:context>
    <inkml:brush xml:id="br0">
      <inkml:brushProperty name="width" value="0.05" units="cm"/>
      <inkml:brushProperty name="height" value="0.05" units="cm"/>
    </inkml:brush>
  </inkml:definitions>
  <inkml:trace contextRef="#ctx0" brushRef="#br0">110 141 14531,'0'-1'60,"0"0"-1,0 0 0,0 0 1,0 0-1,-1 0 1,1 0-1,0 0 0,-1 0 1,1 0-1,-1 0 1,1 0-1,-1 0 1,1 0-1,-1 1 0,0-1 1,0 0-1,1 0 1,-1 1-1,0-1 0,0 0 1,0 1-1,0-1 1,0 1-1,1-1 1,-1 1-1,0-1 0,0 1 1,0 0-1,-1-1 1,1 1-1,0 0 1,0 0-1,0 0 0,0 0 1,0 0-1,0 0 1,0 0-1,0 0 0,0 0 1,0 1-1,0-1 1,0 0-1,0 1 1,0-1-1,-2 1 0,-1 1 79,1 0 0,-1 0 0,0 1 0,1-1 0,0 0 0,-1 1 0,1 0 0,0 0 0,1 0 0,-1 0 0,-3 6 0,1 0-35,0 0-1,1 0 1,1 1-1,-1 0 1,2 0-1,-1 0 1,1 0-1,1 0 1,0 0-1,0 20 1,1-25-97,0 0 1,1 0 0,-1 0 0,1 0-1,0 0 1,1 0 0,-1 0 0,1-1-1,0 1 1,0 0 0,0-1 0,1 0-1,0 1 1,0-1 0,0 0 0,0 0-1,0-1 1,1 1 0,0-1 0,0 1-1,0-1 1,0 0 0,8 4 0,8 0-26,0-1 1,0 0 0,1-2-1,26 3 1,-16-2-75,33 9 0,-55-12 65,0 1 1,-1 0-1,1 1 1,-1 0-1,0 0 1,0 1-1,-1 0 1,9 8-1,-10-8 9,-1 1 0,-1-1 0,1 1-1,-1 1 1,0-1 0,0 1 0,-1-1 0,0 1-1,0 0 1,-1 0 0,0 0 0,0 1 0,0-1-1,0 15 1,0 1 0,-2 0 0,0 0 0,-6 35 0,1-29 54,-1 1 0,-1-1 1,-12 30-1,14-45 17,-1 0 0,-1 0 0,0-1 0,0 1 0,-1-2 0,-1 1 0,-18 19 1,25-30-39,1-1 0,-1 1 0,0 0 0,0-1 0,0 1 1,0-1-1,-1 0 0,1 1 0,0-1 0,0 0 0,-1-1 0,1 1 1,-1 0-1,-2 0 0,3-1-5,1 0 1,-1 0-1,1 0 1,-1-1 0,1 1-1,-1 0 1,1-1-1,-1 1 1,1-1-1,0 1 1,-1-1-1,1 0 1,0 0-1,-1 1 1,1-1-1,0 0 1,0 0-1,-1-2 1,-2-1-3,1 0 1,0-1 0,0 1-1,1-1 1,0 0-1,0 0 1,0 0 0,0 0-1,1 0 1,-1-1-1,1 1 1,0-7 0,0-12-70,1 0 1,0 0-1,2 0 1,1 0-1,9-32 1,39-118-364,36-54-34,-24 65 326,-55 145 182,-1 0-1,-1-1 1,-1 0-1,-1 0 1,0-1 0,1-36-1,-8 38 44,2 18-88,1 0-1,0 0 1,0-1-1,0 1 1,0 0-1,0 0 1,-1-1-1,1 1 0,0 0 1,0 0-1,0 0 1,-1-1-1,1 1 1,0 0-1,0 0 1,-1 0-1,1 0 1,0-1-1,0 1 1,-1 0-1,1 0 1,0 0-1,-1 0 1,1 0-1,0 0 1,0 0-1,-1 0 1,1 0-1,-1 0 0,0 1 6,-1 0-1,1 0 0,-1 0 0,1 0 0,0 0 0,0 0 0,-1 0 0,1 0 0,0 1 0,0-1 0,0 0 0,0 1 0,0-1 0,0 1 0,1 0 0,-2 1 1,-5 15 1,0 0 0,2 0 1,-1 1-1,2 0 1,1 0-1,0 0 1,2 0-1,0 1 0,1-1 1,4 36-1,-3-49-16,0 0 0,1 0 0,-1 0 0,1 0 0,0-1 0,1 1 0,-1 0 0,1-1 0,7 11 0,-9-14-20,1-1 0,0 1-1,0 0 1,-1 0 0,1-1-1,0 1 1,0-1 0,1 0 0,-1 0-1,0 0 1,0 0 0,1 0-1,-1 0 1,0 0 0,1-1 0,-1 1-1,1-1 1,-1 0 0,0 1-1,1-1 1,-1 0 0,1-1-1,-1 1 1,1 0 0,-1-1 0,1 1-1,2-2 1,2-1-38,0 1 1,0-2-1,0 1 0,0-1 1,-1 0-1,0 0 0,1-1 1,-2 0-1,7-6 1,2-3-31,-1-2 0,15-21 1,11-28-210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6.426"/>
    </inkml:context>
    <inkml:brush xml:id="br0">
      <inkml:brushProperty name="width" value="0.05" units="cm"/>
      <inkml:brushProperty name="height" value="0.05" units="cm"/>
    </inkml:brush>
  </inkml:definitions>
  <inkml:trace contextRef="#ctx0" brushRef="#br0">89 1 17236,'-10'10'301,"0"0"1,1 1 0,0 0 0,1 0 0,1 1 0,-11 20-1,15-26-224,0 1-1,1 0 1,0 0-1,0-1 1,0 1-1,1 1 0,-1-1 1,2 0-1,-1 0 1,1 0-1,0 0 1,1 1-1,0-1 1,2 9-1,-2-12-60,0-1 1,1 0-1,0 1 0,0-1 1,0 0-1,0 0 0,0 0 1,0-1-1,1 1 0,-1 0 0,1-1 1,0 0-1,0 1 0,0-1 1,0 0-1,0-1 0,0 1 1,1-1-1,-1 1 0,0-1 1,1 0-1,-1 0 0,1 0 1,6 0-1,5 1-101,1-1-1,-1-1 1,0 0 0,25-4-1,4-5-310,-1-1-1,59-22 0,26-7-530,-124 38 888,35-5-222,-38 6 259,0 0 0,0 0 0,1 0 0,-1 0 1,0 0-1,0 0 0,0 1 0,0-1 1,0 0-1,1 1 0,-1-1 0,0 1 1,0-1-1,0 1 0,0-1 0,0 1 1,0 0-1,0-1 0,-1 1 0,1 0 0,0 0 1,0 0-1,0-1 0,-1 1 0,1 0 1,-1 0-1,1 0 0,0 0 0,-1 0 1,1 2-1,0 1 22,-1 1 0,0-1 0,0 0 0,0 0 1,0 0-1,-1 0 0,1 0 0,-1 0 0,0 0 0,-3 8 0,-19 39 205,19-43-184,-8 15 101,-1 0-1,-1-1 1,-1 0 0,0-1 0,-2-1 0,-25 24 0,39-40-136,-1-1 0,-1 0-1,1 0 1,0 0 0,-1 0 0,1-1-1,-1 0 1,0 0 0,0 0 0,1-1-1,-1 1 1,-1-1 0,-5 1 0,7-2-23,0 0 0,0-1 0,0 1 0,0 0 0,0-1 0,0 0 0,0 0 0,0 0 0,0-1 0,1 1 0,-1-1 0,1 0 0,-1 0 0,1 0 0,-1 0 0,1-1 0,-4-3 0,-21-26-42,5-5-57</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6.847"/>
    </inkml:context>
    <inkml:brush xml:id="br0">
      <inkml:brushProperty name="width" value="0.05" units="cm"/>
      <inkml:brushProperty name="height" value="0.05" units="cm"/>
    </inkml:brush>
  </inkml:definitions>
  <inkml:trace contextRef="#ctx0" brushRef="#br0">145 308 14763,'7'-5'615,"1"0"137,-1 0-1,0-1 1,0 0 0,11-13 0,-17 18-669,0 0 0,0-1-1,0 1 1,0 0 0,0-1 0,-1 0 0,1 1 0,0-1 0,-1 1-1,1-1 1,-1 0 0,1 1 0,-1-1 0,0 0 0,0 1 0,0-1 0,0 0-1,0 0 1,0 1 0,0-1 0,0 0 0,-1 1 0,1-1 0,-1 0-1,1 1 1,-1-1 0,0 0 0,0 1 0,1-1 0,-1 1 0,0 0 0,-2-3-1,1 3-80,1-1 0,-1 1 0,0 0 0,0-1-1,0 1 1,0 0 0,0 0 0,0 0-1,0 1 1,0-1 0,0 0 0,0 1 0,-1-1-1,1 1 1,0 0 0,0 0 0,0 0 0,-1 0-1,1 0 1,0 0 0,0 1 0,-1-1 0,1 1-1,0-1 1,0 1 0,0 0 0,0 0 0,-2 1-1,-4 1-16,1 1-1,0 0 1,0 1 0,0 0-1,0 0 1,-8 8-1,6-4 6,1 1-1,0 0 1,1 1-1,0-1 1,0 2-1,1-1 1,-6 17-1,9-21-1,0 0 0,1 1 0,0-1 1,1 1-1,-1-1 0,1 1 0,1-1 0,-1 1 0,2 0 0,-1-1 0,1 1 0,0-1 1,3 14-1,-3-18-6,0-1 1,0 1 0,1 0 0,-1-1 0,0 1 0,1-1-1,0 0 1,-1 1 0,1-1 0,0 0 0,0 0 0,1 0-1,-1 0 1,0 0 0,0-1 0,1 1 0,-1-1-1,6 3 1,-3-3-21,0 1-1,0-1 1,-1-1-1,1 1 1,0-1-1,0 0 1,0 0 0,0 0-1,0 0 1,6-2-1,5-2-103,-1 0 0,0-2 0,0 1 0,-1-2-1,0 0 1,14-9 0,6-7-184,-2-1-1,-1-2 1,-1-1-1,-1-2 1,-1-1-1,30-42 0,-43 48 125,-14 15 324,-9 12 69,-9 10 149,8-4-35,0 1 0,-13 20 0,19-26-203,1 1 0,-1-1 0,1 1 0,0-1-1,0 1 1,0 0 0,1 0 0,0 0 0,-1 0-1,1 6 1,1-9-78,0-1 0,0 0 0,1 0 0,-1 0-1,0 0 1,1 0 0,-1 0 0,1 0 0,-1 0 0,1 0-1,-1 0 1,1 0 0,0 0 0,0-1 0,-1 1 0,1 0-1,0 0 1,0-1 0,0 1 0,0 0 0,0-1 0,0 1-1,0-1 1,0 1 0,0-1 0,0 1 0,0-1 0,0 0-1,0 0 1,0 1 0,0-1 0,0 0 0,0 0 0,0 0-1,1 0 1,1-1 0,5 1 52,1-1 0,-1 0 0,0 0 0,10-3 0,8-4-56,0-2 1,-1 0-1,0-2 1,-1-1-1,0-1 0,30-23 1,4-8-297,59-60 1,-91 76 106,-21 23 92,0 0-1,0 0 1,1 1-1,0-1 1,0 1-1,12-8 1,-17 13 73,-1 0 0,0 0-1,0 0 1,0 0 0,0 0 0,1 0 0,-1 0-1,0 0 1,0 0 0,0 0 0,1 0-1,-1 0 1,0 0 0,0 0 0,0 0 0,1 0-1,-1 0 1,0 0 0,0 0 0,0 0 0,1 0-1,-1 0 1,0 1 0,0-1 0,0 0 0,0 0-1,0 0 1,1 0 0,-1 0 0,0 1 0,0-1-1,0 0 1,0 0 0,0 0 0,0 0 0,0 1-1,0-1 1,1 0 0,-1 0 0,0 0-1,0 1 1,0-1 0,0 0 0,0 0 0,0 0-1,0 1 1,0-1 0,0 0 0,0 0 0,-1 1-1,1 12-30,0-11 17,-3 28-93,1-23 100,1 1 0,0-1 0,0 0 0,1 1 0,0-1 0,0 0 0,1 1 0,0-1 0,3 10 0,-4-16 10,0-1 1,0 0 0,0 0 0,0 1 0,0-1 0,0 0 0,0 0 0,0 1 0,0-1-1,1 0 1,-1 0 0,0 1 0,0-1 0,0 0 0,0 0 0,0 1 0,1-1 0,-1 0-1,0 0 1,0 0 0,0 1 0,1-1 0,-1 0 0,0 0 0,0 0 0,1 0-1,-1 0 1,0 0 0,0 0 0,1 1 0,-1-1 0,0 0 0,0 0 0,1 0 0,-1 0-1,0 0 1,1 0 0,-1 0 0,0 0 0,0 0 0,1 0 0,-1-1 0,0 1 0,0 0-1,1 0 1,-1 0 0,15-21-8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7.933"/>
    </inkml:context>
    <inkml:brush xml:id="br0">
      <inkml:brushProperty name="width" value="0.05" units="cm"/>
      <inkml:brushProperty name="height" value="0.05" units="cm"/>
    </inkml:brush>
  </inkml:definitions>
  <inkml:trace contextRef="#ctx0" brushRef="#br0">148 482 12203,'8'-17'910,"15"-37"538,-22 50-1251,0 1 0,0 0-1,-1-1 1,1 1 0,0-1 0,-1 0-1,0 1 1,0-1 0,0 1-1,-1-1 1,1 1 0,-2-7-1,1 9-143,1 1 0,0-1 0,-1 0 0,1 1-1,-1-1 1,1 0 0,0 1 0,-1-1 0,0 1 0,1-1-1,-1 1 1,1-1 0,-1 1 0,0-1 0,1 1-1,-1-1 1,0 1 0,1 0 0,-1 0 0,0-1 0,0 1-1,1 0 1,-1 0 0,0 0 0,0 0 0,0 0 0,1 0-1,-1 0 1,0 0 0,0 0 0,1 0 0,-1 0-1,0 0 1,0 1 0,1-1 0,-1 0 0,-1 1 0,-2 1 67,0-1 1,0 1-1,0 1 1,1-1-1,-1 0 1,-3 4 0,-4 5 5,1-1 0,0 1 0,1 1 1,0-1-1,1 2 0,-13 24 1,12-19-109,1 1 0,1 1 0,0-1 0,-5 31 0,11-42-16,0-1-1,0 1 0,0 0 0,2 11 0,-1-18 0,0 1 0,0-1 0,0 0 0,0 0 0,0 1-1,1-1 1,-1 0 0,0 1 0,1-1 0,-1 0 0,1 0 0,-1 0 0,1 1 0,0-1 0,0 0-1,-1 0 1,1 0 0,0 0 0,0 0 0,0 0 0,0-1 0,0 1 0,0 0 0,0 0-1,0-1 1,1 1 0,-1-1 0,0 1 0,0-1 0,0 1 0,1-1 0,-1 0 0,0 1-1,1-1 1,-1 0 0,2 0 0,1-1 3,1 0-1,-1 0 1,1 0 0,-1 0-1,0-1 1,1 0-1,-1 0 1,0 0 0,0-1-1,0 1 1,-1-1 0,1 0-1,4-4 1,8-9 12,20-24 0,-30 33-9,19-23 30,-2-2 1,-1 0 0,32-66 0,-43 76-12,-2-2 0,0 1 0,-1-1 0,-2 0 0,0-1-1,-2 0 1,2-27 0,-6 47-15,0-1 0,0 0 1,0 1-1,-1-1 0,-1-6 0,1 11-9,1 0 1,0 1-1,0-1 1,0 0-1,-1 0 1,1 0-1,0 1 1,-1-1-1,1 0 1,0 1-1,-1-1 1,1 0-1,-1 1 1,1-1-1,-1 1 1,0-1-1,1 1 1,-1-1-1,1 1 1,-1-1-1,0 1 1,0-1-1,1 1 1,-1 0-1,0-1 1,1 1-1,-1 0 1,0 0-1,0 0 1,0 0-1,1-1 1,-1 1-1,0 0 1,0 0-1,0 0 1,1 1-1,-1-1 1,0 0-1,0 0 1,0 0-1,1 1 1,-1-1-1,0 0 1,1 1-1,-3 0 1,1 1 3,-1 0 0,0 0 0,1 0 0,-1 0 0,1 1 0,-1-1 0,1 1 0,0-1 0,0 1 0,0 0 0,1 0 0,-1 0 0,1 0 0,-2 5-1,-1 4 21,0 0 0,-2 20-1,4-20-5,0 0 0,1 0-1,1 0 1,0 0-1,1 0 1,0 0 0,1 0-1,0 0 1,6 15-1,-6-20-8,1 0-1,0-1 0,0 1 1,0-1-1,1 0 0,0 0 0,0 0 1,1-1-1,0 1 0,0-1 1,0 0-1,0-1 0,1 1 1,0-1-1,0 0 0,0 0 0,7 3 1,-1-3 4,0 0 0,0-1-1,0 0 1,1 0 0,-1-2 0,1 1 0,-1-2 0,1 1 0,0-2 0,-1 0 0,1 0 0,-1-1 0,1-1 0,-1 0 0,13-5-1,-13 4-13,-1-1-1,0 0 0,0 0 0,0-1 0,0-1 0,-1 0 0,-1 0 0,1-1 0,-1 0 0,0 0 0,-1-1 0,0 0 1,0-1-1,-1 0 0,9-17 0,-7 4-52,-8 22 45,-1 0 0,0 0 1,1 1-1,-1-1 0,0 0 0,0 0 0,0 0 0,0 0 1,0 1-1,1-1 0,-2 0 0,1 0 0,0 0 0,0 0 0,0 1 1,0-1-1,0 0 0,-1 0 0,1 0 0,0 1 0,-1-1 1,1 0-1,-1 0 0,0 0 0,1 1 3,0 0 0,0 0 0,-1 0 0,1 0 1,0 0-1,0 0 0,-1 0 0,1 0 0,0 0 0,0 0 0,-1 0 0,1 0 0,0 0 1,0 0-1,-1 0 0,1 0 0,0 0 0,0 0 0,0 0 0,-1 1 0,1-1 0,0 0 1,0 0-1,0 0 0,-1 0 0,1 1 0,0-1 0,0 0 0,0 0 0,0 0 0,-1 1 0,1-1 1,0 0-1,0 0 0,0 0 0,0 1 0,0-1 0,0 0 0,0 0 0,0 1 0,0-1 1,0 0-1,0 0 0,0 1 0,0-1 0,0 0 0,0 0 0,0 1 0,0-1 0,0 15-70,0-12 69,1-1 1,-1 0 0,1 0-1,0 0 1,0 0 0,0 0 0,0 0-1,0 0 1,1 0 0,-1-1-1,0 1 1,1 0 0,-1-1 0,1 1-1,0-1 1,-1 1 0,1-1-1,0 0 1,0 0 0,0 0-1,0 0 1,0 0 0,0 0 0,0 0-1,0-1 1,1 1 0,-1-1-1,3 1 1,4 0 5,-1-1 0,1 1 1,0-2-1,0 1 0,17-4 0,-12 0 2,0 0 0,0 0-1,-1-2 1,1 1-1,-1-2 1,0 0 0,-1-1-1,0 0 1,21-18-1,-19 13-14,0 0-1,-1-2 0,0 0 1,-1 0-1,-1-1 0,17-32 1,-22 37-18,-2 0 0,8-22 0,-11 29 18,0 1 0,-1 0 0,1-1 0,-1 1 0,1 0 0,-1-1 0,0 1 0,0-1 0,-1 1 0,1 0 0,-1-1 0,1 1 0,-1 0 0,-2-5 0,2 7 9,1 0 0,-1 0 0,1 1 0,-1-1-1,1 0 1,-1 1 0,0-1 0,0 0 0,1 1 0,-1-1-1,0 1 1,0-1 0,0 1 0,1 0 0,-1-1 0,0 1-1,0 0 1,0-1 0,0 1 0,0 0 0,0 0 0,0 0-1,0 0 1,0 0 0,0 0 0,1 0 0,-1 0 0,0 0-1,0 0 1,0 1 0,0-1 0,0 0 0,0 1 0,0-1-1,1 0 1,-1 1 0,0-1 0,-1 2 0,-3 1-5,1 0 1,0 0 0,0 0-1,0 1 1,-5 4-1,2 2 18,0-1-1,0 1 1,0 1 0,2-1-1,-1 1 1,1 0-1,-5 18 1,7-22 13,1 1 0,1-1-1,-1 1 1,1 0 0,0-1 0,1 1 0,0 0 0,0-1-1,1 1 1,0 0 0,0-1 0,4 14 0,-3-17-3,0-1 0,0 1 1,0-1-1,0 0 1,1 0-1,-1 0 0,1 0 1,-1 0-1,1 0 1,0-1-1,0 0 1,1 1-1,-1-1 0,0 0 1,1-1-1,-1 1 1,1 0-1,-1-1 0,1 0 1,0 0-1,5 1 1,4 0 26,0-1 1,0 0 0,0 0-1,0-1 1,14-3-1,-13 2-98,-1-1-1,0-1 0,-1 0 1,1-1-1,-1 0 0,1-1 1,-1 0-1,0-1 0,-1-1 0,0 0 1,19-15-1,-24 17 0,-1 0-1,1 0 1,-1-1-1,-1 0 1,1 0 0,-1 0-1,0 0 1,-1-1-1,1 0 1,-1 0 0,-1 0-1,1 0 1,-1 0-1,0 0 1,-1 0 0,0-1-1,0 1 1,0-1-1,-1 1 1,0-1 0,-1 1-1,-1-10 1,-2-3-153,-12-30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0.902"/>
    </inkml:context>
    <inkml:brush xml:id="br0">
      <inkml:brushProperty name="width" value="0.05" units="cm"/>
      <inkml:brushProperty name="height" value="0.05" units="cm"/>
    </inkml:brush>
  </inkml:definitions>
  <inkml:trace contextRef="#ctx0" brushRef="#br0">12 1 13875,'-5'157'1342,"-1"-39"-1045,6-112-277,0 1 13,0 0 1,0 0 0,3 13 0,-3-18-30,0-1 1,1 0-1,-1 1 0,1-1 1,-1 0-1,1 0 0,-1 1 0,1-1 1,-1 0-1,1 0 0,0 0 1,0 0-1,0 0 0,0 0 1,0 0-1,0 0 0,0 0 1,0 0-1,0 0 0,0-1 1,0 1-1,0 0 0,1-1 1,-1 1-1,0-1 0,1 1 1,0-1-1,2 0-3,0 0 0,-1 0 1,1-1-1,0 1 0,-1-1 0,1 0 0,-1 0 1,1 0-1,-1 0 0,1-1 0,-1 0 0,0 1 0,0-1 1,6-5-1,3-3-32,0 0 0,11-13 0,30-38-128,-2-1-1,53-88 1,-133 273 1003,28-118-822,-2 3 52,1 1 0,0 0 0,0 16 0,1-24-65,1 0 0,0-1 0,0 1 0,1 0 0,-1 0 0,0 0 0,0 0 0,0-1 0,0 1 0,1 0 0,-1 0 0,0 0 0,1-1 0,-1 1 0,1 0 0,-1 0 0,0-1 0,1 1 0,0 0 0,0 0 0,0-1-2,0 1 1,0-1 0,0 0 0,1 0 0,-1 0 0,0 0 0,0 0 0,0 0-1,0 0 1,0 0 0,0-1 0,0 1 0,0 0 0,0 0 0,0-1 0,0 1 0,0-1-1,0 1 1,0-1 0,0 0 0,1 0 0,13-10 36,-1-1-1,0-1 1,-1 0 0,0 0 0,16-25-1,15-13 10,-38 43-44,-2 4 0,0-1 0,-1 1-1,1 0 1,1 0 0,-1 0 0,1 0-1,-1 1 1,1 0 0,0 0-1,11-4 1,-16 7 1,1 0 0,0 0 0,0 0 1,0 0-1,0 1 0,-1-1 0,1 0 0,0 1 0,0-1 1,0 0-1,-1 1 0,1-1 0,0 1 0,-1-1 0,1 1 1,0 0-1,-1-1 0,1 1 0,0-1 0,-1 1 0,1 0 1,-1 0-1,0-1 0,1 1 0,-1 0 0,0 0 0,1 0 0,-1-1 1,0 1-1,0 0 0,1 0 0,-1 0 0,0 0 0,0 0 1,0 0-1,2 37 279,-2-34-237,0 8 167,-1-6-53,1-1 0,0 1 0,0-1 0,0 0 0,1 1 0,0-1 0,0 1-1,0-1 1,1 0 0,0 0 0,0 0 0,0 0 0,4 6 0,-2-4 95,1 3 52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8.346"/>
    </inkml:context>
    <inkml:brush xml:id="br0">
      <inkml:brushProperty name="width" value="0.05" units="cm"/>
      <inkml:brushProperty name="height" value="0.05" units="cm"/>
    </inkml:brush>
  </inkml:definitions>
  <inkml:trace contextRef="#ctx0" brushRef="#br0">16 0 15803,'-12'5'1209,"8"9"-969,4 0-32,5-1-1305,6-1 1218,3-3-169,0-2-161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8.717"/>
    </inkml:context>
    <inkml:brush xml:id="br0">
      <inkml:brushProperty name="width" value="0.05" units="cm"/>
      <inkml:brushProperty name="height" value="0.05" units="cm"/>
    </inkml:brush>
  </inkml:definitions>
  <inkml:trace contextRef="#ctx0" brushRef="#br0">2 1 16035,'-2'37'1617,"2"3"-1121,0 11-160,2 3 832,9 7-568,3 1-168,5-6-80,2-6-39,2-16-289,1-6-144,-1-19-361,-4-6-191,-13-12 536,-6-10-168,-16-14-104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9.090"/>
    </inkml:context>
    <inkml:brush xml:id="br0">
      <inkml:brushProperty name="width" value="0.05" units="cm"/>
      <inkml:brushProperty name="height" value="0.05" units="cm"/>
    </inkml:brush>
  </inkml:definitions>
  <inkml:trace contextRef="#ctx0" brushRef="#br0">1 4 15411,'10'-4'1169,"2"8"-977,4 3-80,11 2 304,-1-1-344,12-1 0,8 0-80,6-1-16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9.463"/>
    </inkml:context>
    <inkml:brush xml:id="br0">
      <inkml:brushProperty name="width" value="0.05" units="cm"/>
      <inkml:brushProperty name="height" value="0.05" units="cm"/>
    </inkml:brush>
  </inkml:definitions>
  <inkml:trace contextRef="#ctx0" brushRef="#br0">109 284 15443,'-3'1'125,"-1"1"-1,0-1 1,1 1-1,-1 0 1,1 0-1,-1 0 1,1 0-1,0 0 1,0 1-1,0 0 1,0-1-1,0 1 0,1 0 1,-1 0-1,1 1 1,0-1-1,-2 4 1,-3 6 62,1 0 1,0 1-1,-5 17 0,5-12-35,1 2 1,1-1-1,1 0 0,-1 39 0,4-52-121,0 1 0,0 0-1,1-1 1,0 1 0,0 0 0,1-1 0,-1 0-1,2 1 1,-1-1 0,1 0 0,0 0 0,1 0-1,0-1 1,0 1 0,0-1 0,7 7 0,-9-10-9,1-1 0,0 0 0,0 0 1,1 0-1,-1 0 0,0 0 0,1-1 1,-1 1-1,1-1 0,-1 0 0,1 0 1,-1 0-1,1-1 0,0 1 0,0-1 1,-1 0-1,1 0 0,0 0 0,0 0 1,-1-1-1,1 0 0,0 0 0,-1 0 1,1 0-1,-1 0 0,1 0 1,5-5-1,4-1 43,-1 0 0,0-2 0,-1 1-1,0-2 1,0 1 0,10-13 0,2-4 46,-1-1 0,-1-1 0,-1-1 0,-2 0 0,-1-2-1,19-46 1,-28 56-75,0-2-1,-1 1 0,-2-1 0,0 0 1,-2 0-1,0 0 0,-1-1 1,-2 1-1,0-1 0,-6-33 0,5 52-32,0-1 0,-1 0 0,0 1 0,0 0 0,0-1 0,0 1-1,-1 0 1,0 0 0,-5-7 0,7 11-3,0 0 1,0 0-1,0 0 1,0 0-1,0 0 0,0 0 1,0 0-1,0 0 1,0 1-1,0-1 0,-1 0 1,1 1-1,0-1 0,0 1 1,-1-1-1,1 1 1,0 0-1,-1 0 0,1-1 1,-1 1-1,1 0 1,0 0-1,-1 0 0,1 0 1,-1 1-1,1-1 1,0 0-1,-1 1 0,1-1 1,0 0-1,-1 1 0,1 0 1,0-1-1,0 1 1,0 0-1,0 0 0,-1-1 1,1 1-1,0 0 1,0 0-1,0 0 0,0 2 1,-3 1-2,1 0 0,0 1 0,0-1 0,0 1 0,1 0 0,0 0 0,0 0 0,0 0 0,0 0 0,-1 11 0,-5 58-19,7-68 19,0 20-17,1 0 0,1 0 1,2 0-1,8 43 0,-7-54-84,0 0 0,1 0-1,0 0 1,2-1 0,-1 0-1,2 0 1,0-1 0,18 24-1,-24-34 83,1 0 0,-1 0 1,1 0-1,0-1 0,0 1 0,0-1 0,0 1 0,1-1 0,-1 0 0,0 0 1,1-1-1,0 1 0,-1-1 0,1 0 0,0 0 0,0 0 0,0 0 0,0-1 1,7 1-1,32-10-230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6:59.834"/>
    </inkml:context>
    <inkml:brush xml:id="br0">
      <inkml:brushProperty name="width" value="0.05" units="cm"/>
      <inkml:brushProperty name="height" value="0.05" units="cm"/>
    </inkml:brush>
  </inkml:definitions>
  <inkml:trace contextRef="#ctx0" brushRef="#br0">2 283 16091,'-1'2'99,"1"1"0,0-1-1,0 0 1,0 0 0,0 1-1,0-1 1,0 0 0,0 1-1,1-1 1,-1 0 0,1 0 0,0 0-1,0 0 1,0 0 0,0 1-1,0-2 1,0 1 0,0 0-1,1 0 1,-1 0 0,1 0-1,-1-1 1,1 1 0,0-1-1,-1 1 1,1-1 0,0 0-1,0 0 1,0 0 0,0 0-1,3 1 1,0 0-22,-1 0 0,0-1 0,1 0-1,0 0 1,-1 0 0,1 0 0,0-1 0,-1 0 0,1 0-1,0 0 1,-1-1 0,1 1 0,-1-1 0,8-2 0,-4-1-55,0 0 0,0 0 0,0-1 1,-1 0-1,0-1 0,0 1 0,0-1 0,-1-1 1,0 1-1,0-1 0,0 0 0,-1 0 0,7-13 1,-9 14-37,0 1-1,0-1 1,-1 0 0,0 0 0,0 0 0,0 0 0,0 0 0,-1 0 0,0-1 0,-1 1 0,1 0 0,-1-1 0,-1 1 0,1 0 0,-1-1 0,0 1 0,0 0 0,-1 0 0,0 0 0,-2-6 0,3 10 5,1 1 1,-1-1-1,0 1 0,0-1 1,1 1-1,-1-1 1,0 1-1,0 0 0,0 0 1,-1-1-1,1 1 1,0 0-1,0 0 0,-1 0 1,1 0-1,0 1 1,-1-1-1,1 0 0,-1 0 1,1 1-1,-1-1 1,1 1-1,-1-1 0,0 1 1,1 0-1,-1 0 1,0 0-1,1 0 0,-1 0 1,1 0-1,-1 0 1,0 0-1,1 1 0,-1-1 1,1 0-1,-1 1 1,1 0-1,-1-1 0,1 1 1,-1 0-1,1 0 1,-3 1-1,-1 2-15,0 0-1,0 0 1,0 0 0,1 1-1,0 0 1,-1 0 0,2 0-1,-1 0 1,1 0 0,-4 8-1,2-1 6,0 1 0,1 1 0,1-1-1,0 1 1,0-1 0,0 18 0,3-25 22,-1 0 0,1 0 1,1 0-1,-1 1 1,1-1-1,0 0 1,0 0-1,0 0 1,1 0-1,0 0 0,1-1 1,-1 1-1,1-1 1,0 1-1,0-1 1,5 6-1,-5-8 10,1 0-1,0-1 1,0 1-1,0-1 0,1 0 1,-1 0-1,0 0 1,1 0-1,-1-1 1,1 0-1,0 0 1,-1 0-1,1 0 0,0-1 1,0 0-1,-1 0 1,1 0-1,8-2 1,4 0 28,-1-1 1,0-1-1,0-1 1,17-6-1,-7-1 18,0-1 0,0-1-1,-2-2 1,0 0 0,28-25-1,1-6 54,45-54-1,-91 93-105,-5 6-4,-1 0 0,0 0 0,1 0 0,-1 1 0,1-1 0,0 1 0,-1-1 0,1 1 0,0-1 0,0 1 1,0 0-1,0 0 0,0 0 0,0 0 0,4-1 0,-5 2-1,0 1 0,-1-1 1,1 0-1,0 1 0,-1-1 0,1 0 1,-1 1-1,1-1 0,-1 1 0,1-1 1,0 1-1,-1-1 0,0 1 0,1 0 1,-1-1-1,1 1 0,-1 0 0,0-1 1,1 1-1,-1 0 0,0-1 0,0 1 1,0 0-1,1-1 0,-1 1 0,0 0 1,0 0-1,0 1 0,3 29 39,-3-23-20,1 2-2,0 1 32,0 0-1,1 1 1,0-1 0,5 13 0,-6-22-34,-1 0-1,1 0 0,0-1 1,-1 1-1,1-1 0,0 1 1,0 0-1,0-1 1,0 0-1,0 1 0,0-1 1,1 1-1,-1-1 0,0 0 1,1 0-1,-1 0 1,1 0-1,-1 0 0,1 0 1,-1 0-1,1-1 0,0 1 1,-1 0-1,1-1 1,0 0-1,0 1 0,-1-1 1,1 0-1,0 0 0,0 0 1,-1 0-1,1 0 1,0 0-1,2-1 0,5-2 42,1 0-1,-1-1 0,-1 0 0,1-1 1,0 0-1,-1 0 0,0-1 0,-1 0 1,1 0-1,7-9 0,11-12 81,27-38 1,-32 37-137,-13 15-59,1 1-1,1 1 1,16-16 0,-26 26 50,0 1 0,0 0 0,1-1 0,-1 1 0,0 0 1,1-1-1,-1 1 0,0 0 0,1 0 0,-1-1 0,0 1 0,1 0 0,-1 0 1,0 0-1,1 0 0,-1-1 0,1 1 0,-1 0 0,1 0 0,-1 0 0,0 0 1,1 0-1,-1 0 0,1 0 0,-1 0 0,0 0 0,1 0 0,0 1 1,3 10-230,-8 25-203,3-30 349,-1 13-200,-1 1-550,0-1 0,2 33 0,1-48 623,2-4-42,4-16-317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0.280"/>
    </inkml:context>
    <inkml:brush xml:id="br0">
      <inkml:brushProperty name="width" value="0.05" units="cm"/>
      <inkml:brushProperty name="height" value="0.05" units="cm"/>
    </inkml:brush>
  </inkml:definitions>
  <inkml:trace contextRef="#ctx0" brushRef="#br0">1 0 16868,'1'3'117,"0"-1"0,-1 1 1,1-1-1,0 1 0,-1 0 1,1-1-1,-1 1 0,0 0 1,0-1-1,0 1 0,0 0 1,-1-1-1,1 1 0,-2 3 1,1 11 135,2 6-31,1 0-1,1-1 0,1 0 1,1 0-1,1 0 0,1 0 0,16 33 1,3-3 69,58 87 1,-73-124-274,-5-3 6,2-1 0,0 0 1,0 0-1,1-1 0,0-1 0,12 11 0,-21-20-18,0 0 1,1 1-1,-1-1 0,1 0 0,-1 0 1,1 1-1,-1-1 0,1 0 1,-1 0-1,1 0 0,-1 0 1,1 1-1,-1-1 0,1 0 0,0 0 1,-1 0-1,1 0 0,-1 0 1,1 0-1,-1-1 0,1 1 1,-1 0-1,1 0 0,-1 0 0,1 0 1,-1-1-1,1 1 0,-1 0 1,1 0-1,-1-1 0,1 1 1,-1 0-1,0-1 0,1 1 0,-1-1 1,0 1-1,1 0 0,-1-1 1,0 1-1,1-1 0,-1 1 1,0-1-1,0 1 0,1-1 1,-1 1-1,0-1 0,0 1 0,0-1 1,0 1-1,0-1 0,0 1 1,0-2-1,4-30 167,-4 30-157,-1-43 107,-1 1 0,-1-1 0,-3 1 1,-22-82-1,25 117-139,3 6 9,-1 1 0,1 0 0,-1-1 0,0 1 0,1 0 0,-1-1 0,0 1 0,-1 0 0,1 0 0,0 0 1,-1 0-1,1 0 0,-1 0 0,-2-2 0,4 4 5,0 0 0,0 0 0,0 0 0,0 0 1,-1 0-1,1 0 0,0 0 0,0 0 0,0 0 0,0 0 1,-1 0-1,1 0 0,0 0 0,0 0 0,0 0 0,-1 0 1,1 0-1,0 0 0,0 0 0,0 0 0,0 0 0,-1 0 1,1 0-1,0 1 0,0-1 0,0 0 0,0 0 0,0 0 1,-1 0-1,1 0 0,0 0 0,0 1 0,0-1 0,0 0 1,0 0-1,0 0 0,0 0 0,0 0 0,-1 1 0,1-1 1,0 0-1,0 0 0,0 0 0,0 1 0,0-1 0,0 0 1,0 0-1,0 0 0,0 0 0,0 1 0,0-1 0,0 0 1,0 0-1,0 0 0,0 0 0,1 1 0,-1-1 0,0 13-38,2-7 31,-1 1 0,1-1 0,1 1 0,-1-1 0,1 0-1,0 0 1,0 0 0,1-1 0,0 1 0,0-1 0,0 0 0,0 0 0,1 0 0,0 0-1,0-1 1,0 0 0,1 0 0,8 5 0,-8-6 7,1 1 0,0-1 0,0 0 0,0-1 0,1 1 0,-1-2 0,1 1 0,-1-1 0,1 0 0,-1 0 0,1-1 0,0 0 0,-1 0 0,1-1 0,14-3 0,-12 0 12,0 0-1,0 0 1,-1-1 0,0 0 0,0-1 0,0 0-1,0 0 1,-1-1 0,0 0 0,-1 0 0,14-17-1,-15 16 10,0 0-1,-1 0 0,1-1 0,-2 1 1,1-1-1,-1 0 0,-1-1 0,1 1 1,-2-1-1,1 1 0,-1-1 0,1-19 0,-3 28-14,0-1 0,0 1-1,0-1 1,-1 1-1,1-1 1,0 1 0,-1 0-1,1-1 1,-1 1-1,1-1 1,-1 1-1,0 0 1,1 0 0,-1-1-1,0 1 1,0 0-1,-2-2 1,3 3-4,-1-1 1,0 1 0,1 0-1,-1 0 1,0 0-1,1 0 1,-1-1-1,0 1 1,1 0-1,-1 0 1,0 0-1,1 0 1,-1 0-1,0 1 1,1-1-1,-1 0 1,0 0-1,1 0 1,-1 0 0,1 1-1,-1-1 1,0 0-1,1 1 1,-1-1-1,1 1 1,-1-1-1,1 0 1,-1 1-1,1-1 1,-1 1-1,1-1 1,0 1-1,-1-1 1,1 1-1,-1 0 1,1-1-1,0 1 1,0-1 0,-1 1-1,1 0 1,0 0-1,-3 7 0,0-1-1,0 1 0,1-1 1,0 1-1,1 0 1,-1 0-1,1 0 0,1 0 1,0 0-1,0 0 1,2 10-1,-1-6 6,1 0 0,1 1 0,0-1 0,0-1 0,1 1 0,9 18 0,-11-26-31,1 0 0,-1 0-1,1 0 1,0-1 0,0 1-1,0-1 1,0 0 0,0 0-1,8 5 1,-10-7 10,0 0 0,1-1 1,-1 1-1,1 0 0,-1-1 0,0 1 1,1-1-1,-1 0 0,1 1 0,0-1 1,-1 0-1,1 0 0,-1 0 0,1 0 1,-1 0-1,1 0 0,-1-1 0,1 1 1,-1 0-1,1-1 0,-1 1 1,1-1-1,-1 0 0,0 1 0,1-1 1,-1 0-1,0 0 0,0 0 0,1 0 1,-1 0-1,0 0 0,1-1 0,0-1-2,0 0-1,0 1 1,0-1-1,0 0 1,0 0-1,1-5 1,7-25-151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0.702"/>
    </inkml:context>
    <inkml:brush xml:id="br0">
      <inkml:brushProperty name="width" value="0.05" units="cm"/>
      <inkml:brushProperty name="height" value="0.05" units="cm"/>
    </inkml:brush>
  </inkml:definitions>
  <inkml:trace contextRef="#ctx0" brushRef="#br0">3 1 13387,'-2'9'271,"2"0"1,-1 1 0,1-1-1,0 1 1,1-1 0,0 1-1,1-1 1,0 0 0,4 12-1,-4-16-248,0-1 0,1 1 1,0 0-1,0-1 0,0 1 0,0-1 0,1 0 0,-1 0 0,1 0 1,0 0-1,1-1 0,-1 0 0,0 0 0,1 0 0,0 0 0,0 0 0,9 2 1,2 0-169,-1-1 1,1 0 0,0-2 0,0 0 0,0-1 0,0 0 0,1-1 0,-1-1 0,0-1 0,16-3-1,-13 1-137,0 0-1,0-1 0,-1-1 0,0-1 0,0-1 0,0-1 0,-1 0 0,17-12 0,-11 1 535,-18 13 890,-9 8-402,-12 11-164,-7 10 873,-31 40 0,46-52-1136,1 1 0,0-1 1,1 1-1,0 1 0,0-1 0,-7 24 0,13-33-273,-1 0 0,1 0 0,-1 0 0,1 0-1,0 0 1,0 0 0,0 0 0,0 0 0,0 0 0,0 0-1,0 0 1,1 0 0,-1 0 0,1 0 0,0-1-1,-1 1 1,2 3 0,-1-4-45,1 0-1,-1 0 1,0 0-1,0 1 1,1-1-1,-1-1 1,1 1-1,-1 0 1,1 0-1,-1 0 1,1-1-1,0 1 1,-1-1-1,1 1 1,-1-1-1,1 0 1,0 0-1,0 1 1,2-1-1,56-4-1000,-50 2 783,0 1 1,-1 0-1,1 0 1,0 1-1,0 1 1,-1 0-1,1 0 1,0 0-1,9 4 1,-18-4 198,1-1 1,-1 0-1,0 1 0,0 0 1,0-1-1,1 1 1,-1 0-1,0-1 1,0 1-1,0 0 0,0 0 1,0 0-1,0 0 1,-1 0-1,1 0 0,0 0 1,0 1-1,-1-1 1,1 0-1,-1 0 1,1 0-1,-1 1 0,1-1 1,-1 0-1,0 2 1,0-1 22,0 1 0,0 0 1,-1-1-1,1 1 0,-1-1 1,0 1-1,1-1 1,-1 0-1,0 1 0,-1-1 1,1 0-1,-2 3 0,-4 4 85,0 0 0,0 0 0,-1-1-1,-14 12 1,15-15-27,0 1 1,-1-1-1,1-1 0,-15 7 1,20-10-56,-1 0 0,0 0 1,0 0-1,0 0 0,0 0 0,0-1 1,0 0-1,0 1 0,0-1 1,0 0-1,1 0 0,-1-1 1,0 1-1,0-1 0,0 1 1,0-1-1,-3-1 0,5 1-2,0 1 1,0-1-1,1 1 0,-1 0 1,0-1-1,0 0 0,1 1 0,-1-1 1,0 1-1,1-1 0,-1 0 0,0 1 1,1-1-1,-1 0 0,1 0 1,0 1-1,-1-1 0,1-1 0,2-18-26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1.149"/>
    </inkml:context>
    <inkml:brush xml:id="br0">
      <inkml:brushProperty name="width" value="0.05" units="cm"/>
      <inkml:brushProperty name="height" value="0.05" units="cm"/>
    </inkml:brush>
  </inkml:definitions>
  <inkml:trace contextRef="#ctx0" brushRef="#br0">140 292 13323,'0'0'33,"0"0"1,1 0-1,-1-1 0,0 1 1,1 0-1,-1 0 0,0 0 1,1 0-1,-1 0 0,0 0 1,1 0-1,-1 1 1,0-1-1,1 0 0,-1 0 1,0 0-1,1 0 0,-1 0 1,0 0-1,1 1 0,-1-1 1,0 0-1,0 0 0,1 0 1,-1 1-1,0-1 1,0 0-1,1 0 0,-1 1 1,0-1-1,-1 12 429,-17 20-109,14-25-168,-8 12 219,-60 107 1477,64-110-1658,1-1 1,1 1 0,1 0 0,0 1 0,2-1-1,-4 27 1,6-40-173,1 1 1,0-1-1,0 0 0,0 1 1,1-1-1,-1 0 0,1 1 1,0-1-1,-1 0 0,1 0 1,1 0-1,-1 0 0,0 0 1,1 0-1,3 6 0,-3-7-22,0-1 0,1 1 0,-1 0 0,0-1 0,1 1 0,-1-1 0,0 0 0,1 1 0,0-1 0,-1-1 0,1 1 0,0 0 0,-1-1 0,1 1 0,0-1 0,0 0 0,0 0 0,-1 0 0,1 0 0,3-1 0,6-1 1,0 0 1,0-1-1,-1-1 1,0 0-1,0 0 0,0-1 1,0-1-1,-1 0 1,0 0-1,16-13 1,-1-1-23,-2-1 0,41-48-1,-44 44-32,-1 0 0,0-2 0,-2 0 0,23-52-1,-34 64-22,0-1 0,-1 0 0,0 0 0,-2 0-1,0 0 1,0-1 0,-2 1 0,0-1 0,-1 0 0,-4-32-1,4 42 25,-2 1 0,1-1 0,-1 0 0,0 1 0,0 0 0,0-1 0,-1 1 0,0 0 0,-1 1-1,1-1 1,-1 0 0,0 1 0,0 0 0,-1 0 0,0 0 0,0 0 0,0 1 0,0 0 0,-1 0 0,1 0 0,-1 1-1,0 0 1,0 0 0,0 0 0,-1 1 0,1 0 0,0 0 0,-1 1 0,0-1 0,1 1 0,-1 1 0,-7-1 0,2 2 30,0 0 0,1 1 0,-1 0 0,0 0 0,0 1 0,1 1 0,-1 0 1,1 1-1,0 0 0,1 0 0,-1 1 0,-11 9 0,15-10 31,1 0 0,-1 1 0,1-1-1,0 1 1,1 1 0,-1-1 0,1 1 0,0 0-1,1 0 1,0 0 0,0 1 0,0-1 0,1 1-1,0 0 1,1 0 0,0 0 0,0 1 0,0 9-1,1-14-10,1 0-1,0 0 0,0 1 0,1-1 0,0 0 0,-1 0 1,1 0-1,0 0 0,1 0 0,-1 0 0,1 0 0,0-1 1,0 1-1,0 0 0,0-1 0,1 0 0,3 5 0,-1-4 3,0 1 0,1-1-1,-1 0 1,1 0-1,0 0 1,0-1-1,0 0 1,1 0 0,10 2-1,6 1-48,0-1 0,0-2 0,1 0-1,-1-2 1,27-1 0,40-7-303,-54 4-67,67 1 0,-99 2 342,0 0 0,1 1 1,-1-1-1,0 1 0,0 1 0,0-1 0,0 0 0,0 1 0,0 0 0,0 0 0,0 0 0,0 1 1,-1-1-1,0 1 0,1 0 0,-1-1 0,0 2 0,0-1 0,0 0 0,4 7 0,-7-9 18,1 0-1,0 0 1,-1 0-1,1 0 1,0-1-1,0 1 1,-1 0-1,1-1 1,0 1-1,0 0 1,0-1-1,0 1 1,0-1-1,0 1 0,0-1 1,0 0-1,0 1 1,0-1-1,0 0 1,0 0-1,1 0 1,-1 1-1,0-1 1,0-1-1,0 1 1,0 0-1,0 0 1,0 0-1,0 0 1,0-1-1,0 1 1,0-1-1,0 1 0,0 0 1,0-1-1,0 0 1,0 1-1,0-1 1,0 0-1,0 1 1,0-1-1,1-1 1,4-5-72,0 1 0,0-1 0,0 0 0,5-9 1,11-20-258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1.570"/>
    </inkml:context>
    <inkml:brush xml:id="br0">
      <inkml:brushProperty name="width" value="0.05" units="cm"/>
      <inkml:brushProperty name="height" value="0.05" units="cm"/>
    </inkml:brush>
  </inkml:definitions>
  <inkml:trace contextRef="#ctx0" brushRef="#br0">1 61 15691,'2'0'162,"1"-1"1,0 0-1,-1 1 0,1 0 0,0 0 0,0 0 0,0 0 0,-1 0 0,1 0 1,0 1-1,-1-1 0,1 1 0,3 1 0,35 18 1155,-1 0-340,-31-18-849,0 1 1,0-2-1,1 1 1,-1-1-1,13-1 1,-20 1-117,0-1 1,0 0 0,0 0-1,1-1 1,-1 1-1,0 0 1,0-1 0,0 1-1,0-1 1,0 1-1,0-1 1,0 0 0,0 0-1,0 0 1,0 0-1,-1 0 1,1-1 0,0 1-1,-1-1 1,1 1-1,-1-1 1,1 1 0,-1-1-1,0 0 1,1 0-1,-1 1 1,0-1 0,1-3-1,-2 4-8,0 0-1,1 0 0,-1 0 0,0 0 1,0 0-1,0 1 0,0-1 0,0 0 1,0 0-1,0 0 0,0 0 0,0 0 1,-1 0-1,1 1 0,0-1 0,0 0 1,-1 0-1,1 0 0,-1 1 0,1-1 1,-1 0-1,1 0 0,-1 1 1,1-1-1,-2 0 0,1 0 1,-1 0 1,1 0-1,-1 0 0,0 0 1,0 0-1,1 1 0,-1-1 0,0 1 1,0-1-1,0 1 0,-2-1 1,-3 1 2,1 0 1,-1 0-1,1 1 1,-1-1-1,1 2 1,-7 0 0,7 0-4,1 1 0,-1-1 1,1 1-1,0 0 0,-1 0 1,1 0-1,1 1 0,-1-1 1,-5 7-1,8-8-2,0-1 0,0 1 0,1 0 0,-1 1 0,1-1 0,0 0 0,-1 0 0,1 1 0,0-1 0,0 0 0,0 1 0,1-1 0,-1 1 0,1 0 0,-1-1 0,1 1-1,0-1 1,0 1 0,0 0 0,0-1 0,0 1 0,1-1 0,0 5 0,0-5 3,1 0-1,-1 1 1,1-1-1,-1 0 1,1 0-1,0 0 1,0 0-1,0 0 1,0-1-1,0 1 1,0-1-1,0 1 1,0-1-1,1 0 1,-1 1-1,1-1 1,-1 0-1,1-1 1,-1 1-1,1 0 1,-1-1-1,1 0 1,4 1-1,5 0 14,0-1 0,0 1-1,22-4 1,-13-1-16,0 0 0,-1-1-1,1-1 1,-1-1 0,0-1 0,24-13 0,-14 4-56,-1-2 0,-1 0 0,28-26 0,-50 39 30,-4 4 16,0 0 1,0 0 0,1 0 0,-1 0 0,1 0-1,-1 1 1,1-1 0,-1 1 0,1-1 0,0 1 0,-1 0-1,1 0 1,6-1 0,-9 2 11,1 1 1,0-1-1,0 0 1,-1 1-1,1-1 1,0 1-1,-1-1 0,1 1 1,0-1-1,-1 1 1,1 0-1,-1-1 1,1 1-1,-1 0 1,1 0-1,-1-1 0,0 1 1,1 0-1,-1 1 1,9 22 79,-2-5 0,-3-14-92,0 0 0,0 1 0,1-1 0,-1-1 0,1 1 0,0-1 0,0 0 0,1 0 0,-1 0 0,1-1-1,0 0 1,0 0 0,0 0 0,0-1 0,1 0 0,11 2 0,2-1-37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2.194"/>
    </inkml:context>
    <inkml:brush xml:id="br0">
      <inkml:brushProperty name="width" value="0.05" units="cm"/>
      <inkml:brushProperty name="height" value="0.05" units="cm"/>
    </inkml:brush>
  </inkml:definitions>
  <inkml:trace contextRef="#ctx0" brushRef="#br0">0 571 14027,'7'155'2673,"-5"-138"-2406,1-1 0,0 0 0,1 0 0,1 0-1,0 0 1,2-1 0,9 19 0,-14-31-199,0 0 0,0 1 0,1-1 0,-1 0 0,1-1 0,-1 1 0,1 0 0,0-1 0,0 1 0,0-1 1,1 0-1,-1 0 0,1 0 0,-1-1 0,1 1 0,-1-1 0,1 0 0,0 0 0,-1 0 0,1 0 0,0-1 0,0 0 0,0 1 1,0-1-1,-1-1 0,9 0 0,0-1 50,0-2 0,0 1 0,-1-1 0,1-1 1,-1 0-1,0 0 0,15-11 0,-3 1 34,-1-2 0,0 0 0,-1-2 0,32-35 1,61-95 378,-57 68-282,-4-3-1,-3-2 0,49-116 1,-58 72-375,-41 129 100,1 1 0,-1-1 0,0 0 0,0 1 0,1-1 0,-1 0-1,0 0 1,0 1 0,0-1 0,0 0 0,0 1 0,0-1 0,0 0 0,0 0-1,0 1 1,0-1 0,0 0 0,0 1 0,-1-1 0,1 0 0,0 1-1,-1-1 1,1 0 0,-6 2-473,0 8 483,1-1 1,0 1 0,0 0 0,1 1 0,0-1 0,-6 20 0,2-3-154,-10 24-129,4 2 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1:41.207"/>
    </inkml:context>
    <inkml:brush xml:id="br0">
      <inkml:brushProperty name="width" value="0.05" units="cm"/>
      <inkml:brushProperty name="height" value="0.05" units="cm"/>
    </inkml:brush>
  </inkml:definitions>
  <inkml:trace contextRef="#ctx0" brushRef="#br0">1 128 9466,'6'-2'99,"-1"1"0,1 0-1,0 1 1,0-1 0,0 1-1,0 0 1,0 1 0,6 1 0,-3-1 11,7 1 19,0 2 0,0 0 0,0 1 0,-1 0 0,0 2 0,16 8 0,33 13 288,-16-13-297,1-2 0,0-2 0,0-2 0,57 3 0,207-3-88,-171-8 16,261 21-12,192-2 2,-68-70 11,-221 16-32,1288-69 77,91 77-33,-1545 26-44,-114 0-31,124-3 34,-117 1-149,0-1 1,46-12-1,-74 14 118,0 0-1,0 0 0,-1 0 0,1-1 1,0 0-1,-1 0 0,1 0 0,-1 0 1,1-1-1,-1 0 0,0 0 0,0 0 1,0 0-1,4-5 0,-6 4-2,0 0 0,-1 0 0,1 0 0,-1 0 0,0-1 0,1-6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3.344"/>
    </inkml:context>
    <inkml:brush xml:id="br0">
      <inkml:brushProperty name="width" value="0.05" units="cm"/>
      <inkml:brushProperty name="height" value="0.05" units="cm"/>
    </inkml:brush>
  </inkml:definitions>
  <inkml:trace contextRef="#ctx0" brushRef="#br0">188 147 13947,'1'-3'190,"3"-12"599,0 0-1,2-29 0,-6 41-674,1 0 0,-1 0 0,0 0 1,0 0-1,0 1 0,-1-1 0,1 0 0,-1 0 0,1 0 0,-1 0 0,0 0 1,0 0-1,0 1 0,0-1 0,-1 1 0,1-1 0,-1 0 0,0 1 0,0 0 0,0 0 1,0-1-1,-4-2 0,4 4-51,0 0 0,0 1 0,0-1 1,-1 1-1,1-1 0,0 1 0,0 0 0,-1 0 0,1 0 1,0 0-1,-1 0 0,1 1 0,0-1 0,0 1 1,0-1-1,-1 1 0,1 0 0,0 0 0,0 0 1,0 0-1,0 0 0,0 0 0,0 1 0,-3 2 1,-3 3 3,0 0 0,1 0 1,0 0-1,-8 11 0,4-4-46,2 1 1,0 0-1,1 1 0,0 0 0,1 0 0,-5 18 0,9-25-21,1 0-1,0 0 0,0 0 0,1 0 0,0 0 0,0 0 0,1 0 0,1 0 1,-1 0-1,1 1 0,1-1 0,0 0 0,3 10 0,-4-17 0,0 0 0,0 0 1,-1-1-1,1 1 0,0 0 0,1-1 0,-1 1 0,0-1 0,0 1 1,1-1-1,-1 0 0,1 0 0,-1 1 0,1-1 0,-1 0 0,1 0 0,0 0 1,-1-1-1,1 1 0,0 0 0,0-1 0,0 1 0,-1-1 0,1 1 1,0-1-1,0 0 0,0 0 0,0 0 0,0 0 0,0 0 0,0 0 0,2-1 1,2-1-3,-1 1 1,1-1 0,-1 0-1,0-1 1,0 1 0,0-1-1,0 0 1,0 0 0,7-7-1,4-7 14,0-1 0,-2 0-1,-1-1 1,0-1 0,-1 0-1,-1-1 1,-1 0 0,-1 0-1,-1-1 1,9-35 0,-22 90 0,1 1 0,2-1 1,2 1-1,7 66 1,-7-97-59,1 1 1,0 0-1,0-1 1,0 1-1,0-1 0,1 1 1,0-1-1,-1 0 1,1 1-1,3 2 0,-4-5 23,-1-1-1,0 1 0,1-1 1,-1 1-1,1-1 0,0 1 1,-1-1-1,1 0 0,-1 0 0,1 1 1,0-1-1,-1 0 0,1 0 1,-1 1-1,1-1 0,0 0 0,-1 0 1,1 0-1,0 0 0,-1 0 1,1 0-1,1 0 0,-1-1 7,1 0 0,-1 1-1,0-1 1,1 0 0,-1 0 0,0 0-1,0 0 1,0 0 0,1 0-1,-1 0 1,0 0 0,0 0 0,-1 0-1,2-2 1,15-29-213,1-14-81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2.604"/>
    </inkml:context>
    <inkml:brush xml:id="br0">
      <inkml:brushProperty name="width" value="0.05" units="cm"/>
      <inkml:brushProperty name="height" value="0.05" units="cm"/>
    </inkml:brush>
  </inkml:definitions>
  <inkml:trace contextRef="#ctx0" brushRef="#br0">0 371 13787,'3'7'236,"4"9"189,0 0 0,1-1-1,1 0 1,14 19 0,-21-32-405,0 1 1,0-1-1,0 1 0,0-1 1,0 0-1,1 0 0,-1 0 1,1 0-1,-1 0 0,1-1 1,0 1-1,0-1 1,0 0-1,0 0 0,0 0 1,0 0-1,0 0 0,0-1 1,0 1-1,0-1 0,0 0 1,0 0-1,0 0 0,1 0 1,-1 0-1,0-1 1,0 1-1,0-1 0,0 0 1,0 0-1,4-3 0,7-3-227,-1-2 0,0 0-1,-1 0 1,0-1 0,18-20-1,50-65-943,-76 90 1104,53-68 199,80-136-1,-199 334 2736,56-111-2749,0 1 0,1 0 1,1 0-1,0 1 1,1-1-1,-1 29 1,3-42-110,1-1 0,0 1 0,0 0 0,1-1 1,-1 1-1,0 0 0,0-1 0,1 1 0,-1-1 1,1 1-1,0-1 0,-1 1 0,1-1 1,0 1-1,1 2 0,-1-4-9,0 1-1,-1-1 1,1 1 0,0-1 0,0 0-1,-1 1 1,1-1 0,0 0 0,0 1-1,0-1 1,-1 0 0,1 0 0,0 0-1,0 0 1,0 0 0,0 0 0,-1 0-1,1 0 1,0 0 0,0 0 0,1-1-1,2 0 36,0 0 0,-1-1-1,1 0 1,0 0 0,-1 0-1,0 0 1,1-1 0,-1 1-1,0-1 1,4-5 0,5-6 70,-1 0 1,0-1-1,-2-1 1,1 0-1,9-23 0,-16 30-104,1 1 0,-1-1 0,-1 0 0,0 0-1,0 0 1,0 0 0,-1-1 0,-1 1-1,0 0 1,0 0 0,-1-1 0,-2-13-1,2 20-65,0 0-1,0 0 1,0 0-1,0 0 1,0 0-1,-1 0 0,0 0 1,1 1-1,-1-1 1,0 1-1,0-1 1,0 1-1,-1 0 0,1 0 1,0 0-1,-1 0 1,0 0-1,1 1 1,-1-1-1,0 1 0,0-1 1,0 1-1,0 0 1,0 0-1,0 1 0,0-1 1,0 0-1,-4 1 1,3 0-175,-1 0 0,1 0-1,0 0 1,-1 1 0,1 0 0,0 0 0,0 0 0,-1 1 0,1-1 0,0 1 0,0 0-1,1 0 1,-1 0 0,0 0 0,1 1 0,-1 0 0,1 0 0,0 0 0,-5 5 0,7-7 164,1 0 0,-1-1 0,0 1 0,1 0 0,-1 0 0,1 0 0,-1 0 0,1 0 0,-1 0 0,1 0 0,0 0 1,-1 0-1,1 0 0,0 2 0,0-2-23,1 0 0,-1 0 0,1 1 0,-1-1 0,1 0 0,0 0 0,-1 0 1,1 0-1,0 0 0,0 0 0,2 1 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3.006"/>
    </inkml:context>
    <inkml:brush xml:id="br0">
      <inkml:brushProperty name="width" value="0.05" units="cm"/>
      <inkml:brushProperty name="height" value="0.05" units="cm"/>
    </inkml:brush>
  </inkml:definitions>
  <inkml:trace contextRef="#ctx0" brushRef="#br0">161 39 14907,'-3'-1'144,"-1"1"0,0-1 0,0 0 0,1 1 0,-1 0 0,0 0 0,0 0 1,1 0-1,-1 1 0,0 0 0,1-1 0,-1 1 0,0 0 0,1 1 0,-1-1 0,1 1 0,0-1 0,-1 1 0,1 0 0,0 0 0,0 1 0,-5 4 0,0 0 24,1 0 0,0 1 0,0 0 0,1 0 0,0 1 0,1-1 0,-7 13 0,9-13-84,0 0 1,1 0-1,-1 0 0,1 1 0,1-1 0,0 0 0,0 1 1,0-1-1,2 17 0,-1-22-63,1-1 1,-1 0-1,1 1 0,-1-1 0,1 0 1,0 0-1,0 1 0,0-1 1,0 0-1,0 0 0,0 0 0,1 0 1,-1-1-1,1 1 0,-1 0 1,4 2-1,-3-3-7,1 0 1,-1 0-1,0 0 1,1 0-1,-1 0 1,1-1-1,-1 1 1,1-1-1,0 1 1,-1-1-1,1 0 1,-1 0-1,1-1 1,-1 1-1,1 0 1,-1-1-1,1 1 1,4-3-1,4-1 17,0 0 0,-1-1 0,1-1 0,-1 0 0,0 0 0,-1-1 0,1 0 0,-1-1 0,-1 0 0,9-9 0,-6 4 27,0 1 1,-1-2-1,-1 0 1,0 0-1,-1-1 0,9-22 1,-15 31-37,0 1 1,0 0-1,-1-1 1,0 0-1,0 1 1,-1-1-1,0 0 1,0-7-1,0 12-16,0 0-1,0 0 0,-1 0 0,1 0 0,0-1 0,-1 1 0,1 0 0,-1 0 1,1 0-1,-1 0 0,1 0 0,-1 0 0,0 0 0,1 0 0,-1 0 0,0 1 0,0-1 1,-1-1-1,1 2-3,0-1 0,-1 1 1,1-1-1,-1 1 0,1 0 0,0-1 1,-1 1-1,1 0 0,0 0 0,-1 0 1,1 0-1,-1 0 0,1 1 0,0-1 1,-1 0-1,1 1 0,-1-1 1,1 1-1,-2 0 0,-1 1-9,0 1-1,0-1 1,0 1 0,1 0-1,-1 0 1,0 0 0,1 0-1,0 1 1,0-1 0,0 1-1,0 0 1,1 0 0,0 0-1,-1 0 1,1 0 0,1 1 0,-1-1-1,1 0 1,-1 1 0,0 6-1,2-8-46,-1 1 0,0-1 0,1 1 0,0-1 0,0 1 0,0-1 0,0 1-1,0-1 1,1 1 0,0-1 0,-1 0 0,1 1 0,0-1 0,1 0 0,-1 1 0,1-1 0,-1 0 0,1 0 0,0 0-1,0-1 1,0 1 0,1 0 0,-1-1 0,1 1 0,-1-1 0,1 0 0,5 4 0,-2-4-50,0 1-1,0-1 1,1 0 0,-1-1 0,0 0 0,1 0 0,-1 0 0,1-1 0,7 0-1,6-1-163,34-7-1,9-5-330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3.393"/>
    </inkml:context>
    <inkml:brush xml:id="br0">
      <inkml:brushProperty name="width" value="0.05" units="cm"/>
      <inkml:brushProperty name="height" value="0.05" units="cm"/>
    </inkml:brush>
  </inkml:definitions>
  <inkml:trace contextRef="#ctx0" brushRef="#br0">33 3 13499,'0'0'40,"0"0"1,-1-1 0,1 1-1,0 0 1,0 0-1,0 0 1,0 0-1,0 0 1,-1 0-1,1 0 1,0-1 0,0 1-1,0 0 1,0 0-1,-1 0 1,1 0-1,0 0 1,0 0 0,0 0-1,0 0 1,-1 0-1,1 0 1,0 0-1,0 0 1,0 0-1,0 0 1,-1 0 0,1 0-1,0 0 1,0 0-1,0 0 1,-1 0-1,1 0 1,0 0-1,0 0 1,0 1 0,0-1-1,0 0 1,-1 0-1,1 0 1,-4 10 572,-1 20-31,5-27-331,-12 127 2071,7 195 1,6-313-2241,5 57 285,-5-64-340,0 0 1,0 0 0,0 0 0,1-1 0,-1 1-1,1 0 1,1-1 0,-1 0 0,1 1 0,5 7-1,-7-11-25,0 0-1,1 0 1,-1 0-1,0 0 0,0 0 1,1 0-1,-1-1 0,1 1 1,-1 0-1,1-1 1,-1 1-1,1-1 0,-1 0 1,1 1-1,-1-1 1,1 0-1,0 0 0,-1 0 1,1 0-1,-1 0 0,1 0 1,0 0-1,-1-1 1,1 1-1,-1-1 0,1 1 1,-1-1-1,1 1 1,1-2-1,3-2-24,-1 1 1,0-1-1,0 0 1,0 0 0,8-8-1,2-7-87,0 0 0,-1-1 0,-1 0 0,17-36-1,30-91-425,-44 86 282,-14 53 215,-4 31 122,0-10-32,-2 25 221,0 63 0,5-85-187,0 0-1,1 0 1,1 0-1,0 0 0,1 0 1,9 22-1,-11-34-55,-1-1 0,1 1 0,0 0 0,-1-1 0,2 1-1,-1-1 1,0 0 0,1 0 0,0 0 0,-1 0 0,1 0 0,0-1-1,0 1 1,1-1 0,-1 0 0,1 0 0,-1 0 0,1 0 0,-1 0-1,1-1 1,0 0 0,0 0 0,0 0 0,0 0 0,0 0-1,0-1 1,0 0 0,6 0 0,-3-1-13,1-1-1,-1 0 1,0 0 0,1 0-1,-1-1 1,0 0-1,-1 0 1,1-1 0,-1 0-1,1 0 1,-1-1-1,0 0 1,-1 0 0,7-6-1,-4 1-130,1 0-1,-1-1 1,-1 0-1,0-1 1,-1 1-1,0-1 1,0 0-1,-1-1 1,5-23-1,-7 28 44,-2-1-1,1 0 0,-1 0 1,-1 0-1,1 1 1,-1-1-1,-1 0 1,0 0-1,0 0 0,-1 0 1,0 1-1,0-1 1,-1 1-1,0-1 0,-7-11 1,-15-13-386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4.030"/>
    </inkml:context>
    <inkml:brush xml:id="br0">
      <inkml:brushProperty name="width" value="0.05" units="cm"/>
      <inkml:brushProperty name="height" value="0.05" units="cm"/>
    </inkml:brush>
  </inkml:definitions>
  <inkml:trace contextRef="#ctx0" brushRef="#br0">1 0 16852,'5'25'979,"0"0"1,2 49 0,-3-13-192,31 172 357,-24-181-970,2-1 0,29 73 0,-39-117-171,-1-1 2,0-1-1,1 0 1,-1 0 0,1 0 0,0 0 0,0 0 0,8 8-1,-11-13-4,0 1 0,1-1-1,-1 0 1,0 1 0,1-1-1,-1 1 1,0-1-1,1 0 1,-1 0 0,1 1-1,-1-1 1,1 0 0,-1 0-1,0 1 1,1-1-1,-1 0 1,1 0 0,-1 0-1,1 0 1,-1 0 0,1 0-1,-1 1 1,1-1-1,0-1 1,-1 1 0,1 0-1,-1 0 1,1 0 0,-1 0-1,1 0 1,-1 0-1,0 0 1,1-1 0,-1 1-1,1-1 1,0 0 0,0 0 0,0 0 0,0-1 0,0 1-1,0-1 1,-1 1 0,1 0 0,-1-1 0,1 1 0,-1-1 0,1-2 0,1-44-23,-5 19-78,-1 1 0,-2 0 0,-1 0-1,-1 0 1,-20-44 0,26 66 39,-2 0-1,1 0 1,-1 0 0,1 1-1,-8-9 1,4 10-95,5 9 59,5 8 15,-1-9 82,0 0 0,0 0-1,0 0 1,1-1 0,-1 1-1,1 0 1,0-1 0,0 0-1,1 0 1,-1 0 0,1 0-1,-1 0 1,1 0 0,0-1-1,0 0 1,0 0 0,0 0 0,0 0-1,1-1 1,-1 0 0,0 0-1,1 0 1,-1 0 0,1-1-1,-1 1 1,1-1 0,-1 0-1,7-1 1,3-1 28,0 0 0,0-1 0,0 0 0,0-1 0,-1-1 0,0 0 0,24-13 0,-20 8 15,-1 0 0,0-1 1,-1-1-1,21-22 0,-29 28-21,0-1-1,-1-1 1,0 0 0,-1 0 0,1 0-1,-2 0 1,1-1 0,-1 1-1,0-1 1,4-19 0,-7 27-20,-1 1 1,0-1 0,0 0-1,0 0 1,0 1 0,1-1 0,-1 0-1,0 0 1,-1 1 0,1-1-1,0 0 1,0 0 0,0 0-1,0 1 1,-1-1 0,1 0-1,-1-1 1,1 2-1,0 0-1,-1 0 1,1-1-1,0 1 1,-1 0 0,1 0-1,0 0 1,-1 0-1,1 0 1,0 0 0,-1-1-1,1 1 1,-1 0-1,1 0 1,0 0-1,-1 0 1,1 0 0,0 0-1,-1 1 1,1-1-1,0 0 1,-1 0-1,1 0 1,0 0 0,-1 1-1,-2 0 4,1 0 0,-1 1 0,1-1 0,0 1 0,0 0 0,0 0 0,0 0 0,-4 4 0,2 1 8,0 0-1,0 1 1,1 0-1,0 0 1,0 0-1,1 0 0,0 0 1,1 0-1,-1 1 1,2-1-1,-1 14 1,1-17-14,0 0 1,1 0 0,0-1-1,0 1 1,0 0 0,0 0-1,1-1 1,0 1 0,3 6-1,-4-8-13,1-1 0,-1 0 0,1 0 0,0 0 0,-1 0 0,1-1 0,0 1 0,0 0 0,0-1 0,0 1 0,1-1 0,-1 0 0,0 0 0,1 0 0,-1 0 0,0 0 0,1 0 0,4 0 0,-4-1-17,-1 1-1,1-1 0,0 0 0,-1 0 1,1-1-1,0 1 0,-1-1 0,1 1 1,0-1-1,-1 0 0,1 0 1,-1 0-1,1 0 0,-1 0 0,0 0 1,0-1-1,1 1 0,-1-1 0,0 0 1,0 0-1,0 1 0,-1-1 1,4-5-1,7-17-166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4.417"/>
    </inkml:context>
    <inkml:brush xml:id="br0">
      <inkml:brushProperty name="width" value="0.05" units="cm"/>
      <inkml:brushProperty name="height" value="0.05" units="cm"/>
    </inkml:brush>
  </inkml:definitions>
  <inkml:trace contextRef="#ctx0" brushRef="#br0">1 1 16179,'1'23'1033,"6"8"-953,2 2 0,12 6-56,5 3-312,9 0-1009,6-7 1145,4-7-160,1-10-136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4.804"/>
    </inkml:context>
    <inkml:brush xml:id="br0">
      <inkml:brushProperty name="width" value="0.05" units="cm"/>
      <inkml:brushProperty name="height" value="0.05" units="cm"/>
    </inkml:brush>
  </inkml:definitions>
  <inkml:trace contextRef="#ctx0" brushRef="#br0">67 486 12707,'-1'9'365,"0"0"1,-1 1 0,-1-1-1,1 0 1,-1 0 0,-1-1-1,-5 12 1,-1 0 550,4-7-449,-15 43 756,20-52-1129,0 0 0,0 0 1,0 0-1,1 0 0,-1 0 0,1 0 0,0 0 0,0 0 1,1 0-1,-1 0 0,3 6 0,-3-9-71,0 0-1,0 0 0,1 0 1,-1 0-1,1-1 0,-1 1 1,1 0-1,-1 0 1,1-1-1,-1 1 0,1-1 1,0 1-1,-1 0 0,1-1 1,0 1-1,-1-1 1,1 1-1,0-1 0,0 0 1,0 1-1,-1-1 0,1 0 1,1 1-1,0-1 5,0 0-1,0 0 0,0 0 0,0 0 1,0 0-1,0 0 0,0-1 1,0 1-1,4-2 0,4-2-16,0-1 1,0 0-1,10-8 0,-15 9-31,32-22-193,-1-2-1,-2-1 1,33-36-1,-2 2-195,-40 44 345,-25 19 73,1-1-1,-1 1 0,0 0 0,1 0 0,-1 0 0,0 0 0,1 0 0,-1-1 0,0 1 0,1 0 0,-1 0 0,1 0 0,-1 0 0,0 0 0,1 0 0,-1 0 0,0 0 0,1 1 0,-1-1 0,1 0 0,-1 0 0,0 0 0,1 0 0,-1 0 0,1 1 0,-1 0 11,1-1 1,-1 1-1,0 0 0,1 0 1,-1-1-1,0 1 0,0 0 1,0 0-1,0 0 0,1-1 1,-1 1-1,0 0 0,0 0 1,-1 0-1,1 0 0,0-1 1,0 2-1,-2 9 148,0-2-19,1-1 0,0 1 0,1-1 0,0 1 1,1 8-1,-1-15-132,0-1-1,0 0 1,0 0 0,1 1 0,-1-1 0,0 0-1,1 0 1,-1 0 0,1 1 0,0-1 0,-1 0 0,1 0-1,0 0 1,0 0 0,-1 0 0,1 0 0,0 0 0,0-1-1,0 1 1,0 0 0,0 0 0,0-1 0,1 1-1,-1 0 1,0-1 0,0 0 0,0 1 0,0-1 0,1 1-1,-1-1 1,0 0 0,1 0 0,-1 0 0,0 0-1,0 0 1,1 0 0,-1 0 0,0 0 0,0-1 0,1 1-1,1-1 1,5-1-83,0-1 1,-1 0-1,1 0 0,0-1 0,-1 0 0,0 0 0,0-1 1,12-10-1,51-52-1053,-55 52 904,42-47-683,-2-3 0,-4-1 0,-2-3 0,43-80 0,-80 125 1127,-9 13 44,-7 7 13,-11 9 236,3 3-131,-53 39 1444,58-42-1684,1 1 0,0 0 0,0 0 0,1 0 0,-1 1 0,1 0 0,-5 9 0,10-15-157,-1 0 1,1-1 0,-1 1 0,1 0-1,-1 0 1,1 0 0,0-1-1,-1 1 1,1 0 0,0 0-1,0 0 1,-1 0 0,1 0-1,0 0 1,0 0 0,0-1 0,0 1-1,0 0 1,1 0 0,-1 0-1,0 0 1,0 0 0,0 0-1,1 0 1,-1-1 0,1 1 0,-1 0-1,0 0 1,1 0 0,0-1-1,-1 1 1,1 0 0,-1-1-1,1 1 1,0 0 0,-1-1-1,1 1 1,0-1 0,0 1 0,-1-1-1,1 0 1,0 1 0,0-1-1,0 0 1,0 1 0,0-1-1,1 0 1,5 2-164,0-1 0,1 0 0,-1-1 0,13-1 0,-14 1 98,123-13-1399,-4 1 1298,-121 11 237,0 1-1,0 0 1,-1 1-1,1-1 1,0 1 0,0-1-1,-1 1 1,1 0-1,0 1 1,3 1-1,-6-3-24,0 1 0,-1 0 0,1-1 0,0 1-1,0 0 1,0 0 0,-1 0 0,1 0 0,0 0 0,-1 0-1,1 0 1,-1 0 0,1 0 0,-1 0 0,1 0 0,-1 0-1,0 0 1,1 0 0,-1 0 0,0 1 0,0-1-1,0 0 1,0 0 0,0 0 0,0 0 0,0 0 0,-1 1-1,1-1 1,0 0 0,-1 0 0,1 0 0,0 0-1,-1 0 1,0 0 0,0 2 0,-7 11 274,0 0 1,0-1-1,-2 1 1,1-2-1,-13 13 1,-61 56 848,72-71-1011,5-4-146,-37 31 211,40-35-381,-1 0 0,0 0 0,1 0-1,-1 0 1,0 0 0,0-1-1,0 1 1,0-1 0,0 0 0,-7 0-1,10-1 148,1 1-1,-1-1 1,0 0 0,1 0-1,-1 0 1,0 0-1,1-1 1,-1 1 0,0 0-1,1 0 1,-1 0-1,1 0 1,-1-1-1,0 1 1,1 0 0,-1-1-1,1 1 1,-1 0-1,1-1 1,-1 1-1,1 0 1,-1-1 0,1 1-1,-1-1 1,1 1-1,0-1 1,-1 0 0,1 1-1,0-1 1,-1 0-1,0-20-311,1 20 316,4-31-625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5.206"/>
    </inkml:context>
    <inkml:brush xml:id="br0">
      <inkml:brushProperty name="width" value="0.05" units="cm"/>
      <inkml:brushProperty name="height" value="0.05" units="cm"/>
    </inkml:brush>
  </inkml:definitions>
  <inkml:trace contextRef="#ctx0" brushRef="#br0">0 235 16500,'4'-9'1688,"19"-1"-1008,1-3-288,15-2 1096,3-5-631,12-2-937,-3-5 1304,1-1-1032,-4-8-16,-10-19-88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6.089"/>
    </inkml:context>
    <inkml:brush xml:id="br0">
      <inkml:brushProperty name="width" value="0.05" units="cm"/>
      <inkml:brushProperty name="height" value="0.05" units="cm"/>
    </inkml:brush>
  </inkml:definitions>
  <inkml:trace contextRef="#ctx0" brushRef="#br0">0 666 14227,'1'4'153,"0"-1"0,0 0 1,0 0-1,0 0 0,1 0 0,-1 0 0,1 0 1,3 4-1,-5-6-124,1 0 1,0 0-1,0-1 0,0 1 1,-1 0-1,1-1 0,0 1 1,0-1-1,0 1 0,0-1 1,0 1-1,0-1 0,0 0 1,0 1-1,0-1 0,0 0 1,0 0-1,0 0 0,1 0 1,-1 0-1,0 0 0,0 0 1,0 0-1,0 0 0,0-1 1,0 1-1,0 0 0,0-1 1,0 1-1,0-1 1,0 1-1,0-1 0,1 0 1,4-3 136,-1 0 1,1-1 0,-1 1 0,0-1-1,0 0 1,0-1 0,6-9 0,27-47 636,-30 49-656,12-24 264,-2-2 1,23-63-1,-33 75-310,-1 0 0,0-1-1,-2 0 1,2-50 0,-7 72-95,0-1-1,0 1 1,-1 0 0,0 0 0,0 0 0,0 0-1,-1 0 1,0 0 0,0 0 0,-4-6-1,5 10-4,0 0 0,0 1-1,0-1 1,-1 1-1,1-1 1,-1 1-1,1-1 1,-1 1-1,0 0 1,1-1-1,-1 1 1,0 0-1,0 0 1,0 0-1,0 1 1,1-1 0,-1 0-1,0 1 1,-1-1-1,1 1 1,0 0-1,0 0 1,0 0-1,0 0 1,0 0-1,0 0 1,0 0-1,0 1 1,0-1 0,0 1-1,0-1 1,-2 2-1,-2 0-2,0 1 0,1 0 1,0 1-1,-1-1 0,1 1 0,0 0 0,1 0 1,-1 1-1,1-1 0,0 1 0,0 0 0,0 0 1,1 0-1,0 1 0,0-1 0,0 1 0,0 0 1,-2 10-1,-1 3-11,1-1 1,1 1 0,0 1-1,-1 35 1,4-44 5,1 1 0,1-1 1,0 1-1,0-1 0,1 0 0,1 1 0,6 17 0,-7-24 3,0-1 0,0 1 0,1 0 0,0-1 0,0 1 0,0-1 0,0 0 0,1 0 0,-1 0 0,1-1 0,0 1 0,0-1-1,1 0 1,-1 0 0,1 0 0,-1-1 0,1 0 0,9 4 0,-3-4 0,1 1 0,-1-2 0,0 1 0,1-2 0,0 1 0,-1-2 0,1 0 0,-1 0 0,1-1 1,-1 0-1,12-4 0,14-6 3,67-32 0,-98 41 4,271-141 423,-276 144-411,0 0 0,0-1-1,-1 1 1,1-1 0,0 1-1,-1-1 1,1 1 0,0-1-1,-1 1 1,1-1 0,0 0-1,-1 1 1,1-1 0,-1 0 0,1 0-1,-1 1 1,0-1 0,1 0-1,-1 0 1,0 0 0,1 1-1,-1-1 1,0 0 0,0 0-1,0 0 1,0 0 0,0 0 0,0 1-1,0-1 1,0 0 0,0 0-1,0 0 1,0 0 0,-1 0-1,1 1 1,0-1 0,-1 0 0,0-1-1,-2-2 39,0 0-1,0 0 1,0 1-1,-1-1 1,-7-5-1,-2-1 36,-201-176 223,214 186-315,-17-17-334,17 17 307,0-1 1,0 1-1,-1-1 0,1 1 1,0 0-1,0-1 1,-1 1-1,1-1 0,0 1 1,0-1-1,0 1 0,0-1 1,0 1-1,0-1 0,0 1 1,0-1-1,0 1 1,0-1-1,0 1 0,0-1 1,0 1-1,0-1 0,0 1 1,0-1-1,1 1 1,-1 0-1,0-1 0,0 1 1,1-1-1,-1 1 0,0-1 1,1 1-1,-1 0 0,0-1 1,1 1-1,-1 0 1,0-1-1,1 1 0,-1 0 1,1 0-1,-1-1 0,1 1 1,-1 0-1,0 0 0,1 0 1,-1 0-1,1-1 1,0 1-1,77-15-724,-21-1 243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6.626"/>
    </inkml:context>
    <inkml:brush xml:id="br0">
      <inkml:brushProperty name="width" value="0.05" units="cm"/>
      <inkml:brushProperty name="height" value="0.05" units="cm"/>
    </inkml:brush>
  </inkml:definitions>
  <inkml:trace contextRef="#ctx0" brushRef="#br0">104 1 14795,'-6'2'181,"0"1"-1,0 0 1,0 1-1,1-1 1,-1 1 0,1 1-1,0-1 1,0 1-1,0-1 1,1 1-1,0 1 1,0-1-1,0 0 1,0 1 0,1 0-1,0 0 1,0 0-1,1 0 1,-3 11-1,2-7-125,0 1 0,1 0 0,0-1 0,1 1 0,0 0 0,0 0 0,2 0 0,-1 0 0,1 0 0,1 0-1,3 12 1,-2-15-53,0 0 0,0-1 0,1 0-1,0 0 1,1 0 0,-1 0 0,1-1-1,0 1 1,1-1 0,0-1-1,0 1 1,10 7 0,8 3-8,1-1 0,32 15 0,-18-10-1,-9-4 7,107 61-9,-116-63 2,0 1 0,-1 0 0,-1 2 0,20 20 0,-33-30 3,0 1 0,0-1 1,-1 1-1,0 0 1,0 1-1,-1-1 0,0 1 1,0 0-1,-1 0 0,4 18 1,-6-20 2,-1-1 0,1 1 1,-1 0-1,0 0 0,0 0 0,-1-1 1,0 1-1,0 0 0,-1-1 1,0 1-1,0-1 0,-1 1 1,1-1-1,-1 0 0,0 0 0,-5 6 1,2-4 33,0 0 1,0-1-1,-1 0 1,0 0-1,0-1 1,0 1-1,-1-2 1,0 1-1,0-1 1,-1 0 0,1-1-1,-1 0 1,-17 5-1,20-7-4,-1 0 0,1-1 0,-1-1 0,0 1 0,1-1 0,-1 0 0,1 0 0,-1-1 0,0 0 0,1 0 0,-1 0 0,1-1 0,0 0 0,-1-1 0,1 1 0,0-1 1,1 0-1,-1 0 0,0-1 0,-9-8 0,6 4-28,1-1 0,1 0 0,-1 0 1,1-1-1,1 0 0,0 0 0,0 0 1,1-1-1,1 0 0,0 0 0,0 0 0,1 0 1,0-1-1,1 1 0,0-1 0,0-17 1,2 3-82,0-1 1,2 1-1,1-1 1,1 1 0,1 0-1,11-33 1,1 16-7,1 2 0,2 0 0,47-69 1,-38 65 281,-1-2 0,21-53 0,-41 72 14,-10 18-64,1 10-140,1 0-1,-1-1 1,1 1-1,-1 0 1,1 0-1,-1 0 0,1 0 1,-1 0-1,1 0 1,-1 0-1,0 0 1,1 1-1,-1-1 1,1 0-1,-1 0 0,1 0 1,-1 0-1,1 1 1,-1-1-1,1 0 1,-1 1-1,1-1 1,-1 1-1,-5 4 4,0 0-1,0 0 1,1 0-1,0 1 1,0 0-1,1 0 1,-1 0-1,1 0 1,1 1-1,-1 0 1,1 0-1,-3 9 1,0 0-12,1 1-1,1 1 1,0-1 0,-2 23 0,6-32-8,-1 0 1,1-1-1,1 1 1,0 0-1,0 0 1,2 9-1,-2-14-9,0 0 0,0 0 0,0 0-1,1 0 1,-1 0 0,1 0-1,-1-1 1,1 1 0,0-1 0,0 1-1,0-1 1,0 0 0,1 1-1,-1-1 1,1 0 0,-1-1 0,1 1-1,5 2 1,-4-2-36,0-1 1,1 0-1,0 0 0,-1 0 1,1 0-1,0-1 0,-1 0 1,1 0-1,0 0 0,-1 0 0,1-1 1,0 0-1,-1 0 0,1 0 1,-1 0-1,0-1 0,1 0 1,-1 0-1,0 0 0,0 0 1,7-6-1,2-2-28,-1 0 0,0-1 0,-1 0-1,0-1 1,13-17 0,25-43-325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7.020"/>
    </inkml:context>
    <inkml:brush xml:id="br0">
      <inkml:brushProperty name="width" value="0.05" units="cm"/>
      <inkml:brushProperty name="height" value="0.05" units="cm"/>
    </inkml:brush>
  </inkml:definitions>
  <inkml:trace contextRef="#ctx0" brushRef="#br0">96 1 14211,'-12'18'382,"1"0"-1,0 1 1,2 0-1,0 1 1,1 0-1,1 0 1,-5 27-1,6-21-53,2 1 1,1 0-1,0 0 0,3 0 0,2 34 0,-1-52-217,0 1-1,1-1 0,0 0 1,0 0-1,1-1 1,0 1-1,8 15 1,-9-20-79,1-1 1,-1 0-1,0 1 0,1-1 1,0 0-1,0 0 1,0-1-1,0 1 1,0-1-1,1 1 0,-1-1 1,1 0-1,-1 0 1,1-1-1,0 1 0,0-1 1,0 1-1,0-1 1,0-1-1,4 2 0,-1-2-17,0 0-1,0 0 0,0 0 0,0-1 1,0 0-1,-1-1 0,1 1 1,0-1-1,0 0 0,12-7 0,3-3 1,36-26 1,-8 5-34,-48 32 15,-1 0 1,1 0 0,0 0-1,-1 0 1,1 0-1,0 0 1,0 0-1,0 1 1,0-1-1,-1 1 1,1-1 0,0 1-1,0 0 1,0 0-1,0 0 1,0 0-1,0 0 1,0 0 0,0 0-1,4 2 1,-5-1-2,0 0 1,0 0 0,1 0 0,-1 0-1,0 0 1,0 0 0,0 1-1,0-1 1,-1 0 0,1 1 0,0-1-1,0 1 1,-1-1 0,1 1-1,-1-1 1,1 1 0,-1-1 0,0 1-1,0 2 1,1 6 1,-1-1 1,0 1-1,-1-1 0,0 1 0,-1-1 1,0 0-1,-4 11 0,1-5 32,-2 0 0,1-1 1,-2 0-1,0 0 0,-11 14 0,15-23-15,0 0-1,1-1 1,-2 1 0,1-1-1,-1 0 1,1 0-1,-1 0 1,0 0 0,0-1-1,-1 0 1,1 0-1,-1 0 1,1-1 0,-1 0-1,0 0 1,-7 1 0,11-3-49,1 1 0,-1-1 0,0 0 0,0 0 0,1 0 0,-1 0 0,0-1 0,0 1 0,1 0 0,-1-1 0,0 1 0,1-1 0,-1 0 0,0 1 0,1-1 0,-1 0 0,1 0 0,-1 0 0,1 0 0,0 0 0,-1 0 0,1-1 0,0 1 0,0 0 0,0-1 0,0 1 0,0-1 0,0 1 0,0-1 0,0 1 0,1-1 0,-1 1 0,0-1 1,1 0-1,-1-2 0,0-1-39,1-1 0,-1 1 0,1-1 0,0 0 0,0 1 0,1-1 0,0 1 0,0-1 0,0 1 0,3-7 0,13-26-370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3.730"/>
    </inkml:context>
    <inkml:brush xml:id="br0">
      <inkml:brushProperty name="width" value="0.05" units="cm"/>
      <inkml:brushProperty name="height" value="0.05" units="cm"/>
    </inkml:brush>
  </inkml:definitions>
  <inkml:trace contextRef="#ctx0" brushRef="#br0">167 1 14099,'2'31'1352,"-10"14"-784,-4 3-256,-1 7 601,-2 2-193,2-4-240,3-6-88,2-8-328,1-7-168,4-12-400,1-17-136,-3 1 472,-1-17-72,2-9-152</inkml:trace>
  <inkml:trace contextRef="#ctx0" brushRef="#br0" timeOffset="1">4 175 11642,'-3'-8'2185,"3"12"-1809,4 8 1792,8 5-1375,3-1-329,8-2-136,9 2-144,8-2-104,12-4-240,1-4-256,4-6 352,2-7-40,-3-9-112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7.520"/>
    </inkml:context>
    <inkml:brush xml:id="br0">
      <inkml:brushProperty name="width" value="0.05" units="cm"/>
      <inkml:brushProperty name="height" value="0.05" units="cm"/>
    </inkml:brush>
  </inkml:definitions>
  <inkml:trace contextRef="#ctx0" brushRef="#br0">95 290 15483,'-2'-1'101,"1"0"-1,-1 1 1,0-1-1,0 1 1,0-1-1,0 1 1,0 0-1,0 0 1,0 0-1,0 0 1,0 0 0,0 0-1,0 1 1,0-1-1,0 1 1,0-1-1,0 1 1,0 0-1,-3 1 1,2 1 46,0-1 1,0 0-1,0 1 1,0 0-1,0-1 1,1 1-1,-1 0 1,1 0-1,0 1 1,-2 2-1,1 1 24,-1 0 0,1 1 0,1-1 0,-1 0 1,1 1-1,1-1 0,-1 1 0,1-1 0,1 1 0,-1 9 0,2-14-145,-1-1 0,0 1 0,1 0-1,-1-1 1,1 1 0,0-1 0,0 1 0,0-1 0,0 1 0,0-1 0,1 0 0,-1 0-1,1 1 1,-1-1 0,1 0 0,0 0 0,0 0 0,0-1 0,0 1 0,0 0 0,0-1 0,0 0-1,1 1 1,-1-1 0,0 0 0,1 0 0,-1 0 0,1 0 0,-1-1 0,1 1 0,0-1-1,-1 1 1,1-1 0,4 0 0,1 0-3,1-1-1,-1 0 1,1 0 0,-1-1-1,1 0 1,-1 0-1,0-1 1,0 0-1,14-7 1,-11 3-15,0 0 0,-1-1 1,1 0-1,-2-1 0,1 0 0,-1-1 1,0 0-1,-1 0 0,12-21 0,-10 15-102,-2-1 0,0 0 0,-1 0-1,-1-1 1,0 0 0,3-23 0,-9 41 89,0 0-1,0 0 1,0 0 0,0 0 0,0 0 0,0 0 0,0-1 0,0 1 0,0 0 0,0 0 0,0 0 0,0 0 0,0 0 0,0 0 0,0 0 0,-1 0 0,1-1-1,0 1 1,0 0 0,0 0 0,0 0 0,0 0 0,0 0 0,0 0 0,0 0 0,-1 0 0,1 0 0,0 0 0,0 0 0,0 0 0,0 0 0,0 0-1,0 0 1,-1 0 0,1 0 0,0 0 0,0 0 0,0 0 0,0 0 0,0 0 0,0 0 0,-1 0 0,1 0 0,0 0 0,0 0 0,0 0 0,0 0 0,0 0-1,0 0 1,0 0 0,-1 0 0,1 0 0,0 0 0,0 0 0,0 1 0,0-1 0,0 0 0,0 0 0,0 0 0,0 0 0,0 0 0,0 0 0,0 0-1,-1 1 1,1-1 0,0 0 0,0 0 0,0 0 0,-1 4-30,-1 1-1,1-1 1,0 0-1,0 1 1,0-1-1,1 1 1,-1-1-1,1 8 1,3 39-31,-3-49 68,0 1 0,1-1 0,-1 0 0,0 1 0,1-1 0,-1 0 0,1 1 0,0-1 0,-1 0 1,1 0-1,0 0 0,1 1 0,-1-1 0,0-1 0,1 1 0,-1 0 0,1 0 0,-1 0 0,1-1 0,0 1 0,0-1 0,-1 1 1,1-1-1,4 2 0,-2-2 7,-1 0 0,1-1 1,0 1-1,-1-1 0,1 0 1,-1 0-1,1 0 0,0-1 1,-1 1-1,1-1 0,-1 0 1,1 0-1,-1 0 0,0-1 1,6-2-1,7-4 12,0-2 0,0 0 1,-1-1-1,0 0 0,-1-1 0,0-1 0,16-19 0,-2-2-43,46-73-1,-70 100 10,19-34-76,-21 39 72,-1-1 1,0 0-1,1 0 1,-1 0-1,-1 0 0,1 0 1,0-1-1,-1 1 1,0 0-1,1 0 0,-2-5 1,1 8 14,0 0 0,0 0 0,0-1 0,0 1 0,0 0 0,-1 0 0,1 0 0,0 0 0,0 0 1,0 0-1,0-1 0,-1 1 0,1 0 0,0 0 0,0 0 0,0 0 0,0 0 0,-1 0 0,1 0 0,0 0 0,0 0 1,0 0-1,-1 0 0,1 0 0,0 0 0,0 0 0,0 0 0,-1 0 0,1 0 0,0 0 0,0 0 0,0 0 0,-1 1 0,1-1 1,0 0-1,0 0 0,0 0 0,0 0 0,0 0 0,-1 0 0,1 1 0,0-1 0,0 0 0,0 0 0,0 0 0,0 0 0,0 1 1,0-1-1,-1 0 0,1 0 0,0 0 0,0 0 0,0 1 0,0-1 0,-9 13-47,4-3 50,1 0 0,0 0 1,1 0-1,0 1 0,1 0 0,0-1 0,1 1 0,0 0 1,1 0-1,0 0 0,0 0 0,4 19 0,-3-23 17,1-1-1,-1 0 1,1 0 0,1 0-1,-1-1 1,1 1 0,0 0-1,0-1 1,0 0 0,1 1-1,0-1 1,0-1 0,0 1-1,1-1 1,-1 1 0,1-1-1,0-1 1,0 1 0,1-1-1,-1 0 1,1 0 0,-1 0-1,12 3 1,-12-4-44,0-1-1,0 0 1,1 0 0,-1 0 0,0 0 0,1-1 0,-1 0-1,1 0 1,-1-1 0,1 1 0,-1-1 0,0 0 0,0 0-1,1-1 1,-1 0 0,0 0 0,0 0 0,5-4 0,-5 3-27,-1-1 1,0 0-1,0 0 1,0 0-1,0 0 1,-1-1-1,1 1 1,-1-1-1,0 0 1,-1 0-1,1 0 1,-1 0 0,0-1-1,0 1 1,-1-1-1,0 1 1,2-10-1,0-47-283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7.903"/>
    </inkml:context>
    <inkml:brush xml:id="br0">
      <inkml:brushProperty name="width" value="0.05" units="cm"/>
      <inkml:brushProperty name="height" value="0.05" units="cm"/>
    </inkml:brush>
  </inkml:definitions>
  <inkml:trace contextRef="#ctx0" brushRef="#br0">18 7 14795,'-12'-7'1472,"9"11"-927,1 6-265,11 6 1232,6 2-840,12-1-632,4 2-328,11-6 272,7-4-48,9-8-104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8.308"/>
    </inkml:context>
    <inkml:brush xml:id="br0">
      <inkml:brushProperty name="width" value="0.05" units="cm"/>
      <inkml:brushProperty name="height" value="0.05" units="cm"/>
    </inkml:brush>
  </inkml:definitions>
  <inkml:trace contextRef="#ctx0" brushRef="#br0">186 1 16604,'-20'12'843,"-73"49"1409,84-54-2046,1 0-1,0 0 1,1 0 0,-1 1 0,2 0 0,-1 0 0,1 1-1,-5 9 1,10-18-201,1 1 0,0-1 0,0 0 0,-1 1 0,1-1 0,0 1 0,0-1 0,0 0 0,0 1 0,0-1 0,-1 0 0,1 1-1,0-1 1,0 1 0,0-1 0,0 1 0,0-1 0,0 0 0,0 1 0,0-1 0,0 1 0,1-1 0,-1 0 0,0 1 0,0-1 0,0 1 0,0-1 0,1 0-1,-1 1 1,0-1 0,0 0 0,0 1 0,1-1 0,-1 0 0,0 1 0,1-1 0,-1 0 0,0 0 0,1 1 0,-1-1 0,0 0 0,1 0 0,-1 0 0,1 1-1,-1-1 1,0 0 0,1 0 0,-1 0 0,1 0 0,-1 0 0,1 0 0,22-1-190,-22 1 169,138-31-1748,-24 4 418,-96 24 1129,1 0 0,-1 2 1,0 0-1,21 2 0,-36 0 196,0-1-1,0 1 0,0 0 1,-1 0-1,1 0 1,0 0-1,0 1 1,4 2-1,-6-3 32,-1 0 0,0-1 0,0 1 1,0 0-1,0 0 0,0 0 0,0 0 0,-1 0 0,1 0 0,0 0 0,0 0 0,-1 1 1,1-1-1,0 0 0,-1 0 0,0 0 0,1 1 0,-1-1 0,0 0 0,1 1 0,-1-1 1,0 0-1,0 1 0,0-1 0,0 0 0,0 1 0,-1-1 0,1 0 0,-1 2 0,-1 3 78,0 0 0,0 0 0,-1-1 0,0 1 0,0-1 0,0 0-1,-8 9 1,-35 34 526,32-35-432,-10 12 184,-1-1-1,-2-1 0,0-1 0,-45 26 0,69-46-368,-1 0 0,1-1-1,0 1 1,0-1 0,-1 0-1,1 0 1,-7 1 0,9-2 0,1 0 0,-1 0 0,0 0 0,1 0 0,-1 0 0,0-1 0,1 1-1,-1 0 1,1 0 0,-1 0 0,0-1 0,1 1 0,-1 0 0,1-1 0,-1 1 0,1 0 0,-1-1 0,1 1 0,-2-2 0,2 1 2,-1 0-1,1 0 1,-1 0-1,1 0 1,-1-1-1,1 1 1,0 0-1,-1 0 1,1 0-1,0-1 1,0 1-1,0 0 1,0-1-1,0 0 1,8-35-81,8-8-34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8.724"/>
    </inkml:context>
    <inkml:brush xml:id="br0">
      <inkml:brushProperty name="width" value="0.05" units="cm"/>
      <inkml:brushProperty name="height" value="0.05" units="cm"/>
    </inkml:brush>
  </inkml:definitions>
  <inkml:trace contextRef="#ctx0" brushRef="#br0">306 315 15011,'-2'0'76,"1"-1"1,-1 1-1,0-1 0,1 1 0,-1-1 1,0 1-1,1 0 0,-1 0 0,0 0 0,0 0 1,1 0-1,-1 0 0,0 1 0,0-1 1,1 1-1,-1-1 0,0 1 0,1-1 1,-1 1-1,1 0 0,-1 0 0,1 0 0,-1 0 1,-2 2-1,-4 2 137,-20 11 360,0 2-1,1 2 1,1 0-1,0 1 1,2 2-1,-40 47 1,62-66-537,-3 1 34,1 1 0,-1 0 0,2 0 0,-5 10 0,7-15-66,1 0-1,-1 0 1,1 0-1,-1 0 1,1 0-1,0 0 1,0 0-1,0 0 1,0 0-1,-1 0 1,1 0-1,0 0 1,1 0-1,-1 0 1,0 0 0,0 0-1,0 0 1,1 0-1,-1 0 1,0 0-1,1 0 1,-1 0-1,1 0 1,-1 0-1,1-1 1,-1 1-1,1 0 1,0 0-1,0 0 1,-1-1-1,1 1 1,0 0-1,0-1 1,0 1-1,-1-1 1,1 1-1,2 0 1,6 2-63,0 0 1,0-1-1,0 0 0,0 0 1,1-1-1,-1 0 0,11-1 0,70-5-613,-70 3 516,56-5-426,-29 1 112,1 2 1,55 4-1,-98 0 458,1 0 0,-1 1 0,0 0 0,0 0 1,0 1-1,6 2 0,-10-4 23,0 1 0,-1-1 1,1 0-1,0 1 0,0-1 1,0 1-1,-1-1 0,1 1 1,0 0-1,-1-1 1,1 1-1,0 0 0,-1-1 1,1 1-1,-1 0 0,1 0 1,-1 0-1,1-1 0,-1 1 1,0 0-1,0 0 0,1 0 1,-1 0-1,0 0 1,0 0-1,0 0 0,0-1 1,0 1-1,0 0 0,0 0 1,0 0-1,0 0 0,0 0 1,0 0-1,-1 0 1,1 0-1,0 0 0,-1-1 1,1 1-1,-1 0 0,0 1 1,-8 10 180,0 0 0,-1-1-1,0 0 1,-1-1 0,-1 0 0,-21 14 0,16-11 22,10-7-143,-50 35 440,52-38-525,0 0 0,-1 0-1,1-1 1,-1 0 0,1 0-1,-1 0 1,0 0 0,0-1-1,-6 1 1,11-2 11,0 0-1,0 0 1,1 0 0,-1 0-1,0 0 1,0 0 0,0 0-1,0 0 1,0-1 0,0 1-1,1 0 1,-1 0 0,0-1-1,0 1 1,0-1 0,1 1-1,-1 0 1,0-1 0,1 0-1,-1 1 1,0-1 0,1 1-1,-1-1 1,0 0 0,1 1-1,-1-1 1,1 0 0,0 0-1,-1 1 1,1-1 0,-1 0-1,1 0 1,0 0 0,0 0-1,-1 0 1,6-20-144</inkml:trace>
  <inkml:trace contextRef="#ctx0" brushRef="#br0" timeOffset="1">693 457 15571,'23'-11'542,"0"-2"-1,-1-1 1,-1 0 0,-1-2-1,0 0 1,26-28-1,-38 35-430,0 0 0,0-1 0,-1 1 0,-1-1 0,0-1 0,0 0 0,-1 1 0,0-2 0,-1 1 0,0 0 0,-1-1 0,-1 0 0,1 0 0,-2 0 0,1-23 0,-2 29-100,-1 0 1,0 0-1,0-1 1,0 1-1,-1 0 1,0 0-1,0 0 1,0 0-1,-1 1 1,0-1-1,0 1 1,0-1-1,-1 1 1,0 0-1,-8-8 1,8 9-7,0 1 0,-1 0 0,1 0 0,0 0 0,-1 0 1,0 1-1,1 0 0,-1 0 0,0 0 0,0 1 0,0-1 0,-1 1 1,1 0-1,0 1 0,0-1 0,0 1 0,-1 0 0,1 1 0,-9 0 1,4 2 7,1 0 1,-1 0 0,0 1-1,1 0 1,0 1 0,0 0 0,0 0-1,1 1 1,0 0 0,0 0 0,0 1-1,1 0 1,0 1 0,0 0-1,1 0 1,0 0 0,-10 18 0,8-10 21,0-1 0,1 2 0,0-1 0,2 1 1,0 0-1,0 0 0,2 0 0,0 1 0,0 28 0,3-35-10,0 0 0,1 0 0,0 0 0,1 0 1,1-1-1,-1 1 0,2 0 0,-1-1 0,2 0 0,-1 0 0,1 0 0,1-1 0,9 13 0,-9-14-13,0-1 1,1-1 0,0 1 0,0-1-1,1 0 1,0-1 0,0 0-1,0 0 1,1-1 0,-1 0-1,1 0 1,0-1 0,0 0-1,0-1 1,17 3 0,-11-3-77,0-2 1,1 1-1,-1-2 1,0 0-1,0-1 1,0 0-1,0-1 1,-1-1-1,1 0 1,-1-1-1,0 0 1,0-2-1,-1 1 1,1-2-1,-2 0 1,1 0-1,-1-1 1,0-1-1,-1 0 1,0 0-1,-1-1 1,16-21 0,-13 12-81,13-26 0,-25 44 135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9.170"/>
    </inkml:context>
    <inkml:brush xml:id="br0">
      <inkml:brushProperty name="width" value="0.05" units="cm"/>
      <inkml:brushProperty name="height" value="0.05" units="cm"/>
    </inkml:brush>
  </inkml:definitions>
  <inkml:trace contextRef="#ctx0" brushRef="#br0">1 25 17108,'2'-4'343,"0"2"-151,-1 0 1,1 0-1,-1 0 0,1 0 1,0 0-1,0 0 0,4-3 0,-6 5-171,0 0 0,1 0 0,-1-1 0,0 1 0,1 0 0,-1 0 0,1 0 0,-1 0 0,0 0 0,1 0 0,-1 0 0,0 0 0,1 0 0,-1 0 0,1 0 0,-1 0 0,0 0 0,1 0-1,-1 0 1,0 0 0,1 1 0,-1-1 0,0 0 0,1 0 0,8 15 494,6 32 0,13 74 0,-4-15-291,57 178 361,-59-219-445,2-2 1,44 79 0,-61-130-307,0-1 0,0 1 0,13 12 1,-18-21 114,1 0 1,-1-1-1,1 1 1,0-1-1,0 1 1,0-1-1,0 0 1,0 0-1,1-1 1,-1 1-1,0-1 1,1 1-1,-1-1 1,1 0-1,5 0 1,1-4-284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7:09.622"/>
    </inkml:context>
    <inkml:brush xml:id="br0">
      <inkml:brushProperty name="width" value="0.05" units="cm"/>
      <inkml:brushProperty name="height" value="0.05" units="cm"/>
    </inkml:brush>
  </inkml:definitions>
  <inkml:trace contextRef="#ctx0" brushRef="#br0">21 209 14171,'3'9'811,"-1"-2"-238,1 0-1,-1-1 1,1 1 0,4 5-1,-6-12-430,-1 0 1,1-1-1,-1 1 0,1 0 0,-1-1 1,0 1-1,1-1 0,-1 1 0,0-1 0,1 1 1,-1-1-1,0 1 0,0 0 0,1-1 1,-1 0-1,0 1 0,0-1 0,0 1 0,0-1 1,0 1-1,0-1 0,0 1 0,0-1 1,0 1-1,0-1 0,0 0 0,4-23 738,-2 1-679,-1 1 0,-1-1 0,-1 0 0,-1 1 1,-6-29-1,7 49-223,0-1-1,0 1 1,0-1 0,0 1 0,0-1 0,-1 1 0,1 0 0,-1-1-1,1 1 1,-4-2 0,5 3 15,0 1-1,-1 0 1,1 0 0,0-1 0,-1 1-1,1 0 1,-1 0 0,1-1-1,0 1 1,-1 0 0,1 0-1,-1 0 1,1 0 0,-1 0-1,1-1 1,-1 1 0,1 0-1,-1 0 1,1 0 0,0 0-1,-1 0 1,1 1 0,-2-1-1,2 0 1,-1 1-1,0 0 0,0-1 0,1 1 1,-1-1-1,1 1 0,-1 0 0,0 0 1,1-1-1,0 1 0,-1 0 0,1 0 1,-1 0-1,1 0 0,0-1 0,-1 1 1,1 1-1,-2 6-7,1 0 1,0-1-1,0 1 1,0 0-1,1 0 1,0-1-1,1 1 1,0 0-1,0 0 1,1-1-1,0 1 1,0-1-1,0 1 1,5 7-1,-6-12 17,1 1 0,-1-1 0,1 0-1,0-1 1,0 1 0,0 0 0,1 0 0,-1-1-1,1 1 1,-1-1 0,1 0 0,0 0 0,0 0 0,0 0-1,0 0 1,0-1 0,0 1 0,0-1 0,1 0-1,-1 0 1,0 0 0,1 0 0,-1-1 0,1 1 0,-1-1-1,1 0 1,-1 0 0,1 0 0,-1-1 0,1 1-1,-1-1 1,1 0 0,3-1 0,-1-1-30,-1 1 0,1-1 0,-1 0 0,0 0 0,-1 0-1,1-1 1,0 1 0,-1-1 0,0 0 0,0-1 0,0 1 0,0-1 0,-1 0 0,0 0 0,0 0 0,0 0 0,3-8 0,-5 10-86,0 0 0,0 0 0,0 0 0,0 0 0,0 0 1,0 0-1,-1-1 0,0 1 0,0 0 0,0 0 0,0-1 0,0 1 1,0 0-1,-1 0 0,0 0 0,0 0 0,0-1 0,0 1 1,0 0-1,0 1 0,-1-1 0,1 0 0,-1 0 0,0 0 0,0 1 1,0-1-1,0 1 0,0 0 0,-1 0 0,1 0 0,-1 0 1,-4-3-1,-44-18-1435,28 15 610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8:36.313"/>
    </inkml:context>
    <inkml:brush xml:id="br0">
      <inkml:brushProperty name="width" value="0.05" units="cm"/>
      <inkml:brushProperty name="height" value="0.05" units="cm"/>
    </inkml:brush>
  </inkml:definitions>
  <inkml:trace contextRef="#ctx0" brushRef="#br0">1298 10127 13075,'-31'13'1036,"29"-14"-961,5-3-35,9-4-68,12-4-90,1 1 1,0 1-1,47-12 1,82-8-71,-112 22 166,427-64-35,-86 14 100,-277 41-27,656-128 66,-513 78-115,379-155 0,-444 145-21,313-126-118,7 25-5,-149 73 85,105-33 20,-66-13 58,-297 105-41,172-111 0,-58-1-74,-186 136 144,-2-2 1,0 0 0,-1-1 0,-2-1 0,34-56 0,156-396 188,-125 267-259,131-254-235,-27 59 153,-164 344 225,-3-2 0,-3 0 0,-3-2-1,13-100 1,-1-270 322,-25 363-401,-7-257 20,0 289-35,-2-1 0,-1 1 1,-3 1-1,-1 0 0,-31-73 1,20 69-4,-2 1 1,-1 1 0,-56-69 0,36 59 3,-2 3 1,-60-50-1,-35-11 75,-181-107 0,230 158-1,78 49-58,-269-188 226,250 171-218,1-3-1,2 0 1,0-2-1,3-1 1,-46-69-1,68 91-18,0 1 0,1 0 0,1-1 0,-1 0 0,2 0 0,0-1 0,0 1 0,1 0 0,0-1 0,1 0 0,0-12 0,2 2-1,2 1 0,0 0 0,1 0 0,1 1-1,10-27 1,4-3-2,2 2-1,3 1 0,1 0 0,3 2 1,1 1-1,2 2 0,3 1 0,38-38 0,51-38-50,157-117 0,-137 119 6,348-249-2,-434 328 44,3-1 6,76-61-1,-118 82-14,0 0-1,-2-1 0,0 0 0,-1-1 0,-1-1 0,0-1 1,-2 0-1,12-24 0,-5 3-42,97-192-367,-103 210 303,0-1 0,-2 0-1,-1-1 1,0 0 0,5-29 0,-12 42 102,-1-1-1,0-1 1,-1 1 0,-1 0 0,0 0-1,-1 0 1,0 0 0,-1 0 0,-1 0 0,0 0-1,0 0 1,-8-16 0,0 6 194,-1 1 0,-21-29 0,21 34-31,1 1-1,1-2 0,1 1 0,0-1 0,-7-23 0,12 25-83,0 0 0,2 0 0,0-1-1,1 1 1,1-31 0,17-79-145,0 2-241,-17 116 292,0 0 0,0 0 1,0-1-1,-1 1 0,0 0 0,-1 0 1,0 0-1,0 0 0,0 0 0,-1 0 1,-1 1-1,-5-12 0,3 12 17,1 0 1,-1 0-1,0 0 0,0 1 1,-1 0-1,0 0 0,0 0 0,0 1 1,-1 1-1,0-1 0,-12-5 1,-13-3 30,0 1 1,-45-10-1,-73-9 112,96 21-73,-302-64 219,233 47-229,-20 1-110,-1 6 0,-291 0 0,-293 58-77,503-21 208,36-3-40,-270 16 58,-1177 146 131,1439-136-212,3 9 1,-196 77-1,-191 142 15,81 1-125,412-221 53,2 4-1,2 4 1,3 3-1,-121 114 0,148-119 90,-59 76 0,89-97 6,1 2 0,2 0-1,-35 76 1,-117 417 79,119-338-87,-21 60 1,-68 232-16,25 9 6,-19 133-43,62-292 13,53-220 5,5 1 0,-5 137 0,21-166-1,4 1-1,4-1 1,28 141-1,42 78-85,-36-157-47,33 236 1,-56-23 27,6 55 220,-8-318-41,5-1 0,4-1 0,4-1 0,69 153 0,184 291-69,-280-535-1,54 97-77,56 142 1,-94-196 81,-2 1 1,-2 1-1,-2-1 0,-3 2 0,6 88 0,-14-64 105,-12 86 0,-22 71 237,0 4 49,31-206-339,2 0-1,0 0 0,7 53 1,-5-70-71,1 1 0,0-1 1,1 0-1,0 0 0,0 0 0,1-1 0,1 1 1,0-1-1,0 0 0,1 0 0,0 0 1,0-1-1,8 8 0,-10-13 10,-1 0-1,1 0 1,-1 0 0,1-1-1,0 1 1,0-1 0,0 0-1,0-1 1,0 1 0,1-1-1,-1 1 1,0-1 0,1 0-1,-1-1 1,1 1 0,-1-1-1,1 0 1,-1 0 0,1 0-1,4-2 1,2-1-16,-1 0 0,1-1 0,12-7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9:42.462"/>
    </inkml:context>
    <inkml:brush xml:id="br0">
      <inkml:brushProperty name="width" value="0.05" units="cm"/>
      <inkml:brushProperty name="height" value="0.05" units="cm"/>
    </inkml:brush>
  </inkml:definitions>
  <inkml:trace contextRef="#ctx0" brushRef="#br0">0 18 6889,'3'0'275,"1"-1"-1,-1 1 0,0-1 0,0 0 1,0 0-1,0 0 0,4-1 0,-4 0-206,0 1 1,0 0-1,1 0 0,-1 0 0,0 0 0,1 0 1,4 0-1,213 0 632,-172 1-648,1 2 0,-1 3 0,53 11 0,142 49-12,-186-50-38,0-2 0,117 12 0,121-18 1,-21-13 5,91-1 7,401 50-14,800 38 7,-773-102 11,-63 0 12,0 23-17,855 8-6,-136 24 31,-209 6 765,-778-31-624,844 75-105,-419-39-33,3-42 18,-519-4-51,888-57 49,-181-68-19,-1067 124-38,774-88 36,0 58-3,-8 68-21,13 1-13,-595-31 9,144 1-21,-233-10 100,123-18 1,-133 5 47,116-13 42,-202 27-112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9:43.458"/>
    </inkml:context>
    <inkml:brush xml:id="br0">
      <inkml:brushProperty name="width" value="0.05" units="cm"/>
      <inkml:brushProperty name="height" value="0.05" units="cm"/>
    </inkml:brush>
  </inkml:definitions>
  <inkml:trace contextRef="#ctx0" brushRef="#br0">1 0 10058,'31'2'318,"54"9"1,-16-1-316,277 9 82,4-22-46,-163-1-21,862 26 8,-970-18-26,1266 45 43,-499-50 20,682 15 111,-1285-3-134,328 9 90,-426-20-124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0:37.053"/>
    </inkml:context>
    <inkml:brush xml:id="br0">
      <inkml:brushProperty name="width" value="0.05" units="cm"/>
      <inkml:brushProperty name="height" value="0.05" units="cm"/>
    </inkml:brush>
  </inkml:definitions>
  <inkml:trace contextRef="#ctx0" brushRef="#br0">154 11 5121,'-21'0'883,"1"0"-1,0 1 1,0 1 0,0 1-1,-27 8 1,47-11-873,0 0 0,-1 0 1,1 0-1,0 0 0,0 0 0,-1 0 1,1 0-1,0 0 0,0 0 0,0 0 1,-1 0-1,1 0 0,0 1 0,0-1 1,0 0-1,-1 0 0,1 0 0,0 0 0,0 0 1,0 0-1,0 1 0,0-1 0,-1 0 1,1 0-1,0 0 0,0 1 0,0-1 1,0 0-1,0 0 0,0 0 0,0 0 1,0 1-1,0-1 0,-1 0 0,1 0 1,0 1-1,0-1 0,0 0 0,0 0 1,0 0-1,0 1 0,0-1 0,1 0 1,-1 0-1,0 0 0,0 1 0,0-1 1,0 0-1,0 0 0,13 10 68,21 4-153,20 1 60,0-1 0,1-3 1,64 4-1,171 0 105,-184-12-68,810-27 43,-154-1-50,-22 2 1,-551 11-9,666-28-5,-129 42-4,-199 1 28,1114 36 426,-1168-10-181,467 20 33,659-43-207,-1451-7-95,339-2-11,845 1-3,1771-61 172,-1133 44-107,-1921 21-94,150 1-614,-159-5 467,0-1-1,73-15 0,-108 17 156,0 0 1,-1-1-1,1 0 0,-1 1 0,9-6 0,-12 7 20,0-1-1,-1 1 1,1-1 0,-1 0-1,1 1 1,-1-1 0,1 0-1,-1 1 1,1-1 0,-1 0-1,0 1 1,1-1 0,-1 0-1,0 0 1,1 0 0,-1 1-1,0-1 1,0 0 0,0-1-1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4.335"/>
    </inkml:context>
    <inkml:brush xml:id="br0">
      <inkml:brushProperty name="width" value="0.05" units="cm"/>
      <inkml:brushProperty name="height" value="0.05" units="cm"/>
    </inkml:brush>
  </inkml:definitions>
  <inkml:trace contextRef="#ctx0" brushRef="#br0">135 109 14331,'1'-30'1147,"0"18"-704,-1 1 0,0-1 0,-3-21 0,3 33-412,0 0-1,0-1 1,0 1-1,0 0 1,0-1-1,0 1 1,0 0-1,0-1 1,0 1-1,0-1 1,0 1-1,0 0 1,0-1-1,0 1 1,0 0-1,-1 0 1,1-1-1,0 1 1,0 0-1,0-1 1,-1 1-1,1 0 1,0-1-1,0 1 1,0 0-1,-1 0 1,1 0-1,0-1 1,-1 1-1,1 0 1,0 0-1,0 0 1,-1-1-1,1 1 1,0 0-1,-1 0 1,1 0-1,0 0 1,-1 0-1,1 0 1,0 0-1,-1 0 1,1 0-1,-1 0 1,1 0-1,0 0 1,-1 0 0,1 0-1,0 0 1,-1 0-1,1 0 1,0 1-1,-1-1 1,1 0-1,0 0 1,0 0-1,-1 1 1,1-1-1,0 0 1,0 0-1,-1 0 1,1 1-1,0-1 1,0 0-1,-1 1 1,1-1-1,0 1 1,-13 21 646,-14 41-368,2 1 1,-21 95 0,44-153-314,1 1-14,-1-1 0,1 1 0,0 0 0,1 11 0,0-17 11,0 0-1,0 1 1,0-1-1,0 0 0,1 0 1,-1 1-1,0-1 1,1 0-1,-1 0 0,1 0 1,-1 0-1,1 1 1,0-1-1,-1 0 0,1 0 1,0 0-1,0 0 1,0 0-1,0-1 0,0 1 1,0 0-1,0 0 1,0-1-1,0 1 0,0 0 1,0-1-1,0 1 1,0-1-1,1 1 0,1-1 1,5 1-44,0 0 1,0-1-1,-1-1 0,1 1 1,9-3-1,-12 2 24,0 0-1,0 0 1,0 1-1,0-1 1,0 1 0,0 0-1,0 1 1,0-1-1,0 1 1,0 0 0,0 0-1,0 1 1,0-1-1,5 3 1,-8-2 19,0 1 0,0-1 0,0 0-1,0 1 1,0-1 0,0 1 0,-1 0 0,1-1 0,-1 1 0,0 0 0,0 0 0,0 0-1,0 0 1,-1 0 0,1 0 0,-1 0 0,1 6 0,-1 7-16,-2 32 1,1-44 19,-17 109 3,11-74 33,-5 61 1,12-100-34,0 1 0,-1-1 0,1 1 0,0-1 0,0 1 0,0-1 0,0 1 0,0-1 0,0 1 0,0-1 1,0 1-1,0-1 0,0 1 0,1-1 0,-1 1 0,0-1 0,0 1 0,0-1 0,1 1 0,-1-1 1,0 1-1,0-1 0,1 1 0,-1-1 0,0 0 0,1 1 0,0 0 0,11-7-180,-12 5 165,1 1 0,0-1 0,0 0 0,0 0 0,0 1 0,0-1 0,0 1 0,0-1 0,0 1 0,0-1 0,0 1 0,0-1 0,0 1 0,0 0 0,0 0 0,0 0 0,1 0 0,-1-1 0,0 1 0,0 1 0,0-1 0,0 0 0,0 0 0,0 0 0,0 1 0,1-1 0,-1 0 0,0 1 0,0-1 0,0 1 0,1 0 0,3 6-29,0 0 1,-1 0 0,0 1 0,0-1-1,0 1 1,-1 0 0,0 0 0,-1 0-1,3 14 1,5 12 19,-8-27 11,0-1 1,1 0-1,0 0 1,0 0-1,1 0 1,-1 0-1,1-1 1,0 1-1,7 6 1,-9-10-14,0-1 0,0 1-1,1-1 1,-1 0 0,0 1 0,0-1 0,0 0 0,1-1 0,-1 1 0,1 0-1,-1 0 1,1-1 0,-1 0 0,1 1 0,-1-1 0,1 0 0,-1 0 0,1-1-1,-1 1 1,1 0 0,-1-1 0,1 1 0,-1-1 0,0 0 0,1 0-1,-1 0 1,0 0 0,3-2 0,20-15-125,-1-12-65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0:37.937"/>
    </inkml:context>
    <inkml:brush xml:id="br0">
      <inkml:brushProperty name="width" value="0.05" units="cm"/>
      <inkml:brushProperty name="height" value="0.05" units="cm"/>
    </inkml:brush>
  </inkml:definitions>
  <inkml:trace contextRef="#ctx0" brushRef="#br0">119 1 11210,'-31'7'480,"8"-2"-227,-36 14 0,58-19-248,1 0-1,0 0 1,0-1-1,0 1 1,0 0 0,-1 0-1,1 0 1,0 0 0,0 0-1,0 0 1,0 1 0,0-1-1,-1 0 1,1 0-1,0 0 1,0 0 0,0 0-1,0 0 1,-1 0 0,1 0-1,0 0 1,0 0 0,0 0-1,0 0 1,0 1-1,0-1 1,0 0 0,-1 0-1,1 0 1,0 0 0,0 0-1,0 1 1,0-1 0,0 0-1,0 0 1,0 0-1,0 0 1,0 0 0,0 1-1,0-1 1,0 0 0,0 0-1,0 0 1,0 0-1,0 1 1,0-1 0,0 0-1,0 0 1,0 0 0,0 0-1,0 1 1,0-1 0,0 0-1,0 0 1,0 0-1,0 0 1,10 4 107,139 10-2,-58-7-109,1101 94-397,-612-54 284,306 39 131,-139-11 27,-1-24 6,585-42 70,-6-62 87,-412 12 70,-10 28 138,244 94 75,-1131-79-492,357 35 300,-278-32-201,184-15 1,-101-16-31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11.580"/>
    </inkml:context>
    <inkml:brush xml:id="br0">
      <inkml:brushProperty name="width" value="0.05" units="cm"/>
      <inkml:brushProperty name="height" value="0.05" units="cm"/>
    </inkml:brush>
  </inkml:definitions>
  <inkml:trace contextRef="#ctx0" brushRef="#br0">0 47 11226,'3'-6'850,"1"2"-838,0 1 1,0-1-1,1 1 1,-1 0-1,1 1 1,-1-1 0,1 1-1,0 0 1,0 0-1,0 0 1,0 1-1,9-2 1,6 0 1,0 1 1,21 0 0,-1 3 32,0 1 0,53 11 0,81 24 109,-92-17-97,70 12 165,216 20 0,159-30 146,-62-4-225,-359-10-127,76 3-151,-179-10 101,-1-1-1,1 0 1,0 0-1,-1 0 1,1 0 0,0 0-1,-1-1 1,1 1 0,0-1-1,-1 1 1,1-1 0,0 0-1,-1 0 1,0-1 0,1 1-1,-1 0 1,0-1 0,1 1-1,-1-1 1,0 0-1,0 0 1,0 0 0,-1 0-1,1 0 1,0 0 0,2-4-1,6-22-145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12.404"/>
    </inkml:context>
    <inkml:brush xml:id="br0">
      <inkml:brushProperty name="width" value="0.05" units="cm"/>
      <inkml:brushProperty name="height" value="0.05" units="cm"/>
    </inkml:brush>
  </inkml:definitions>
  <inkml:trace contextRef="#ctx0" brushRef="#br0">35 1 9498,'-12'20'405,"9"-16"-390,0-1 0,1 1 0,-1 0 0,1 0 0,0 0 1,0 1-1,1-1 0,-1 0 0,-1 8 0,4-11 1,-1-1 1,0 1-1,0 0 0,1-1 0,-1 1 1,1 0-1,-1-1 0,0 1 0,1-1 1,-1 1-1,1 0 0,0-1 0,-1 1 1,1-1-1,-1 0 0,1 1 0,0-1 1,-1 1-1,1-1 0,0 0 0,-1 0 0,1 1 1,0-1-1,-1 0 0,1 0 0,0 0 1,0 0-1,-1 0 0,1 0 0,1 0 1,31 1 524,-23-1-308,30 4 259,1 2 0,-1 2 1,39 13-1,31 6-218,-20-12 10,111 5 1,94-12-56,-112-5-231,65-4 0,-186-3-12,122-23 1,-99 5-231,-1-3 0,84-36 0,-119 40 109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21.087"/>
    </inkml:context>
    <inkml:brush xml:id="br0">
      <inkml:brushProperty name="width" value="0.05" units="cm"/>
      <inkml:brushProperty name="height" value="0.05" units="cm"/>
    </inkml:brush>
  </inkml:definitions>
  <inkml:trace contextRef="#ctx0" brushRef="#br0">0 157 12915,'6'5'253,"1"1"1,-1-2-1,1 1 0,0-1 1,9 5-1,-11-7-209,-1-1 1,0 1-1,1-1 0,-1 0 1,1-1-1,0 1 0,-1-1 1,1 0-1,-1 0 1,1 0-1,5-1 0,390-27 89,-118 15-99,146-40 137,182-12 131,-279 63-230,6-1-53,-105-15-38,-157 11-199,-70 6 153,-5 0 27,-8-4-29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23.425"/>
    </inkml:context>
    <inkml:brush xml:id="br0">
      <inkml:brushProperty name="width" value="0.05" units="cm"/>
      <inkml:brushProperty name="height" value="0.05" units="cm"/>
    </inkml:brush>
  </inkml:definitions>
  <inkml:trace contextRef="#ctx0" brushRef="#br0">59 24 11482,'-6'6'193,"0"1"0,0 0-1,0 0 1,1 1-1,0-1 1,1 1 0,-1 0-1,2 0 1,-6 16-1,8-20-156,0 0-1,0 0 1,1 0-1,-1-1 1,1 1 0,0 0-1,0 0 1,1 0-1,-1 0 1,1-1-1,0 1 1,0 0-1,0 0 1,0-1-1,0 1 1,1-1 0,0 1-1,0-1 1,0 0-1,0 0 1,0 0-1,1 0 1,-1 0-1,1 0 1,5 4-1,-1-2-7,0-1-1,1 1 0,-1-1 0,1-1 1,0 1-1,0-1 0,0-1 0,1 1 1,-1-1-1,0-1 0,10 1 0,10 0 29,-1-1 0,33-3 0,-20-2-3,0-2-1,-1-2 1,0-1-1,49-19 1,146-71 110,-163 66-129,-41 20-21,0 1-1,1 2 0,35-8 0,-52 15-6,0 1 0,1 0 0,-1 1-1,0 1 1,1 0 0,-1 1 0,1 0-1,-1 1 1,18 5 0,-29-7 2,-1 1-1,0 0 1,0 0 0,0 0 0,0 0-1,0 0 1,0 1 0,0-1-1,0 1 1,0-1 0,2 3 0,-4-4-1,0 1 0,1-1 0,-1 1 0,0-1 0,0 0 0,0 1 0,1-1 0,-1 1 0,0-1 0,0 0 0,0 1 0,0-1 0,0 1 0,0-1 0,0 1 0,0-1 0,0 1 0,0-1 0,0 1 0,0-1 0,0 0 0,0 1 0,-1 0 0,1 0 8,-1 0 1,0 0-1,0 0 1,0 0-1,1 0 1,-1-1 0,0 1-1,0 0 1,0 0-1,0-1 1,0 1 0,-1-1-1,0 1 1,-12 5 113,-1-1 1,1-1 0,-1 0-1,-22 2 1,-66 2 157,36-4-217,-11 5-29,-115 27 1,147-24-40,1 2 0,0 2 0,-72 37 0,113-51-6,0 0 0,1 1 0,-1-1 0,1 1 0,-6 4 0,9-6 4,0-1-1,-1 0 1,1 1-1,0-1 0,-1 0 1,1 1-1,0-1 1,0 0-1,0 1 0,-1-1 1,1 1-1,0-1 1,0 0-1,0 1 0,0-1 1,0 1-1,-1-1 0,1 1 1,0-1-1,0 1 1,0-1-1,0 0 0,0 1 1,1-1-1,-1 1 1,0-1-1,0 1 0,0-1 1,0 0-1,0 1 1,1-1-1,-1 1 0,0-1 1,0 0-1,0 1 1,1-1-1,-1 1 0,0-1 1,1 0-1,-1 0 1,0 1-1,1-1 0,-1 0 1,1 0-1,-1 1 0,0-1 1,1 0-1,-1 0 1,1 0-1,-1 1 0,0-1 1,1 0-1,-1 0 1,1 0-1,-1 0 0,1 0 1,-1 0-1,1 0 1,0 0-1,7 1-5,0 0 0,0 0 0,0-1 0,0 0 0,0 0 1,1-1-1,11-3 0,62-17-42,-49 12 31,45-16-67,101-48 0,19-6-354,-185 73 401,-13 6 38,0 0 0,0 0 0,0-1 0,0 1 0,0 0 0,0 0 0,0 0 0,1 0 0,-1 0 0,0 0 0,0 0 0,0-1 0,0 1 0,0 0 0,0 0-1,0 0 1,0 0 0,0 0 0,0 0 0,0 0 0,0-1 0,0 1 0,0 0 0,0 0 0,0 0 0,0 0 0,0 0 0,0 0 0,0-1 0,-1 1 0,1 0 0,0 0-1,0 0 1,0 0 0,0 0 0,0 0 0,0 0 0,0 0 0,0 0 0,0-1 0,0 1 0,-1 0 0,1 0 0,0 0 0,0 0 0,0 0 0,0 0 0,-26-7 152,-9 0 61,-67-3 0,92 9-218,0 1 0,0 1 0,0-1 0,1 2 0,-1-1 0,0 1 0,1 1 0,-1 0 0,1 0 0,0 1 0,-16 8 0,23-11 56,0 1 0,0-1 0,0 1-1,0-1 1,0 1 0,0 0 0,0-1 0,1 1 0,-1 0 0,0 0 0,1 0 0,0 0-1,0 1 1,0-1 0,0 0 0,0 1 0,0-1 0,0 0 0,1 1 0,-1-1 0,0 4-1,6 1 94,5-6 40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27.197"/>
    </inkml:context>
    <inkml:brush xml:id="br0">
      <inkml:brushProperty name="width" value="0.05" units="cm"/>
      <inkml:brushProperty name="height" value="0.05" units="cm"/>
    </inkml:brush>
  </inkml:definitions>
  <inkml:trace contextRef="#ctx0" brushRef="#br0">92 14 14571,'-4'-14'928,"-1"18"-824,-4-3-56,-8 22 192,-1 17-104,4 8-104,2 4-24,5 1 16,2 3 16,7-2-120,3 2-120,2 0-192,0-3 336,-5-4-56,-2-9-32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27.602"/>
    </inkml:context>
    <inkml:brush xml:id="br0">
      <inkml:brushProperty name="width" value="0.05" units="cm"/>
      <inkml:brushProperty name="height" value="0.05" units="cm"/>
    </inkml:brush>
  </inkml:definitions>
  <inkml:trace contextRef="#ctx0" brushRef="#br0">1 322 13707,'0'-10'97,"1"1"0,0-1 1,1 0-1,0 1 0,0-1 0,1 1 1,0 0-1,1 0 0,0 0 0,0 0 0,1 1 1,0-1-1,1 1 0,0 0 0,0 1 1,0 0-1,1 0 0,0 0 0,1 1 0,9-8 1,11-3 57,1 1-1,1 1 1,0 1 0,60-18 0,-46 20-138,1 1 0,0 3 0,46-3 1,-88 11-18,9-1-10,-1 1 0,1 0 0,17 2 0,-27-2 7,0 1 0,0-1 1,0 0-1,0 1 0,0-1 0,0 1 0,0 0 0,0-1 0,0 1 0,0 0 0,0 0 0,-1 0 0,1 1 0,0-1 0,-1 0 0,1 1 0,-1-1 1,0 1-1,1-1 0,-1 1 0,0 0 0,0-1 0,0 1 0,0 0 0,0 0 0,0 0 0,1 3 0,-2-1 1,0-1 0,0 1 0,-1-1 0,1 1-1,-1-1 1,1 1 0,-1-1 0,0 0 0,0 1-1,0-1 1,-3 4 0,-24 38-1,-18 13 136,-3-3-1,-2-1 1,-110 86 0,28-46 27,125-91-1355,11-10 739,17-16 311,-14 16-65,21-25-265</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28.113"/>
    </inkml:context>
    <inkml:brush xml:id="br0">
      <inkml:brushProperty name="width" value="0.05" units="cm"/>
      <inkml:brushProperty name="height" value="0.05" units="cm"/>
    </inkml:brush>
  </inkml:definitions>
  <inkml:trace contextRef="#ctx0" brushRef="#br0">0 822 12483,'4'-9'504,"0"1"1,1-1-1,0 1 1,7-9-1,1-2 13,60-106 386,-5-4 0,60-158 0,-77 134-843,-33 96-183,-85 329-172,57-221 276,3-21 4,-14 83-164,19-96 177,0-1-1,2 1 1,0 0-1,3 27 1,-3-42 5,1 0 0,-1 0 1,1 0-1,0 0 0,-1 0 1,1 0-1,0 0 0,0 0 0,0 0 1,1 0-1,-1 0 0,0-1 1,1 1-1,-1 0 0,1-1 0,2 3 1,12 1-40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28.517"/>
    </inkml:context>
    <inkml:brush xml:id="br0">
      <inkml:brushProperty name="width" value="0.05" units="cm"/>
      <inkml:brushProperty name="height" value="0.05" units="cm"/>
    </inkml:brush>
  </inkml:definitions>
  <inkml:trace contextRef="#ctx0" brushRef="#br0">107 0 14075,'5'4'944,"1"11"-728,-5 6-80,-1 16 352,-5 9-160,0 10-184,-2 2-15,-5 6 23,-1-2-56,1-8-224,0-3-97,0-11-151,1-5-64,0-12 280,1-6-96,1-6-104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28.904"/>
    </inkml:context>
    <inkml:brush xml:id="br0">
      <inkml:brushProperty name="width" value="0.05" units="cm"/>
      <inkml:brushProperty name="height" value="0.05" units="cm"/>
    </inkml:brush>
  </inkml:definitions>
  <inkml:trace contextRef="#ctx0" brushRef="#br0">3 196 12971,'0'-9'275,"-2"-6"80,1 0 1,1 0-1,1 0 0,3-24 1,-3 35-291,0 0 0,0 0 0,0 1 1,1-1-1,-1 0 0,1 1 1,0 0-1,0-1 0,0 1 0,1 0 1,-1 0-1,1 0 0,-1 0 0,1 0 1,0 1-1,0-1 0,0 1 0,0 0 1,1 0-1,-1 0 0,1 0 0,-1 1 1,5-2-1,10-2 49,0 1 0,0 1 0,0 0 1,0 1-1,36 2 0,-11 2-124,60 13 0,-86-13 9,-6 0-3,0-1 0,-1 2 0,18 5 1,-26-8 0,0 1 0,0 0 0,-1-1 0,1 1 0,0 0 0,-1 0 1,1 0-1,-1 0 0,1 0 0,-1 1 0,0-1 0,1 0 0,-1 1 0,0-1 0,0 1 1,0-1-1,0 1 0,0-1 0,0 1 0,0 0 0,-1-1 0,1 1 0,0 0 1,-1 0-1,0 0 0,1-1 0,-1 5 0,-1 1-3,0 0 1,0-1-1,-1 1 1,0 0-1,0-1 1,-1 1-1,-6 11 1,-30 45 15,28-47-4,-25 36-47,-1-2-1,-3-2 1,-56 53 0,118-123-47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4.738"/>
    </inkml:context>
    <inkml:brush xml:id="br0">
      <inkml:brushProperty name="width" value="0.05" units="cm"/>
      <inkml:brushProperty name="height" value="0.05" units="cm"/>
    </inkml:brush>
  </inkml:definitions>
  <inkml:trace contextRef="#ctx0" brushRef="#br0">14 1 13835,'-3'8'1288,"0"11"-1000,0 12-112,0 8 552,2 11-471,1 5-25,0 1-40,0-3-40,3-3-248,1-6-136,-3-15-40,-2-11 232,-1-15-105,-3-10-15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29.907"/>
    </inkml:context>
    <inkml:brush xml:id="br0">
      <inkml:brushProperty name="width" value="0.05" units="cm"/>
      <inkml:brushProperty name="height" value="0.05" units="cm"/>
    </inkml:brush>
  </inkml:definitions>
  <inkml:trace contextRef="#ctx0" brushRef="#br0">95 242 11899,'2'-10'360,"1"0"0,-1 0 1,2 0-1,-1 1 0,2-1 1,-1 1-1,1 0 0,0 0 1,1 1-1,0 0 0,0 0 1,14-13-1,-2 4-23,0 1-1,1 1 1,1 1 0,27-15 0,-42 26-281,1 0 1,-1 0 0,1 1-1,0 0 1,0 0 0,10-2-1,-15 4-50,0 0 0,0-1-1,0 1 1,0 0 0,1 0-1,-1 0 1,0 0 0,0 1-1,0-1 1,1 0 0,-1 0-1,0 1 1,0-1 0,0 1-1,0-1 1,0 1-1,0-1 1,0 1 0,0 0-1,0-1 1,0 1 0,0 0-1,0 0 1,0 0 0,-1 0-1,1 0 1,0-1 0,-1 2-1,1-1 1,0 0 0,-1 0-1,1 0 1,-1 0 0,0 0-1,1 0 1,-1 0-1,0 1 1,0-1 0,0 2-1,1 8 1,-1 1-1,0 0 1,-1-1 0,0 1-1,-1 0 1,0-1-1,-5 13 1,-30 79 7,33-93-11,-44 93 26,-93 152 0,48-95-14,88-152-16,-18 39-8,21-43 7,1-1-1,0 0 1,0 1 0,0-1-1,1 1 1,-1 0 0,1-1-1,0 1 1,0-1-1,0 1 1,1 6 0,0-9 1,-1 0 1,1 1 0,0-1-1,-1 0 1,1 0-1,0 1 1,0-1 0,0 0-1,-1 0 1,1 0-1,0 0 1,1 0 0,-1 0-1,0 0 1,0-1-1,0 1 1,1 0 0,-1-1-1,0 1 1,0 0 0,1-1-1,-1 0 1,1 1-1,-1-1 1,3 1 0,5-1-8,-1 1 1,1-1 0,11-1-1,-13 1 1,49-7-162,101-24-1,-125 24 164,31-9-42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30.898"/>
    </inkml:context>
    <inkml:brush xml:id="br0">
      <inkml:brushProperty name="width" value="0.05" units="cm"/>
      <inkml:brushProperty name="height" value="0.05" units="cm"/>
    </inkml:brush>
  </inkml:definitions>
  <inkml:trace contextRef="#ctx0" brushRef="#br0">1 193 14635,'2'-13'346,"0"1"0,2-1 0,-1 1 0,2 0 1,0 1-1,0-1 0,8-11 0,-9 15-179,0 1 1,1 1-1,0-1 1,1 1-1,-1 0 1,1 0-1,0 1 1,1-1-1,-1 1 1,1 1-1,14-8 0,-19 11-143,0 0-1,0 0 1,0 0-1,0 0 0,1 1 1,-1-1-1,0 1 0,1-1 1,-1 1-1,0 0 0,1 0 1,-1 0-1,0 0 0,0 1 1,1-1-1,-1 1 1,0-1-1,0 1 0,1 0 1,-1 0-1,0 0 0,0 0 1,0 0-1,0 0 0,0 1 1,0-1-1,-1 0 0,1 1 1,0 0-1,-1-1 0,1 1 1,-1 0-1,1 0 1,-1 0-1,0 0 0,0 0 1,0 0-1,1 4 0,3 9-6,0 1-1,-2-1 0,0 1 1,-1 0-1,0 0 0,-1 30 1,-4 0-2,-9 54 1,3-43-103,-2-1 1,-3-1-1,-3 0 1,-42 96 0,55-143-4,0-1 0,-1 1 0,0-1 1,-8 9-1,13-16 108,-1 1 1,0 0-1,1 0 1,-1-1-1,0 1 1,0-1-1,0 1 0,1 0 1,-1-1-1,0 1 1,0-1-1,0 0 1,0 1-1,0-1 1,0 0-1,0 0 1,0 1-1,0-1 0,-1 0 1,1-1-7,0 1 1,0-1-1,0 1 1,0-1-1,0 1 0,1-1 1,-1 0-1,0 0 1,0 1-1,1-1 1,-1 0-1,0 0 1,1 0-1,-1 0 0,1 0 1,-1 0-1,1 0 1,0 0-1,-1 0 1,1 0-1,0 0 0,0 0 1,-1-1-1,-4-22-48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31.267"/>
    </inkml:context>
    <inkml:brush xml:id="br0">
      <inkml:brushProperty name="width" value="0.05" units="cm"/>
      <inkml:brushProperty name="height" value="0.05" units="cm"/>
    </inkml:brush>
  </inkml:definitions>
  <inkml:trace contextRef="#ctx0" brushRef="#br0">0 337 13755,'0'-16'255,"1"1"-1,0-1 1,1 1 0,1-1-1,0 1 1,1 0 0,0 0-1,2 0 1,0 0 0,0 1-1,1 0 1,1 1 0,14-20-1,-15 24-178,0 0-1,1 0 0,0 1 1,0 1-1,0-1 0,1 1 1,1 1-1,-1-1 0,1 2 1,0-1-1,0 1 0,1 1 1,-1 0-1,1 0 0,0 1 0,0 1 1,0 0-1,0 0 0,17 0 1,-25 2-73,1 0 1,0 0-1,-1 0 1,1 0-1,0 1 1,-1 0-1,1-1 1,-1 1 0,1 0-1,-1 1 1,0-1-1,1 1 1,-1-1-1,0 1 1,0 0-1,0 0 1,0 1-1,0-1 1,-1 0 0,1 1-1,-1 0 1,1 0-1,-1-1 1,0 1-1,0 0 1,0 1-1,0-1 1,-1 0-1,0 1 1,1-1 0,-1 0-1,0 1 1,-1 0-1,2 6 1,-2 1 4,-1 0 0,0 0 0,0 0 0,-1 0 0,0 0 0,-1-1 0,0 1 0,-1-1 0,-7 14 0,-7 12 49,-27 39-1,40-67-45,-4 7 36,-6 9-239,0 1 0,-2-2-1,-1 0 1,-40 40 0,46-56 19,7-15-51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31.655"/>
    </inkml:context>
    <inkml:brush xml:id="br0">
      <inkml:brushProperty name="width" value="0.05" units="cm"/>
      <inkml:brushProperty name="height" value="0.05" units="cm"/>
    </inkml:brush>
  </inkml:definitions>
  <inkml:trace contextRef="#ctx0" brushRef="#br0">258 52 15363,'1'-3'179,"-1"-1"0,1 1 0,0 0 0,0 0 0,0 0 0,0 0 0,1 0 0,-1 0 0,1 0 0,-1 1-1,3-4 1,-3 5-131,0 0-1,0 0 1,0 0-1,0 0 1,0 1-1,0-1 1,0 0-1,0 0 0,0 1 1,0-1-1,0 0 1,1 1-1,-1 0 1,0-1-1,0 1 1,1-1-1,-1 1 1,0 0-1,1 0 0,-1 0 1,0 0-1,1 0 1,-1 0-1,0 0 1,1 0-1,-1 1 1,0-1-1,0 0 1,1 1-1,0 0 0,0 0-37,-1 0-1,0 0 1,0 0 0,0 0-1,1 0 1,-1 0-1,0 0 1,0 1-1,0-1 1,-1 0-1,1 1 1,0-1 0,0 0-1,-1 1 1,1-1-1,-1 1 1,1-1-1,-1 1 1,0 0-1,0-1 1,1 1-1,-1-1 1,0 1 0,0 0-1,-1-1 1,1 1-1,0-1 1,-1 3-1,-1 5-6,0-1-1,0 1 1,-7 14-1,-16 27 110,-3-2 0,-1-1 0,-60 73 0,-18 28 375,100-130-392,7-18-94,0 0 0,0 0 0,0 1 1,0-1-1,0 0 0,0 0 0,1 0 0,-1 1 1,0-1-1,0 0 0,0 0 0,0 0 0,1 0 0,-1 1 1,0-1-1,0 0 0,0 0 0,1 0 0,-1 0 1,0 0-1,0 0 0,0 0 0,1 0 0,-1 0 1,0 0-1,0 0 0,1 0 0,-1 0 0,0 0 0,0 0 1,1 0-1,-1 0 0,0 0 0,0 0 0,1 0 1,-1 0-1,0 0 0,1 0 0,33-15-33,-8 1-166,0 1 1,1 2-1,1 1 0,54-13 0,-79 22 162,1 0 0,-1 1 0,0 0 0,1-1-1,-1 1 1,1 1 0,-1-1 0,0 0 0,1 1 0,-1 0 0,0-1 0,1 1 0,-1 1 0,0-1 0,0 0 0,0 1 0,0 0 0,0-1-1,0 1 1,-1 0 0,1 1 0,-1-1 0,1 0 0,-1 1 0,4 4 0,-3-2 9,0 1 0,-1-1 0,0 0 0,0 1 0,0-1 0,-1 1 0,0 0 0,0-1 0,0 1 0,-1 0 0,0 0 0,0-1 0,0 1 0,-2 9 0,-1-1 113,-1-1 1,0 0-1,-1-1 1,0 1-1,-1-1 1,0 0-1,-1 0 1,0-1-1,-1 1 1,0-2 0,-1 1-1,0-1 1,-1-1-1,-13 11 1,10-9-70,0-1 0,-1-1 0,0 0 0,0-1 1,-1-1-1,0 0 0,-1-1 0,1 0 1,-1-2-1,0 0 0,-22 3 0,35-6-45,0-1 0,0 0 0,0 0 0,0 0 0,0 0 0,1 0 0,-1 0 0,0-1 0,0 1 0,0-1 0,-3-2 0,0-6-228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32.307"/>
    </inkml:context>
    <inkml:brush xml:id="br0">
      <inkml:brushProperty name="width" value="0.05" units="cm"/>
      <inkml:brushProperty name="height" value="0.05" units="cm"/>
    </inkml:brush>
  </inkml:definitions>
  <inkml:trace contextRef="#ctx0" brushRef="#br0">11 1 15075,'10'5'1008,"-6"21"-848,-6 13-80,2 22 241,-2 9-97,2 11-144,0 7-32,-2 1-24,2-7 0,0-13-16,0-13-48,0-21-200,0-11-96,-8-26 143,-3-15 33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32.723"/>
    </inkml:context>
    <inkml:brush xml:id="br0">
      <inkml:brushProperty name="width" value="0.05" units="cm"/>
      <inkml:brushProperty name="height" value="0.05" units="cm"/>
    </inkml:brush>
  </inkml:definitions>
  <inkml:trace contextRef="#ctx0" brushRef="#br0">0 122 14643,'14'-12'271,"0"0"-1,0 1 1,1 0-1,0 2 0,0-1 1,1 2-1,1 0 1,0 1-1,30-9 1,-25 11-153,-1 0 0,1 2 0,1 0 0,-1 2 0,0 0 0,1 1 0,34 6 0,-48-5-109,-1 0-1,0 1 1,0 1 0,1-1 0,-1 1-1,-1 1 1,1-1 0,9 7-1,-15-9-5,0 1 0,0-1-1,0 1 1,0 0-1,-1 0 1,1-1 0,0 1-1,-1 0 1,0 1-1,1-1 1,-1 0 0,0 0-1,0 0 1,0 1-1,0-1 1,-1 1 0,1-1-1,-1 0 1,1 1-1,-1-1 1,0 1 0,0-1-1,0 1 1,0-1-1,0 1 1,-1-1-1,1 1 1,-1-1 0,1 1-1,-1-1 1,0 0-1,0 1 1,-2 2 0,-6 10 24,-1 0 1,-1 0 0,0-2 0,-1 1 0,0-1-1,-24 18 1,19-15-4,-238 205-310,231-194-622,23-25 652,3-5 37,1-1 121,14-19-244,11-13-135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33.094"/>
    </inkml:context>
    <inkml:brush xml:id="br0">
      <inkml:brushProperty name="width" value="0.05" units="cm"/>
      <inkml:brushProperty name="height" value="0.05" units="cm"/>
    </inkml:brush>
  </inkml:definitions>
  <inkml:trace contextRef="#ctx0" brushRef="#br0">112 13 14139,'4'-13'1314,"-4"13"-1287,0 0 1,0 0 0,0 1 55,0-1-56,0 0 1,0 0 0,0 0-1,0 0 1,0 0 0,0 0-1,0 0 1,0 0 0,0 0-1,1 0 1,-1 0 0,0 0-1,0 0 1,0 0 0,0 0 0,0 0-1,0 0 1,0 0 0,0 0-1,0 0 1,0 0 0,0 0-1,0 0 1,0 0 0,0 0-1,0 0 1,0 0 0,0 0-1,0 0 1,0 0 0,0 0-1,1 0 112,-1-1-112,0 1 1,0 0 0,0 0-1,0 0 1,-3 27 1310,-42 173-396,5-17-862,32-145-75,0-2 0,2 0 0,-2 47 0,8-78-11,0 1 1,1-1-1,-1 0 0,1 0 0,1 7 0,-1-11-4,-1 0 0,0 0 1,0 0-1,1-1 1,-1 1-1,0 0 0,1 0 1,-1 0-1,1-1 0,-1 1 1,1 0-1,-1-1 1,1 1-1,-1-1 0,1 1 1,0 0-1,-1-1 0,1 1 1,0-1-1,0 0 1,-1 1-1,1-1 0,0 0 1,0 1-1,0-1 1,-1 0-1,1 0 0,0 0 1,0 1-1,0-1 0,0 0 1,-1 0-1,1 0 1,0 0-1,0-1 0,0 1 1,0 0-1,0 0 0,-1 0 1,1-1-1,0 1 1,1-1-1,4-3-80,0 1-1,0-1 1,0 0 0,-1 0-1,0-1 1,1 0 0,-2 0-1,1 0 1,-1 0 0,6-9-1,36-64-277,-43 72 326,27-54-310</inkml:trace>
  <inkml:trace contextRef="#ctx0" brushRef="#br0" timeOffset="1">220 372 13307,'-16'70'1344,"1"6"-784,-1-1-248,5-3 769,4-7-441,11-16-472,3-11 2008,9-15-1880,-1-9 104,3-11-32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4.782"/>
    </inkml:context>
    <inkml:brush xml:id="br0">
      <inkml:brushProperty name="width" value="0.05" units="cm"/>
      <inkml:brushProperty name="height" value="0.05" units="cm"/>
    </inkml:brush>
  </inkml:definitions>
  <inkml:trace contextRef="#ctx0" brushRef="#br0">0 11 18260,'12'7'1408,"-6"-4"-1208,-5-3-312,-1-5 928,-5-2-504,-5-2-312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4.305"/>
    </inkml:context>
    <inkml:brush xml:id="br0">
      <inkml:brushProperty name="width" value="0.05" units="cm"/>
      <inkml:brushProperty name="height" value="0.05" units="cm"/>
    </inkml:brush>
  </inkml:definitions>
  <inkml:trace contextRef="#ctx0" brushRef="#br0">805 148 10170,'-2'-5'126,"-6"-12"189,0-1 0,-1 2 0,-12-18-1,18 29-205,-1 1 0,0 0 0,0-1 0,0 1 0,0 1 0,-1-1 0,0 0 0,1 1 0,-1 0 0,0 0 0,-1 1 0,1 0 0,0-1 0,-10-1-1,3 2-9,0 0-1,0 1 1,0 1-1,0 0 1,0 1-1,0 0 1,0 0-1,0 2 0,1-1 1,-13 5-1,2 1 5,-1 1 0,2 1-1,-1 1 1,-21 14 0,16-6-35,1 1 0,0 1 1,2 2-1,1 0 0,1 1 0,0 2 1,2 0-1,1 1 0,-21 42 1,17-25-40,3 1 0,1 1 0,3 0 0,2 2 0,-14 80 0,12-19-20,4 0 0,6 0 0,4 1-1,5-1 1,5 1 0,38 186 0,-33-245-13,1-1 0,3 0 1,3-2-1,1 0 1,38 63-1,-40-81-6,1 0 0,2-2-1,1 0 1,1-1 0,1-2 0,1 0 0,1-2 0,53 35-1,-66-50-3,2 1-1,-1-2 1,1 0-1,0-1 1,30 8-1,-35-12 7,0-1 1,0 1-1,-1-2 0,1 1 0,0-2 0,0 1 0,0-1 1,-1-1-1,1 0 0,14-5 0,-11 1-1,-1 0 0,0 0 0,0-2-1,0 1 1,-1-2 0,-1 1 0,1-2 0,-2 0 0,12-12 0,5-9 9,-2-1-1,23-37 1,3-16 139,-4-1 1,-3-3-1,-5-2 1,-3-2-1,-5-1 1,30-144-1,-52 192-52,-3-1 0,-1 0 1,-2 0-1,-2 0 0,-3 0 0,-12-85 0,8 102-48,-2 1 1,0 1-1,-2 0 0,-1 0 0,-1 1 0,-1 0 1,-2 1-1,0 0 0,-2 2 0,-1 0 0,-37-39 0,-31-10 6,5 6 221,77 62-243,0 1 0,0 0-1,1-1 1,0 1 0,0-1 0,0 0 0,0 0-1,1 0 1,0-1 0,-2-8 0,-6-22 69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5.108"/>
    </inkml:context>
    <inkml:brush xml:id="br0">
      <inkml:brushProperty name="width" value="0.05" units="cm"/>
      <inkml:brushProperty name="height" value="0.05" units="cm"/>
    </inkml:brush>
  </inkml:definitions>
  <inkml:trace contextRef="#ctx0" brushRef="#br0">0 694 12963,'4'-26'1400,"20"-11"-856,8-5-264,17-7 1569,12-14-1409,13-5-224,1 0-80,2 1-144,-3 6-104,-13 10-208,-10 5-120,-18 10-769,-8 4 961,-13 7-152,-5 3-96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5.169"/>
    </inkml:context>
    <inkml:brush xml:id="br0">
      <inkml:brushProperty name="width" value="0.05" units="cm"/>
      <inkml:brushProperty name="height" value="0.05" units="cm"/>
    </inkml:brush>
  </inkml:definitions>
  <inkml:trace contextRef="#ctx0" brushRef="#br0">1 173 11715,'0'-6'207,"0"1"0,0-1 1,1 0-1,0 0 1,0 1-1,1-1 1,-1 1-1,1-1 0,1 1 1,-1-1-1,1 1 1,0 0-1,0 0 1,0 1-1,1-1 1,-1 0-1,1 1 0,0 0 1,0 0-1,1 0 1,9-6-1,-1 2 161,-1 1 1,2 0-1,-1 0 0,1 2 0,0 0 0,0 0 0,22-3 1,-29 6-269,0 2 1,0-1-1,0 1 1,0 0-1,0 0 1,0 1-1,14 3 1,-17-3-73,-1 0-1,1 1 1,0-1-1,-1 1 1,1 0-1,-1 0 1,1 0 0,-1 1-1,0-1 1,0 1-1,0-1 1,0 1 0,-1 0-1,5 6 1,-5-5-20,1 0 0,-2 0 0,1 1 1,0-1-1,-1 0 0,0 0 0,0 1 1,0-1-1,0 1 0,-1-1 0,1 1 1,-1-1-1,-1 1 0,1-1 0,0 1 1,-1-1-1,0 1 0,0-1 0,-1 0 1,1 1-1,-1-1 0,0 0 0,0 0 1,0 0-1,0 0 0,-1-1 0,-3 5 0,-1 1-99,0 0 0,-1-1 0,0 0 0,-1 0 0,0 0 0,0-1 0,-1-1 0,0 0 0,-13 7 0,5-8-270,20-7 100</inkml:trace>
  <inkml:trace contextRef="#ctx0" brushRef="#br0" timeOffset="1">512 683 12571,'3'7'1603,"0"-9"-415,5-15 249,5-32-183,-12 46-1096,30-164 1497,-29 215-1707,10 52 1,-10-88-55,-1 0 0,2-1 0,0 1 0,0-1 0,1 1 0,0-1 0,1 0 0,0-1 0,9 15 0,-7-18-97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5.482"/>
    </inkml:context>
    <inkml:brush xml:id="br0">
      <inkml:brushProperty name="width" value="0.05" units="cm"/>
      <inkml:brushProperty name="height" value="0.05" units="cm"/>
    </inkml:brush>
  </inkml:definitions>
  <inkml:trace contextRef="#ctx0" brushRef="#br0">464 0 13251,'-27'22'282,"1"1"0,1 1 0,1 1 0,2 1 0,0 1 0,2 1 0,0 1 0,-18 40 0,-23 43-82,4 3 0,-42 127 0,94-227-189,0 1 1,1 0-1,1 0 1,-2 29-1,4-37-11,2 0-1,-1-1 1,1 1 0,1 0 0,-1 0-1,1-1 1,0 1 0,1-1-1,0 1 1,0-1 0,1 0-1,4 7 1,-1-3-1,0 0-1,1-1 1,0 0 0,0-1-1,1 0 1,14 11 0,-18-16 0,0-1 1,1 0-1,-1 0 1,1 0-1,0-1 1,0 0-1,-1 0 1,1 0-1,1-1 1,-1 0-1,0 0 1,0 0-1,0-1 1,0 0-1,9-1 1,10-3 167,0 0-1,-1-2 1,1-1 0,23-10 0,94-46 956,-118 52-1049,71-36 245,-1-8 102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6.052"/>
    </inkml:context>
    <inkml:brush xml:id="br0">
      <inkml:brushProperty name="width" value="0.05" units="cm"/>
      <inkml:brushProperty name="height" value="0.05" units="cm"/>
    </inkml:brush>
  </inkml:definitions>
  <inkml:trace contextRef="#ctx0" brushRef="#br0">0 1 15379,'4'7'1121,"-3"28"-833,-1 12-128,2 25 280,2 9-96,1 11-136,5 5-24,4-6-128,2-9-112,0-26-352,2-12 1496,-6-30-1056,-3-9 56,-6-20 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6.422"/>
    </inkml:context>
    <inkml:brush xml:id="br0">
      <inkml:brushProperty name="width" value="0.05" units="cm"/>
      <inkml:brushProperty name="height" value="0.05" units="cm"/>
    </inkml:brush>
  </inkml:definitions>
  <inkml:trace contextRef="#ctx0" brushRef="#br0">7 77 14915,'-7'-19'1432,"7"3"-1103,9 8-169,9-3 560,10 4-568,2 3-304,10 1-32,0 1 88,2-3-96,0 3-64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6.760"/>
    </inkml:context>
    <inkml:brush xml:id="br0">
      <inkml:brushProperty name="width" value="0.05" units="cm"/>
      <inkml:brushProperty name="height" value="0.05" units="cm"/>
    </inkml:brush>
  </inkml:definitions>
  <inkml:trace contextRef="#ctx0" brushRef="#br0">202 1 9114,'1'2'96,"1"0"1,-1-1-1,0 1 1,0 1-1,1-1 1,-1 0-1,-1 0 1,1 0-1,0 0 1,0 1-1,-1-1 1,0 0-1,1 1 1,-1-1-1,0 0 1,0 1-1,0-1 1,0 1-1,-1-1 0,1 0 1,-1 0-1,1 1 1,-1-1-1,0 0 1,0 0-1,0 1 1,0-1-1,0 0 1,-3 3-1,-5 7 382,0 0 0,0 0-1,-20 17 1,9-9 247,-6 7-112,-31 36 451,51-55-936,0 0-1,0 1 0,1-1 0,0 1 1,-7 16-1,12-24-120,-1 0-1,1-1 1,-1 1-1,1 0 1,0 0 0,0 0-1,-1 0 1,1-1-1,0 1 1,0 0 0,0 0-1,0 0 1,0 0-1,0 0 1,0 0 0,0 0-1,0-1 1,1 1-1,-1 0 1,0 0 0,0 0-1,1 0 1,-1 0-1,1-1 1,-1 1 0,1 0-1,-1 0 1,1-1-1,-1 1 1,1 0 0,0-1-1,-1 1 1,1-1-1,0 1 1,-1-1 0,1 1-1,0-1 1,0 1-1,0-1 1,-1 0 0,1 1-1,0-1 1,0 0 0,0 0-1,0 0 1,1 1-1,4-1 4,-1 0-1,1 0 1,0 0-1,0-1 0,7-1 1,158-42-11,-127 30-18,1 2 1,0 2 0,80-8-1,-116 18 11,1 0-1,-1 0 1,0 1 0,0 0 0,0 0-1,0 1 1,0 0 0,14 6-1,-20-7 6,0 1 1,0 0-1,1 0 0,-1 0 0,-1 0 0,1 0 0,0 1 0,0 0 0,-1-1 0,0 1 0,1 0 0,-1 0 0,0 0 0,-1 0 0,1 1 0,0-1 0,-1 0 0,0 1 0,0-1 0,0 1 1,0 0-1,0-1 0,0 8 0,-1-1 15,-1 0 0,0 1 0,0-1 1,-1 0-1,0 0 0,0 0 1,-1-1-1,-1 1 0,0-1 0,0 1 1,-1-1-1,0-1 0,-8 12 0,0-2 70,0-1 1,-2-1-1,0 0 0,0-2 0,-24 18 0,24-20-9,-1-2 0,-1 0 0,1-1 0,-2-1 0,1 0 1,-1-1-1,0-1 0,-1-1 0,1-1 0,-1 0 0,-33 2 0,46-6-119,0 0 0,0 0 0,0-1 0,0 0 0,-11-2 1,16 2 32,0 1 1,0 0-1,0-1 1,0 1-1,-1-1 1,1 0-1,0 1 1,0-1-1,0 0 1,0 1-1,1-1 1,-1 0-1,0 0 1,0 0 0,0 0-1,1 0 1,-1 0-1,0 0 1,1 0-1,-1 0 1,1 0-1,-1-1 1,1 1-1,0 0 1,0 0-1,-1 0 1,1 0-1,0-1 1,0 1 0,0 0-1,0 0 1,0-1-1,0 1 1,1-2-1,0-2-14,0 1-1,0-1 1,1 1-1,0-1 0,4-7 1,25-29-233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7.166"/>
    </inkml:context>
    <inkml:brush xml:id="br0">
      <inkml:brushProperty name="width" value="0.05" units="cm"/>
      <inkml:brushProperty name="height" value="0.05" units="cm"/>
    </inkml:brush>
  </inkml:definitions>
  <inkml:trace contextRef="#ctx0" brushRef="#br0">4 1 13619,'-3'0'967,"5"7"-686,8 15-150,-5-10-59,236 468 1432,-193-397-1388,4-3 0,3-1 0,102 112 0,-142-177 17,12 14-932,-27-28 790,0 0 1,-1-1 0,1 1 0,0 0-1,0 0 1,0 0 0,0 0 0,0 0 0,0 0-1,0 1 1,0-1 0,0 0 0,-1 0-1,1 0 1,0 0 0,0 0 0,0 0-1,0 0 1,0 0 0,0 0 0,0 0-1,0 0 1,0 0 0,0 0 0,-1 0-1,1 0 1,0 0 0,0 0 0,0 1 0,0-1-1,0 0 1,0 0 0,0 0 0,0 0-1,0 0 1,0 0 0,0 0 0,0 0-1,0 0 1,0 1 0,0-1 0,0 0-1,0 0 1,0 0 0,0 0 0,0 0 0,0 0-1,0 0 1,0 0 0,0 1 0,0-1-1,0 0 1,0 0 0,0 0 0,0 0-1,0 0 1,0 0 0,0 0 0,1 0-1,-1 0 1,0 0 0,0 0 0,0 0-1,0 1 1,0-1 0,-21-10-389,-25-15 139,-9-8-88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7.538"/>
    </inkml:context>
    <inkml:brush xml:id="br0">
      <inkml:brushProperty name="width" value="0.05" units="cm"/>
      <inkml:brushProperty name="height" value="0.05" units="cm"/>
    </inkml:brush>
  </inkml:definitions>
  <inkml:trace contextRef="#ctx0" brushRef="#br0">107 375 13835,'-45'-36'1456,"8"9"-1056,19 10-184,11 6 561,18 3-113,12-5-112,13-6-192,6-4-48,18-8-448,1-10 800,4-6-512,-5 0 48,-2-7-112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7.928"/>
    </inkml:context>
    <inkml:brush xml:id="br0">
      <inkml:brushProperty name="width" value="0.05" units="cm"/>
      <inkml:brushProperty name="height" value="0.05" units="cm"/>
    </inkml:brush>
  </inkml:definitions>
  <inkml:trace contextRef="#ctx0" brushRef="#br0">0 2 12515,'0'-2'1224,"7"2"-952,7 19-136,4 8 816,8 11-712,4 8-88,6 12-104,5 3-40,-4 5-8,-2-1-80,-9-10-160,-5-10 720,-12-12-480,-6-10 32,-8-18-16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8.298"/>
    </inkml:context>
    <inkml:brush xml:id="br0">
      <inkml:brushProperty name="width" value="0.05" units="cm"/>
      <inkml:brushProperty name="height" value="0.05" units="cm"/>
    </inkml:brush>
  </inkml:definitions>
  <inkml:trace contextRef="#ctx0" brushRef="#br0">53 743 12427,'-5'-3'249,"-1"0"-37,1 0 1,0 0-1,0-1 1,-7-5-1,10 8-179,1-1 1,0 1-1,-1-1 1,1 0-1,0 1 1,0-1-1,0 0 1,0 0-1,1 1 1,-1-1-1,0 0 0,1 0 1,-1 0-1,1 0 1,0 0-1,-1 0 1,1 0-1,0-4 1,2-2 89,-1 0 1,1 0 0,0 0-1,1 0 1,0 0 0,0 1 0,1-1-1,8-11 1,43-56 463,-49 68-544,54-65 221,3 2 1,3 4 0,129-101 0,-170 149-219,30-17 0,-47 30-34,0 2 0,-1-1 1,1 1-1,1 0 0,-1 1 1,0 0-1,1 0 0,14-1 0,-22 3-9,1 0-1,0 0 1,-1 0-1,1 1 0,-1-1 1,1 0-1,-1 1 1,1-1-1,-1 0 0,1 1 1,-1 0-1,1-1 1,-1 1-1,1 0 1,-1 0-1,0 0 0,0 0 1,1 0-1,-1 0 1,0 0-1,0 0 0,0 1 1,0-1-1,0 0 1,0 1-1,-1-1 0,1 1 1,0-1-1,-1 0 1,1 1-1,-1 0 0,0-1 1,1 1-1,-1 1 1,1 5 5,0 0 0,-1 0 0,0 0-1,0 0 1,-3 13 0,-6 18 76,-2 0 0,-2-1 1,-31 67-1,14-36 8,29-66-90,-18 42-181,-15 57 1,30-76 140,4-26 34,0 0 1,1 1-1,-1-1 0,0 1 0,0-1 0,0 0 0,0 1 0,1-1 0,-1 0 0,0 1 0,0-1 0,1 0 0,-1 1 0,0-1 0,0 0 0,1 0 0,-1 1 0,0-1 0,1 0 0,-1 0 0,0 0 0,1 1 0,-1-1 1,1 0-1,-1 0 0,0 0 0,1 0 0</inkml:trace>
  <inkml:trace contextRef="#ctx0" brushRef="#br0" timeOffset="1">915 30 14963,'5'-4'189,"-1"1"-1,1-1 0,0 1 1,0 0-1,0 0 0,1 0 1,8-2-1,-12 4-140,1 1 1,-1 0-1,0-1 0,0 1 1,0 0-1,0 0 0,1 0 0,-1 1 1,0-1-1,0 0 0,0 1 0,0-1 1,0 1-1,0 0 0,0 0 1,0 0-1,0 0 0,0 0 0,0 0 1,0 0-1,-1 1 0,1-1 1,-1 1-1,3 2 0,2 3-3,-2 0-1,1 0 1,-1 0-1,0 1 1,0 0-1,-1 0 1,0-1-1,0 2 1,-1-1-1,0 0 1,-1 0-1,0 1 1,0 15-1,-1 4 31,-1 0 0,-10 52 0,-26 69 287,23-101-159,2 0 0,-8 78 0,19-118-173,1 0-1,0 0 1,0 0-1,1 0 1,0 0-1,4 13 1,-4-18-22,0 0 0,0 0-1,0 0 1,1 0 0,-1-1 0,1 1 0,0 0-1,0-1 1,0 1 0,0-1 0,0 0 0,0 0-1,1 0 1,-1 0 0,1 0 0,-1 0 0,1-1 0,0 1-1,0-1 1,4 2 0,2-1-5,1 0 0,-1-1 0,1 1 0,0-2 0,0 0 0,-1 0 0,1 0 0,0-1 0,0-1 0,18-5 0,5-3-151,55-25-1,-68 26 125,-1 0 1,0-2-1,-1 0 1,0-1-1,21-19 0,11-23-65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9.059"/>
    </inkml:context>
    <inkml:brush xml:id="br0">
      <inkml:brushProperty name="width" value="0.05" units="cm"/>
      <inkml:brushProperty name="height" value="0.05" units="cm"/>
    </inkml:brush>
  </inkml:definitions>
  <inkml:trace contextRef="#ctx0" brushRef="#br0">1 57 13795,'53'303'1751,"-13"-63"-1072,-38-228-635,-1-4 8,1-1 0,-1 0-1,1 0 1,0 0 0,1 0 0,0-1 0,0 1 0,5 7 0,-7-13-34,-1 0 0,1 0 0,0 0 0,-1 0 0,1 0 1,0 0-1,0-1 0,0 1 0,0 0 0,0 0 1,0-1-1,0 1 0,0-1 0,0 1 0,0-1 1,0 1-1,0-1 0,0 0 0,1 0 0,-1 1 0,0-1 1,0 0-1,0 0 0,0 0 0,1 0 0,-1 0 1,0-1-1,0 1 0,0 0 0,0 0 0,0-1 0,1 1 1,-1-1-1,0 1 0,0-1 0,0 1 0,1-2 1,3-2 56,-1 1 0,1-1 1,0-1-1,-1 1 1,0-1-1,6-9 1,9-15 158,-2-1 0,-1-1 0,-1-1 0,13-42 0,30-141 523,-52 186-769,0 0 1,-2 0 0,-1-1 0,-1 1 0,-3-33 0,1 61-26,0-1 1,0 0 0,0 1-1,0-1 1,0 1-1,-1-1 1,1 1-1,-1-1 1,1 0-1,-1 1 1,1 0 0,-1-1-1,0 1 1,1-1-1,-1 1 1,0 0-1,0-1 1,0 1-1,-2-2 1,2 3-6,0 0-1,0 0 1,0 0 0,0 0-1,0 0 1,0 0 0,1 0 0,-1 1-1,0-1 1,0 0 0,0 1-1,0-1 1,1 0 0,-1 1-1,0-1 1,0 1 0,1-1-1,-1 1 1,0-1 0,1 1-1,-1 0 1,1-1 0,-1 1-1,0 1 1,-6 6-172,1 1-1,1 0 1,-1 0-1,-5 13 1,-10 35-322,-2 8-169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49.539"/>
    </inkml:context>
    <inkml:brush xml:id="br0">
      <inkml:brushProperty name="width" value="0.05" units="cm"/>
      <inkml:brushProperty name="height" value="0.05" units="cm"/>
    </inkml:brush>
  </inkml:definitions>
  <inkml:trace contextRef="#ctx0" brushRef="#br0">1 388 11298,'34'-2'1649,"65"-11"-1,-71 7-897,1 2 0,-1 1 0,37 1-1,-60 3-682,-1-1 0,1 1-1,-1 0 1,1 0 0,-1 1 0,1-1-1,3 3 1,-6-4-49,-1 1-1,0 0 1,1-1-1,-1 1 1,0 0 0,0 0-1,0 0 1,0 0-1,0 0 1,0 0 0,0 0-1,0 0 1,0 0-1,0 1 1,0-1 0,-1 0-1,1 1 1,0-1 0,-1 0-1,1 1 1,-1-1-1,0 1 1,1 2 0,0-25 134,5-31 1,2-11 44,-6-64 181,-2 127-378,0 0 0,0 0 0,0 0 0,0-1 0,0 1 0,0 0 0,0 0 0,0 0 0,0-1 0,0 1 1,0 0-1,0 0 0,0 0 0,0-1 0,0 1 0,0 0 0,1 0 0,-1 0 0,0-1 0,0 1 0,0 0 0,0 0 0,0 0 0,0 0 0,0 0 1,1-1-1,-1 1 0,0 0 0,0 0 0,0 0 0,0 0 0,1 0 0,-1 0 0,0 0 0,0-1 0,0 1 0,1 0 0,-1 0 0,0 0 0,0 0 1,0 0-1,1 0 0,-1 0 0,0 0 0,0 0 0,0 0 0,1 0 0,-1 0 0,0 0 0,0 0 0,0 0 0,1 1 0,-1-1 0,0 0 0,0 0 1,0 0-1,1 0 0,-1 0 0,0 0 0,0 0 0,0 1 0,0-1 0,0 0 0,1 0 0,-1 0 0,0 0 0,0 1 0,0-1 0,0 0 1,16 16-14,-11-11 16,-2-1-9,1 0 1,0-1 0,0 0-1,0 1 1,1-1 0,-1-1 0,1 1-1,-1-1 1,1 0 0,0 0-1,0 0 1,0 0 0,0-1 0,0 0-1,1 0 1,-1-1 0,0 1 0,0-1-1,1 0 1,-1-1 0,0 1-1,0-1 1,0 0 0,1 0 0,-1-1-1,0 1 1,0-1 0,-1 0 0,1-1-1,0 1 1,-1-1 0,1 0-1,5-5 1,-1-2 19,0-1 0,0 0-1,-1 0 1,0-1 0,-1 0 0,-1-1 0,0 0-1,0 0 1,-1 0 0,-1 0 0,3-17 0,-11 62-6,1 1 0,1 0 0,2-1 0,1 1 0,8 47 0,-8-75-38,1-1 0,-1 1 0,1 0 0,0-1 0,0 1 0,0-1-1,0 1 1,1-1 0,0 0 0,0 0 0,0 0 0,5 4 0,-7-7-8,1 0 1,-1 0 0,1 0-1,0 0 1,-1 0 0,1 0 0,0 0-1,-1-1 1,1 1 0,0-1-1,0 1 1,0-1 0,0 0-1,-1 0 1,1 0 0,0 0-1,0 0 1,0 0 0,0 0 0,-1-1-1,1 1 1,0-1 0,0 1-1,-1-1 1,1 0 0,0 1-1,-1-1 1,1 0 0,0 0-1,-1 0 1,1 0 0,-1-1-1,0 1 1,1 0 0,0-2 0,14-18-230,-1-6-91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5.882"/>
    </inkml:context>
    <inkml:brush xml:id="br0">
      <inkml:brushProperty name="width" value="0.05" units="cm"/>
      <inkml:brushProperty name="height" value="0.05" units="cm"/>
    </inkml:brush>
  </inkml:definitions>
  <inkml:trace contextRef="#ctx0" brushRef="#br0">25 1 16227,'-13'37'1321,"5"6"-993,5 3-184,3 1 1232,7 2-1264,7-5-432,2-4-200,1-11 432,3-7-72,2-11-88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0.128"/>
    </inkml:context>
    <inkml:brush xml:id="br0">
      <inkml:brushProperty name="width" value="0.05" units="cm"/>
      <inkml:brushProperty name="height" value="0.05" units="cm"/>
    </inkml:brush>
  </inkml:definitions>
  <inkml:trace contextRef="#ctx0" brushRef="#br0">9 16 14715,'-8'-15'1619,"15"32"-800,7 15-635,53 210 248,-26-80-161,-32-132-226,42 133 224,-39-130-206,1-2 1,34 58-1,-28-66-42,-8-16-4,-10-7-16,-1-1 0,0 1 0,1 0 0,-1 0 0,0 0 0,0 0-1,1 0 1,-1 0 0,0-1 0,1 1 0,-1 0 0,0 0 0,0 0 0,0-1-1,1 1 1,-1 0 0,0 0 0,0-1 0,0 1 0,1 0 0,-1-1 0,0 1-1,0 0 1,0 0 0,0-1 0,0 1 0,0 0 0,0-1 0,0 1 0,0 0-1,0-1 1,0 1 0,0 0 0,0-1 0,0 1 0,0-1 0,0-6 6,-1-1-1,1 1 1,-2 0 0,1-1 0,-1 1 0,0 0 0,-3-8 0,-26-53 23,17 39-13,-95-191 187,113 227-191,1-1-1,-1-1 1,1 1 0,0 0-1,1-1 1,-1 0-1,1-1 1,0 1-1,1-1 1,-1 0-1,1 0 1,-1-1-1,1 0 1,10 3-1,-9-3-12,1-1-1,-1 0 1,1 0 0,-1 0-1,1-1 1,0-1-1,0 0 1,-1 0-1,1 0 1,0-1 0,0-1-1,-1 1 1,1-1-1,10-5 1,-7 2 11,0-1 1,0 0 0,0-1-1,-1-1 1,-1 0-1,1 0 1,-1-1 0,0 0-1,-1-1 1,0 0-1,-1 0 1,0-1 0,-1 0-1,0-1 1,0 1-1,-1-1 1,-1 0 0,0-1-1,3-14 1,-6 8 48,-2 19-58,0 0 1,0 0-1,-1-1 1,1 1-1,0 0 1,0 0-1,0-1 1,0 1-1,0 0 1,0 0-1,0-1 0,0 1 1,-1 0-1,1 0 1,0-1-1,0 1 1,0 0-1,0 0 1,-1 0-1,1-1 1,0 1-1,0 0 1,0 0-1,-1 0 1,1 0-1,0 0 1,0 0-1,-1-1 1,1 1-1,-1 0 0,0 1 3,0-1 0,0 1-1,1 0 1,-1-1 0,0 1-1,0 0 1,0 0 0,0 0-1,0-1 1,1 1 0,-1 0-1,0 0 1,1 0-1,-1 0 1,1 0 0,-1 0-1,1 0 1,0 1 0,-1-1-1,1 0 1,0 0 0,0 0-1,0 2 1,-3 12 7,0 1 0,2 0 0,0 0 0,1 0 0,1 1 0,0-1 0,1-1 0,0 1 0,2 0 0,5 15 0,-9-28-18,1-1 0,1 1 0,-1-1 0,0 1 0,1-1-1,-1 0 1,1 0 0,-1 1 0,1-1 0,0 0 0,0-1 0,0 1 0,0 0 0,0 0 0,1-1 0,-1 1 0,0-1 0,1 0 0,-1 0-1,1 0 1,0 0 0,-1 0 0,1 0 0,0-1 0,-1 1 0,1-1 0,0 0 0,0 0 0,-1 0 0,1 0 0,0 0 0,-1-1 0,1 1-1,0-1 1,-1 0 0,1 0 0,0 0 0,-1 0 0,1 0 0,-1 0 0,0-1 0,1 1 0,-1-1 0,0 0 0,0 1 0,0-1 0,0 0 0,2-3-1,1-2-80,-1 1 0,0-1 0,-1 0 0,1 0 0,-1 0 0,-1 0 0,1-1 0,-1 1 0,0-1 0,-1 0 0,0 1 0,0-1 0,-1 0 0,0 0 0,0 0 0,-1 1 0,-1-12-1,-12-23-270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0.517"/>
    </inkml:context>
    <inkml:brush xml:id="br0">
      <inkml:brushProperty name="width" value="0.05" units="cm"/>
      <inkml:brushProperty name="height" value="0.05" units="cm"/>
    </inkml:brush>
  </inkml:definitions>
  <inkml:trace contextRef="#ctx0" brushRef="#br0">0 4 13987,'0'-4'1048,"13"11"-832,-1 5-104,11 4 288,1 0-200,6 3-136,3 1-64,6-3-8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0.920"/>
    </inkml:context>
    <inkml:brush xml:id="br0">
      <inkml:brushProperty name="width" value="0.05" units="cm"/>
      <inkml:brushProperty name="height" value="0.05" units="cm"/>
    </inkml:brush>
  </inkml:definitions>
  <inkml:trace contextRef="#ctx0" brushRef="#br0">47 1 13795,'-6'11'367,"-1"0"-1,1 1 1,1 0-1,0 0 1,1 0 0,0 1-1,1-1 1,-3 21-1,6-32-357,-1 0 0,1 0 0,0 0 0,0 0 0,0 0 0,1 0 0,-1 0 0,0 0 0,0 0 0,0 0 0,1 0 0,-1 0 0,0 0 0,1-1 0,-1 1 1,1 0-1,-1 0 0,1 0 0,0 0 0,-1-1 0,1 1 0,0 0 0,-1-1 0,1 1 0,0 0 0,0-1 0,0 1 0,0-1 0,-1 1 0,1-1 0,0 0 0,0 1 0,0-1 0,0 0 0,0 0 0,0 1 0,0-1 0,0 0 0,0 0 0,1 0 0,7 0-25,-1-1 0,0 1 1,0-1-1,8-3 0,-3 2 25,11-1-38,-3-2-6,1 2 1,0 1-1,0 0 1,0 2 0,0 0-1,29 5 1,-49-4 29,0-1 0,0 0 0,0 1 1,0-1-1,0 1 0,-1 0 0,1 0 1,0-1-1,0 1 0,-1 0 0,1 1 1,-1-1-1,1 0 0,-1 0 0,1 1 0,-1-1 1,0 1-1,0-1 0,1 1 0,0 2 1,-2-3 3,1 1 0,-1 0 1,1 0-1,-1 0 0,0 0 1,0 0-1,0 0 1,0 0-1,0 0 0,-1 0 1,1 0-1,-1 0 0,1 0 1,-1 0-1,0 0 1,0 2-1,-5 7 33,0-1 1,-1 0-1,0 0 1,-1-1-1,-8 10 1,12-16-25,-63 64 388,61-61-377,-1-1-1,1 0 1,-1 0-1,0-1 1,-1 1-1,1-2 1,-1 1-1,0-1 1,-8 2-1,15-4-25,1-1 0,-1 0 0,0 0 0,0 0-1,1 0 1,-1 0 0,0 0 0,0 0 0,1 0 0,-1 0-1,0 0 1,0 0 0,1 0 0,-1 0 0,0-1 0,0 1 0,1 0-1,-1 0 1,0-1 0,1 1 0,-1-1 0,0 1 0,1 0-1,-1-1 1,1 1 0,-1-1 0,1 0 0,-1 1 0,1-1 0,-1-1-1,0 0 1,0 0 0,0 0 0,1 0 0,0 0 0,-1-1 0,1 1 0,0 0 0,0 0 0,0-1 0,1-2 0,4-25-103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1.324"/>
    </inkml:context>
    <inkml:brush xml:id="br0">
      <inkml:brushProperty name="width" value="0.05" units="cm"/>
      <inkml:brushProperty name="height" value="0.05" units="cm"/>
    </inkml:brush>
  </inkml:definitions>
  <inkml:trace contextRef="#ctx0" brushRef="#br0">135 549 11955,'-11'5'369,"-1"2"0,1-1 0,0 1 0,1 1 0,-19 17 0,24-20-269,0 0-1,0 1 1,1-1 0,0 1-1,0 0 1,0 1-1,0-1 1,1 1 0,0-1-1,1 1 1,-3 11 0,4-16-81,1 0 1,-1-1-1,1 1 0,0 0 1,0-1-1,0 1 1,0 0-1,0-1 1,0 1-1,0 0 1,0 0-1,1-1 0,-1 1 1,1 0-1,-1-1 1,1 1-1,0-1 1,-1 1-1,1-1 1,0 1-1,0-1 0,2 2 1,-2-2 0,1 0 1,0 0-1,0 0 1,-1 0-1,1 0 1,0 0-1,0-1 1,0 1-1,0-1 0,0 1 1,0-1-1,0 0 1,0 0-1,0 0 1,4-1-1,4 0 34,-1-1 0,1 0 0,-1 0 0,0-2 0,0 1 0,14-7 0,-8 0 2,0 0 0,0-1 0,-1 0 0,0-1 0,-1-1 0,0 0 0,-1-1 0,-1 0 0,0-1 0,-1 0 0,12-24 0,-9 13-8,-1-2 1,-1 1 0,-2-1-1,0-1 1,-2 0-1,4-37 1,-9 58-48,-1-1 1,-1 1-1,1-1 0,-2 1 1,1-1-1,-1 1 0,0-1 1,-3-10-1,4 18-2,-1 0 0,1 1 1,0-1-1,-1 1 0,1-1 0,0 1 0,-1-1 1,1 1-1,0 0 0,-1-1 0,1 1 0,-1-1 0,1 1 1,-1 0-1,1-1 0,-1 1 0,1 0 0,-1-1 1,1 1-1,-1 0 0,1 0 0,-1 0 0,1 0 0,-1-1 1,0 1-1,1 0 0,-1 0 0,1 0 0,-1 0 1,0 0-1,0 1 0,-1-1-1,1 1 0,-1-1 1,1 1-1,0-1 0,-1 1 1,1 0-1,0 0 0,-1 0 1,1 0-1,0 0 0,-2 2 0,-4 6-2,0 1-1,1 0 0,1 0 0,-1 0 1,2 1-1,-1-1 0,-4 22 1,0 2 38,-5 48 0,12-66-8,0 0 0,1 1 0,1-1 0,1 0-1,4 31 1,-4-43-18,0 0 0,0 0 0,0 0 0,0 0-1,1 0 1,0 0 0,0 0 0,0 0 0,0-1 0,0 1 0,1-1-1,0 0 1,-1 0 0,1 0 0,0 0 0,1 0 0,-1 0-1,0-1 1,1 0 0,0 1 0,-1-1 0,1-1 0,0 1-1,0 0 1,0-1 0,0 0 0,8 1 0,-2-1-2,0-1-1,1 0 1,-1 0 0,0-1 0,0-1 0,0 1 0,0-2-1,-1 1 1,1-1 0,0-1 0,-1 0 0,0 0 0,0-1-1,15-10 1,-16 9-7,0 0-1,-1 0 0,1-1 1,-1 0-1,0 0 0,-1-1 1,0 0-1,0 0 0,0 0 1,-1-1-1,-1 1 0,1-1 1,-1-1-1,5-17 1,-9 25 0,1-1 1,-1 1-1,0 0 1,0 0-1,1 0 1,-1 0-1,-1 0 1,1-1-1,0 1 1,0 0-1,-1 0 1,1 0-1,-1 0 1,-1-3 0,2 4 1,-1 0 0,0 0 1,0 0-1,0 0 1,1 0-1,-1 0 0,0 0 1,0 0-1,0 1 1,0-1-1,-1 0 0,1 1 1,0-1-1,0 0 1,0 1-1,0 0 0,-1-1 1,0 1-1,-1-1 7,0 1-1,0 0 0,0 0 1,0 0-1,0 0 0,0 1 1,1-1-1,-1 1 0,0 0 1,0 0-1,1 0 0,-1 0 1,0 0-1,1 0 0,-1 1 1,1-1-1,-1 1 1,1 0-1,-3 2 0,1 1 13,0-1-1,1 1 1,-1 0 0,1 0-1,0 0 1,0 0 0,1 0-1,-1 1 1,1-1-1,0 1 1,-1 8 0,2-12-13,1 1 0,-1 0 0,1-1 0,0 1 1,0-1-1,0 1 0,0-1 0,0 1 1,0-1-1,1 1 0,0-1 0,-1 1 1,1-1-1,0 1 0,0-1 0,0 0 0,0 1 1,1-1-1,-1 0 0,0 0 0,1 0 1,0 0-1,-1 0 0,1 0 0,0-1 0,0 1 1,0-1-1,0 1 0,3 1 0,2 0 5,1 0-1,0-1 1,-1 0-1,1 0 1,0 0-1,0-1 1,0 0-1,13-1 1,7 0 6,31-7 0,0-1-31,68-20-1,-95 18-63,-1 0 0,0-2 1,47-25-1,-72 34 50,-1-1 0,1 1 0,-1-1 0,0 0 0,0 0 0,-1 0 0,8-9 1,-11 11 18,-1 1 0,1 0 1,0 0-1,-1 0 1,1 0-1,-1 0 0,0 0 1,1-1-1,-1 1 1,0 0-1,1 0 0,-1-1 1,0 1-1,0 0 1,0-1-1,0 1 0,-1-2 1,1 1-1,-1 1 0,0-1 0,0 1 0,0-1 0,0 1 0,0-1 0,0 1 0,0-1 0,0 1 0,-1 0 0,1 0 0,0 0 0,-1-1 0,1 2 0,-4-3-1,-22-11 67,0 2-1,-51-16 1,1 0 174,72 27-215,-18-9 86,0 0-1,-24-16 0,42 23-81,0 0-1,1 0 1,-1 0-1,1-1 1,0 0-1,0 0 1,0 0 0,0 0-1,1 0 1,0-1-1,0 0 1,0 1-1,0-1 1,1 0-1,-4-10 1,6 13-15,0 0 1,-1 0-1,1-1 0,0 1 1,0 0-1,0 0 0,0-1 0,1 1 1,-1 0-1,1 0 0,-1-1 1,1 1-1,0 0 0,-1 0 0,1 0 1,0 0-1,2-3 0,0 2-1,0-1 1,0 1-1,1-1 0,-1 1 0,1 0 0,0 0 0,-1 1 1,6-4-1,7-2-5,1 1 1,-1 1 0,26-7 0,109-20-524,-3 1-2206,-122 23 2208,-19 0-174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1.706"/>
    </inkml:context>
    <inkml:brush xml:id="br0">
      <inkml:brushProperty name="width" value="0.05" units="cm"/>
      <inkml:brushProperty name="height" value="0.05" units="cm"/>
    </inkml:brush>
  </inkml:definitions>
  <inkml:trace contextRef="#ctx0" brushRef="#br0">0 29 14019,'2'-9'952,"7"2"1705,1 2-2889,4 0 936,4 3-8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2.311"/>
    </inkml:context>
    <inkml:brush xml:id="br0">
      <inkml:brushProperty name="width" value="0.05" units="cm"/>
      <inkml:brushProperty name="height" value="0.05" units="cm"/>
    </inkml:brush>
  </inkml:definitions>
  <inkml:trace contextRef="#ctx0" brushRef="#br0">239 178 15339,'2'-29'758,"2"-42"128,-4 65-770,0 0 0,-1-1 0,0 1 0,0 0 0,0 0 0,-1 0 0,0 0 0,-4-9 0,6 14-82,-1 1 0,1-1 0,-1 0 0,1 0 0,-1 0 0,1 0 0,-1 1 0,0-1 0,1 0 0,-1 1 0,0-1 0,0 0 0,0 1 0,1-1 0,-1 1 0,0 0 0,0-1 0,0 1 0,0-1 0,0 1 0,0 0 0,0 0 0,0 0 0,0-1 0,-1 1 0,0 1-1,0-1-1,-1 1 1,1-1-1,0 1 0,0 0 1,0 0-1,0 0 1,0 0-1,0 0 1,0 0-1,-1 2 1,-8 5 1,2 1 0,-1 1 0,-8 11 0,13-15-8,-19 23-3,-29 46 0,44-62-22,2 1-1,0 0 1,0 0 0,1 0 0,1 1 0,-4 20 0,8-31-3,0 0 1,0 0-1,1 0 1,0 1-1,0-1 1,0 0-1,0 0 0,1 1 1,0-1-1,-1 0 1,1 0-1,1 0 1,-1 0-1,1 0 1,-1 0-1,1-1 1,0 1-1,1 0 0,-1-1 1,1 1-1,3 3 1,1-1-11,0-1 0,0 0 1,0 0-1,0-1 0,1 0 1,0 0-1,0 0 0,0-1 1,13 3-1,80 15-162,-69-16 58,-1 2 0,46 15 1,-73-21 100,-1 1-1,1-1 1,-1 1 0,1 0 0,-1 0 0,0 1 0,1-1 0,-1 1-1,0-1 1,4 6 0,-6-7 15,0 1 1,0-1-1,-1 1 0,1-1 1,0 1-1,-1 0 0,1-1 1,-1 1-1,1 0 1,-1-1-1,0 1 0,0 0 1,0 0-1,0-1 0,0 1 1,0 0-1,0 0 0,0-1 1,-1 1-1,1 0 0,-1-1 1,1 1-1,-1 0 0,0-1 1,0 1-1,0 1 0,-5 5 40,0 0 0,0 0-1,0-1 1,-1 0-1,0 0 1,0-1 0,-1 1-1,-9 5 1,-69 38 343,76-45-357,-1 1-68,0 0 0,0-1 0,-1 0 0,-17 4 0,29-9 31,0 0-1,0 1 0,-1-1 1,1 0-1,0 0 0,0 0 0,-1 0 1,1 0-1,0 1 0,-1-1 1,1 0-1,0 0 0,0 0 1,-1 0-1,1 0 0,0 0 0,-1 0 1,1 0-1,0 0 0,-1 0 1,1 0-1,0 0 0,-1 0 0,1 0 1,0-1-1,0 1 0,-1 0 1,1 0-1,0 0 0,-1 0 0,1 0 1,0-1-1,0 1 0,0 0 1,-1 0-1,1 0 0,0-1 1,0 1-1,0 0 0,-1 0 0,1-1 1,0 1-1,0 0 0,0-1 1,0 1-1,0 0 0,-1 0 0,1-1 1,0 1-1,0 0 0,0-1 1,0 1-1,0 0 0,0-1 0,0 1 1,0 0-1,0-1 0,1 1 1,10-19-213,15-5-51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2.773"/>
    </inkml:context>
    <inkml:brush xml:id="br0">
      <inkml:brushProperty name="width" value="0.05" units="cm"/>
      <inkml:brushProperty name="height" value="0.05" units="cm"/>
    </inkml:brush>
  </inkml:definitions>
  <inkml:trace contextRef="#ctx0" brushRef="#br0">67 1 16067,'-8'25'617,"-6"18"-253,1 1 0,2 0 1,-5 49-1,13-52-165,1 1-1,3-1 0,1 0 1,11 62-1,-8-77-149,2 1 0,1-1 1,0 0-1,2 0 0,1-1 0,1-1 1,28 43-1,-24-49-17,-7-14 29,-8-4-57,-1 0-1,0-1 1,1 1 0,-1 0-1,0-1 1,0 1-1,1 0 1,-1-1 0,0 1-1,0 0 1,1-1 0,-1 1-1,0-1 1,0 1-1,0 0 1,0-1 0,0 1-1,0-1 1,0 1 0,0 0-1,0-1 1,0 1-1,0-1 1,0 1 0,0-1-1,0 1 1,0-1 0,-3-20 44,0 1 0,-1-1 0,-10-28 0,3 12-15,2 5-7,-36-153 31,39 154-85,2 1 1,1-1-1,1 0 1,3-33-1,0 57 15,0-1-1,0 0 1,0 1-1,1-1 1,0 1 0,0-1-1,1 1 1,0 0-1,1 0 1,6-11-1,-6 13 5,0 0-1,0 1 0,1 0 1,-1 0-1,1 0 1,0 0-1,0 1 0,1 0 1,-1 0-1,1 0 0,-1 0 1,1 1-1,9-3 1,113-19-22,-66 14 110,-60 10-72,0-1 1,1 1 0,-1 0 0,0-1 0,1 1 0,-1 0-1,0 0 1,1 1 0,-1-1 0,0 0 0,4 2 0,-5-1-5,0-1 0,-1 1 0,1-1 0,-1 1 1,1 0-1,-1 0 0,1-1 0,-1 1 0,1 0 1,-1 0-1,0-1 0,0 1 0,1 0 0,-1 0 0,0 0 1,0 0-1,0-1 0,0 1 0,0 0 0,0 0 0,0 0 1,0 0-1,0 0 0,0-1 0,0 1 0,0 0 1,-1 0-1,1 0 0,0-1 0,-1 1 0,1 0 0,-1 0 1,1-1-1,-1 2 0,-17 34 35,-1-1 0,-2-1 0,-44 55 0,57-79-14,0 1 1,-1-1 0,0-1-1,-17 13 1,26-21 16,-1 0 0,0-1 1,1 1-1,-1 0 0,0-1 1,0 1-1,1-1 0,-1 0 1,0 1-1,0-1 0,0 1 1,0-1-1,0 0 0,0 0 1,1 1-1,-1-1 0,0 0 1,0 0-1,0 0 0,0 0 1,0 0-1,0 0 0,0-1 1,0 1-1,0 0 0,0 0 1,0-1-1,1 1 0,-1 0 1,0-1-1,-1 0 0,1 0-22,0 0 0,1-1 0,-1 1 0,0-1 0,1 1 0,-1 0 0,1-1 0,0 1 0,-1-1 0,1 1 0,0-1 0,0 1 0,0-1 0,0 0 0,0 1 0,0-1 0,1-1 0,6-32 296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3.164"/>
    </inkml:context>
    <inkml:brush xml:id="br0">
      <inkml:brushProperty name="width" value="0.05" units="cm"/>
      <inkml:brushProperty name="height" value="0.05" units="cm"/>
    </inkml:brush>
  </inkml:definitions>
  <inkml:trace contextRef="#ctx0" brushRef="#br0">39 0 14763,'-12'67'1192,"0"1"-816,1-5-167,8-7 407,3-5-184,7-20-208,3-6-120,8-15-472,1-6 1864,-1-8-1448,1-6 72,-3-6 48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4.437"/>
    </inkml:context>
    <inkml:brush xml:id="br0">
      <inkml:brushProperty name="width" value="0.05" units="cm"/>
      <inkml:brushProperty name="height" value="0.05" units="cm"/>
    </inkml:brush>
  </inkml:definitions>
  <inkml:trace contextRef="#ctx0" brushRef="#br0">0 599 13395,'1'4'110,"0"0"-1,0 0 1,0 0 0,0-1 0,1 1 0,-1 0-1,1-1 1,0 1 0,0-1 0,0 1 0,1-1 0,4 5-1,-5-6-80,1 0 0,-1 0 1,1-1-1,-1 1 0,1-1 0,0 1 0,0-1 0,-1 0 0,1 0 0,0 0 0,0-1 0,0 1 0,0-1 1,0 1-1,0-1 0,0 0 0,6-1 0,0-1 35,0 1 0,0-2 1,-1 0-1,1 0 0,-1 0 1,1-1-1,-1 0 0,0-1 0,-1 0 1,1 0-1,-1 0 0,9-10 0,-4 5 55,-1-2-1,-1 1 1,0-2-1,0 1 0,-1-1 1,9-19-1,-8-1 194,-10 19-108,-1 14-197,1 0 1,0 0-1,-1 0 1,1 0-1,-1-1 0,1 1 1,0 0-1,-1 0 1,1 0-1,0 0 1,-1 0-1,1 0 0,-1 0 1,1 0-1,0 0 1,-1 0-1,1 0 1,-1 0-1,1 1 0,0-1 1,-1 0-1,1 0 1,0 0-1,-1 0 1,1 1-1,0-1 0,-1 0 1,1 0-1,0 1 1,-1-1-1,1 0 1,0 0-1,-1 1 0,-9 9 37,1 1 0,0-1 0,1 1-1,0 1 1,1-1 0,-11 25-1,9-20-19,5-9-12,-4 8 13,0-1 1,1 1-1,0 1 1,1-1-1,1 1 1,0 0-1,-4 28 1,9-43-25,0 0 0,0 1 0,0-1 0,0 0 0,0 1 0,0-1 0,0 0 0,0 1 0,0-1-1,1 0 1,-1 0 0,1 1 0,-1-1 0,1 0 0,-1 0 0,1 0 0,0 0 0,-1 0 0,1 0 0,0 0 0,0 0 0,0 0 0,1 2 0,0-3 0,0 1 1,-1 0-1,1-1 1,0 0-1,0 1 1,-1-1 0,1 0-1,0 0 1,0 0-1,-1 0 1,1 0-1,0 0 1,0 0-1,-1 0 1,3-2-1,4 0 3,-1 0 0,1-1 0,-1-1 0,0 1 0,0-1 0,10-8 0,-5 2-3,-1-1 1,0 0-1,-1 0 0,-1-1 1,13-19-1,36-73 16,-55 98-16,57-118 121,86-257 0,-138 353-64,-8 18 43,-5 10-56,-6 9-7,-89 124 50,50-66-60,50-64-38,-1 1 0,1-1 0,0 0 0,0 0 0,0 0 1,1 0-1,-1 0 0,1 0 0,-1 0 0,2 4 0,1 9 7,0 19-6,-2-9 10,2 0-1,0-1 1,2 1-1,0-1 1,10 26-1,26 14 38,-32-40-36,-6-18 3,-1 1 0,1-1 0,0 0 0,0 0 0,1-1-1,0 1 1,5 6 0,-8-12 3,0 0 0,1 0 1,-1 0-1,0-1 0,0 1 0,1 0 1,-1 0-1,1-1 0,-1 1 0,0-1 0,1 1 1,-1-1-1,1 0 0,-1 0 0,1 1 0,0-1 1,-1 0-1,1 0 0,-1 0 0,1-1 0,-1 1 1,1 0-1,-1-1 0,1 1 0,-1-1 0,1 1 1,-1-1-1,0 1 0,1-1 0,-1 0 0,0 0 1,2-1-1,3-3 19,-1 1 1,1-1 0,-1 0-1,0 0 1,7-11-1,5-8 67,-1-2 0,-2 0 0,0 0-1,-2-1 1,-1-1 0,-1 0 0,-1-1 0,9-54-1,-17 76-47,-1-1-1,1 0 1,-2-13-1,0 20-35,1-1 0,0 1 0,0 0 0,-1-1 0,1 1 0,-1 0-1,1-1 1,-1 1 0,1 0 0,-1-1 0,0 1 0,-1-1 0,2 1-5,-1 1 0,1 0 0,-1-1 0,1 1 0,-1 0-1,1-1 1,-1 1 0,0 0 0,1 0 0,-1 0 0,1 0 0,-1 0 0,0 0 0,1-1 0,-1 1 0,1 1 0,-1-1 0,0 0 0,1 0 0,-1 0 0,1 0 0,-1 0 0,0 0-1,1 1 1,-1-1 0,1 0 0,-1 0 0,1 1 0,-2 0 0,-1 1 0,0 0 1,1 1-1,-1 0 1,0-1-1,1 1 0,-1 0 1,1 0-1,0 1 1,0-1-1,0 0 0,0 1 1,-1 4-1,-16 50 46,15-43-47,-4 11-5,2 0-1,0 0 0,2 1 0,1 0 1,1 48-1,2-74 0,0 0 1,-1 0 0,1 0 0,0 0-1,1 0 1,-1 0 0,0 0-1,0 0 1,0 0 0,1 0-1,-1 0 1,0 0 0,1 0 0,-1 0-1,1 0 1,-1 0 0,1 0-1,-1 0 1,1-1 0,0 1-1,-1 0 1,1 0 0,0-1-1,0 1 1,0 0 0,-1-1 0,1 1-1,0-1 1,0 1 0,0-1-1,0 0 1,0 1 0,0-1-1,0 0 1,0 0 0,0 1 0,0-1-1,0 0 1,0 0 0,0 0-1,0 0 1,0-1 0,0 1-1,0 0 1,0 0 0,0 0-1,0-1 1,0 1 0,0-1 0,0 1-1,1-1 1,8-4-6,-1 0 0,0 0-1,0-1 1,8-7 0,-11 9 1,12-9-3,111-75-10,-114 79 18,1 1 1,0 0-1,0 1 0,0 1 0,1 1 1,31-6-1,-45 10 1,0 0 0,0 1 0,1-1 0,-1 1 0,0 0 0,0 0 1,1 0-1,-1 1 0,0-1 0,0 1 0,1 0 0,-1 0 0,0 0 0,0 0 0,0 0 0,0 1 0,0-1 0,-1 1 0,1 0 0,0 0 0,-1 0 1,1 0-1,-1 0 0,0 0 0,0 1 0,0-1 0,0 1 0,0 0 0,0 0 0,-1-1 0,1 1 0,-1 0 0,0 0 0,0 0 0,0 1 0,0-1 1,0 0-1,-1 0 0,1 5 0,1 11 1,-1-3 99,-1-29 1,-3-60 40,-15-86 0,15 145-164,4 16-37,0 0 47,0 1 1,0-1-1,0 1 0,1-1 0,-1 0 1,1 0-1,0 1 0,3 2 0,0-1-6,0-1 0,0 0 0,1 0 0,-1 0-1,1-1 1,0 1 0,0-1 0,0-1-1,0 1 1,0-1 0,0 0 0,0-1 0,12 1-1,0-2-62,-1 0 0,0-1 0,30-7 0,-21 1-41,-1 0-1,35-19 1,-35 15-6,1 1 0,27-8 0,-52 19 127,0-1 1,0 1-1,0 0 1,0-1-1,0 1 1,0 0-1,0 0 1,0 0-1,0 0 1,0 0-1,0 0 1,0 0-1,0 0 1,0 0-1,0 0 1,0 0-1,0 1 1,0-1-1,-1 0 1,1 1-1,0-1 1,0 1-1,0-1 1,0 1-1,0-1 1,-1 1-1,2 1 1,-1 0 11,0 0 1,0 0 0,0 0 0,-1 0 0,1 1 0,-1-1-1,0 0 1,1 0 0,-1 1 0,0-1 0,-1 4 0,1 2 18,-1-4-3,1 0 1,0 0-1,0 0 0,0 1 0,1-1 1,1 7-1,-1-10-18,-1 1-1,1-1 1,-1 0 0,1 0 0,0 0-1,0 0 1,-1 0 0,1 0 0,0 0-1,0 0 1,0 0 0,0-1 0,0 1-1,0 0 1,0-1 0,1 1 0,-1 0-1,0-1 1,0 0 0,0 1 0,1-1 0,-1 0-1,0 1 1,0-1 0,1 0 0,2 0-1,6-1 15,1 0 0,0 0 0,-1-1 1,1 0-1,-1-1 0,0 0 0,1-1 0,-2 0 0,16-9 0,-3 3 8,82-40 64,-49 21-44,103-35-1,-156 63-48,5-1-3,1-1 1,0 1-1,0 1 1,-1-1-1,15 0 1,-20 3 3,0-1 0,0 0 1,0 0-1,0 1 1,0-1-1,0 1 0,0 0 1,-1-1-1,1 1 1,0 0-1,0 0 0,-1 0 1,1 0-1,-1 1 1,1-1-1,-1 0 1,1 1-1,-1-1 0,0 1 1,0-1-1,1 1 1,-1 0-1,0-1 0,-1 1 1,1 0-1,0 0 1,1 3-1,0 2-13,-2-5 27,1 0 0,0 1 0,0-1 0,0 0 0,0 0 0,0 0 0,0 0 0,3 3 0,-3-4-23,-1-1-1,1 1 1,0-1-1,-1 0 1,1 1-1,0-1 1,0 0-1,0 0 1,-1 0-1,1 1 0,0-1 1,0 0-1,0 0 1,-1 0-1,1 0 1,0 0-1,0-1 1,0 1-1,-1 0 1,1 0-1,0 0 1,0-1-1,-1 1 1,1 0-1,0-1 1,0 1-1,-1-1 1,1 1-1,0-1 1,0 0-1,7-5-126,-1 0 0,0 0-1,0 0 1,-1-1 0,7-9 0,2-6-92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5.151"/>
    </inkml:context>
    <inkml:brush xml:id="br0">
      <inkml:brushProperty name="width" value="0.05" units="cm"/>
      <inkml:brushProperty name="height" value="0.05" units="cm"/>
    </inkml:brush>
  </inkml:definitions>
  <inkml:trace contextRef="#ctx0" brushRef="#br0">0 1 13723,'12'2'1464,"4"-1"-1056,-2 3-200,0 1 889,9 0-961,-2 1 2032,4-3-1856,-1 1 144,-3-10-40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6.299"/>
    </inkml:context>
    <inkml:brush xml:id="br0">
      <inkml:brushProperty name="width" value="0.05" units="cm"/>
      <inkml:brushProperty name="height" value="0.05" units="cm"/>
    </inkml:brush>
  </inkml:definitions>
  <inkml:trace contextRef="#ctx0" brushRef="#br0">0 7 14835,'3'-7'976,"3"16"-840,-3 8-72,1 13 232,3 7-143,-1 13-81,2 5-24,1 2 0,1 1-56,-3-8-216,0-3-73,-7-14 241,0-9-32,-4-24-80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1:57.617"/>
    </inkml:context>
    <inkml:brush xml:id="br0">
      <inkml:brushProperty name="width" value="0.05" units="cm"/>
      <inkml:brushProperty name="height" value="0.05" units="cm"/>
    </inkml:brush>
  </inkml:definitions>
  <inkml:trace contextRef="#ctx0" brushRef="#br0">1 0 10850,'0'3'150,"0"-1"0,0 1 0,0-1 0,0 1 0,0-1 0,1 1-1,-1-1 1,1 1 0,0-1 0,0 1 0,0-1 0,0 0 0,0 1 0,0-1-1,3 3 1,-2-3-58,0-1 0,0 1-1,0-1 1,0 0-1,0 0 1,1 0 0,-1 0-1,0 0 1,1 0 0,-1-1-1,0 1 1,1-1-1,-1 1 1,1-1 0,-1 0-1,3 0 1,21-1 323,-1-1 1,43-8 0,1-1-1,5 6-211,-1 3 0,1 4 0,0 2 0,140 28 0,-197-28-201,106 20 8,207 16 0,70-46-9,1-25 20,-217 16-13,-66 5-9,295-20 13,-1 23 25,-404 7-32,13 1 0,1 0 0,-1 1-1,22 5 1,-37-6 5,-1 1 0,0-1-1,0 1 1,1 0 0,-1 1 0,0-1-1,-1 1 1,1 0 0,0 0 0,-1 1 0,0-1-1,0 1 1,0 0 0,0 0 0,0 0-1,5 9 1,-6-6-57,-6-16-8,0-7 25,1-6 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3.071"/>
    </inkml:context>
    <inkml:brush xml:id="br0">
      <inkml:brushProperty name="width" value="0.05" units="cm"/>
      <inkml:brushProperty name="height" value="0.05" units="cm"/>
    </inkml:brush>
  </inkml:definitions>
  <inkml:trace contextRef="#ctx0" brushRef="#br0">27 211 13875,'-2'0'266,"-15"15"1122,17-15-1348,-1 0 0,1 1 0,-1-1 0,1 0 0,-1 1 0,1-1 0,-1 1 0,1-1 0,0 1 0,-1-1 0,1 1 0,0-1 0,-1 1 0,1 0 0,0-1 0,0 1 0,-1-1 0,1 1 0,0 0 0,0-1 0,0 1 0,0-1 0,0 1 0,0 0 0,0-1 0,0 2 0,9-1 1019,60-12 368,107-31 0,-111 25-1203,45-9-57,-37 9-540,0-2 0,96-40 0,-162 57 313,-1-1 0,0 0 1,0-1-1,0 1 0,0-1 0,-1 0 1,10-9-1,-15 12 42,1 1 0,-1-1-1,0 0 1,1 0 0,-1 1 0,0-1 0,0 0-1,1 0 1,-1 1 0,0-1 0,0 0-1,0 0 1,0 1 0,0-1 0,0 0 0,0 0-1,-1-1 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3.443"/>
    </inkml:context>
    <inkml:brush xml:id="br0">
      <inkml:brushProperty name="width" value="0.05" units="cm"/>
      <inkml:brushProperty name="height" value="0.05" units="cm"/>
    </inkml:brush>
  </inkml:definitions>
  <inkml:trace contextRef="#ctx0" brushRef="#br0">5 337 15739,'-5'18'1305,"5"-6"-953,5-2-128,9-3 376,4-3-88,13-9-104,10-6-56,13-14-152,11-4-24,8-12-40,1-1-8,1-1-64,-3 2-152,-9 5-472,-7 0-136,-14 5 568,-5 5-160,-14 5-88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3.813"/>
    </inkml:context>
    <inkml:brush xml:id="br0">
      <inkml:brushProperty name="width" value="0.05" units="cm"/>
      <inkml:brushProperty name="height" value="0.05" units="cm"/>
    </inkml:brush>
  </inkml:definitions>
  <inkml:trace contextRef="#ctx0" brushRef="#br0">0 28 16171,'6'-4'199,"0"1"-1,0 0 0,0 0 1,0 0-1,1 0 0,-1 1 0,1 0 1,-1 1-1,1-1 0,0 1 0,0 1 1,0-1-1,0 1 0,-1 0 1,1 1-1,9 1 0,1 1-28,0 1 0,0 0 0,-1 1 0,1 1 0,17 10 0,-28-13-152,0 0-1,0 0 1,-1 0 0,0 1 0,1 0 0,-1 0 0,-1 1-1,1-1 1,-1 1 0,1 0 0,-1 0 0,-1 1 0,1-1-1,-1 1 1,4 7 0,-5-5-5,1 0-1,-1 1 1,0-1 0,-1 1-1,0 0 1,0-1 0,-1 1-1,0 0 1,-1-1 0,-1 11-1,-5 12-232,-2 0 0,0-1 0,-2 0 0,-30 56 0,36-75 144,2-5 30,0 0 0,0 0 0,0 0 0,-1 0 0,0 0 0,0 0 0,-7 5-1,10-10 30,1-1-1,-1 1 0,0-1 0,1 1 0,-1-1 0,0 0 1,0 0-1,1 1 0,-1-1 0,0 0 0,0 0 0,0 0 1,1 0-1,-1 0 0,-1 0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4.203"/>
    </inkml:context>
    <inkml:brush xml:id="br0">
      <inkml:brushProperty name="width" value="0.05" units="cm"/>
      <inkml:brushProperty name="height" value="0.05" units="cm"/>
    </inkml:brush>
  </inkml:definitions>
  <inkml:trace contextRef="#ctx0" brushRef="#br0">1 2 14115,'16'-2'1272,"-2"9"-848,1 4-152,3 5 457,3 5-161,-5 8-184,-1 7-112,-4 0-408,-6 5-184,-5-5-248,-5-1 96,-11-10 271,-1-8-151,-17-15-120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4.589"/>
    </inkml:context>
    <inkml:brush xml:id="br0">
      <inkml:brushProperty name="width" value="0.05" units="cm"/>
      <inkml:brushProperty name="height" value="0.05" units="cm"/>
    </inkml:brush>
  </inkml:definitions>
  <inkml:trace contextRef="#ctx0" brushRef="#br0">1 303 11522,'6'-14'355,"1"1"0,1 0 0,0 0 0,1 1 0,0 0 0,0 1 0,2 0 0,-1 0 0,1 1 0,1 0 0,14-9 0,8-3 457,1 1-1,70-30 1,-72 37-504,0 2-1,51-11 0,-67 19-237,0 1-1,0 1 1,0 1 0,1 0-1,-1 1 1,1 1 0,18 3-1,-30-2-60,1-1-1,-1 1 0,0 1 1,0-1-1,1 1 0,-2 0 1,1 0-1,0 0 0,-1 1 1,1 0-1,-1 0 0,0 1 1,0-1-1,-1 1 0,6 7 1,-7-7-6,0-1 1,-1 1-1,1-1 1,-1 1-1,0 0 1,0 0-1,-1 0 1,1 0-1,-1 1 1,0-1 0,-1 0-1,1 0 1,-1 1-1,0-1 1,0 0-1,-1 1 1,1-1-1,-1 0 1,-3 10-1,-1-5 23,1 0-1,-1-1 0,0 1 1,-1-1-1,0-1 1,-1 1-1,0-1 0,0 0 1,0-1-1,-1 1 0,-1-1 1,1-1-1,-12 7 0,-16 9-130,0-3 0,-40 16-1,60-28-106,-2 4-991,28-11 803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4.947"/>
    </inkml:context>
    <inkml:brush xml:id="br0">
      <inkml:brushProperty name="width" value="0.05" units="cm"/>
      <inkml:brushProperty name="height" value="0.05" units="cm"/>
    </inkml:brush>
  </inkml:definitions>
  <inkml:trace contextRef="#ctx0" brushRef="#br0">10 2 13467,'0'0'54,"1"0"0,-1 0 0,0-1-1,1 1 1,-1 0 0,0 0 0,1 0 0,-1 0 0,0 0 0,1 0 0,-1-1-1,0 1 1,1 0 0,-1 0 0,1 0 0,-1 0 0,0 0 0,1 0 0,-1 0-1,0 1 1,1-1 0,-1 0 0,1 0 0,-1 0 0,0 0 0,1 0 0,-1 1-1,0-1 1,1 0 0,-1 0 0,0 0 0,0 1 0,1-1 0,-1 1 0,4 15 1239,-10 33-84,3-36-1100,-5 52 506,2 0 0,3 1 0,6 68 0,-3-129-723,1 0 0,-1-1-1,1 1 1,0 0 0,0 0-1,0-1 1,1 1 0,0-1-1,0 1 1,0-1-1,3 4 1,-5-7 92,0-1 1,1 0-1,-1 1 0,0-1 0,1 0 1,-1 0-1,1 1 0,-1-1 0,1 0 1,-1 0-1,1 0 0,-1 0 0,0 0 0,1 0 1,-1 0-1,1 0 0,-1 0 0,1 0 1,-1 0-1,1 0 0,-1 0 0,1 0 1,-1 0-1,1 0 0,-1 0 0,1 0 1,-1-1-1,0 1 0,1 0 0,-1 0 1,1-1-1,-1 1 0,0 0 0,1-1 1,-1 1-1,0 0 0,1-1 0,5-13-393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5.350"/>
    </inkml:context>
    <inkml:brush xml:id="br0">
      <inkml:brushProperty name="width" value="0.05" units="cm"/>
      <inkml:brushProperty name="height" value="0.05" units="cm"/>
    </inkml:brush>
  </inkml:definitions>
  <inkml:trace contextRef="#ctx0" brushRef="#br0">13 354 11050,'-8'7'1970,"3"-3"946,14-4-1270,0-2-1520,0-1 0,-1-1 0,1 0 0,-1 0 0,0 0 0,0-1 0,-1 0 0,9-8 0,6-3 25,13-9-55,-1-1-1,-1-2 1,-1-1 0,-2-2 0,-1 0 0,47-69 0,-66 80-189,-10 20 81,1-1-1,-1 1 1,0 0 0,0-1 0,0 1-1,0-1 1,0 1 0,1 0 0,-1-1-1,0 1 1,0 0 0,0-1 0,0 1-1,0-1 1,0 1 0,0 0 0,0-1-1,0 1 1,0 0 0,-1-1 0,1 1-1,0-1 1,0 1 0,0 0 0,0-1-1,-1 1 1,1 0 0,0-1 0,0 1-1,0 0 1,-1 0 0,1-1 0,0 1 0,-1 0-1,1 0 1,0-1 0,0 1 0,-1 0-1,1 0 1,-1 0 0,1-1 0,0 1-1,-1 0 1,1 0 0,0 0 0,-1 0-1,1 0 1,0 0 0,-1 0 0,1 0-1,-1 0 1,0 0-2,0 0 1,0 1-1,-1-1 1,1 0-1,0 1 1,0-1-1,0 1 0,0-1 1,0 1-1,1-1 1,-1 1-1,0 0 1,0-1-1,0 1 0,0 0 1,1 0-1,-1 0 1,0 0-1,1-1 0,-1 1 1,0 2-1,-6 11-171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5.753"/>
    </inkml:context>
    <inkml:brush xml:id="br0">
      <inkml:brushProperty name="width" value="0.05" units="cm"/>
      <inkml:brushProperty name="height" value="0.05" units="cm"/>
    </inkml:brush>
  </inkml:definitions>
  <inkml:trace contextRef="#ctx0" brushRef="#br0">20 1 14163,'-2'28'1424,"-3"7"-1048,-2 4-192,2 1 777,5 0-617,1 0-176,6-8-264,2-4-160,0-12-168,0-7 312,-6-16-88,-3-8-113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6.156"/>
    </inkml:context>
    <inkml:brush xml:id="br0">
      <inkml:brushProperty name="width" value="0.05" units="cm"/>
      <inkml:brushProperty name="height" value="0.05" units="cm"/>
    </inkml:brush>
  </inkml:definitions>
  <inkml:trace contextRef="#ctx0" brushRef="#br0">0 211 15539,'18'0'1513,"11"-2"-1009,10-1-208,15-6 416,8 0-264,9-5-472,3 2-240,-4-1 240,-5-1-216,-11 4-120</inkml:trace>
  <inkml:trace contextRef="#ctx0" brushRef="#br0" timeOffset="1">699 1 12699,'7'1'1264,"-3"17"-768,-1 3-192,-3 9 760,0 3-415,-2 12-257,-1 5-88,-1-1-168,-1 0-64,0-6-296,-2-2-144,-4-17 296,1-8-56,1-18-24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6.674"/>
    </inkml:context>
    <inkml:brush xml:id="br0">
      <inkml:brushProperty name="width" value="0.05" units="cm"/>
      <inkml:brushProperty name="height" value="0.05" units="cm"/>
    </inkml:brush>
  </inkml:definitions>
  <inkml:trace contextRef="#ctx0" brushRef="#br0">1 177 15835,'1'-8'169,"0"0"0,1 0 0,0 0 0,1 0 0,0 0 0,0 1 0,0-1 0,1 1 0,0 0 0,1 0-1,0 1 1,0-1 0,0 1 0,1 0 0,9-8 0,-6 7-62,0 1 0,0 1 1,1 0-1,-1 0 0,1 0 0,0 2 0,1-1 0,-1 1 1,1 0-1,-1 1 0,16-1 0,-3 1-23,0 1-1,0 1 1,26 4-1,-41-4-74,1 2 0,0-1 0,-1 2 0,1-1 0,-1 1 0,0 0 0,0 0 0,0 1 0,0 0 0,-1 1 0,11 8 0,-16-12-8,0 1 0,0 0 0,0 0 1,-1 0-1,1 0 0,-1 0 0,1 0 0,-1 1 1,0-1-1,0 0 0,1 1 0,-2-1 0,1 1 1,0-1-1,0 1 0,-1 0 0,0-1 1,1 1-1,-1 4 0,-1-2 1,0 0 1,0-1-1,0 1 0,-1-1 0,1 1 1,-1-1-1,0 0 0,-1 0 1,1 0-1,-5 6 0,-6 6 21,-1 0 0,-1-1-1,-32 25 1,44-38-18,-141 105 23,119-83-1212,25-24 1102,0 1 0,-1-1 0,1 1 0,0-1 0,0 1 0,-1-1 0,1 1 0,0-1 0,0 1 0,0-1 0,0 1 1,0-1-1,-1 1 0,1-1 0,0 1 0,0-1 0,0 1 0,1-1 0,-1 1 0,0-1 0,0 1 0,0 0 0,1 0 6,-1-1 0,1 1 0,0 0 0,-1-1 0,1 1 0,0-1 0,-1 1 0,1-1 0,0 1 0,0-1 0,0 0 0,-1 1 0,1-1 0,0 0 0,0 0 0,0 0 0,0 1 0,1-1 0,15 2-815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6.529"/>
    </inkml:context>
    <inkml:brush xml:id="br0">
      <inkml:brushProperty name="width" value="0.05" units="cm"/>
      <inkml:brushProperty name="height" value="0.05" units="cm"/>
    </inkml:brush>
  </inkml:definitions>
  <inkml:trace contextRef="#ctx0" brushRef="#br0">0 160 13931,'15'-14'553,"-1"1"1,2 1-1,0 0 1,0 1-1,1 0 1,0 2-1,30-13 0,-16 10-73,1 2 0,0 0 0,55-7 0,-67 14-340,0 1 0,33 1 0,-48 1-135,0 0 1,0 0-1,0 1 1,0 0 0,0 0-1,0 0 1,0 1-1,0 0 1,-1 0 0,1 0-1,0 0 1,-1 1-1,0 0 1,0-1 0,8 8-1,-11-8-8,1 0 1,-1 1-1,0-1 1,1 1-1,-1-1 0,0 1 1,0-1-1,-1 1 0,1-1 1,0 1-1,-1 0 0,0 0 1,0-1-1,0 1 1,0 0-1,0-1 0,0 1 1,0 0-1,-1 0 0,0-1 1,1 1-1,-1-1 0,0 1 1,0-1-1,-1 1 1,1-1-1,-3 5 0,-5 6-7,0 0 0,0-1 0,-18 18 0,27-30 9,-26 27-71,-1-1-1,-1-1 0,-2-1 1,0-2-1,-61 34 0,89-55 10,1 0 0,-1 0 0,0 0-1,1 0 1,-1 0 0,0-1 0,0 1-1,1-1 1,-1 1 0,0-1 0,0 0-1,0 0 1,0 0 0,1 0 0,-1 0 0,-3 0-1,5-1 47,-1 1-1,1 0 0,0 0 1,0-1-1,-1 1 1,1 0-1,0 0 0,0-1 1,0 1-1,0 0 0,0-1 1,0 1-1,-1 0 0,1-1 1,0 1-1,0 0 1,0-1-1,0 1 0,0 0 1,0-1-1,0 1 0,0 0 1,1-1-1,-1 1 1,0 0-1,0-1 0,0 0 1,10-17-224,10-7-182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6.918"/>
    </inkml:context>
    <inkml:brush xml:id="br0">
      <inkml:brushProperty name="width" value="0.05" units="cm"/>
      <inkml:brushProperty name="height" value="0.05" units="cm"/>
    </inkml:brush>
  </inkml:definitions>
  <inkml:trace contextRef="#ctx0" brushRef="#br0">21 27 14467,'11'-4'343,"6"-1"199,-1 0 0,2 1 0,-1 1 0,31-2 0,-45 5-478,0 0 0,1 0 1,-1 0-1,0 0 0,0 1 1,0-1-1,1 1 0,-1 0 0,0 0 1,0 0-1,0 1 0,0-1 1,0 1-1,0-1 0,-1 1 1,1 0-1,0 0 0,-1 0 0,0 0 1,1 1-1,-1-1 0,0 1 1,0-1-1,0 1 0,-1 0 0,1 0 1,-1 0-1,1 0 0,-1 0 1,0 0-1,0 0 0,1 4 1,-2-1-45,1-1 0,-1 1 0,0-1 0,0 1 0,0-1 0,-1 0 0,0 1 1,0-1-1,0 1 0,-1-1 0,0 0 0,0 0 0,0 0 0,0 0 0,-5 7 0,-6 6 157,0 0 0,-24 25 0,9-12 65,7-6-52,-33 44 317,47-60-425,1 1 1,0 0-1,0 1 0,2-1 1,-6 14-1,9-21-85,0 0 0,1 0-1,-1 0 1,1 0 0,-1 0-1,1 0 1,0 0 0,0 0-1,0 0 1,2 5 0,-2-6-26,1-1 0,-1 0 1,1 0-1,-1 0 0,1 0 1,0 1-1,0-1 0,-1 0 0,1 0 1,0 0-1,0-1 0,0 1 0,0 0 1,0 0-1,0 0 0,0-1 1,1 1-1,-1-1 0,0 1 0,0-1 1,0 1-1,1-1 0,-1 0 0,0 1 1,1-1-1,-1 0 0,0 0 1,2 0-1,6 0-36,-1-1 1,0 0 0,0 0-1,0-1 1,0 0 0,0-1-1,11-4 1,27-14-283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7.305"/>
    </inkml:context>
    <inkml:brush xml:id="br0">
      <inkml:brushProperty name="width" value="0.05" units="cm"/>
      <inkml:brushProperty name="height" value="0.05" units="cm"/>
    </inkml:brush>
  </inkml:definitions>
  <inkml:trace contextRef="#ctx0" brushRef="#br0">116 1 15339,'6'12'1369,"-1"14"-921,-2 8-168,4 8 528,2 5-208,5 4-176,0-1-96,7-4-280,0-4-192,4-12-464,-8-11 528,-11-19-88,-8-7-80</inkml:trace>
  <inkml:trace contextRef="#ctx0" brushRef="#br0" timeOffset="1">1 220 15283,'24'-7'1745,"8"-4"-1161,15-3-264,9-2 800,13-3-840,2 0-376,3 0 296,3 1-112,-14 6-264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7.633"/>
    </inkml:context>
    <inkml:brush xml:id="br0">
      <inkml:brushProperty name="width" value="0.05" units="cm"/>
      <inkml:brushProperty name="height" value="0.05" units="cm"/>
    </inkml:brush>
  </inkml:definitions>
  <inkml:trace contextRef="#ctx0" brushRef="#br0">165 137 13939,'5'0'1336,"-1"18"-792,-3 1-176,-2 11 977,-3 5-649,-1 10-336,-2 1-48,2-1-48,-1 1-144,3-8-312,-2-6-160,-2-13 2016,1-8-1624,-3-20 120,2-9 32</inkml:trace>
  <inkml:trace contextRef="#ctx0" brushRef="#br0" timeOffset="1">0 111 14179,'21'-13'576,"1"2"0,0 0 0,0 2 0,31-9 1,94-17 1191,-117 30-1185,59-3 0,-81 7-532,0 1 0,0 1 1,0-1-1,0 1 0,0 1 0,0-1 0,-1 1 0,1 1 0,0-1 1,-1 1-1,0 1 0,11 5 0,-17-7-48,1-1-1,0 0 1,-1 1-1,1-1 1,-1 1 0,0 0-1,1-1 1,-1 1-1,0 0 1,0 0 0,0 0-1,0 0 1,0 0-1,-1 0 1,1 0 0,-1 0-1,1 0 1,-1 0-1,0 0 1,0 1 0,0-1-1,0 0 1,0 0-1,0 0 1,0 0 0,-1 0-1,1 0 1,-1 0-1,0 0 1,1 0 0,-1 0-1,-2 4 1,-1 1 12,-1 0 1,0 0 0,0 0-1,0 0 1,-1-1 0,0 0-1,-7 6 1,-7 4 108,0-2 1,0 0 0,-2-1-1,-36 16 1,42-22-37,-1-1 1,0 0-1,-1-1 1,1-1-1,-1 0 1,0-2-1,-20 1 1,37-3-149,0 1 0,0-1 0,0 0 0,0 0 0,1 0 0,-1 0 0,0 0 0,0 0 0,0 0 0,0-1 0,0 1 0,1 0 0,-1 0 0,0-1 1,0 1-1,0 0 0,1-1 0,-1 1 0,0-1 0,0 1 0,1-1 0,-1 1 0,0-1 0,1 0 0,-1 1 0,1-1 0,-1 0 0,1 1 0,-1-1 0,1 0 0,-1 0 0,1 0 0,0 1 1,0-1-1,-1-1 0,0-1-313,-1 0-213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08.099"/>
    </inkml:context>
    <inkml:brush xml:id="br0">
      <inkml:brushProperty name="width" value="0.05" units="cm"/>
      <inkml:brushProperty name="height" value="0.05" units="cm"/>
    </inkml:brush>
  </inkml:definitions>
  <inkml:trace contextRef="#ctx0" brushRef="#br0">30 18 16556,'0'0'12,"23"-16"2336,-22 16-2302,-1-1-1,0 1 1,1 0-1,-1 0 1,1 0 0,-1 0-1,1 0 1,-1 0-1,1 0 1,-1 0-1,1 0 1,-1 0-1,1 0 1,-1 0 0,1 0-1,-1 0 1,0 0-1,1 0 1,-1 1-1,1-1 1,-1 0 0,1 0-1,-1 0 1,0 1-1,1-1 1,-1 0-1,1 1 1,-1-1 0,0 0-1,1 1 1,-1-1-1,0 0 1,0 1-1,1-1 1,-1 1 0,0-1-1,0 1 1,0-1-1,1 0 1,-1 1-1,0-1 1,0 1 0,0-1-1,0 1 1,0-1-1,0 1 1,0-1-1,0 1 1,0-1 0,0 1-1,0-1 1,-1 1-1,1 15 85,-2-1 0,0 1-1,0-1 1,-2 0 0,0 0-1,-10 27 1,-2 6-98,16-47-34,-1-1 0,1 0 0,0 0 0,0 1 0,0-1 0,0 0 0,0 1 0,0-1 0,0 0 0,0 1 0,0-1-1,0 0 1,0 0 0,0 1 0,0-1 0,0 0 0,1 1 0,-1-1 0,0 0 0,0 1 0,0-1 0,0 0 0,0 0 0,1 1-1,-1-1 1,0 0 0,0 0 0,0 0 0,1 1 0,-1-1 0,0 0 0,1 0 0,12 3-83,22-9-128,-26 5 123,7-2-60,13-2-313,39-1 0,-60 5 356,-1 1 0,1 1 1,0-1-1,-1 1 0,1 1 0,0-1 0,-1 1 1,0 1-1,1-1 0,8 6 0,-15-7 106,1-1 0,-1 1-1,0 0 1,0 0 0,1 0-1,-1 0 1,0 0 0,0 1-1,0-1 1,0 0 0,0 0-1,-1 1 1,1-1 0,0 0 0,-1 1-1,1-1 1,-1 1 0,1-1-1,-1 1 1,1-1 0,-1 1-1,0-1 1,0 1 0,0-1-1,0 1 1,0-1 0,0 1-1,0-1 1,-1 1 0,1-1 0,-1 1-1,1-1 1,-1 1 0,1-1-1,-2 3 1,-3 5 152,0 0 0,-1 0 0,0-1 0,-9 11-1,5-7 22,7-8-113,-17 22 686,-42 42 0,57-63-708,-1 0-1,0 0 1,0 0-1,0-1 1,-1 0-1,1 0 1,-1 0-1,0-1 1,0 0-1,0 0 1,0-1-1,-1 0 1,-14 2-1,20-4-105,-1 0-1,0 0 0,1 0 0,-1-1 1,0 1-1,1-1 0,-1 0 0,0 1 1,1-1-1,-1 0 0,1 0 0,0-1 1,-1 1-1,1-1 0,0 1 0,0-1 1,0 1-1,0-1 0,0 0 0,0 0 0,0 0 1,1 0-1,-1-1 0,1 1 0,-1 0 1,1-1-1,0 1 0,-1-4 0,0-11-406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2.252"/>
    </inkml:context>
    <inkml:brush xml:id="br0">
      <inkml:brushProperty name="width" value="0.05" units="cm"/>
      <inkml:brushProperty name="height" value="0.05" units="cm"/>
    </inkml:brush>
  </inkml:definitions>
  <inkml:trace contextRef="#ctx0" brushRef="#br0">17 109 14499,'-7'-2'2233,"-2"-1"-1273,14-4-360,9 0 2169,14-5-1737,9 1-176,16-3-368,8 0-112,23 2-208,9 0-72,-4 5-312,-3 1-128,-16 5-504,-7 1-264,-26 5 832,-21 4-209,-39 3-199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2.658"/>
    </inkml:context>
    <inkml:brush xml:id="br0">
      <inkml:brushProperty name="width" value="0.05" units="cm"/>
      <inkml:brushProperty name="height" value="0.05" units="cm"/>
    </inkml:brush>
  </inkml:definitions>
  <inkml:trace contextRef="#ctx0" brushRef="#br0">0 118 14939,'16'13'1312,"15"-13"-887,10-7-201,10-4 384,10-3-232,7-5-456,2 3-208,0-5 248,-1 2-120,-8-4-168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2.999"/>
    </inkml:context>
    <inkml:brush xml:id="br0">
      <inkml:brushProperty name="width" value="0.05" units="cm"/>
      <inkml:brushProperty name="height" value="0.05" units="cm"/>
    </inkml:brush>
  </inkml:definitions>
  <inkml:trace contextRef="#ctx0" brushRef="#br0">159 113 16924,'12'-13'568,"2"0"1,-1 1-1,2 0 1,-1 1-1,18-9 1,-23 15-413,-1 1 0,1 0 0,0 0 0,0 1 0,0 0 0,1 0 0,-1 1 0,1 1 0,0 0 0,-1 0 0,12 1 0,-19 0-147,-1 0 0,1 0 0,0 0 0,-1 0 0,1 0 0,0 0 0,-1 1 0,1-1 0,0 1 0,-1-1 0,1 1 1,-1 0-1,1-1 0,-1 1 0,1 0 0,-1 0 0,0 0 0,1 0 0,-1 0 0,0 1 0,0-1 0,2 2 0,-3-1-6,1 0 0,-1-1 0,0 1 1,1 0-1,-1 0 0,0 0 1,0-1-1,0 1 0,0 0 0,0 0 1,-1 0-1,1 0 0,0-1 0,-1 1 1,0 0-1,1 0 0,-2 1 1,-4 9-2,-1 1 1,-1-2 0,0 1 0,-11 12 0,16-20 11,-114 129 305,66-77 5,2 2 0,-47 72 0,93-126-301,-30 55 240,30-54-235,1 0 0,0 0 1,1 0-1,-1 0 0,1 0 0,0 0 0,0 0 0,1 0 0,-1 1 0,1 5 0,0-10-31,1 0 0,-1 0 0,0 0 0,0-1 0,1 1 1,-1 0-1,0 0 0,1 0 0,-1 0 0,1-1 0,-1 1 0,1 0 0,0 0 0,-1-1 1,1 1-1,0 0 0,-1-1 0,1 1 0,0-1 0,0 1 0,0-1 0,-1 1 0,1-1 1,0 1-1,0-1 0,0 0 0,0 0 0,0 1 0,0-1 0,0 0 0,0 0 1,0 0-1,0 0 0,-1 0 0,2 0 0,3-1-77,0 1 0,0-1 0,0 0 0,0 0 0,5-2 0,28-14-616,0-1 0,-2-1 0,0-3 0,40-31 0,-20 15 223,13-9-358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3.356"/>
    </inkml:context>
    <inkml:brush xml:id="br0">
      <inkml:brushProperty name="width" value="0.05" units="cm"/>
      <inkml:brushProperty name="height" value="0.05" units="cm"/>
    </inkml:brush>
  </inkml:definitions>
  <inkml:trace contextRef="#ctx0" brushRef="#br0">178 30 17372,'-6'0'183,"1"1"1,-1 0-1,1 0 0,-1 1 1,1 0-1,-1 0 1,1 0-1,0 0 0,0 1 1,0 0-1,0 0 0,0 0 1,1 1-1,-9 7 1,3 0 90,0-1 1,1 2 0,0-1 0,-12 22 0,16-25-191,0 1-1,1 0 1,0 1 0,1-1 0,0 1 0,1 0 0,0 0 0,0 0 0,1 0 0,0 0 0,1 0 0,0 0 0,2 12-1,-1-17-67,0 0 0,0 0 0,0 0 0,1-1 0,0 1-1,0-1 1,0 1 0,0-1 0,1 0 0,0 1 0,0-2-1,0 1 1,0 0 0,1 0 0,-1-1 0,1 0-1,0 0 1,0 0 0,0 0 0,0-1 0,1 1 0,-1-1-1,1 0 1,-1 0 0,1-1 0,0 1 0,0-1-1,9 1 1,1-1 9,-1 0 1,1-2-1,0 1 0,-1-2 0,1 0 0,-1 0 1,0-1-1,25-10 0,-10 2 37,0-1-1,-1-2 1,29-18 0,-39 21 14,0 0 1,-1-1 0,-1-1-1,1-1 1,-2 0-1,0-1 1,-1-1 0,18-25-1,-30 37-54,0 1 1,0 0-1,0-1 0,-1 1 0,1-1 1,-1 0-1,0 0 0,0 1 0,0-1 1,-1 0-1,1 0 0,-1 0 0,0 0 0,0-5 1,-1 6-6,0 0 0,0 0 0,0 0 0,0 0 0,-1 0 0,1 0 0,-1 0 0,0 1 0,1-1 0,-1 1 0,0-1 0,-1 1 0,1-1 0,0 1 0,-1 0 1,1 0-1,-1 0 0,-3-1 0,-6-4 13,-1 1 0,0 1 0,0 0 1,-1 0-1,1 1 0,-1 1 1,0 1-1,-18-2 0,-7 1-502,-70 5 0,109-2 468,-7 0-116,1 0 0,-1 1 1,1 0-1,-1 0 0,1 0 0,-1 0 1,1 1-1,0 0 0,0 1 0,0 0 1,0-1-1,-8 7 0,8 0-377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5.160"/>
    </inkml:context>
    <inkml:brush xml:id="br0">
      <inkml:brushProperty name="width" value="0.05" units="cm"/>
      <inkml:brushProperty name="height" value="0.05" units="cm"/>
    </inkml:brush>
  </inkml:definitions>
  <inkml:trace contextRef="#ctx0" brushRef="#br0">89 25 13803,'3'-17'1276,"-3"16"-1234,-1 1-1,1 0 0,0-1 1,0 1-1,0 0 0,0-1 0,0 1 1,0 0-1,-1-1 0,1 1 0,0 0 1,0 0-1,0-1 0,-1 1 1,1 0-1,0-1 0,0 1 0,-1 0 1,1 0-1,0 0 0,0-1 1,-1 1-1,1 0 0,0 0 0,-1 0 1,1 0-1,-2 0 31,1 0-1,0 0 1,-1 1 0,1-1-1,0 0 1,0 1 0,-1-1-1,1 1 1,0 0 0,0-1-1,0 1 1,0 0 0,0 0-1,0 0 1,0-1 0,0 1-1,0 0 1,0 0 0,0 1-1,1-1 1,-2 2-1,-7 10 94,2 1-1,0-1 0,0 1 0,1 1 0,1-1 0,0 1 0,1 0 0,-2 20 0,4-24-152,1 0 0,0 0 0,1 0 0,0-1 0,1 1 1,0 0-1,0 0 0,1 0 0,1 0 0,0-1 0,0 0 0,8 16 0,-8-21-3,-1-1-1,1 1 1,1-1-1,-1 1 1,0-1-1,1 0 1,0-1-1,0 1 1,0-1-1,1 1 1,-1-1-1,1 0 0,0-1 1,-1 1-1,7 1 1,-4-2 3,1 0 1,-1 0-1,1-1 1,-1 0-1,1-1 0,0 0 1,-1 0-1,1 0 1,12-3-1,1-2 19,0-1 0,-1-1 0,1-1 0,-2 0-1,1-2 1,29-19 0,-13 5 51,52-46 0,-70 53-53,0-1-1,-1 0 1,-1-2-1,17-25 1,-35 51-15,-1-1-1,2 1 1,-1-1 0,-2 12 0,4-16-12,0 1 1,-1-1 0,1 1 0,0-1 0,-1 1 0,1 0-1,0-1 1,0 1 0,1 0 0,-1-1 0,0 1 0,0-1-1,1 1 1,-1-1 0,1 1 0,-1 0 0,1-1 0,0 0-1,0 1 1,-1-1 0,1 1 0,0-1 0,0 0 0,0 0-1,1 1 1,-1-1 0,0 0 0,2 1 0,2 0 5,0-1 0,0 0 1,0 0-1,0 0 1,0-1-1,0 1 0,0-1 1,0-1-1,0 1 1,6-1-1,56-15 55,-27 5-32,-27 8-22,0 1-1,0 0 1,0 1 0,19 1-1,-28 0-10,0 0-1,0 1 1,0 0-1,0 0 0,0 0 1,0 0-1,0 0 1,-1 1-1,1 0 1,0 0-1,-1 0 1,0 0-1,1 0 1,-1 1-1,0-1 1,0 1-1,-1 0 0,1 0 1,2 4-1,9 17-188,-13-21 96,0 0 0,0 1 0,1-1 0,-1-1 1,1 1-1,0 0 0,-1 0 0,1-1 0,1 1 0,-1-1 0,0 1 1,1-1-1,-1 0 0,1 0 0,-1 0 0,1 0 0,0-1 1,0 1-1,5 1 0,-2-2 18,0-1 1,-1 0-1,1 0 0,0 0 1,0-1-1,0 0 0,-1 0 0,1 0 1,7-4-1,34-11-452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7.031"/>
    </inkml:context>
    <inkml:brush xml:id="br0">
      <inkml:brushProperty name="width" value="0.05" units="cm"/>
      <inkml:brushProperty name="height" value="0.05" units="cm"/>
    </inkml:brush>
  </inkml:definitions>
  <inkml:trace contextRef="#ctx0" brushRef="#br0">1 151 11883,'0'1'24,"0"-1"1,0 0 0,0 0-1,0 0 1,0 0 0,0 1-1,0-1 1,0 0 0,0 0-1,0 0 1,0 0-1,0 1 1,0-1 0,0 0-1,0 0 1,0 0 0,0 1-1,0-1 1,0 0 0,0 0-1,0 0 1,0 0 0,0 1-1,0-1 1,0 0 0,0 0-1,0 0 1,1 0 0,-1 0-1,0 1 1,0-1 0,0 0-1,0 0 1,0 0 0,0 0-1,1 0 1,-1 0 0,0 0-1,0 0 1,0 1 0,0-1-1,1 0 1,-1 0 0,0 0-1,0 0 1,7-8 491,5-13 426,-9 0 954,-3 18-1511,1-1 0,-1 1 0,1 0 0,0-1 0,0 1 0,0-1 0,1 1 0,-1 0 0,1 0 0,2-4 0,2-1-306,0 1 1,1 0-1,-1 0 1,16-11-1,-19 15-77,0 1 0,1 0 0,-1 0 0,1 0 0,-1 0 0,1 1-1,0-1 1,0 1 0,0 0 0,0 0 0,0 0 0,0 1-1,0-1 1,4 1 0,-7 0 0,1 1-1,-1-1 1,1 1 0,0-1-1,-1 1 1,1-1-1,-1 1 1,0 0 0,1 0-1,-1 0 1,0 0-1,1 0 1,-1 0 0,0 0-1,0 0 1,0 0 0,0 1-1,0-1 1,0 0-1,0 1 1,-1-1 0,1 1-1,0-1 1,-1 1-1,1-1 1,-1 1 0,0-1-1,1 3 1,1 6 4,-1-1 0,0 0 0,-1 16 0,0-25-6,-2 34 25,-2 0 1,-1-1-1,-1 1 1,-13 39-1,-53 127 245,66-186-240,4 1 44,2-15-76,0 1 0,0-1 0,0 0 0,0 0 0,1 1 0,-1-1 1,0 0-1,0 0 0,0 0 0,1 1 0,-1-1 0,0 0 0,0 0 0,0 0 0,1 0 0,-1 0 0,0 1 0,0-1 0,1 0 0,-1 0 0,0 0 1,0 0-1,1 0 0,-1 0 0,0 0 0,0 0 0,1 0 0,-1 0 0,0 0 0,1 0 0,26-11-486,-15 6 68,15-5-1778,27-15 0,-36 14 1234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5.526"/>
    </inkml:context>
    <inkml:brush xml:id="br0">
      <inkml:brushProperty name="width" value="0.05" units="cm"/>
      <inkml:brushProperty name="height" value="0.05" units="cm"/>
    </inkml:brush>
  </inkml:definitions>
  <inkml:trace contextRef="#ctx0" brushRef="#br0">177 134 14747,'-1'2'1403,"-44"32"815,22-17-1273,-31 29 0,48-40-885,0 1 1,1-1 0,-1 1-1,2 0 1,-1 0 0,1 1-1,0-1 1,0 1 0,-3 11-1,6-18-55,1 0-1,0 0 0,-1 0 0,1 0 0,0 0 1,0 0-1,0 0 0,-1-1 0,1 1 0,0 0 0,0 0 1,1 0-1,-1 0 0,0 0 0,0 0 0,0 0 1,1 0-1,-1 0 0,0 0 0,1 0 0,-1 0 1,1-1-1,-1 1 0,1 0 0,0 1 0,0-2-1,1 1 1,-1 0-1,0 0 0,1-1 0,-1 1 0,0-1 1,1 1-1,-1-1 0,1 0 0,-1 0 0,1 0 0,-1 1 1,1-1-1,2-1 0,5 0 4,1 0 0,-1-1 0,0-1-1,11-3 1,23-11-1,-1-2 1,74-46-1,66-67 55,-160 113 14,31-34 0,-51 52-64,-1-1 1,0 1-1,1-1 1,-1 0-1,0 1 1,0-1-1,0 0 1,0 0-1,0 1 1,0-1-1,0-2 1,-1 3-8,0 1-1,0 0 1,0-1 0,-1 1 0,1 0 0,0 0-1,0 0 1,0-1 0,-1 1 0,1 0-1,0 0 1,0 0 0,0-1 0,-1 1 0,1 0-1,0 0 1,-1 0 0,1 0 0,0 0-1,0 0 1,-1-1 0,1 1 0,0 0 0,-1 0-1,1 0 1,0 0 0,0 0 0,-1 0 0,1 0-1,0 0 1,-1 1 0,1-1 0,0 0-1,0 0 1,-1 0 0,1 0 0,0 0 0,-1 0-1,1 0 1,0 1 0,-8 1 39,1 1 0,0 1 0,-1-1 0,-6 6 0,-7 5 23,1 2 0,0 0 1,1 2-1,1 0 1,1 1-1,1 0 0,0 2 1,-18 31-1,32-48-105,-1 0-1,1 1 1,0-1-1,0 0 1,1 1-1,-1 0 1,1-1-1,0 1 0,0 0 1,1 0-1,-1 6 1,2-9 4,-1-1 1,0 1-1,0-1 0,1 1 1,-1-1-1,1 0 0,-1 1 1,1-1-1,0 1 0,-1-1 1,1 0-1,0 0 0,0 1 1,0-1-1,0 0 1,1 1-1,0-1 10,0 1 0,1-1 1,-1 0-1,0 0 0,0 0 0,0 0 1,1 0-1,-1-1 0,0 1 0,1-1 1,-1 0-1,1 1 0,2-1 0,26-2-255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6.054"/>
    </inkml:context>
    <inkml:brush xml:id="br0">
      <inkml:brushProperty name="width" value="0.05" units="cm"/>
      <inkml:brushProperty name="height" value="0.05" units="cm"/>
    </inkml:brush>
  </inkml:definitions>
  <inkml:trace contextRef="#ctx0" brushRef="#br0">53 10 16788,'17'-9'1480,"-13"11"-1024,-6 8-184,-1 9 608,-1 8-192,2 4-280,1 4-159,-6 2-225,7 0-176,-6-7-497,3-4-183,-6-10 640,-5-4-152,-9-10-128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6.491"/>
    </inkml:context>
    <inkml:brush xml:id="br0">
      <inkml:brushProperty name="width" value="0.05" units="cm"/>
      <inkml:brushProperty name="height" value="0.05" units="cm"/>
    </inkml:brush>
  </inkml:definitions>
  <inkml:trace contextRef="#ctx0" brushRef="#br0">1 247 12787,'0'-6'258,"1"-1"1,1 1-1,-1-1 1,1 1-1,0 0 0,1-1 1,-1 1-1,1 0 1,0 1-1,1-1 1,4-7-1,-1 6 127,0-1 1,1 1-1,-1 0 0,1 1 1,1 0-1,15-9 0,9-4 278,1 3 0,0 1 0,66-19 0,-74 27-534,0 1 0,1 1 0,0 1 0,0 2 0,0 1 0,28 2-1,-47 0-120,0 0 0,0 0 0,-1 1-1,1 0 1,0 0 0,-1 1-1,0 0 1,9 5 0,-14-6-10,1-1 1,-1 1-1,0-1 1,0 1-1,0 0 1,0 0 0,0 0-1,0 0 1,0 0-1,-1 0 1,1 0-1,-1 1 1,0-1-1,1 0 1,-1 1-1,0 0 1,0-1-1,-1 1 1,1-1-1,-1 1 1,1 0-1,-1-1 1,0 1-1,0 0 1,0 0-1,0 3 1,-2-1-2,1 1 0,-1-1-1,0 0 1,0 1 0,-1-1 0,1 0 0,-1 0 0,0-1 0,-1 1 0,1-1 0,-1 1 0,-7 6-1,0-1-3,-1 0-1,-1 0 1,-19 10-1,7-6-310,-2-2 0,1-1 0,-49 12 0,5-1-285,62-18 113,9-3 251,13 3-267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6.902"/>
    </inkml:context>
    <inkml:brush xml:id="br0">
      <inkml:brushProperty name="width" value="0.05" units="cm"/>
      <inkml:brushProperty name="height" value="0.05" units="cm"/>
    </inkml:brush>
  </inkml:definitions>
  <inkml:trace contextRef="#ctx0" brushRef="#br0">0 353 13707,'1'1'112,"0"-1"0,1 0 0,-1 0 1,0 0-1,1 0 0,-1 0 0,0 0 0,0 0 0,1-1 0,-1 1 1,0 0-1,0-1 0,0 1 0,1 0 0,-1-1 0,0 0 1,0 1-1,1-2 0,21-16 160,-11 7 204,31-21 55,-3-2-1,0-2 0,-3-2 1,-1-1-1,-1-2 1,36-57-1,-86 136 361,14-35-872,-21 42 228,2 2 0,1 0 0,-12 55 0,29-97-253,1 1 1,0-1-1,1 1 1,-1 0-1,1-1 1,0 1-1,1 7 1,0-11-50,-1-1 0,1 1 0,-1-1 1,1 1-1,0-1 0,-1 0 0,1 1 0,0-1 1,0 0-1,0 0 0,0 1 0,0-1 0,0 0 1,0 0-1,1 0 0,-1 0 0,0 0 0,0-1 1,1 1-1,-1 0 0,1-1 0,-1 1 0,1-1 0,-1 1 1,1-1-1,-1 1 0,1-1 0,-1 0 0,1 0 1,-1 0-1,3 0 0,0 0-56,1 0 0,0-1 0,0 1 0,0-1 0,0 0 0,6-3 0,15-6-419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7.283"/>
    </inkml:context>
    <inkml:brush xml:id="br0">
      <inkml:brushProperty name="width" value="0.05" units="cm"/>
      <inkml:brushProperty name="height" value="0.05" units="cm"/>
    </inkml:brush>
  </inkml:definitions>
  <inkml:trace contextRef="#ctx0" brushRef="#br0">208 0 16123,'2'21'1513,"-7"18"-945,-7 1-224,-2 5 808,0 5-448,5 0-296,4-6-39,3-5-289,2-10-152,7-9-321,2-6-79,-2-7 1873,0-4-1457,-9-1 56</inkml:trace>
  <inkml:trace contextRef="#ctx0" brushRef="#br0" timeOffset="1">0 338 15307,'12'-5'1729,"9"1"-1153,14-8-264,4-2 952,17-3-856,2-4-336,10-6 160,0 1-88,-3-14-200</inkml:trace>
  <inkml:trace contextRef="#ctx0" brushRef="#br0" timeOffset="2">785 44 14467,'-5'44'1312,"1"1"-904,1 1-151,1 3 567,2-2-272,0-1-376,0-6-104,0-7-416,0-6 600,0-13-296,0-4-88,-5-5-32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7.670"/>
    </inkml:context>
    <inkml:brush xml:id="br0">
      <inkml:brushProperty name="width" value="0.05" units="cm"/>
      <inkml:brushProperty name="height" value="0.05" units="cm"/>
    </inkml:brush>
  </inkml:definitions>
  <inkml:trace contextRef="#ctx0" brushRef="#br0">1 157 15027,'17'-15'520,"0"0"-1,2 1 1,-1 1-1,2 1 1,-1 0-1,2 2 1,-1 0-1,2 1 1,37-10-1,-24 10-192,0 2-1,1 2 1,-1 1-1,1 1 0,54 4 1,-76 0-304,0 0-1,0 1 1,0 1 0,0 0 0,18 8-1,-28-10-19,-1 0-1,0 0 1,1 1-1,-1 0 1,0-1-1,0 1 1,0 0-1,0 0 1,0 1-1,-1-1 0,1 1 1,-1-1-1,1 1 1,-1 0-1,0 0 1,0 0-1,0 0 1,-1 0-1,1 1 1,-1-1-1,0 0 0,0 1 1,0-1-1,0 1 1,0-1-1,-1 1 1,1 4-1,-2-1 16,0 0 1,-1 0-1,0 0 0,0-1 1,0 1-1,-1 0 0,0-1 0,0 1 1,0-1-1,-1 0 0,0 0 1,-5 5-1,-9 11 127,-35 31 0,29-29-193,-2-2 0,0 0 0,-2-2 0,0-1 0,-53 26 0,78-44-89,6-1-99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8.233"/>
    </inkml:context>
    <inkml:brush xml:id="br0">
      <inkml:brushProperty name="width" value="0.05" units="cm"/>
      <inkml:brushProperty name="height" value="0.05" units="cm"/>
    </inkml:brush>
  </inkml:definitions>
  <inkml:trace contextRef="#ctx0" brushRef="#br0">0 229 14787,'1'-8'182,"-1"1"-1,1 0 0,0-1 1,1 1-1,-1 0 1,1 0-1,1 0 0,0 0 1,0 0-1,0 0 1,7-9-1,-4 7 47,1 0 0,1 0 1,0 1-1,0 0 0,0 0 0,1 1 0,10-7 1,-5 6 50,0 0 1,0 0-1,1 1 1,-1 1-1,1 1 1,1 0-1,-1 1 1,1 0 0,0 2-1,30-3 1,-39 5-194,0 1 0,0-1 1,1 1-1,-1 0 0,0 1 1,0 0-1,0 0 0,0 0 1,0 1-1,-1 0 0,1 0 1,8 7-1,-12-8-68,0 1 0,0-1 0,0 1 1,-1 0-1,1 0 0,-1 0 0,1 1 0,-1-1 0,0 1 1,0-1-1,-1 1 0,1 0 0,-1-1 0,0 1 0,0 0 1,0 0-1,0 0 0,-1 0 0,1 0 0,-1 0 0,0 0 1,0 0-1,-1 0 0,0 5 0,-2 1-7,0 0 1,0 0-1,-1 0 0,0 0 1,-1 0-1,0-1 0,0 0 1,-1 0-1,0-1 0,-1 1 1,0-1-1,0-1 0,-13 11 1,-12 9 35,-2-2 0,-38 21 0,54-34-44,0 0-19,18-12 14,0 0 1,0 0 0,0 0 0,-1 0-1,1 0 1,0 0 0,0 0-1,0 0 1,0 0 0,0 1-1,0-1 1,-1 0 0,1 0 0,0 0-1,0 0 1,0 0 0,0 0-1,0 1 1,0-1 0,0 0-1,0 0 1,0 0 0,0 0 0,0 1-1,0-1 1,0 0 0,0 0-1,0 0 1,0 0 0,0 0-1,0 1 1,0-1 0,0 0 0,0 0-1,0 0 1,0 0 0,0 0-1,0 1 1,0-1 0,0 0-1,0 0 1,9 3-41,13-1-37,-20-2 63,39 1-170,79 5-422,-103-4 440,0 0 0,0 2 1,0 0-1,30 12 0,-44-15 140,0 0-1,-1 1 1,1-1-1,0 1 1,-1-1-1,1 1 1,-1 0-1,0 0 1,0 0-1,0 0 1,0 0 0,3 5-1,-4-6 29,-1 1 0,1-1 0,-1 1 0,1-1 0,-1 1 1,0-1-1,0 1 0,0-1 0,1 1 0,-1 0 0,-1-1 0,1 1 0,0-1 0,0 1 0,-1-1 0,1 1 1,-1-1-1,1 1 0,-1-1 0,1 1 0,-1-1 0,0 1 0,0-1 0,0 0 0,-1 2 0,-7 7 99,0 0 0,0 0 0,0-1 0,-1 0 0,-1-1 0,-15 10-1,-75 37 658,92-50-686,-3 1-8,-80 36 538,83-38-665,1-1 0,-1-1 0,0 0 0,0 0 0,0 0 0,0-1 0,0-1 0,-16 0 0,24 0 37,1 0 0,-1 0 1,1 0-1,-1 0 0,0 0 0,1 0 0,-1 0 0,1 0 0,-1 0 0,0-1 0,1 1 1,-1 0-1,1 0 0,-1-1 0,1 1 0,-1 0 0,1-1 0,-1 1 0,1 0 0,-1-1 1,1 1-1,-1-1 0,1 1 0,0-1 0,-1 1 0,1-1 0,0 1 0,-1-1 0,1 1 1,0-1-1,0 1 0,-1-1 0,1 0 0,0 1 0,0-1 0,0 1 0,0-2 0,0 0-4,1 1 0,-1-1 0,1 0-1,0 1 1,-1-1 0,1 1 0,0-1-1,0 1 1,0 0 0,0-1 0,0 1 0,1-2-1,18-15-445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8.773"/>
    </inkml:context>
    <inkml:brush xml:id="br0">
      <inkml:brushProperty name="width" value="0.05" units="cm"/>
      <inkml:brushProperty name="height" value="0.05" units="cm"/>
    </inkml:brush>
  </inkml:definitions>
  <inkml:trace contextRef="#ctx0" brushRef="#br0">0 181 13675,'5'-3'1808,"9"3"-944,16-9-199,10 0 1567,22-8-1088,6-6-151,11-2-249,3-1-48,4 1-296,-7 4-208,-14 9-520,-14 2-312,-23 11-464,-11 6-1401,-19 9 1985,-10 7-440,-16 5-177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9.117"/>
    </inkml:context>
    <inkml:brush xml:id="br0">
      <inkml:brushProperty name="width" value="0.05" units="cm"/>
      <inkml:brushProperty name="height" value="0.05" units="cm"/>
    </inkml:brush>
  </inkml:definitions>
  <inkml:trace contextRef="#ctx0" brushRef="#br0">0 91 14427,'34'4'1552,"16"-4"-775,5-7-241,11-4 624,4-1-88,0-2-336,-1-2-248,-11 2-696,-6 0 104,-19 11 56,-10-1-160,-11 4-80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9.515"/>
    </inkml:context>
    <inkml:brush xml:id="br0">
      <inkml:brushProperty name="width" value="0.05" units="cm"/>
      <inkml:brushProperty name="height" value="0.05" units="cm"/>
    </inkml:brush>
  </inkml:definitions>
  <inkml:trace contextRef="#ctx0" brushRef="#br0">1 14 19516,'0'-1'96,"1"0"0,-1 0 0,1 0 0,0 0 0,-1 0 0,1 0 0,0 1 0,0-1 1,0 0-1,-1 0 0,1 1 0,0-1 0,0 1 0,0-1 0,0 1 0,0-1 0,0 1 0,2-1 0,-2 1-52,-1 0 0,1 0 0,0 0 0,0 1 0,-1-1 1,1 0-1,0 0 0,0 0 0,-1 1 0,1-1 0,0 0 0,-1 1 0,1-1 0,0 1 0,-1-1 1,1 1-1,-1-1 0,1 1 0,-1-1 0,1 2 0,2 2 67,0 0-1,-1 0 1,0 0-1,0 0 1,0 0 0,-1 1-1,1-1 1,0 6-1,5 41 109,-2 1-1,-2 0 0,-4 61 0,0-31-96,0-13-50,-1-18-43,10 93 1,-7-137-244,0 0 1,1 0-1,0 0 1,0 0-1,4 10 1,-5-15 110,0-1 0,0 1 1,0-1-1,0 1 0,0-1 1,0 0-1,0 0 0,0 1 1,0-1-1,1 0 0,-1 0 1,1 0-1,-1 0 0,0 0 1,1 0-1,0-1 1,-1 1-1,1 0 0,-1-1 1,1 0-1,0 1 0,-1-1 1,1 0-1,0 1 0,-1-1 1,1 0-1,3-1 0,11-2-693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7.420"/>
    </inkml:context>
    <inkml:brush xml:id="br0">
      <inkml:brushProperty name="width" value="0.05" units="cm"/>
      <inkml:brushProperty name="height" value="0.05" units="cm"/>
    </inkml:brush>
  </inkml:definitions>
  <inkml:trace contextRef="#ctx0" brushRef="#br0">30 411 16267,'-4'18'1193,"-2"12"-905,-1 5-152,0 8 432,1 0-272,6 3-400,2-3-216,2-9 304,3-4-56,3-11-128</inkml:trace>
  <inkml:trace contextRef="#ctx0" brushRef="#br0" timeOffset="1">208 1 15819,'3'24'1025,"0"11"-873,1 6-88,2 9 232,1 6-144,3 4-16,0 1-24,0-7-48,3-5-112,-4-12-336,-1-5-344,-6-21 592,-4-7-81,-8-15-151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19.903"/>
    </inkml:context>
    <inkml:brush xml:id="br0">
      <inkml:brushProperty name="width" value="0.05" units="cm"/>
      <inkml:brushProperty name="height" value="0.05" units="cm"/>
    </inkml:brush>
  </inkml:definitions>
  <inkml:trace contextRef="#ctx0" brushRef="#br0">137 39 12739,'0'0'65,"-11"-4"1079,0 0 0,-19-11 1,10-1 3959,18 43-3287,-1-12-1727,0 1 1,1-1-1,1 1 0,1-1 0,1 21 0,0-30-91,0-1 0,0 0 0,1 0 0,-1 1 0,1-1 0,1-1 0,-1 1 0,0 0 0,1 0 0,0-1 0,0 0 0,1 1 0,-1-1 0,1 0 0,0-1 0,0 1 0,0-1-1,0 0 1,7 4 0,11 4-34,0-1 1,0-2-1,1 0 0,1-1 0,-1-2 0,34 5 0,-20-4-57,49 15 0,-80-19 75,0 1-1,0-1 0,0 1 1,0 0-1,0 0 1,-1 1-1,1-1 0,-1 1 1,0 1-1,8 8 0,-11-11 13,-1 1 0,1-1-1,0 1 1,-1-1 0,0 1 0,1 0-1,-1 0 1,0 0 0,-1 0-1,1 0 1,0 0 0,-1 0-1,0 0 1,1 0 0,-1 0-1,0 0 1,-1 0 0,1 0-1,-1 0 1,1 0 0,-1 0-1,0 0 1,0 0 0,-3 5 0,0 0 1,-1-1 0,0 1 0,0-1 0,-1-1 0,0 1 0,0-1 0,-1 0 0,0 0 0,0-1 0,0 0 0,0 0 0,-1-1 0,0 0 0,-13 6 0,-4-1 14,-1 0 0,1-2 0,-44 7 0,56-12-109,0-1 1,0 0-1,0 0 0,0-2 1,0 1-1,0-2 1,-26-5-1,33 5 50,-1 0 1,1-1-1,0 1 0,-1-2 0,1 1 0,1 0 0,-1-1 0,0 0 0,1-1 0,0 1 1,0-1-1,0 0 0,1 0 0,-1-1 0,1 1 0,1-1 0,-5-8 0,-19-55-246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20.296"/>
    </inkml:context>
    <inkml:brush xml:id="br0">
      <inkml:brushProperty name="width" value="0.05" units="cm"/>
      <inkml:brushProperty name="height" value="0.05" units="cm"/>
    </inkml:brush>
  </inkml:definitions>
  <inkml:trace contextRef="#ctx0" brushRef="#br0">1 83 17740,'33'0'1912,"8"-3"-1312,9-4-296,6-2 889,11-1-665,5-1-344,-2-3-848,0 0 680,-12 5-208,-6 4-168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20.664"/>
    </inkml:context>
    <inkml:brush xml:id="br0">
      <inkml:brushProperty name="width" value="0.05" units="cm"/>
      <inkml:brushProperty name="height" value="0.05" units="cm"/>
    </inkml:brush>
  </inkml:definitions>
  <inkml:trace contextRef="#ctx0" brushRef="#br0">20 5 15307,'149'-5'3782,"-119"6"-2969,0 1-1,55 10 0,-78-10-730,1 0 0,-1 0 0,0 0 1,0 1-1,0 0 0,0 1 0,0-1 0,-1 1 1,0 1-1,7 5 0,-10-7-73,0 0 1,0 0 0,-1 0-1,1 1 1,-1-1-1,0 1 1,0 0-1,0 0 1,-1-1-1,1 1 1,-1 0-1,0 0 1,0 0 0,0 1-1,-1-1 1,1 0-1,-1 0 1,0 0-1,-1 8 1,-2 8 19,-2 0 1,0 0 0,0 0-1,-2-1 1,-1 0 0,0-1-1,-1 0 1,-15 23-1,-10 8 276,-61 70-1,62-81-418,-3-1 1,0-2 0,-78 57-1,111-90-63,5-2 71,7-6-92,12-13-158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21.067"/>
    </inkml:context>
    <inkml:brush xml:id="br0">
      <inkml:brushProperty name="width" value="0.05" units="cm"/>
      <inkml:brushProperty name="height" value="0.05" units="cm"/>
    </inkml:brush>
  </inkml:definitions>
  <inkml:trace contextRef="#ctx0" brushRef="#br0">1 4 16868,'7'-4'1640,"0"11"-1024,-4 9-240,4 12 712,0 5-151,0 13-369,0 8-112,2 11-192,-5 1-64,-1 1-288,-3-4-256,2-12-456,5-9 672,5-25-112,6-18-104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21.454"/>
    </inkml:context>
    <inkml:brush xml:id="br0">
      <inkml:brushProperty name="width" value="0.05" units="cm"/>
      <inkml:brushProperty name="height" value="0.05" units="cm"/>
    </inkml:brush>
  </inkml:definitions>
  <inkml:trace contextRef="#ctx0" brushRef="#br0">79 1 17116,'-7'41'1895,"-16"55"0,3-14-1283,19-76-588,-21 116 357,19-100-347,2 0 0,0 0 0,3 34 0,-2-52-31,1 0 0,-1 0-1,1 0 1,0-1-1,0 1 1,0 0-1,1-1 1,-1 1 0,1-1-1,0 1 1,0-1-1,0 0 1,0 0-1,1 0 1,-1 0 0,1 0-1,0 0 1,0-1-1,0 1 1,0-1-1,0 0 1,0 0 0,1 0-1,-1 0 1,8 2-1,-4-2-60,1-1 1,-1 0-1,1 0 0,-1 0 0,1-1 0,0 0 0,-1-1 0,1 0 0,0 0 1,-1 0-1,0-1 0,10-4 0,4-2-43,-1 0 1,34-22 0,-9 1-97</inkml:trace>
  <inkml:trace contextRef="#ctx0" brushRef="#br0" timeOffset="1">261 435 16035,'-21'58'1729,"-2"8"-1209,4 1-232,7 0 712,12-1-440,1-8-280,17-14 977,5-7-1073,6-15-32,1-13 16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29.030"/>
    </inkml:context>
    <inkml:brush xml:id="br0">
      <inkml:brushProperty name="width" value="0.05" units="cm"/>
      <inkml:brushProperty name="height" value="0.05" units="cm"/>
    </inkml:brush>
  </inkml:definitions>
  <inkml:trace contextRef="#ctx0" brushRef="#br0">78 246 12947,'-18'-1'486,"9"0"-284,0 0 0,0 1 1,-18 2-1,21 1 215,13 0-169,13 1-29,129 17 155,1-7 1,0-6-1,0-7 1,174-21-1,97-36-262,233-23 90,1089 10 75,-541 18 339,-1163 48-593,280-17 100,-309 20-113,9 0 65,-107 14 356,81-13-411,-4-1-163,0 1 1,-1 1-1,-11 3 0,23-5 139,0 0 1,0 0-1,0 0 1,0 0-1,0 0 1,-1 0-1,1 0 1,0 0-1,0 0 0,0 1 1,0-1-1,0 0 1,0 0-1,0 0 1,-1 0-1,1 0 1,0 0-1,0 0 0,0 1 1,0-1-1,0 0 1,0 0-1,0 0 1,0 0-1,0 0 1,0 0-1,0 1 1,0-1-1,0 0 0,0 0 1,0 0-1,0 0 1,0 0-1,0 1 1,0-1-1,0 0 1,0 0-1,0 0 1,0 0-1,0 0 0,0 0 1,0 1-1,0-1 1,1 0-1,-1 0 1,0 0-1,0 0 1,0 0-1,0 0 0,0 0 1,0 0-1,0 1 1,0-1-1,1 0 1,-1 0-1,0 0 1,0 0-1,0 0 1,8 1-188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36.070"/>
    </inkml:context>
    <inkml:brush xml:id="br0">
      <inkml:brushProperty name="width" value="0.05" units="cm"/>
      <inkml:brushProperty name="height" value="0.05" units="cm"/>
    </inkml:brush>
  </inkml:definitions>
  <inkml:trace contextRef="#ctx0" brushRef="#br0">0 0 9674,'57'17'935,"1"-2"1,112 13-1,129-11-862,117 12 109,-155 3-118,438 42 169,-175-48-110,282 22-61,-616-31-52,351 28 20,1-20-19,408-32-1,-53-1 19,-886 8-28,667 1 50,-2-36 10,-482 15-33,277-18 160,-421 37-107,55 7 0,-83-3 18,1 1 0,-1 1 0,0 0 0,37 16-1,-54-19 29,0 1 1,1 0-1,-1 0 0,0 1 0,-1-1 0,8 7 0,-11 21 502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38.766"/>
    </inkml:context>
    <inkml:brush xml:id="br0">
      <inkml:brushProperty name="width" value="0.05" units="cm"/>
      <inkml:brushProperty name="height" value="0.05" units="cm"/>
    </inkml:brush>
  </inkml:definitions>
  <inkml:trace contextRef="#ctx0" brushRef="#br0">0 0 11859,'3'1'123,"0"-1"0,0 1 0,0 0 0,0-1 1,0 1-1,-1 1 0,1-1 0,5 3 1,10 5 47,34 7 68,100 17 0,57-8-149,294 5-46,1-25-45,22 1-10,1704 122 52,-1444-41 33,285 24 346,1152 6 63,-2186-115-484,2109 37 32,-2092-40-24,676-19 514,-692 18-483,-30 1 7,-26 2-21,-44 4-141,-1 3-1,-62 16 1,75-10 26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53.907"/>
    </inkml:context>
    <inkml:brush xml:id="br0">
      <inkml:brushProperty name="width" value="0.05" units="cm"/>
      <inkml:brushProperty name="height" value="0.05" units="cm"/>
    </inkml:brush>
  </inkml:definitions>
  <inkml:trace contextRef="#ctx0" brushRef="#br0">21 123 12195,'-2'0'51,"1"-1"0,0 1 0,-1 0 0,1-1 1,0 1-1,0-1 0,-1 0 0,1 1 1,0-1-1,0 0 0,0 0 0,0 1 0,0-1 1,0 0-1,-2-2 0,3 2-40,0 1 0,0-1 1,0 1-1,1-1 0,-1 1 0,0 0 0,0-1 0,0 1 1,1-1-1,-1 1 0,0-1 0,0 1 0,1 0 0,-1-1 1,0 1-1,1 0 0,-1-1 0,0 1 0,1 0 0,-1 0 1,0-1-1,1 1 0,-1 0 0,1 0 0,-1 0 0,1-1 1,-1 1-1,1 0 0,0 0 0,50-12 38,-41 10-13,195-33-48,350-16 1,-149 56 12,1 22 16,56 3 9,258-18-11,72 3 17,-7 69 112,-405 9 242,-73-14 753,-276-73-897,1-1-1,-1-1 0,1-2 1,39-3-1,-68 1-245,0 0 0,0-1-1,-1 0 1,1 1 0,0-1-1,-1-1 1,1 1 0,0-1 0,-1 1-1,1-1 1,-1 0 0,0 0-1,0 0 1,0-1 0,5-3 0,-4 0-19,1 1 1,-1-1-1,-1 0 1,1 0-1,-1-1 1,0 1 0,3-10-1,5-18-56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2:56.606"/>
    </inkml:context>
    <inkml:brush xml:id="br0">
      <inkml:brushProperty name="width" value="0.05" units="cm"/>
      <inkml:brushProperty name="height" value="0.05" units="cm"/>
    </inkml:brush>
  </inkml:definitions>
  <inkml:trace contextRef="#ctx0" brushRef="#br0">0 269 9106,'64'-13'254,"0"3"0,67-2 0,133 7-406,-159 5 203,755 2 956,-769-1-876,1415-36 455,-1455 33-576,855-52 37,371-10 169,-814 57 346,254-1 99,-158 6-388,146 3-7,324-27-44,-662 13-22,458 41-1,-225-8-96,-449-18-62,248 18 104,-2 0-45,339-53 23,35-15-116,-563 54-31,-56-1 25,456-30 24,-453 14-25,0 6-1,268 27 0,419 63 18,944-32-25,-1531-58 20,-176 0-3,95-19-1,-149 20-27,0-2-1,0-1 0,-1-1 0,0-1 1,28-14-1,-52 23 12,0 0-1,1 0 1,-1-1 0,0 1 0,1 0 0,-1 0-1,0 0 1,1-1 0,-1 1 0,0 0 0,0-1-1,1 1 1,-1 0 0,0 0 0,0-1 0,0 1 0,0 0-1,1-1 1,-1 1 0,0 0 0,0-1 0,0 1-1,0 0 1,0-1 0,0 1 0,0 0 0,0-1-1,0 1 1,0-1 0,0 1 0,0 0 0,0-1-1,-9-9-126,-18-5 51,27 15 79,-21-9-43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2:21.215"/>
    </inkml:context>
    <inkml:brush xml:id="br0">
      <inkml:brushProperty name="width" value="0.05" units="cm"/>
      <inkml:brushProperty name="height" value="0.05" units="cm"/>
    </inkml:brush>
  </inkml:definitions>
  <inkml:trace contextRef="#ctx0" brushRef="#br0">1 156 11234,'66'8'228,"0"-3"-1,124-6 0,-151 0-192,35-2-87,403 8-193,-238 9 447,349-24-1,-15-4-74,-1 22-59,-57 0-60,-227-5 1,479-9 22,226-74-42,-307 18-89,1 32 74,-18 48 105,-3 27 102,-348-31-607,-243-16 328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7.827"/>
    </inkml:context>
    <inkml:brush xml:id="br0">
      <inkml:brushProperty name="width" value="0.05" units="cm"/>
      <inkml:brushProperty name="height" value="0.05" units="cm"/>
    </inkml:brush>
  </inkml:definitions>
  <inkml:trace contextRef="#ctx0" brushRef="#br0">1 311 13243,'1'-10'222,"1"0"0,0 0 1,1 1-1,0-1 0,0 1 0,1-1 0,0 1 1,1 0-1,0 1 0,1-1 0,-1 1 1,2 0-1,12-13 0,0 3 235,0 1-1,1 1 1,0 0 0,31-16-1,-34 22-285,1 0 1,0 1-1,0 1 0,1 0 0,0 2 0,0 0 0,1 1 1,39-4-1,-55 9-162,0 0 0,0 0 0,0 0 1,0 1-1,0-1 0,0 1 0,0 0 0,7 3 1,-9-3-9,-1 0-1,1 0 1,-1 0 0,1 0 0,-1 0 0,0 0 0,0 0 0,0 0 0,1 0 0,-1 1 0,0-1 0,0 0 0,-1 1 0,1-1 0,0 1 0,0-1 0,-1 1 0,1 0 0,-1-1 0,1 1 0,-1-1-1,0 1 1,0 0 0,1 2 0,-2 3 1,0-1 0,0 0 0,0 0-1,0 0 1,-1 0 0,0 0 0,-1-1 0,1 1-1,-1 0 1,0-1 0,-5 7 0,-8 11 43,-23 24 1,25-31-4,-8 9 114,0 0 0,-49 41 0,76-69 18,5-5-144,0 1 0,1-1-1,0 2 1,0 0 0,15-6-1,-20 11-28,1-1 0,-1 1 0,1 0 0,0 1-1,9 0 1,-14 0-1,-1 0-1,1 0 0,0 0 1,-1 0-1,1 0 0,-1 0 1,1 1-1,0-1 0,-1 0 1,1 1-1,-1 0 0,1-1 1,-1 1-1,0 0 0,1 0 1,-1 0-1,0 0 0,1 0 1,-1 0-1,0 0 0,0 0 1,0 0-1,0 0 0,0 1 1,0-1-1,0 1 1,1 1-1,-2-2 1,0 0 0,-1 0 1,1 0-1,0 0 0,0 0 0,0 0 1,-1-1-1,1 1 0,0 0 0,-1 0 1,1 0-1,-1-1 0,1 1 0,-1 0 0,1 0 1,-1-1-1,0 1 0,1 0 0,-1-1 1,0 1-1,0-1 0,1 1 0,-1-1 1,0 1-1,0-1 0,0 1 0,0-1 1,1 0-1,-1 0 0,0 1 0,0-1 1,-1 0-1,-37 8-137,29-6-21,-15 1-460,-14 3-204,30-2 499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08.348"/>
    </inkml:context>
    <inkml:brush xml:id="br0">
      <inkml:brushProperty name="width" value="0.05" units="cm"/>
      <inkml:brushProperty name="height" value="0.05" units="cm"/>
    </inkml:brush>
  </inkml:definitions>
  <inkml:trace contextRef="#ctx0" brushRef="#br0">165 137 12931,'18'-38'1208,"-6"3"-688,6-6-168,-8 18 472,-8 23-47,-11 30-241,-5 12-96,-9 23-160,1 10-48,-5 18-120,1 5-88,2-3-96,1-6-160,5-20-296,4-12 2144,4-27-1576,1-23 72,4-30 24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08.747"/>
    </inkml:context>
    <inkml:brush xml:id="br0">
      <inkml:brushProperty name="width" value="0.05" units="cm"/>
      <inkml:brushProperty name="height" value="0.05" units="cm"/>
    </inkml:brush>
  </inkml:definitions>
  <inkml:trace contextRef="#ctx0" brushRef="#br0">0 206 12443,'5'-17'416,"0"1"0,1-1 0,15-26 0,-17 35-326,1 1 1,0 0 0,0 0 0,1 0 0,0 1 0,0-1 0,1 2-1,0-1 1,11-7 0,-7 7-28,1 0-1,-1 1 0,1 0 1,0 1-1,0 1 0,0 0 1,1 0-1,-1 1 1,1 1-1,-1 0 0,1 1 1,0 0-1,-1 1 1,1 0-1,-1 1 0,1 0 1,16 6-1,-7-1-62,-1 2 1,0 0-1,0 1 0,0 0 1,-2 2-1,1 1 0,-1 0 0,28 28 1,-40-35-7,0 1 0,0 0 0,-1 0 0,-1 1 0,1 0 0,-1 0 0,0 0 0,-1 1 0,0 0 1,5 14-1,-8-19 8,0 1 0,0-1 0,-1 1 0,0-1 0,0 1 0,0-1 1,0 0-1,-1 1 0,1-1 0,-1 1 0,0-1 0,-1 0 1,1 0-1,-1 1 0,1-1 0,-1 0 0,-1 0 0,1-1 0,0 1 1,-1 0-1,0-1 0,0 0 0,0 1 0,0-1 0,-6 4 0,-28 19 78,-1-2-1,-1-1 0,-59 25 0,68-33-35,-35 14 4,30-14-944,-53 31-1,80-40 412,15-4 73,14-6-107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09.137"/>
    </inkml:context>
    <inkml:brush xml:id="br0">
      <inkml:brushProperty name="width" value="0.05" units="cm"/>
      <inkml:brushProperty name="height" value="0.05" units="cm"/>
    </inkml:brush>
  </inkml:definitions>
  <inkml:trace contextRef="#ctx0" brushRef="#br0">20 467 15379,'-20'16'1003,"42"-48"-89,323-361-898,-303 350-223,-22 29 61,-20 14 142,0 0 1,1 0-1,-1 0 1,0 0-1,1 0 0,-1 0 1,0 0-1,1 0 0,-1 0 1,0 0-1,1 0 1,-1 0-1,0 0 0,1 0 1,-1 0-1,0 0 1,1 0-1,-1 0 0,0 0 1,1 1-1,-1-1 0,0 0 1,0 0-1,1 0 1,-1 0-1,0 1 0,0-1 1,1 0-1,-1 0 1,0 1-1,0-1 0,0 0 1,1 1-1,-1-1 0,0 0 1,0 0-1,0 1 1,0-1-1,0 0 0,1 1 1,-1-1-1,0 0 1,0 1-1,0-1 0,0 0 1,0 1-1,0-1 0,0 0 1,0 1-1,0-1 1,-1 0-1,1 1 0,0-1 1,0 0-1,0 1 1,-1 0-1,-1 12-45,-2 0 0,0 0 0,-12 25 0,7-15 20,-23 53-32,-30 77-106,49-115 71,2 0 1,-7 42-1,16-70 82,-2 19-8,4-28 18,0 0 1,0 1-1,0-1 1,1 0 0,-1 0-1,0 0 1,1 1-1,-1-1 1,0 0-1,1 0 1,0 0-1,-1 0 1,1 0-1,0 0 1,-1 1-1,1-2 1,0 1-1,0 0 1,1 2-1,18 5-92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09.524"/>
    </inkml:context>
    <inkml:brush xml:id="br0">
      <inkml:brushProperty name="width" value="0.05" units="cm"/>
      <inkml:brushProperty name="height" value="0.05" units="cm"/>
    </inkml:brush>
  </inkml:definitions>
  <inkml:trace contextRef="#ctx0" brushRef="#br0">117 241 14091,'-18'43'912,"4"-1"-816,4-1-40,5 4 64,5 1-48,1-2-120,5-2-104,2 0-200,1-2-728,0-5 896,1-7-160,-1-12-112</inkml:trace>
  <inkml:trace contextRef="#ctx0" brushRef="#br0" timeOffset="1">3 162 12579,'-1'-7'167,"0"0"0,0 1-1,1-1 1,0 0 0,0 0 0,1 1 0,0-1 0,0 0 0,2-7 0,-1 10-77,-1 0 0,1 0 0,0 0 0,1 0 0,-1 1 0,1-1 0,-1 0 0,1 1 0,0 0 0,0 0 0,1 0 0,-1 0 1,1 0-1,-1 0 0,7-2 0,0 0-22,1 0-1,-1 1 1,1 0 0,0 1 0,0 1 0,1-1 0,-1 2 0,1 0 0,-1 0 0,21 2 0,-18 0-66,0 0 1,0 1 0,0 1 0,0 1 0,0 0-1,-1 0 1,0 2 0,18 9 0,-27-13 4,-1 0 1,1 1 0,-1-1-1,1 1 1,-1 0 0,0 0-1,0 0 1,0 1-1,-1-1 1,1 1 0,-1-1-1,1 1 1,-1 0-1,-1 0 1,1 0 0,0 0-1,-1 0 1,1 7-1,-1-5 26,0-1 0,-1 1 0,0 0 0,-1-1 0,1 1 0,-1-1-1,0 1 1,0-1 0,-1 1 0,1-1 0,-1 0 0,-1 1 0,1-1-1,-5 6 1,-12 18 209,-2-1 0,0-1 0,-2 0 0,-1-2 0,-2-1 0,-32 24 0,33-32-543,18-14 16,15-11 31,9-8 42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09.928"/>
    </inkml:context>
    <inkml:brush xml:id="br0">
      <inkml:brushProperty name="width" value="0.05" units="cm"/>
      <inkml:brushProperty name="height" value="0.05" units="cm"/>
    </inkml:brush>
  </inkml:definitions>
  <inkml:trace contextRef="#ctx0" brushRef="#br0">211 28 14267,'2'-3'156,"0"1"0,0-1 0,0 1 0,0 0 0,0-1 0,1 1 0,-1 0 0,0 0 0,5-2 0,-7 4-137,1 0 1,0-1 0,0 1-1,-1 0 1,1 0 0,0-1-1,0 1 1,0 0 0,-1 0-1,1 0 1,0 0 0,0 0-1,0 0 1,0 0 0,-1 0-1,1 0 1,0 0 0,0 1 0,0-1-1,-1 0 1,1 1 0,0-1-1,0 0 1,-1 1 0,1-1-1,0 1 1,-1-1 0,1 1-1,-1-1 1,1 1 0,0-1-1,-1 1 1,1 0 0,-1-1-1,0 1 1,1 0 0,-1 0-1,1-1 1,-1 1 0,0 0 0,0 0-1,1 1 1,2 7 45,-1 0-1,0 0 1,0 0-1,-1 0 1,0 1 0,-1-1-1,-1 14 1,-1-3-34,0 0 0,-9 31-1,0-16 1,-1-1 0,-1 0-1,-28 47 1,-63 88 211,48-84-43,53-80-179,0 1 0,0-1 0,0 0 0,1 1 0,0 0 0,0-1 0,0 1 0,-1 8 0,3-12-17,0 0 0,0 0 1,0 0-1,0-1 1,0 1-1,1 0 1,-1 0-1,0 0 0,1 0 1,-1-1-1,1 1 1,0 0-1,0-1 0,0 1 1,-1 0-1,2-1 1,-1 1-1,0-1 0,0 1 1,0-1-1,1 0 1,-1 0-1,0 1 0,1-1 1,-1 0-1,1 0 1,0 0-1,-1-1 0,1 1 1,0 0-1,1 0 1,8 2 59,-1 0 1,1-1 0,-1-1 0,1 1 0,0-2 0,0 1 0,-1-2-1,1 1 1,16-4 0,3-2 249,0-1-1,31-13 1,-9 0-60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10.283"/>
    </inkml:context>
    <inkml:brush xml:id="br0">
      <inkml:brushProperty name="width" value="0.05" units="cm"/>
      <inkml:brushProperty name="height" value="0.05" units="cm"/>
    </inkml:brush>
  </inkml:definitions>
  <inkml:trace contextRef="#ctx0" brushRef="#br0">200 1 13835,'-16'56'1448,"-7"7"-1008,-13 9-216,6 5 1017,-3 10-913,5 5-80,10-5-200,4-1-112,12-16-384,2-9-32,7-13 344,-1-19-104,-5-27-137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10.660"/>
    </inkml:context>
    <inkml:brush xml:id="br0">
      <inkml:brushProperty name="width" value="0.05" units="cm"/>
      <inkml:brushProperty name="height" value="0.05" units="cm"/>
    </inkml:brush>
  </inkml:definitions>
  <inkml:trace contextRef="#ctx0" brushRef="#br0">1 128 14483,'27'-18'304,"1"2"-1,0 0 1,1 2 0,1 1 0,50-14-1,-55 20-266,-1 2 0,1 0 0,0 2-1,0 1 1,0 1 0,0 1 0,43 6 0,-61-5-39,1 0 0,-1 1 0,1 0 1,-1 1-1,0-1 0,0 1 1,0 1-1,0-1 0,-1 1 1,9 7-1,-11-8 13,-1 0 1,1 1 0,-1 0-1,0 0 1,0 0 0,0 0-1,-1 0 1,1 0-1,-1 1 1,0-1 0,0 1-1,-1 0 1,1-1-1,-1 1 1,0 0 0,1 9-1,-2-4 65,-1 0 0,0 0 1,0-1-1,-1 1 0,0 0 0,0 0 0,-1-1 0,-1 1 0,0-1 0,0 0 0,0 0 1,-1-1-1,-1 1 0,0-1 0,0 0 0,-8 8 0,-5 5 207,-2-1 0,-1 0 1,0-2-1,-33 21 0,-39 18 476,81-50-812,0-1-1,0 0 1,-1-1-1,0 0 0,-20 3 1,17-7-55,13-5 70,9-6-58,17-12-112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11.019"/>
    </inkml:context>
    <inkml:brush xml:id="br0">
      <inkml:brushProperty name="width" value="0.05" units="cm"/>
      <inkml:brushProperty name="height" value="0.05" units="cm"/>
    </inkml:brush>
  </inkml:definitions>
  <inkml:trace contextRef="#ctx0" brushRef="#br0">160 131 13219,'13'-17'475,"0"0"1,1 1-1,32-28 1,-41 40-397,-1 0 1,1 1-1,0 0 1,-1 0-1,1 0 0,1 0 1,-1 1-1,0 0 1,1 0-1,-1 0 0,1 0 1,0 1-1,-1 0 1,1 1-1,0-1 0,0 1 1,0 0-1,-1 0 1,10 2-1,-12-1-38,-1 0 0,0-1 0,1 1 0,-1 0 0,0 0 0,0 1 1,0-1-1,0 0 0,0 1 0,0-1 0,0 1 0,0-1 0,-1 1 0,1 0 0,-1 0 0,1 0 0,-1 0 0,2 4 1,-1-1 12,0-1 0,-1 1 1,0 0-1,0-1 1,0 1-1,-1 0 1,1 0-1,-1 0 1,-1 5-1,0 6 90,-2 0 0,0-1 0,-1 1 1,-11 27-1,-6 1 243,-2 0 0,-2-1 0,-2-2 0,-42 51 0,70-89-399,8-4-67,18-5-195,-12 2 61,-10 3 155,-1 0 1,1 0-1,0 1 0,-1 0 0,1 0 0,0 0 0,0 0 0,-1 1 0,1 0 1,0 0-1,-1 0 0,1 0 0,-1 1 0,1 0 0,-1 0 0,5 3 0,-6-3 40,-1 0 0,1 0-1,-1 1 1,0-1-1,0 1 1,0 0 0,0-1-1,-1 1 1,1 0-1,-1 0 1,1 0-1,-1 0 1,0 0 0,0 1-1,0-1 1,-1 0-1,1 0 1,-1 1 0,0-1-1,0 0 1,0 0-1,0 1 1,0-1-1,-2 6 1,-1 4 66,-1 1 0,0-1-1,-1 1 1,0-1 0,-1-1 0,-1 1 0,-13 18-1,-64 77 456,82-106-493,-25 31 93,-2-1-1,-1-1 1,-1-2 0,-44 31-1,73-58-122,0-1-1,0 1 0,0-1 0,-1 0 0,1 0 1,-1 0-1,1 0 0,-1 0 0,1-1 1,-1 1-1,1-1 0,-5 1 0,7-1 17,-1 0 0,1 0 0,-1 0 0,1-1 1,-1 1-1,1 0 0,-1 0 0,1 0 0,-1-1 0,1 1 0,-1 0 0,1-1 0,0 1 0,-1 0 0,1-1 0,-1 1 0,1 0 0,0-1 0,0 1 0,-1-1 0,1 1 0,0-1 0,0 1 1,-1-1-1,1 0 0,0-1-6,-1 0 1,1 1-1,0-1 1,0 0 0,0 0-1,0 0 1,0 0-1,1 0 1,-1 0 0,1-3-1,14-35-178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11.461"/>
    </inkml:context>
    <inkml:brush xml:id="br0">
      <inkml:brushProperty name="width" value="0.05" units="cm"/>
      <inkml:brushProperty name="height" value="0.05" units="cm"/>
    </inkml:brush>
  </inkml:definitions>
  <inkml:trace contextRef="#ctx0" brushRef="#br0">155 0 15851,'-11'0'1201,"-1"23"-969,0 7-88,-1 14 336,-1 10-112,2 13-176,-2 4-80,5 5-96,0-1-80,1-5-384,2-5-168,-4-19 504,-2-11-112,-1-25-88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11.830"/>
    </inkml:context>
    <inkml:brush xml:id="br0">
      <inkml:brushProperty name="width" value="0.05" units="cm"/>
      <inkml:brushProperty name="height" value="0.05" units="cm"/>
    </inkml:brush>
  </inkml:definitions>
  <inkml:trace contextRef="#ctx0" brushRef="#br0">1 289 12219,'5'-17'321,"0"0"-1,2 1 1,0 0 0,1 0 0,1 1 0,0 0 0,1 0 0,0 1 0,1 0 0,1 1 0,0 0-1,28-21 1,-28 25-183,0 0 0,1 1 0,0 1 0,0 0 0,1 1-1,-1 1 1,1 0 0,1 0 0,-1 2 0,1 0 0,-1 0 0,1 1-1,0 1 1,0 1 0,27 2 0,-34-1-127,1 0 0,0 1 0,-1 0 0,0 1 0,1 0 0,-1 0 0,0 1 0,0 0 0,12 9-1,-17-11-6,-1 0-1,0 0 0,1 0 0,-1 0 0,0 0 0,0 0 0,-1 1 0,1-1 0,0 1 0,-1-1 0,0 1 0,1 0 0,-1 0 0,0 0 0,0-1 0,-1 1 0,1 0 0,0 0 0,-1 0 0,0 0 0,0 0 0,0 0 0,0 0 0,0 0 0,-1 0 0,1 0 0,-1 0 1,0 0-1,0 0 0,0 0 0,-2 3 0,-3 7 42,-1-1 0,-1 0 0,0 0 0,0-1 0,-1 0 1,-18 16-1,-71 55 274,62-54-203,-34 26 105,-42 35-514,101-78-195,11-11 478,0 0 0,0 0 0,0 0 0,0 0 0,0 0 1,0 0-1,0 0 0,0 0 0,0 0 0,1 0 0,-1 0 1,0 0-1,0 0 0,0 0 0,0 0 0,0 0 0,0 0 1,0 0-1,0 0 0,0 0 0,0 0 0,0 1 0,0-1 1,0 0-1,0 0 0,0 0 0,0 0 0,0 0 0,0 0 1,0 0-1,0 0 0,0 0 0,0 0 0,0 0 0,0 0 1,0 0-1,0 0 0,0 0 0,0 0 0,0 0 0,0 0 1,0 1-1,0-1 0,0 0 0,0 0 0,0 0 0,0 0 1,0 0-1,0 0 0,0 0 0,0 0 0,0 0 0,0 0 1,0 0-1,0 0 0,0 0 0,0 0 0,0 0 0,0 0 0,21-10-417,19-12 75,14-13-108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8.519"/>
    </inkml:context>
    <inkml:brush xml:id="br0">
      <inkml:brushProperty name="width" value="0.05" units="cm"/>
      <inkml:brushProperty name="height" value="0.05" units="cm"/>
    </inkml:brush>
  </inkml:definitions>
  <inkml:trace contextRef="#ctx0" brushRef="#br0">1 43 12995,'3'-1'416,"1"1"0,-1-1 0,0 0 0,1 0 0,-1 0 0,0-1 0,0 1 0,5-4 0,15-5 1394,-10 5-1351,1 1 0,-1 1-1,1 0 1,0 1 0,19-1-1,-30 3-435,-1 0 1,0 0-1,1 0 0,-1 0 0,1 1 0,-1-1 0,0 1 1,1-1-1,-1 1 0,0 0 0,0 0 0,1 0 0,-1 0 1,0 0-1,0 0 0,0 1 0,0-1 0,0 1 0,-1-1 1,1 1-1,0 0 0,-1 0 0,1 0 0,-1 0 0,0 0 1,1 0-1,-1 0 0,0 0 0,0 0 0,-1 1 0,1-1 1,0 0-1,-1 1 0,1-1 0,-1 0 0,0 1 0,0-1 1,0 5-1,-1 4-11,0-1 0,0 1 0,-2-1 0,1 0 0,-1 0 0,0 0 0,-9 17 0,2-8 34,0 0 0,-24 31-1,29-46 10,4-7-42,6-9-22,1 4-9,1 1 0,-1 0 0,1 1 0,1 0 0,-1 0 1,1 0-1,17-8 0,-22 12 6,1 0 0,0 0 1,0 0-1,0 0 0,0 1 1,0 0-1,0 0 0,1 0 1,-1 0-1,0 1 0,1 0 1,-1 0-1,0 0 0,0 0 1,1 1-1,-1-1 0,0 1 1,0 0-1,0 0 0,5 3 1,-7-3 5,0 0 0,0 0 1,-1 1-1,1-1 0,0 0 1,-1 1-1,1 0 0,-1-1 1,1 1-1,-1 0 1,0 0-1,0 0 0,0 0 1,0 0-1,0 0 0,1 4 1,-1-2 1,0 0 1,-1 1 0,1-1 0,-1 1 0,0-1 0,0 1-1,-1-1 1,0 5 0,-1 2 22,-1-1-1,0 0 1,-1 0-1,0 0 1,0-1-1,-9 14 1,6-13-19,1-1 0,-1 0 0,-1 0 0,0-1 0,0 0 0,0-1 0,-1 1 0,0-1 0,-1-1 0,1 0 0,-1-1 0,0 1 0,-1-2 0,1 0 0,-1 0 0,0-1 0,0 0 0,0 0 0,-14 0 0,22-3-67,0 0 0,1 0 0,-1 0 0,1 0 0,-1 0 0,0-1 0,1 0 0,-1 1 0,1-1 0,-1 0 0,1 0 0,-1 0 0,1 0 0,0-1 0,0 1 0,-1-1 0,1 1 0,0-1 0,0 0 0,-2-3 0,2 2 7,-1-1 1,1 0-1,1 0 0,-1 0 0,1 0 0,-1 0 0,1 0 1,0 0-1,1 0 0,-1 0 0,1-1 0,-1-4 1,1-39-499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12.202"/>
    </inkml:context>
    <inkml:brush xml:id="br0">
      <inkml:brushProperty name="width" value="0.05" units="cm"/>
      <inkml:brushProperty name="height" value="0.05" units="cm"/>
    </inkml:brush>
  </inkml:definitions>
  <inkml:trace contextRef="#ctx0" brushRef="#br0">368 1 15947,'-64'55'1100,"-71"79"-1,110-105-937,1 0 0,2 2 0,1 1 0,1 0 1,-17 39-1,34-63-139,-1 0 1,2 0-1,-1 0 1,1 0-1,0 1 1,0-1-1,1 1 1,0 14-1,2-20-30,-1 1 0,0-1 0,1 1 0,0-1 0,0 0 0,0 1 0,0-1 0,1 0 0,-1 1 0,1-1 0,0 0 0,0 0 0,0-1 0,0 1 0,0 0 0,0-1 0,1 1 0,0-1 0,-1 0 0,1 1 0,0-1-1,0-1 1,3 3 0,4 0-89,-1-1 0,1 0 0,0 0-1,0-1 1,0 0 0,0 0-1,0-1 1,0-1 0,0 0 0,0 0-1,0-1 1,20-4 0,-7 0-487,0-1 0,-1-1 1,0-1-1,33-17 1,-30 11-440,-1 0 1,22-18-1,-34 23 612,-2 0-1,1-1 0,-1 0 0,0 0 0,13-21 0,-17 18 178,-6 13 235,0 0-1,0 0 1,-1 0-1,1 0 1,0 0 0,0 0-1,0-1 1,0 1 0,0 0-1,0 0 1,-1 0-1,1 0 1,0 0 0,0 0-1,0 0 1,0 0-1,0 0 1,-1 0 0,1 0-1,0 0 1,0 0-1,0 0 1,0 0 0,0 0-1,-1 0 1,1 0-1,0 0 1,0 0 0,0 0-1,0 0 1,0 0-1,-1 0 1,1 0 0,0 0-1,0 0 1,0 0-1,0 0 1,0 0 0,-1 0-1,1 0 1,0 1-1,-25 16 627,-3 9 546,1 0-1,1 2 1,-29 41 0,-56 103 1092,110-169-2229,-16 26 193,2 0 0,-14 37 0,26-59-231,1 0 1,0 0 0,0 0 0,0 0-1,1 1 1,0-1 0,0 0-1,1 0 1,0 1 0,1-1 0,-1 0-1,1 1 1,0-1 0,1 0-1,0 0 1,3 8 0,-4-13-4,0 0 1,0-1-1,0 1 1,0 0 0,0 0-1,1-1 1,-1 1-1,0-1 1,1 1-1,0-1 1,-1 0-1,1 1 1,0-1-1,-1 0 1,1 0 0,2 1-1,1-1-13,0-1 1,-1 1-1,1-1 0,0 1 0,0-1 0,8-2 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36.617"/>
    </inkml:context>
    <inkml:brush xml:id="br0">
      <inkml:brushProperty name="width" value="0.05" units="cm"/>
      <inkml:brushProperty name="height" value="0.05" units="cm"/>
    </inkml:brush>
  </inkml:definitions>
  <inkml:trace contextRef="#ctx0" brushRef="#br0">3 223 9914,'0'-1'38,"-1"1"1,1-1-1,0 0 0,0 1 1,-1-1-1,1 1 0,0-1 1,0 1-1,0-1 0,0 0 1,0 1-1,0-1 0,0 0 1,0 1-1,0-1 1,0 1-1,0-1 0,0 0 1,0 1-1,1-1 0,-1 1 1,0-1-1,0 0 0,1 1 1,-1-1-1,0 1 0,1-1 1,-1 1-1,0-1 0,1 1 1,-1-1-1,1 1 0,-1 0 1,1-1-1,-1 1 0,1 0 1,-1-1-1,1 1 0,-1 0 1,1 0-1,0-1 0,-1 1 1,2 0-1,30-9 823,-28 8-594,59-7 68,104-1 0,-109 7-286,639-20 361,271 43 1560,-500-3-1539,584 5-187,61 1 598,-288 8-147,-663-29-720,325-35-1,-246-5 36,748-90-185,-500 67 771,-448 54-620,1 1 1,0 2-1,0 3 1,0 1-1,0 2 1,0 1-1,48 13 1,-70-13-16,-13-3 709,-20 2-77,6-1-547,-71 25-3449,43-23 2808,0-1 0,-49-3-1,23 0 349,-320 14-951,279-11 911,54-4 189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3:37.854"/>
    </inkml:context>
    <inkml:brush xml:id="br0">
      <inkml:brushProperty name="width" value="0.05" units="cm"/>
      <inkml:brushProperty name="height" value="0.05" units="cm"/>
    </inkml:brush>
  </inkml:definitions>
  <inkml:trace contextRef="#ctx0" brushRef="#br0">6467 1538 14403,'0'0'62,"0"-1"1,0 0-1,0 1 0,0-1 0,1 0 1,-1 1-1,0-1 0,0 0 1,1 1-1,-1-1 0,0 1 0,1-1 1,-1 0-1,1 1 0,-1-1 0,0 1 1,1-1-1,-1 1 0,1-1 0,-1 1 1,1 0-1,0-1 0,0 1 1,19-15 57,-14 12 131,8-8-178,-1-1 0,0 1 0,-1-2 0,-1 0 0,0 0 0,-1-1 0,0-1 0,-1 1 0,-1-2 0,7-15 0,8-26-190,23-89 1,-9 28 98,15-28 11,82-265 39,-110 313 141,20-176 0,-43 269-157,-1-1 1,0 1-1,0 0 0,0 0 1,-1-1-1,0 1 1,0 0-1,0 0 0,0 0 1,-1 0-1,0 0 1,-3-6-1,4 9-15,-1 1 1,1-1-1,-1 1 1,1-1-1,-1 1 0,1-1 1,-1 1-1,0 0 0,0 0 1,1 0-1,-1 0 1,0 0-1,0 0 0,0 1 1,0-1-1,0 0 0,0 1 1,0 0-1,-1-1 1,1 1-1,0 0 0,0 0 1,0 0-1,0 1 0,0-1 1,0 0-1,0 1 1,0-1-1,0 1 0,0 0 1,-3 1-1,-6 3-3,0 1 1,0 0-1,1 0 0,0 1 1,0 1-1,1 0 0,0 0 0,-12 14 1,6-6 26,-24 18 1,34-31-34,0 0-1,0-1 1,0 1-1,0-1 1,-1 0 0,1 0-1,-1 0 1,1-1-1,-1 0 1,1 0 0,-1-1-1,-8 1 1,-8-2-125,-43-6 0,33 2 31,-196-18-340,-416 13 1,276 27 428,-792 27-353,-797 47 127,1273-56 257,475-35-11,-265-35 0,240-2 14,-241-71 0,454 102-25,-1 2 0,-38-5 0,59 9 3,0 0 0,1-1 0,-1 1 0,0 0-1,1 0 1,-1 0 0,0 0 0,0 0 0,1 0 0,-1 0 0,0 0 0,1 1 0,-1-1 0,0 0 0,0 0 0,1 0 0,-1 1 0,1-1 0,-1 0 0,0 1 0,1-1 0,-1 1 0,1-1 0,-1 1 0,1-1 0,-1 1 0,1-1 0,-1 1 0,1-1 0,-1 1-1,1 0 1,0-1 0,-1 1 0,1-1 0,0 1 0,0 0 0,-1-1 0,1 1 0,0 0 0,0 0 0,0-1 0,0 1 0,0 0 0,0-1 0,0 1 0,0 0 0,0 0 0,0-1 0,1 1 0,-1 0 0,0-1 0,0 1 0,1 0 0,-1-1 0,0 1 0,1-1-1,0 2 1,2 5-1,0-1 0,1 0 0,0 0 0,7 8 0,37 39 5,15 20 30,-55-62-14,-1-1-1,-1 1 1,0 0 0,0 1-1,7 22 1,-7-12 32,-2 0 0,0 0-1,-1 0 1,-1 1 0,-1-1 0,-1 1-1,-2-1 1,0 1 0,-5 22 0,-9 24 303,-38 102 1,27-93-128,20-55-178,0-1 0,1 1 0,2 1 0,0-1 0,-1 40 0,5-56-64,0 0-1,1-1 1,0 1 0,-1-1 0,2 1 0,-1-1-1,1 1 1,0-1 0,1 0 0,-1 0 0,1 0-1,0 0 1,1 0 0,-1-1 0,1 0-1,0 1 1,1-1 0,-1-1 0,1 1 0,0-1-1,0 1 1,1-2 0,-1 1 0,11 5 0,-9-5 2,1-1 1,-1-1 0,1 1 0,0-1 0,0 0-1,9 0 1,-3-1-26,1-2 0,26-3 0,-41 4 38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40:49.582"/>
    </inkml:context>
    <inkml:brush xml:id="br0">
      <inkml:brushProperty name="width" value="0.05" units="cm"/>
      <inkml:brushProperty name="height" value="0.05" units="cm"/>
    </inkml:brush>
  </inkml:definitions>
  <inkml:trace contextRef="#ctx0" brushRef="#br0">108 1460 13051,'-4'4'397,"0"1"-172,0-1 0,0 0 1,-1 0-1,1-1 0,-1 1 0,0-1 0,-10 5 0,15-8-202,-1 0 1,1 0 0,-1 0-1,1 0 1,0 0 0,-1-1-1,1 1 1,0 0 0,0 0 0,-1-1-1,1 1 1,0 0 0,0 0-1,-1-1 1,1 1 0,0 0 0,0-1-1,-1 1 1,1 0 0,0-1-1,0 1 1,0 0 0,0-1-1,0 1 1,0 0 0,0-1 0,-1 1-1,1-1 1,0 1 0,0 0-1,0-1 1,1 1 0,-1-1-1,0 1 1,0 0 0,0-1 0,0 1-1,0-1 1,3-20 246,-3 19-192,10-61 261,-9 50-688,-1 0 1,0 1-1,-1-1 1,-1 1 0,-3-14-1,2 6 102,2 14 421,-1-1 1,1 1-1,-1-1 1,0 1-1,0 0 0,-1 0 1,0 0-1,0 0 1,-1 0-1,1 0 1,-1 1-1,0 0 0,-1 0 1,-9-9-1,13 13-59,1 0-111,0 1 0,0-1-1,0 1 1,0-1 0,0 1 0,0-1-1,0 1 1,0-1 0,0 0 0,0 1-1,1-1 1,-1 1 0,0-1 0,0 1-1,1-1 1,-1 1 0,0-1 0,1 1 0,-1 0-1,1-1 1,-1 1 0,0-1 0,1 1-1,-1 0 1,1-1 0,-1 1 0,1 0-1,-1 0 1,1-1 0,-1 1 0,1 0-1,0 0 1,-1 0 0,1 0 0,-1 0 0,1 0-1,0 0 1,25-6-31,26 6 17,0 1 0,0 3-1,72 15 1,-17-3 22,274 56-37,-200-33 18,-87-24 10,0-4 0,1-4-1,0-4 1,127-13 0,141-49-2,-162 21 0,-171 33-1,236-33 13,-207 33-10,1 3 0,91 7 0,-74 3-7,353 41 26,-105 22-29,-184-37 14,214 51 9,-288-71-21,0-4 0,77 2 0,136-10 9,-163-2 8,275 10 5,-5 1-30,-350-14 10,1 0 0,-1-3 0,37-10-1,-65 14 2,108-30 60,-106 30-60,-1-1 0,0 0 0,0-1 0,0 0 1,0-1-1,-1 0 0,0 0 0,0-1 0,0 0 0,0-1 1,-1 0-1,0 0 0,-1 0 0,0-1 0,0 0 1,-1-1-1,1 0 0,6-14 0,10-27-5,-2-2 0,19-68-1,15-112-29,-34 137 32,-9 28 6,-3 0 0,-3-1 0,-3-87 0,-2 142 1,-2 1 0,0 0 0,-3-19 1,3 27-4,-1 0 0,1-1 0,-1 1 0,0 0 1,0 0-1,0 1 0,0-1 0,-1 0 0,1 1 1,-1-1-1,0 1 0,0 0 0,-5-4 0,-8-4-20,0 0 0,0 1-1,-1 0 1,-1 1 0,1 1 0,-2 1-1,-34-9 1,1 5-41,-88-9 0,93 19 34,0 2 1,0 1 0,1 3 0,-57 13 0,23-5-7,-81 13-40,-259 34-12,-424-26 110,1-61-14,542 14-2,-384-34-16,-247-44-3,595 61-38,269 19 34,0-3 0,-120-41 1,51 5 28,136 49-15,0 1 0,-1 0-1,1-1 1,0 1 0,0 0-1,-1 0 1,1 0 0,0 0-1,-1 0 1,1 0 0,0 1-1,0-1 1,0 0 0,-1 0-1,1 1 1,0-1 0,0 1-1,0-1 1,0 1 0,-1 0 0,1-1-1,0 1 1,0 0 0,1 0-1,-1 0 1,0 0 0,0 0-1,0 0 1,0 0 0,1 0-1,-1 0 1,0 0 0,0 1-1,-2 5-5,0 1 0,1-1 0,0 1-1,-2 10 1,2-7 2,-50 331-107,34 7 58,21 99-687,-3-417 615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30.469"/>
    </inkml:context>
    <inkml:brush xml:id="br0">
      <inkml:brushProperty name="width" value="0.05" units="cm"/>
      <inkml:brushProperty name="height" value="0.05" units="cm"/>
    </inkml:brush>
  </inkml:definitions>
  <inkml:trace contextRef="#ctx0" brushRef="#br0">740 212 10722,'0'-3'95,"2"-8"100,-1 0 0,0-1 0,-1 1 0,0 0 1,-2-12-1,2 20-157,0 1 0,-1-1 0,0 1 0,0-1 0,1 1 0,-2 0 0,1-1 0,0 1 0,0 0 1,-1 0-1,1-1 0,-1 1 0,1 0 0,-1 1 0,0-1 0,0 0 0,0 0 0,0 1 0,0-1 0,0 1 0,-1 0 1,1 0-1,0 0 0,-1 0 0,1 0 0,-1 0 0,1 0 0,-3 0 0,-7 0 94,0 0 0,1 1 0,-1 0 0,0 1 0,1 0 0,-1 1 1,1 0-1,-1 0 0,1 2 0,0-1 0,-14 8 0,-1 1 41,0 1 0,2 2 1,-37 26-1,29-14-101,0 1 0,3 2-1,0 0 1,2 2 0,1 1 0,2 2 0,1 0 0,2 1 0,-22 50-1,20-33-68,3 2 0,2 0 0,3 1-1,2 0 1,2 2 0,-3 68-1,12-75-15,2 0-1,2 0 0,2 1 0,3-1 0,13 51 0,-11-69 1,1 1-1,2-1 1,1-1-1,1 0 0,2-1 1,1 0-1,1-2 1,29 35-1,-35-48 6,2-2 0,0 0 0,1-1 0,0 0 0,1-1 0,0-1 0,1 0 0,0-2 0,1 0 0,36 13 0,-40-17 10,-1-2 0,1 0 0,0-1 0,0 0 0,0-1 0,0 0 0,0-2 0,0 1 0,0-2 0,0 0 0,0 0 0,0-1 0,-1-1 0,1-1-1,-1 0 1,15-7 0,1-5 35,-1-1-1,-1-1 1,-1-1 0,0-1-1,-2-1 1,0-2-1,-2 0 1,-1-2-1,20-29 1,20-39 158,63-135-1,-99 181-151,-6 11-11,114-234 92,-108 211-120,-2-1 0,24-103 0,-42 137 0,-1-1 0,-1 0 1,-1 0-1,-2 0 0,-1 0 0,-1 0 1,-2 0-1,0 1 0,-2-1 0,-9-26 0,9 37 6,0 1-1,-1-1 0,0 1 0,-2 0 0,0 1 1,0 0-1,-2 0 0,0 1 0,0 1 0,-2-1 1,1 2-1,-1 0 0,-1 1 0,0 0 0,-1 1 0,-27-14 1,32 19-13,-1 1 1,0 0 0,0 1 0,-1 0 0,1 1 0,0 0 0,-1 1-1,1 0 1,-1 1 0,1 0 0,-1 1 0,1 0 0,-1 1 0,1 0-1,0 1 1,-1 0 0,2 1 0,-13 5 0,-14 10-118,1 1-1,1 2 1,-56 45 0,24-16-1,57-44 80,0-1 0,-20 10 0,-15-1-126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39.746"/>
    </inkml:context>
    <inkml:brush xml:id="br0">
      <inkml:brushProperty name="width" value="0.05" units="cm"/>
      <inkml:brushProperty name="height" value="0.05" units="cm"/>
    </inkml:brush>
  </inkml:definitions>
  <inkml:trace contextRef="#ctx0" brushRef="#br0">0 549 14307,'19'-17'1971,"39"-25"-1,-5 3-1371,52-51 161,105-117 0,-184 178-715,22-35 1,-2 4 4,-46 60-49,0 0-1,0 1 0,0-1 1,0 0-1,0 0 0,1 0 0,-1 0 1,0 1-1,0-1 0,0 0 1,0 0-1,0 0 0,0 1 0,0-1 1,0 0-1,0 0 0,1 0 1,-1 0-1,0 0 0,0 1 0,0-1 1,0 0-1,0 0 0,1 0 1,-1 0-1,0 0 0,0 0 0,0 0 1,0 0-1,1 1 0,-1-1 1,0 0-1,0 0 0,0 0 0,1 0 1,-1 0-1,0 0 0,0 0 1,0 0-1,1 0 0,-1 0 0,0 0 1,0 0-1,0-1 0,1 1 1,-1 0-1,0 0 0,0 0 0,0 0 1,0 0-1,1 0 0,-1 0 1,0 0-1,0-1 0,0 1 0,0 0 1,0 0-1,1 0 0,-1 0 1,0 0-1,0-1 0,0 1 0,0 0 1,0 0-1,0 0 0,0-1 1,0 1-1,0 15 2,0-15-1,-8 87-23,2-34-101,2 1 0,5 70 0,-1-121 76,0 1 1,0-1-1,1 1 0,-1-1 0,1 1 0,0-1 1,0 1-1,0-1 0,1 0 0,-1 0 0,1 0 1,0 0-1,0 0 0,0 0 0,0 0 0,0 0 0,1-1 1,4 5-1,9-2-184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40.477"/>
    </inkml:context>
    <inkml:brush xml:id="br0">
      <inkml:brushProperty name="width" value="0.05" units="cm"/>
      <inkml:brushProperty name="height" value="0.05" units="cm"/>
    </inkml:brush>
  </inkml:definitions>
  <inkml:trace contextRef="#ctx0" brushRef="#br0">26 450 11979,'-8'16'1258,"5"-10"-800,0-1 0,1 1 0,0-1 1,-1 1-1,-1 11 0,4-17-422,0 1 0,0-1 0,0 0 1,0 0-1,0 0 0,0 1 0,0-1 0,0 0 0,0 0 0,0 1 0,0-1 1,0 0-1,0 0 0,0 1 0,0-1 0,0 0 0,0 0 0,0 0 0,0 1 1,0-1-1,0 0 0,1 0 0,-1 0 0,0 0 0,0 1 0,0-1 0,0 0 0,1 0 1,-1 0-1,0 0 0,0 0 0,0 1 0,0-1 0,1 0 0,-1 0 0,0 0 1,11-2 675,8-11 24,115-105 1425,-79 67-1688,80-80 270,61-52-400,-173 166-356,-23 17 13,1 0-1,-1-1 1,0 1-1,1 0 1,-1 0 0,0 0-1,1-1 1,-1 1-1,0 0 1,1 0 0,-1 0-1,0 0 1,1 0-1,-1 0 1,0 0 0,1 0-1,-1 0 1,1 0-1,-1 0 1,0 0 0,1 0-1,-1 0 1,0 0-1,1 0 1,-1 0-1,0 0 1,1 1 0,-1-1-1,0 0 1,1 0-1,-1 0 1,0 0 0,1 1-1,-1-1 1,0 0-1,0 0 1,1 1 0,-1-1-1,0 0 1,0 1-1,0-1 1,1 0-1,-1 1 1,0-1 0,0 0-1,0 1 1,0-1-1,0 0 1,0 1 0,1 0-1,-1 18-5,0-17 6,-6 40-6,-19 77-1,-3 14-612,29-112 1458,-1-21-834,0 0-1,0 1 1,0-1 0,0 0 0,0 1-1,1-1 1,-1 1 0,0-1 0,0 0 0,0 1-1,1-1 1,-1 0 0,0 0 0,1 1-1,-1-1 1,0 0 0,0 0 0,1 1-1,-1-1 1,0 0 0,1 0 0,-1 0 0,1 1-1,-1-1 1,0 0 0,1 0 0,-1 0-1,0 0 1,1 0 0,-1 0 0,1 0 0,-1 0-1,0 0 1,1 0 0,-1 0 0,1 0-1,-1 0 1,0 0 0,1 0 0,-1-1-1,1 1 1,11-6 70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41.594"/>
    </inkml:context>
    <inkml:brush xml:id="br0">
      <inkml:brushProperty name="width" value="0.05" units="cm"/>
      <inkml:brushProperty name="height" value="0.05" units="cm"/>
    </inkml:brush>
  </inkml:definitions>
  <inkml:trace contextRef="#ctx0" brushRef="#br0">2 472 13571,'0'1'70,"0"0"1,-1-1-1,1 1 0,0 0 0,0 0 1,0-1-1,0 1 0,0 0 1,0-1-1,0 1 0,0 0 1,0 0-1,0-1 0,0 1 1,0 0-1,0-1 0,1 1 0,-1 0 1,0-1-1,1 1 0,-1 0 1,0-1-1,1 1 0,-1-1 1,0 1-1,1 0 0,-1-1 1,1 1-1,0 0 0,1-2 49,0 1 1,0 0-1,0 0 0,0-1 0,-1 0 1,1 1-1,0-1 0,0 0 0,-1 1 1,1-1-1,-1 0 0,3-2 0,48-33 903,-1-2-1,64-62 1,-65 55-662,148-147 387,-143 137-618,-38 39-89,-17 16-39,1 0 0,-1 0 0,0 0 0,0 0 0,0 0 0,0 0-1,0 0 1,0-1 0,1 1 0,-1 0 0,0 0 0,0 0 0,0 0-1,0 0 1,0 0 0,0 0 0,1 0 0,-1 0 0,0 0 0,0 1 0,0-1-1,0 0 1,0 0 0,0 0 0,1 0 0,-1 0 0,0 0 0,0 0 0,0 0-1,0 0 1,0 0 0,0 0 0,0 0 0,0 1 0,1-1 0,-1 0 0,0 0-1,0 0 1,0 0 0,0 0 0,0 0 0,0 0 0,0 1 0,0-1-1,0 0 1,0 0 0,0 0 0,0 0 0,0 0 0,0 0 0,0 1 0,0-1-1,0 0 1,0 0 0,0 0 0,0 0 0,0 0 0,0 0 0,0 1 0,0-1-1,0 0 1,0 0 0,0 0 0,-2 11 18,-67 232 44,58-194-264,2 0 0,-5 88 0,14-137 188,0 7-118,0 0 1,0-1 0,1 1 0,1 6 0,-2-12 110,1 1 1,-1-1-1,0 1 0,1-1 1,0 0-1,-1 1 0,1-1 1,0 0-1,0 1 1,-1-1-1,1 0 0,0 0 1,0 0-1,1 0 1,-1 0-1,0 0 0,0 0 1,0 0-1,1 0 0,-1 0 1,0-1-1,1 1 1,1 0-1,17 0-291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42.524"/>
    </inkml:context>
    <inkml:brush xml:id="br0">
      <inkml:brushProperty name="width" value="0.05" units="cm"/>
      <inkml:brushProperty name="height" value="0.05" units="cm"/>
    </inkml:brush>
  </inkml:definitions>
  <inkml:trace contextRef="#ctx0" brushRef="#br0">316 140 10946,'-2'-2'213,"-1"-1"-1,0 0 0,0 1 1,0 0-1,0 0 0,0 0 1,0 0-1,0 0 0,-1 1 1,1-1-1,-1 1 0,1 0 1,-1 0-1,0 0 0,1 1 1,-1-1-1,0 1 0,0 0 0,1 0 1,-1 0-1,0 1 0,1-1 1,-1 1-1,0 0 0,-6 2 1,-4 2 42,-1 1 0,1 0-1,0 1 1,-25 17 0,22-13-157,0 1-1,-28 28 1,41-36-84,-1 1 0,1-1 0,0 1-1,0 0 1,1 0 0,0 1 0,0-1 0,0 1 0,0-1-1,1 1 1,0 0 0,0 0 0,-2 12 0,4-16-7,0 0 1,0-1-1,0 1 0,0 0 1,1 0-1,-1 0 0,0 0 1,1-1-1,-1 1 0,1 0 1,0 0-1,0-1 0,-1 1 1,1 0-1,0-1 0,0 1 1,1-1-1,-1 1 0,0-1 1,3 2-1,-1 0 13,0-1 0,1 0 0,-1 0 0,0-1 0,1 1 1,0-1-1,-1 0 0,1 0 0,6 1 0,3 0 49,0-1 0,0-1 0,0 0-1,0-1 1,16-3 0,-11 0 38,-1-1 1,0 0-1,1-1 1,-2-1-1,1-1 1,-1 0-1,-1-2 1,1 1-1,-1-2 0,17-15 1,-23 17-7,0 0 0,0-1 1,-1 1-1,0-2 0,-1 1 0,11-21 1,-15 24-38,1-1 0,-1 0-1,-1 0 1,0 0 0,0 0 0,0-1 0,-1 1 0,0 0 0,-1-1 0,-1-15 0,1 20-50,0 1 0,-1 0 0,1 0 1,-1 0-1,0-1 0,0 1 0,0 0 0,0 0 0,0 0 1,-1 0-1,0 0 0,1 1 0,-1-1 0,0 0 0,0 1 1,0-1-1,-1 1 0,1 0 0,-1 0 0,1 0 0,-1 0 0,0 0 1,1 1-1,-1-1 0,-4-1 0,2 2-39,0 0 0,0 0 0,0 0-1,0 1 1,0 0 0,0 0 0,-1 0 0,1 0 0,0 1-1,0 0 1,0 0 0,0 1 0,1-1 0,-1 1-1,-6 3 1,2-1 42,1 0 0,0 1 0,0 0 0,1 1 0,-1-1 0,-8 10 0,13-12-5,1-1 1,-1 1 0,1 0-1,0 0 1,0 0 0,0 0-1,0 0 1,1 0 0,-1 1 0,1-1-1,0 1 1,0-1 0,0 1-1,1-1 1,-1 1 0,1-1-1,-1 1 1,1-1 0,1 5-1,6 21-70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48.810"/>
    </inkml:context>
    <inkml:brush xml:id="br0">
      <inkml:brushProperty name="width" value="0.05" units="cm"/>
      <inkml:brushProperty name="height" value="0.05" units="cm"/>
    </inkml:brush>
  </inkml:definitions>
  <inkml:trace contextRef="#ctx0" brushRef="#br0">289 8 11907,'-9'-2'205,"-1"0"0,0 1 0,1-1 0,-1 2 0,0-1 1,1 2-1,-1-1 0,0 1 0,1 1 0,-1-1 1,1 2-1,-1-1 0,1 1 0,0 1 0,0 0 1,0 0-1,1 1 0,-1-1 0,1 2 0,0 0 0,-7 6 1,7-6-176,2 1 1,-1-1 0,1 1-1,0 1 1,0-1 0,1 1-1,0 0 1,0 0 0,1 0-1,0 1 1,0-1 0,1 1-1,1 0 1,-1 0 0,1 0 0,1 0-1,-1 1 1,2-1 0,-1 0-1,1 1 1,3 17 0,-3-23-11,1 1-1,0-1 1,0 0 0,0 0 0,1 0 0,-1 0 0,1 0 0,0 0 0,0 0 0,0-1 0,1 1-1,-1-1 1,1 0 0,0 1 0,0-1 0,0 0 0,0-1 0,1 1 0,-1 0 0,1-1-1,-1 0 1,1 0 0,0 0 0,0 0 0,0-1 0,0 1 0,0-1 0,0 0 0,1-1 0,-1 1-1,0-1 1,0 1 0,5-1 0,2-1 68,0 0 1,0-1-1,0 0 0,-1 0 0,1-1 0,-1-1 1,1 0-1,-1 0 0,0-1 0,-1 0 0,18-13 1,-9 5 166,-1-1 1,0-1-1,20-25 1,-31 34-152,-1-1 0,0 0 1,0 0-1,-1-1 0,0 0 1,0 1-1,0-1 0,-1 0 1,-1-1-1,1 1 0,1-16 1,-3 21-71,-1 1 0,0-1 0,0 0 0,0 1 0,-1-1 0,1 0 0,-1 1 0,1-1 0,-1 1 1,0-1-1,0 1 0,0-1 0,0 1 0,0-1 0,-1 1 0,1 0 0,-1 0 0,1 0 0,-3-3 1,0 2-7,1 1 1,-1-1 0,1 1 0,-1 0 0,0 0 0,0 0 0,0 0 0,0 1 0,-1-1 0,-7 0 0,-1 0-80,0 0 1,0 2-1,0-1 1,0 2-1,0 0 1,0 0-1,-13 4 1,20-4-103,-1 1 1,1-1-1,0 1 1,0 0-1,0 1 1,0-1-1,0 1 1,1 0-1,-1 1 1,1-1-1,-6 6 1,10-9 136,1 1 1,0-1-1,-1 0 1,1 1-1,0-1 1,0 1-1,-1-1 1,1 1-1,0-1 0,0 0 1,0 1-1,0-1 1,0 1-1,-1-1 1,1 1-1,0-1 1,0 1-1,0-1 1,0 1-1,0-1 1,0 0-1,1 1 0,-1-1 1,0 1-1,0 0 1,11 10-488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8.907"/>
    </inkml:context>
    <inkml:brush xml:id="br0">
      <inkml:brushProperty name="width" value="0.05" units="cm"/>
      <inkml:brushProperty name="height" value="0.05" units="cm"/>
    </inkml:brush>
  </inkml:definitions>
  <inkml:trace contextRef="#ctx0" brushRef="#br0">6 25 15835,'-1'-1'108,"1"-1"0,-1 1-1,1 0 1,-1 0-1,1 0 1,-1 0 0,1-1-1,0 1 1,-1 0 0,1 0-1,0-1 1,0 1-1,0 0 1,0 0 0,0-1-1,0-1 1,1 3-66,-1 0 0,1 0 1,-1-1-1,0 1 0,1 0 0,-1 0 0,1 0 0,-1 0 1,1 0-1,-1 0 0,1 0 0,-1 0 0,0 0 1,1 0-1,-1 0 0,1 0 0,-1 0 0,1 0 1,-1 0-1,1 0 0,-1 0 0,0 1 0,1-1 0,-1 0 1,1 0-1,-1 0 0,0 1 0,1 0 0,6 3 131,-1 0-1,0 1 0,0 0 0,6 6 1,16 23-72,-1 0 1,-3 2 0,0 0 0,-3 2 0,30 69-1,-38-76-81,-2 0 0,-1 1 0,-1 1 0,-1-1 0,-3 1-1,0 0 1,-2 1 0,-1-1 0,-2 1 0,-1-1 0,-2 1 0,-1-1-1,-2 0 1,-1-1 0,-2 1 0,-14 34 0,-6 6-50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49.689"/>
    </inkml:context>
    <inkml:brush xml:id="br0">
      <inkml:brushProperty name="width" value="0.05" units="cm"/>
      <inkml:brushProperty name="height" value="0.05" units="cm"/>
    </inkml:brush>
  </inkml:definitions>
  <inkml:trace contextRef="#ctx0" brushRef="#br0">335 21 14907,'-2'-2'71,"-1"0"0,1 0 0,-1 0 0,0 0 0,1 1-1,-1-1 1,0 1 0,0 0 0,0-1 0,0 1 0,0 1 0,0-1-1,0 0 1,0 1 0,-1 0 0,1-1 0,0 1 0,0 0 0,0 1 0,-1-1-1,1 1 1,0-1 0,0 1 0,0 0 0,0 0 0,0 0 0,0 0 0,0 1-1,-3 2 1,-8 4 45,1 1-1,1 0 1,0 1-1,-18 17 0,13-10-76,1 1 0,0 1 0,1 0 0,1 1 0,1 0 0,1 1 0,1 0 0,1 1 1,0 0-1,2 1 0,-8 35 0,14-51-27,1 0 0,1 0 1,-1 1-1,1-1 0,1 0 1,-1 0-1,1 0 1,1 1-1,-1-1 0,4 8 1,-4-11-3,1-1 1,-1 1 0,1-1-1,0 0 1,0 1-1,1-1 1,-1 0 0,1 0-1,-1 0 1,1-1-1,0 1 1,0-1 0,0 1-1,0-1 1,0 0-1,1 0 1,-1-1 0,1 1-1,-1-1 1,6 2-1,0-1 35,0-1 1,0 0-1,1-1 0,-1 0 0,0 0 0,0-1 0,0 0 0,0 0 1,0-1-1,0-1 0,0 1 0,-1-1 0,1-1 0,13-7 1,-3 0 96,-1 0 1,0-1-1,0-2 1,-1 1-1,17-19 1,-21 18 15,-1 0 0,0-1 1,-1 0-1,0 0 1,13-28-1,-21 36-98,0 0 0,0 0 0,0-1 0,-1 1 0,0-1 0,0 0 0,-1 0 0,0 1 0,0-1 0,-1 0 1,0 0-1,-1 0 0,0 0 0,0 0 0,-4-13 0,5 18-61,-2 0 1,1-1 0,0 1 0,-1 0-1,0 0 1,1 0 0,-1 0 0,0 0-1,-1 1 1,1-1 0,0 1 0,-1-1-1,1 1 1,-1 0 0,0 0 0,0 0-1,0 0 1,0 1 0,0-1 0,0 1-1,0-1 1,-1 1 0,1 0 0,0 1-1,-1-1 1,1 0 0,-1 1 0,1 0-1,-1 0 1,1 0 0,0 0 0,-1 1-1,1-1 1,-7 2 0,1 1-152,0 0-1,-1 0 1,1 0 0,1 1-1,-1 1 1,0 0 0,1 0-1,0 0 1,0 1 0,1 0 0,-8 8-1,8-5-287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50.617"/>
    </inkml:context>
    <inkml:brush xml:id="br0">
      <inkml:brushProperty name="width" value="0.05" units="cm"/>
      <inkml:brushProperty name="height" value="0.05" units="cm"/>
    </inkml:brush>
  </inkml:definitions>
  <inkml:trace contextRef="#ctx0" brushRef="#br0">2 624 14547,'0'1'53,"0"-1"0,0 0 0,0 0 0,-1 0 0,1 1 1,0-1-1,0 0 0,0 0 0,0 1 0,0-1 0,0 0 0,0 0 0,0 1 0,0-1 0,0 0 0,0 1 0,0-1 0,0 0 1,0 0-1,0 1 0,0-1 0,0 0 0,0 0 0,1 0 0,-1 1 0,0-1 0,0 0 0,0 0 0,0 1 0,0-1 0,1 0 0,-1 0 1,0 1-1,9-7 930,18-24-230,-11 13-218,104-107 1169,217-243-209,-272 279-1463,-83 153-61,-57 195-49,74-253 115,-1 1-207,1 0-1,0-1 0,0 1 0,0 10 0,1-16 132,0-1-1,0 0 0,1 1 0,-1-1 0,0 0 1,0 0-1,1 1 0,-1-1 0,0 0 0,1 0 1,0 0-1,-1 1 0,1-1 0,0 0 0,-1 0 1,1 0-1,0 0 0,0 0 0,0 0 1,0 0-1,0-1 0,0 1 0,0 0 0,0 0 1,0-1-1,0 1 0,0-1 0,0 1 0,1-1 1,-1 1-1,0-1 0,0 0 0,2 1 1,14-1-367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51.580"/>
    </inkml:context>
    <inkml:brush xml:id="br0">
      <inkml:brushProperty name="width" value="0.05" units="cm"/>
      <inkml:brushProperty name="height" value="0.05" units="cm"/>
    </inkml:brush>
  </inkml:definitions>
  <inkml:trace contextRef="#ctx0" brushRef="#br0">1 593 14531,'2'0'185,"0"-1"0,-1 0 0,1 0 0,0 0 0,-1 0 0,1-1 0,-1 1 0,1 0 0,-1-1 0,1 1 0,-1 0 0,0-1 0,2-2-1,4-4 134,279-329 3621,-234 274-3725,-5-2-80,-31 43-84,0 1-1,30-31 1,-46 52-50,0-1 0,0 1 0,0 0 1,0-1-1,0 1 0,1 0 0,-1 0 0,0-1 0,0 1 0,0 0 1,1 0-1,-1-1 0,0 1 0,0 0 0,1 0 0,-1 0 0,0 0 1,0-1-1,1 1 0,-1 0 0,0 0 0,1 0 0,-1 0 0,0 0 1,1 0-1,-1 0 0,0 0 0,1 0 0,-1 0 0,0 0 0,0 0 1,1 0-1,-1 0 0,0 0 0,1 0 0,-1 0 0,0 0 0,1 1 1,-1-1-1,0 0 0,0 0 0,1 0 0,-1 0 0,0 1 0,0-1 1,1 0-1,-1 0 0,0 1 0,0-1 0,0 0 0,1 0 0,-1 1 1,0-1-1,0 0 0,0 0 0,0 1 0,0-1 0,0 0 0,1 1 1,-1-1-1,0 0 0,0 1 0,0-1 0,0 0 0,0 1 0,0-1 1,0 0-1,0 0 0,-1 1 0,0 29 8,0-24-7,-29 204-79,-4 42-207,34-247 247,-1 34-544,6-24 190,-5-15 380,1 0 1,-1 0 0,0 1 0,1-1-1,-1 0 1,1 0 0,-1 1-1,0-1 1,1 0 0,-1 0-1,0 0 1,1 0 0,-1 0-1,1 0 1,-1 0 0,0 0-1,1 0 1,-1 0 0,1 0-1,-1 0 1,1 0 0,-1 0-1,0 0 1,1 0 0,-1 0 0,1 0-1,-1 0 1,0-1 0,1 1-1,0 0 1,1-2-18,0 1-1,0-1 1,0 1-1,0-1 1,0 0-1,0 0 1,-1 0-1,1 0 1,2-3-1,23-43-342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52.351"/>
    </inkml:context>
    <inkml:brush xml:id="br0">
      <inkml:brushProperty name="width" value="0.05" units="cm"/>
      <inkml:brushProperty name="height" value="0.05" units="cm"/>
    </inkml:brush>
  </inkml:definitions>
  <inkml:trace contextRef="#ctx0" brushRef="#br0">1 699 14403,'1'-2'1142,"155"-183"2144,-54 69-2631,-52 57-413,75-95 199,-93 110-264,43-77 1,-64 104-115,-11 17-62,0 0 0,0-1 0,0 1 0,0 0 0,0 0 1,1 0-1,-1 0 0,0 0 0,0 0 0,0 0 0,0 0 0,0 0 1,0 0-1,0 0 0,1 0 0,-1 0 0,0 0 0,0 0 0,0 0 1,0 0-1,0 0 0,0 0 0,0 0 0,0 0 0,1 1 0,-1-1 1,0 0-1,0 0 0,0 0 0,0 0 0,0 0 0,0 0 0,0 0 1,0 0-1,0 0 0,0 0 0,0 0 0,1 1 0,-1-1 0,0 0 1,0 0-1,0 0 0,0 0 0,0 0 0,0 0 0,0 0 0,0 0 1,0 1-1,0-1 0,0 0 0,0 0 0,0 0 0,0 0 0,0 0 1,0 0-1,0 0 0,0 1 0,0-1 0,0 0 0,0 0 0,-1 0 1,1 0-1,0 0 0,0 0 0,-5 37 100,3-27-101,-18 94 59,1-13-72,-13 182 0,31-266-173,1-1 1,0 0-1,1 1 0,0-1 0,0 0 0,2 9 1,-2-14 90,-1 0 1,0 0 0,1 0 0,-1 0 0,1 0 0,0 0 0,-1 0 0,1-1 0,-1 1 0,1 0 0,0 0-1,0-1 1,0 1 0,-1 0 0,1-1 0,0 1 0,0-1 0,1 1 0,0-1 25,0 1 0,-1-1 0,1 0 1,0 0-1,-1 0 0,1 0 0,0 0 1,-1-1-1,1 1 0,-1 0 0,1-1 0,-1 1 1,1-1-1,-1 0 0,3-1 0,17-10-718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7:53.969"/>
    </inkml:context>
    <inkml:brush xml:id="br0">
      <inkml:brushProperty name="width" value="0.05" units="cm"/>
      <inkml:brushProperty name="height" value="0.05" units="cm"/>
    </inkml:brush>
  </inkml:definitions>
  <inkml:trace contextRef="#ctx0" brushRef="#br0">2 542 11795,'-1'16'854,"1"-6"-142,0 0-1,3 20 0,-3-28-561,1 1 0,-1-1 0,1 0 1,0 1-1,-1-1 0,1 0 0,1 0 0,-1 1 1,0-1-1,0 0 0,1 0 0,-1 0 0,1-1 1,0 1-1,0 0 0,-1 0 0,4 1 0,-4-3-69,0 1-1,0-1 1,1 1 0,-1-1-1,0 0 1,0 0-1,0 0 1,1 0-1,-1 0 1,0 0-1,0 0 1,0 0-1,1 0 1,-1-1-1,0 1 1,0 0 0,0-1-1,0 1 1,0-1-1,0 1 1,0-1-1,0 0 1,0 1-1,0-1 1,0 0-1,0 0 1,0 1-1,0-1 1,0 0 0,1-2-1,27-38 785,-21 29-582,92-138 1197,177-236-278,-271 379-1194,-4 3-6,0 1 0,1 0-1,-1 0 1,1 0 0,0 1-1,-1-1 1,1 1 0,1-1-1,-1 1 1,0 0 0,0 0-1,1 0 1,-1 1 0,7-3-1,-10 4 0,1 0-1,-1 0 0,1 0 0,-1 0 1,1 0-1,-1 0 0,1 0 0,0 0 0,-1 0 1,1 0-1,-1 0 0,1 0 0,-1 1 1,1-1-1,-1 0 0,1 0 0,-1 0 1,1 1-1,-1-1 0,0 0 0,1 1 0,-1-1 1,1 0-1,-1 1 0,0-1 0,1 1 1,-1-1-1,0 0 0,1 1 0,-1-1 0,0 1 1,0-1-1,0 1 0,1-1 0,-1 1 1,1 21 4,-1-18-4,-4 48 8,-3 0-1,-14 57 0,10-53-5,-9 36 3,4-22-559,-12 127 0,28-195 522,-1 1-1,1-1 1,0 1 0,0-1-1,1 1 1,-1-1 0,0 1 0,1-1-1,0 0 1,-1 1 0,1-1-1,2 3 1,-3-4 25,0-1 0,0 0 0,1 0-1,-1 1 1,0-1 0,0 0 0,1 0 0,-1 0 0,0 0 0,1 1 0,-1-1-1,0 0 1,1 0 0,-1 0 0,0 0 0,1 0 0,-1 0 0,0 0 0,1 0-1,-1 0 1,0 0 0,1 0 0,-1 0 0,0 0 0,1 0 0,-1 0-1,0 0 1,1-1 0,14-11-204,7-18-171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03.698"/>
    </inkml:context>
    <inkml:brush xml:id="br0">
      <inkml:brushProperty name="width" value="0.05" units="cm"/>
      <inkml:brushProperty name="height" value="0.05" units="cm"/>
    </inkml:brush>
  </inkml:definitions>
  <inkml:trace contextRef="#ctx0" brushRef="#br0">343 83 10346,'-2'-4'141,"0"1"0,0-1 0,-1 1 0,0 0 0,0 0-1,0 0 1,0 1 0,0-1 0,0 1 0,0-1 0,-1 1 0,0 0-1,1 0 1,-1 1 0,0-1 0,0 1 0,0 0 0,0 0 0,0 0-1,0 0 1,0 1 0,-6-1 0,4 2-65,0-1 0,1 1 1,-1 1-1,1-1 0,-1 1 0,1-1 0,0 2 0,-1-1 0,1 1 1,0-1-1,1 1 0,-1 0 0,0 1 0,1-1 0,-8 9 0,-10 14-41,1 0-1,2 2 0,0 0 0,2 1 0,-20 47 0,30-60-32,1 1 0,1-1 1,0 1-1,1 0 1,1 0-1,1 0 0,0 0 1,1 1-1,1-1 1,1 1-1,0-1 0,5 23 1,-3-28-2,0 0 0,1-1 0,0 1 0,1-1 0,0 0 0,1-1 0,0 1-1,0-1 1,1 0 0,1 0 0,0-1 0,0 0 0,1-1 0,0 0 0,0 0 0,1-1 0,0 0 0,16 8 0,-20-11 3,1-1 0,0 0-1,-1 0 1,1-1 0,0 1 0,1-2 0,-1 1-1,0-1 1,1 0 0,-1-1 0,0 1 0,1-1-1,-1-1 1,0 0 0,1 0 0,-1 0 0,0-1-1,0 0 1,0 0 0,0-1 0,0 0 0,0 0 0,-1 0-1,0-1 1,1 0 0,-1 0 0,8-9 0,83-75 231,140-162 0,-226 237-216,-1-1 0,0 1 0,-1-2 0,0 1 0,9-22 0,-16 31-9,0 0 0,0 0 0,-1-1 0,0 1 1,0-1-1,0 1 0,-1-1 0,1 1 1,-1-1-1,-1 1 0,1-1 0,-1 1 1,0-1-1,0 1 0,-1-1 0,1 1 0,-1 0 1,0 0-1,-1 0 0,-3-6 0,-1 1 9,0 1 0,-1-1-1,0 2 1,-1-1-1,0 1 1,0 1 0,-1-1-1,0 2 1,0-1-1,0 1 1,-1 1 0,0 0-1,-17-5 1,1 1-92,0 2-1,-1 1 1,0 1 0,-47-1 0,62 5-172,-1 2 0,-21 2 0,30-3 179,0 1 0,0 0 1,1 1-1,-1-1 0,1 1 1,-1 0-1,1 0 0,-1 0 1,1 1-1,-6 4 0,-4 7-283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29.253"/>
    </inkml:context>
    <inkml:brush xml:id="br0">
      <inkml:brushProperty name="width" value="0.05" units="cm"/>
      <inkml:brushProperty name="height" value="0.05" units="cm"/>
    </inkml:brush>
  </inkml:definitions>
  <inkml:trace contextRef="#ctx0" brushRef="#br0">29 1 13723,'2'2'1243,"0"8"-906,-1 12-155,13 176 626,0 92-804,-17-275-367,2-15 335,1 0 0,0 0 0,0 0 0,-1 0 0,1 0 0,0 0 0,0 0 0,0 0 0,-1 0 0,1 0 0,0 0 0,0 0 0,0 0 1,-1 0-1,1 0 0,0 0 0,0 0 0,0 0 0,-1 0 0,1-1 0,0 1 0,0 0 0,0 0 0,-1 0 0,1 0 0,0 0 0,0-1 0,0 1 1,0 0-1,-1 0 0,1 0 0,0 0 0,0-1 0,0 1 0,0 0 0,-16-27-1186,15 24 1306,-14-31-535,-4-11-133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29.645"/>
    </inkml:context>
    <inkml:brush xml:id="br0">
      <inkml:brushProperty name="width" value="0.05" units="cm"/>
      <inkml:brushProperty name="height" value="0.05" units="cm"/>
    </inkml:brush>
  </inkml:definitions>
  <inkml:trace contextRef="#ctx0" brushRef="#br0">6 386 11434,'-1'-8'296,"-1"-1"-1,1 1 0,0 0 0,0-1 1,1 1-1,0-1 0,1 1 0,0-1 1,3-12-1,0 10-25,0 1 0,0-1 0,1 1 0,0 0 0,1 0 0,12-16 0,-2 6-94,0 0-1,2 1 1,0 1 0,1 0 0,1 1 0,37-23-1,-46 33-164,0 1 0,0 0 0,0 1 0,1 0 1,0 1-1,0 0 0,0 1 0,0 0 0,1 1 0,-1 0 0,1 1 0,-1 1 0,1 0 0,-1 1 0,24 3 0,-31-3-12,1 1 1,-1 0 0,0-1-1,0 2 1,1-1-1,-1 0 1,-1 1 0,1 0-1,0 0 1,-1 1-1,1-1 1,-1 1 0,0 0-1,0 0 1,-1 0 0,1 1-1,-1-1 1,0 1-1,0 0 1,0 0 0,-1 0-1,0 0 1,0 0-1,0 1 1,-1-1 0,1 1-1,-1-1 1,-1 1-1,1-1 1,-1 1 0,0-1-1,0 1 1,0 0 0,-1-1-1,0 1 1,0-1-1,-1 1 1,1-1 0,-1 0-1,-5 10 1,-4 3 40,-1-1 0,0 0 1,-2-1-1,-29 28 0,-70 50 224,78-65-178,15-12-200,-45 27 0,64-46-340,5-7 323,5-8 10,4 0-88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0.018"/>
    </inkml:context>
    <inkml:brush xml:id="br0">
      <inkml:brushProperty name="width" value="0.05" units="cm"/>
      <inkml:brushProperty name="height" value="0.05" units="cm"/>
    </inkml:brush>
  </inkml:definitions>
  <inkml:trace contextRef="#ctx0" brushRef="#br0">1 527 12011,'-1'2'74,"1"-1"0,0 1 1,0 0-1,0 0 1,0 0-1,1-1 1,-1 1-1,0 0 1,1 0-1,-1 0 0,1-1 1,-1 1-1,1 0 1,0-1-1,0 1 1,1 2-1,-1-4-61,-1 0 0,1 0 0,-1 1 1,1-1-1,-1 0 0,1 0 0,0 0 0,-1 0 0,1 0 0,-1 0 0,1 0 0,-1 0 0,1 0 1,-1 0-1,1 0 0,0 0 0,-1 0 0,1 0 0,-1 0 0,1 0 0,0-1 0,19-12 374,4-8-189,-1-1 1,-1-1-1,-1-1 1,-1-1-1,-1-1 1,-1-1-1,15-30 1,-3-4 300,-3 0 1,26-88-1,-44 113-224,-5 23 1,-8 31-152,-9 51-157,3 0 0,2 0 0,3 93 0,6-153 295,2 26 490,-3-33-734,0-1-1,1 0 1,-1 1 0,0-1-1,1 1 1,-1-1-1,1 1 1,0-1-1,0 0 1,-1 1 0,1-1-1,0 0 1,0 0-1,0 0 1,0 0-1,0 0 1,1 0-1,1 2 1,10 1 162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0.410"/>
    </inkml:context>
    <inkml:brush xml:id="br0">
      <inkml:brushProperty name="width" value="0.05" units="cm"/>
      <inkml:brushProperty name="height" value="0.05" units="cm"/>
    </inkml:brush>
  </inkml:definitions>
  <inkml:trace contextRef="#ctx0" brushRef="#br0">37 1 13563,'9'15'1248,"-6"10"-960,-5 12-136,-1 5 360,-6 10-224,0 3-32,4-1-167,0-1-154,1-6-319,3-3 264,-1-16 40,-3-14-80,1-20-48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09.900"/>
    </inkml:context>
    <inkml:brush xml:id="br0">
      <inkml:brushProperty name="width" value="0.05" units="cm"/>
      <inkml:brushProperty name="height" value="0.05" units="cm"/>
    </inkml:brush>
  </inkml:definitions>
  <inkml:trace contextRef="#ctx0" brushRef="#br0">0 85 13443,'3'-8'228,"-1"0"-1,1 1 1,1-1 0,-1 1 0,1-1 0,8-10 0,-11 16-185,0 1 1,0-1 0,1 1 0,-1 0 0,0 0 0,0-1 0,1 1 0,-1 0-1,0 0 1,1 0 0,-1 0 0,1 0 0,-1 1 0,1-1 0,0 0 0,-1 1-1,1-1 1,0 1 0,0-1 0,-1 1 0,1 0 0,0 0 0,0 0 0,-1 0-1,1 0 1,0 0 0,0 0 0,-1 1 0,1-1 0,0 1 0,-1-1 0,1 1 0,0 0-1,-1-1 1,1 1 0,-1 0 0,3 2 0,0 0 21,-1 1-1,0-1 1,0 1 0,-1-1 0,1 1-1,-1 0 1,1 0 0,-1 0-1,-1 0 1,1 1 0,0-1 0,-1 0-1,0 1 1,1 6 0,1 10 179,1 36 0,-5-17 82,-2 1-1,-11 53 1,-3 33 261,17-123-583,0 0 1,-1 1-1,1-1 0,1 0 0,-1 0 0,1 1 0,-1-1 1,1 0-1,1 0 0,-1 0 0,0 0 0,1 0 0,0 0 1,0 0-1,0-1 0,0 1 0,1-1 0,-1 1 0,1-1 1,0 0-1,0 0 0,0 0 0,6 3 0,0 4-15,-1-1 0,0 1 0,0 1 0,0-1 0,-2 1-1,1 1 1,-1-1 0,-1 1 0,5 15 0,4 18 44,9 57 0,-7-27 34,-8-45-22,19 48 1,-23-68-113,1 0 0,0 0 0,1-1 0,0 0 0,0 0 0,1 0 0,0-1 0,8 8-1,1-7-33,-3-7-43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0.775"/>
    </inkml:context>
    <inkml:brush xml:id="br0">
      <inkml:brushProperty name="width" value="0.05" units="cm"/>
      <inkml:brushProperty name="height" value="0.05" units="cm"/>
    </inkml:brush>
  </inkml:definitions>
  <inkml:trace contextRef="#ctx0" brushRef="#br0">0 256 13243,'3'-13'131,"1"-1"0,0 1 0,1 0 0,1 0 1,0 0-1,1 1 0,0 0 0,0 0 0,1 1 0,1 0 0,0 0 1,1 1-1,0 0 0,0 1 0,1 0 0,0 0 0,1 1 0,0 1 0,0 0 1,22-9-1,-20 11-112,1 1 0,0 0 1,0 1-1,0 0 0,0 1 1,1 1-1,-1 0 0,0 1 1,1 1-1,-1 1 0,0 0 1,1 1-1,28 9 0,-41-11-8,0 0 0,0 0 0,0 0 0,0 0 0,0 1 0,0-1 0,-1 1 0,1 0 0,0 0 0,-1 0 0,1 0 0,-1 1 0,0-1 0,0 1 0,0-1 0,0 1 0,0 0 0,-1-1 0,1 1 0,-1 0 0,0 0 0,0 0 0,0 0 0,0 0 0,0 1 0,-1-1 0,1 0 0,-1 0 0,0 1-1,0-1 1,0 0 0,0 0 0,-1 1 0,1-1 0,-1 0 0,-1 4 0,-2 4 90,-1 1 1,0-1-1,0 0 0,-1-1 0,-1 1 0,0-1 0,0-1 1,-13 14-1,-102 93 567,120-113-1769,8-4 786,8-3 45,1-3-149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1.207"/>
    </inkml:context>
    <inkml:brush xml:id="br0">
      <inkml:brushProperty name="width" value="0.05" units="cm"/>
      <inkml:brushProperty name="height" value="0.05" units="cm"/>
    </inkml:brush>
  </inkml:definitions>
  <inkml:trace contextRef="#ctx0" brushRef="#br0">123 134 12203,'11'-23'928,"-3"5"-159,18-29-1,-24 44-667,1-1 1,-1 1-1,1-1 0,0 1 1,0 0-1,0 0 1,0 0-1,1 0 0,-1 1 1,1 0-1,0-1 1,-1 1-1,8-2 0,-10 3-88,0 1-1,0-1 1,0 1-1,0 0 1,0 0-1,0-1 1,0 1-1,0 0 1,0 0-1,0 0 1,0 0-1,0 0 1,0 0-1,0 0 1,0 0-1,0 1 1,0-1-1,0 0 1,0 0-1,0 1 1,0-1-1,0 1 1,0-1-1,0 1 1,-1-1-1,1 1 1,0 0-1,0-1 0,-1 1 1,1 0-1,0 0 1,-1 0-1,1-1 1,0 1-1,-1 0 1,1 0-1,-1 0 1,0 0-1,1 0 1,-1 0-1,0 0 1,1 0-1,-1 0 1,0 0-1,0 2 1,0 3 9,0-1 1,0 1-1,0-1 1,-1 1 0,0 0-1,0-1 1,-3 8-1,-11 22 183,-1 0-1,-1-2 0,-3 0 1,-31 42-1,-13 21 359,55-80-460,-30 53 309,37-63-371,-1 0 1,1 0-1,0 0 0,0 0 0,1 0 1,0 0-1,0 0 0,0 1 1,1 11-1,0-17-35,0 0-1,0 0 1,1 1 0,-1-1 0,0 0-1,1 0 1,-1 1 0,1-1 0,0 0-1,-1 0 1,1 0 0,0 0 0,-1 0 0,1 0-1,0 0 1,0 0 0,0 0 0,0 0-1,0-1 1,0 1 0,2 1 0,-1-1 0,1 0-1,0 0 1,0 0 0,-1-1 0,1 1 0,0-1-1,0 1 1,0-1 0,4 0 0,5-1-28,0-1 0,1 0 0,18-6 0,29-12-310,-1-2 0,68-36 0,-82 35 136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1.826"/>
    </inkml:context>
    <inkml:brush xml:id="br0">
      <inkml:brushProperty name="width" value="0.05" units="cm"/>
      <inkml:brushProperty name="height" value="0.05" units="cm"/>
    </inkml:brush>
  </inkml:definitions>
  <inkml:trace contextRef="#ctx0" brushRef="#br0">19 18 14771,'-3'-10'1536,"3"3"-1119,0 12-209,-2 9 632,2 14-352,0 6-88,0 9-216,0 8-128,0 5-120,0 4-88,0-2-160,-2-4-112,1-10-248,-5-6-56,5-13 463,-3-10-151,4-13-72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2.241"/>
    </inkml:context>
    <inkml:brush xml:id="br0">
      <inkml:brushProperty name="width" value="0.05" units="cm"/>
      <inkml:brushProperty name="height" value="0.05" units="cm"/>
    </inkml:brush>
  </inkml:definitions>
  <inkml:trace contextRef="#ctx0" brushRef="#br0">0 254 11971,'9'-21'281,"1"1"1,1 0 0,0 1-1,2 0 1,0 1 0,1 0 0,0 1-1,2 0 1,0 2 0,1 0 0,22-15-1,-33 26-264,0 1 0,0 0 0,0 0-1,1 1 1,-1 0 0,1 0 0,-1 0 0,1 1-1,0 0 1,0 0 0,0 1 0,-1 0 0,1 0-1,13 2 1,-17-1-4,0 0 0,1 0 0,-1 0 0,0 0-1,0 0 1,1 1 0,-1-1 0,0 1 0,-1 0 0,1 0 0,0 0 0,0 0-1,-1 0 1,1 1 0,-1-1 0,0 1 0,0 0 0,0 0 0,0-1 0,0 1-1,-1 0 1,1 1 0,-1-1 0,0 0 0,0 0 0,0 1 0,0-1-1,-1 0 1,1 1 0,-1 6 0,0 0 90,-1 0 0,0-1 0,0 1 0,-1 0 0,0-1-1,-4 11 1,-25 56 579,13-34-417,7-16-150,-16 29 0,21-46-172,0 0-1,0 0 1,-1 0-1,0 0 1,0-1-1,-9 7 1,15-14 46,1-1 1,0 0-1,0 0 1,0 0-1,0 0 1,0 1-1,-1-1 0,1 0 1,0 0-1,0 0 1,0 0-1,0 0 0,-1 0 1,1 1-1,0-1 1,0 0-1,-1 0 0,1 0 1,0 0-1,0 0 1,0 0-1,-1 0 1,1 0-1,0 0 0,0 0 1,-1 0-1,1 0 1,0 0-1,0 0 0,0 0 1,-1 0-1,1 0 1,0-1-1,0 1 0,0 0 1,-1 0-1,1 0 1,0 0-1,0 0 0,0 0 1,0-1-1,-1 1 1,1 0-1,0 0 1,0 0-1,0 0 0,0-1 1,0 1-1,0 0 1,-1 0-1,1 0 0,0-1 1,0 1-1,0 0 1,0 0-1,0 0 0,0-1 1,0 1-1,0 0 1,0 0-1,0-1 1,0 1-1,0 0 0,0 0 1,0 0-1,0-1 1,1 1-1,3-7-194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2.631"/>
    </inkml:context>
    <inkml:brush xml:id="br0">
      <inkml:brushProperty name="width" value="0.05" units="cm"/>
      <inkml:brushProperty name="height" value="0.05" units="cm"/>
    </inkml:brush>
  </inkml:definitions>
  <inkml:trace contextRef="#ctx0" brushRef="#br0">4 64 12675,'0'0'56,"0"0"-1,-1 0 1,1-1 0,0 1 0,0 0 0,-1-1-1,1 1 1,0 0 0,0-1 0,0 1 0,-1-1-1,1 1 1,0 0 0,0-1 0,0 1 0,0-1-1,0 1 1,0 0 0,0-1 0,0 1 0,0-1-1,0 1 1,0 0 0,0-1 0,0 1 0,0-1-1,0 1 1,0-1 0,1 1 0,-1 0 0,0-1-1,0 1 1,0 0 0,1-1 0,-1 1 0,0 0-1,0-1 1,1 1 0,8-17 971,-6 14-929,-1 0 0,1 0 1,-1 1-1,1-1 0,0 1 0,0 0 0,1 0 1,-1 0-1,0 0 0,1 0 0,-1 1 0,1-1 1,-1 1-1,1 0 0,7-1 0,-9 2-89,-1 0-1,1 0 0,0 0 1,-1 1-1,1-1 0,0 0 1,0 1-1,-1-1 0,1 1 1,-1-1-1,1 1 1,0 0-1,-1 0 0,1 0 1,-1 0-1,0 0 0,1 0 1,-1 0-1,0 0 0,1 1 1,-1-1-1,0 0 0,0 1 1,0-1-1,0 1 1,-1-1-1,1 1 0,0-1 1,-1 1-1,1 0 0,-1-1 1,1 1-1,-1 0 0,0-1 1,1 1-1,-1 3 0,0 4 10,1-1 0,-1 1-1,-1 0 1,0 0-1,0 0 1,0 0-1,-1-1 1,-5 15-1,-2 0 78,-22 40-1,30-62-88,0 0 0,0 1-1,1-1 1,-1 1 0,1-1-1,-1 0 1,1 1 0,-1-1-1,1 1 1,0-1 0,0 1-1,0 2 1,0-4-6,0 1 1,0-1-1,0 1 0,0-1 0,1 0 1,-1 1-1,0-1 0,0 1 0,1-1 0,-1 0 1,0 1-1,0-1 0,1 0 0,-1 1 1,0-1-1,1 0 0,-1 1 0,1-1 0,-1 0 1,0 0-1,1 0 0,-1 1 0,1-1 1,-1 0-1,1 0 0,0 0 0,4 1-13,0-1 1,0 0-1,0-1 0,0 1 0,1-1 0,4-1 0,16-2-43,-22 4 48,0 1 1,0-1 0,0 1 0,0-1 0,-1 1 0,1 0 0,0 1 0,0-1 0,-1 0 0,1 1 0,-1 0 0,1 0-1,-1 0 1,0 1 0,0-1 0,0 1 0,0-1 0,0 1 0,2 4 0,-2-3 7,0 0-1,-1 0 1,0 0 0,0 1-1,-1-1 1,1 1 0,-1 0-1,0 0 1,0-1 0,0 1-1,-1 0 1,1 0 0,-1 0-1,-1 0 1,0 6 0,0-2 38,-2-1 0,1 0 1,-1 1-1,0-1 0,0 0 0,-1-1 1,0 1-1,-1 0 0,0-1 0,0 0 1,-6 7-1,-12 10 404,-38 34 1,50-49-312,-41 32 74,52-41-228,0 0-1,0 0 1,-1 0-1,1 0 1,0 0-1,0 1 1,0-1-1,0 0 0,-1 0 1,1 0-1,0 0 1,0 0-1,0 0 1,0 0-1,-1 0 1,1 0-1,0 0 1,0 0-1,0 0 1,-1 0-1,1 0 1,0 0-1,0 0 1,0 0-1,-1 0 1,1 0-1,0 0 1,0 0-1,0 0 1,0 0-1,-1-1 1,1 1-1,0 0 0,0 0 1,0 0-1,0 0 1,0 0-1,-1 0 1,1-1-1,0 1 1,0 0-1,0 0 1,0 0-1,0 0 1,0-1-1,0 1 1,0 0-1,-1 0 1,1 0-1,0 0 1,0-1-1,0 1 1,0 0-1,0 0 1,0 0-1,0-1 0,0 1 1,0 0-1,0 0 1,0 0-1,1-1 1,-1 1-1,0 0 1,0 0-1,1-16-172,-1 15 49,2-14-325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3.018"/>
    </inkml:context>
    <inkml:brush xml:id="br0">
      <inkml:brushProperty name="width" value="0.05" units="cm"/>
      <inkml:brushProperty name="height" value="0.05" units="cm"/>
    </inkml:brush>
  </inkml:definitions>
  <inkml:trace contextRef="#ctx0" brushRef="#br0">68 0 14867,'1'7'1248,"-2"25"-871,-8 6-169,-2 18 496,-1 7-200,2 18-272,-1 1-56,4 2-184,2-3-168,3-9-464,2-6-72,0-15 512,2-9-129,-1-31-71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3.388"/>
    </inkml:context>
    <inkml:brush xml:id="br0">
      <inkml:brushProperty name="width" value="0.05" units="cm"/>
      <inkml:brushProperty name="height" value="0.05" units="cm"/>
    </inkml:brush>
  </inkml:definitions>
  <inkml:trace contextRef="#ctx0" brushRef="#br0">1 444 12299,'4'-20'380,"2"1"1,0-1-1,1 1 1,0 0 0,2 1-1,11-19 1,5-2 264,44-54 0,-48 67-366,1 1 0,31-27-1,-47 46-236,1 0 0,0 1-1,1-1 1,-1 2-1,1-1 1,0 1 0,1 0-1,-1 0 1,0 1-1,1 1 1,0-1 0,0 1-1,12-1 1,-18 3-31,1 0 1,-1 0 0,1 1 0,-1-1-1,1 1 1,-1 0 0,1 0-1,-1 0 1,1 0 0,-1 1-1,0-1 1,0 1 0,0 0-1,0 0 1,0 0 0,0 0-1,0 0 1,-1 1 0,1-1-1,-1 1 1,0 0 0,0 0-1,0 0 1,0 0 0,0 0-1,0 0 1,-1 0 0,0 1-1,0-1 1,0 0 0,0 1 0,1 5-1,1 4 53,-1 1-1,-1-1 0,0 1 1,-1-1-1,0 0 1,-1 1-1,-1-1 0,0 1 1,-5 16-1,1-11 80,0-1-1,-2 0 1,0 0-1,-1-1 1,-19 27-1,-8 2-92,-1-3 0,-3-1-1,-54 45 1,94-87-51,0 0-20,0 0-1,0 0 0,0 0 1,0 0-1,0 0 0,0 0 1,0-1-1,0 1 0,-1 0 1,1 0-1,0 0 0,0 0 1,0 0-1,0 0 0,0-1 1,0 1-1,0 0 0,0 0 1,0 0-1,0 0 0,-1 0 1,1 0-1,0 0 0,0 0 1,0 0-1,0 0 0,0 0 1,0 0-1,-1 0 0,1-1 1,0 1-1,0 0 0,0 0 1,0 0-1,0 0 0,-1 0 1,1 0-1,0 0 1,0 0-1,0 1 0,0-1 1,0 0-1,0 0 0,-1 0 1,1 0-1,0 0 0,0 0 1,0 0-1,0 0 0,0 0 1,0 0-1,0 0 0,-1 0 1,1 0-1,0 1 0,0-1 1,0 0-1,1-3-45,0 0 1,1 0-1,-1 0 0,1 1 1,0-1-1,0 0 0,0 1 0,0-1 1,3-1-1,12-12-398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3.840"/>
    </inkml:context>
    <inkml:brush xml:id="br0">
      <inkml:brushProperty name="width" value="0.05" units="cm"/>
      <inkml:brushProperty name="height" value="0.05" units="cm"/>
    </inkml:brush>
  </inkml:definitions>
  <inkml:trace contextRef="#ctx0" brushRef="#br0">206 4 15243,'8'-4'1478,"-8"10"-827,-9 17-387,4-13 67,-68 166 944,-37 105-1092,106-270-179,1 0 0,0-1-1,1 1 1,0 0-1,0 23 1,2-32-8,0 0 0,0 0 1,0 0-1,1 0 0,-1 1 0,1-1 0,-1 0 1,1 0-1,0 0 0,0 0 0,0 0 0,0 0 1,0-1-1,0 1 0,1 0 0,-1 0 0,1-1 1,-1 1-1,1-1 0,0 1 0,-1-1 0,1 0 1,0 0-1,0 0 0,0 0 0,0 0 0,0 0 1,0 0-1,0 0 0,0-1 0,0 1 1,0-1-1,0 0 0,1 0 0,-1 0 0,0 0 1,3 0-1,5 0-99,1-1 0,0 0 0,-1-1 0,1 0-1,-1-1 1,0 0 0,0-1 0,0 0 0,0 0 0,0-1 0,-1 0 0,10-7 0,6-7-433,-1 0 0,41-42 0,-40 35 88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34.205"/>
    </inkml:context>
    <inkml:brush xml:id="br0">
      <inkml:brushProperty name="width" value="0.05" units="cm"/>
      <inkml:brushProperty name="height" value="0.05" units="cm"/>
    </inkml:brush>
  </inkml:definitions>
  <inkml:trace contextRef="#ctx0" brushRef="#br0">39 1 13059,'-15'38'1168,"4"8"-816,2-1-160,6-1 640,3-2-488,3-5-176,6-6-32,7-8-96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44.420"/>
    </inkml:context>
    <inkml:brush xml:id="br0">
      <inkml:brushProperty name="width" value="0.05" units="cm"/>
      <inkml:brushProperty name="height" value="0.05" units="cm"/>
    </inkml:brush>
  </inkml:definitions>
  <inkml:trace contextRef="#ctx0" brushRef="#br0">25 11 13851,'-12'-5'1296,"5"1"-912,2 3-168,5 2 489,3 5-129,6 2-240,3 1-96,2 0-192,0 1-40,2-1-8,-2-2 8,-3-3-72,-1-2-136,-3-1-256,-2 3-121,-3-1 201,-5-3 64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11.407"/>
    </inkml:context>
    <inkml:brush xml:id="br0">
      <inkml:brushProperty name="width" value="0.05" units="cm"/>
      <inkml:brushProperty name="height" value="0.05" units="cm"/>
    </inkml:brush>
  </inkml:definitions>
  <inkml:trace contextRef="#ctx0" brushRef="#br0">30 145 13899,'-11'6'1744,"3"-6"-799,0 0-321,5-2 904,3-1-280,9-8-264,6-2-127,13-6-409,7-1-112,10 0-312,4 0-128,2 1-504,-1 4-289,-14 9 737,-13 3-208,-23 7-80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44.781"/>
    </inkml:context>
    <inkml:brush xml:id="br0">
      <inkml:brushProperty name="width" value="0.05" units="cm"/>
      <inkml:brushProperty name="height" value="0.05" units="cm"/>
    </inkml:brush>
  </inkml:definitions>
  <inkml:trace contextRef="#ctx0" brushRef="#br0">2 232 10546,'-2'0'1265,"2"-6"-641,0-4-192,7-8 1264,4-1-880,6-6-208,1-1-95,3 0-185,2 0-224,-2 1-160,0 2 112,-4 8-112,-1 2-32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8:56.929"/>
    </inkml:context>
    <inkml:brush xml:id="br0">
      <inkml:brushProperty name="width" value="0.05" units="cm"/>
      <inkml:brushProperty name="height" value="0.05" units="cm"/>
    </inkml:brush>
  </inkml:definitions>
  <inkml:trace contextRef="#ctx0" brushRef="#br0">201 269 12715,'-3'1'82,"-23"9"1020,0 2-1,-40 24 0,60-32-895,0 1 0,0-1 0,0 1 0,0 0 0,1 0 0,0 1 0,0-1 0,1 1 0,-1 0 0,1 1 0,1-1-1,-1 1 1,1 0 0,0-1 0,-3 12 0,6-17-180,-1 1-1,1 0 0,-1-1 1,1 1-1,0 0 1,0-1-1,-1 1 0,1 0 1,1-1-1,-1 1 1,0 0-1,0 0 0,0-1 1,1 1-1,-1 0 1,1-1-1,0 1 1,-1-1-1,1 1 0,0-1 1,0 1-1,0-1 1,0 1-1,0-1 0,0 0 1,0 0-1,0 0 1,1 1-1,-1-1 0,1 0 1,-1 0-1,3 1 1,-1-1-10,1 0 1,-1 0-1,1 0 1,-1-1-1,1 0 1,-1 1 0,1-1-1,0 0 1,-1-1-1,1 1 1,-1 0-1,1-1 1,-1 0-1,6-2 1,3-2-5,-1 0 0,0-1 0,0 0-1,0-1 1,-1-1 0,0 1 0,13-14 0,57-69 23,-70 80-29,167-247 68,-160 230-83,-15 24 9,15-21-25,-10 22 4,-4 12-2,-3 14 6,-2 0 0,-1 0 0,-7 30 0,0 1-4,0 4-15,2-17-97,2 1 1,1 0 0,3 65-1,8-83 1135,-6-24-992,0-1 1,0 1 0,1 0 0,-1-1 0,0 1 0,1 0 0,-1-1 0,1 1 0,-1 0 0,1-1 0,-1 1-1,1-1 1,-1 1 0,1-1 0,0 1 0,-1-1 0,1 1 0,0-1 0,-1 0 0,1 1 0,0-1 0,-1 0-1,1 0 1,0 1 0,0-1 0,-1 0 0,1 0 0,2 0 0,9-8 116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29:18.926"/>
    </inkml:context>
    <inkml:brush xml:id="br0">
      <inkml:brushProperty name="width" value="0.05" units="cm"/>
      <inkml:brushProperty name="height" value="0.05" units="cm"/>
    </inkml:brush>
  </inkml:definitions>
  <inkml:trace contextRef="#ctx0" brushRef="#br0">32 404 13379,'-30'42'2367,"30"-42"-2341,0 0 0,0 0 0,-1 0 0,1 0-1,0 0 1,0 0 0,0 0 0,0 0 0,0 1 0,0-1 0,0 0 0,0 0 0,0 0-1,0 0 1,0 0 0,-1 0 0,1 1 0,0-1 0,0 0 0,0 0 0,0 0 0,0 0-1,0 0 1,0 1 0,0-1 0,0 0 0,0 0 0,0 0 0,0 0 0,0 0 0,1 1-1,-1-1 1,0 0 0,0 0 0,0 0 0,0 0 0,0 0 0,0 0 0,0 1 0,0-1-1,0 0 1,0 0 0,1 0 0,-1 0 0,0 0 0,0 0 0,0 0 0,10 0 569,10-8-14,17-14-138,-2-1 0,-1-2 0,32-31 0,-38 32-302,162-149 372,-97 85-528,-92 87 13,4-4-24,0 1 0,1-1 0,-1 1 0,12-7 0,-16 11 21,0 0 0,-1-1-1,1 1 1,0 0 0,-1 0 0,1 0 0,0-1-1,0 1 1,-1 0 0,1 0 0,0 0 0,0 0 0,-1 0-1,1 0 1,0 0 0,0 1 0,-1-1 0,1 0-1,0 0 1,1 1 0,-2 0-2,1 0-1,0 0 1,0 0-1,0-1 1,-1 1-1,1 0 1,-1 0-1,1 1 1,-1-1-1,1 0 1,-1 0-1,1 0 1,-1 0-1,0 0 1,0 0-1,0 1 1,0 1-1,1 28-10,-1 0 0,-2 0 0,-2 0-1,-7 33 1,2-13 132,4-16-73,-17 134 528,20-140-707,1 0-1,1 0 1,8 52-1,-6-73-160,0 1 0,0 0 0,1-1 0,5 11 0,-7-17 195,0 0 0,0 0 1,0 0-1,0 0 0,0 0 0,1 0 1,-1 0-1,1 0 0,0-1 0,-1 1 1,1 0-1,0-1 0,0 0 0,0 1 0,0-1 1,0 0-1,0 0 0,0 0 0,1 0 1,3 1-1,9-2-666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0:43.318"/>
    </inkml:context>
    <inkml:brush xml:id="br0">
      <inkml:brushProperty name="width" value="0.05" units="cm"/>
      <inkml:brushProperty name="height" value="0.05" units="cm"/>
    </inkml:brush>
  </inkml:definitions>
  <inkml:trace contextRef="#ctx0" brushRef="#br0">27 569 15523,'-27'26'1461,"44"-52"-1311,0 0 0,2 1 0,1 1 1,23-23-1,-3 2-71,-6 7-49,213-230 59,-226 248-47,1 1-1,36-25 0,-56 42-24,0 1-1,0 0 1,0 0-1,0-1 1,0 1-1,1 0 1,-1 1-1,0-1 1,1 0-1,-1 1 1,0-1-1,4 1 1,-5 0-5,0 0 0,-1 0 0,1 1 0,0-1 0,-1 0 0,1 0 0,-1 1 0,1-1 0,0 0 0,-1 1 0,1-1 0,-1 0 1,1 1-1,-1-1 0,1 1 0,-1-1 0,0 1 0,1-1 0,-1 1 0,0 0 0,1-1 0,-1 1 0,0-1 0,1 1 0,-1 0 0,0-1 0,0 1 0,0 1 0,1 5 74,-1 0 0,0 0-1,-1 0 1,0 0 0,0 1 0,-4 11-1,-20 75 538,-25 121 234,45-183-904,1-1 1,1 1 0,2-1 0,4 56 0,-1-78-92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0:44.216"/>
    </inkml:context>
    <inkml:brush xml:id="br0">
      <inkml:brushProperty name="width" value="0.05" units="cm"/>
      <inkml:brushProperty name="height" value="0.05" units="cm"/>
    </inkml:brush>
  </inkml:definitions>
  <inkml:trace contextRef="#ctx0" brushRef="#br0">2 642 15035,'0'2'135,"-1"-1"0,1 1 0,0-1 0,-1 1-1,1-1 1,0 1 0,0 0 0,0-1 0,0 1 0,1 3-1,5-5 240,7-10-248,149-160 1172,-93 94-1107,31-35-22,164-159-46,-260 266-120,1 0 0,0 0 0,0 1 0,0 0 1,6-3-1,-10 5-2,-1 1 0,1 0 0,0 0 0,-1 0 0,1-1 0,-1 1 0,1 0 0,-1 0 0,1 0 0,-1 0 0,1 0 0,0 0 0,-1 0 0,1 0-1,-1 0 1,1 1 0,-1-1 0,1 0 0,0 0 0,-1 0 0,1 1 0,0 0 2,-1-1-1,1 1 1,-1 0-1,1-1 1,-1 1-1,0 0 1,1 0-1,-1-1 1,0 1-1,0 0 1,0 0-1,0 0 1,0-1-1,1 1 1,-1 0-1,-1 0 1,1 0-1,0 0 1,0 1-1,-8 44 115,-1 1-1,-17 46 0,2-5 49,20-75-143,-18 92-32,20-92 9,1 0 1,0-1 0,1 1 0,0 0 0,4 25-1,4-18-8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0:45.328"/>
    </inkml:context>
    <inkml:brush xml:id="br0">
      <inkml:brushProperty name="width" value="0.05" units="cm"/>
      <inkml:brushProperty name="height" value="0.05" units="cm"/>
    </inkml:brush>
  </inkml:definitions>
  <inkml:trace contextRef="#ctx0" brushRef="#br0">1 600 14955,'19'-7'223,"-1"0"0,0-1 1,0-1-1,-1 0 0,0-1 0,-1-1 0,0-1 0,-1-1 0,15-13 0,33-44-170,-3-2 0,-3-2-1,62-107 1,-111 168-44,2-5 59,24-31 0,-33 49-58,-1-1-1,1 0 0,0 0 1,-1 0-1,1 0 1,0 1-1,0-1 0,0 0 1,0 1-1,-1-1 0,1 1 1,0-1-1,0 1 0,2-1 1,-3 1-4,0 0 0,0 0 0,1 0 0,-1 0 0,0 0 0,0 1 0,1-1 0,-1 0 0,0 0 0,1 0 0,-1 0 0,0 0 0,0 1 0,0-1 0,1 0 0,-1 0 0,0 1 0,0-1 0,0 0 0,1 0 0,-1 1 0,0-1 0,0 0 0,0 0 1,0 1-1,0-1 0,0 0 0,0 0 0,0 1 0,0-1 0,0 1 0,0 37 342,-17 96 540,-2 13-283,17-116-27,2-1-1,4 56 1,-2-76-454,-1 0 0,1-1 1,0 1-1,1-1 0,5 13 0,4-1 222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0:46.237"/>
    </inkml:context>
    <inkml:brush xml:id="br0">
      <inkml:brushProperty name="width" value="0.05" units="cm"/>
      <inkml:brushProperty name="height" value="0.05" units="cm"/>
    </inkml:brush>
  </inkml:definitions>
  <inkml:trace contextRef="#ctx0" brushRef="#br0">1 398 13619,'0'1'53,"0"0"1,0 0-1,0 0 1,0 0 0,0 0-1,0 0 1,1-1-1,-1 1 1,0 0-1,1 0 1,-1 0-1,0 0 1,1 0-1,-1 0 1,1 0-1,0-1 1,-1 1-1,1 0 1,0 0-1,-1-1 1,1 1 0,0 0-1,0-1 1,-1 1-1,1-1 1,0 1-1,0-1 1,0 0-1,0 1 1,0-1-1,0 0 1,0 1-1,0-1 1,0 0-1,0 0 1,0 0-1,0 0 1,0 0 0,0 0-1,0 0 1,0 0-1,0-1 1,0 1-1,0 0 1,-1 0-1,3-1 1,4-1 34,1-1 1,-1 1 0,0-1 0,13-7-1,4-5 46,0-2-1,-2 0 1,0-1-1,0-2 1,29-34-1,82-120 239,-124 163-347,35-57 80,-37 62-87,-6 12-13,-3 7 8,-1 1 0,0-1-1,-9 22 1,1-1 3,-24 77 9,-25 89-503,52-173 396,-1-9-38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1:11.393"/>
    </inkml:context>
    <inkml:brush xml:id="br0">
      <inkml:brushProperty name="width" value="0.05" units="cm"/>
      <inkml:brushProperty name="height" value="0.05" units="cm"/>
    </inkml:brush>
  </inkml:definitions>
  <inkml:trace contextRef="#ctx0" brushRef="#br0">569 187 8634,'-5'-6'209,"0"0"0,0 1 0,-1-1 0,0 1 0,0 1 0,-12-8 0,15 10-114,-1 1-1,1-1 1,-1 1-1,0 0 1,1 0-1,-1 0 1,0 1-1,1-1 1,-1 1-1,0 0 1,0 0-1,1 0 1,-1 1-1,0-1 1,-6 3-1,-7 2 67,0 2 0,1 0-1,0 2 1,0-1 0,1 2-1,0 0 1,-17 15 0,-89 92 443,95-90-486,2 1 0,0 1 0,2 2 0,2 0 0,-18 34 0,32-51-87,0-1 1,1 1-1,1 0 1,0 0-1,1 0 1,-2 26-1,4-30-19,1 1-1,1-1 1,0 0-1,0 0 1,1 0-1,0 0 1,1 0-1,0 0 1,1-1-1,7 16 1,-6-15-10,1 0 1,1 0-1,-1-1 1,1 0-1,1-1 1,0 1-1,0-1 1,0-1 0,1 1-1,0-2 1,1 1-1,0-1 1,0-1-1,0 1 1,0-2-1,1 0 1,0 0-1,0 0 1,0-2-1,0 1 1,0-2-1,1 1 1,-1-1-1,1-1 1,-1 0 0,0-1-1,1 0 1,21-5-1,-7-2 1,-1 0 0,0-1 0,0-2-1,-1 0 1,-1-2 0,0 0 0,41-32 0,-23 11 11,-1-3 0,69-80 0,-67 66 10,46-75 0,-73 101-48,-1-1 1,-1 0 0,-1-1 0,-2 0 0,12-44-1,-20 61-50,0 0 0,-1 0-1,0 0 1,0 0 0,-1 0-1,-1 0 1,0 0-1,0 0 1,-1 0 0,0 0-1,-7-17 1,7 20-50,-1 1 0,-1 0 0,1 0 0,-1 0 0,0 1 0,-1-1 0,1 1 0,-1 0 0,0 0 0,0 1 0,-1-1 0,1 1 0,-1 0 0,0 1 0,0 0 0,0-1 0,-14-3 0,8 3-8,-1 1-1,0 0 1,0 1 0,0 0 0,0 1 0,0 1 0,0 0-1,-18 2 1,-36 12-656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1:12.754"/>
    </inkml:context>
    <inkml:brush xml:id="br0">
      <inkml:brushProperty name="width" value="0.05" units="cm"/>
      <inkml:brushProperty name="height" value="0.05" units="cm"/>
    </inkml:brush>
  </inkml:definitions>
  <inkml:trace contextRef="#ctx0" brushRef="#br0">41 132 12843,'-15'-45'1421,"8"28"-418,1 0 0,-6-29 0,12 46-991,0 0 0,0 0 0,0-1 0,0 1 0,0 0 1,0 0-1,0 0 0,0 0 0,-1 0 0,1-1 0,0 1 0,0 0 0,0 0 0,0 0 0,0 0 0,0-1 0,0 1 1,0 0-1,0 0 0,0 0 0,0 0 0,1-1 0,-1 1 0,0 0 0,0 0 0,0 0 0,0 0 0,0-1 0,0 1 1,0 0-1,0 0 0,0 0 0,0 0 0,1 0 0,-1 0 0,0-1 0,0 1 0,0 0 0,0 0 0,0 0 0,1 0 1,-1 0-1,0 0 0,0 0 0,0 0 0,0 0 0,1 0 0,-1 0 0,0 0 0,0 0 0,0 0 0,0 0 0,1 0 1,-1 0-1,0 0 0,0 0 0,0 0 0,0 0 0,1 0 0,-1 0 0,0 0 0,0 0 0,0 0 0,0 0 1,9 7 109,6 12-110,-1 1 0,-1 0 0,-1 1 0,-1 0-1,14 40 1,-8-13 7,15 82 1,-33-126-16,-4-10-36,-6-10-74,5 6 16,-30-52-410,32 57 407,0-1-1,-1 1 1,1 0-1,-1 0 1,0 0 0,-1 0-1,-11-7 1,17 12 85,-1-1 0,0 1 1,1-1-1,-1 1 1,0-1-1,0 1 1,0 0-1,1-1 1,-1 1-1,0 0 1,0 0-1,0 0 0,1-1 1,-1 1-1,0 0 1,0 0-1,0 0 1,0 0-1,0 1 1,1-1-1,-1 0 1,0 0-1,0 0 0,0 1 1,1-1-1,-1 0 1,0 1-1,0-1 1,1 1-1,-1-1 1,0 1-1,1-1 1,-1 1-1,0-1 0,1 1 1,-1 0-1,1-1 1,-1 1-1,1 0 1,-1 0-1,1-1 1,0 1-1,-1 1 1,0 1-13,0 1 0,0-1 0,0 0 0,1 1 0,-1-1-1,1 0 1,0 1 0,0-1 0,0 0 0,1 4 0,-1-6 21,0-1 0,0 0 0,0 1-1,1-1 1,-1 1 0,0-1-1,0 0 1,0 1 0,0-1 0,1 1-1,-1-1 1,0 0 0,0 1-1,0-1 1,1 0 0,-1 0 0,0 1-1,1-1 1,-1 0 0,0 1-1,1-1 1,-1 0 0,0 0 0,1 0-1,-1 0 1,0 1 0,1-1-1,-1 0 1,1 0 0,-1 0 0,1 0-1,15-4 55,19-19 64,-30 18-102,1 1 102,0 0-1,0 0 1,-1-1 0,1 0 0,-1 0-1,0-1 1,-1 1 0,1-1 0,-1 0-1,0 0 1,-1-1 0,1 1 0,-1-1 0,-1 0-1,1 0 1,-1 0 0,0 0 0,1-11-1,1-22 277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2:03.428"/>
    </inkml:context>
    <inkml:brush xml:id="br0">
      <inkml:brushProperty name="width" value="0.05" units="cm"/>
      <inkml:brushProperty name="height" value="0.05" units="cm"/>
    </inkml:brush>
  </inkml:definitions>
  <inkml:trace contextRef="#ctx0" brushRef="#br0">57 645 13651,'-10'10'343,"1"2"1,0-1 0,0 1-1,-7 15 1,13-12 82,3-15-409,0 1 0,0-1 0,0 0 0,0 1 0,0-1 0,0 0 0,1 1 0,-1-1 0,0 0 0,0 0 0,1 1 0,-1-1 0,0 0 0,0 0 0,1 1 0,-1-1 0,0 0 0,1 0 0,-1 0 0,0 1 0,1-1 0,-1 0 0,0 0 0,1 0 0,1 0 23,0 1-1,0-1 0,0-1 1,0 1-1,-1 0 1,1 0-1,0-1 1,0 1-1,0-1 1,0 1-1,-1-1 0,3-1 1,9-5 90,-1 0-1,0-1 1,0-1 0,-1 0-1,0-1 1,13-14-1,57-73 396,-71 84-455,71-100 447,-6-4 0,67-139 0,-135 241-496,-5 12-17,-1-1 0,1 1-1,-1-1 1,1 1 0,0 0 0,0-1-1,0 1 1,1 0 0,-1 1-1,1-1 1,0 0 0,0 1-1,4-4 1,-7 6-4,0 0 0,1 0 0,-1 0 1,0 0-1,0-1 0,0 1 0,1 0 0,-1 0 1,0 0-1,0 0 0,1 0 0,-1 0 0,0 0 1,1 0-1,-1 0 0,0 0 0,0 0 0,1 0 1,-1 0-1,0 0 0,0 0 0,1 0 0,-1 0 1,0 0-1,0 0 0,1 0 0,-1 0 0,0 1 1,0-1-1,1 0 0,-1 0 0,0 0 0,0 0 1,0 1-1,1-1 0,-1 0 0,0 0 0,0 0 1,0 1-1,0-1 0,1 0 0,-1 0 0,0 1 1,0-1-1,0 0 0,0 0 0,0 1 0,2 5 1,-1 1 1,0-1-1,0 1 0,0-1 0,-1 1 0,-1 11 0,-7 47-1,4-36 2,-14 95 11,2-16 27,-6 215 1,23-299-163,6 39-1,-5-56 1,-1-1 0,1 1-1,0 0 1,1 0 0,-1-1 0,1 0 0,0 1 0,1-1-1,6 9 1,-9-14 105,-1-1 0,1 1-1,-1 0 1,1 0-1,0-1 1,-1 1 0,1 0-1,0-1 1,0 1 0,-1-1-1,1 1 1,0-1-1,0 1 1,0-1 0,0 0-1,0 1 1,0-1 0,0 0-1,0 0 1,0 0-1,-1 1 1,1-1 0,0 0-1,0 0 1,0 0-1,0-1 1,0 1 0,0 0-1,0 0 1,0 0 0,0-1-1,2 0 1,9-16-367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11.858"/>
    </inkml:context>
    <inkml:brush xml:id="br0">
      <inkml:brushProperty name="width" value="0.05" units="cm"/>
      <inkml:brushProperty name="height" value="0.05" units="cm"/>
    </inkml:brush>
  </inkml:definitions>
  <inkml:trace contextRef="#ctx0" brushRef="#br0">3 605 13531,'-3'20'1384,"3"-5"-920,13-15-80,4 0 529,13-12-241,6-5-64,12-1-256,3-4-264,-1-1 88,1-6-48,-6-1-152</inkml:trace>
  <inkml:trace contextRef="#ctx0" brushRef="#br0" timeOffset="1">634 1 16700,'-3'21'1608,"4"9"-1176,2 6-200,3 3 536,3 7-320,2 1-112,2 3-472,0-1-312,-2-5 400,1-2-72,-5-6-88,-1-9-112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2:58.817"/>
    </inkml:context>
    <inkml:brush xml:id="br0">
      <inkml:brushProperty name="width" value="0.05" units="cm"/>
      <inkml:brushProperty name="height" value="0.05" units="cm"/>
    </inkml:brush>
  </inkml:definitions>
  <inkml:trace contextRef="#ctx0" brushRef="#br0">60 57 11666,'-5'5'106,"0"-1"-1,1 1 0,-1 1 0,1-1 0,0 1 0,0-1 0,1 1 0,-1 0 0,1 1 0,1-1 0,-1 0 0,1 1 0,0-1 0,-1 11 0,0 3 88,1-1-1,1 0 1,2 37-1,0-45-111,0-1 0,0 1 0,1-1 0,1 0 0,0 0-1,0 0 1,1 0 0,0-1 0,8 13 0,-11-19-60,1-1 0,0 1-1,0-1 1,0 0 0,0 1 0,0-1 0,1 0 0,-1 0 0,1-1-1,-1 1 1,1 0 0,-1-1 0,1 0 0,0 1 0,0-1 0,0 0 0,0-1-1,0 1 1,0 0 0,0-1 0,0 0 0,0 1 0,0-1 0,0 0-1,0-1 1,0 1 0,0-1 0,0 1 0,0-1 0,0 0 0,0 0-1,0 0 1,0 0 0,-1-1 0,1 1 0,3-3 0,3-2 62,1-1 1,-1 0-1,0 0 1,-1-1-1,0 0 1,0 0 0,-1-1-1,0 0 1,7-12-1,-2 0 172,0 0-1,-2 0 1,13-34-1,-20 46-154,-1 0 0,1 1-1,-1-1 1,-1 0-1,0 0 1,0-1-1,-1 1 1,0 0-1,0 0 1,-2-11 0,1 15-62,-1 1 1,1 0 0,-1 0-1,1 0 1,-1 0 0,0 1 0,0-1-1,-1 0 1,1 1 0,-1-1-1,0 1 1,0 0 0,0 0 0,0 0-1,0 0 1,-1 1 0,1 0 0,-1-1-1,0 1 1,0 0 0,0 1-1,0-1 1,-7-1 0,4 0 9,-1 1 0,0 1 0,0 0 0,0 0 1,-13 0-1,19 1-85,-1 0 0,1 0 0,-1 1 0,1-1 0,0 1 0,-1-1 0,1 1 0,0 0-1,0-1 1,-1 1 0,1 0 0,0 1 0,0-1 0,0 0 0,0 1 0,0-1 0,1 1 0,-1-1 0,0 1 0,1 0 0,-1 0 0,-2 3 0,4-4 24,0 0 1,0-1-1,-1 1 1,1 0-1,0-1 1,0 1-1,0 0 0,0 0 1,0-1-1,0 1 1,0 0-1,0 0 0,0-1 1,0 1-1,0 0 1,0-1-1,0 1 1,1 0-1,-1-1 0,0 1 1,0 0-1,1-1 1,-1 1-1,1 0 1,-1-1-1,1 1 0,-1-1 1,1 1-1,0 0 1,12 1-227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2:59.553"/>
    </inkml:context>
    <inkml:brush xml:id="br0">
      <inkml:brushProperty name="width" value="0.05" units="cm"/>
      <inkml:brushProperty name="height" value="0.05" units="cm"/>
    </inkml:brush>
  </inkml:definitions>
  <inkml:trace contextRef="#ctx0" brushRef="#br0">224 65 11939,'0'-3'115,"0"-1"1,0 1 0,-1 0 0,1 0 0,-1-1 0,0 1 0,0 0 0,0 0 0,0 0 0,0 0-1,-1 0 1,1 0 0,-1 0 0,0 0 0,-4-4 0,5 6-54,0 0 1,-1 0-1,1 0 1,-1 0-1,0 0 1,1 0-1,-1 0 0,1 1 1,-1-1-1,0 1 1,0-1-1,1 1 1,-1 0-1,0-1 1,0 1-1,0 0 0,1 0 1,-1 0-1,0 1 1,0-1-1,0 0 1,1 1-1,-1-1 1,0 1-1,1 0 0,-1-1 1,0 1-1,1 0 1,-1 0-1,-2 2 1,-2 1 51,0 0 0,0 1 1,1 0-1,-1 1 1,1-1-1,0 1 0,1 0 1,-1 0-1,-3 8 0,-4 8 117,-13 33-1,13-24-70,1 1 1,1-1-1,-8 52 0,16-70-125,0 0 0,1 1 1,0-1-1,1 0 0,1 0 0,0 0 0,1 1 0,0-1 0,1-1 1,1 1-1,8 23 0,-10-33-26,0 1 0,0-1 1,1 1-1,-1-1 0,1 0 0,-1 0 0,1 0 1,0 0-1,0 0 0,0-1 0,1 1 1,-1-1-1,0 0 0,1 0 0,0 0 0,-1-1 1,1 1-1,0-1 0,0 0 0,0 0 1,0 0-1,0 0 0,0-1 0,0 0 0,0 1 1,0-2-1,0 1 0,0 0 0,1-1 1,-1 0-1,-1 0 0,1 0 0,0 0 0,6-3 1,2-2-1,1 0 1,-1-1 0,0 0-1,-1-1 1,0 0 0,0-1-1,-1 0 1,17-19 0,-9 6 2,0 0 1,-2-1-1,19-34 1,-27 41-1,0 0 0,-1-1 0,7-22 0,-13 34-9,1-1-1,-1 0 1,0 0-1,0 0 0,-1 0 1,0 0-1,0 0 0,0 1 1,-1-1-1,0 0 0,0 0 1,-1 0-1,-2-9 0,2 13-9,1-1 0,0 1 0,0 0 0,-1-1-1,1 1 1,-1 0 0,0 0 0,0 0 0,0 0 0,0 0-1,0 1 1,0-1 0,0 1 0,0-1 0,-1 1-1,-4-2 1,3 1-21,0 1 0,0 0 0,0 1 0,-1-1 0,1 1 0,0 0-1,0 0 1,-1 0 0,-7 1 0,-1 2 4,1 1 1,-1 0-1,0 1 0,1 0 1,-23 13-1,2 3-46,-43 34 0,29-16-82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3:26.303"/>
    </inkml:context>
    <inkml:brush xml:id="br0">
      <inkml:brushProperty name="width" value="0.05" units="cm"/>
      <inkml:brushProperty name="height" value="0.05" units="cm"/>
    </inkml:brush>
  </inkml:definitions>
  <inkml:trace contextRef="#ctx0" brushRef="#br0">85 443 10146,'-3'-14'487,"1"-1"-1,-1-15 1,3 21-211,0 0-1,-1-1 1,0 1 0,-1 0-1,0 0 1,0 1 0,-1-1-1,-5-12 1,8 21-228,0-1 0,-1 1-1,1-1 1,0 1 0,-1-1 0,1 0 0,0 1-1,-1-1 1,1 1 0,-1 0 0,1-1 0,-1 1 0,1-1-1,-1 1 1,1 0 0,-1-1 0,1 1 0,-1 0-1,0-1 1,1 1 0,-1 0 0,0 0 0,1 0-1,-1 0 1,1 0 0,-1 0 0,0 0 0,1 0-1,-2 0 1,1 0 26,-1 1-1,1-1 0,0 1 1,0 0-1,-1 0 0,1 0 1,0-1-1,0 1 0,0 0 1,0 0-1,0 0 0,-1 3 1,-2 2 141,0 0 0,1 0 0,-1 0 0,-2 10 0,4-12-161,2 0-1,-1 0 0,0 0 0,1 0 0,-1 0 1,1 0-1,0 0 0,1 0 0,-1 0 0,1 0 1,1 5-1,-2-8-43,0 1 1,1-1-1,-1 0 1,1 0-1,-1 0 1,1 0-1,0 1 1,-1-1-1,1 0 1,0 0-1,0 0 1,0-1-1,0 1 1,0 0 0,0 0-1,0 0 1,0-1-1,0 1 1,0 0-1,0-1 1,1 1-1,-1-1 1,0 1-1,0-1 1,1 0-1,-1 0 1,0 1-1,0-1 1,1 0-1,-1 0 1,0 0-1,1 0 1,-1-1-1,0 1 1,0 0-1,1 0 1,-1-1-1,0 1 1,2-1-1,3-2 11,-1 1 0,1-1 0,-1 0 0,0-1-1,1 1 1,-1-1 0,-1 0 0,7-6 0,34-43 99,-36 43-98,92-133 184,1 0-90,-101 141-113,0 0-1,1 0 1,-1 0-1,1 1 1,-1-1-1,1 1 1,0-1-1,0 1 1,0 0-1,-1-1 0,1 1 1,0 0-1,0 0 1,4-1-1,-5 3 0,-1-1-1,1 0 0,0 0 1,-1 0-1,1 0 1,-1 1-1,1-1 1,0 0-1,-1 1 0,1-1 1,-1 0-1,1 1 1,-1-1-1,1 1 1,-1-1-1,1 1 0,-1-1 1,0 1-1,1-1 1,-1 1-1,0-1 1,1 1-1,-1-1 0,0 1 1,0 0-1,1-1 1,-1 1-1,0 0 1,0-1-1,0 2 0,2 9 16,-2-1 0,1 1 0,-1 0 0,-3 16 0,-19 143 222,-6 83 146,28-241-421,-1 1 0,2-1 0,0 1 0,0-1 0,6 20 0,-7-30 14,1 1 0,0-1 0,-1 0 0,1 0 0,0 1 0,1-1 0,-1 0 0,0 0 0,0 0 0,1 0 0,-1 0 0,1-1 0,0 1 0,0 0 0,-1-1 0,1 1 0,0-1 0,0 0 0,0 1 0,1-1 0,-1 0-1,0 0 1,0 0 0,1-1 0,-1 1 0,0-1 0,1 1 0,-1-1 0,1 0 0,-1 0 0,0 0 0,1 0 0,-1 0 0,4-1 0,-2 1-7,1-1-1,-1 0 1,1-1 0,-1 1-1,0-1 1,5-2 0,28-22-266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3:51.054"/>
    </inkml:context>
    <inkml:brush xml:id="br0">
      <inkml:brushProperty name="width" value="0.05" units="cm"/>
      <inkml:brushProperty name="height" value="0.05" units="cm"/>
    </inkml:brush>
  </inkml:definitions>
  <inkml:trace contextRef="#ctx0" brushRef="#br0">81 84 12395,'-1'-8'332,"-1"1"-1,1-1 1,-2 1 0,-4-13 0,6 18-226,0 0-1,0 0 1,0 0-1,-1 0 1,1 0 0,0 0-1,-1 0 1,1 0-1,-1 0 1,0 1 0,0-1-1,1 1 1,-1-1-1,0 1 1,0 0 0,0-1-1,-1 1 1,1 0 0,-3-1-1,4 3-70,0-1-1,0 0 1,-1 0 0,1 0-1,0 1 1,0-1 0,0 0-1,0 1 1,0-1 0,0 1-1,1-1 1,-1 1 0,0 0-1,0-1 1,0 1 0,0 0-1,1 0 1,-1-1 0,0 1-1,1 0 1,-1 0 0,0 0-1,1 0 1,-1 0 0,1 0-1,0 0 1,-1 0 0,1 0-1,0 0 1,0 0 0,-1 0-1,1 2 1,-6 36 253,6-14-203,0 0-1,2 0 1,0 0-1,12 44 0,-10-52-75,2 0-1,0 0 0,1 0 0,0-1 1,1 0-1,1 0 0,17 21 1,-22-32-7,0 1 0,1-1 1,-1 0-1,1-1 0,1 1 1,-1-1-1,1 0 1,-1 0-1,1-1 0,0 1 1,1-1-1,-1-1 1,0 1-1,1-1 0,0 0 1,-1-1-1,1 1 1,0-1-1,0-1 0,0 1 1,0-1-1,-1 0 1,1-1-1,0 0 0,0 0 1,0 0-1,-1-1 0,14-5 1,-10 2 15,-1 0 0,0-1 0,0 0 0,0-1-1,0 0 1,-1 0 0,0-1 0,-1 0 0,0 0 0,0-1 0,-1 0 0,0 0 0,0 0 0,-1-1 0,5-13 0,-7 17 3,-1-1 0,0 1 1,0-1-1,-1 0 1,0 0-1,0 1 1,0-1-1,-1 0 1,0 0-1,0 0 0,-1 0 1,1 0-1,-2 0 1,1 1-1,-1-1 1,0 0-1,0 1 1,-1-1-1,0 1 0,0 0 1,-1 0-1,1 0 1,-1 0-1,0 1 1,-6-6-1,1 3 7,0 0 1,-1 1-1,0 0 0,0 1 0,0-1 1,-1 2-1,0 0 0,0 0 0,-1 1 1,-17-4-1,14 4-40,-1 1-1,0 1 1,0 0 0,-1 2-1,1 0 1,0 0-1,-21 4 1,32-3-69,1 0 0,0 0-1,0 1 1,0-1 0,0 1 0,0 0 0,1 0-1,-1 0 1,-4 4 0,4-2-72,6-5-87,8-8 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3:52.153"/>
    </inkml:context>
    <inkml:brush xml:id="br0">
      <inkml:brushProperty name="width" value="0.05" units="cm"/>
      <inkml:brushProperty name="height" value="0.05" units="cm"/>
    </inkml:brush>
  </inkml:definitions>
  <inkml:trace contextRef="#ctx0" brushRef="#br0">183 132 10026,'-2'-8'336,"0"0"-1,-1 0 1,0 0-1,0 0 0,-1 0 1,0 1-1,0-1 1,-8-8-1,9 11-176,0 1-1,-1 0 0,0-1 0,0 2 1,0-1-1,0 0 0,0 1 0,-1 0 0,0 0 1,0 0-1,0 0 0,0 1 0,-8-3 1,11 4-134,0 1 1,0 0-1,0 0 1,1 0 0,-1 0-1,0 0 1,0 0 0,1 1-1,-1-1 1,0 1-1,0-1 1,1 1 0,-1-1-1,1 1 1,-1 0 0,0 0-1,1 0 1,-1 0-1,1 0 1,0 0 0,-1 0-1,1 0 1,0 1 0,0-1-1,0 1 1,0-1-1,0 0 1,0 1 0,-1 3-1,-2 3 17,0 1-1,1-1 0,0 1 0,-2 12 0,0 1 22,2 0 0,1 0-1,0 0 1,2 0 0,2 23-1,-1-31-26,1-1-1,0 1 1,1 0-1,1-1 1,0 1-1,1-1 1,0 0-1,1-1 1,8 14-1,-12-23-27,1 1 0,-1 0 0,1-1 0,0 1 0,0-1-1,1 0 1,-1 0 0,1 0 0,-1 0 0,1-1 0,0 1 0,0-1 0,0 0-1,0 0 1,1 0 0,-1-1 0,0 0 0,1 0 0,-1 0 0,1 0-1,-1-1 1,1 1 0,-1-1 0,1 0 0,0-1 0,-1 1 0,1-1 0,-1 0-1,5-1 1,3-2 1,0-1-1,-1 0 0,0 0 1,0-1-1,-1 0 1,0-1-1,0-1 1,0 1-1,14-16 0,-7 5 15,-1 0 0,-1-1 0,24-38 1,-34 48-11,0-1 0,0 1 0,-1-1 0,-1 0 0,1 0 0,-2-1 0,1 1 0,-1-1 0,-1 1 1,0-1-1,0-11 0,-1 18-1,-1 1 0,1-1 1,-1 0-1,0 0 0,0 1 0,0-1 1,0 1-1,-1-1 0,1 1 0,-1-1 1,0 1-1,0 0 0,0 0 1,-1 0-1,-3-5 0,1 5-32,1-1 1,0 1-1,-1 0 0,0 0 1,0 1-1,1-1 1,-1 1-1,-1 0 0,-9-2 1,-6 1 31,-1 0 0,0 1 1,0 2-1,-29 2 1,32-2 230,1 0-243,6-3-5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4:30.743"/>
    </inkml:context>
    <inkml:brush xml:id="br0">
      <inkml:brushProperty name="width" value="0.05" units="cm"/>
      <inkml:brushProperty name="height" value="0.05" units="cm"/>
    </inkml:brush>
  </inkml:definitions>
  <inkml:trace contextRef="#ctx0" brushRef="#br0">8 624 13995,'-8'12'1567,"25"-31"-908,-16 18-661,68-71 658,122-97-1,-109 99-456,-13 10-100,8-9-15,129-87 0,-176 138-65,-30 18-18,1 0 0,-1 0 0,0 0 0,0-1 0,1 1 1,-1 0-1,0 0 0,1 0 0,-1 0 0,0 0 1,1 0-1,-1 0 0,0 0 0,1 0 0,-1 0 1,0 0-1,1 0 0,-1 0 0,0 0 0,1 0 0,-1 0 1,0 0-1,0 0 0,1 1 0,-1-1 0,0 0 1,1 0-1,-1 0 0,0 0 0,0 1 0,1-1 1,-1 0-1,0 0 0,0 1 0,1-1 0,1 15 37,-8 17 41,6-31-68,-13 51 157,-17 76 276,26-105-315,1 1 0,1 0-1,1 33 1,2-52-181,0 1 1,0-1-1,0 0 0,1 1 0,0-1 0,0 0 1,0 0-1,1 0 0,0-1 0,0 1 0,4 5 1,-3-5-96,-1 0 1,1 1-1,-1-1 1,0 1-1,-1 0 1,3 8-1,-4-1-210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4:31.802"/>
    </inkml:context>
    <inkml:brush xml:id="br0">
      <inkml:brushProperty name="width" value="0.05" units="cm"/>
      <inkml:brushProperty name="height" value="0.05" units="cm"/>
    </inkml:brush>
  </inkml:definitions>
  <inkml:trace contextRef="#ctx0" brushRef="#br0">194 47 14635,'-1'-2'100,"0"0"45,1 0-1,-1 0 1,0 0 0,0 1-1,0-1 1,-1 0 0,1 0-1,0 1 1,-2-2-1,2 2-123,0 1 0,0-1 0,0 1 0,0 0 0,1 0 0,-1 0 0,0-1 0,0 1 0,0 0 0,0 0 0,0 0 0,0 0 0,0 0 0,0 1 0,0-1 0,0 0 0,0 0 0,0 1 0,0-1 0,0 0 0,1 1 0,-1-1 0,-1 1 0,-5 3 113,0 1 0,0 0 0,0 0 0,0 0 0,1 0 0,0 1 0,0 0 0,-7 11-1,0 0-10,1 1-1,-11 24 0,15-27-102,1 1 0,1 0 0,1 0-1,0 0 1,1 1 0,1-1 0,0 1-1,0 28 1,3-38-16,1 1-1,-1-1 1,2 1-1,-1-1 1,1 1-1,0-1 1,0 0 0,1 0-1,5 10 1,-6-12-1,1-1 0,0 0 1,1 1-1,-1-2 0,1 1 0,0 0 1,0-1-1,0 1 0,0-1 1,0 0-1,1-1 0,-1 1 0,1-1 1,9 4-1,-3-3 27,0-1-1,0 0 1,1-1 0,-1 0-1,0 0 1,1-1-1,-1-1 1,0 0 0,0 0-1,0-1 1,0-1 0,0 0-1,0 0 1,0-1 0,16-9-1,-6 3 106,-1-2 1,0 0-1,-1-2 0,0 0 0,-1-1 0,26-27 0,-33 29-2,0 0-1,-1 0 1,-1-1-1,0 0 1,0-1-1,7-20 0,-13 29-75,-1 0-1,0 0 0,0 0 0,-1 0 1,1 0-1,-1 0 0,-1 0 0,1-1 1,-1 1-1,0 0 0,-1 0 0,1 0 1,-1-1-1,0 1 0,-1 0 0,0 0 1,0 0-1,0 0 0,0 1 0,-4-7 1,0 5-14,1 1 1,-1 0 0,0 0 0,0 0 0,-1 0-1,1 1 1,-1 0 0,-1 1 0,1-1-1,-1 2 1,1-1 0,-1 1 0,0 0 0,0 0-1,0 1 1,-1 0 0,-11-1 0,2 1-39,0 1 0,-1 0 1,1 1-1,0 1 0,-1 1 1,1 0-1,-20 6 1,28-5-98,0 0 1,0 1 0,0 0 0,0 1-1,1 0 1,-13 9 0,20-13 45,0 0 1,0 1-1,0 0 1,-1-1-1,1 1 1,1 0-1,-1 0 0,0 0 1,0 0-1,1 1 1,-1-1-1,1 0 1,0 1-1,0-1 0,0 1 1,0-1-1,0 1 1,0-1-1,1 1 1,-1 0-1,1-1 0,0 1 1,0 0-1,0-1 1,0 1-1,0 0 0,0-1 1,1 1-1,1 4 1,-2-5 22,1-1-1,0 1 1,-1 0 0,1-1 0,0 1 0,0-1-1,0 1 1,0-1 0,0 0 0,1 1 0,-1-1-1,0 0 1,1 0 0,2 2 0,-2-2-20,1 0 1,-1-1 0,1 1-1,-1-1 1,1 0 0,0 0 0,-1 0-1,1 0 1,-1 0 0,3-1-1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4:32.343"/>
    </inkml:context>
    <inkml:brush xml:id="br0">
      <inkml:brushProperty name="width" value="0.05" units="cm"/>
      <inkml:brushProperty name="height" value="0.05" units="cm"/>
    </inkml:brush>
  </inkml:definitions>
  <inkml:trace contextRef="#ctx0" brushRef="#br0">256 57 16660,'0'-1'50,"0"0"0,0 0 0,0 1 0,0-1 0,-1 0 0,1 0 0,0 0 0,-1 0 0,1 0 1,-1 1-1,1-1 0,-1 0 0,1 0 0,-1 1 0,0-1 0,1 0 0,-1 1 0,0-1 1,1 1-1,-1-1 0,0 1 0,0-1 0,-1 0 0,0 1-20,1-1 0,-1 1-1,0 0 1,0 0 0,1 0 0,-1 0-1,0 0 1,1 0 0,-1 0 0,0 1-1,1-1 1,-3 2 0,-3 0 45,1 1 1,-1 0-1,1 1 0,0 0 1,-10 8-1,-5 6 87,1 0 0,2 2 0,-32 42 0,42-51-153,0 1-1,1 0 1,1 0 0,0 0 0,0 1-1,2 0 1,-1 0 0,2 0-1,-4 22 1,6-30-7,1 0-1,0-1 1,0 1-1,0 0 1,0 0-1,1-1 1,-1 1-1,1 0 1,0-1 0,1 1-1,-1-1 1,1 1-1,0-1 1,0 0-1,0 0 1,1 0-1,0 0 1,-1 0-1,1 0 1,0-1-1,1 1 1,-1-1-1,1 0 1,-1 0 0,1 0-1,0-1 1,0 1-1,0-1 1,1 0-1,-1 0 1,0-1-1,9 3 1,0-1 65,0-1 1,0-1 0,0 0-1,0-1 1,0 0-1,0-1 1,0-1 0,0 0-1,-1 0 1,1-2 0,-1 1-1,1-1 1,-1-1-1,14-8 1,-18 9 22,0-1 1,0 0-1,0-1 0,0 0 0,-1 0 1,0 0-1,-1-1 0,12-15 1,-14 17-36,-1-1 0,0 1 0,0-1 0,0 0 1,-1 0-1,0 0 0,0 0 0,0-1 1,-1 1-1,0 0 0,0-1 0,-1 1 1,0-1-1,-1-6 0,-1-1-66,0-1 0,-1 1-1,-1 0 1,-1-1 0,0 2 0,-1-1-1,0 1 1,-1 0 0,-16-24 0,17 29-94,0 0 0,0 0 0,-1 1 1,0 0-1,0 0 0,-1 0 0,0 1 1,0 0-1,-1 0 0,1 1 0,-1 1 1,0-1-1,0 1 0,-1 1 0,-13-4 1,18 6 54,0 0 0,0 1 0,-1-1 0,1 1 0,0 0 0,0 1 0,-8 1 0,7 0-36,0 0 1,0 0-1,0 1 0,0 0 1,-6 5-1,11-7 66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35.761"/>
    </inkml:context>
    <inkml:brush xml:id="br0">
      <inkml:brushProperty name="width" value="0.05" units="cm"/>
      <inkml:brushProperty name="height" value="0.05" units="cm"/>
    </inkml:brush>
  </inkml:definitions>
  <inkml:trace contextRef="#ctx0" brushRef="#br0">102 14 14259,'0'-13'1418,"-5"13"-968,-3 9-283,1 4 50,0-1 1,1 1-1,1 1 0,0-1 1,-4 17-1,-13 78 261,20-97-445,-8 40 8,3 1 0,2-1 0,2 1 1,4 58-1,0-102-38,0 0 0,0 1 0,1-1 0,0 0 0,0 0 0,1 0 0,0 0 0,1-1 0,5 10 0,-7-14 1,0 1 0,1-1 0,0 0 0,0 0-1,0-1 1,0 1 0,0-1 0,0 1 0,1-1-1,-1 0 1,1 0 0,-1-1 0,1 1 0,0-1-1,0 0 1,0 0 0,0 0 0,0 0 0,0-1-1,6 1 1,1-1 9,0-1 1,0-1-1,-1 0 0,1 0 0,0-1 0,-1 0 0,0 0 1,0-1-1,0-1 0,0 0 0,-1 0 0,0-1 0,12-10 0,0 0 23,-1-2 0,-1-1 0,0 0 0,21-30 0,-17 18-1,-2-2 0,-2 0 1,0-2-1,-3 0 0,-1 0 0,-1-2 0,-2 0 0,-2 0 0,9-61 0,-17 79-29,-5 26-4,-6 36-2,-8 44-11,3 1-1,-2 114 0,16-187-39,0 1 0,1-1 0,1 1 0,4 17 0,-6-29 32,1-1 0,0 1 0,0-1-1,1 0 1,-1 0 0,1 1 0,-1-1 0,1 0 0,0 0 0,0 0-1,1 0 1,-1-1 0,0 1 0,1-1 0,0 1 0,-1-1 0,1 0-1,0 0 1,0 0 0,0 0 0,1-1 0,-1 1 0,6 1 0,-2-2-7,0 0 0,0 0 0,0-1 0,1 0 0,-1 0 1,0 0-1,11-3 0,15-5-162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36.366"/>
    </inkml:context>
    <inkml:brush xml:id="br0">
      <inkml:brushProperty name="width" value="0.05" units="cm"/>
      <inkml:brushProperty name="height" value="0.05" units="cm"/>
    </inkml:brush>
  </inkml:definitions>
  <inkml:trace contextRef="#ctx0" brushRef="#br0">217 5 12043,'0'0'33,"0"0"0,0 0 1,0 0-1,0-1 0,0 1 1,0 0-1,0 0 1,0 0-1,0 0 0,0 0 1,0 0-1,0 0 0,0 0 1,1-1-1,-1 1 1,0 0-1,0 0 0,0 0 1,0 0-1,0 0 1,0 0-1,0 0 0,0-1 1,0 1-1,0 0 0,0 0 1,0 0-1,-1 0 1,1 0-1,0 0 0,0-1 1,0 1-1,0 0 0,0 0 1,0 0-1,0 0 1,0 0-1,0 0 0,0 0 1,0 0-1,0 0 0,0 0 1,-1-1-1,1 1 1,0 0-1,0 0 0,0 0 1,0 0-1,0 0 1,0 0-1,0 0 0,-1 0 1,-6 4 854,-10 12 157,-1 11-716,2 0 1,0 1 0,2 0 0,2 1-1,-17 53 1,-26 158-152,53-233-157,-9 56 19,-5 80 0,15-108-123,1 0 0,2 0 0,11 65 0,-11-87 16,2 0 0,-1-1-1,1 0 1,11 22 0,-12-28 47,1 0 0,0-1 0,0 0 0,0 1 0,1-1 0,-1-1 0,1 1 0,0-1 0,0 0 0,1 0 0,7 4 0,33 12-166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12.256"/>
    </inkml:context>
    <inkml:brush xml:id="br0">
      <inkml:brushProperty name="width" value="0.05" units="cm"/>
      <inkml:brushProperty name="height" value="0.05" units="cm"/>
    </inkml:brush>
  </inkml:definitions>
  <inkml:trace contextRef="#ctx0" brushRef="#br0">30 1 15379,'0'2'189,"-1"0"-1,1 0 0,-1 0 1,0 0-1,1 0 0,-1 0 1,0 0-1,0 0 0,-1 0 1,1 0-1,-2 2 0,-3 4 142,5-5-219,-1 1 0,0-1 0,1 0 0,0 1-1,0-1 1,0 1 0,0-1 0,0 1 0,1 0 0,0-1-1,-1 1 1,1 0 0,1-1 0,-1 1 0,0 0 0,1-1-1,0 1 1,2 5 0,-2-6-101,1 0-1,-1-1 1,1 1-1,0-1 1,0 0-1,0 1 1,0-1-1,0 0 1,0 0-1,1 0 1,-1-1-1,1 1 1,-1 0-1,1-1 1,0 0-1,0 1 1,-1-1-1,1 0 1,0-1-1,0 1 1,0 0-1,6-1 1,53 1-249,-48-1 138,0-1 0,0 2 0,0 0 0,28 5 0,-38-4 88,0-1 1,0 1-1,0 0 1,0 0-1,0 0 1,0 0-1,0 1 1,-1-1-1,1 1 1,-1 0-1,0 0 1,0 0-1,0 1 0,0-1 1,0 1-1,-1 0 1,0-1-1,1 1 1,-2 0-1,3 6 1,0 3 63,0 0 0,-1 0 0,0 0 1,-1 0-1,-1 1 0,0-1 0,-1 1 0,0-1 1,-1 1-1,-1-1 0,0 0 0,-1 1 0,0-1 1,-1 0-1,-1-1 0,0 1 0,-10 18 0,13-28-42,0 0 0,0 0 0,0 0 1,0 0-1,-1-1 0,1 1 0,-1-1 0,0 0 0,0 1 0,0-1 0,0-1 0,0 1 0,0 0 0,-5 1 0,6-2-46,-1-1-1,1 0 1,-1 1 0,0-1-1,1 0 1,-1 0 0,1-1-1,-1 1 1,1-1 0,-1 1-1,1-1 1,-1 0 0,1 1-1,0-1 1,-1-1 0,1 1-1,0 0 1,0 0 0,0-1-1,0 1 1,-3-4 0,-13-12-94,2-1 0,-18-25 1,-5-8-133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2.369"/>
    </inkml:context>
    <inkml:brush xml:id="br0">
      <inkml:brushProperty name="width" value="0.05" units="cm"/>
      <inkml:brushProperty name="height" value="0.05" units="cm"/>
    </inkml:brush>
  </inkml:definitions>
  <inkml:trace contextRef="#ctx0" brushRef="#br0">0 28 12843,'5'-11'1248,"4"-5"594,-9 16-1799,1 0 0,-1 0 0,1-1 0,0 1 0,-1 0 0,1 0 0,0 0 0,-1 0 0,1 0 0,-1 1 0,1-1 0,0 0 0,-1 0 0,1 0 0,-1 0 0,1 1 0,0-1-1,-1 0 1,1 1 0,-1-1 0,1 0 0,-1 1 0,1-1 0,-1 1 0,1-1 0,-1 1 0,0-1 0,1 1 0,0 0 0,24 27 397,-1 2-1,29 45 1,-11-14-372,-3-7-36,131 166 23,-151-204-228,-10-7-943,-26-11 226,0-2 480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2.770"/>
    </inkml:context>
    <inkml:brush xml:id="br0">
      <inkml:brushProperty name="width" value="0.05" units="cm"/>
      <inkml:brushProperty name="height" value="0.05" units="cm"/>
    </inkml:brush>
  </inkml:definitions>
  <inkml:trace contextRef="#ctx0" brushRef="#br0">4 434 11442,'-3'-6'1497,"8"-4"-729,9-8-304,18-13 1576,4-6-1175,13-7-233,1-1-104,2-3-424,1 1-200,-4 7-480,-6 1 128,-11 11 288,-2 5-160,-9 6-129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3.113"/>
    </inkml:context>
    <inkml:brush xml:id="br0">
      <inkml:brushProperty name="width" value="0.05" units="cm"/>
      <inkml:brushProperty name="height" value="0.05" units="cm"/>
    </inkml:brush>
  </inkml:definitions>
  <inkml:trace contextRef="#ctx0" brushRef="#br0">1 292 13603,'1'-1'1168,"26"-24"-364,-1-2 0,22-30 0,2 0-659,-26 29-188,-9 10-165,1 1-1,0 1 1,33-26 0,-48 42 187,-1-1 0,1 1 0,-1 0 0,1-1 0,-1 1 1,1 0-1,-1-1 0,1 1 0,-1 0 0,1 0 0,-1 0 1,1-1-1,-1 1 0,1 0 0,-1 0 0,1 0 0,0 0 1,-1 0-1,1 0 0,-1 0 0,1 0 0,-1 0 0,2 1 1,0 10-194,-13 22 96,10-30 76,-25 55 26,18-41 52,0 0 1,1 0-1,1 1 1,1 0-1,-6 29 1,11-46-6,0 12 332,0-13-358,0 0 0,0 0 0,0 1 0,0-1 0,0 0 0,0 0-1,0 0 1,0 1 0,0-1 0,0 0 0,0 0 0,1 0-1,-1 1 1,0-1 0,0 0 0,0 0 0,0 0 0,0 0 0,1 1-1,-1-1 1,0 0 0,0 0 0,0 0 0,0 0 0,1 0 0,-1 0-1,0 0 1,0 1 0,0-1 0,1 0 0,-1 0 0,0 0 0,0 0-1,0 0 1,1 0 0,-1 0 0,0 0 0,0 0 0,0 0 0,1 0-1,-1 0 1,0 0 0,0 0 0,0 0 0,1 0 0,-1-1 0,8-3 67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3.467"/>
    </inkml:context>
    <inkml:brush xml:id="br0">
      <inkml:brushProperty name="width" value="0.05" units="cm"/>
      <inkml:brushProperty name="height" value="0.05" units="cm"/>
    </inkml:brush>
  </inkml:definitions>
  <inkml:trace contextRef="#ctx0" brushRef="#br0">74 0 15099,'-16'34'912,"4"1"-872,0 3-120,1 3-176,2-1 808,4-7-536,-2-1 8,5-11-8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3.900"/>
    </inkml:context>
    <inkml:brush xml:id="br0">
      <inkml:brushProperty name="width" value="0.05" units="cm"/>
      <inkml:brushProperty name="height" value="0.05" units="cm"/>
    </inkml:brush>
  </inkml:definitions>
  <inkml:trace contextRef="#ctx0" brushRef="#br0">4 0 14763,'-3'9'1096,"3"15"-808,3 4-112,6 13 289,5 4-97,9 6-120,1 3-8,13-5-64,2 0-40,5-8-104,-2-4-32,-7-8-176,0-4-160,-11-11-256,-1-4 488,-21-10-96,-8 0-105</inkml:trace>
  <inkml:trace contextRef="#ctx0" brushRef="#br0" timeOffset="1">4 435 12947,'6'-11'1584,"8"-5"-1008,14-10-184,5-7 1097,12-6-817,3-1-96,6-4-312,0 2-192,1 4-488,-6 6-16,-12 9 312,-4 6-136,-16 8-96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4.286"/>
    </inkml:context>
    <inkml:brush xml:id="br0">
      <inkml:brushProperty name="width" value="0.05" units="cm"/>
      <inkml:brushProperty name="height" value="0.05" units="cm"/>
    </inkml:brush>
  </inkml:definitions>
  <inkml:trace contextRef="#ctx0" brushRef="#br0">1 38 14051,'33'-11'1347,"-17"5"-876,1 0-1,0 2 1,27-5-1,-41 9-434,0-1-1,0 1 1,1 0 0,-1 0-1,0 0 1,0 0 0,1 1-1,-1-1 1,0 1-1,0 0 1,0 0 0,0 0-1,0 0 1,0 1-1,0-1 1,0 1 0,0 0-1,-1-1 1,1 1-1,-1 1 1,1-1 0,-1 0-1,0 1 1,4 3 0,-5-2-39,1 0 1,-1-1-1,0 1 1,0 0-1,0-1 1,0 1-1,0 0 0,-1 0 1,0 0-1,0 0 1,0-1-1,0 1 1,-1 0-1,1 0 1,-1 0-1,0 0 1,0-1-1,0 1 1,-1 0-1,-1 3 1,-3 6 3,-1-1 0,0 0 0,-1-1 0,-11 15 0,3-9 75,-24 21 1,25-25 45,1 1 1,-20 24 0,34-38-115,-1 1-1,1-1 1,-1 0-1,1 1 1,0-1 0,-1 1-1,1-1 1,0 1-1,-1-1 1,1 1 0,0-1-1,0 1 1,-1-1-1,1 1 1,0-1 0,0 1-1,0-1 1,0 1-1,0 0 1,0-1 0,0 1-1,0-1 1,0 1-1,0-1 1,0 1 0,0 0-1,1 0-13,0-1 0,-1 0 0,1 0 0,0 1-1,-1-1 1,1 0 0,0 0 0,-1 0 0,1 0 0,0 0-1,0 0 1,-1 0 0,1 0 0,0 0 0,-1-1 0,1 1-1,1 0 1,33-14-552,-34 13 537,58-26-309,-28 15 137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4.628"/>
    </inkml:context>
    <inkml:brush xml:id="br0">
      <inkml:brushProperty name="width" value="0.05" units="cm"/>
      <inkml:brushProperty name="height" value="0.05" units="cm"/>
    </inkml:brush>
  </inkml:definitions>
  <inkml:trace contextRef="#ctx0" brushRef="#br0">0 0 15067,'16'16'1385,"-2"7"-921,0 1-200,4 6 544,4 1-240,-1-1-312,-3 0-256,-1-4-488,1-1 440,-1-2-144,-4-6-72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5.047"/>
    </inkml:context>
    <inkml:brush xml:id="br0">
      <inkml:brushProperty name="width" value="0.05" units="cm"/>
      <inkml:brushProperty name="height" value="0.05" units="cm"/>
    </inkml:brush>
  </inkml:definitions>
  <inkml:trace contextRef="#ctx0" brushRef="#br0">1 6 15075,'7'-5'1056,"0"8"-896,-4 6-88,1 17 385,-1 6-209,-1 13-248,2 3 24,-3 9-40,1-1-80,-2-1-184,0-3-89,-2-11 1650,1-10-1281,1-15 88,0-14-16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5.467"/>
    </inkml:context>
    <inkml:brush xml:id="br0">
      <inkml:brushProperty name="width" value="0.05" units="cm"/>
      <inkml:brushProperty name="height" value="0.05" units="cm"/>
    </inkml:brush>
  </inkml:definitions>
  <inkml:trace contextRef="#ctx0" brushRef="#br0">11 539 15187,'-1'0'62,"1"-1"-1,-1 1 0,0 0 1,1 0-1,-1-1 1,1 1-1,-1 0 0,1-1 1,-1 1-1,1 0 1,0-1-1,-1 1 0,1-1 1,-1 1-1,1-1 1,0 1-1,-1-1 0,1 1 1,0-1-1,0 1 1,-1-1-1,1 1 0,0-1 1,0 0-1,0 1 1,0-1-1,0 1 1,0-1-1,0 0 0,0 1 1,0-1-1,0 1 1,0-1-1,0 1 0,0-1 1,0 0-1,0 1 1,1-1-1,-1 1 0,0-1 1,0 1-1,1-1 1,0 0-1,15-31 643,-13 29-434,39-63 594,3 3 1,3 1-1,110-109 1,-78 102-694,-70 62-229,0 0 0,1 0 0,0 1-1,0 1 1,0 0 0,17-5 0,-18 7-1503,-16 4-79,-17 1 608,4-3 432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5.856"/>
    </inkml:context>
    <inkml:brush xml:id="br0">
      <inkml:brushProperty name="width" value="0.05" units="cm"/>
      <inkml:brushProperty name="height" value="0.05" units="cm"/>
    </inkml:brush>
  </inkml:definitions>
  <inkml:trace contextRef="#ctx0" brushRef="#br0">15 1 14619,'-14'17'1320,"14"4"-735,9 4-185,13 3 440,8 3-88,11 4-144,2 2-32,8 3-160,2-1-136,-1-4-312,-4 2-232,-10-4-368,-1-1 1080,-11-8-520,-10-1-64,-9-9-56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12.647"/>
    </inkml:context>
    <inkml:brush xml:id="br0">
      <inkml:brushProperty name="width" value="0.05" units="cm"/>
      <inkml:brushProperty name="height" value="0.05" units="cm"/>
    </inkml:brush>
  </inkml:definitions>
  <inkml:trace contextRef="#ctx0" brushRef="#br0">0 269 14611,'33'-9'1600,"6"-2"-887,3-5-233,5-8 736,3 2-320,2-6-352,-4-4-392,-6-9 40,-8-4-112,-9 5-144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6.256"/>
    </inkml:context>
    <inkml:brush xml:id="br0">
      <inkml:brushProperty name="width" value="0.05" units="cm"/>
      <inkml:brushProperty name="height" value="0.05" units="cm"/>
    </inkml:brush>
  </inkml:definitions>
  <inkml:trace contextRef="#ctx0" brushRef="#br0">2 47 16307,'44'-13'1378,"-19"5"-966,0 1 0,0 1 0,0 1 0,1 1 1,31 0-1,-54 4-393,0 0 1,0 0-1,0 1 1,0-1 0,0 1-1,0-1 1,-1 1-1,1 0 1,0 0 0,0 1-1,-1-1 1,1 0 0,-1 1-1,1 0 1,2 2-1,-3-2-22,-1-1 0,0 1 0,0-1 0,0 1-1,0 0 1,0 0 0,0 0 0,-1-1 0,1 1 0,-1 0-1,1 0 1,-1 0 0,1 0 0,-1 0 0,0 0-1,0 0 1,0 0 0,0 0 0,-1 0 0,1 0 0,0 0-1,-1 0 1,-1 3 0,-2 5-9,0 0-1,-1-1 1,0 1 0,0-1 0,-1 0-1,0-1 1,-1 1 0,-9 8 0,-6 5 139,-37 28 0,42-34 68,39-19-539,31-9 1,13-2-497,-60 13 744,47-3-673,-49 4 693,-1 0 0,1 0 0,-1 0 0,0 1 0,1 0 0,-1 0 0,1 0-1,-1 0 1,0 0 0,0 1 0,1-1 0,4 4 0,-7-4 58,-1 0-1,1-1 1,0 1-1,0 0 1,0 0-1,-1 0 1,1 0 0,0 0-1,-1 0 1,1 0-1,-1 0 1,1 0-1,-1 0 1,0 0 0,1 0-1,-1 0 1,0 0-1,0 1 1,0-1-1,0 0 1,0 2 0,0-1 19,-1 1 0,1 0 0,-1 0 1,0-1-1,0 1 0,0-1 0,0 1 1,-3 4-1,-2 1 129,-1 1 0,1-1 0,-15 13-1,-1-1 519,-1 0 0,-49 30 0,61-43-521,-1-1 0,1 0 0,-1-1 0,0 0 0,0-1-1,0 0 1,-1-1 0,0-1 0,-17 2 0,26-3-149,1-1 0,-1 0 0,1-1 0,0 1-1,-1-1 1,1 1 0,0-1 0,-1 0 0,1 0 0,0-1 0,0 1 0,0-1-1,0 1 1,0-1 0,0 0 0,0 0 0,1 0 0,-1-1 0,1 1 0,-1 0-1,-1-4 1,-8-15-194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6.636"/>
    </inkml:context>
    <inkml:brush xml:id="br0">
      <inkml:brushProperty name="width" value="0.05" units="cm"/>
      <inkml:brushProperty name="height" value="0.05" units="cm"/>
    </inkml:brush>
  </inkml:definitions>
  <inkml:trace contextRef="#ctx0" brushRef="#br0">395 2 14107,'0'0'55,"0"0"0,1 0 0,-1 0 1,0 0-1,1-1 0,-1 1 0,1 0 0,-1 0 0,0 0 0,1 0 0,-1 0 1,1 0-1,-1 0 0,0 0 0,1 0 0,-1 0 0,1 0 0,-1 0 0,0 0 1,1 0-1,-1 0 0,1 1 0,-1-1 0,0 0 0,1 0 0,-1 0 0,0 1 1,1-1-1,-1 0 0,0 0 0,1 1 0,-1-1 0,0 0 0,0 1 0,1-1 1,-1 0-1,0 1 0,0-1 0,1 1 0,14 22 1140,-1-2-778,-13-20-416,33 39 138,46 71 0,-71-96-126,-1 0 0,0 1-1,-1 0 1,-1 1 0,-1-1-1,0 1 1,-1 0 0,4 34-1,-8-28-17,-1-1 1,0 1-1,-2 0 0,0-1 0,-2 1 0,0-1 1,-2 0-1,-11 26 0,-6 5-156,-2-1 1,-35 53-1,11-31-66,-2-3 1,-4-2 0,-116 112-1,43-65-63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7.443"/>
    </inkml:context>
    <inkml:brush xml:id="br0">
      <inkml:brushProperty name="width" value="0.05" units="cm"/>
      <inkml:brushProperty name="height" value="0.05" units="cm"/>
    </inkml:brush>
  </inkml:definitions>
  <inkml:trace contextRef="#ctx0" brushRef="#br0">61 128 14363,'-36'-3'1304,"16"-6"-832,15 0-175,28-3 687,28 0-360,22-3-104,11 0-80,15-1-256,2 2-152,1 3-400,-9 3-224,-22 4 472,-13 4-112,-32 7-96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7.770"/>
    </inkml:context>
    <inkml:brush xml:id="br0">
      <inkml:brushProperty name="width" value="0.05" units="cm"/>
      <inkml:brushProperty name="height" value="0.05" units="cm"/>
    </inkml:brush>
  </inkml:definitions>
  <inkml:trace contextRef="#ctx0" brushRef="#br0">1 12 14651,'33'2'1376,"14"-4"-943,8-1-177,8 1 360,5-1-160,1 1-456,-5 0-680,-15 4 624,-8 0-216,-17-1-112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9.504"/>
    </inkml:context>
    <inkml:brush xml:id="br0">
      <inkml:brushProperty name="width" value="0.05" units="cm"/>
      <inkml:brushProperty name="height" value="0.05" units="cm"/>
    </inkml:brush>
  </inkml:definitions>
  <inkml:trace contextRef="#ctx0" brushRef="#br0">598 0 11947,'-12'23'3762,"-10"9"-3195,-1 0 0,-2-2 1,-39 37-1,-95 73-428,100-91-381,-118 74 0,174-121 183,-29 13-273,32-14 325,-1-1-1,1 0 1,-1 1-1,1-1 1,-1 0 0,1 0-1,-1 0 1,0 0-1,1 1 1,-1-1 0,1 0-1,-1 0 1,0 0-1,1 0 1,-1 0 0,0-1-1,1 1 1,-1 0-1,1 0 1,-1 0 0,1 0-1,-1-1 1,0 1-1,1 0 1,-1-1 0,1 1-1,-1 0 1,1-1-1,-1 1 1,1 0 0,0-1-1,-1 1 1,1-1-1,-1 1 1,1-1 0,0 1-1,-1-1 1,1 1-1,0-1 1,0 0 0,-1 1-1,1-1 1,0 1-1,0-1 1,0 0 0,0 0-1,3-26-213,8-8-56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49.909"/>
    </inkml:context>
    <inkml:brush xml:id="br0">
      <inkml:brushProperty name="width" value="0.05" units="cm"/>
      <inkml:brushProperty name="height" value="0.05" units="cm"/>
    </inkml:brush>
  </inkml:definitions>
  <inkml:trace contextRef="#ctx0" brushRef="#br0">1 1 13275,'8'1'1288,"-2"6"-896,-1 13-144,4 1 496,10 8-247,6 1-105,11 2-64,5-1 0,8-4-256,1-3-200,7-10 432,-3 0-280,-2-3-24,-3-3-8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0.293"/>
    </inkml:context>
    <inkml:brush xml:id="br0">
      <inkml:brushProperty name="width" value="0.05" units="cm"/>
      <inkml:brushProperty name="height" value="0.05" units="cm"/>
    </inkml:brush>
  </inkml:definitions>
  <inkml:trace contextRef="#ctx0" brushRef="#br0">6 219 14235,'-1'7'391,"-1"-1"-162,1 0 0,0 0 0,1 1 0,0 9 0,0-15-201,0 0 1,0 0 0,0 0-1,0-1 1,0 1 0,1 0-1,-1 0 1,0 0-1,0-1 1,1 1 0,-1 0-1,1 0 1,-1-1 0,1 1-1,-1 0 1,1-1 0,-1 1-1,1 0 1,-1-1 0,1 1-1,0-1 1,-1 1-1,1-1 1,0 0 0,-1 1-1,1-1 1,0 1 0,0-1-1,0 0 1,-1 0 0,1 0-1,0 1 1,0-1 0,0 0-1,-1 0 1,1 0-1,0 0 1,0 0 0,0 0-1,0 0 1,-1-1 0,3 1-1,4-2 119,0-1-1,0 1 1,-1-1-1,1 0 1,0-1-1,-1 1 1,10-8-1,43-39 299,-23 18-260,52-43 65,28-22-285,-163 150-196,31-32 213,0-1 0,-19 36 0,29-44-18,0 1 0,0-1 0,1 1 0,1 0 0,0 1 1,-4 20-1,9-9-218,-1-24 250,0-1 0,0 1 0,0-1 0,0 0 0,0 1 0,0-1 0,0 1 0,0-1 0,0 1 0,0-1 0,0 0 0,1 1 0,-1-1 0,0 1 0,0-1 0,0 0 0,1 1 0,-1-1 0,0 1 0,0-1 0,1 0 0,-1 0 0,0 1 0,1-1 0,-1 0 0,0 1 0,1-1 0,-1 0 0,1 0 0,-1 0 0,0 1 0,1-1 0,-1 0 0,1 0 0,-1 0 0,0 0 0,1 0 0,-1 0 0,1 0 0,-1 0 0,1 0 0,-1 0 0,0 0 0,1 0 0,-1 0 0,1 0 0,-1 0 0,1-1 0,-1 1 0,0 0 0,1 0 0,-1 0 0,1-1 0,-1 1 0,1-1 0,14-13-125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0.665"/>
    </inkml:context>
    <inkml:brush xml:id="br0">
      <inkml:brushProperty name="width" value="0.05" units="cm"/>
      <inkml:brushProperty name="height" value="0.05" units="cm"/>
    </inkml:brush>
  </inkml:definitions>
  <inkml:trace contextRef="#ctx0" brushRef="#br0">320 74 13315,'28'-45'2124,"-27"42"-2011,1 1 0,-1 0 0,1 0 0,0 0 0,0 0 0,0 1 0,0-1 0,0 0 0,0 1 0,0-1-1,0 1 1,1 0 0,-1 0 0,1 0 0,-1 0 0,1 0 0,3 0 0,-5 1-85,0 0 0,-1 0 0,1 0 0,-1 0 0,1 0 0,0 0 0,-1 0 0,1 0 0,-1 1 1,1-1-1,-1 0 0,1 0 0,-1 1 0,1-1 0,-1 0 0,1 1 0,-1-1 0,1 1 0,-1-1 0,1 0 0,-1 1 1,0-1-1,1 1 0,-1-1 0,0 1 0,1 0 0,1 20 315,-12 20-139,-3-6-130,-2-1 0,-2-1 0,-1-1 0,-1 0 0,-2-2 0,-1 0 0,-1-1-1,-2-2 1,-43 39 0,62-61-82,0 0-1,0 0 0,0-1 1,-1 0-1,0 0 0,0-1 1,0 0-1,-8 3 0,13-6-15,0 1 0,-1-1-1,1 1 1,0-1-1,-1 0 1,1 0 0,-1 0-1,1 0 1,0 0-1,-1-1 1,1 1 0,0-1-1,-1 1 1,1-1-1,0 0 1,0 0 0,-1 0-1,1 0 1,0-1-1,0 1 1,0 0-1,1-1 1,-1 1 0,0-1-1,0 0 1,1 0-1,-1 1 1,-1-4 0,0-1-91,-1-1 1,1 1 0,1-1 0,-1 0-1,1 0 1,0 0 0,1 0-1,0 0 1,-1-11 0,1 0-257,1 1 1,4-32 0,-3 42 291,0 0 0,1 0 0,0 0 0,0 0 0,0 0 0,1 1 0,0-1 0,0 1 0,1 0 0,0 0 0,4-6 0,-5 10 89,-1-1 0,1 1-1,-1 0 1,1 0 0,0 0-1,0 0 1,-1 0 0,1 0-1,1 1 1,-1 0 0,0-1-1,0 1 1,0 0 0,1 1-1,-1-1 1,0 1 0,1-1-1,-1 1 1,1 0 0,-1 0-1,0 0 1,1 1 0,-1-1-1,1 1 1,3 1 0,9 4 169,-1 1 0,1 1 1,-1 0-1,0 1 1,-1 0-1,17 15 0,-8-7 13,27 16 0,-34-25 227,0 0 1,27 9 0,-21-12-215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1.099"/>
    </inkml:context>
    <inkml:brush xml:id="br0">
      <inkml:brushProperty name="width" value="0.05" units="cm"/>
      <inkml:brushProperty name="height" value="0.05" units="cm"/>
    </inkml:brush>
  </inkml:definitions>
  <inkml:trace contextRef="#ctx0" brushRef="#br0">405 0 16371,'0'0'37,"0"0"0,0 1 0,1-1 0,-1 0 0,0 0 0,0 0-1,0 0 1,0 0 0,0 0 0,0 0 0,1 0 0,-1 0-1,0 1 1,0-1 0,0 0 0,0 0 0,0 0 0,0 0-1,0 0 1,0 1 0,0-1 0,0 0 0,0 0 0,0 0 0,0 0-1,0 1 1,0-1 0,0 0 0,0 0 0,0 0 0,0 0-1,0 1 1,0-1 0,0 0 0,0 0 0,0 0 0,0 0-1,0 0 1,0 1 0,0-1 0,0 0 0,0 0 0,0 0-1,0 0 1,-1 0 0,1 0 0,0 1 0,-7 27 299,0 1-1,-3-2 1,0 1 0,-26 48 0,22-48-269,-9 18 32,-48 74 1,55-98-144,-1 0 0,-1-1 0,-1-1 0,-40 34 1,55-50-85,-1-1 0,1 0 0,-1 0 1,0 0-1,0-1 0,0 1 0,0-1 1,-10 3-1,13-5 88,0 0 0,1 0 0,-1 0 0,1 0 0,-1 0 0,1 0 0,-1-1 0,1 1 0,-1-1 0,1 1 0,-1-1-1,1 1 1,-1-1 0,1 0 0,0 1 0,-1-1 0,1 0 0,0 0 0,0 0 0,0 0 0,0 0 0,0 0 0,0-1 0,0 1 0,0 0 0,0 0 0,0-1 0,0 1 0,1 0 0,-1-1 0,1 1 0,-1-1 0,1 1-1,0-1 1,-1 1 0,1-3 0,-5-29-502</inkml:trace>
  <inkml:trace contextRef="#ctx0" brushRef="#br0" timeOffset="1">56 240 13539,'20'0'1464,"2"9"-976,5 12-168,6 5 641,2 4-353,3 2-120,3-3-176,-4-2-240,-2-6-432,-2-5 360,-5-4-96,-2 0-88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1.472"/>
    </inkml:context>
    <inkml:brush xml:id="br0">
      <inkml:brushProperty name="width" value="0.05" units="cm"/>
      <inkml:brushProperty name="height" value="0.05" units="cm"/>
    </inkml:brush>
  </inkml:definitions>
  <inkml:trace contextRef="#ctx0" brushRef="#br0">212 1 14971,'6'0'302,"44"5"980,-46-5-1182,0 1 1,0 0-1,0 0 1,-1 1-1,1-1 0,0 1 1,-1 0-1,1-1 1,-1 2-1,5 3 1,-7-5-65,0 0 0,0 0 1,-1 0-1,1 1 0,0-1 0,0 0 1,-1 1-1,1-1 0,-1 1 0,0-1 1,1 1-1,-1-1 0,0 1 0,0-1 1,0 1-1,0-1 0,0 1 0,0-1 1,0 1-1,-1-1 0,1 0 0,0 1 1,-1-1-1,1 1 0,-1-1 0,0 0 1,1 1-1,-1-1 0,0 0 0,0 1 1,0-1-1,-1 1 0,-5 8 32,-1-1-1,0 0 1,-9 8-1,11-12-22,-56 54 180,25-25-47,1 1 0,1 2 0,-40 56 0,72-88-151,0 0 0,0 0 0,0 0 0,-2 9 0,4-13-25,1 0 1,-1 0-1,1 0 0,0 0 0,0-1 0,-1 1 0,1 0 0,0 0 0,0 0 0,0 0 0,0 0 0,0 0 0,0 0 0,0 0 0,1 0 0,-1-1 0,0 1 0,0 0 0,1 0 1,-1 0-1,0 0 0,1 0 0,-1-1 0,1 1 0,-1 0 0,1 0 0,-1-1 0,1 1 0,0 0 0,-1-1 0,1 1 0,0-1 0,0 1 0,-1-1 0,1 1 0,0-1 0,0 1 1,0-1-1,1 1 0,2-1-57,0 1 0,0-1 0,0 1 0,0-1-1,1 0 1,-1-1 0,0 1 0,0-1 0,0 0 0,0 0 0,5-2 0,46-20-1569,-45 18 1223,117-58-810,-58 26 473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13.187"/>
    </inkml:context>
    <inkml:brush xml:id="br0">
      <inkml:brushProperty name="width" value="0.05" units="cm"/>
      <inkml:brushProperty name="height" value="0.05" units="cm"/>
    </inkml:brush>
  </inkml:definitions>
  <inkml:trace contextRef="#ctx0" brushRef="#br0">416 19 14115,'11'-4'772,"-6"1"-501,0 1-1,0 0 1,0 1 0,0-1 0,0 1-1,0 0 1,0 0 0,10 0 0,-15 1-198,1 0 1,-1 0-1,1 0 1,-1 0-1,1 0 1,-1 1-1,1-1 1,-1 0-1,1 0 1,-1 0-1,1 1 1,-1-1-1,0 0 1,1 1 0,-1-1-1,1 0 1,-1 1-1,0-1 1,1 0-1,-1 1 1,0-1-1,1 1 1,-1-1-1,0 1 1,0-1-1,0 1 1,1-1-1,-1 1 1,0 20 867,-12 17-283,0-14-468,-1-1 1,0 1-1,-2-2 0,-26 31 0,-77 74-12,117-126-176,-222 202 130,215-196-127,3-4-5,0 1 0,1-1 0,0 1 0,0 1-1,0-1 1,-6 9 0,10-13 0,0 0-1,0 1 0,0-1 1,0 0-1,0 0 1,-1 0-1,1 1 0,0-1 1,0 0-1,0 0 1,0 1-1,0-1 1,0 0-1,0 0 0,0 0 1,0 1-1,1-1 1,-1 0-1,0 0 0,0 1 1,0-1-1,0 0 1,0 0-1,0 0 1,0 1-1,0-1 0,1 0 1,-1 0-1,0 0 1,0 0-1,0 1 0,0-1 1,1 0-1,-1 0 1,0 0-1,0 0 0,0 0 1,1 0-1,-1 0 1,0 1-1,0-1 1,0 0-1,1 0 0,-1 0 1,0 0-1,0 0 1,1 0-1,-1 0 0,0 0 1,0 0-1,0 0 1,1 0-1,14-2-8,38-9-8,77-27 0,-93 24-291,1 2 1,1 2 0,0 1-1,65-5 1,-79 16 58,-4 7-81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2.108"/>
    </inkml:context>
    <inkml:brush xml:id="br0">
      <inkml:brushProperty name="width" value="0.05" units="cm"/>
      <inkml:brushProperty name="height" value="0.05" units="cm"/>
    </inkml:brush>
  </inkml:definitions>
  <inkml:trace contextRef="#ctx0" brushRef="#br0">18 523 10498,'-8'56'1546,"4"-26"216,-2 38-1,7-68-1709,-1 0-1,0 0 0,1 1 0,-1-1 0,0 0 0,1 0 1,-1-1-1,0 1 0,0 0 0,1 0 0,-1 0 1,0 0-1,1 0 0,-1 0 0,0 0 0,0 0 1,1 0-1,-1-1 0,0 1 0,1 0 0,-1 0 0,0 0 1,0-1-1,0 1 0,1 0 0,-1 0 0,0-1 1,0 1-1,0 0 0,0 0 0,1-1 0,-1 1 1,0-1-1,5-8 373,-1-1 0,0 0 1,4-17-1,5-13 159,186-370 979,-196 405-1561,15-28 5,2 1 0,32-41 0,-50 71-9,-1 0 1,1 0 0,-1 1-1,1-1 1,0 0 0,0 1 0,0-1-1,0 1 1,0 0 0,0 0 0,0-1-1,0 1 1,1 1 0,-1-1 0,3-1-1,-4 3 2,0-1-1,0 0 1,0 0-1,0 1 1,0-1-1,0 1 1,0-1-1,0 1 1,0-1-1,0 1 0,0 0 1,0-1-1,0 1 1,-1 0-1,1 0 1,0-1-1,0 1 1,-1 0-1,1 0 1,-1 0-1,1 0 1,-1 0-1,1 0 0,-1 0 1,0 0-1,1 0 1,-1 0-1,0 0 1,0 1-1,0-1 1,1 1-1,1 14-12,0 1 1,-1-1-1,-1 1 0,0-1 1,-3 20-1,1-13 12,1 41-1,1-61 2,1-1-1,-1 1 0,1-1 0,0 1 0,0-1 0,0 1 0,0-1 0,0 0 0,0 1 0,1-1 0,-1 0 0,1 0 0,0 0 0,-1 0 0,1 0 1,0 0-1,0 0 0,0-1 0,1 1 0,-1-1 0,0 0 0,0 1 0,5 0 0,5 3-51,1-1 1,-1-1-1,22 4 0,-13-3-31,-2-1 5,24 6-121,-41-8 184,1-1 0,-1 1-1,0 0 1,1 0 0,-1 1 0,0-1-1,0 0 1,0 1 0,0-1-1,0 1 1,0-1 0,0 1 0,2 3-1,-4-4 20,1 0-1,-1 0 1,0 0-1,1 0 1,-1 0 0,0 0-1,0 0 1,1 0-1,-1 0 1,0 0-1,0 1 1,0-1-1,0 0 1,-1 0-1,1 0 1,0 0-1,0 0 1,-1 0 0,1 0-1,-1 0 1,1 0-1,0 0 1,-1 0-1,0 0 1,1 0-1,-1 0 1,0 0-1,1-1 1,-1 1-1,0 0 1,0 0-1,-1 0 1,-32 22 223,31-21-202,-14 7 43,0-1 1,-1 0 0,0-1-1,0-1 1,0 0 0,-1-2-1,0 0 1,0-1 0,0-1-1,-22-1 1,40 0-99,-1-1 1,1 0 0,-1 0-1,1 0 1,0 0 0,-1 0-1,1-1 1,-1 1-1,1 0 1,0-1 0,-1 1-1,1-1 1,0 1 0,-1-1-1,1 0 1,0 1-1,0-1 1,-1 0 0,1 0-1,0 0 1,0 0 0,0 0-1,0 0 1,0 0-1,1 0 1,-2-2 0,1-4-252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2.973"/>
    </inkml:context>
    <inkml:brush xml:id="br0">
      <inkml:brushProperty name="width" value="0.05" units="cm"/>
      <inkml:brushProperty name="height" value="0.05" units="cm"/>
    </inkml:brush>
  </inkml:definitions>
  <inkml:trace contextRef="#ctx0" brushRef="#br0">375 29 14531,'6'-5'258,"-3"3"-141,-1-1 0,1 1 1,0 0-1,0 0 0,0 0 0,0 0 0,0 1 1,0-1-1,0 1 0,1 0 0,-1 0 1,0 0-1,7-1 0,-9 2-98,0 0-1,-1 0 1,1 0-1,-1 0 1,1 0-1,0 0 1,-1 0 0,1 1-1,0-1 1,-1 0-1,1 0 1,-1 0-1,1 1 1,-1-1-1,1 0 1,0 1 0,-1-1-1,1 1 1,-1-1-1,0 0 1,1 1-1,-1-1 1,1 1-1,-1-1 1,0 1 0,1-1-1,-1 1 1,0 0-1,1-1 1,-1 1-1,0-1 1,0 1-1,0 0 1,0 24 580,-1-22-531,-2 16 223,-1 1 0,-2-1 1,0 1-1,-11 23 1,-42 75 150,45-91-358,-44 84-236,-137 194 0,187-295 11,4-4 78,0 0 0,-1 1 0,0-2-1,0 1 1,-1 0 0,0-1 0,1 0 0,-2-1 0,-10 8 0,17-12 55,-1 0 0,1 0-1,0 0 1,-1 0 0,1 1 0,0-1 0,0 0 0,-1 0 0,1 0 0,0 0 0,-1 0 0,1 0 0,0 0 0,-1 0 0,1 0 0,0 0 0,-1 0 0,1 0 0,0-1 0,-1 1 0,1 0 0,0 0-1,-1 0 1,1 0 0,0 0 0,-1-1 0,-1-7-261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3.345"/>
    </inkml:context>
    <inkml:brush xml:id="br0">
      <inkml:brushProperty name="width" value="0.05" units="cm"/>
      <inkml:brushProperty name="height" value="0.05" units="cm"/>
    </inkml:brush>
  </inkml:definitions>
  <inkml:trace contextRef="#ctx0" brushRef="#br0">0 7 15707,'14'-7'1353,"9"11"-937,2 6-160,11 6 504,5 1-168,8 3-464,3-1-296,1-3 240,1 5-88,-6-4-96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3.765"/>
    </inkml:context>
    <inkml:brush xml:id="br0">
      <inkml:brushProperty name="width" value="0.05" units="cm"/>
      <inkml:brushProperty name="height" value="0.05" units="cm"/>
    </inkml:brush>
  </inkml:definitions>
  <inkml:trace contextRef="#ctx0" brushRef="#br0">119 34 17340,'1'-2'146,"0"0"0,0 0 1,0 0-1,1 1 1,-1-1-1,0 0 0,1 0 1,-1 1-1,1-1 0,0 1 1,-1-1-1,1 1 0,0 0 1,0 0-1,0 0 1,0 0-1,0 0 0,0 0 1,0 0-1,0 0 0,0 1 1,0-1-1,0 1 1,1 0-1,3 0 0,-3-1-40,0 0 0,1 1 0,-1 0-1,1 0 1,-1 0 0,1 0 0,-1 1 0,1-1-1,-1 1 1,1 0 0,-1 0 0,0 0-1,0 0 1,1 0 0,-1 1 0,4 2 0,-6-2-93,0 0 0,1-1 0,-1 1 0,0 0 0,0 0-1,-1 0 1,1 0 0,0 0 0,-1 0 0,1 0 0,-1 0 0,1 0 0,-1 1 0,0-1 0,0 0 0,0 0 0,0 0 0,-1 0 0,1 0 0,0 0 0,-1 0 0,0 1 0,1-1 0,-1-1 0,0 1 0,0 0 0,0 0 0,0 0 0,-3 3 0,-2 4-21,0 0 0,-1-1 0,0 0 0,-12 11 0,-19 11-101,-60 35 1,109-69 37,0 1 1,0 0 0,0 1 0,0 0-1,1 1 1,-1 0 0,0 1 0,23 2-1,-30-1 45,0 0 0,0 0 0,0 0 0,0 0 1,0 1-1,0-1 0,0 1 0,-1 0 0,1 0 0,-1 1 0,1-1 0,-1 1 0,0-1 0,0 1 0,0 0 0,0 1 0,-1-1 0,1 0 0,-1 1 0,0-1 0,0 1 0,0 0 0,0 0 0,0-1 0,-1 1 1,0 0-1,1 5 0,0 3-14,-1 1 0,0-1 0,0 0 1,-1 1-1,-1-1 0,0 1 0,-1-1 1,0 0-1,-1 0 0,-7 19 0,7-21 45,-1-1-1,0 0 0,-1 0 0,0 0 0,0 0 0,-1-1 1,0 0-1,0 0 0,-1-1 0,0 1 0,-1-1 1,1-1-1,-13 9 0,17-13-41,0 0 0,-1-1 0,1 1 0,-1 0 0,1-1 0,-1 0 0,0 0 0,1 0 0,-1 0 0,0-1 0,0 1 0,0-1 0,1 0 0,-1 0 0,0-1 0,0 1-1,0-1 1,1 0 0,-1 0 0,0 0 0,1 0 0,-1 0 0,1-1 0,-1 0 0,1 0 0,0 0 0,0 0 0,-1 0 0,2-1 0,-1 1 0,0-1 0,0 0 0,1 1 0,0-2 0,-1 1 0,1 0 0,0 0 0,0-1 0,1 1 0,-1 0 0,-1-8 0,-5-34-220,5-4-113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4.525"/>
    </inkml:context>
    <inkml:brush xml:id="br0">
      <inkml:brushProperty name="width" value="0.05" units="cm"/>
      <inkml:brushProperty name="height" value="0.05" units="cm"/>
    </inkml:brush>
  </inkml:definitions>
  <inkml:trace contextRef="#ctx0" brushRef="#br0">12 87 14843,'-1'-11'1863,"4"34"-877,6 12-483,1-1 0,22 52 1,39 60-513,-17-39 83,-48-95-74,-1 0 1,-1 0-1,0 1 0,0-1 1,-1 1-1,-1 0 1,0 0-1,-1 0 1,0 23-1,-2-27 7,0 1-1,-1-1 1,0 0 0,-1 0-1,0 0 1,0 0 0,-1 0-1,0 0 1,0-1 0,-1 0-1,0 0 1,-1 0-1,0-1 1,-7 8 0,5-7 12,0 0 1,0-1-1,0 0 1,-1-1-1,-1 0 1,1 0-1,-13 6 1,20-11-15,0 0 0,0-1 0,0 1 0,0 0 1,0-1-1,0 1 0,0-1 0,-1 1 0,1-1 1,0 0-1,0 0 0,0 0 0,0 0 0,0 0 0,0-1 1,0 1-1,-1-1 0,1 1 0,0-1 0,0 0 1,0 1-1,1-1 0,-1 0 0,0-1 0,0 1 1,0 0-1,1 0 0,-1-1 0,1 1 0,-1-1 0,1 1 1,-1-1-1,1 0 0,0 0 0,0 1 0,0-1 1,0 0-1,0 0 0,0 0 0,1 0 0,-1 0 0,0 0 1,1-4-1,-2-3 1,1 0 1,0 0-1,0 0 1,1-1-1,0 1 0,1 0 1,0 0-1,1 0 1,0 0-1,0 0 0,1 0 1,0 0-1,6-11 1,0 0-6,2 0 0,1 1 0,0 0 0,22-24 0,-15 22-5,1 1 0,1 1 1,1 1-1,46-31 0,108-47 149,-41 25 197,-131 69-330,4-3 41,0 0 0,-1 0 0,14-12 0,-19 16-42,-1 0-1,0 0 1,1-1 0,-1 1-1,0-1 1,0 1 0,0-1-1,0 0 1,0 1 0,0-1-1,-1 0 1,1 1 0,-1-1-1,1 0 1,-1 0 0,1 0-1,-1 0 1,0 1 0,0-1-1,0 0 1,0 0-1,0 0 1,0 0 0,-1 0-1,1 1 1,-1-3 0,-1 0-4,-1 0 0,1 0 0,-1 1 1,0-1-1,0 1 0,0-1 0,0 1 1,0 0-1,-1 0 0,1 0 0,-7-3 0,-47-24-175,55 29 158,-79-30-1052,62 26 444,1-2 0,0 0 0,0-1 0,1 0-1,-19-14 1,19 6-266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7.517"/>
    </inkml:context>
    <inkml:brush xml:id="br0">
      <inkml:brushProperty name="width" value="0.05" units="cm"/>
      <inkml:brushProperty name="height" value="0.05" units="cm"/>
    </inkml:brush>
  </inkml:definitions>
  <inkml:trace contextRef="#ctx0" brushRef="#br0">88 59 10914,'5'-27'1777,"4"8"-937,-4 10-376,-1 6 1728,-4 27-1391,-5 13-121,-6 19-232,-1 9-152,-4 7-240,-1 3-128,1-1-200,0-6-80,6-21-224,3-10-80,7-26-833,0-10 1105,8-16-216,6-13-120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7.906"/>
    </inkml:context>
    <inkml:brush xml:id="br0">
      <inkml:brushProperty name="width" value="0.05" units="cm"/>
      <inkml:brushProperty name="height" value="0.05" units="cm"/>
    </inkml:brush>
  </inkml:definitions>
  <inkml:trace contextRef="#ctx0" brushRef="#br0">0 126 9994,'10'-119'4622,"-10"120"-4595,-3 67 1007,7 73 1,-3-120-1024,2-1 0,0 0 0,1 0 1,1 0-1,1 0 0,1-1 0,1 0 1,14 25-1,-18-37 9,0 0 0,1 0 0,0 0 0,1-1 0,0 0 1,0 0-1,0-1 0,0 0 0,1 0 0,0 0 0,0-1 0,0 0 0,1 0 0,-1-1 0,1 0 1,0 0-1,0-1 0,0 0 0,0 0 0,0-1 0,0 0 0,0 0 0,1-1 0,-1 0 0,0 0 1,1-1-1,-1-1 0,0 1 0,0-1 0,0 0 0,0-1 0,0 0 0,-1 0 0,1-1 1,-1 0-1,0 0 0,0-1 0,0 0 0,-1 0 0,11-11 0,-7 5 82,-1-1 1,0-1-1,0 0 0,-2 0 0,0 0 0,0-1 1,-1 0-1,-1 0 0,0-1 0,4-24 1,-5 17 39,-1-1 0,-1 1 0,-1-1 1,-1 1-1,0-1 0,-7-32 1,6 45-85,-2 0 0,0-1 0,-5-14 1,7 23-52,0-1 1,-1 1-1,1 0 1,0-1 0,-1 1-1,1 0 1,-1 0-1,1 0 1,-1 0 0,0 0-1,0 0 1,0 1-1,0-1 1,0 0 0,-1 1-1,1 0 1,0-1-1,-4 0 1,5 2-15,0-1 0,0 1 0,0 0 1,0 0-1,0 0 0,0 0 0,0 0 0,0 0 0,0 0 0,0 0 1,0 0-1,0 1 0,0-1 0,0 0 0,0 1 0,0-1 0,0 0 1,0 1-1,0 0 0,0-1 0,0 1 0,-1 1 0,1-1-23,-1 1-1,1 0 0,-1 0 1,1 0-1,0 1 1,0-1-1,0 0 0,0 0 1,-1 4-1,0 2 113,1 0 0,-1 0 0,1 0-1,1 17 1,0-22-75,0 0-1,0 0 1,1 0-1,-1 0 0,1 0 1,0 0-1,0 0 1,0 0-1,0-1 0,0 1 1,1 0-1,-1 0 1,1-1-1,0 1 0,-1-1 1,1 0-1,1 1 1,-1-1-1,3 2 0,23 12-26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8.307"/>
    </inkml:context>
    <inkml:brush xml:id="br0">
      <inkml:brushProperty name="width" value="0.05" units="cm"/>
      <inkml:brushProperty name="height" value="0.05" units="cm"/>
    </inkml:brush>
  </inkml:definitions>
  <inkml:trace contextRef="#ctx0" brushRef="#br0">68 0 13051,'-13'47'1320,"-1"4"-944,0 7-200,0 3 776,7 1-712,2-6-144,5-14-232,3-9-152,4-17-840,2-7 912,-3-11-136,-5-7-192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8.666"/>
    </inkml:context>
    <inkml:brush xml:id="br0">
      <inkml:brushProperty name="width" value="0.05" units="cm"/>
      <inkml:brushProperty name="height" value="0.05" units="cm"/>
    </inkml:brush>
  </inkml:definitions>
  <inkml:trace contextRef="#ctx0" brushRef="#br0">22 236 10802,'-5'-14'426,"1"-1"0,0 1-1,1-1 1,-2-23 0,5 33-297,0 0 0,0 1-1,0-1 1,1 0 0,-1 0 0,1 0-1,1 1 1,-1-1 0,1 1 0,-1-1 0,1 1-1,1-1 1,-1 1 0,0 0 0,1 0 0,0 0-1,0 1 1,5-5 0,-1 1 24,1 2 0,0-1 1,0 1-1,1 1 0,0 0 0,-1 0 0,1 0 0,1 1 1,-1 1-1,0-1 0,1 1 0,-1 1 0,1 0 1,17 0-1,-17 1-93,-1 1 1,1-1 0,-1 2-1,1-1 1,-1 1-1,0 0 1,0 1 0,0 0-1,0 1 1,0 0-1,-1 0 1,0 1 0,1 0-1,-2 0 1,9 7-1,-11-7-42,-1 1 0,1-1 0,-1 1 0,0 0 0,0 0 0,-1 0 0,0 1 0,0-1 0,0 1 0,-1 0 1,0 0-1,0-1 0,-1 1 0,0 1 0,0-1 0,-1 0 0,1 0 0,-2 0 0,1 0 0,-1 0 0,0 0 0,0 0 0,-5 12 0,-1 3 30,-1-1-1,-1 0 1,-1 0 0,-1-1 0,-1-1-1,-15 20 1,27-39-50,0 0 1,0 0-1,0 0 1,0 0-1,1 0 0,-1 0 1,0 0-1,0 0 0,0 0 1,0 0-1,0 0 0,1 0 1,-1 0-1,0 0 0,0 0 1,0 0-1,0 0 0,0 0 1,1 0-1,-1 0 0,0 0 1,0 0-1,0 0 0,0 0 1,0 0-1,0 1 0,0-1 1,0 0-1,1 0 0,-1 0 1,0 0-1,0 0 0,0 0 1,0 1-1,0-1 0,0 0 1,0 0-1,0 0 0,0 0 1,0 0-1,0 0 0,0 1 1,0-1-1,0 0 0,0 0 1,0 0-1,0 0 0,0 0 1,0 1-1,0-1 0,0 0 1,0 0-1,0 0 0,0 0 1,0 0-1,0 1 0,0-1 1,0 0-1,-1 0 0,1 0 1,0 0-1,11-3-195,-1-1 98,-1 1 1,1 0-1,0 1 0,-1 0 0,1 0 1,0 1-1,0 0 0,15 1 0,-22 1 84,0-1 0,0 0 0,0 1 0,0-1 0,-1 1 0,1 0 0,0 0 0,0 0 0,0 0 0,-1 1 1,1-1-1,-1 1 0,1-1 0,-1 1 0,0 0 0,1 0 0,-1 0 0,0 0 0,0 1 0,0-1 0,-1 1 0,1-1 0,-1 1 0,1-1 0,-1 1 0,0 0 0,0 0 0,0-1 0,0 1 0,0 0 0,-1 0 0,1 5 0,-1-2 28,0-1 0,0 0 0,-1 1 0,0-1 0,0 0 0,0 0 0,0 1 1,-1-1-1,0 0 0,0 0 0,-1-1 0,1 1 0,-1 0 0,0-1 0,0 1 0,0-1 0,-1 0 0,0 0 0,1-1 0,-1 1 0,-1-1 0,-4 4 0,-8 4 153,0 0 0,0-2 0,-1 0 0,-32 11 0,26-11 179,-36 7 0,54-14-397,0-1 1,1 0 0,-1-1 0,0 1 0,0-1 0,1 0 0,-1-1 0,0 1 0,0-1-1,1 0 1,-1-1 0,-10-3 0,16 5 41,-1 0-1,1 0 1,-1 0-1,1-1 1,-1 1-1,1 0 1,-1-1-1,1 1 1,-1 0-1,1-1 1,-1 1-1,1 0 1,-1-1-1,1 1 1,0-1-1,-1 1 1,1-1-1,0 1 1,-1-1-1,1 1 1,0-1-1,0 1 1,-1-1-1,1 0 0,0 1 1,0-1-1,0 1 1,0-1-1,0 0 1,0 1-1,0-1 1,0 1-1,0-1 1,0 1-1,0-1 1,0 0-1,1 1 1,-1-1-1,0 0 1,8-13-298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3.638"/>
    </inkml:context>
    <inkml:brush xml:id="br0">
      <inkml:brushProperty name="width" value="0.05" units="cm"/>
      <inkml:brushProperty name="height" value="0.05" units="cm"/>
    </inkml:brush>
  </inkml:definitions>
  <inkml:trace contextRef="#ctx0" brushRef="#br0">105 1 14427,'-8'54'1248,"2"2"-1,2 57 1,3-62-1091,-1 123-844,2-173 627,0-1-1,0 1 1,0 0 0,0 0 0,0 0-1,0-1 1,0 1 0,0 0 0,0 0-1,-1-1 1,1 1 0,0 0 0,0 0 0,-1-1-1,1 1 1,0 0 0,-1-1 0,1 1-1,-1-1 1,1 1 0,-1 0 0,1-1-1,-2 1 1,2-1-1,-1 0 0,0 0 0,1-1 0,-1 1 0,1 0 0,-1 0 0,0-1 0,1 1 0,-1-1 0,1 1 0,-1-1 0,1 1-1,-1-1 1,1 1 0,0-1 0,-1 1 0,1-1 0,0 1 0,-1-2 0,-18-37-1465,18 38 1466,-32-93-1279,29 82 1580,1 0 0,1 0 0,0 0 0,1 0 0,0-25 0,1 35-152,0 1 1,0-1-1,1 0 1,-1 1-1,0-1 1,1 1-1,-1 0 1,1-1-1,0 1 1,-1-1-1,1 1 1,0 0 0,0-1-1,0 1 1,0 0-1,0 0 1,0 0-1,0 0 1,0 0-1,1 0 1,-1 0-1,0 0 1,1 0-1,-1 1 1,0-1 0,1 1-1,-1-1 1,1 1-1,-1-1 1,1 1-1,-1 0 1,1-1-1,2 1 1,6 0 207,0 0 0,0 1 0,-1 0-1,15 4 1,-9-3-256,9 3-2,-11-2-79,1-1-1,-1 0 1,1-1 0,0 0 0,-1-1-1,1 0 1,0-1 0,18-4 0,7-8-128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14.413"/>
    </inkml:context>
    <inkml:brush xml:id="br0">
      <inkml:brushProperty name="width" value="0.05" units="cm"/>
      <inkml:brushProperty name="height" value="0.05" units="cm"/>
    </inkml:brush>
  </inkml:definitions>
  <inkml:trace contextRef="#ctx0" brushRef="#br0">0 105 15123,'26'-20'1613,"51"-28"0,-66 42-1380,0 1 0,0 0 0,1 1 0,0 0 0,-1 0 1,1 2-1,22-3 0,-33 5-217,0-1 0,0 1-1,1 0 1,-1 0 0,0 0 0,0 0 0,1 0 0,-1 0 0,0 0 0,0 0 0,1 1 0,-1-1 0,0 1 0,0-1 0,0 1 0,1-1 0,-1 1 0,0-1 0,0 1 0,0 0 0,0 0-1,0-1 1,0 1 0,-1 0 0,1 0 0,0 0 0,0 0 0,0 0 0,-1 0 0,1 0 0,-1 0 0,1 1 0,-1-1 0,1 0 0,-1 0 0,0 0 0,1 1 0,-1-1 0,0 0-1,0 0 1,0 1 0,0 1 0,-1 4 31,0 0 0,0-1 0,-1 1 0,0 0 0,0-1 1,-5 11-1,-31 58 446,18-36-125,-17 42 0,33-69-294,0 0-1,0 0 0,2 0 0,-1 0 0,1 0 0,1 1 1,0-1-1,2 17 0,-1-25-87,1 1 0,0 0 1,0-1-1,0 1 0,0-1 0,1 1 0,0-1 1,-1 0-1,2 0 0,-1 0 0,0 0 0,1 0 1,0 0-1,0-1 0,0 1 0,0-1 0,1 0 1,-1 0-1,1 0 0,0 0 0,0-1 0,0 1 1,0-1-1,0 0 0,0 0 0,1-1 0,-1 1 1,1-1-1,7 1 0,-1 0-79,-1-1 0,1-1 1,0 1-1,-1-2 0,1 0 0,0 0 0,-1 0 1,1-2-1,-1 1 0,1-1 0,-1-1 0,12-5 1,34-24-264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4.121"/>
    </inkml:context>
    <inkml:brush xml:id="br0">
      <inkml:brushProperty name="width" value="0.05" units="cm"/>
      <inkml:brushProperty name="height" value="0.05" units="cm"/>
    </inkml:brush>
  </inkml:definitions>
  <inkml:trace contextRef="#ctx0" brushRef="#br0">187 52 14411,'-6'48'947,"-14"49"1,3-15-389,4-12-49,-28 142 534,28-156-851,-36 93 0,46-141-176,2-5-6,0-1 1,0 1 0,0 0 0,0-1-1,-1 1 1,1-1 0,-1 0 0,1 1-1,-1-1 1,-3 3 0,5-5-10,0 1-1,-1-1 1,1 0 0,0 0 0,0 0 0,0 0-1,0 0 1,0 0 0,0 1 0,0-1 0,0 0 0,0 0-1,-1 0 1,1 0 0,0 0 0,0 0 0,0 0-1,0 0 1,0 0 0,0 0 0,-1 0 0,1 0 0,0 0-1,0 0 1,0 1 0,0-1 0,0 0 0,-1 0 0,1 0-1,0-1 1,0 1 0,0 0 0,0 0 0,0 0-1,-1 0 1,1 0 0,0 0 0,0 0 0,0 0 0,0 0-1,0 0 1,0 0 0,-1 0 0,1 0 0,0 0-1,0-1 1,0 1 0,0 0 0,0 0 0,0 0 0,0 0-1,0 0 1,0-12 64,10-18-7,133-302-335,-108 261 116,4 2 0,73-101 0,-99 153 141,1 1 0,0 1 0,21-18 0,-30 28 16,0 1 1,1 0 0,-1 0-1,1 1 1,0 0 0,0 0-1,0 0 1,0 1-1,1 0 1,-1 0 0,1 0-1,-1 1 1,12-1 0,-16 2 2,0 0 0,0 0 0,0 0 1,0 0-1,0 1 0,0-1 0,0 0 0,0 1 1,0 0-1,0-1 0,0 1 0,-1 0 1,1 0-1,0 0 0,0 0 0,-1 0 1,1 0-1,-1 1 0,1-1 0,-1 1 0,1-1 1,-1 1-1,0-1 0,0 1 0,0 0 1,0-1-1,0 1 0,0 0 0,0 0 1,-1 0-1,1 0 0,0 0 0,-1 0 0,0 0 1,1 3-1,-1 2 18,0 0 0,0 0 0,-1 1 0,0-1 0,0 0 0,0 0 0,-1 0 0,-4 11 0,-4 3 94,0 0-1,-2-1 0,0 0 1,-1 0-1,-24 27 0,11-19-138,-1-1-1,-49 39 1,71-62-16,4-3 35,0 0 0,0 0 0,0 0 0,0-1-1,0 1 1,0 0 0,0 0 0,0-1 0,0 1 0,0-1 0,-1 1 0,1-1 0,0 0 0,-2 1 0,0-2-167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4.568"/>
    </inkml:context>
    <inkml:brush xml:id="br0">
      <inkml:brushProperty name="width" value="0.05" units="cm"/>
      <inkml:brushProperty name="height" value="0.05" units="cm"/>
    </inkml:brush>
  </inkml:definitions>
  <inkml:trace contextRef="#ctx0" brushRef="#br0">195 1 15387,'2'0'137,"1"1"-1,0 0 1,-1 0 0,1 0-1,-1 0 1,1 0-1,-1 0 1,0 0-1,1 1 1,-1-1 0,0 1-1,0 0 1,0 0-1,3 3 1,-4-4-47,0 1 0,-1 0 1,1 0-1,0 0 0,-1 0 0,1 0 1,-1 0-1,0 0 0,1 1 1,-1-1-1,0 0 0,0 0 0,0 0 1,-1 0-1,1 0 0,-1 0 1,1 0-1,-1 0 0,-1 4 0,-4 11 110,-2-1 0,1 0 0,-2 0 0,0 0 0,-1-1 0,-1-1 0,0 0 0,-1 0 0,0-1 0,-25 20 0,42-36-361,0 0 1,0 1 0,0 0-1,1 0 1,-1 0 0,1 1-1,-1 0 1,1 0 0,-1 0-1,1 1 1,-1 0 0,10 0 0,-4 1-2,1 0 1,-1 1 0,0 0 0,0 0-1,18 8 1,-23-8 100,1 1 0,-1 0-1,0 1 1,0 0 0,-1 0-1,1 0 1,-1 0-1,0 1 1,0 0 0,7 9-1,-10-12 70,-1 0 0,0 0-1,0 0 1,0 1 0,0-1-1,0 0 1,0 0 0,0 1-1,-1-1 1,0 0 0,1 1-1,-1-1 1,0 0-1,0 1 1,0-1 0,0 0-1,0 1 1,-1-1 0,1 0-1,-1 1 1,0-1 0,1 0-1,-1 1 1,0-1 0,0 0-1,-1 0 1,1 0 0,0 0-1,-1 0 1,1 0 0,-1-1-1,1 1 1,-4 2 0,-6 5 198,0 0 0,-1-1 0,0 0 0,0 0 0,0-2 1,-1 1-1,-21 6 0,14-7 126,0 0-1,0-1 1,0-1-1,-33 1 1,48-4-334,-1-1 0,1 0 0,0 0-1,0-1 1,0 0 0,0 0 0,0 0 0,-7-3 0,11 4-25,-1-1 1,1 0-1,-1 0 1,1 0-1,0 0 1,0 0-1,0 0 1,-1 0-1,1 0 1,0 0-1,0 0 1,0-1-1,1 1 1,-1 0-1,0-1 0,0 1 1,1-1-1,-1 1 1,1-1-1,-1 1 1,1-1-1,0 1 1,0-1-1,-1 1 1,1-1-1,0 0 1,0 1-1,1-1 1,-1-2-1,8-26-241,8-8-111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4.940"/>
    </inkml:context>
    <inkml:brush xml:id="br0">
      <inkml:brushProperty name="width" value="0.05" units="cm"/>
      <inkml:brushProperty name="height" value="0.05" units="cm"/>
    </inkml:brush>
  </inkml:definitions>
  <inkml:trace contextRef="#ctx0" brushRef="#br0">265 0 15339,'-2'19'1489,"-17"22"-881,-11 6-184,-5 13 512,0 6-144,-2-1-80,4-2-128,7-10-255,5-6-185,7-19-360,3-14-345,10-23 473,2-15-96,12-24-72</inkml:trace>
  <inkml:trace contextRef="#ctx0" brushRef="#br0" timeOffset="1">74 60 16179,'-2'10'1657,"4"8"-985,2-1-232,4 3 816,5 1-319,6 1-297,4 3-208,8-6-576,4 2-392,9-3-425,2-3 761,-3-2-184,-2-5-144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5.452"/>
    </inkml:context>
    <inkml:brush xml:id="br0">
      <inkml:brushProperty name="width" value="0.05" units="cm"/>
      <inkml:brushProperty name="height" value="0.05" units="cm"/>
    </inkml:brush>
  </inkml:definitions>
  <inkml:trace contextRef="#ctx0" brushRef="#br0">50 1 16347,'1'1'141,"-1"0"0,1 0 0,0 0 0,-1 0 0,1 0 0,0 0 0,-1-1 0,1 1 0,0 0 0,0 0 0,0 0 0,0-1 0,0 1 0,0-1 0,0 1 0,0-1 0,0 1 0,0-1 0,0 1 0,0-1 0,1 0 0,-1 0 0,2 1 0,35 0 1805,-7-1-1108,-28 1-829,-1-1-1,0 1 1,1-1-1,-1 1 1,0 0-1,1 0 1,-1 0-1,0 0 1,0 0-1,0 1 0,0-1 1,0 1-1,0-1 1,0 1-1,-1 0 1,1 0-1,0 0 1,-1 0-1,0 0 1,1 0-1,0 3 0,0-1-15,-1 0-1,0 0 1,-1 0-1,1 0 1,-1 0-1,1 0 1,-1 0-1,-1 0 1,1 0-1,0 0 1,-1 0-1,-2 7 0,-27 76 23,21-64-11,9-22-12,0-1-1,0 0 1,0 1-1,0-1 1,1 1-1,-1-1 1,0 0-1,0 1 1,0-1-1,0 0 1,0 1-1,1-1 1,-1 0-1,0 1 1,0-1-1,1 0 1,-1 1-1,0-1 0,0 0 1,1 0-1,-1 1 1,0-1-1,1 0 1,-1 0-1,0 0 1,1 1-1,-1-1 1,0 0-1,1 0 1,-1 0-1,1 0 1,-1 0-1,0 0 1,1 0-1,-1 0 1,0 0-1,1 0 1,-1 0-1,1 0 1,-1 0-1,0 0 1,1 0-1,0 0 1,25-1-199,-20 0 129,8 0-31,-1 1 0,0 1-1,0 0 1,1 1 0,-1 0-1,0 1 1,-1 0 0,1 1-1,0 1 1,-1 0-1,16 9 1,-26-14 112,-1 1 0,1 0 1,0 0-1,0 0 0,-1 1 0,1-1 0,-1 0 1,1 1-1,-1-1 0,0 1 0,1-1 0,-1 1 1,0-1-1,0 1 0,0 0 0,0 0 0,-1 0 1,1-1-1,0 1 0,-1 0 0,1 0 0,-1 0 1,1 0-1,-1 0 0,0 0 0,0 0 0,0 0 1,0 0-1,-1 0 0,1 0 0,0 0 0,-1 0 1,1 0-1,-1 0 0,0 0 0,0 0 0,1-1 0,-1 1 1,-1 0-1,1 0 0,0-1 0,0 1 0,0-1 1,-1 1-1,1-1 0,-1 0 0,-2 2 0,-12 11 307,-1-1-1,-1-1 0,0 0 0,-39 17 0,19-13 181,-67 19-1,98-33-476,0 0-89,0 0 0,0 0 0,0 0-1,0-1 1,0 0 0,0 0 0,0-1-1,-1 0 1,1 0 0,-9-2-1,16 2 59,-1-1 0,1 1-1,-1 0 1,1 0-1,0 0 1,-1-1-1,1 1 1,-1 0-1,1-1 1,-1 1-1,1 0 1,0-1 0,-1 1-1,1 0 1,0-1-1,-1 1 1,1-1-1,0 1 1,-1-1-1,1 1 1,0-1-1,0 1 1,0-1-1,0 1 1,-1-1 0,1 1-1,0-1 1,0 1-1,0-1 1,0 1-1,0-1 1,0 1-1,0-1 1,0 1-1,1-1 1,-1 1 0,0-1-1,0 1 1,0-1-1,0 1 1,1-1-1,-1 1 1,0-1-1,1 1 1,-1 0-1,0-1 1,1 0-1,16-17-328,7 2-119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5.852"/>
    </inkml:context>
    <inkml:brush xml:id="br0">
      <inkml:brushProperty name="width" value="0.05" units="cm"/>
      <inkml:brushProperty name="height" value="0.05" units="cm"/>
    </inkml:brush>
  </inkml:definitions>
  <inkml:trace contextRef="#ctx0" brushRef="#br0">6 31 16724,'-5'-2'1688,"5"0"-1056,10-1-272,15 1 704,4-2-151,12 1-329,4 1-184,8-3-472,6 1-208,-1 2-352,-3 2-145,-15-1 545,-9 1-160,-17 3-136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6.271"/>
    </inkml:context>
    <inkml:brush xml:id="br0">
      <inkml:brushProperty name="width" value="0.05" units="cm"/>
      <inkml:brushProperty name="height" value="0.05" units="cm"/>
    </inkml:brush>
  </inkml:definitions>
  <inkml:trace contextRef="#ctx0" brushRef="#br0">1 162 14091,'19'9'1760,"13"-6"-1095,20-15-289,8-5 816,6-4-456,4-2-248,2-3 1505,-2 1-1673,-12 0-16,-4 1 24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6.627"/>
    </inkml:context>
    <inkml:brush xml:id="br0">
      <inkml:brushProperty name="width" value="0.05" units="cm"/>
      <inkml:brushProperty name="height" value="0.05" units="cm"/>
    </inkml:brush>
  </inkml:definitions>
  <inkml:trace contextRef="#ctx0" brushRef="#br0">38 1 17148,'0'0'33,"0"0"1,0 1-1,0-1 0,0 0 1,0 0-1,0 0 1,-1 1-1,1-1 1,0 0-1,0 0 0,0 0 1,0 1-1,0-1 1,0 0-1,0 0 1,0 0-1,-1 0 0,1 0 1,0 1-1,0-1 1,0 0-1,0 0 1,-1 0-1,1 0 0,0 0 1,0 0-1,0 0 1,0 1-1,-1-1 1,1 0-1,0 0 1,0 0-1,0 0 0,-1 0 1,1 0-1,0 0 1,0 0-1,0 0 1,-1 0-1,1 0 0,0 0 1,0 0-1,0 0 1,-1-1-1,1 1 1,0 0-1,0 0 0,0 0 1,-1 0-1,1 0 1,0 0-1,0 0 1,0-1-1,0 1 0,-1 0 1,1 0-1,0 0 1,0 0-1,0 0 1,0-1-1,0 1 0,-4 24 297,3-21-93,-3 25 215,-5 27 153,3 0 0,1 90 0,5-141-576,1 0 0,-1 0 1,1 0-1,0-1 0,-1 1 0,2 0 0,-1-1 1,0 1-1,4 6 0,-4-9-21,0 0 0,0 0 0,0 1 0,0-1 0,0 0 0,1 0 0,-1 0 0,0 0 0,0-1 0,1 1 0,-1 0-1,1-1 1,-1 1 0,1 0 0,-1-1 0,1 0 0,-1 1 0,1-1 0,-1 0 0,1 0 0,-1 0 0,1 0 0,-1 0 0,1 0 0,-1 0 0,1 0 0,2-1 0,4-2-41,0 0 0,-1 0 1,0 0-1,1-1 0,-1 0 0,0 0 1,-1-1-1,1 0 0,5-6 1,56-59-427,-44 44 281,157-188-1243,-173 208 1602,-7 9-3,-6 11 113,-2-3-69,-23 48 612,28-55-752,0 1 1,0-1 0,1 1 0,0 0 0,0 0 0,0-1 0,0 1-1,1 0 1,0 0 0,0 9 0,1-13-71,-1 0-1,0 0 1,1 0 0,-1 0-1,1 0 1,-1 0 0,1 0 0,-1-1-1,1 1 1,0 0 0,-1 0-1,1 0 1,0-1 0,0 1-1,0 0 1,0-1 0,-1 1 0,1-1-1,0 1 1,0-1 0,0 1-1,0-1 1,0 1 0,0-1-1,0 0 1,0 0 0,0 0 0,0 0-1,1 1 1,-1-1 0,2-1-1,4 1-25,0-1 0,0 1 0,13-5-1,26-8-417,-1-3 0,55-28 0,-58 25-241,1 1 0,78-21 0,-118 38 631,1 0 0,-1 1 0,1-1 0,0 1 0,-1 0 0,7 0 0,-9 0 45,0 1 1,0-1 0,-1 0-1,1 0 1,0 1 0,-1-1 0,1 0-1,0 1 1,-1-1 0,1 1 0,-1-1-1,1 1 1,-1-1 0,1 1 0,-1-1-1,1 1 1,-1 0 0,1-1-1,-1 1 1,0 0 0,1-1 0,-1 1-1,0 0 1,0-1 0,1 1 0,-1 0-1,0 0 1,0-1 0,0 1-1,0 0 1,0 0 0,0-1 0,0 1-1,0 0 1,0 0 0,0-1 0,-1 1-1,1 0 1,0-1 0,-1 2 0,-4 16 304,-2 0 1,0 0-1,-13 24 1,-12 28 502,15-17-1470,16-47 493,4-5 94,7-8-87,5-9-176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9.209"/>
    </inkml:context>
    <inkml:brush xml:id="br0">
      <inkml:brushProperty name="width" value="0.05" units="cm"/>
      <inkml:brushProperty name="height" value="0.05" units="cm"/>
    </inkml:brush>
  </inkml:definitions>
  <inkml:trace contextRef="#ctx0" brushRef="#br0">18 0 13635,'4'9'285,"-1"0"-1,0 0 1,0 0 0,-1 0 0,0 0 0,0 12-1,1 58 402,-3-42-311,3 56 91,-5 0 1,-3 0-1,-22 114 1,20-188-89,5-20-45,4-14-95,2-6-156,1 0 1,1 0-1,14-33 0,37-63-152,-49 101 61,101-173-396,-86 156 267,2 0 0,1 2 0,40-39 0,-58 63 114,-4 3 15,0 0-1,0 0 1,0 0 0,1 1-1,-1 0 1,1 0 0,0 0 0,0 0-1,0 1 1,9-3 0,-13 4 7,1 1 0,-1 0 0,0-1 1,0 1-1,0 0 0,0 0 0,0 0 0,1 0 1,-1 0-1,0 1 0,0-1 0,0 0 1,0 0-1,0 1 0,0-1 0,0 1 0,0-1 1,0 1-1,0-1 0,0 1 0,0 0 1,0-1-1,0 1 0,0 0 0,0 0 0,0 0 1,-1-1-1,1 1 0,0 0 0,-1 0 1,1 0-1,-1 0 0,1 0 0,-1 0 0,1 0 1,-1 1-1,0-1 0,0 0 0,1 0 0,-1 0 1,0 0-1,0 2 0,0 3-2,0 1-1,0-1 1,0 0-1,-1 1 1,0-1-1,-3 10 1,0-4 3,0-1 0,-1 0 1,0 0-1,-1-1 0,-1 0 0,0 0 1,0 0-1,0-1 0,-18 16 1,9-10-16,-1-1 0,0-1 1,-1 0-1,-31 16 0,36-23-72,-1 0-1,0-1 0,-23 5 1,32-9 25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59.658"/>
    </inkml:context>
    <inkml:brush xml:id="br0">
      <inkml:brushProperty name="width" value="0.05" units="cm"/>
      <inkml:brushProperty name="height" value="0.05" units="cm"/>
    </inkml:brush>
  </inkml:definitions>
  <inkml:trace contextRef="#ctx0" brushRef="#br0">1 147 14539,'0'0'52,"0"1"0,0-1 1,0 1-1,0-1 0,0 0 0,0 1 0,0-1 0,0 1 0,0-1 1,1 0-1,-1 1 0,0-1 0,0 1 0,0-1 0,1 0 0,-1 1 0,0-1 1,0 0-1,1 1 0,-1-1 0,0 0 0,1 0 0,-1 1 0,0-1 1,1 0-1,-1 0 0,0 0 0,1 1 0,-1-1 0,1 0 0,-1 0 1,0 0-1,1 0 0,0 0 0,20-2 713,21-16-253,-40 17-409,125-70 462,-42 22-638,-80 46 51,0 0 0,-1 1-1,1 0 1,0 0 0,6-1 0,-11 3 21,0 0-1,1 0 1,-1 0 0,0 0 0,0 0-1,0 0 1,1 0 0,-1 0-1,0 0 1,0 0 0,0 0-1,1 0 1,-1 0 0,0 0-1,0 0 1,0 0 0,1 0 0,-1 0-1,0 0 1,0 1 0,0-1-1,0 0 1,1 0 0,-1 0-1,0 0 1,0 0 0,0 0 0,0 1-1,1-1 1,-1 0 0,0 0-1,0 0 1,0 0 0,0 1-1,0-1 1,0 0 0,0 0 0,0 0-1,0 0 1,0 1 0,1-1-1,-1 0 1,-9 18 13,-27 29 78,16-21-21,0 1 0,1 1 0,-17 38 0,32-50-401,4-15 321,0-1 0,0 0 0,0 1 0,1-1 0,-1 0 0,0 0 0,0 0 0,0 1-1,0-1 1,0 0 0,1 0 0,-1 1 0,0-1 0,0 0 0,0 0 0,1 0 0,-1 0 0,0 0 0,0 1 0,1-1 0,-1 0 0,0 0 0,0 0 0,1 0-1,-1 0 1,0 0 0,1 0 0,-1 0 0,0 0 0,0 0 0,1 0 0,2 0-19,-1-1 0,0 0 0,1 1 0,-1-1 0,0 0 0,1 0 0,-1 0 0,0-1 0,0 1 0,2-2 0,18-15-191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0.046"/>
    </inkml:context>
    <inkml:brush xml:id="br0">
      <inkml:brushProperty name="width" value="0.05" units="cm"/>
      <inkml:brushProperty name="height" value="0.05" units="cm"/>
    </inkml:brush>
  </inkml:definitions>
  <inkml:trace contextRef="#ctx0" brushRef="#br0">172 1 14611,'-7'10'1216,"0"6"-904,-1 7-112,-3 10 545,-1 4-281,3 7-248,0-2-88,4-4-80,3 1-104,1-9-192,-1-8-144,0-6 328,2-5-72,0-10-48</inkml:trace>
  <inkml:trace contextRef="#ctx0" brushRef="#br0" timeOffset="1">1 202 15275,'16'-5'1353,"6"1"-1009,5 1-120,9 1 360,1-1-280,3-1-576,1-3-1889,-3 4 1913,1 1-328,-8-10-200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2:30.342"/>
    </inkml:context>
    <inkml:brush xml:id="br0">
      <inkml:brushProperty name="width" value="0.05" units="cm"/>
      <inkml:brushProperty name="height" value="0.05" units="cm"/>
    </inkml:brush>
  </inkml:definitions>
  <inkml:trace contextRef="#ctx0" brushRef="#br0">0 1 10442,'42'39'1349,"0"-12"-1184,179 102 451,-190-114-591,2-1-1,-1-1 0,2-1 1,-1-3-1,44 8 1,-21-10-63,93-2 0,59-14-10,29-1 136,221 50 433,-70-1-123,-301-38-304,0-3 0,0-3 1,106-22-1,-171 23-77,123-19 89,-124 22-80,0 0-1,0 1 1,0 0 0,39 8 0,-56-7-40,4-1-134,-8-10 94,0 9 49,-1-1 1,1 1-1,-1-1 1,1 1-1,-1 0 1,0-1-1,0 1 1,1 0-1,-1-1 0,0 1 1,-2-1-1,-24-21-40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9:14.818"/>
    </inkml:context>
    <inkml:brush xml:id="br0">
      <inkml:brushProperty name="width" value="0.05" units="cm"/>
      <inkml:brushProperty name="height" value="0.05" units="cm"/>
    </inkml:brush>
  </inkml:definitions>
  <inkml:trace contextRef="#ctx0" brushRef="#br0">136 83 17028,'-10'6'176,"0"-1"1,1 2 0,0 0 0,0 0 0,1 0-1,0 1 1,0 0 0,1 1 0,0 0 0,1 0-1,0 0 1,0 1 0,1 0 0,0 0 0,0 0-1,2 1 1,-1-1 0,1 1 0,1 0 0,0 0-1,0 0 1,1 0 0,0 1 0,1-1 0,1 0-1,-1 0 1,4 14 0,-3-20-160,0 0-1,1-1 1,0 1 0,-1 0-1,1-1 1,1 1 0,-1-1-1,1 1 1,0-1 0,0 0-1,0 0 1,0 0 0,1-1-1,0 1 1,-1-1 0,1 0-1,0 0 1,1 0 0,-1 0-1,0-1 1,1 0 0,0 0-1,-1 0 1,1 0 0,0-1-1,0 0 1,0 0 0,0 0-1,0-1 1,0 1 0,0-1-1,0 0 1,7-2 0,-1 0-9,0 0 0,-1-1-1,1-1 1,-1 0 0,1 0 0,-1-1 0,-1-1 0,1 1 0,-1-1 0,0-1 0,0 0 0,-1 0-1,0-1 1,0 0 0,11-15 0,-11 12 15,0 0 0,0-1-1,-2 0 1,1 0 0,-1-1 0,-1 0 0,-1 0 0,1 0-1,-2 0 1,0-1 0,-1 0 0,1-15 0,-3 21-7,0 1 1,-1 0 0,0-1 0,0 1 0,-1 0 0,0 0 0,0 0 0,0 0 0,-1 0 0,0 1 0,-1-1 0,1 1-1,-1 0 1,-1 0 0,1 0 0,-1 0 0,0 1 0,0 0 0,0 0 0,-1 0 0,-6-4 0,6 5-93,0 1 0,0 0 1,0 0-1,0 0 0,0 1 1,0-1-1,-1 2 0,1-1 1,-1 1-1,1 0 0,-1 0 0,1 1 1,-1-1-1,0 2 0,1-1 1,-1 1-1,0 0 0,1 0 1,-1 1-1,1-1 0,0 2 1,0-1-1,-9 5 0,-7 6-269,5-1-101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0.415"/>
    </inkml:context>
    <inkml:brush xml:id="br0">
      <inkml:brushProperty name="width" value="0.05" units="cm"/>
      <inkml:brushProperty name="height" value="0.05" units="cm"/>
    </inkml:brush>
  </inkml:definitions>
  <inkml:trace contextRef="#ctx0" brushRef="#br0">123 0 11346,'-2'28'808,"-1"0"0,-1-1 0,-1 1 0,-10 27 0,-2 9 92,3-3-241,-9 36-36,-11 110 1,30-298-1430,2 69 672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0.834"/>
    </inkml:context>
    <inkml:brush xml:id="br0">
      <inkml:brushProperty name="width" value="0.05" units="cm"/>
      <inkml:brushProperty name="height" value="0.05" units="cm"/>
    </inkml:brush>
  </inkml:definitions>
  <inkml:trace contextRef="#ctx0" brushRef="#br0">565 33 15027,'2'-4'357,"0"-1"0,1 0 0,0 0 0,-1 1 0,6-6 0,-8 10-343,0 0 1,0 0-1,0 1 1,-1-1-1,1 0 1,0 0-1,0 0 0,0 0 1,0 0-1,0 0 1,0 0-1,0 0 1,0 1-1,0-1 1,0 0-1,0 0 0,0 0 1,0 0-1,0 0 1,0 0-1,0 0 1,0 1-1,0-1 0,0 0 1,0 0-1,0 0 1,1 0-1,-1 0 1,0 0-1,0 0 0,0 0 1,0 0-1,0 1 1,0-1-1,0 0 1,0 0-1,0 0 0,0 0 1,0 0-1,1 0 1,-1 0-1,0 0 1,0 0-1,0 0 0,0 0 1,0 0-1,0 0 1,0 0-1,0 0 1,1 0-1,-1 0 1,0 0-1,0 0 0,0 0 1,0 0-1,0 0 1,0 0-1,0 0 1,1 0-1,-1 0 0,0 0 1,0 0-1,0 0 1,0 0-1,0 0 1,-2 12 608,-6 14-109,-1 0-1,-2-1 0,-1 0 1,-21 34-1,-71 86 34,76-111-445,-1-2 0,-57 49 0,69-66-180,-1-2 1,-1 0-1,0-1 1,-1-1-1,0-1 1,0-1-1,-23 7 1,38-14-38,0-1 1,0 0 0,0 0 0,0 0 0,0-1-1,0 0 1,0 1 0,0-2 0,0 1 0,-6-2-1,10 2 38,-1-1-1,0 1 0,1-1 0,-1 0 0,1 1 0,-1-1 0,1 0 1,0 0-1,-1 0 0,1 0 0,0-1 0,0 1 0,-1 0 0,1 0 1,0-1-1,0 1 0,1-1 0,-1 1 0,0-1 0,0 1 0,1-1 1,-1 1-1,1-1 0,-1 0 0,1 1 0,-1-1 0,1 0 1,0 1-1,0-1 0,0 0 0,1-2 0,0-7-346,0-1 0,1 2 0,1-1 0,0 0 0,1 0-1,0 1 1,0 0 0,11-18 0,-6 13 236,0 1 1,1 0-1,1 0 1,0 2-1,14-14 1,-22 23 268,0 1 1,0-1 0,1 1-1,-1 0 1,1 0-1,-1 1 1,1-1 0,0 1-1,-1-1 1,1 1-1,0 0 1,0 1 0,0-1-1,0 1 1,0-1-1,0 1 1,0 0 0,0 1-1,0-1 1,0 1-1,4 1 1,8 2 305,-1 2 1,0 0-1,-1 1 0,15 8 0,-1 0-231,29 10-42,1-1-1,90 22 0,-113-37-199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1.237"/>
    </inkml:context>
    <inkml:brush xml:id="br0">
      <inkml:brushProperty name="width" value="0.05" units="cm"/>
      <inkml:brushProperty name="height" value="0.05" units="cm"/>
    </inkml:brush>
  </inkml:definitions>
  <inkml:trace contextRef="#ctx0" brushRef="#br0">1 383 16019,'-1'1'95,"1"0"0,0 0 0,0 0 0,0 0-1,0 1 1,1-1 0,-1 0 0,0 0 0,0 0-1,1 0 1,-1 0 0,0 0 0,1 0 0,-1 0-1,1 0 1,0 0 0,-1 0 0,1 0 0,0 0-1,0 0 1,-1 0 0,3 1 0,-2-2-57,0 0 1,1 0-1,-1-1 0,1 1 1,-1 0-1,0-1 1,1 1-1,-1-1 1,0 1-1,1-1 0,-1 0 1,0 1-1,0-1 1,0 0-1,1 0 0,-1 0 1,0 0-1,0 0 1,1-1-1,161-166 2388,-90 90-2426,-29 30-276,55-52-1342,-110 125 177,-3 0 1266,-21 49 0,31-64 199,1 0-1,0 1 1,0-1 0,1 1 0,1-1-1,-1 1 1,2-1 0,0 15-1,0-24-24,0 0 0,0 0 0,0 0 0,0 0-1,0 0 1,0 0 0,0 0 0,1-1-1,-1 1 1,0 0 0,1 0 0,-1 0 0,1 0-1,-1 0 1,1-1 0,-1 1 0,1 0-1,-1 0 1,1-1 0,0 1 0,-1 0 0,1-1-1,0 1 1,0-1 0,-1 1 0,3 0-1,-1-1 5,-1 0 0,1 0-1,0 0 1,0 0 0,0 0-1,0-1 1,-1 1 0,1-1-1,0 1 1,0-1 0,-1 0-1,1 1 1,0-1 0,2-2-1,25-17-15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1.673"/>
    </inkml:context>
    <inkml:brush xml:id="br0">
      <inkml:brushProperty name="width" value="0.05" units="cm"/>
      <inkml:brushProperty name="height" value="0.05" units="cm"/>
    </inkml:brush>
  </inkml:definitions>
  <inkml:trace contextRef="#ctx0" brushRef="#br0">149 1 16924,'-10'12'1232,"-6"11"-1016,0 5-88,6 7 272,1 4-120,5 1-104,4 0-40,2-5-152,5-2-120,-3-5-312,-1-5-184,-3-11 520,-5-5-136,-4-8-96</inkml:trace>
  <inkml:trace contextRef="#ctx0" brushRef="#br0" timeOffset="1">0 185 14811,'2'-7'1705,"7"2"-1121,6 3-264,8 0 768,9 0-408,10 2-328,16-3-720,5-6 448,14 0-176,-2-10-120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2.089"/>
    </inkml:context>
    <inkml:brush xml:id="br0">
      <inkml:brushProperty name="width" value="0.05" units="cm"/>
      <inkml:brushProperty name="height" value="0.05" units="cm"/>
    </inkml:brush>
  </inkml:definitions>
  <inkml:trace contextRef="#ctx0" brushRef="#br0">143 1 15627,'-19'33'714,"-60"122"1342,70-133-1815,1 0 0,1 0 0,1 0 0,1 1 0,-3 37 0,7-5-178,6 65-1,1-1-256,10-176 184,24-57 1,54-101-422,-74 177 303,1 2 1,2 0-1,42-49 0,-62 81 132,1 0-1,0 1 1,0-1-1,0 1 0,0 0 1,1 0-1,5-4 1,-9 7-1,0 0 0,0-1 1,0 1-1,-1 0 0,1 0 1,0-1-1,0 1 0,0 0 1,0 0-1,0 0 0,0 0 1,-1 0-1,1 0 0,0 0 1,0 0-1,0 1 0,0-1 1,0 0-1,-1 0 0,2 1 1,-1 0 0,0 0-1,0 0 1,-1 0 0,1 0 0,0 0 0,0 0 0,-1 0 0,1 0-1,-1 0 1,1 0 0,-1 0 0,1 1 0,-1-1 0,0 0 0,0 0-1,1 0 1,-1 1 0,0 1 0,0 5 2,0 0 0,0-1 0,-1 1 0,1 0 0,-2-1 0,1 1 0,-1-1 0,-1 1 0,1-1 0,-1 0 1,0 0-1,-1 0 0,0 0 0,-8 11 0,-5 3-1,0-1 0,-41 35 0,14-14 632,36-32-558,7-3 15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2.491"/>
    </inkml:context>
    <inkml:brush xml:id="br0">
      <inkml:brushProperty name="width" value="0.05" units="cm"/>
      <inkml:brushProperty name="height" value="0.05" units="cm"/>
    </inkml:brush>
  </inkml:definitions>
  <inkml:trace contextRef="#ctx0" brushRef="#br0">88 6 15235,'7'-1'363,"53"-4"1265,-56 5-1485,0 0 0,0 1 0,0-1 0,0 0 0,0 1 0,0 0 0,-1 0 0,1 0 0,0 1 0,-1-1 0,1 1 0,5 3 0,-8-4-81,0 0 0,0 0 0,0 0 0,-1 0-1,1 1 1,0-1 0,0 0 0,0 0 0,-1 1-1,1-1 1,-1 0 0,1 1 0,-1-1-1,0 1 1,1-1 0,-1 1 0,0-1 0,0 0-1,0 1 1,0-1 0,0 1 0,0-1 0,0 1-1,-1-1 1,1 0 0,-1 1 0,1-1 0,-1 1-1,1-1 1,-1 0 0,0 0 0,1 1 0,-3 1-1,-1 3-31,0 0 1,-1 0-1,0 0 0,0-1 0,-7 6 0,-17 12-255,-42 24 0,0 1-557,65-41 454,10-5-24,14-5-151,-1-4 191,0 0 0,23-14 0,-5 3 80,18-9-60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02.878"/>
    </inkml:context>
    <inkml:brush xml:id="br0">
      <inkml:brushProperty name="width" value="0.05" units="cm"/>
      <inkml:brushProperty name="height" value="0.05" units="cm"/>
    </inkml:brush>
  </inkml:definitions>
  <inkml:trace contextRef="#ctx0" brushRef="#br0">235 1 12907,'-2'4'1460,"-59"115"3028,32-66-3554,-42 109 0,66-146-1012,-9 22-1124,14-37 1165,0-1 0,0 0 0,0 0 0,0 1 0,0-1 1,0 0-1,-1 0 0,1 0 0,0 1 0,0-1 0,0 0 0,-1 0 0,1 0 1,0 0-1,0 0 0,0 1 0,-1-1 0,1 0 0,0 0 0,0 0 0,-1 0 1,1 0-1,0 0 0,0 0 0,-1 0 0,1 0 0,0 0 0,0 0 0,-1 0 0,1 0 1,0 0-1,0 0 0,-1 0 0,1 0 0,0 0 0,0 0 0,-1 0 0,1-1 1,0 1-1,0 0 0,0 0 0,-1 0 0,1 0 0,0 0 0,0-1 0,0 1 1,-1 0-1,1 0 0,0 0 0,0-1 0,0 1 0,0 0 0,0 0 0,0-1 1,-1 1-1,1 0 0,0 0 0,0-1 0,0 1 0,0 0 0,0 0 0,0-1 1,0 1-1,0 0 0,0 0 0,0-1 0,-6-20-1741,5 19 1390,-18-85-2992,5-1 4734,13 86-1177,1 0 0,0 0 0,-1-1 0,1 1 0,0 0-1,0 0 1,1 0 0,-1 0 0,0 0 0,1 0 0,1-3 0,-2 4-63,0 0 0,1 1 0,-1-1-1,1 1 1,-1-1 0,1 1 0,-1-1 0,1 1 0,-1-1 0,1 1 0,0-1 0,-1 1 0,1-1-1,0 1 1,-1 0 0,1 0 0,0-1 0,-1 1 0,1 0 0,0 0 0,-1 0 0,2 0-1,4 0 264,-1 1-1,0 0 1,1 0-1,-1 0 1,0 1-1,0 0 1,6 2 0,-5-1-480,27 10 33,1-1 0,0-2 0,66 12 0,-57-17-166</inkml:trace>
  <inkml:trace contextRef="#ctx0" brushRef="#br0" timeOffset="1">500 237 13787,'10'1'410,"-1"-1"-1,1 1 1,0 1 0,0 0-1,0 1 1,-1-1 0,0 2-1,1-1 1,8 6 0,-15-7-365,0-1 1,0 0 0,-1 1-1,1 0 1,-1 0-1,1 0 1,-1 0 0,0 0-1,0 0 1,0 0 0,0 1-1,0-1 1,0 1-1,-1 0 1,1-1 0,-1 1-1,0 0 1,0 0-1,0 0 1,0 0 0,0 0-1,-1 0 1,1 0 0,-1 0-1,0 0 1,0 0-1,0 0 1,0 0 0,-1 0-1,1 0 1,-1 0 0,1 0-1,-3 4 1,0 0-21,0-1 1,-1 1-1,0-1 0,0 1 1,-1-1-1,1 0 1,-1-1-1,-10 9 0,-51 38 307,51-41-239,-29 18 178,32-23-138,0 2 0,0 0 0,1 0 0,0 1 0,-16 17 0,27-26-125,-1 0 1,1 1-1,0-1 1,0 0 0,-1 0-1,1 1 1,0-1 0,0 0-1,0 0 1,0 1 0,-1-1-1,1 0 1,0 1 0,0-1-1,0 0 1,0 1-1,0-1 1,0 0 0,0 1-1,0-1 1,0 0 0,0 0-1,0 1 1,0-1 0,0 0-1,0 1 1,0-1-1,0 0 1,1 1 0,-1-1-1,0 0 1,0 1 0,0-1-1,0 0 1,1 0 0,-1 1-1,14 4 117,17-5-125,-30 0 0,48-6-450,96-25 1,-134 28 451,47-12-182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24.643"/>
    </inkml:context>
    <inkml:brush xml:id="br0">
      <inkml:brushProperty name="width" value="0.05" units="cm"/>
      <inkml:brushProperty name="height" value="0.05" units="cm"/>
    </inkml:brush>
  </inkml:definitions>
  <inkml:trace contextRef="#ctx0" brushRef="#br0">29 221 8314,'-1'1'42,"-23"11"1546,24-12-1573,-1 0 0,1 0 1,0 0-1,0 0 1,0 0-1,0 0 0,0 0 1,0 0-1,0 0 1,0 0-1,0 0 0,-1 0 1,1 0-1,0 0 1,0 0-1,0 0 0,0 0 1,0 0-1,0 0 1,0 0-1,0 0 1,0 0-1,0 1 0,-1-1 1,1 0-1,0 0 1,0 0-1,0 0 0,0 0 1,0 0-1,0 0 1,0 0-1,0 0 0,0 0 1,0 1-1,0-1 1,0 0-1,0 0 0,0 0 1,0 0-1,0 0 1,0 0-1,0 0 1,0 0-1,0 1 0,0-1 1,0 0-1,0 0 1,0 0-1,0 0 0,0 0 1,0 0-1,0 0 1,0 0-1,0 0 0,0 0 1,0 1-1,1-1 1,-1 0-1,0 0 0,16-2 854,153-21-130,1 6-1,176 7 1,-171 9-676,-1-8 0,182-34-1,-351 42-56,35-3 65,-40 4-68,1-1 0,-1 1 0,1 0 0,-1 0 0,1 0-1,-1 0 1,1 0 0,0 0 0,-1 0 0,1 0 0,-1 0-1,1 1 1,-1-1 0,1 0 0,-1 0 0,1 0 0,-1 1-1,1-1 1,-1 0 0,1 1 0,-1-1 0,1 0 0,-1 1-1,0-1 1,1 0 0,-1 1 0,0-1 0,1 1 0,-1-1-1,0 1 1,1-1 0,-1 1 0,0-1 0,0 1 0,0-1-1,1 1 1,-1-1 0,0 1 0,0-1 0,0 1 0,0-1 0,0 1-1,0 0 1,0-1 0,0 1 0,0-1 0,0 1 0,-1-1-1,1 1 1,0-1 0,0 1 0,0-1 0,-1 1 0,1-1-1,0 1 1,-1 0 0,0 0 1,0 0 0,1 0 0,-1 1 0,0-1 0,0 0 0,0 0 0,0 0 0,-1-1 0,1 1 0,0 0 0,0 0 0,0-1 0,-1 1 0,1 0 0,0-1 0,-1 1 0,1-1 0,-1 0 0,-2 1 0,-32 0 52,31-1-45,-246-14 266,-9-1-87,-5 11-126,402-1-250,-1-6 1,167-35-1,-289 42 180,-14 4 6,0 0 0,0 0 0,0 0-1,0 0 1,0 0 0,0 0 0,0 0 0,0 0-1,0 0 1,0 0 0,0 0 0,0 0 0,0 0-1,0 0 1,0 0 0,0 0 0,0 0-1,0 0 1,0 0 0,0 0 0,0 0 0,0 0-1,0 0 1,0 0 0,0-1 0,-29 5-6,-210 54 22,103-21-5,113-32-17,-15 5-7,-1-1 0,0-2-1,-63 3 1,99-10-6,-1 0 1,1 0-1,0 0 0,0 0 0,0 0 1,0-1-1,0 0 0,0 1 1,0-1-1,0 0 0,0-1 0,0 1 1,0 0-1,1-1 0,-1 1 1,0-1-1,1 0 0,0 0 0,-1 0 1,1 0-1,0-1 0,0 1 1,0 0-1,0-1 0,-1-2 0,1-2 10,0 1-1,0-1 0,0 1 0,1-1 0,0 0 0,1 0 0,0 1 0,0-1 1,1-13-1,11-68-101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3.035"/>
    </inkml:context>
    <inkml:brush xml:id="br0">
      <inkml:brushProperty name="width" value="0.05" units="cm"/>
      <inkml:brushProperty name="height" value="0.05" units="cm"/>
    </inkml:brush>
  </inkml:definitions>
  <inkml:trace contextRef="#ctx0" brushRef="#br0">0 4 14107,'12'7'744,"4"0"-736,-14-5-8,-28-21 128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3.433"/>
    </inkml:context>
    <inkml:brush xml:id="br0">
      <inkml:brushProperty name="width" value="0.05" units="cm"/>
      <inkml:brushProperty name="height" value="0.05" units="cm"/>
    </inkml:brush>
  </inkml:definitions>
  <inkml:trace contextRef="#ctx0" brushRef="#br0">18 0 10666,'-9'21'720,"4"-7"-624,1-1-56,6-5 128,2 1-63,1-4-49,0-5-40,-3-3-8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35.015"/>
    </inkml:context>
    <inkml:brush xml:id="br0">
      <inkml:brushProperty name="width" value="0.05" units="cm"/>
      <inkml:brushProperty name="height" value="0.05" units="cm"/>
    </inkml:brush>
  </inkml:definitions>
  <inkml:trace contextRef="#ctx0" brushRef="#br0">771 281 10682,'0'-1'10,"-9"-21"591,-2 0 0,-1 1 1,0 0-1,-18-21 1,26 37-492,0 0 0,-1 0 0,1 1 0,-1-1 0,0 1-1,-1 0 1,1 1 0,-1-1 0,1 1 0,-1 0 0,0 1 0,0-1 0,-1 1 0,1 0 0,0 1 0,-1-1 0,1 1 0,-1 1 0,1-1 0,-11 1-1,2 2-31,-1 1 0,1 0-1,0 1 1,0 0 0,0 2-1,0 0 1,1 0-1,0 1 1,0 1 0,-17 12-1,2 2-26,1 1 1,2 2-1,-36 38 0,34-29-17,1 2 0,1 0-1,2 1 1,2 2 0,1 0 0,-28 77-1,38-84-18,2 1-1,1-1 0,1 1 0,2 0 1,1 1-1,2-1 0,1 1 1,2 0-1,8 56 0,-4-69-18,1 0 0,0-1 1,1 1-1,2-1 0,0-1 0,1 0 0,0 0 0,2-1 0,0 0 1,2-1-1,-1 0 0,2-1 0,0-1 0,1 0 0,1-1 0,0-1 1,0-1-1,2 0 0,-1-1 0,1-2 0,1 1 0,0-2 0,0-1 1,1 0-1,0-2 0,27 5 0,-34-9-4,0 0 1,0 0-1,0-1 0,0-1 1,0-1-1,0 0 0,-1-1 1,1 0-1,-1-1 0,1 0 1,-1-1-1,-1-1 0,16-8 1,-11 4 22,-2-1 1,1-1 0,-1-1 0,-1 0 0,0 0 0,-1-1-1,0-1 1,-2 0 0,13-20 0,6-16 154,-3-2 0,31-81 0,22-120 407,-30 1-3,-43 200-416,-4 0-1,-4-96 1,-1 128-147,-1-1 1,-1 1 0,0 0 0,-9-23 0,11 38-31,0 1 0,0-1 1,0 1-1,-1-1 0,0 1 0,0 0 0,0 0 1,-1 1-1,0-1 0,0 0 0,0 1 1,0 0-1,-1 0 0,1 1 0,-1-1 0,0 1 1,0 0-1,-10-5 0,11 7-25,0 1-1,0-1 1,0 1-1,0 0 1,0 0 0,0 0-1,0 0 1,0 1-1,1 0 1,-1-1 0,0 1-1,0 1 1,1-1-1,-1 0 1,0 1 0,1 0-1,0 0 1,-1 0-1,-4 4 1,-1 1-44,1 0-1,0 1 1,1 0 0,-1 0 0,-11 18-1,-4 17-221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3.878"/>
    </inkml:context>
    <inkml:brush xml:id="br0">
      <inkml:brushProperty name="width" value="0.05" units="cm"/>
      <inkml:brushProperty name="height" value="0.05" units="cm"/>
    </inkml:brush>
  </inkml:definitions>
  <inkml:trace contextRef="#ctx0" brushRef="#br0">23 1 13451,'-12'3'1000,"5"6"-1000,4-4 144,3-1 16,8 5-80,3-2-40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4.376"/>
    </inkml:context>
    <inkml:brush xml:id="br0">
      <inkml:brushProperty name="width" value="0.05" units="cm"/>
      <inkml:brushProperty name="height" value="0.05" units="cm"/>
    </inkml:brush>
  </inkml:definitions>
  <inkml:trace contextRef="#ctx0" brushRef="#br0">20 76 12563,'-5'-21'1064,"1"0"-992,-1 3 744,0 4 432,5 13-904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4.746"/>
    </inkml:context>
    <inkml:brush xml:id="br0">
      <inkml:brushProperty name="width" value="0.05" units="cm"/>
      <inkml:brushProperty name="height" value="0.05" units="cm"/>
    </inkml:brush>
  </inkml:definitions>
  <inkml:trace contextRef="#ctx0" brushRef="#br0">25 46 13627,'-10'-12'904,"5"7"-808,-2-2-96,5 0 16,2-2 552,3 5-520,3 3-8,1 2 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5.102"/>
    </inkml:context>
    <inkml:brush xml:id="br0">
      <inkml:brushProperty name="width" value="0.05" units="cm"/>
      <inkml:brushProperty name="height" value="0.05" units="cm"/>
    </inkml:brush>
  </inkml:definitions>
  <inkml:trace contextRef="#ctx0" brushRef="#br0">11 62 14923,'0'8'768,"-2"-11"-1128,-3-15 360,2-6 440,3-1-440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39.072"/>
    </inkml:context>
    <inkml:brush xml:id="br0">
      <inkml:brushProperty name="width" value="0.05" units="cm"/>
      <inkml:brushProperty name="height" value="0.05" units="cm"/>
    </inkml:brush>
  </inkml:definitions>
  <inkml:trace contextRef="#ctx0" brushRef="#br0">1103 1 10378,'0'0'16,"0"0"0,0 0 0,0 0 0,0 1-1,1-1 1,-1 0 0,0 0 0,0 0 0,0 0 0,0 1-1,0-1 1,1 0 0,-1 0 0,0 0 0,0 1 0,0-1-1,0 0 1,0 0 0,0 1 0,0-1 0,0 0 0,0 0-1,0 0 1,0 1 0,0-1 0,0 0 0,0 0 0,0 1-1,0-1 1,0 0 0,0 0 0,0 0 0,0 1 0,0-1-1,0 0 1,-1 0 0,1 0 0,0 1 0,-4 8 48,-1 0 0,-1 0 0,-9 12 1,-1 1 16,-28 47 208,-50 104 0,-22 85-150,106-233-110,-54 136 78,-43 175 1,-20 174-14,-1 2-67,85-373-133,-6-2-1,-6-3 1,-77 134 0,111-223-480,15-31 273,-1 0-1,0 0 1,-1 0-1,-16 20 1,9-19-139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39.455"/>
    </inkml:context>
    <inkml:brush xml:id="br0">
      <inkml:brushProperty name="width" value="0.05" units="cm"/>
      <inkml:brushProperty name="height" value="0.05" units="cm"/>
    </inkml:brush>
  </inkml:definitions>
  <inkml:trace contextRef="#ctx0" brushRef="#br0">60 0 10386,'-12'24'277,"1"-1"-1,2 2 1,-10 33 0,16-44-250,1 0 1,0 0 0,1 0 0,0 0 0,1 0 0,1 0 0,4 26 0,10 22 2,23 61 0,-10-34-13,-26-82-18,0-2 4,-1 1 1,1-1 0,0 0 0,0 0 0,4 6-1,-5-10 1,-1 0-1,1 0 1,-1-1-1,1 1 1,0 0-1,-1 0 0,1-1 1,0 1-1,0-1 1,0 1-1,0 0 1,-1-1-1,1 0 0,0 1 1,0-1-1,0 1 1,0-1-1,0 0 1,0 0-1,0 0 1,0 1-1,0-1 0,0 0 1,0 0-1,0 0 1,0-1-1,0 1 1,0 0-1,0 0 0,0 0 1,0-1-1,0 1 1,0-1-1,1 0 1,9-5 36,0 0-1,0-1 1,-1-1 0,0 0 0,15-16 0,3-1 38,259-248 450,-260 245-498,42-58 0,-30 26-11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40.192"/>
    </inkml:context>
    <inkml:brush xml:id="br0">
      <inkml:brushProperty name="width" value="0.05" units="cm"/>
      <inkml:brushProperty name="height" value="0.05" units="cm"/>
    </inkml:brush>
  </inkml:definitions>
  <inkml:trace contextRef="#ctx0" brushRef="#br0">887 0 11546,'-5'4'90,"0"-1"0,0 1 0,1 0 0,0 0 0,0 0 0,0 1-1,0-1 1,1 1 0,0 0 0,-5 9 0,0 3-72,1 1 1,-5 19 0,6-17 73,-90 321 57,-6 17-90,-33 41-14,83-269-15,-69 124 0,-5-32 62,110-194-79,-8 19 12,1 1 0,3 0 0,2 2 0,-16 69-1,32-111-40,2-4-6,-1-1 0,1 1 1,-1 0-1,-1-1 1,1 1-1,0-1 0,-1 1 1,0-1-1,0 0 1,0 0-1,-3 4 0,5-7 5,-1 0 0,1 0 0,-1 0-1,1 0 1,-1 0 0,1 0-1,0 0 1,-1 0 0,1-1-1,-1 1 1,1 0 0,-1 0 0,1-1-1,0 1 1,-1 0 0,1 0-1,-1-1 1,1 1 0,0 0 0,-1-1-1,1 1 1,0 0 0,0-1-1,-1 1 1,1-1 0,0 1-1,0-1 1,-1 1 0,1-1 0,0 1-1,0 0 1,0-1 0,0 1-1,0-1 1,0 1 0,0-1 0,0 1-1,0-2 1,-4-20-67,2-5-104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40.758"/>
    </inkml:context>
    <inkml:brush xml:id="br0">
      <inkml:brushProperty name="width" value="0.05" units="cm"/>
      <inkml:brushProperty name="height" value="0.05" units="cm"/>
    </inkml:brush>
  </inkml:definitions>
  <inkml:trace contextRef="#ctx0" brushRef="#br0">49 108 8122,'2'-3'75,"1"-1"0,-1 1 0,1 0 0,0-1 0,0 1 0,0 0 0,1 1 0,-1-1 0,0 1 0,7-4 0,43-19-306,-39 19 158,5-3-138,0 1 1,1 1-1,0 1 0,24-4 1,-44 10 197,1 0 0,0 0 0,0-1-1,-1 1 1,1 0 0,0 0 0,-1 0 0,1 0 0,0 0 0,-1 0 0,1 0 0,0 1 0,0-1 0,-1 0 0,1 0 0,0 0 0,-1 1 0,1-1 0,-1 0 0,1 1 0,0-1 0,-1 0 0,1 1 0,-1-1 0,1 1 0,-1-1 0,1 1-1,0 0 1,-1 0 3,0 0 0,0 1 0,0-1-1,1 0 1,-1 0 0,-1 0-1,1 0 1,0 0 0,0 1 0,0-1-1,0 0 1,-1 0 0,1 0 0,-1 0-1,0 2 1,-4 6-28,0 0-1,-12 15 1,17-23 33,-52 67-253,-113 162-484,116-153 576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41.322"/>
    </inkml:context>
    <inkml:brush xml:id="br0">
      <inkml:brushProperty name="width" value="0.05" units="cm"/>
      <inkml:brushProperty name="height" value="0.05" units="cm"/>
    </inkml:brush>
  </inkml:definitions>
  <inkml:trace contextRef="#ctx0" brushRef="#br0">89 1 11146,'-29'268'1634,"20"-202"-1514,-11 73-114,-9 85 8,28-191 22,1-33-35,0 0 1,0 0-1,0 1 0,0-1 0,0 0 1,0 0-1,0 0 0,0 1 0,0-1 1,0 0-1,0 0 0,0 1 0,0-1 1,1 0-1,-1 0 0,0 0 0,0 1 1,0-1-1,0 0 0,1 0 0,-1 0 0,0 0 1,0 0-1,0 1 0,1-1 0,-1 0 1,0 0-1,0 0 0,0 0 0,1 0 1,-1 0-1,0 0 0,0 0 0,1 0 1,-1 0-1,0 0 0,0 0 0,0 0 1,1 0-1,-1 0 0,0 0 0,0 0 1,1 0-1,-1 0 0,0 0 0,0 0 1,1 0-1,-1 0 0,0 0 0,0-1 1,0 1-1,1 0 0,-1 0 0,0 0 1,0 0-1,0-1 0,0 1 0,0 0 1,1 0-1,-1 0 0,0-1 0,14-13 50,14-24 25,90-105 87,104-73-326,-165 167-261,2 3 0,70-43 0,-104 75 298,35-14 0,15-1-236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23.631"/>
    </inkml:context>
    <inkml:brush xml:id="br0">
      <inkml:brushProperty name="width" value="0.05" units="cm"/>
      <inkml:brushProperty name="height" value="0.05" units="cm"/>
    </inkml:brush>
  </inkml:definitions>
  <inkml:trace contextRef="#ctx0" brushRef="#br0">220 7479 11234,'0'1'51,"0"0"-1,0 0 1,-1 0-1,1-1 1,0 1-1,-1 0 0,1 0 1,-1 0-1,1-1 1,-1 1-1,0 0 1,1 0-1,-1-1 0,0 1 1,1-1-1,-1 1 1,0-1-1,0 1 1,0-1-1,1 1 0,-1-1 1,0 1-1,0-1 1,0 0-1,0 0 1,0 1-1,0-1 0,0 0 1,0 0-1,0 0 1,-1 0-1,0 0-27,1-1-1,0 1 0,-1 0 1,1-1-1,-1 1 0,1 0 1,-1-1-1,1 0 0,0 1 1,0-1-1,-1 0 0,1 0 1,0 0-1,0 0 0,0 0 1,0 0-1,0 0 0,0 0 1,0 0-1,-1-2 1,-3-7 1,1 0 0,0 0 0,0 0 0,1 0 0,1-1 0,-2-10 0,-4-69 27,7 61-32,-8-188-1,-4-62-8,-36-184 116,-5-56 84,44 357-81,15-198 0,71-189 130,46 5-57,-77 352-153,-17 73-29,208-954-26,-53 245-22,71 25 13,-232 747 15,101-253-4,24 12 0,-133 275 4,0 0 0,20-23 0,-26 36 0,0 0 0,1 1 0,0 0 1,0 1-1,1 0 0,0 0 0,12-5 0,21-7 7,2 3-1,53-13 1,13-5-4,-81 24 9,17-6-38,59-28 1,-94 38 8,-1 0 1,0-1-1,0 0 0,-1 0 1,0-1-1,0 0 0,-1-1 0,0 0 1,0-1-1,9-14 0,-14 18 9,0 0 0,-1-1 0,0 0-1,3-9 1,-1-24-40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39.084"/>
    </inkml:context>
    <inkml:brush xml:id="br0">
      <inkml:brushProperty name="width" value="0.05" units="cm"/>
      <inkml:brushProperty name="height" value="0.05" units="cm"/>
    </inkml:brush>
  </inkml:definitions>
  <inkml:trace contextRef="#ctx0" brushRef="#br0">12 248 11931,'-11'0'1204,"12"-5"-353,17-7 22,-5 9-739,0 0 0,0 1 0,0 1 0,0 0 0,1 1 0,-1 0 0,21 3 0,-6-1-50,96 3-40,0-5-1,209-29 0,-160 1-40,103-13 6,-193 33 6,113 3 0,-112 7 4,68 4 126,183-17 1,-96-17 252,102-9 219,1 22-256,-168 18-319,241-5 8,-195-13-32,224-7 36,-337 22-25,0 5-1,126 22 1,-163-14-204,-70-13 168,0-1 1,0 1-1,0 0 1,0 0-1,0 0 1,0 0-1,0 0 1,0 0-1,0 0 1,0 0-1,0 0 1,0 0-1,0 0 1,0 0-1,0-1 1,0 1-1,0 0 1,0 0-1,0 0 1,0 0-1,0 0 1,0 0-1,0 0 1,0 0-1,0 0 0,0 0 1,0 0-1,0 0 1,0 0-1,0 0 1,0-1-1,0 1 1,1 0-1,-1 0 1,0 0-1,0 0 1,0 0-1,0 0 1,0 0-1,0 0 1,0 0-1,0 0 1,0 0-1,0 0 1,0 0-1,0 0 1,0 0-1,1 0 1,-1 0-1,0 0 1,0 0-1,0 0 1,0 0-1,0 0 1,0 0-1,0 0 1,0 0-1,-7-5 2,6 3-38,-19-14-83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24.015"/>
    </inkml:context>
    <inkml:brush xml:id="br0">
      <inkml:brushProperty name="width" value="0.05" units="cm"/>
      <inkml:brushProperty name="height" value="0.05" units="cm"/>
    </inkml:brush>
  </inkml:definitions>
  <inkml:trace contextRef="#ctx0" brushRef="#br0">1 420 13099,'33'-19'651,"0"-2"1,58-47 0,-36 24-235,-22 19-272,128-92 345,-122 91-416,1 3 1,54-25 0,-80 43-72,0-1 0,0 2 0,1 0 0,-1 1-1,1 0 1,0 1 0,0 1 0,16 0 0,-26 1-3,1 0 0,-1 1 0,1 0 0,-1 0 0,1 0 0,-1 0 0,0 1 0,1 0 0,-1 0 0,0 0 0,-1 1 0,1 0 0,0 0 0,-1 0 0,1 0 0,-1 1 0,0 0 0,0 0 0,0 0 0,-1 0 0,0 0 0,1 1 0,-2 0-1,6 9 1,-5-5 4,-1 0 0,1 0-1,-1 0 1,-1 0-1,0 0 1,0 1-1,-1-1 1,0 1-1,-1-1 1,0 0 0,0 0-1,-5 18 1,-5 7 53,-28 66-1,36-93-49,-81 170 321,-25 56 90,90-184-396,2 1 0,-21 96 0,31-84-6,10-17-58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24.785"/>
    </inkml:context>
    <inkml:brush xml:id="br0">
      <inkml:brushProperty name="width" value="0.05" units="cm"/>
      <inkml:brushProperty name="height" value="0.05" units="cm"/>
    </inkml:brush>
  </inkml:definitions>
  <inkml:trace contextRef="#ctx0" brushRef="#br0">69 0 15003,'1'1'56,"0"0"0,0 0 0,0 0-1,-1 1 1,1-1 0,0 0 0,-1 0-1,1 0 1,-1 0 0,1 1 0,-1-1-1,0 0 1,1 1 0,-1-1 0,0 0 0,0 0-1,0 1 1,0-1 0,0 0 0,0 1-1,0-1 1,-1 2 0,-8 37-35,5-23 121,-9 40 179,-22 121 159,28-135-421,2 1 0,2 46-1,3-85-57,0-1 0,0 1 0,0-1 0,1 1-1,0-1 1,0 0 0,0 0 0,1 1 0,-1-1-1,1 0 1,0 0 0,4 6 0,-5-9-2,0 0 1,1 1 0,-1-1 0,1 0 0,-1 0-1,1 0 1,-1 0 0,1-1 0,0 1-1,-1 0 1,1-1 0,0 1 0,0-1-1,-1 1 1,1-1 0,0 0 0,0 0 0,0 0-1,-1 0 1,1 0 0,0 0 0,0 0-1,0-1 1,-1 1 0,1-1 0,0 1-1,0-1 1,-1 1 0,1-1 0,-1 0-1,1 0 1,1-1 0,9-5 0,-1-1 0,0 0-1,0-1 1,-1 0 0,0 0 0,-1-1 0,12-15 0,55-85 1,-72 103-1,106-179 34,-61 102-20,-47 79-12,1-1 0,0 1 1,0 0-1,0 0 1,0 1-1,1-1 1,-1 1-1,1 0 1,0-1-1,5-2 1,-8 7-3,-1 0 1,1 0 0,-1 0-1,1 0 1,-1 0 0,1 0-1,-1 0 1,1 0 0,-1 0-1,1 1 1,-1-1 0,1 0-1,-1 0 1,1 0-1,-1 1 1,1-1 0,-1 0-1,0 1 1,1-1 0,-1 0-1,1 1 1,-1-1 0,0 1-1,0-1 1,1 1 0,-1-1-1,0 0 1,0 1-1,1-1 1,-1 1 0,0-1-1,0 1 1,0-1 0,0 1-1,0-1 1,0 2 0,5 21 0,2 93 14,-7-76-9,7 49 0,-6-84-6,0 0 0,0-1 0,0 1 0,0 0-1,4 7 1,-4-11 1,-1 0 0,1 0 0,-1-1 0,1 1 0,0 0-1,-1 0 1,1-1 0,0 1 0,-1 0 0,1-1 0,0 1 0,0 0-1,0-1 1,0 1 0,0-1 0,-1 0 0,1 1 0,0-1 0,0 0-1,0 1 1,0-1 0,0 0 0,0 0 0,0 0 0,0 0-1,0 0 1,0 0 0,0 0 0,0 0 0,0-1 0,0 1 0,0 0-1,0 0 1,2-2 0,4-1 9,1-1-1,-1 0 1,0 0-1,0-1 1,-1 1-1,9-9 1,38-41 63,-25 24-41,-11 12 3,-1 1 14,25-20-1,-38 34-37,1 1-1,-1-1 0,1 0 0,0 1 0,0 0 0,0 0 1,0 0-1,0 1 0,0-1 0,0 1 0,1 0 1,-1 0-1,8 0 0,-11 1-4,0 0 1,0 0 0,0 1-1,1-1 1,-1 0 0,0 1-1,0-1 1,0 1 0,0 0-1,0-1 1,0 1 0,0 0-1,0-1 1,0 1-1,0 0 1,0 0 0,-1 0-1,1 0 1,0 0 0,-1 0-1,1 0 1,0 0 0,-1 0-1,1 0 1,-1 1 0,0-1-1,1 0 1,-1 1-1,5 37 140,-5-36-129,0 45 140,-1-32-78,1 1-1,1-1 1,4 22 0,-5-37-79,0-1-1,0 1 1,0 0 0,0 0 0,0-1 0,1 1-1,-1 0 1,0 0 0,1-1 0,-1 1 0,0 0-1,1-1 1,-1 1 0,1 0 0,-1-1 0,1 1-1,-1-1 1,1 1 0,0-1 0,-1 1 0,1-1 0,-1 1-1,2-1 1,-1 0-15,0 0 1,-1 0-1,1 0 1,0 0-1,-1 0 0,1-1 1,-1 1-1,1 0 0,0-1 1,-1 1-1,1 0 0,-1-1 1,1 1-1,-1-1 0,1 1 1,-1-1-1,1 1 0,-1-1 1,1 1-1,-1-1 0,0 1 1,1-1-1,-1 1 1,0-1-1,0 0 0,1 1 1,-1-1-1,0-1 0,2-5-17,-1 0-1,0 0 0,0-1 1,0 1-1,-1 0 0,-2-15 1,2 19 19,-4-52-139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25.191"/>
    </inkml:context>
    <inkml:brush xml:id="br0">
      <inkml:brushProperty name="width" value="0.05" units="cm"/>
      <inkml:brushProperty name="height" value="0.05" units="cm"/>
    </inkml:brush>
  </inkml:definitions>
  <inkml:trace contextRef="#ctx0" brushRef="#br0">8 11 16363,'-2'-5'1313,"-2"5"-1033,3-2-120,2 0 312,6 2-360,2-2 56,3 2-80,-1 0-136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27.823"/>
    </inkml:context>
    <inkml:brush xml:id="br0">
      <inkml:brushProperty name="width" value="0.05" units="cm"/>
      <inkml:brushProperty name="height" value="0.05" units="cm"/>
    </inkml:brush>
  </inkml:definitions>
  <inkml:trace contextRef="#ctx0" brushRef="#br0">2 4 2905,'0'-2'168,"-1"0"-144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28.367"/>
    </inkml:context>
    <inkml:brush xml:id="br0">
      <inkml:brushProperty name="width" value="0.05" units="cm"/>
      <inkml:brushProperty name="height" value="0.05" units="cm"/>
    </inkml:brush>
  </inkml:definitions>
  <inkml:trace contextRef="#ctx0" brushRef="#br0">223 126 9330,'120'-118'8502,"-115"111"-7423,-9 7-75,-12 10-285,-72 66-310,-116 129 1,201-201-414,-3 2-22,1-1 0,0 1-1,1 1 1,-8 11 0,12-18 20,0 1 1,0-1 0,0 1-1,0-1 1,-1 0-1,1 1 1,0-1 0,0 1-1,0-1 1,0 1-1,0-1 1,0 0 0,0 1-1,0-1 1,0 1-1,1-1 1,-1 1-1,0-1 1,0 0 0,0 1-1,0-1 1,1 1-1,-1-1 1,0 0 0,0 1-1,1-1 1,-1 0-1,0 1 1,0-1 0,1 0-1,-1 1 1,0-1-1,1 0 1,-1 0-1,1 1 1,-1-1 0,0 0-1,1 0 1,-1 0-1,1 0 1,-1 0 0,0 1-1,1-1 1,-1 0-1,1 0 1,-1 0 0,1 0-1,-1 0 1,1 0-1,-1 0 1,1-1-1,25-1-152,-25 2 142,95-21-415,-63 12 326,-1 2 0,1 2 1,34-2-1,-63 6 94,0 1 1,0 0-1,-1 1 0,1-1 0,0 1 0,0 0 0,0 0 0,-1 0 1,1 0-1,0 0 0,-1 1 0,1 0 0,-1 0 0,4 3 0,-5-4 7,-1 0 0,0 1 0,0-1-1,0 1 1,0 0 0,0-1-1,0 1 1,0 0 0,0-1 0,-1 1-1,1 0 1,-1 0 0,1 0-1,-1 0 1,0 0 0,0 0 0,0 0-1,0-1 1,0 1 0,0 0-1,0 0 1,0 0 0,-1 0 0,1 0-1,-1 0 1,0-1 0,1 1-1,-1 0 1,0 0 0,0-1 0,-1 2-1,-4 6 12,1-1 1,-1 0-1,0 0 0,-1 0 0,0-1 0,0 0 1,-1 0-1,0-1 0,0 0 0,-13 7 0,4-3-38,0-2 0,-1 0 0,1-1 0,-29 7 0,46-14 19,0 0-1,-1 0 1,1 0 0,0 0-1,-1 0 1,1 0-1,0 0 1,0 0 0,-1 0-1,1 0 1,0 0 0,0 0-1,-1 0 1,1 0-1,0-1 1,0 1 0,-1 0-1,1 0 1,0 0-1,0 0 1,0-1 0,-1 1-1,1 0 1,0 0-1,0 0 1,0-1 0,-1 1-1,1 0 1,0 0-1,0-1 1,0 1 0,0 0-1,0 0 1,0-1 0,0 1-1,0 0 1,0 0-1,0-1 1,0 1 0,0 0-1,0-1 1,0 1-1,0 0 1,0 0 0,0-1-1,0 1 1,0 0-1,0 0 1,0-1 0,0 1-1,0 0 1,0 0 0,1-1-1,-1 1 1,15-14-154,6-1-75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28.970"/>
    </inkml:context>
    <inkml:brush xml:id="br0">
      <inkml:brushProperty name="width" value="0.05" units="cm"/>
      <inkml:brushProperty name="height" value="0.05" units="cm"/>
    </inkml:brush>
  </inkml:definitions>
  <inkml:trace contextRef="#ctx0" brushRef="#br0">272 42 13675,'-53'38'1764,"-47"38"657,88-66-2178,1 1 1,0 1 0,1-1-1,0 2 1,-14 22-1,23-34-232,0 0-1,1-1 0,-1 1 1,0 0-1,1 0 0,-1 0 1,1 0-1,-1 0 0,1 0 1,0 0-1,-1 0 0,1 0 1,0 0-1,0 0 0,0 0 1,0 1-1,0-1 0,0 0 1,0 0-1,0 0 0,0 0 1,0 0-1,0 0 0,1 0 1,-1 0-1,1 0 0,-1 0 1,1 0-1,-1 0 0,1 0 1,0 1-1,1-1-6,1 1-1,-1-1 1,0 0-1,0-1 1,1 1 0,-1 0-1,0-1 1,1 1-1,-1-1 1,1 1 0,-1-1-1,5-1 1,41-2-26,-35 2 17,-1 0 0,0 0 0,0 1 1,14 2-1,-22-1 4,0 0 1,0 0-1,0 1 1,0-1-1,0 1 1,0 0-1,0 0 1,0 0-1,0 0 1,-1 1-1,1-1 0,-1 1 1,0 0-1,0 0 1,5 6-1,-2 0-1,-1 0 0,1 1 0,-2-1-1,1 1 1,-1 1 0,-1-1 0,1 0 0,-2 1 0,0 0-1,0-1 1,-1 1 0,0 0 0,-1 0 0,-1 20 0,-3-1 2,0 0 0,-2-1 1,-2 1-1,-11 32 1,0-10 4,-37 71 1,45-103-4,-1 0 0,0-1 0,-1 0 0,-1-1 0,-1-1 0,-21 20 0,34-35-2,0 0 1,0-1-1,0 1 1,0 0-1,0-1 1,0 0-1,-1 1 1,1-1-1,0 0 1,-1 0-1,1 0 1,-1-1-1,1 1 1,-1-1-1,1 1 1,-1-1-1,0 0 1,1 0-1,-1 0 1,1 0-1,-4-1 1,5 1-1,0-1-1,0 1 1,0-1 0,0 1-1,0-1 1,0 0 0,0 0-1,0 1 1,0-1 0,0 0-1,0 0 1,0 0 0,1 0-1,-1 0 1,0 0 0,1 0-1,-2-2 1,1 0-1,1 0 0,-1 0 0,0 0 0,1 1 0,0-1 0,-1 0 0,1 0 0,0 0 0,1-6 0,2-6-6,0 0 0,1 0 1,1 0-1,0 1 1,1 0-1,13-22 0,56-81-31,-66 104 35,97-133-44,56-83 60,-140 194 7,-2-2 1,-2 1-1,-1-2 0,19-65 1,-33 94-13,0 0 1,-1-1 0,-1 1 0,0-1-1,0 1 1,-1-15 0,0 24-8,0-1-1,0 1 1,0-1 0,0 0-1,0 1 1,0-1 0,-1 1 0,1-1-1,0 1 1,0-1 0,0 1 0,-1-1-1,1 1 1,0-1 0,-1 1-1,1-1 1,0 1 0,-1 0 0,1-1-1,-1 1 1,1 0 0,0-1-1,-1 1 1,1 0 0,-1-1 0,1 1-1,-2 0 1,1 0 0,0 0 0,0 0 1,0 0-1,0 0 0,1 0 0,-1 0 0,0 1 0,0-1 1,0 0-1,0 1 0,0-1 0,0 1 0,0-1 0,1 1 1,-1-1-1,-1 2 0,-7 6 3,0 1 1,0 0-1,0 1 1,2 0-1,-1 0 1,-6 12-1,-37 74 6,48-90-8,-13 26 13,-13 41 0,24-58-12,1 0 0,0 0 1,1 1-1,1-1 0,-1 19 0,3-32-11,0 0-1,0 0 1,0 0-1,0 0 1,0 0 0,0 0-1,0-1 1,1 1-1,-1 0 1,1 0 0,-1 0-1,1 0 1,0-1 0,0 1-1,0 0 1,0-1-1,0 1 1,0-1 0,0 1-1,0-1 1,0 1 0,1-1-1,-1 0 1,1 0-1,-1 0 1,1 1 0,-1-1-1,1-1 1,0 1 0,-1 0-1,1 0 1,0-1-1,0 1 1,0-1 0,-1 1-1,1-1 1,0 0 0,0 0-1,2 0 1,3 0-52,0-1 1,-1 0 0,1 0 0,-1-1-1,1 0 1,-1 0 0,0 0-1,0-1 1,10-6 0,23-19-96,-3-13-45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1.257"/>
    </inkml:context>
    <inkml:brush xml:id="br0">
      <inkml:brushProperty name="width" value="0.05" units="cm"/>
      <inkml:brushProperty name="height" value="0.05" units="cm"/>
    </inkml:brush>
  </inkml:definitions>
  <inkml:trace contextRef="#ctx0" brushRef="#br0">228 311 10418,'10'-4'1831,"-6"2"41,-10 7-2421,5-5 554,1 0 0,0 0 0,0 1 0,-1-1 0,1 0 0,0 0 0,-1 1-1,1-1 1,0 0 0,-1 0 0,1 0 0,0 0 0,-1 0 0,1 0 0,0 1 0,-1-1-1,1 0 1,0 0 0,-1 0 0,1 0 0,0 0 0,-1 0 0,1 0 0,-1-1 0,1 1 0,0 0-1,-1 0 1,1 0 0,0 0 0,-1 0 0,1 0 0,0-1 0,0 1 0,-1 0 0,-2-14 2176,6-13 1109,-3 26-3062,-2 1-161,-1 0-1,1 0 1,-1 0 0,1 0-1,-1 0 1,1 1 0,-1-1 0,1 1-1,0 0 1,-1 0 0,-2 1-1,-9 2 54,-54 17 392,67-21-464,5 1-32,0 0 0,1 0-1,-1 0 1,0 1 0,5 1 0,-9-3-16,0 0 1,1 0-1,-1 0 1,0 0-1,0 0 1,0 0-1,0 0 1,1 0-1,-1 0 1,0 0-1,0 0 1,0 0-1,0 0 1,1 0-1,-1 0 1,0 0-1,0 0 0,0 0 1,0 0-1,1 0 1,-1 0-1,0 0 1,0 0-1,0-1 1,0 1-1,0 0 1,1 0-1,-1 0 1,0 0-1,0 0 1,0-1-1,0 1 1,0 0-1,0 0 1,0 0-1,0 0 1,0 0-1,1-1 1,-1 1-1,0 0 1,0 0-1,0 0 0,0-1 1,0 1-1,0 0 1,0 0-1,0 0 1,0 0-1,0-1 1,0 1-1,-1 0 1,1 0-1,0 0 1,0 0-1,0-1 1,0 1-1,0 0 1,0-1 4,-1 1 0,1-1 0,0 1 0,0-1 0,0 0 0,0 1 0,0-1 0,0 0 0,0 1 0,0-1 1,0 1-1,0-1 0,0 1 0,1-1 0,-1 0 0,0 1 0,0-1 0,1 1 0,-1-1 0,0 1 0,0-1 0,1 1 0,-1-1 0,1 0 1,1-1-6,1 0-2,0 0-4,-2 1-1,1-1 4,1 1-1,-3 1 15,-1-1-11,0 1 1,-1-1 0,1 1-1,0 0 1,-1-1-1,1 1 1,0 0-1,-1 0 1,1 0-1,0 0 1,-1 0 0,1 0-1,0 1 1,-1-1-1,1 0 1,0 1-1,-3 0 1,-24 18 0,16-8 0,0 1-1,-10 14 0,22-25 0,-34 45 6,32-42-8,0 0 0,0-1 0,0 1 0,0 0 0,1 0 0,-1 0 0,1 0 0,0 1 0,1-1 1,-1 0-1,0 5 0,2-7 1,-1-1 0,0 1 0,1-1 0,0 1 0,-1-1 0,1 1 0,0-1 1,-1 0-1,1 0 0,0 1 0,0-1 0,0 0 0,0 0 0,0 0 1,1 0-1,-1 0 0,0 0 0,0 0 0,1 0 0,-1-1 0,0 1 0,1 0 1,-1-1-1,1 1 0,1-1 0,43 10-15,-36-8 16,28 4 0,-10-2-4,48 14 0,-70-16 1,1 0-1,0 0 1,-1 1 0,0 0 0,0 1 0,0-1 0,0 1-1,0 0 1,-1 1 0,1-1 0,-1 1 0,5 7-1,-8-10 4,-1 0 0,1 0 0,-1 0-1,0 1 1,0-1 0,0 0 0,0 1-1,0-1 1,-1 1 0,1-1-1,-1 1 1,1-1 0,-1 1 0,0-1-1,0 1 1,0 0 0,0-1 0,-1 1-1,1-1 1,-1 1 0,1-1-1,-1 1 1,0-1 0,0 0 0,0 1-1,0-1 1,-1 0 0,1 0 0,0 0-1,-1 1 1,0-2 0,1 1-1,-5 3 1,-3 3 22,0 0 0,0-2-1,0 1 1,-1-1 0,0 0-1,-14 5 1,-7 3 134,-41 11-1,57-21-100,1-1 0,-1 0 0,0-1 0,0-1-1,-19 0 1,33-1-71,1 0 0,-1 0 0,1 0 0,-1 0 0,0 0 0,1 0 0,-1 0 0,0 0 0,1 0 0,-1 0 0,1 0 0,-1 0 0,1 0 0,-1 0 0,0-1 0,1 1 0,-1 0 0,1 0 0,-1-1 0,1 1 0,-1 0 0,1-1 0,-1 1 0,1-1 0,-1 1 1,1-1-1,0 1 0,-1-1 0,1 1 0,0-1 0,-1 1 0,1-1 0,0-1-37,0 1 0,1 0 0,-1 0 1,1 0-1,-1 0 0,1 0 1,0 0-1,-1 0 0,1 0 1,0 0-1,0 0 0,0 0 1,0 0-1,1-1 0,38-26-1379,7 1 339,186-116-3064,-197 117 4631,-1-1-1,-1-1 0,-2-2 1,33-39-1,-86 107 3213,-8 40-2659,26-70-972,1 1-1,0 0 1,0 0 0,1 0-1,0-1 1,0 11-1,1-18-46,0 1-1,0-1 0,1 1 1,-1-1-1,0 1 0,1-1 1,-1 0-1,1 1 0,-1-1 1,1 0-1,-1 1 0,1-1 1,0 0-1,0 1 0,0-1 0,0 0 1,0 0-1,1 1 0,0-1-2,-1 0 0,1-1 0,-1 1-1,1-1 1,-1 0 0,1 1-1,0-1 1,-1 0 0,1 0 0,0 0-1,-1 0 1,1 0 0,0 0-1,-1-1 1,1 1 0,0 0-1,-1-1 1,1 0 0,-1 1 0,3-2-1,24-12 12,0 0 0,-2-2-1,32-23 1,-25 15-12,0 2 0,39-19 0,-69 39-3,3-1-6,0 1 0,0-1 1,1 1-1,6-2 0,-12 4 4,0 0 0,1 0 0,-1-1 0,0 1-1,0 0 1,0 0 0,0 0 0,0 0 0,1 0 0,-1 0 0,0 1 0,0-1 0,0 0-1,0 1 1,0-1 0,1 0 0,-1 1 0,0-1 0,0 1 0,0 0 0,0-1-1,0 1 1,-1 0 0,1 0 0,0-1 0,0 1 0,0 0 0,-1 0 0,1 0 0,0 0-1,0 2 1,0 1-2,0-1 0,0 1-1,0 0 1,-1 0-1,0-1 1,0 1 0,0 0-1,0 0 1,0-1 0,-2 8-1,-14 42-18,8-28 24,6-17-4,0-3 10,1 0 1,-1 1-1,1-1 1,0 9-1,1-14-6,0 1-1,0-1 1,0 1-1,0-1 0,0 0 1,0 1-1,0-1 1,0 1-1,0-1 0,0 0 1,0 1-1,0-1 1,1 0-1,-1 1 1,0-1-1,0 0 0,0 1 1,1-1-1,-1 0 1,0 1-1,0-1 1,1 0-1,-1 0 0,0 1 1,1-1-1,-1 0 1,1 1-1,0-1 2,0 0-1,0 0 1,0 0 0,0-1-1,0 1 1,0 0 0,0 0-1,0-1 1,0 1 0,0 0-1,0-1 1,0 1 0,0-1-1,0 1 1,1-2 0,19-13 31,-2 0 0,0-1 0,24-28 0,-13 15-34,-3 1-14,-19 18-17,1 0 0,1 1 0,0 0-1,0 0 1,0 1 0,22-12 0,-31 20 26,-1-1 0,1 1 0,0 0 0,-1 0 0,1 0 0,0 0 1,-1-1-1,1 1 0,0 0 0,-1 0 0,1 0 0,0 0 0,-1 1 0,1-1 1,0 0-1,0 0 0,-1 0 0,1 0 0,-1 1 0,1-1 0,0 0 1,-1 1-1,1-1 0,0 0 0,-1 1 0,1-1 0,-1 1 0,1-1 0,-1 1 1,1-1-1,-1 1 0,0 0 0,1-1 0,-1 1 0,0-1 0,1 1 1,-1 0-1,0-1 0,0 1 0,1 0 0,-1-1 0,0 1 0,0 0 0,0-1 1,0 1-1,0 1 0,1 36-114,-1-36 113,-4 25-43,3-19 40,0-1 0,0 0 0,0 1 0,1-1 0,0 0 0,0 1 0,2 8 0,-1-16 8,-1 1 1,1-1 0,-1 1-1,1-1 1,0 0-1,-1 1 1,1-1-1,-1 0 1,1 0 0,-1 0-1,1 1 1,0-1-1,-1 0 1,1 0 0,0 0-1,-1 0 1,1 0-1,0 0 1,-1 0-1,1 0 1,0 0 0,-1 0-1,1-1 1,-1 1-1,1 0 1,0 0 0,-1-1-1,1 1 1,-1 0-1,1-1 1,-1 1-1,1 0 1,-1-1 0,1 0-1,17-12-84,-1-1-1,-1-1 1,18-20 0,19-18-229,-47 47 267,26-20-159,-30 24 179,0 1 0,0 0 0,0-1 0,0 1 0,1 0-1,-1 0 1,1 0 0,-1 0 0,1 1 0,-1-1 0,1 1 0,3-1 0,-5 1 19,0 1-1,0-1 1,0 0 0,0 1-1,0-1 1,0 1 0,-1-1-1,1 1 1,0-1 0,0 1-1,0 0 1,0-1 0,-1 1 0,1 0-1,0-1 1,-1 1 0,1 0-1,0 0 1,-1 0 0,1 0-1,-1 0 1,0 0 0,1 0-1,-1 0 1,0 0 0,1 0 0,-1 0-1,0 0 1,0 2 0,1 32 67,-1-32-46,0 5 1,1 17 200,-1-25-208,0 0 0,0 0-1,0 1 1,0-1 0,1 0 0,-1 0 0,0 1-1,0-1 1,0 0 0,1 0 0,-1 1-1,0-1 1,0 0 0,1 0 0,-1 0-1,0 0 1,0 1 0,1-1 0,-1 0-1,0 0 1,1 0 0,-1 0 0,0 0-1,0 0 1,1 0 0,0 0 0,13-6 147,185-148 312,-86 62-535,-59 49-40,111-78-487,-193 158 545,11-14 167,1 0 1,1 1-1,1 0 1,1 2-1,2-1 0,0 1 1,-7 30-1,15-44-67,1 0 0,0 0-1,1 1 1,0-1 0,1 1 0,0-1 0,4 25-1,-1-28-53,-1 0 0,1 0-1,0 0 1,1-1 0,0 1-1,0-1 1,1 0 0,0 0-1,0 0 1,1-1 0,11 12-1,3-6-548,-15-13-41,-9-11 43,-140-201-1728,88 131 4157,56 81-1843,-1-1 0,1 1 0,0 0 0,-1-1 0,1 1 0,0 0 0,0-1 0,-1 1 0,1-1 0,0 1 0,0-1 0,0 1 0,0-1 0,0 1 0,-1 0 1,1-1-1,0 1 0,0-1 0,0 1 0,0-1 0,0 1 0,1-1 0,-1 1 0,0-1 0,0 1 0,0-1 0,0 1 0,0 0 0,1-1 0,-1 1 0,0-1 0,0 1 0,1-1 0,-1 1 0,0 0 0,1-1 1,-1 1-1,0 0 0,1-1 0,-1 1 0,0 0 0,1 0 0,-1-1 0,1 1 0,-1 0 0,1 0 0,-1 0 0,0 0 0,1 0 0,-1-1 0,1 1 0,-1 0 0,1 0 0,-1 0 0,1 0 0,-1 0 1,1 0-1,-1 0 0,1 1 0,41 0 402,-29-1-393,133-5-475,-86-2 283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2.268"/>
    </inkml:context>
    <inkml:brush xml:id="br0">
      <inkml:brushProperty name="width" value="0.05" units="cm"/>
      <inkml:brushProperty name="height" value="0.05" units="cm"/>
    </inkml:brush>
  </inkml:definitions>
  <inkml:trace contextRef="#ctx0" brushRef="#br0">151 23 17964,'1'0'68,"-1"0"0,1-1 1,-1 1-1,1-1 0,0 1 1,-1-1-1,1 1 0,-1-1 0,0 1 1,1-1-1,-1 1 0,1-1 1,-1 0-1,0 1 0,0-1 0,1 0 1,-1 1-1,0-1 0,0 0 1,0 1-1,0-1 0,1 0 1,-1 1-1,0-1 0,0 0 0,-1 0 1,1 0-1,0 0-3,-1 1 0,0-1 1,0 1-1,1-1 0,-1 1 0,0-1 0,0 1 1,0 0-1,0-1 0,1 1 0,-1 0 1,0 0-1,0 0 0,0-1 0,0 1 0,0 0 1,-1 1-1,-5-1 179,1 0-1,-1 1 1,1 0 0,-13 3 0,-35 22 126,50-24-373,0 0 1,0 1 0,1 0-1,-1 0 1,1 0 0,-1 0-1,1 0 1,0 1 0,0-1-1,-3 7 1,5-10-2,1 1 1,0-1-1,0 0 0,-1 1 1,1-1-1,0 1 0,0-1 1,0 1-1,0-1 0,0 1 1,0-1-1,0 1 0,0-1 1,0 1-1,0-1 0,0 1 1,0-1-1,0 0 0,0 1 1,0-1-1,1 1 0,-1-1 1,0 1-1,0-1 0,1 1 1,-1-1-1,0 0 1,0 1-1,1-1 0,-1 0 1,0 1-1,1-1 0,-1 0 1,1 1-1,-1-1 0,0 0 1,1 0-1,-1 1 0,1-1 1,-1 0-1,1 0 0,-1 0 1,0 0-1,1 0 0,-1 1 1,2-1-1,23 2-143,-24-2 135,46-2-428,47-9 0,-47 5 41,47 0 0,-88 6 352,0 0 0,-1 0-1,1 1 1,0 0-1,0 0 1,-1 0 0,10 4-1,-14-5 42,1 1 1,-1 0-1,0 0 0,1 0 0,-1 0 0,0 0 0,0 0 1,0 0-1,1 0 0,-1 0 0,0 0 0,-1 0 1,1 1-1,0-1 0,0 1 0,0-1 0,-1 0 1,1 1-1,-1-1 0,1 1 0,-1-1 0,0 1 1,0-1-1,1 1 0,-1 0 0,0-1 0,0 1 1,0-1-1,-1 1 0,1-1 0,0 1 0,-1 1 1,-2 7 10,0-1 0,0 1 1,-1-1-1,0 0 1,-11 17-1,-33 42 92,27-40-44,11-15-23,-4 5 31,1 0 1,1 1-1,-12 26 0,23-45-59,1 1 1,0-1-1,0 0 1,0 0-1,0 0 0,-1 0 1,1 1-1,0-1 1,0 0-1,0 0 0,0 1 1,0-1-1,0 0 1,0 0-1,-1 0 0,1 1 1,0-1-1,0 0 1,0 0-1,0 1 0,0-1 1,0 0-1,0 0 1,0 1-1,0-1 1,0 0-1,0 0 0,1 0 1,-1 1-1,0-1 1,0 0-1,0 0 0,0 1 1,0-1-1,0 0 1,0 0-1,1 0 0,-1 1 1,0-1-1,0 0 1,0 0-1,0 0 0,1 0 1,-1 1-1,0-1 1,13-6 26,14-15-49,189-196-571,-97 97 189,-112 112 380,-4 5 16,0-1 1,1 1-1,-1-1 0,1 1 1,0 1-1,6-5 0,-10 7 10,0 0 0,1 0 0,-1 0-1,0 0 1,0 0 0,0 0 0,0 0 0,1 1-1,-1-1 1,0 0 0,0 0 0,0 0 0,0 0 0,1 0-1,-1 0 1,0 0 0,0 0 0,0 0 0,0 1-1,0-1 1,1 0 0,-1 0 0,0 0 0,0 0-1,0 0 1,0 1 0,0-1 0,0 0 0,0 0 0,0 0-1,0 0 1,0 1 0,0-1 0,0 0 0,0 0-1,0 0 1,0 1 0,0-1 0,0 0 0,0 0-1,0 0 1,0 0 0,0 1 0,0-1 0,0 0 0,0 0-1,0 0 1,-2 11 124,-11 27 302,10-31-336,0 0-1,0 0 0,1 1 0,-1 0 1,2-1-1,-1 1 0,1 0 1,0 0-1,1 0 0,0 0 0,1 9 1,-1-16-73,0 1-1,1-1 1,-1 0 0,1 0 0,-1 0 0,1 0 0,0 1 0,-1-1 0,1 0 0,0 0 0,0 0 0,0-1 0,-1 1 0,1 0 0,0 0 0,0 0 0,0-1 0,1 1 0,-1 0 0,0-1-1,2 2 1,0-1 12,1-1 0,-1 1 0,0 0 0,1-1 0,-1 0 0,1 1-1,6-2 1,4-1 24,0-1-1,0 0 1,13-5-1,107-47 104,-98 37-227,0 3 1,73-21-1,-108 36 58,1-1 0,0 1 1,0-1-1,0 1 0,-1 0 0,1 0 0,0 0 1,0 0-1,0 0 0,-1 0 0,1 0 0,0 0 1,0 1-1,0-1 0,-1 1 0,1 0 0,0-1 1,2 3-1,-3-2 1,0 0 1,0 0-1,-1 0 1,1 1 0,0-1-1,-1 0 1,1 1-1,-1-1 1,1 1-1,-1-1 1,1 1-1,-1-1 1,0 1-1,0-1 1,0 0 0,0 1-1,0-1 1,0 1-1,0-1 1,-1 1-1,1-1 1,-1 3-1,-10 32-27,8-29 44,1 1-1,0-1 0,0 1 1,-1 11-1,3-19-5,-1 0 0,1 0 0,0 1 1,0-1-1,0 0 0,0 1 0,0-1 0,0 0 0,0 1 0,1-1 0,-1 0 1,0 1-1,0-1 0,0 0 0,0 1 0,0-1 0,0 0 0,1 0 0,-1 1 1,0-1-1,0 0 0,0 1 0,1-1 0,-1 0 0,0 0 0,0 0 1,1 1-1,-1-1 0,0 0 0,0 0 0,1 0 0,-1 0 0,0 1 0,1-1 1,-1 0-1,0 0 0,1 0 0,17-4 59,21-17-25,-34 18-31,-3 2-35,6-5-179,0 1 1,1 0-1,-1 1 1,1 0-1,0 0 1,0 1 0,0 0-1,1 1 1,-1 0-1,12-1 1,-24-5-483,0-1 397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2.636"/>
    </inkml:context>
    <inkml:brush xml:id="br0">
      <inkml:brushProperty name="width" value="0.05" units="cm"/>
      <inkml:brushProperty name="height" value="0.05" units="cm"/>
    </inkml:brush>
  </inkml:definitions>
  <inkml:trace contextRef="#ctx0" brushRef="#br0">6 1 14803,'-5'0'1280,"5"5"-1024,5 4-111,4 1 511,10 1-448,5 3-112,8 4-80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3.022"/>
    </inkml:context>
    <inkml:brush xml:id="br0">
      <inkml:brushProperty name="width" value="0.05" units="cm"/>
      <inkml:brushProperty name="height" value="0.05" units="cm"/>
    </inkml:brush>
  </inkml:definitions>
  <inkml:trace contextRef="#ctx0" brushRef="#br0">280 121 15299,'-45'14'1459,"-44"19"0,70-24-973,1 0 0,-1 1 0,2 1 0,-29 22 0,43-31-381,0 1 1,0 0-1,0 1 0,0-1 1,1 0-1,-1 1 0,-1 3 0,3-6-87,1 0 0,0 0 0,0-1 1,-1 1-1,1 0 0,0 0 0,0 0 0,0-1 0,0 1 0,-1 0 0,1 0 0,0 0 0,1 0 0,-1-1 0,0 1 0,0 0 0,0 0 0,0 0 0,1-1 0,-1 1 0,0 0 0,1 0 0,-1-1 0,1 1 0,-1 0 0,1-1 0,-1 1 0,1 0 0,-1-1 0,1 1 0,-1-1 0,1 1 0,0-1 0,-1 1 0,1-1 0,0 0 0,0 1 1,-1-1-1,1 0 0,0 1 0,0-1 0,-1 0 0,1 0 0,0 0 0,0 0 0,1 1 0,8 0 13,0 1 0,1-1 0,-1-1 0,1 0 1,-1 0-1,1-1 0,-1 0 0,12-3 0,6-3-30,50-18-1,-56 16-1,0-1 0,0-1-1,-1-1 1,0-1 0,25-20-1,-38 26 1,0 1 0,-1-1 0,0 0 0,0-1 0,0 0-1,-1 0 1,-1 0 0,1-1 0,-1 1 0,-1-1-1,0-1 1,0 1 0,0-1 0,-2 1 0,4-17-1,-6 26 3,1-1-1,-1 0 1,0 0-1,0 0 1,0 0-1,1 1 0,-1-1 1,0 0-1,0 0 1,0 0-1,0 0 0,-1 0 1,1 1-1,0-1 1,0 0-1,0 0 1,-1 0-1,1 0 0,0 1 1,-1-1-1,1 0 1,-1 0-1,1 1 0,-1-1 1,1 0-1,-1 1 1,0-1-1,1 0 1,-1 1-1,0-1 0,1 1 1,-1-1-1,0 1 1,0 0-1,1-1 0,-2 1 1,0 0 0,0 0 0,0 0 1,0 0-1,1 1 0,-1-1 1,0 1-1,1-1 0,-1 1 0,0 0 1,1 0-1,-1 0 0,1 0 1,-1 0-1,1 0 0,-1 0 1,1 0-1,-2 2 0,-4 6 12,0 0-1,0 0 0,1 0 1,0 1-1,1 0 0,0 0 0,1 0 1,0 1-1,0-1 0,1 1 1,-3 20-1,4-22-63,1 0 0,0 1 0,1-1 0,0 0 0,0 1-1,1-1 1,0 0 0,1 0 0,0 0 0,0 0 0,1 0 0,0 0 0,1-1 0,7 14-1,-9-19 31,0 0 0,1 0 0,-1 0 0,1 0 0,-1-1-1,1 1 1,0-1 0,0 0 0,0 0 0,1 0 0,-1 0-1,0-1 1,1 1 0,4 1 0,22 3-180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39.921"/>
    </inkml:context>
    <inkml:brush xml:id="br0">
      <inkml:brushProperty name="width" value="0.05" units="cm"/>
      <inkml:brushProperty name="height" value="0.05" units="cm"/>
    </inkml:brush>
  </inkml:definitions>
  <inkml:trace contextRef="#ctx0" brushRef="#br0">1025 281 9346,'57'-56'1166,"159"-140"2702,-182 171-3205,-34 25-645,1-1 1,-1 1-1,0 0 0,1-1 0,-1 1 0,1 0 0,-1 0 1,0-1-1,1 1 0,-1 0 0,1 0 0,-1 0 0,1 0 0,-1 0 1,1-1-1,-1 1 0,1 0 0,-1 0 0,1 0 0,-1 0 1,1 0-1,-1 0 0,1 1 0,-1-1 0,1 0 0,-1 0 1,1 0-1,-1 0 0,1 1 0,-1-1 0,1 1 5,-1 0 0,0 0 0,0 0 0,0 0 0,0 0 0,0 0 0,-1 0 0,1 0 0,0-1 0,0 1 0,-1 0 0,1 0 0,0 0 0,-1 0 0,1 0 0,-1 0-1,0 0 1,-28 47 144,-3-3 0,-63 72 0,44-57-167,-464 528-28,419-489 116,-335 367 720,404-431-273,-39 64-1,82-172-24,-6 21-297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3.890"/>
    </inkml:context>
    <inkml:brush xml:id="br0">
      <inkml:brushProperty name="width" value="0.05" units="cm"/>
      <inkml:brushProperty name="height" value="0.05" units="cm"/>
    </inkml:brush>
  </inkml:definitions>
  <inkml:trace contextRef="#ctx0" brushRef="#br0">310 539 13379,'-6'-4'266,"0"1"0,0 1 0,0-1 1,0 1-1,-1 0 0,1 0 0,-1 1 0,1-1 1,-1 2-1,0-1 0,1 1 0,-1 0 0,0 0 1,-10 2-1,9 0-77,-1 1 1,1-1 0,0 2-1,0-1 1,0 1-1,0 0 1,0 1 0,1 0-1,0 0 1,-10 9-1,4-2-19,1 1 0,0 0-1,-19 26 1,26-31-142,0 1 0,0-1 1,1 1-1,0 0 0,0 0 1,1 1-1,0-1 1,-2 14-1,5-20-25,0-1 1,-1 1-1,1 0 0,0 0 0,1-1 1,-1 1-1,0 0 0,1-1 1,-1 1-1,1 0 0,0-1 1,0 1-1,0-1 0,0 1 0,0-1 1,2 3-1,-1-4 0,-1 1-1,1-1 1,-1 1-1,1-1 1,0 0 0,0 0-1,0 0 1,-1 0 0,1 0-1,0 0 1,0-1-1,0 1 1,0 0 0,0-1-1,0 0 1,1 1-1,-1-1 1,0 0 0,0 0-1,0 0 1,0 0-1,4-2 1,4 0 6,0 0-1,0-1 1,0-1 0,-1 0-1,1 0 1,-1-1-1,13-8 1,60-48 45,-36 21 32,-3-2 0,-1-1-1,-2-3 1,65-97 0,-115 164-71,1-1 1,0 1-1,2 1 0,1 0 0,-7 37 0,8-35-2,-14 80 38,17-89-39,1 0 1,0 1-1,1-1 1,3 24 0,-2-35-10,-1-1 0,1 1 0,0-1 0,0 0 1,0 1-1,0-1 0,0 0 0,1 0 0,-1 0 1,1 0-1,0 0 0,0 0 0,0-1 0,1 1 1,-1-1-1,4 4 0,-4-5-4,0 0-1,1 0 1,-1 0-1,0 0 1,1 0-1,-1-1 1,0 1-1,1-1 1,-1 1-1,1-1 1,-1 0-1,1 0 1,-1 0-1,0-1 1,1 1-1,-1 0 1,1-1-1,-1 0 1,0 1-1,1-1 1,-1 0-1,3-2 1,8-4-74,0-1 1,-1-1 0,0 0 0,0-1 0,-1 0-1,18-21 1,-24 26 40,29-33-394,-2-2 0,-1-2 0,-2 0-1,25-49 1,-17 15-958,48-135 0,-77 189 1089,0-1 1,-2-1-1,4-29 0,-10 52 281,0-1 0,1 0 0,-1 0 0,0 1 0,0-1 1,0 0-1,0 0 0,0 0 0,-1 1 0,1-1 0,0 0 0,-1 0 0,1 1 0,-1-1 0,0 0 0,0 1 0,-1-4 0,1 5 17,1 0-1,0 0 1,-1 0-1,1-1 1,-1 1-1,1 0 1,0 0-1,-1 0 0,1 0 1,-1 0-1,1 0 1,-1 0-1,1 0 1,0 0-1,-1 0 1,1 0-1,-1 0 1,1 0-1,-1 1 1,1-1-1,0 0 1,-1 0-1,1 0 0,0 0 1,-1 1-1,0-1 1,-16 19 138,-3 14 295,1 0-1,-22 57 0,32-69-238,-3 4 115,1 1-1,2 0 0,1 1 0,0 0 0,-2 30 0,9-55-270,1 1 0,-1 0-1,1-1 1,0 1-1,0-1 1,0 1-1,0 0 1,1-1-1,-1 1 1,1-1-1,-1 1 1,1-1-1,0 1 1,0-1-1,0 1 1,1-1-1,-1 0 1,0 0-1,1 1 1,-1-1-1,1 0 1,0 0-1,0-1 1,0 1-1,0 0 1,2 1-1,1-1 2,-1-1-1,1 1 1,0-1-1,0 0 0,-1 0 1,1 0-1,0-1 0,0 0 1,0 0-1,0 0 0,0 0 1,0-1-1,7-1 0,3-3-36,1 1-1,0-2 0,-1 0 0,0-1 0,-1 0 1,0-1-1,0-1 0,0 0 0,-1-1 0,-1 0 0,1-1 1,10-13-1,2-4-31,-1-1 0,-1-2 0,-2 0 0,20-39 0,-31 51 29,0-1 0,-1 0-1,-1-1 1,-2 1 0,1-1-1,4-33 1,-11 53 7,0-1-1,1 0 1,-1 0 0,0 1-1,0-1 1,0 0 0,0 1 0,0-1-1,0 0 1,0 0 0,0 1 0,-1-1-1,1 0 1,-2-2 0,-5 8 88,-4 15-12,-28 67 354,3 2 0,-30 115 1,61-186-285,0 1 0,2 0 0,0 0 1,-1 34-1,4-45-276,1 0 0,-1 0-1,1 0 1,1 0 0,0 0 0,0 0 0,0 0-1,0-1 1,1 1 0,1-1 0,-1 0 0,1 0 0,0 0-1,8 10 1,-11-15 92,-1-1-1,1 1 1,-1 0-1,1-1 1,0 1-1,-1-1 1,1 1-1,-1-1 1,1 0-1,0 1 1,-1-1-1,1 0 1,0 1-1,0-1 1,-1 0-1,1 0 1,0 0-1,-1 1 1,1-1-1,0 0 1,0 0-1,0 0 1,0 0-1,10-3-528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4.288"/>
    </inkml:context>
    <inkml:brush xml:id="br0">
      <inkml:brushProperty name="width" value="0.05" units="cm"/>
      <inkml:brushProperty name="height" value="0.05" units="cm"/>
    </inkml:brush>
  </inkml:definitions>
  <inkml:trace contextRef="#ctx0" brushRef="#br0">0 73 13155,'10'7'358,"1"0"0,-1 0 0,2-1-1,-1-1 1,0 0 0,1 0 0,0-1 0,0-1 0,0 0 0,1 0 0,-1-1 0,1-1 0,-1 0-1,14-1 1,-3-1-75,1-1 0,-1-1-1,0-1 1,0-1-1,0-1 1,35-14 0,-57 19-266,47-22 393,-45 22-382,0-1 0,-1 1 0,1-1 0,-1 0-1,1 0 1,-1 0 0,0 0 0,0-1 0,0 1 0,0-1 0,0 1 0,0-1-1,-1 0 1,2-3 0,-3 5-22,0 0-1,0 1 1,0-1-1,0 0 1,0 0-1,0 0 1,0 0-1,0 0 1,0 0-1,0 0 1,-1 1-1,1-1 1,0 0 0,-1 0-1,1 0 1,-1 0-1,1 1 1,0-1-1,-1 0 1,0 1-1,1-1 1,-1 0-1,1 1 1,-1-1-1,0 0 1,0 1-1,1-1 1,-1 1-1,0 0 1,0-1-1,0 1 1,1 0-1,-1-1 1,0 1-1,0 0 1,-2-1-1,-2 0 4,-2-1-1,1 1 1,0 0-1,-9 1 1,-1 0-11,0 1 1,0 1-1,0 1 1,0 0 0,0 1-1,0 1 1,1 0-1,0 1 1,0 1-1,1 0 1,0 1-1,0 0 1,0 1-1,1 1 1,1 0-1,0 1 1,-16 18-1,24-24-3,1-1 0,0 1 0,1 0 0,-1 0 0,1 0-1,0 0 1,0 0 0,0 0 0,1 0 0,0 1 0,-1 8 0,2-12-18,0 1 1,0 0-1,0-1 1,0 1 0,1 0-1,-1-1 1,1 1-1,0-1 1,0 1 0,0 0-1,0-1 1,0 0-1,0 1 1,1-1 0,-1 0-1,1 0 1,0 0-1,0 0 1,-1 0 0,1 0-1,0 0 1,0 0-1,1-1 1,-1 1 0,3 0-1,3 2-8,1-1 1,0 0-1,0-1 0,-1 0 1,2-1-1,-1 0 0,0 0 1,14-1-1,41-3-132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4.817"/>
    </inkml:context>
    <inkml:brush xml:id="br0">
      <inkml:brushProperty name="width" value="0.05" units="cm"/>
      <inkml:brushProperty name="height" value="0.05" units="cm"/>
    </inkml:brush>
  </inkml:definitions>
  <inkml:trace contextRef="#ctx0" brushRef="#br0">439 28 15475,'0'-1'64,"0"0"-1,0 0 0,0 0 0,0 0 1,0 0-1,0 0 0,0 0 0,0 0 0,-1 1 1,1-1-1,0 0 0,0 0 0,-1 0 1,1 0-1,-1 0 0,1 1 0,-1-1 1,1 0-1,-1 0 0,1 1 0,-1-1 1,0 0-1,-1 0 0,1 0-9,-1 0 0,0 0 0,1 0 0,-1 1 0,0-1 0,0 1 0,1 0 0,-1-1 0,0 1 0,0 0 0,-2 0 0,-4 0 130,0 1-1,0 0 0,0 1 0,-14 4 0,2 2 98,1 1 0,1 0 0,-1 1 1,2 1-1,-22 17 0,11-5-89,1 1 0,-28 32 0,33-31-92,-23 35-1,39-50-89,-1 0 0,2 1 0,-1-1 0,1 1 0,1 0 0,-6 21 0,10-30-12,0-1 1,-1 1 0,1 0 0,0 0 0,0 0 0,0 0-1,0-1 1,0 1 0,1 0 0,-1 0 0,0 0 0,1 0-1,0-1 1,-1 1 0,1 0 0,0-1 0,0 1 0,0 0-1,1 2 1,0-3-3,0 1-1,1 0 1,-1 0-1,0-1 1,0 1-1,1-1 1,-1 0 0,1 0-1,-1 0 1,1 0-1,-1 0 1,4 0-1,8 1-29,0 0 0,0-2 0,0 1 0,17-3 0,-18 1-1,59-4-138,-26 2-23,76 3-1,-115 0 173,0 1 0,1 1 0,-1-1 0,0 1 0,0 0 0,-1 0-1,1 1 1,6 3 0,-11-5 19,0 0 0,0 1 1,0-1-1,-1 0 0,1 1 0,0-1 0,-1 1 0,1-1 0,-1 1 0,0 0 0,0-1 0,1 1 1,-1 0-1,0 0 0,-1 0 0,1 0 0,0 0 0,0 0 0,-1 0 0,1 0 0,-1 1 0,0-1 1,0 0-1,1 0 0,-2 0 0,1 0 0,0 0 0,0 1 0,-2 3 0,0 1 10,-1 1 0,0-1 0,-1 1 0,0-1 0,0-1 0,0 1 0,-1 0 0,0-1 0,-8 8 0,-59 51 89,52-49-64,-22 19-42,-2-2 0,-51 29 1,71-50-436,24-12 444,0 0 0,0 0 0,0 0 0,0 0 0,0 0 0,0 1-1,0-1 1,-1 0 0,1 0 0,0 0 0,0 0 0,0 0 0,0 0 0,-1 0 0,1 0-1,0 0 1,0 0 0,0 0 0,0 0 0,-1 0 0,1 0 0,0 0 0,0 0 0,0 0 0,0 0-1,-1 0 1,1 0 0,0 0 0,0 0 0,0 0 0,0 0 0,0 0 0,-1 0 0,1 0-1,0 0 1,0-1 0,0 1 0,0 0 0,0 0 0,0 0 0,-1 0 0,1 0 0,0 0 0,0-1-1,0 1 1,0 0 0,0 0 0,0 0 0,0 0 0,0-1 0,0 1 0,0 0 0,0 0-1,0 0 1,0 0 0,0 0 0,0-1 0,0 1 0,0 0 0,0 0 0,0 0 0,0 0 0,0-1-1,0 1 1,0 0 0,8-11-105,19-12-91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5.233"/>
    </inkml:context>
    <inkml:brush xml:id="br0">
      <inkml:brushProperty name="width" value="0.05" units="cm"/>
      <inkml:brushProperty name="height" value="0.05" units="cm"/>
    </inkml:brush>
  </inkml:definitions>
  <inkml:trace contextRef="#ctx0" brushRef="#br0">189 26 14099,'-64'161'2952,"-13"40"-1011,65-166-1729,3 1 1,0 0-1,2 0 0,2 1 0,-1 51 1,6-86-211,0-1 0,0 0 1,0 1-1,1-1 1,-1 0-1,0 1 0,0-1 1,1 0-1,-1 0 1,1 1-1,-1-1 0,2 1 1,2-3 0,1-13-13,16-70-162,19-64-344,38-45-135,-66 168 560,0 1 1,2 1-1,1 0 0,1 1 0,30-34 1,-37 47 58,1 1 1,-1 0 0,15-9 0,-20 15 34,0-1-1,0 1 1,0 0-1,1 0 1,-1 0 0,1 1-1,0 0 1,-1 0-1,1 0 1,0 0 0,6 0-1,-10 1 2,1 1 0,-1-1 0,1 0 1,-1 0-1,1 1 0,0-1 0,-1 1 0,0-1 0,1 1 0,-1 0 0,1-1 0,-1 1 0,0 0 0,1 0 0,-1 0 0,0 0 0,0 0 0,0 0 1,0 1-1,0-1 0,0 0 0,0 0 0,0 1 0,0-1 0,-1 1 0,1-1 0,-1 1 0,1-1 0,-1 1 0,1-1 0,-1 1 0,0 2 0,1 2 16,-1-1 0,0 1 0,0-1 0,0 0 0,-1 1 0,0-1 0,0 1 0,-3 6 0,-1 0 55,0 0 0,-1 0 0,-1-1 0,0 0 0,0 0 1,-1-1-1,-1 0 0,-13 13 0,-10 5 357,-42 30 0,67-52-366,-1-1 0,0 0 0,-15 7 0,15-12-616,11-8 85,9-8-346,10-5-566,39-31 0,-22 22 425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5.626"/>
    </inkml:context>
    <inkml:brush xml:id="br0">
      <inkml:brushProperty name="width" value="0.05" units="cm"/>
      <inkml:brushProperty name="height" value="0.05" units="cm"/>
    </inkml:brush>
  </inkml:definitions>
  <inkml:trace contextRef="#ctx0" brushRef="#br0">11 11 13219,'28'-10'1456,"-9"10"-768,-5 7-192,-14 8 953,-7 10-201,-9 5-264,-3 3-192,3 2-224,4-4-39,10-6-153,8-11-168,18-11-472,4-4-344,14-13-393,2-7 801,2-11-168,-4-5-184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6.122"/>
    </inkml:context>
    <inkml:brush xml:id="br0">
      <inkml:brushProperty name="width" value="0.05" units="cm"/>
      <inkml:brushProperty name="height" value="0.05" units="cm"/>
    </inkml:brush>
  </inkml:definitions>
  <inkml:trace contextRef="#ctx0" brushRef="#br0">16 443 14027,'-7'33'1782,"5"-29"-1611,0 0-1,1 0 1,0 1 0,0-1-1,0 1 1,1-1 0,0 1-1,-1-1 1,1 1 0,1-1-1,0 5 1,-1-8-142,1 0-1,-1 0 1,1 0 0,-1-1-1,1 1 1,-1 0-1,1 0 1,-1-1 0,1 1-1,0-1 1,-1 1-1,1 0 1,0-1 0,0 0-1,-1 1 1,1-1-1,0 1 1,0-1 0,0 0-1,0 1 1,0-1 0,-1 0-1,1 0 1,0 0-1,0 0 1,0 0 0,0 0-1,0 0 1,0 0-1,0 0 1,-1 0 0,1 0-1,0-1 1,0 1-1,0 0 1,0-1 0,0 1-1,0-1 1,34-18 309,-23 11-368,-1 0 0,0-1 0,-1 0 0,0-1 0,0-1 0,-1 1 0,0-1 0,-1-1 0,0 0 0,-1 0 0,0 0 0,6-18 0,-13 30 20,-1 0 0,1 0-1,0 0 1,0 0-1,0 1 1,-1-1 0,1 0-1,0 0 1,0 0 0,0 0-1,-1 0 1,1 0-1,0 0 1,0 0 0,0 0-1,-1 0 1,1 0-1,0 0 1,0 0 0,0-1-1,-1 1 1,1 0 0,0 0-1,0 0 1,0 0-1,0 0 1,-1 0 0,1 0-1,0 0 1,0-1-1,0 1 1,0 0 0,0 0-1,-1 0 1,1 0 0,0-1-1,0 1 1,0 0-1,0 0 1,0 0 0,0 0-1,0-1 1,0 1-1,0 0 1,0 0 0,0 0-1,0-1 1,0 1 0,0 0-1,0 0 1,0 0-1,0-1 1,0 1 0,-15 13-230,3 2 199,1 1-1,0 0 1,2 1-1,0 0 1,1 0-1,0 1 1,-9 37-1,16-54 60,0 1 0,1 0 0,0-1 0,-1 1-1,1 0 1,0 0 0,0-1 0,0 1 0,0 0 0,0 0 0,0-1-1,0 1 1,1 0 0,-1 0 0,1-1 0,-1 1 0,1 0 0,-1-1-1,1 1 1,0-1 0,0 1 0,0-1 0,1 2 0,0-2 9,0 0 0,0 0 0,0 0 1,0-1-1,0 1 0,0-1 0,0 1 0,0-1 1,0 0-1,0 0 0,0 0 0,0 0 1,0 0-1,0 0 0,0 0 0,0-1 0,0 1 1,0-1-1,0 0 0,3-1 0,12-5 73,-1-1 0,0 0-1,0-1 1,-1-1 0,19-16 0,68-67 194,-67 56-227,-2-2 1,32-50 0,-46 60-92,-2 0 0,-1 0 0,-1-2 0,13-41 1,-27 69 16,8-32-46,-9 33 49,0 1-1,0-1 1,0 1 0,0-1 0,0 1 0,0-1-1,0 1 1,-1-1 0,1 1 0,0-1 0,-1 1-1,1-1 1,-1 1 0,0 0 0,1-1-1,-1 1 1,0 0 0,0 0 0,-2-3 0,2 4 1,0-1 0,1 0 0,-1 1 0,0-1 0,0 1 0,0-1 0,0 1 0,0 0 0,0-1 0,0 1 0,0 0 0,0 0 0,0-1 0,0 1 1,-1 0-1,1 0 0,0 0 0,0 1 0,0-1 0,0 0 0,0 0 0,0 0 0,0 1 0,0-1 0,0 1 0,0-1 0,0 1 0,-1 0 1,-25 21-52,26-22 53,-17 19 27,0 2 0,1-1 0,1 2 0,1 0 0,1 1 1,1 0-1,1 1 0,1 1 0,1 0 0,-11 42 1,19-59-10,1 0 0,-1 0 0,1 1 0,1-1 1,0 1-1,0-1 0,1 0 0,0 1 0,3 11 1,-3-16-10,0 0 0,1-1 0,0 1 0,0 0 0,0-1 0,0 1 0,1-1 0,-1 0 0,1 1 0,0-1 0,0-1 0,0 1 0,0 0 0,0-1 0,0 1 0,1-1 0,0 0 0,-1 0 0,1-1 0,7 3 0,4 0-41,1-1 1,-1 0-1,1-1 1,0-1-1,-1 0 1,1-2-1,0 0 1,-1 0-1,1-1 1,0-1-1,-1-1 1,0 0-1,0-1 1,0-1-1,15-8 1,-27 13 13,0 0 1,0 0 0,-1-1 0,1 1 0,-1-1-1,1 0 1,-1 0 0,1 0 0,-1 0 0,3-4-1,-6 5-59,-3 2 58,-6 6 25,5-1 5,1 0-1,-1 0 0,1 1 1,0 0-1,1 0 0,-1 0 1,-1 8-1,4-14-8,0 1 0,1 0 0,-1 1 0,1-1 0,0 0 0,0 0 1,0 0-1,0 0 0,0 0 0,0 0 0,0 0 0,1 0 0,0 3 0,0-4-2,-1 1 0,1-1-1,0 0 1,0 0 0,-1 0 0,1 0 0,0 0-1,0-1 1,0 1 0,0 0 0,0 0 0,1-1 0,-1 1-1,0 0 1,0-1 0,0 1 0,1-1 0,-1 0-1,0 1 1,0-1 0,1 0 0,-1 0 0,3 1-1,3-1-12,0 0-1,0 0 0,1 0 0,-1-1 0,0 0 1,0 0-1,0-1 0,0 0 0,0 0 0,0-1 1,0 1-1,-1-2 0,0 1 0,1-1 0,-1 0 0,0 0 1,-1 0-1,1-1 0,-1 0 0,0 0 0,0-1 1,0 1-1,-1-1 0,0 0 0,0 0 0,0-1 1,4-10-1,-7 14 51,0 1 0,0-1 0,0 1 0,1 0 0,0-1 0,-1 1 0,1 0 0,0 0 0,0 0 0,0 0 0,0 0 0,0 1 0,0-1 0,1 1 1,-1-1-1,0 1 0,1 0 0,3-2 0,5 0 46,0 0 0,0 0 0,15-1 0,9-2 13,-22 3-139,-1 1 83,0-1-1,21-9 0,-30 11-16,-1 0 0,1 0 0,-1-1 0,1 1 0,-1-1-1,0 1 1,0-1 0,1 0 0,-1 0 0,-1 0 0,1 0 0,0 0 0,0 0-1,-1-1 1,1 1 0,-1-1 0,0 1 0,2-5 0,-2 2-12,0 0 0,-1-1 0,0 1 1,0 0-1,-1-7 0,-4-31 67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6.506"/>
    </inkml:context>
    <inkml:brush xml:id="br0">
      <inkml:brushProperty name="width" value="0.05" units="cm"/>
      <inkml:brushProperty name="height" value="0.05" units="cm"/>
    </inkml:brush>
  </inkml:definitions>
  <inkml:trace contextRef="#ctx0" brushRef="#br0">9 18 16331,'-9'-7'1441,"13"3"-1049,8 3-112,13-5 816,1 6-592,7 0-232,6 0-80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7.341"/>
    </inkml:context>
    <inkml:brush xml:id="br0">
      <inkml:brushProperty name="width" value="0.05" units="cm"/>
      <inkml:brushProperty name="height" value="0.05" units="cm"/>
    </inkml:brush>
  </inkml:definitions>
  <inkml:trace contextRef="#ctx0" brushRef="#br0">23 142 10730,'-1'0'84,"0"0"-1,0 0 0,0 0 1,1 0-1,-1 0 0,0 0 1,0 0-1,0 0 0,0 0 1,0 0-1,0-1 0,0 1 1,0 0-1,1-1 0,-1 1 1,0 0-1,0-1 0,0 1 1,1-1-1,-1 0 0,0 1 1,1-1-1,-1 1 0,0-1 1,0-1-1,1 1 6,0 0 1,0 0-1,0 0 0,0 0 1,0-1-1,0 1 0,0 0 0,0 0 1,0 0-1,1 0 0,-1 0 1,0 0-1,1 0 0,-1 0 1,1 0-1,-1 0 0,2-1 0,3-6 222,0 1-1,1 1 1,-1-1-1,9-6 1,-3 3-116,0 1 1,0 1 0,0-1 0,1 2-1,0 0 1,1 0 0,13-4-1,-26 10-189,1 1 0,0 0 0,-1-1 0,1 1 0,0 0 0,0 0-1,-1-1 1,1 1 0,0 0 0,0 0 0,-1 0 0,1 0-1,0 0 1,0 0 0,0 0 0,-1 0 0,1 0 0,0 0 0,0 1-1,-1-1 1,1 0 0,0 0 0,0 1 0,-1-1 0,1 1-1,0-1 1,-1 0 0,1 1 0,-1-1 0,1 1 0,-1 0 0,1-1-1,-1 1 1,1-1 0,-1 1 0,1 0 0,-1-1 0,0 1-1,1 0 1,-1-1 0,0 1 0,1 0 0,-1 0 0,0-1 0,0 1-1,0 0 1,0 0 0,0 0 0,0 1 0,0 4 3,-1 1 0,0 0 0,0 0-1,-3 10 1,3-14-6,-12 47 15,-24 105 23,34-139-38,1 1 1,1-1 0,1 1 0,0-1-1,1 1 1,1-1 0,5 23 0,-6-34 2,0 0 1,0 0 0,1-1 0,0 1 0,0-1 0,0 0 0,1 1 0,-1-1 0,1 0 0,0 0 0,0-1 0,1 1 0,-1 0-1,1-1 1,-1 0 0,1 0 0,0 0 0,0-1 0,7 4 0,-5-4 12,0 0 1,0-1-1,0 1 0,1-1 1,-1-1-1,0 1 0,1-1 0,-1 0 1,0-1-1,1 1 0,-1-1 1,0-1-1,1 1 0,10-5 1,4-2 46,-1-1 1,1-1 0,28-19 0,54-46 175,-70 48-104,41-41-1,-59 52-103,-1-1 0,0 0 0,-2-1 0,17-28 0,-17 17-34,-11 29 0,-1-1-1,0 1 1,0 0-1,0-1 1,1 1-1,-1-1 1,0 1-1,0-1 0,0 1 1,0-1-1,0 1 1,0-1-1,0 1 1,0-1-1,0 1 1,0 0-1,0-1 0,0 1 1,0-1-1,-1 1 1,1-1-1,0 1 1,0-1-1,-1 1 1,-7 2-10,-11 15-5,9-4 11,0 0-1,2 1 1,-1 0 0,2 1 0,0 0 0,0 0-1,2 0 1,0 1 0,0 0 0,2 0 0,0 0 0,1 0-1,-1 19 1,3-30 9,1 0 1,-1-1-1,0 1 0,1 0 1,0-1-1,0 1 0,1 0 1,-1-1-1,1 0 0,3 6 1,-4-8 2,0 0-1,1-1 1,-1 1 0,1-1 0,-1 1 0,1-1 0,-1 1-1,1-1 1,0 0 0,0 0 0,0 0 0,0 0 0,0 0-1,0 0 1,0-1 0,0 1 0,0 0 0,0-1 0,0 0-1,0 0 1,1 1 0,-1-1 0,3-1 0,3 1 21,1-2 0,-1 1 0,0-1 0,0 0 0,-1-1 1,1 0-1,0 0 0,12-7 0,4-5 58,27-22-1,-32 23-38,58-48 247,135-142 0,-186 178-284,-35 38-14,0-1-1,0 2 1,1-1-1,1 1 1,-8 17-1,2-1-5,-19 60 0,29-78 0,1-1 0,0 1 0,1-1 0,0 1 0,1-1 0,1 13-1,-1-20 4,1 0 0,-1 0 0,1 0-1,0 0 1,0 0 0,0 0-1,0 0 1,0 0 0,1 0-1,3 4 1,-4-5 7,0-1-1,1 0 1,-1 1-1,1-1 1,-1 0-1,1 0 1,-1 0-1,1 0 1,0-1-1,-1 1 1,1 0-1,0-1 1,0 1 0,-1-1-1,1 1 1,0-1-1,0 0 1,0 0-1,3 0 1,3-1-2,-1 0 0,1-1 1,-1 0-1,1-1 1,-1 0-1,0 0 0,0 0 1,0-1-1,-1 0 0,13-9 1,-14 10-1,55-40-29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7.743"/>
    </inkml:context>
    <inkml:brush xml:id="br0">
      <inkml:brushProperty name="width" value="0.05" units="cm"/>
      <inkml:brushProperty name="height" value="0.05" units="cm"/>
    </inkml:brush>
  </inkml:definitions>
  <inkml:trace contextRef="#ctx0" brushRef="#br0">226 1 14403,'-57'33'1580,"-95"64"1122,136-84-2110,16-13-584,0 0 0,0 0 0,0 0 0,0 0 1,0 0-1,0 0 0,0 0 0,0 0 0,0 0 0,1 0 0,-1 0 1,0 0-1,0 0 0,0 0 0,0 1 0,0-1 0,0 0 0,0 0 1,0 0-1,0 0 0,0 0 0,0 0 0,0 0 0,0 0 0,0 0 1,0 0-1,0 0 0,0 0 0,0 0 0,0 0 0,0 1 1,0-1-1,0 0 0,0 0 0,0 0 0,-1 0 0,1 0 0,0 0 1,0 0-1,0 0 0,0 0 0,0 0 0,0 0 0,0 0 0,0 0 1,0 0-1,26-12 300,-4 1-313,-4 4-14,2 0 0,-1 1 0,1 1 0,39-5 0,-45 9-40,0 0 0,-1 1 0,1 1 1,0 0-1,0 1 0,0 0 0,-1 1 1,15 5-1,-25-7 32,1 1 0,-1-1 0,1 1 1,-1 0-1,1 0 0,-1 0 0,0 0 1,0 0-1,0 1 0,-1-1 0,5 6 0,-6-7 22,0 1 0,0 0-1,0-1 1,0 1 0,-1 0-1,1 0 1,-1-1-1,1 1 1,-1 0 0,0 0-1,0 0 1,1 0-1,-1 0 1,0-1 0,-1 1-1,1 0 1,0 0-1,-1 0 1,1 0 0,-1 0-1,1-1 1,-1 1 0,0 0-1,0-1 1,-1 3-1,-3 5 74,-1-1 0,-1 0 0,1 0 0,-1 0 0,0-1 0,-1 0 0,-10 8 0,-67 40 665,62-41-512,6-3-68,3-1 46,-1-1 1,-28 12-1,43-21-223,-1 1 0,1-1 0,0 0 1,-1 0-1,1 0 0,0 1 0,-1-1 0,1 0 0,0 0 1,-1 0-1,1 0 0,-1 0 0,1 0 0,-1 0 0,1 0 1,0 0-1,-1 0 0,1 0 0,-1 0 0,1 0 1,0 0-1,-1 0 0,1 0 0,-1 0 0,1 0 0,0-1 1,-1 1-1,0 0 0,6-11-21,16-11 139,4 0-287,8-3-54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8.508"/>
    </inkml:context>
    <inkml:brush xml:id="br0">
      <inkml:brushProperty name="width" value="0.05" units="cm"/>
      <inkml:brushProperty name="height" value="0.05" units="cm"/>
    </inkml:brush>
  </inkml:definitions>
  <inkml:trace contextRef="#ctx0" brushRef="#br0">264 15 12051,'9'-11'1881,"-16"7"-102,-20 9 203,10 1-1853,0 1 1,1 1-1,0 0 0,0 2 0,1-1 1,1 2-1,-1 0 0,2 1 1,-1 0-1,2 1 0,0 0 0,0 1 1,1 1-1,-10 17 0,18-26-109,0-1 0,1 1 0,0 0 0,0 0 0,1 0-1,0-1 1,-1 1 0,2 1 0,-1 7 0,1-12-14,0 0 1,0 0 0,0 1-1,1-1 1,-1 0-1,1 0 1,-1 0 0,1 0-1,0 0 1,0 0-1,0 0 1,0 0-1,0 0 1,0-1 0,0 1-1,1 0 1,-1-1-1,1 1 1,-1-1-1,1 1 1,0-1 0,-1 0-1,1 1 1,0-1-1,0 0 1,0 0 0,0-1-1,0 1 1,2 1-1,2-1 0,-1-1 1,1 1-1,-1-1 0,1 0 0,-1 0 0,1-1 0,-1 1 0,0-1 0,1 0 1,-1-1-1,0 1 0,1-1 0,-1 0 0,6-4 0,3-2 3,0 0-1,0 0 0,21-20 1,-19 15-4,-1-2 1,-1 0 0,0-1-1,-1 0 1,0-1-1,-1 0 1,-2-1 0,16-32-1,-24 38-68,-11 24 35,-13 27 6,-17 47-6,35-75 50,0 0 0,1 0-1,0 1 1,1-1 0,-2 24 0,4-34-17,0-1 1,0 1-1,0-1 1,0 1-1,0-1 1,0 1-1,0 0 1,0-1-1,0 1 1,0-1-1,0 1 1,0-1-1,1 1 1,-1-1-1,0 1 1,0-1-1,1 1 1,-1-1-1,0 1 1,1-1 0,-1 1-1,0-1 1,1 1-1,-1-1 1,1 0-1,-1 1 1,1-1-1,-1 0 1,1 1-1,1-1 3,-1 0 0,0 0 0,0 0 0,0 0 0,0 0-1,0 0 1,1-1 0,-1 1 0,0 0 0,0-1 0,0 1 0,0-1 0,0 1 0,1-1-1,39-30 141,-35 26-118,45-39 103,-27 23-110,0 1 0,1 1 1,1 1-1,38-20 0,-59 35-38,1 1 0,0 0-1,0 0 1,0 1 0,0-1-1,7 0 1,-11 2 11,-1 0-1,0 0 1,0 0 0,1 0 0,-1 0-1,0 0 1,0 0 0,1 0-1,-1 1 1,0-1 0,0 1 0,0-1-1,0 0 1,1 1 0,-1 0 0,0-1-1,0 1 1,0 0 0,0-1-1,0 1 1,0 0 0,-1 0 0,1 0-1,0 0 1,0 0 0,0 0 0,-1 0-1,1 0 1,-1 0 0,1 0-1,-1 0 1,1 1 0,-1-1 0,0 0-1,1 2 1,0 5-18,-1 1 1,0 0-1,-1-1 0,-2 17 0,-1 19 36,4-43-9,0 0 0,0 0 0,0 0 0,1 0 0,-1 0 0,0 0 0,0 0 0,1-1 0,-1 1 0,1 0 0,-1 0 0,0 0 0,1-1 0,-1 1 0,1 0 0,0 0 0,-1-1 0,1 1 0,0-1 0,-1 1 0,1 0 0,0-1 0,0 1 0,-1-1 0,1 0 0,0 1-1,0-1 1,0 0 0,0 1 0,0-1 0,-1 0 0,1 0 0,0 0 0,0 0 0,0 0 0,0 0 0,0 0 0,0 0 0,0 0 0,0 0 0,0 0 0,-1-1 0,1 1 0,1-1 0,7-1 23,-1-1 0,0 0 0,13-6 0,-18 8-17,71-38 142,36-17-41,-94 50-131,0 0 1,0 0 0,1 2-1,0 0 1,17-1 0,-32 4 10,0 1 0,1-1 0,-1 1 0,0 0 1,1 0-1,-1 0 0,1 0 0,-1 0 0,0 1 0,0-1 1,1 1-1,-1 0 0,0-1 0,0 1 0,1 0 0,-1 0 0,0 0 1,0 1-1,0-1 0,-1 0 0,1 1 0,0 0 0,0-1 1,-1 1-1,1 0 0,-1 0 0,1-1 0,1 5 0,-1 0-6,0 1-1,0-1 0,-1 1 0,0-1 1,0 1-1,-1-1 0,0 1 0,-1 10 1,1-16 21,0 0 0,0 1 1,0-1-1,0 0 0,0 0 0,0 0 1,0 0-1,0 0 0,0 0 0,1 1 1,-1-1-1,1 0 0,-1 0 0,0 0 1,1 0-1,1 1 0,-2-1-2,1-1 0,-1 1 0,1-1 0,-1 0 1,1 0-1,0 1 0,-1-1 0,1 0 0,-1 0 0,1 0 0,0 0 0,-1 0 0,1 0 0,-1 0 0,1 0 0,0 0 0,-1 0 0,1 0 0,0 0 0,-1 0 0,1 0 0,0-1 0,5-1 29,0-1 0,-1 0 0,0 0-1,10-8 1,-6 5-9,9-6 29,7-6-95,-1 2-1,2 0 1,0 2-1,50-19 1,-72 31 16,-1 2 1,0-1-1,0 0 0,1 1 1,-1-1-1,0 1 1,1 0-1,-1 0 0,0 0 1,4 1-1,-6 0 18,0-1-1,0 0 0,0 1 1,0-1-1,0 1 1,-1-1-1,1 1 1,0 0-1,0-1 1,-1 1-1,1-1 1,0 1-1,-1 0 0,1 0 1,-1-1-1,1 1 1,-1 0-1,1 0 1,-1 0-1,0 0 1,1 0-1,-1 0 1,0-1-1,0 1 0,0 0 1,1 0-1,-1 0 1,0 0-1,0 0 1,0 0-1,0 0 1,-1 0-1,1 0 1,0 0-1,0 0 0,-1 0 1,0 1-1,-1 6 24,-1 0 0,-1 0-1,1-1 1,-2 0 0,-8 13-1,8-13 62,1 1 0,-1-1 0,1 1-1,0 0 1,-2 9 0,6-17-74,0 0 0,0 0 0,0 0 0,0 0 0,0 1 0,-1-1 0,2 0 0,-1 0 0,0 0 0,0 0 0,0 0 0,0 0 0,0 1 0,0-1-1,0 0 1,0 0 0,0 0 0,0 0 0,0 0 0,0 0 0,0 1 0,0-1 0,0 0 0,0 0 0,1 0 0,-1 0 0,0 0 0,0 0 0,0 0 0,0 0 0,0 0 0,0 1 0,0-1 0,1 0 0,-1 0 0,0 0 0,0 0 0,0 0-1,0 0 1,0 0 0,1 0 0,-1 0 0,0 0 0,0 0 0,0 0 0,0 0 0,0 0 0,1 0 0,-1 0 0,13-3-44,13-8-262,63-37-1062,27-15 546,-50 34 284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0.299"/>
    </inkml:context>
    <inkml:brush xml:id="br0">
      <inkml:brushProperty name="width" value="0.05" units="cm"/>
      <inkml:brushProperty name="height" value="0.05" units="cm"/>
    </inkml:brush>
  </inkml:definitions>
  <inkml:trace contextRef="#ctx0" brushRef="#br0">1 482 12395,'7'-12'349,"51"-84"1050,-53 89-1260,-1 0-1,1 0 1,0 1 0,0 0-1,1 0 1,0 1 0,10-9-1,52-30 159,-51 34-227,81-44 23,189-72 0,-269 119-87,13-6 0,86-30 4,-103 38-15,0 1 1,1 1-1,0 1 0,-1 0 0,31 0 0,-44 2 5,0 0-1,0 0 1,0 0 0,0 0 0,0 0-1,0 0 1,0 0 0,0 0 0,0 0-1,0 0 1,0 1 0,0-1-1,0 0 1,0 1 0,0-1 0,0 1-1,0-1 1,-1 1 0,1 0-1,0-1 1,0 1 0,0 0 0,-1-1-1,1 1 1,0 0 0,-1 0 0,1 0-1,-1-1 1,1 1 0,-1 0-1,1 0 1,-1 0 0,0 0 0,1 0-1,-1 0 1,0 0 0,0 0-1,0 2 1,0 2 0,-2 0 1,1 1-1,0-1 0,-1 0 0,0 0 0,-5 9 1,-100 184 63,-48 107-128,131-248 50,7-17-14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8.882"/>
    </inkml:context>
    <inkml:brush xml:id="br0">
      <inkml:brushProperty name="width" value="0.05" units="cm"/>
      <inkml:brushProperty name="height" value="0.05" units="cm"/>
    </inkml:brush>
  </inkml:definitions>
  <inkml:trace contextRef="#ctx0" brushRef="#br0">20 37 14307,'1'3'173,"0"0"0,-1 1 0,1-1 0,-1 1 0,0-1 0,0 1 0,0-1 0,0 1 0,0-1 0,-1 1 0,0-1 0,1 0 0,-1 1 0,0-1 0,-1 0 0,1 0 0,-3 4 0,2-3 88,1 0-1,-1 0 0,1 0 1,-1 0-1,1 1 0,0-1 0,1 0 1,-1 1-1,1 6 0,0-11-233,0 1-1,1-1 1,-1 1-1,0-1 1,1 0-1,-1 1 1,0-1-1,1 0 1,-1 1-1,0-1 1,1 0-1,-1 0 1,1 1-1,-1-1 1,1 0-1,-1 0 0,0 0 1,1 1-1,-1-1 1,1 0-1,-1 0 1,1 0-1,-1 0 1,1 0-1,-1 0 1,1 0-1,-1 0 1,1 0-1,-1 0 1,1-1-1,-1 1 1,1 0-1,-1 0 1,0 0-1,1 0 1,-1-1-1,1 1 1,-1 0-1,0 0 1,1-1-1,26-12 178,-23 12-152,30-17-134,123-57-872,-133 65 635,0 2 1,0 0-1,1 2 1,46-6-1,-66 12 280,1-1 0,-1 1 0,1 0 0,-1 0 0,1 1 1,0 0-1,-1 0 0,6 2 0,-10-3 51,0 0 0,0 1 0,0-1 0,0 1 0,0-1 0,0 1 0,-1 0 1,1-1-1,0 1 0,0 0 0,0 0 0,-1 0 0,1-1 0,-1 1 0,1 0 0,0 0 1,-1 0-1,1 2 0,-1-2 35,1 1 0,-1 0 0,0 0 0,0-1 1,0 1-1,0 0 0,-1 0 0,1-1 0,0 1 0,-1 0 1,1 0-1,-1-1 0,1 1 0,-3 2 0,-2 7 556,-1-1 0,-13 17 0,18-26-607,0-1 0,0 1 0,0-1 1,1 0-1,-1 1 0,0-1 1,0 0-1,0 0 0,0 1 0,0-1 1,0 0-1,0 0 0,0 0 1,0 0-1,1 0 0,-1-1 0,0 1 1,0 0-1,-1-1 0,-2 1-26,-11-2-58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39.664"/>
    </inkml:context>
    <inkml:brush xml:id="br0">
      <inkml:brushProperty name="width" value="0.05" units="cm"/>
      <inkml:brushProperty name="height" value="0.05" units="cm"/>
    </inkml:brush>
  </inkml:definitions>
  <inkml:trace contextRef="#ctx0" brushRef="#br0">411 25 15227,'-1'-2'86,"-1"0"0,1 0 0,-1 0 0,0 0 0,0 1 0,0-1 0,0 1 0,0-1 0,0 1 0,0 0 1,0 0-1,0 0 0,0 0 0,-1 0 0,1 0 0,-1 1 0,1-1 0,0 1 0,-1 0 0,1-1 0,-1 1 0,1 0 0,-1 1 0,1-1 0,0 0 0,-1 1 0,1-1 0,-1 1 0,1 0 0,-2 0 0,-4 3 24,0-1 0,0 1 0,1 1 0,-1-1 0,1 1 0,1 1 1,-10 7-1,-10 14 107,2 1 0,1 1 1,1 0-1,-19 35 1,14-17-43,2 1 0,-20 59 0,37-87-116,1 1 1,0 0-1,2 0 0,0 1 1,2-1-1,0 1 0,2 0 1,0 0-1,3 32 0,-1-49-47,-1-1-1,1 1 0,0-1 1,0 0-1,1 1 0,0-1 1,-1 0-1,1 0 1,0 0-1,1 0 0,-1 0 1,1 0-1,0-1 0,0 1 1,0-1-1,0 0 0,0 0 1,1 0-1,-1 0 0,1-1 1,0 1-1,0-1 0,0 0 1,0 0-1,0-1 0,1 1 1,-1-1-1,0 0 0,1 0 1,-1 0-1,9 0 0,3 0-1,-1-1 1,1-1-1,-1 0 0,1-1 0,-1 0 0,0-2 0,0 0 1,0 0-1,-1-1 0,25-13 0,-23 10 9,0-1 1,0-1-1,-1 0 0,-1-1 0,0 0 1,0-1-1,-1-1 0,21-27 1,-30 35-2,-1 0 0,0 0 0,0-1 0,-1 1 0,1-1 0,-1 0 0,0 0 0,-1 1 0,1-1 0,0-11 0,-2 15-10,0-1 0,0 1 0,0-1 0,0 1 0,0-1 0,-1 0 0,1 1 0,-1 0 0,0-1 0,0 1 0,0-1 0,0 1 0,0 0 0,0 0 0,-1 0 0,1 0 0,-1 0 0,1 0 0,-1 0 0,0 0 0,0 0 0,0 1 0,0-1 0,0 1 0,0-1 0,0 1 0,-5-2 0,1 1 0,-1 0-1,0 1 0,0 0 1,0 0-1,0 0 1,0 1-1,0 0 0,0 0 1,0 1-1,0 0 0,0 0 1,0 0-1,0 1 1,1 0-1,-1 1 0,1-1 1,-1 1-1,-9 7 0,6-5-85,0 2 0,0-1 0,1 1 0,0 1 0,0 0 0,1 0 0,0 1 0,0 0 0,1 0 0,-9 15 0,13-20-47,1 1 1,0-1-1,0 1 1,1-1-1,-1 1 1,1 0-1,0 0 1,1 0-1,-1-1 1,1 11-1,0-13 83,0 0-1,1 0 0,-1 0 0,1 0 1,-1 0-1,1 0 0,0 0 0,0 0 1,0 0-1,0 0 0,0 0 0,0 0 1,1-1-1,-1 1 0,0 0 0,1-1 1,0 0-1,-1 1 0,1-1 1,0 0-1,-1 0 0,1 1 0,0-1 1,0-1-1,0 1 0,4 1 0,27 3-514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0.041"/>
    </inkml:context>
    <inkml:brush xml:id="br0">
      <inkml:brushProperty name="width" value="0.05" units="cm"/>
      <inkml:brushProperty name="height" value="0.05" units="cm"/>
    </inkml:brush>
  </inkml:definitions>
  <inkml:trace contextRef="#ctx0" brushRef="#br0">261 1 17044,'13'1'1272,"-15"29"-904,-9 12-144,-6 21 400,-4 6-128,0 6-232,0 0-16,1-10-80,3-9-152,6-17-400,4-9-288,6-18-1840,1-10 2160,-6 1-329,5-10-239</inkml:trace>
  <inkml:trace contextRef="#ctx0" brushRef="#br0" timeOffset="1">0 358 13835,'2'0'1376,"3"0"-1000,13 2-112,5 1 745,10 1-481,5-4-176,8 0-536,5-2 272,-6-5-40,1 2-24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0.457"/>
    </inkml:context>
    <inkml:brush xml:id="br0">
      <inkml:brushProperty name="width" value="0.05" units="cm"/>
      <inkml:brushProperty name="height" value="0.05" units="cm"/>
    </inkml:brush>
  </inkml:definitions>
  <inkml:trace contextRef="#ctx0" brushRef="#br0">0 51 14427,'14'-8'616,"0"1"0,0 0-1,1 1 1,0 1 0,0 0-1,0 1 1,17-3 0,-28 7-549,0-1 1,0 1-1,0 0 1,0 0-1,0 0 1,0 0-1,-1 1 1,1-1-1,0 1 1,0 0-1,0 0 1,-1 1-1,1-1 1,-1 1-1,1-1 1,-1 1-1,1 0 1,-1 1-1,0-1 1,0 1-1,0-1 1,0 1-1,-1 0 1,1 0-1,-1 0 1,0 0-1,0 0 1,0 1-1,0-1 1,0 1-1,-1-1 1,1 1-1,-1 0 1,1 4-1,0 4-41,0 1 0,-1-1 0,0 1 0,-1-1 0,0 1-1,-1 0 1,-1-1 0,0 1 0,0-1 0,-1 0 0,-1 0 0,-8 18-1,-8 15 21,-46 76-1,60-113-32,-28 46 34,-14 26 14,46-78-60,1 0-1,0 1 0,0-1 1,0 0-1,0 1 0,0-1 1,0 1-1,1 0 1,-1-1-1,1 1 0,0-1 1,0 1-1,0 0 0,0-1 1,0 1-1,1 2 0,0-3-22,0 0 0,-1-1 0,1 1-1,0-1 1,1 1 0,-1-1 0,0 1-1,0-1 1,1 0 0,-1 0 0,1 0-1,-1 0 1,1 0 0,-1 0 0,1 0-1,-1 0 1,1 0 0,0-1 0,0 1-1,-1-1 1,1 1 0,0-1 0,2 0-1,12 3-190,-1-2-1,1 0 0,0 0 1,27-4-1,-5-4-81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0.875"/>
    </inkml:context>
    <inkml:brush xml:id="br0">
      <inkml:brushProperty name="width" value="0.05" units="cm"/>
      <inkml:brushProperty name="height" value="0.05" units="cm"/>
    </inkml:brush>
  </inkml:definitions>
  <inkml:trace contextRef="#ctx0" brushRef="#br0">48 1 17148,'-4'0'1792,"1"1"-1312,-3 15-256,1 16 1008,-2 15-687,0 9-145,2 11-304,-2 3-64,3 3-72,4-3-72,2-12-192,2-7-137,3-16-359,-2-7-80,-2-14 600,-1-10-208,2 4-128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1.314"/>
    </inkml:context>
    <inkml:brush xml:id="br0">
      <inkml:brushProperty name="width" value="0.05" units="cm"/>
      <inkml:brushProperty name="height" value="0.05" units="cm"/>
    </inkml:brush>
  </inkml:definitions>
  <inkml:trace contextRef="#ctx0" brushRef="#br0">9 114 14947,'-9'-9'1441,"11"4"-897,7 2-216,13 1 704,3-2-176,10-3-288,7-1-272,7-6-752,4-2 520,-6-5-96,-3-4-72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1.699"/>
    </inkml:context>
    <inkml:brush xml:id="br0">
      <inkml:brushProperty name="width" value="0.05" units="cm"/>
      <inkml:brushProperty name="height" value="0.05" units="cm"/>
    </inkml:brush>
  </inkml:definitions>
  <inkml:trace contextRef="#ctx0" brushRef="#br0">0 42 13115,'30'-11'1268,"0"1"0,41-6 0,-61 14-1029,-1 1 1,0 0 0,0 0-1,0 1 1,1 0 0,-1 1 0,0 0-1,0 1 1,0 0 0,0 0 0,0 1-1,13 5 1,-19-6-192,1 0 0,-1 0-1,0 0 1,0 1 0,0-1 0,-1 1 0,1 0-1,0-1 1,-1 1 0,0 0 0,0 0 0,0 1 0,0-1-1,0 0 1,1 5 0,-1-2-9,0 1 0,-1-1-1,0 1 1,0 0 0,0-1 0,-1 1 0,-1 13 0,-1 0-11,-2-1 0,0 1 0,-2-1 0,-13 33 0,-7 3 10,-2-1 0,-44 61 0,-33 63 40,103-174-76,0-1 1,0 1-1,1 0 0,-1 0 0,1 0 0,0 0 0,0 8 1,1-11-5,0 0 0,0 0 0,0 1 0,0-1 0,0 0 0,1 0 0,-1 0 0,1 0 0,-1 0 0,1 0 0,-1 1 0,1-1 0,-1 0 0,1 0 0,0 0 0,0-1 0,-1 1 0,1 0 0,0 0 0,0 0 0,0-1 0,0 1 0,0 0 1,0-1-1,0 1 0,0-1 0,0 1 0,0-1 0,1 1 0,-1-1 0,1 0 0,6 2-71,1 0 0,-1-1 0,1-1 0,-1 1 1,1-2-1,-1 1 0,1-1 0,13-3 0,3-2 421,40-15 0,-46 14-286,1-2 1,-2 0-1,25-17 0,2-7-24</inkml:trace>
  <inkml:trace contextRef="#ctx0" brushRef="#br0" timeOffset="0.06">846 147 17164,'-5'17'1640,"-4"9"-1240,-12 18-160,0 5 872,0 13-656,0 4-167,5 2-169,1 1-16,13-11-56,0-9-88,7-16-272,4-9-193,-2-13 777,-2-8-336,-6-6-56,-8-9-32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2.094"/>
    </inkml:context>
    <inkml:brush xml:id="br0">
      <inkml:brushProperty name="width" value="0.05" units="cm"/>
      <inkml:brushProperty name="height" value="0.05" units="cm"/>
    </inkml:brush>
  </inkml:definitions>
  <inkml:trace contextRef="#ctx0" brushRef="#br0">0 162 14579,'6'-16'1520,"16"7"-791,10 0-289,12 2 816,5-3-336,14-1-360,2-1-248,3-5 1425,0-3-1457,-10-4-48,-7-3 64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2.449"/>
    </inkml:context>
    <inkml:brush xml:id="br0">
      <inkml:brushProperty name="width" value="0.05" units="cm"/>
      <inkml:brushProperty name="height" value="0.05" units="cm"/>
    </inkml:brush>
  </inkml:definitions>
  <inkml:trace contextRef="#ctx0" brushRef="#br0">78 62 16532,'3'-4'212,"0"-1"0,0 1 1,1 0-1,-1 0 0,1 0 1,0 0-1,0 0 1,0 1-1,0 0 0,1 0 1,-1 0-1,1 1 1,0-1-1,0 1 0,0 0 1,0 0-1,0 1 0,0 0 1,0-1-1,1 2 1,5-1-1,-8 0-165,1 1 0,-1 0-1,1 0 1,-1 0 0,1 1 0,-1-1 0,0 1-1,1 0 1,-1 0 0,0 0 0,1 0 0,-1 1 0,0-1-1,0 1 1,0 0 0,0 0 0,0 0 0,-1 0-1,1 0 1,0 1 0,-1-1 0,0 1 0,0 0-1,0 0 1,0-1 0,0 1 0,0 1 0,-1-1-1,1 0 1,-1 0 0,0 0 0,0 1 0,1 4 0,-1 2-36,-1 0 0,1-1 0,-1 1 0,-1 0 0,0 0 0,0 0 0,-1-1 0,-1 1 0,-5 16 1,-5 5 20,-25 47 1,-45 57 40,-18 37-22,98-166-44,0 0 0,0-1 0,0 1 0,1 0 0,-2 7 1,4-12-8,0 0-1,0 0 1,-1 0 0,1 0 0,0 0 0,0-1 0,0 1 0,0 0 0,0 0 0,0 0-1,0 0 1,0 0 0,1 0 0,-1 0 0,0 0 0,0-1 0,1 1 0,-1 0-1,1 0 1,-1 0 0,1-1 0,-1 1 0,1 0 0,-1 0 0,1-1 0,-1 1 0,1 0-1,0-1 1,0 1 0,-1-1 0,1 1 0,0-1 0,0 1 0,0-1 0,-1 0-1,3 1 1,3 0 23,0 0-1,1-1 0,-1 0 1,0 0-1,0 0 0,1-1 1,-1 1-1,0-2 0,0 1 1,0-1-1,0 0 0,9-4 0,6-3 221,-1-1-1,25-17 1,19-19-102,5-4 43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2.833"/>
    </inkml:context>
    <inkml:brush xml:id="br0">
      <inkml:brushProperty name="width" value="0.05" units="cm"/>
      <inkml:brushProperty name="height" value="0.05" units="cm"/>
    </inkml:brush>
  </inkml:definitions>
  <inkml:trace contextRef="#ctx0" brushRef="#br0">2 107 15051,'-2'16'1793,"11"-7"-1049,17-11-184,9-5 760,20-9-392,8 2-55,16-5-185,5-2-144,0 2-504,-7 3-304,-14 6-584,-12 3 712,-34 7-177,-22 0-127</inkml:trace>
  <inkml:trace contextRef="#ctx0" brushRef="#br0" timeOffset="1">95 451 13403,'12'10'1768,"13"-4"-1032,13-15-255,6-3 687,12-8-304,9 1-368,3-11-96,-3-12-8,2-2-320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1.259"/>
    </inkml:context>
    <inkml:brush xml:id="br0">
      <inkml:brushProperty name="width" value="0.05" units="cm"/>
      <inkml:brushProperty name="height" value="0.05" units="cm"/>
    </inkml:brush>
  </inkml:definitions>
  <inkml:trace contextRef="#ctx0" brushRef="#br0">36 0 13643,'3'22'1024,"2"7"-912,-5 11-32,-5 8 136,3 7-112,1 4 0,1-2-72,-2-1-80,2-10-184,-2-8-80,-4-15 240,-3-7-72,-8-16-80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3.219"/>
    </inkml:context>
    <inkml:brush xml:id="br0">
      <inkml:brushProperty name="width" value="0.05" units="cm"/>
      <inkml:brushProperty name="height" value="0.05" units="cm"/>
    </inkml:brush>
  </inkml:definitions>
  <inkml:trace contextRef="#ctx0" brushRef="#br0">60 1 14795,'-12'10'1657,"-2"11"-1129,1 16-216,3 3 1504,3 16-1448,3 7-64,4 4-72,7 0-40,7-4-264,2-4-264,2-10-328,-1-7 576,3-21-128,-3-8-88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3.611"/>
    </inkml:context>
    <inkml:brush xml:id="br0">
      <inkml:brushProperty name="width" value="0.05" units="cm"/>
      <inkml:brushProperty name="height" value="0.05" units="cm"/>
    </inkml:brush>
  </inkml:definitions>
  <inkml:trace contextRef="#ctx0" brushRef="#br0">0 155 13515,'7'-11'267,"0"0"0,0 1 1,1 0-1,0 1 0,1-1 1,0 2-1,0-1 0,1 1 0,0 1 1,1-1-1,-1 2 0,2 0 1,-1 0-1,0 1 0,23-7 0,-16 7 25,0 1 0,0 0-1,1 1 1,-1 2-1,1 0 1,-1 0 0,1 2-1,-1 0 1,1 1 0,23 6-1,-35-6-225,-1 0-1,1 0 1,0 0-1,-1 1 1,0 0-1,1 1 0,-1-1 1,10 9-1,-13-10-52,-1 0 0,0 1 0,0-1 0,0 0 0,0 1 0,-1-1 0,1 1-1,-1 0 1,1-1 0,-1 1 0,0 0 0,0 0 0,0 0 0,0 0 0,-1 0 0,1 0-1,-1 0 1,0 0 0,0 0 0,0 0 0,0 0 0,-1 6 0,-3 5 22,-1-1-1,0 1 1,0-1 0,-1 0 0,-1 0 0,0-1 0,-1 1-1,-16 17 1,4-2 41,-40 55 151,-32 45 122,76-103-251,0 2-1,2 0 0,-11 30 1,23-51-76,0 0 0,0 0 0,0 0 0,1 1 1,0-1-1,0 0 0,1 12 0,0-15-21,0-1 0,1 0 0,-1 0 0,1 0-1,-1 0 1,1 0 0,0 0 0,0 0 0,0 0 0,0 0-1,0 0 1,0 0 0,1-1 0,-1 1 0,1 0 0,-1-1-1,1 1 1,-1-1 0,1 0 0,0 0 0,0 1 0,0-1-1,0 0 1,0 0 0,0-1 0,2 2 0,2 0-66,1-1-1,0 1 1,0-1 0,-1-1 0,1 1 0,0-1 0,0 0 0,0-1 0,0 1-1,-1-1 1,1-1 0,0 1 0,10-5 0,-1-1-17,1 0 1,-2-1-1,1-1 0,16-11 0,24-24-200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4.400"/>
    </inkml:context>
    <inkml:brush xml:id="br0">
      <inkml:brushProperty name="width" value="0.05" units="cm"/>
      <inkml:brushProperty name="height" value="0.05" units="cm"/>
    </inkml:brush>
  </inkml:definitions>
  <inkml:trace contextRef="#ctx0" brushRef="#br0">323 100 13875,'21'-27'1220,"-15"18"-911,0 1 0,0 0 0,1 0-1,0 1 1,1 0 0,-1 0-1,13-8 1,-19 15-269,0 0-1,-1-1 0,1 1 1,-1-1-1,1 1 1,0 0-1,0 0 1,-1-1-1,1 1 1,0 0-1,0 0 1,-1 0-1,1 0 1,0 0-1,0 0 1,-1 0-1,1 0 1,0 0-1,0 0 0,-1 0 1,1 1-1,1-1 1,-2 1-16,1-1 0,-1 1 0,0-1 0,1 1 0,-1-1 0,0 1 0,1 0 0,-1-1-1,0 1 1,0-1 0,1 1 0,-1 0 0,0-1 0,0 1 0,0 0 0,0-1 0,0 1 0,0 0 0,0-1 0,0 2 0,-1 3 47,0 0 0,0 1 0,-1-1 0,0 0 0,-3 7-1,-31 57 162,-55 77-1,67-109-199,-56 81 21,29-46-123,-78 151-1,120-202-393,9-19-54,2-5-66,15-33-498,1-10 624,-2-6-153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4.788"/>
    </inkml:context>
    <inkml:brush xml:id="br0">
      <inkml:brushProperty name="width" value="0.05" units="cm"/>
      <inkml:brushProperty name="height" value="0.05" units="cm"/>
    </inkml:brush>
  </inkml:definitions>
  <inkml:trace contextRef="#ctx0" brushRef="#br0">0 29 12915,'0'-14'1624,"0"5"-816,0 4-320,11 6 1281,4 5-665,6 8-312,4 2-136,13 6-304,4 1-72,8 5-208,2-2-232,1-6 160,-6-6-40,-3-9-48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6.322"/>
    </inkml:context>
    <inkml:brush xml:id="br0">
      <inkml:brushProperty name="width" value="0.05" units="cm"/>
      <inkml:brushProperty name="height" value="0.05" units="cm"/>
    </inkml:brush>
  </inkml:definitions>
  <inkml:trace contextRef="#ctx0" brushRef="#br0">1 41 14811,'0'-7'384,"0"5"-289,0 0 1,-1 0-1,1-1 1,0 1-1,0 0 1,0 0-1,1 0 1,-1 0-1,1 0 1,-1 0-1,1 0 1,-1 0-1,1 0 1,1-3 0,-1 5-87,-1 0 0,0 1 0,0-1 0,0 0 0,1 0 0,-1 0 0,0 0 0,0 0 0,0 0 0,0 0 0,1 0 0,-1 0 0,0 0 0,0 1 0,0-1 1,0 0-1,1 0 0,-1 0 0,0 0 0,0 1 0,0-1 0,0 0 0,0 0 0,0 0 0,0 0 0,0 1 0,1-1 0,-1 0 0,0 0 0,0 0 0,0 1 1,0-1-1,0 0 0,0 0 0,0 0 0,0 1 0,0-1 0,0 0 0,0 0 0,-1 0 0,1 1 0,0-1 0,0 0 0,5 43 750,-1 0 0,-5 70 0,0-44-583,0-1-79,-1-24-20,3 0 1,7 58-1,-8-99-61,1 0 0,-1 0 0,1 0-1,0 0 1,0-1 0,0 1 0,0 0 0,0 0 0,0-1-1,1 1 1,0-1 0,-1 1 0,1-1 0,0 0-1,0 0 1,0 0 0,0 0 0,4 3 0,-4-4 10,1 0 0,-1-1 0,1 1 0,-1 0 0,1-1 0,0 1 0,-1-1 0,1 0 0,0 0 0,0 0 0,-1 0 0,1 0 0,0-1 0,-1 1 0,1-1 0,-1 0 0,1 0 0,-1 0 0,1 0 0,2-1 0,10-7 93,0 1 0,-1-2 1,0 0-1,0-1 0,-1 0 0,18-20 0,0-5 172,30-44 0,-53 69-297,1-1-81,0 0 0,-1-1-1,-1 0 1,0 0 0,0-1-1,5-16 1,-12 15-517,0 15 592,-1 0 0,1 0 0,0-1 0,0 1 0,-1 0 0,1 0 0,0 0 0,0-1 0,-1 1 0,1 0 0,0 0 0,-1 0 0,1 0 0,0 0 0,-1 0 0,1-1 0,0 1 0,-1 0 0,1 0 0,0 0 0,0 0 0,-1 0 0,1 0 0,0 0 0,-1 1 0,0-1 0,-2 1-31,0 0 0,0 0 0,0 1 0,0-1 0,0 1 0,0 0 0,-2 2 0,-24 22-359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6.820"/>
    </inkml:context>
    <inkml:brush xml:id="br0">
      <inkml:brushProperty name="width" value="0.05" units="cm"/>
      <inkml:brushProperty name="height" value="0.05" units="cm"/>
    </inkml:brush>
  </inkml:definitions>
  <inkml:trace contextRef="#ctx0" brushRef="#br0">0 175 13323,'6'-1'196,"10"-2"243,0 1 0,-1 1-1,1 1 1,17 1 0,-29-1-336,0 1 0,0-1 0,0 1 0,0 0 0,0 1 0,0-1 0,0 1 0,0-1 0,-1 1 0,1 0 0,-1 1 0,1-1 0,-1 0 0,0 1 0,0 0 0,0 0 0,0 0 0,-1 0 0,1 0 0,3 7 0,2 10 123,-7-16-151,1 1 0,-1-1 1,1 0-1,0 0 0,0 0 1,4 6-1,-5-10-55,0 1 0,-1-1 1,1 1-1,0-1 0,0 1 0,-1-1 0,1 1 1,0-1-1,0 0 0,0 1 0,0-1 1,-1 0-1,1 0 0,0 0 0,0 1 0,0-1 1,0 0-1,0 0 0,0 0 0,-1 0 1,1-1-1,0 1 0,0 0 0,0 0 0,0-1 1,0 1-1,-1 0 0,1-1 0,0 1 1,0 0-1,0-1 0,-1 1 0,1-1 0,0 0 1,-1 1-1,1-1 0,0 0 0,0 0 0,7-7 78,-1 1 0,0-1-1,0-1 1,-1 1-1,0-1 1,-1 0-1,0 0 1,5-12 0,26-81 433,-35 98-515,10-43 140,-11 38-84,-3 7-51,-4 12-10,6-6-15,1 0 0,-1 1-1,1-1 1,-1 0 0,1 1 0,0-1 0,1 1-1,-1-1 1,1 0 0,0 1 0,0-1-1,0 0 1,1 0 0,2 6 0,-2-7 0,-1-1 0,1 1 0,0-1 0,-1 0 0,1 1 1,1-1-1,-1 0 0,0 0 0,0 0 0,1-1 0,-1 1 1,1 0-1,0-1 0,-1 0 0,1 1 0,0-1 0,0 0 1,0-1-1,-1 1 0,1 0 0,6 0 0,3-1-1,1 0-1,-1-1 1,0 0 0,1-1-1,-1 0 1,0-1 0,0 0-1,18-7 1,5-6 13,47-28 0,7-4 24,-76 45-30,-13 3-2,0 0 0,1 0-1,-1 0 1,0 0 0,0 0 0,0 0 0,0 0 0,0 0 0,1 0-1,-1 0 1,0 1 0,0-1 0,0 0 0,0 0 0,0 0 0,0 0-1,1 0 1,-1 1 0,0-1 0,0 0 0,0 0 0,0 0 0,0 0-1,0 1 1,0-1 0,0 0 0,0 0 0,0 0 0,0 0 0,0 1-1,0-1 1,0 0 0,0 0 0,0 0 0,0 1 0,0-1 0,0 0-1,-12 25-14,5-12 13,-15 30-2,11-22 2,1-1 0,1 1 0,-9 30 0,18-50 1,0 0 0,-1 1 1,1-1-1,0 1 0,0-1 1,-1 1-1,1-1 0,1 1 1,-1-1-1,0 1 0,0-1 1,1 3-1,-1-3-19,0-1 0,1 0-1,-1 1 1,0-1 0,0 0 0,1 0-1,-1 1 1,0-1 0,0 0 0,1 0 0,-1 1-1,0-1 1,1 0 0,-1 0 0,0 0-1,1 0 1,-1 1 0,0-1 0,1 0-1,-1 0 1,0 0 0,1 0 0,-1 0-1,1 0 1,-1 0 0,0 0 0,1 0 0,-1 0-1,0 0 1,1-1 0,2 1-50,-1-1 0,0 0 0,1-1-1,-1 1 1,0 0 0,0-1 0,0 1 0,0-1 0,0 1 0,-1-1 0,1 0 0,2-3 0,9-17-185,-3-8-69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7.238"/>
    </inkml:context>
    <inkml:brush xml:id="br0">
      <inkml:brushProperty name="width" value="0.05" units="cm"/>
      <inkml:brushProperty name="height" value="0.05" units="cm"/>
    </inkml:brush>
  </inkml:definitions>
  <inkml:trace contextRef="#ctx0" brushRef="#br0">4 7 17060,'-2'-3'1456,"0"-1"-896,4 8 256,5 3-232,-7-2-880,5 4 384,-15-18-272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7.639"/>
    </inkml:context>
    <inkml:brush xml:id="br0">
      <inkml:brushProperty name="width" value="0.05" units="cm"/>
      <inkml:brushProperty name="height" value="0.05" units="cm"/>
    </inkml:brush>
  </inkml:definitions>
  <inkml:trace contextRef="#ctx0" brushRef="#br0">84 0 15779,'-19'90'1902,"-13"152"1,30-225-1755,1-6-75,-10 137 629,10-122-604,2 1 1,1-1-1,7 40 0,-8-59-111,1-1-1,0 0 1,0 1-1,0-1 1,1 0-1,0 0 1,5 7-1,-8-13-4,0 0 1,0-1-1,0 1 0,0 0 0,0 0 0,0 0 0,0-1 0,0 1 0,0 0 0,0 0 0,0-1 0,1 1 0,-1 0 0,0 0 0,0 0 0,0 0 0,0-1 0,0 1 0,0 0 0,1 0 0,-1 0 0,0 0 0,0-1 0,0 1 0,0 0 0,1 0 0,-1 0 0,0 0 0,0 0 0,0 0 0,1 0 0,-1 0 0,0 0 0,0-1 0,1 1 1,-1 0-1,0 0 0,0 0 0,0 0 0,1 0 0,-1 0 0,0 1 0,0-1 0,1 0 0,-1 0 0,0 0 0,0 0 0,0 0 0,1 0 0,-1 0 0,0 0 0,0 0 0,0 1 0,1-1 0,-1 0 0,0 0 0,0 0 0,0 0 0,0 1 0,0-1 0,1 0 0,-1 0 0,0 0 0,0 1 0,0-1 0,1-19-752,-1 18 722,0-17-495,-2 0-1,0 0 1,-1 0-1,-1 0 1,-9-27-1,7 30 752,0 1 0,-1-1 0,-13-21 0,29 40 356,0 0-1,0-1 0,1 0 0,12 2 0,-13-4-505,1-1 1,-1 0 0,1 0-1,-1-1 1,0 0-1,1-1 1,-1 0 0,0-1-1,0 1 1,0-2-1,0 1 1,-1-1 0,1-1-1,13-9 1,-6 2 56,0-1 1,0 0-1,-1-1 1,-1-1 0,21-27-1,-44 77 121,-2 2-165,2 1 0,1 0-1,2 0 1,-2 61 0,8-94-54,0 0 0,1-1 0,-1 1 0,1 0 0,0-1 0,0 1 1,0-1-1,1 1 0,0-1 0,2 5 0,-3-8-13,0 1 0,0-1 0,0 1 0,0-1-1,0 0 1,1 1 0,-1-1 0,0 0 0,1 0 0,-1 0-1,1 0 1,-1 0 0,1-1 0,0 1 0,-1 0 0,1-1 0,0 1-1,0-1 1,-1 1 0,1-1 0,0 0 0,0 0 0,-1 0 0,1 0-1,0 0 1,0 0 0,-1 0 0,1-1 0,3 0 0,2-2-94,0 0 1,0 0 0,-1-1 0,1 1 0,-1-2 0,0 1-1,0-1 1,-1 0 0,1 0 0,-1 0 0,0-1 0,0 0-1,-1 0 1,5-8 0,15-23-170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8.055"/>
    </inkml:context>
    <inkml:brush xml:id="br0">
      <inkml:brushProperty name="width" value="0.05" units="cm"/>
      <inkml:brushProperty name="height" value="0.05" units="cm"/>
    </inkml:brush>
  </inkml:definitions>
  <inkml:trace contextRef="#ctx0" brushRef="#br0">98 1 17044,'-5'1'206,"1"1"1,0 0-1,0 0 1,0 1-1,0-1 1,0 1-1,0 0 1,1 0-1,-1 0 1,1 0-1,0 1 1,0-1-1,0 1 1,0 0-1,-3 7 1,-1 1 114,1 1 0,1-1 0,0 1 0,-4 15 0,8-23-303,0 0 0,0 0 1,0 0-1,1 0 0,0 0 1,0 0-1,0 0 0,2 10 1,-2-12-76,1-1-1,-1 0 1,1 0 0,0 0 0,0 0 0,0 0 0,0 0-1,0-1 1,1 1 0,-1 0 0,0 0 0,1-1 0,-1 1-1,1-1 1,0 1 0,-1-1 0,1 0 0,0 0 0,0 0-1,0 0 1,0 0 0,0 0 0,4 1 0,1-1-224,0 1 0,-1-1 0,1-1 0,0 1 0,1-1 1,-1 0-1,0-1 0,0 0 0,-1 0 0,1 0 0,12-5 0,4-3-731,0-1 0,22-13-1,-25 12 560,1 1 0,22-8 0,-42 18 488,-1-1 0,1 1-1,0 0 1,-1 0 0,1-1 0,0 1 0,0 0 0,-1 0 0,1 0 0,0 0 0,-1 0 0,1 0-1,0 0 1,0 0 0,-1 0 0,1 0 0,0 0 0,-1 1 0,1-1 0,0 0 0,0 0 0,-1 1 0,1-1-1,-1 0 1,1 1 0,0-1 0,-1 1 0,1-1 0,-1 1 0,1 0 0,0 0 47,0 1-1,-1-1 1,1 1 0,-1 0 0,0-1 0,1 1 0,-1-1 0,0 1 0,0 0-1,0-1 1,0 1 0,-1 3 0,-1 7 500,-1 0 0,-7 20 0,8-29-460,-20 53 1270,13-37-868,1 0 0,1 0 0,-8 36-1,15-54-517,0-1 0,0 1 0,-1-1 0,1 1 0,0-1 0,0 1 0,0-1 0,0 1 0,0-1 0,0 1 0,0-1 0,0 1 0,0-1 0,0 1 0,1-1 0,-1 1-1,0-1 1,0 1 0,0-1 0,0 1 0,1-1 0,-1 0 0,0 1 0,1-1 0,-1 1 0,0-1 0,1 0 0,-1 1 0,0-1 0,1 0 0,-1 1 0,1-1 0,-1 0 0,0 0 0,1 1-1,-1-1 1,1 0 0,-1 0 0,1 0 0,-1 0 0,1 1 0,-1-1 0,1 0 0,-1 0 0,1 0 0,-1 0 0,1 0 0,-1 0 0,1-1 0,-1 1 0,1 0 0,-1 0 0,1 0 0,-1 0-1,1 0 1,-1-1 0,1 1 0,36-18-361,-23 11 220,-10 5 96,0 0 1,1 1-1,-1 0 1,0 0-1,1 0 0,0 1 1,-1-1-1,1 1 0,-1 0 1,1 0-1,0 1 1,6 1-1,-9-2 26,-1 1 0,1-1 0,0 1 1,0 0-1,-1 0 0,1 0 0,0 0 0,-1 0 1,1 0-1,-1 0 0,1 1 0,-1-1 0,0 1 0,0-1 1,1 1-1,-1-1 0,0 1 0,0-1 0,0 1 1,-1 0-1,1 0 0,0 0 0,-1-1 0,1 1 1,-1 0-1,1 0 0,-1 0 0,0 0 0,0 0 0,0 0 1,-1 3-1,1-1 25,-1-1-1,0 0 1,0 0 0,0 0-1,0 0 1,-1-1 0,1 1 0,-1 0-1,0 0 1,0-1 0,0 1 0,0-1-1,0 0 1,0 0 0,-1 1 0,1-1-1,-1-1 1,1 1 0,-4 1-1,-9 6 110,0-1 0,-20 7 0,28-12-90,-163 63 522,167-65-575,13-6-9,16-8-61,8-2-59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8.613"/>
    </inkml:context>
    <inkml:brush xml:id="br0">
      <inkml:brushProperty name="width" value="0.05" units="cm"/>
      <inkml:brushProperty name="height" value="0.05" units="cm"/>
    </inkml:brush>
  </inkml:definitions>
  <inkml:trace contextRef="#ctx0" brushRef="#br0">199 175 14707,'0'0'31,"0"0"1,0 0-1,0-1 0,0 1 0,0 0 1,0 0-1,0 0 0,-1-1 0,1 1 0,0 0 1,0 0-1,0 0 0,0 0 0,0-1 1,0 1-1,0 0 0,0 0 0,-1 0 1,1 0-1,0 0 0,0-1 0,0 1 0,0 0 1,0 0-1,-1 0 0,1 0 0,0 0 1,0 0-1,0 0 0,-1 0 0,1 0 1,0 0-1,0 0 0,0 0 0,0 0 0,-1 0 1,1 0-1,0 0 0,0 0 0,0 0 1,-1 0-1,1 0 0,0 0 0,0 0 1,-15 5 431,-14 14-63,13-7-6,0 1 0,1 1 1,1 0-1,-13 18 1,19-22-229,0 1 0,1 0 1,0 1-1,1 0 1,0 0-1,1 0 1,-5 16-1,9-25-125,0 1 1,1-1-1,-1 0 1,1 1-1,-1-1 1,1 0-1,0 1 1,1-1-1,-1 1 1,1 3-1,0-6-26,-1 1-1,1-1 1,0 0 0,-1 1-1,1-1 1,0 0 0,0 1-1,0-1 1,0 0 0,0 0-1,0 0 1,0 0 0,1 0-1,-1 0 1,0 0 0,0 0-1,1-1 1,-1 1 0,1 0-1,-1-1 1,1 1 0,-1-1-1,1 0 1,-1 1 0,3-1 0,7 1 2,0-1 0,-1-1 0,1 1 1,-1-2-1,1 1 0,-1-2 1,0 1-1,1-1 0,-1-1 1,0 0-1,-1 0 0,18-11 0,4-4 5,-2-2 0,42-35 0,-46 33-15,0-1 1,-2-1-1,23-31 0,-36 42-12,0 1 0,-2-1 0,0-1 0,0 1-1,-2-1 1,0-1 0,0 1 0,4-25 0,-9 39 4,-1-1 0,1 1 0,-1 0-1,0-1 1,0 1 0,0-1 0,0 1 0,0-1 0,0 1 0,0-1 0,0 1 0,-1-1-1,1 1 1,0-1 0,-1 1 0,1 0 0,-1-1 0,0 1 0,1 0 0,-2-2 0,1 2-1,0 1 0,0-1 1,0 1-1,0-1 1,0 1-1,0 0 1,0 0-1,0 0 0,0-1 1,0 1-1,0 0 1,0 0-1,0 0 1,0 1-1,0-1 0,0 0 1,0 0-1,0 0 1,0 1-1,0-1 1,-2 1-1,-4 3-4,-1 0 0,1 0 0,0 1-1,0 0 1,-10 10 0,-3 7 23,0 0 0,1 2 0,2 0-1,0 1 1,2 0 0,-16 37 0,28-55-4,0 0 0,0 0 0,1 0 0,0 0 0,1 0 1,-1 1-1,0 13 0,2-19-9,0 0-1,1 0 1,-1 0 0,0 0-1,1 0 1,-1-1 0,1 1 0,0 0-1,-1 0 1,1-1 0,0 1-1,0 0 1,0-1 0,0 1-1,0-1 1,1 1 0,-1-1 0,0 0-1,1 1 1,-1-1 0,1 0-1,-1 0 1,1 0 0,0 0 0,-1 0-1,1-1 1,0 1 0,0 0-1,-1-1 1,1 1 0,0-1-1,0 0 1,0 0 0,0 1 0,2-2-1,15 1-56,0-1 0,0-1 0,0-1 0,-1 0-1,1-1 1,19-8 0,23-5-184,-51 15 215,6-2-83,1 1 0,-1 0 1,1 1-1,20 1 0,-33 1 93,0 0 0,-1 0 0,1 1 0,0-1 0,0 1 0,-1 0 0,1 0 0,0 1 1,-1-1-1,1 1 0,-1-1 0,0 1 0,1 0 0,-1 1 0,0-1 0,0 0 0,-1 1 0,1 0 0,0-1 0,-1 1 0,1 0 0,-1 0 1,0 1-1,2 4 0,0 2 79,-2-1 0,1 1 0,-2-1 1,1 1-1,-1 0 0,0 0 0,-1 0 1,-1 14-1,0 3 220,1-26-272,0 0 1,-1 0-1,1 0 0,0 0 1,0 1-1,0-1 1,0 0-1,0 0 0,0 0 1,1 0-1,-1 1 1,0-1-1,1 0 0,-1 0 1,1 0-1,-1 0 1,1 0-1,-1 0 1,1 0-1,0 0 0,-1 0 1,1 0-1,0 0 1,0-1-1,0 1 0,0 0 1,-1 0-1,1-1 1,0 1-1,0-1 0,0 1 1,1-1-1,-1 1 1,0-1-1,0 1 0,0-1 1,0 0-1,0 0 1,0 0-1,1 0 0,-1 0 1,0 0-1,0 0 1,0 0-1,0 0 0,1 0 1,-1 0-1,1-1 1,16-2-53,0-1 0,-1-1 0,1-1 0,23-11 0,-24 10-239,0 0 0,0 1 0,0 1 0,27-4 0,-43 9 238,0-1 0,1 1 0,-1 0 1,0 0-1,0 0 0,1 0 0,-1 0 0,0 0 0,0 0 0,1 1 0,-1-1 0,0 0 0,0 1 0,0-1 0,1 0 0,-1 1 0,0 0 0,0-1 0,2 2 0,-3-1 8,1 0 0,-1 0 0,0-1 0,1 1 0,-1 0 0,0 0 0,0 0-1,1 0 1,-1 0 0,0-1 0,0 1 0,0 0 0,0 0 0,0 0 0,0 0-1,-1 0 1,1-1 0,0 1 0,0 0 0,0 0 0,-1 1 0,-2 3-62,0 1 0,0 0 0,0-1 0,0 0 0,-9 9 0,7-7 56,-1-1 0,0 1 0,-1-2 0,1 1 0,-1-1 1,-14 9-1,6-9 56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1.648"/>
    </inkml:context>
    <inkml:brush xml:id="br0">
      <inkml:brushProperty name="width" value="0.05" units="cm"/>
      <inkml:brushProperty name="height" value="0.05" units="cm"/>
    </inkml:brush>
  </inkml:definitions>
  <inkml:trace contextRef="#ctx0" brushRef="#br0">1 204 12923,'4'-11'147,"1"1"1,0 0-1,0 0 1,1 1-1,0-1 1,1 1-1,0 1 1,1-1 0,0 1-1,0 1 1,0-1-1,1 1 1,0 1-1,1 0 1,15-8-1,-2 2 168,1 1-1,1 2 0,45-13 1,-60 20-269,0 0 1,0 0-1,-1 1 1,1 0-1,0 1 1,0 0-1,0 1 1,0 0-1,0 0 1,0 1-1,-1 1 1,1-1-1,11 6 1,-18-6-42,0-1 0,0 0 0,0 1 0,-1-1 0,1 1 0,-1 0 0,1 0 0,-1 0 0,0 0 0,0 1 0,0-1 0,0 1 1,0-1-1,0 1 0,-1-1 0,1 1 0,-1 0 0,1 0 0,-1 0 0,0 0 0,-1 0 0,1 0 0,0 0 0,-1 0 0,0 0 0,1 0 1,-1 0-1,-1 1 0,1-1 0,0 0 0,-1 0 0,1 0 0,-1 0 0,0 0 0,0 0 0,0 0 0,-1 0 0,1-1 0,-1 1 0,1 0 0,-1-1 1,0 1-1,0-1 0,-3 3 0,-4 5 42,-1-1 0,0-1 0,0 0 0,-1 0 0,-19 10 1,-67 27 195,41-20-260,9 0-658,42-20 498,12-4 4,9 0-103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15.711"/>
    </inkml:context>
    <inkml:brush xml:id="br0">
      <inkml:brushProperty name="width" value="0.05" units="cm"/>
      <inkml:brushProperty name="height" value="0.05" units="cm"/>
    </inkml:brush>
  </inkml:definitions>
  <inkml:trace contextRef="#ctx0" brushRef="#br0">16 509 15171,'-11'11'1184,"11"-11"-1174,0 0 0,0 1 0,0-1 0,0 0 0,-1 0 0,1 0 0,0 0 0,0 0 0,0 0 0,0 0 0,0 0 0,0 0 0,-1 0 0,1 0 0,0 0 0,0 0 1,0 0-1,0 0 0,0 0 0,0 0 0,0 0 0,-1 0 0,1 0 0,0 0 0,0-1 0,0 1 0,0 0 0,0 0 0,0 0 0,0 0 0,0 0 0,-1 0 0,1 0 0,0 0 0,0 0 0,0 0 0,0-1 0,0 1 0,0 0 0,0 0 0,0 0 0,0 0 0,0 0 0,0 0 0,0 0 0,0-1 0,0 1 0,0 0 0,0 0 0,0 0 0,0 0 0,0 0 0,0-3 53,0 0-1,1 0 0,-1 0 0,1 0 0,0 0 1,0 0-1,0 0 0,3-5 0,14-25 139,2 0 1,42-52-1,60-54-108,-116 132-87,151-153 44,-153 157-47,-1 0 1,1 0 0,0 0 0,0 0 0,0 1 0,0-1 0,0 1 0,0 0 0,8-2 0,-11 4-2,-1 0 1,1 0-1,-1 0 1,1 0-1,-1 0 1,1 0-1,-1 0 1,1 0-1,-1 0 1,1 1-1,-1-1 1,1 0-1,-1 0 1,0 0-1,1 1 1,-1-1-1,1 0 1,-1 1-1,0-1 1,1 0-1,-1 1 1,1-1-1,-1 0 1,0 1-1,0-1 1,1 1-1,-1-1 1,0 1-1,0-1 1,1 1-1,-1 2 12,1 0-1,-1-1 0,1 1 0,-1 0 1,0 0-1,0 0 0,0-1 0,-1 6 1,-32 158 624,3-16-55,25-118-385,2 0-1,1 55 0,2-78-171,1 0-1,0 1 0,1-1 1,2 9-1,-3-16-43,-1 0 0,1 0 0,-1 0 0,1 0-1,0-1 1,0 1 0,0 0 0,0-1 0,0 1 0,0-1 0,0 1 0,0-1 0,1 1 0,-1-1-1,0 0 1,1 0 0,-1 0 0,1 0 0,0 0 0,-1 0 0,1 0 0,0 0 0,0-1 0,-1 1 0,1 0-1,0-1 1,3 1 0,0-2-1,0-1-1,1 1 1,-1-1-1,0 0 0,0 0 1,0 0-1,0-1 1,0 0-1,-1 0 1,1 0-1,-1-1 1,0 1-1,0-1 0,4-4 1,35-44-192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16.407"/>
    </inkml:context>
    <inkml:brush xml:id="br0">
      <inkml:brushProperty name="width" value="0.05" units="cm"/>
      <inkml:brushProperty name="height" value="0.05" units="cm"/>
    </inkml:brush>
  </inkml:definitions>
  <inkml:trace contextRef="#ctx0" brushRef="#br0">24 534 14043,'-22'32'1655,"21"-24"-1351,10-11 200,5-7-348,-1-1 0,-1 0-1,0-1 1,0 0 0,18-28-1,-14 19-70,243-348 398,-249 352-465,-2 2 13,2 1 0,14-19 0,-24 32-29,0 1 1,0 0 0,0 0-1,1-1 1,-1 1 0,0 0-1,0 0 1,0-1 0,0 1-1,1 0 1,-1 0 0,0 0-1,0-1 1,0 1-1,1 0 1,-1 0 0,0 0-1,0 0 1,1-1 0,-1 1-1,0 0 1,0 0 0,1 0-1,-1 0 1,0 0 0,1 0-1,-1 0 1,0 0 0,0 0-1,1 0 1,-1 0 0,0 0-1,1 0 1,-1 0 0,0 0-1,0 0 1,1 0 0,-1 0-1,0 0 1,0 1 0,1-1-1,-1 0 1,0 0 0,0 0-1,1 1 1,1 12 113,-5 17 37,-1-2 0,-11 40 0,-1 4 48,12-52-112,-14 103 73,16-106-248,1 1-1,1-1 1,1 1 0,5 34-1,3-27-4,-8-24 83,-1-1 0,1 1-1,-1-1 1,1 1 0,-1 0-1,1-1 1,-1 1 0,1-1-1,0 0 1,-1 1 0,1-1 0,0 0-1,0 1 1,-1-1 0,1 0-1,1 1 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5:17.151"/>
    </inkml:context>
    <inkml:brush xml:id="br0">
      <inkml:brushProperty name="width" value="0.05" units="cm"/>
      <inkml:brushProperty name="height" value="0.05" units="cm"/>
    </inkml:brush>
  </inkml:definitions>
  <inkml:trace contextRef="#ctx0" brushRef="#br0">11 498 14171,'-7'22'1112,"3"-15"-677,4-10-51,3-6-242,1-1 0,-1 0 0,2 1 0,-1 0 0,2 0 0,-1 0 0,10-12 0,-1 2-23,43-61 5,3 3-1,80-77 1,-132 146-122,50-47 0,-50 48 1,0 1 0,0 0 0,0 1 0,1 0 0,15-6 0,-24 10-2,1 0-1,0 1 0,0 0 1,-1-1-1,1 1 0,0 0 0,0-1 1,0 1-1,0 0 0,0 0 1,-1 0-1,1-1 0,0 1 0,0 0 1,0 0-1,0 1 0,0-1 1,0 0-1,0 0 0,0 0 0,-1 0 1,1 1-1,0-1 0,0 0 1,0 1-1,0-1 0,-1 1 0,1-1 1,0 1-1,-1-1 0,1 1 0,0 0 1,-1-1-1,1 1 0,0 0 1,-1 0-1,1-1 0,-1 1 0,0 0 1,1 0-1,-1 0 0,0-1 1,1 1-1,-1 0 0,0 0 0,0 0 1,0 0-1,1 0 0,-1 0 1,0 1-1,0 7 3,-1 0-1,0 0 1,0-1 0,-3 13 0,2-10-2,-35 147-88,0-2-76,31-123 127,1 0 0,0 59 0,8-52-33,5-19-16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58.271"/>
    </inkml:context>
    <inkml:brush xml:id="br0">
      <inkml:brushProperty name="width" value="0.05" units="cm"/>
      <inkml:brushProperty name="height" value="0.05" units="cm"/>
    </inkml:brush>
  </inkml:definitions>
  <inkml:trace contextRef="#ctx0" brushRef="#br0">39 20 12811,'-3'-3'395,"-15"-9"496,17 11-844,1 1 0,-1 0 1,1-1-1,-1 1 0,0-1 0,1 1 0,-1 0 0,0 0 0,0-1 0,1 1 0,-1 0 0,0 0 0,0 0 0,1 0 0,-1 0 1,0 0-1,0 0 0,1 0 0,-1 0 0,-1 0 0,2 1 13,0-1 0,0 1 1,-1-1-1,1 1 0,0-1 0,0 0 1,0 1-1,0-1 0,0 1 0,0-1 1,0 1-1,0-1 0,0 1 0,0-1 1,0 1-1,0-1 0,0 1 1,1-1-1,-1 0 0,0 1 0,0-1 1,0 1-1,1-1 0,-1 0 0,0 1 1,0-1-1,1 0 0,-1 1 0,0-1 1,1 1-1,10 11 814,-2-5-628,0-1 0,0 0-1,1-1 1,-1 1 0,1-2 0,0 0 0,1 0 0,-1-1 0,15 3 0,3-1 16,-1-1 1,43 0 0,-34-3-505,1-2 0,-1-2 0,0-1 0,0-2-1,-1-2 1,68-23 0,-153 35-3743,21-3 3270,-4-1 22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6:58.649"/>
    </inkml:context>
    <inkml:brush xml:id="br0">
      <inkml:brushProperty name="width" value="0.05" units="cm"/>
      <inkml:brushProperty name="height" value="0.05" units="cm"/>
    </inkml:brush>
  </inkml:definitions>
  <inkml:trace contextRef="#ctx0" brushRef="#br0">294 0 11835,'-24'9'1134,"17"-7"-819,1 0 0,0 0-1,-1 0 1,1 1 0,0 0 0,0 1-1,1-1 1,-10 9 0,14-12-277,1 0 1,0 0-1,0 1 0,0-1 1,-1 0-1,1 0 0,0 0 0,0 1 1,0-1-1,0 0 0,-1 0 1,1 1-1,0-1 0,0 0 0,0 1 1,0-1-1,0 0 0,0 0 1,0 1-1,0-1 0,0 0 0,0 1 1,0-1-1,0 0 0,0 0 1,0 1-1,0-1 0,0 0 1,0 1-1,0-1 0,0 0 0,1 0 1,-1 1-1,0-1 0,0 0 1,0 0-1,0 1 0,0-1 0,1 0 1,-1 0-1,0 0 0,1 1 1,16 5 849,21-2-50,-20-4-518,56 5 405,-67-5-666,0 1 1,0 1-1,-1-1 1,1 1-1,-1 1 1,1-1-1,-1 1 1,7 4-1,-12-6-50,0-1-1,0 1 1,0 0-1,0 0 1,0 0-1,0 0 1,0 0 0,0 0-1,-1 0 1,1 0-1,0 0 1,-1 0-1,1 0 1,-1 0-1,1 1 1,-1-1-1,1 0 1,-1 0 0,0 1-1,1 1 1,-2 0-2,1-1 0,0 1 0,0-1 0,-1 1 0,0-1 0,1 1 0,-1-1 0,0 1 1,-3 3-1,-1 4 9,-1-1 0,-1-1 0,0 1 0,-7 7 0,-17 14 120,-1-1 0,-44 30 0,-79 43 500,91-61-311,39-23-138,25-18-183,0 0-1,0 0 0,0 0 1,0 0-1,-1 0 1,1 0-1,0 0 1,0 0-1,0 0 0,0 1 1,0-1-1,-1 0 1,1 0-1,0 0 1,0 0-1,0 0 1,0 0-1,0 1 0,0-1 1,0 0-1,-1 0 1,1 0-1,0 0 1,0 0-1,0 1 0,0-1 1,0 0-1,0 0 1,0 0-1,0 0 1,0 1-1,0-1 0,0 0 1,0 0-1,0 0 1,0 0-1,0 1 1,0-1-1,0 0 0,0 0 1,0 0-1,0 0 1,1 1-1,-1-1 1,0 0-1,0 0 0,0 0 1,0 0-1,0 0 1,0 1-1,0-1 1,1 0-1,12 1 56,17-5-44,36-9-27,96-19 119,-124 27-320,-1 1 0,53 2 0,-50 8-604,-34-4 638,0-1 1,0 1 0,0-2 0,0 1 0,0-1 0,0 0 0,0 0 0,11-2 0,-5-5-424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1.364"/>
    </inkml:context>
    <inkml:brush xml:id="br0">
      <inkml:brushProperty name="width" value="0.05" units="cm"/>
      <inkml:brushProperty name="height" value="0.05" units="cm"/>
    </inkml:brush>
  </inkml:definitions>
  <inkml:trace contextRef="#ctx0" brushRef="#br0">11 196 8298,'4'-18'811,"1"0"0,0 0 0,1 0 0,10-17 1,9-31 2013,-22 58-2429,2-6 1653,-6 30-1393,-37 188-325,22-132-224,-8 85-1,24-156-101,0 1 0,0 0 1,-1 0-1,1-1 0,0 1 0,1 0 0,-1 0 0,0-1 1,1 1-1,-1 0 0,0-1 0,1 1 0,0 0 0,-1-1 1,1 1-1,1 1 0,-1-2 3,0-1 1,0 1-1,0-1 1,0 0-1,0 1 1,0-1-1,0 0 0,0 0 1,0 1-1,0-1 1,0 0-1,0 0 1,0 0-1,0 0 0,0-1 1,-1 1-1,1 0 1,0 0-1,0 0 1,0-1-1,0 1 0,0 0 1,0-1-1,0 1 1,0-1-1,-1 1 1,1-1-1,0 0 1,0 1-1,1-2 0,15-11 149,-1-1 0,0 0 0,0-1 0,15-20 1,50-73 391,-65 86-451,-9 11 67,26-38-437,-30 44 375,-1 1 0,0 0-1,0-1 1,0 0 0,0 1-1,-1-1 1,0 0 0,0 0-1,0-6 1,-1 10-92,1 1 0,-1-1 0,0 1 0,0-1 0,0 0 0,0 1 0,-1-1 0,1 1 0,0-1 0,0 0 0,0 1 1,0-1-1,-1 1 0,1-1 0,0 1 0,0-1 0,-1 1 0,1-1 0,0 1 0,-1-1 0,1 1 0,-1-1 0,1 1 0,-1 0 0,1-1 0,-1 1 0,1 0 0,-1-1 0,1 1 0,-1 0 0,1-1 1,-1 1-1,1 0 0,-1 0 0,1 0 0,-1 0 0,0 0 0,1 0 0,-1 0 0,1 0 0,-2 0 0,-14 2 188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1.952"/>
    </inkml:context>
    <inkml:brush xml:id="br0">
      <inkml:brushProperty name="width" value="0.05" units="cm"/>
      <inkml:brushProperty name="height" value="0.05" units="cm"/>
    </inkml:brush>
  </inkml:definitions>
  <inkml:trace contextRef="#ctx0" brushRef="#br0">0 96 15171,'8'-1'309,"-1"0"0,0 0 0,1-1 0,-1 0-1,0 0 1,0-1 0,10-5 0,22-8 453,-33 15-679,1-1-1,-1 1 1,1 0 0,-1 0-1,1 1 1,-1-1 0,1 2-1,-1-1 1,9 2 0,-13-2-83,0 1 1,0 0 0,0-1-1,0 1 1,0 0 0,-1 0-1,1 0 1,0 1 0,0-1-1,-1 0 1,1 0 0,-1 1-1,1-1 1,-1 1 0,1 0-1,-1-1 1,0 1 0,0 0-1,0 0 1,0 0 0,0 0-1,0 0 1,-1 0 0,1 0-1,-1 0 1,1 0 0,-1 0-1,0 0 1,1 0 0,-1 0-1,-1 4 1,1-5-1,3 31-47,-3-31 45,1-1 1,-1 1 0,0-1 0,0 1 0,0-1-1,1 1 1,-1-1 0,0 1 0,0-1-1,1 1 1,-1-1 0,0 0 0,1 1 0,-1-1-1,1 0 1,-1 1 0,0-1 0,1 0-1,-1 1 1,2-1 0,-2 0 1,1 0 0,0 0-1,-1 0 1,1 0 0,0 0 0,0 0 0,-1 0-1,1-1 1,0 1 0,-1 0 0,1 0 0,0-1-1,-1 1 1,1 0 0,0-1 0,-1 1 0,1-1-1,-1 1 1,1-1 0,0 0 0,13-12 58,0-1-1,16-22 1,-29 35 45,12 0-73,-7 3-31,1 0 0,-1 0-1,1-1 1,0 0-1,0 0 1,0-1-1,0 0 1,0 0 0,-1-1-1,1 1 1,0-1-1,0-1 1,-1 0-1,1 0 1,8-4-1,-7 3 7,0-1 0,0 0-1,-1-1 1,0 0-1,0 0 1,0 0 0,0-1-1,-1 0 1,0 0-1,-1-1 1,9-11 0,-13 30 74,-6 24-64,1-6 5,3-19-11,-1-2-2,1 1 0,1 0 0,1 17-1,-1-25-5,0 0-1,0-1 0,0 1 0,1 0 0,-1-1 0,1 1 0,-1 0 0,1-1 1,0 1-1,-1-1 0,1 1 0,0-1 0,0 0 0,0 1 0,0-1 1,0 0-1,1 0 0,-1 1 0,0-1 0,0 0 0,1 0 0,-1-1 0,1 1 1,-1 0-1,1 0 0,-1-1 0,1 1 0,2 0 0,-2-1 36,-1 0-1,0 0 1,1-1 0,-1 1-1,0 0 1,1-1-1,-1 1 1,0-1-1,0 0 1,1 1 0,-1-1-1,0 0 1,0 0-1,0 1 1,0-1-1,0 0 1,0 0 0,0 0-1,0 0 1,-1-1-1,1 1 1,0 0 0,-1 0-1,1 0 1,0-1-1,-1 1 1,0 0-1,1-2 1,4-6-45,0-2 186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2.339"/>
    </inkml:context>
    <inkml:brush xml:id="br0">
      <inkml:brushProperty name="width" value="0.05" units="cm"/>
      <inkml:brushProperty name="height" value="0.05" units="cm"/>
    </inkml:brush>
  </inkml:definitions>
  <inkml:trace contextRef="#ctx0" brushRef="#br0">18 11 16404,'-9'-11'1512,"4"11"-1088,2 4-192,3 3 736,1 0-384,6 2-576,2-1-376,2-1-440,1-5 632,5-5-136,1-4-136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2.706"/>
    </inkml:context>
    <inkml:brush xml:id="br0">
      <inkml:brushProperty name="width" value="0.05" units="cm"/>
      <inkml:brushProperty name="height" value="0.05" units="cm"/>
    </inkml:brush>
  </inkml:definitions>
  <inkml:trace contextRef="#ctx0" brushRef="#br0">101 1 14211,'-4'6'286,"0"-1"0,0 1-1,-1-1 1,1 0 0,-2 0 0,1-1-1,0 0 1,-1 0 0,-9 6 0,6-4 151,0 0 1,-15 13-1,24-18-438,0-1 0,0 0 0,0 1-1,0-1 1,0 0 0,0 0 0,1 1 0,-1-1-1,0 0 1,0 0 0,0 1 0,1-1 0,-1 0-1,0 0 1,0 0 0,1 1 0,-1-1-1,0 0 1,0 0 0,1 0 0,-1 0 0,0 0-1,1 1 1,-1-1 0,0 0 0,0 0 0,1 0-1,-1 0 1,0 0 0,1 0 0,-1 0 0,0 0-1,1 0 1,-1 0 0,0 0 0,1 0-1,-1 0 1,0-1 0,1 1 0,15 1-69,10-1-3,1 1 0,36 6 0,-56-6 66,0 0 0,-1 1 0,1 0 1,0 0-1,-1 1 0,0-1 0,1 2 0,-1-1 0,0 1 0,0-1 1,-1 2-1,1-1 0,-1 1 0,7 7 0,-10-10 28,-1-1-1,0 1 1,0 0 0,0 0-1,1-1 1,-2 1 0,1 0-1,0 0 1,0 0-1,0 0 1,-1 0 0,1 0-1,-1 0 1,0 0 0,0 0-1,0 0 1,0 0-1,0 1 1,0-1 0,0 0-1,0 0 1,-1 0 0,1 0-1,-1 0 1,0 0-1,0 0 1,1 0 0,-1-1-1,0 1 1,-1 0 0,1 0-1,0-1 1,0 1-1,-1 0 1,1-1 0,-1 0-1,1 1 1,-4 1 0,-1 1 161,0 1 1,-1-2 0,0 1 0,0-1 0,0 0 0,0 0 0,0-1 0,0 1 0,-11 0 0,12-2 6,-13 2 151,-33 0-1,49-3-386,-1 0 0,1 0 0,-1 0 0,1 0 0,-1-1 1,1 0-1,-1 0 0,1 0 0,0 0 0,-1 0 0,1-1 0,0 1 0,0-1 0,0 0 1,0 0-1,-4-4 0,4 1-187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4.651"/>
    </inkml:context>
    <inkml:brush xml:id="br0">
      <inkml:brushProperty name="width" value="0.05" units="cm"/>
      <inkml:brushProperty name="height" value="0.05" units="cm"/>
    </inkml:brush>
  </inkml:definitions>
  <inkml:trace contextRef="#ctx0" brushRef="#br0">23 1 12427,'-12'206'5098,"5"-119"-4770,4 94 0,3-178-302,0 1 0,0-1 0,1 1 1,-1 0-1,1-1 0,0 0 0,0 1 0,1-1 0,1 5 0,-2-8-16,-1 1 0,0-1 0,1 1-1,-1 0 1,1-1 0,-1 0 0,1 1 0,-1-1 0,1 1-1,0-1 1,-1 0 0,1 1 0,-1-1 0,1 0 0,0 1-1,-1-1 1,1 0 0,0 0 0,1 0 0,-1 0 4,0 0-1,1 0 1,-1 0 0,1-1-1,-1 1 1,0 0 0,0-1-1,1 0 1,-1 1 0,0-1 0,0 0-1,0 1 1,2-3 0,5-3 62,-1-1 1,0 0-1,-1 0 0,1-1 1,9-16-1,23-48 346,-30 54-306,-2 3-23,6-12 33,-10 24-27,-3 12 52,-1 3-140,0-1 0,1 0-1,0 0 1,0 0-1,4 18 1,-3-26-11,-1 1 0,1-1 0,0 0-1,0 0 1,0 1 0,1-1 0,-1 0 0,1 0 0,-1-1-1,1 1 1,0 0 0,0 0 0,0-1 0,1 1 0,-1-1 0,1 0-1,-1 0 1,1 0 0,0 0 0,-1 0 0,1 0 0,0-1-1,6 2 1,-2-1 4,1-1 0,0 0 0,0-1 0,0 0 0,0 0 0,0-1 0,0 0 0,0 0 0,0-1-1,0 0 1,-1 0 0,1-1 0,12-6 0,-2 0 25,0-1 0,0-1 0,-1 0 0,19-17 0,15-27 187,-55 85-96,4-30-120,-8 24 4,2 0 0,1 1 0,1 0 0,1 0 0,0 38 0,3-62-12,0 0 0,0 1 0,0-1 0,0 0 0,0 0 0,0 1 0,1-1 0,-1 0 0,1 0 0,-1 1 0,1-1 0,-1 0 0,1 0 0,-1 0 0,1 0 0,0 0 0,0 0 0,0 0 0,-1 0 0,1 0-1,2 1 1,-2-1-11,0-1-1,0 0 0,0 0 0,0 0 0,0 0 0,0 0 0,1 0 1,-1 0-1,0 0 0,0 0 0,0 0 0,0 0 0,0-1 0,0 1 1,0 0-1,0-1 0,0 1 0,0-1 0,1 0 0,5-4-88,-1 1 0,0-1-1,0 0 1,-1-1 0,8-8-1,5-10-87,0-3-64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2.052"/>
    </inkml:context>
    <inkml:brush xml:id="br0">
      <inkml:brushProperty name="width" value="0.05" units="cm"/>
      <inkml:brushProperty name="height" value="0.05" units="cm"/>
    </inkml:brush>
  </inkml:definitions>
  <inkml:trace contextRef="#ctx0" brushRef="#br0">7 273 13963,'-2'5'228,"1"0"-1,0-1 1,0 1-1,0 0 1,1 0-1,0 0 1,0 8-1,0-13-215,0 1 1,0-1-1,0 0 0,0 0 0,0 1 0,0-1 0,0 0 0,1 0 0,-1 1 0,0-1 0,0 0 0,0 0 1,0 0-1,0 1 0,1-1 0,-1 0 0,0 0 0,0 0 0,0 0 0,1 1 0,-1-1 0,0 0 1,0 0-1,0 0 0,1 0 0,-1 0 0,0 0 0,0 0 0,1 0 0,-1 0 0,0 0 0,0 0 0,1 0 1,-1 0-1,0 0 0,0 0 0,1 0 0,-1 0 0,11-6 574,25-28-53,-2-2-1,38-49 1,-39 44-399,-2 2-56,34-37 34,-56 69-99,-7 11 1,-8 18 1,5-18-16,-17 50 137,-21 67-942,34-100 608,1 0-1,0 0 0,0 39 1,4-27-74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5.063"/>
    </inkml:context>
    <inkml:brush xml:id="br0">
      <inkml:brushProperty name="width" value="0.05" units="cm"/>
      <inkml:brushProperty name="height" value="0.05" units="cm"/>
    </inkml:brush>
  </inkml:definitions>
  <inkml:trace contextRef="#ctx0" brushRef="#br0">16 1 16420,'-12'42'1216,"9"-5"-1008,4 0-96,12-6 256,8-5-280,8-15-520,5-2 384,-1-13-48,0-6-96,-1-10-64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5.451"/>
    </inkml:context>
    <inkml:brush xml:id="br0">
      <inkml:brushProperty name="width" value="0.05" units="cm"/>
      <inkml:brushProperty name="height" value="0.05" units="cm"/>
    </inkml:brush>
  </inkml:definitions>
  <inkml:trace contextRef="#ctx0" brushRef="#br0">88 0 12755,'-52'101'2220,"19"-41"-834,33-60-1379,0 1-1,0-1 1,0 0 0,0 0-1,0 1 1,0-1 0,0 0 0,0 0-1,0 0 1,0 1 0,0-1 0,0 0-1,0 0 1,0 1 0,0-1 0,0 0-1,0 0 1,0 0 0,0 1-1,0-1 1,0 0 0,0 0 0,0 0-1,0 1 1,1-1 0,-1 0 0,0 0-1,0 0 1,0 1 0,0-1 0,0 0-1,1 0 1,-1 0 0,0 0-1,0 0 1,0 0 0,1 1 0,-1-1-1,0 0 1,0 0 0,1 0 0,-1 0-1,0 0 1,0 0 0,0 0 0,1 0-1,11 1 18,-12-1-13,15 0-22,-1 1 0,0 0 0,1 1 1,-1 1-1,0 0 0,20 7 1,-30-8 7,0 0 0,0 0 1,0 0-1,0 1 1,0-1-1,0 1 1,0 0-1,-1 0 0,0 0 1,5 6-1,-6-6 18,0 0 0,-1-1-1,0 1 1,1 0 0,-1 0 0,0 0-1,0 0 1,-1 0 0,1 0-1,0 0 1,-1 0 0,0 0-1,0 1 1,0-1 0,0 0 0,0 0-1,-2 4 1,0 0 117,0 0 1,0 0-1,-1 0 0,0 0 1,-1-1-1,1 1 1,-1-1-1,-1 0 0,1 0 1,-1-1-1,0 1 0,0-1 1,-7 6-1,8-8-45,0 1-1,0-1 0,-1 0 0,1-1 1,-1 1-1,1-1 0,-1 1 1,0-1-1,0-1 0,0 1 1,0-1-1,0 0 0,0 0 1,0 0-1,-1-1 0,1 0 0,0 0 1,0 0-1,-6-1 0,9 0-139,0 1 0,0-1 0,0 0 0,1 1 0,-1-1 0,0 0 1,1 0-1,-1 0 0,0 0 0,1-1 0,-1 1 0,1 0 0,0-1 0,-1 1 0,1-1 0,0 1 0,0-1 0,0 0 0,0 1 0,0-1 0,0 0 0,1 0 0,-1 0 0,0-1 0,0 0-28,1 0 0,0 0 0,-1 0 0,1 0 0,1 0 0,-1 0 0,0 0 0,1 0 0,-1 0 0,1 0 0,0 0 0,0 0 0,0 0 0,0 1 0,3-5 0,12-13-579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5.797"/>
    </inkml:context>
    <inkml:brush xml:id="br0">
      <inkml:brushProperty name="width" value="0.05" units="cm"/>
      <inkml:brushProperty name="height" value="0.05" units="cm"/>
    </inkml:brush>
  </inkml:definitions>
  <inkml:trace contextRef="#ctx0" brushRef="#br0">143 187 13659,'1'-1'41,"-1"1"1,0 0-1,0 0 0,1-1 1,-1 1-1,0 0 1,1 0-1,-1-1 0,0 1 1,0 0-1,0-1 0,1 1 1,-1-1-1,0 1 1,0 0-1,0-1 0,0 1 1,0 0-1,0-1 0,0 1 1,0-1-1,0 1 1,0 0-1,0-1 0,0 1 1,0-1-1,0 1 0,0 0 1,0-1-1,0 1 1,0-1-1,0 1 0,-1 0 1,1-1-1,0 1 0,0 0 1,0-1-1,-1 1 0,1 0 1,0-1-1,-1 1 1,1 0-1,0 0 0,-1-1 1,1 1-1,0 0 0,-1 0 1,1 0-1,0-1 1,-1 1-1,1 0 0,-1 0 1,-1 0 82,0 0-1,0 0 1,0 0 0,1 1 0,-1-1 0,0 1-1,0-1 1,0 1 0,0 0 0,1-1-1,-1 1 1,-2 2 0,-6 4 32,0 1-1,0-1 1,1 2-1,0 0 1,1 0-1,0 0 1,-9 15-1,12-18-152,2 1-1,-1-1 1,0 1-1,1 0 1,0 0-1,1 0 1,0 0-1,0 0 1,0 1-1,1-1 1,0 1-1,1-1 0,-1 11 1,2-17 0,-1 1 1,0-1-1,0 0 1,1 1-1,-1-1 1,1 0-1,-1 1 1,1-1-1,-1 0 1,1 0-1,0 0 1,0 0-1,-1 0 1,1 1-1,0-1 1,0-1-1,0 1 1,0 0-1,0 0 1,0 0-1,1 0 1,-1-1-1,0 1 1,0-1-1,0 1 1,1-1-1,-1 1 1,0-1-1,1 0 1,-1 1-1,0-1 1,1 0-1,-1 0 1,0 0-1,1 0 1,-1 0-1,0-1 1,1 1-1,0 0 1,6-2 24,-1 1 0,0-1 1,1 0-1,-1-1 0,12-6 0,0-2 33,-2 0 1,0-1-1,0-1 0,-1-1 0,-1 0 0,0-1 0,16-21 0,-9 7 81,-2 0 0,0-2 1,20-44-1,-35 66-96,-1 0-1,-1 0 1,1 0-1,-1 0 1,-1-1-1,2-12 1,-3 21-42,-1 1 1,0 0 0,0-1 0,0 1-1,0 0 1,0-1 0,0 1-1,0 0 1,0-1 0,0 1 0,0 0-1,0-1 1,0 1 0,0 0-1,0-1 1,0 1 0,0 0 0,0-1-1,0 1 1,0 0 0,-1-1 0,1 1-1,0 0 1,0 0 0,0-1-1,-1 1 1,1 0 0,0 0 0,0-1-1,-1 1 1,1 0 0,0 0-1,0 0 1,-1-1 0,-10 8 87,-11 21-11,1 3-53,3 1 0,0 0 0,2 1 0,2 1-1,-17 58 1,29-86-28,1 0 0,0 0-1,0 0 1,0 0 0,0 1-1,1-1 1,1 13 0,0-18 0,-1 1 1,1 0 0,-1 0-1,1-1 1,0 1-1,0 0 1,-1-1 0,1 1-1,0 0 1,0-1-1,1 0 1,-1 1-1,0-1 1,0 0 0,1 1-1,-1-1 1,1 0-1,-1 0 1,1 0 0,-1 0-1,1 0 1,0-1-1,-1 1 1,1 0 0,0-1-1,0 1 1,0-1-1,-1 0 1,1 0 0,3 0-1,6 1 2,0-2-1,0 1 1,0-1 0,0-1-1,0 0 1,-1-1 0,1 0-1,-1 0 1,1-1 0,-1-1-1,16-9 1,-14 6-5,1 0 0,-1 0 0,-1-1 0,1-1 0,-1 0-1,-1-1 1,0 0 0,10-15 0,-19 24-1,1 0 0,-1 0 0,0 1 0,0-1 0,-1 0 0,1 0 0,0 0 0,0 0 0,-1 0 0,0 0 0,1-3 0,-1 4 3,0 1 1,0-1-1,0 1 0,0-1 1,0 1-1,0-1 0,0 1 1,-1-1-1,1 1 0,0-1 1,0 1-1,0-1 0,-1 1 1,1-1-1,0 1 0,-1-1 1,1 1-1,0 0 0,-1-1 1,1 1-1,-1 0 0,1-1 1,0 1-1,-1 0 0,1-1 1,-1 1-1,1 0 0,-1 0 0,1 0 1,-1-1-1,1 1 0,-1 0 1,1 0-1,-1 0 0,0 0 1,1 0-1,-1 0 0,1 0 1,-1 0-1,1 0 0,-1 0 1,1 0-1,-1 0 0,1 1 1,-1-1-1,1 0 0,-1 0 1,1 1-1,-1-1 0,1 0 1,-1 0-1,1 1 0,0-1 1,-1 0-1,1 1 0,-1-1 0,1 1 1,-1 0-1,-1 3-2,0 0-1,0 1 0,0-1 1,1 1-1,-1-1 1,1 1-1,0 0 1,1 0-1,-1-1 1,1 1-1,0 0 0,0 0 1,1 6-1,0-3 5,0 0 0,1 0 0,0-1-1,0 1 1,1-1 0,0 0-1,6 11 1,-8-16-12,0 0 0,0-1 0,1 1 0,-1 0 0,0-1-1,1 1 1,-1-1 0,1 0 0,0 1 0,0-1 0,-1 0 0,1 0 0,0 0-1,0 0 1,0 0 0,0-1 0,0 1 0,0 0 0,0-1 0,0 0 0,3 1 0,-1-1-10,0 0 0,0-1 0,-1 1 0,1-1 0,0 0 0,0 0 1,-1 0-1,1 0 0,-1-1 0,1 1 0,3-3 0,14-11-71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6.409"/>
    </inkml:context>
    <inkml:brush xml:id="br0">
      <inkml:brushProperty name="width" value="0.05" units="cm"/>
      <inkml:brushProperty name="height" value="0.05" units="cm"/>
    </inkml:brush>
  </inkml:definitions>
  <inkml:trace contextRef="#ctx0" brushRef="#br0">10 121 14491,'0'2'1442,"-5"73"1210,3-56-2407,0-1 0,2 1-1,0 0 1,1 0 0,6 33 0,-7-51-241,0 1 0,0 0 1,1-1-1,-1 1 0,1 0 0,-1-1 1,1 1-1,0 0 0,0-1 1,0 1-1,0-1 0,0 0 1,0 1-1,0-1 0,0 0 1,0 1-1,1-1 0,-1 0 0,0 0 1,1 0-1,-1 0 0,1 0 1,-1-1-1,1 1 0,0 0 1,-1-1-1,1 1 0,0-1 1,-1 0-1,1 1 0,0-1 0,-1 0 1,1 0-1,0 0 0,0 0 1,-1 0-1,1-1 0,0 1 1,0 0-1,-1-1 0,1 1 0,2-2 1,5-2 6,0 0 0,-1-1 1,1 1-1,-1-2 0,0 1 0,12-12 1,13-16 48,-2-2 1,-1 0-1,-1-2 1,-3-1-1,29-54 0,-47 78-33,-5 9-11,0 0 1,0 0 0,-1-1 0,0 1 0,0-1 0,2-8-1,-19 41 80,-2 10-83,2 1 0,1 1-1,2 0 1,2 0 0,-7 56-1,16-88-11,0 1-1,1 0 1,0-1-1,0 1 1,1 0-1,0-1 1,0 1-1,4 12 1,-4-18 2,0 0 1,0 1 0,1-1 0,-1 0 0,0 0 0,1 0-1,0 0 1,-1 0 0,1 0 0,0 0 0,0-1-1,0 1 1,0-1 0,0 1 0,0-1 0,1 0-1,-1 0 1,0 0 0,1 0 0,-1 0 0,1 0 0,-1-1-1,1 1 1,-1-1 0,1 0 0,-1 0 0,1 1-1,4-2 1,4 0 19,-1-1 0,0 0 0,0 0 0,0-1 0,0 0 0,0-1 0,-1 0 0,0 0 0,0-1 0,0 0 0,0-1 0,-1 0-1,0-1 1,0 1 0,0-1 0,-1-1 0,10-12 0,-7 7 8,-1 0 0,0-1 0,-1 0 0,0-1 1,-1 0-1,-1 0 0,0-1 0,-1 1 0,-1-1 0,3-21 0,-5 25-51,-1 0 1,-1 1-1,0-1 1,-3-16-1,3 26-18,0-1-1,0 1 0,0 0 1,-1-1-1,1 1 1,-1 0-1,0-1 1,0 1-1,0 0 1,0 0-1,0 0 0,0 0 1,-1 0-1,1 0 1,-1 0-1,1 0 1,-1 0-1,0 1 0,1-1 1,-1 1-1,0-1 1,0 1-1,0 0 1,0 0-1,0 0 1,-1 0-1,-2-1 0,3 2-41,0 0 0,0 0 0,0 0 0,0 1 0,0-1 0,0 1 0,0-1 0,0 1 0,0 0 0,0 0 0,1 0 0,-1 0 1,0 0-1,0 0 0,1 0 0,-1 0 0,1 1 0,-1-1 0,1 1 0,0-1 0,0 1 0,-1 0 0,1-1 0,0 1 0,0 0 0,-1 3 0,-2 4-198,0 0-1,1 0 1,-1 0 0,-1 13 0,0 15-406,7-2-31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7.213"/>
    </inkml:context>
    <inkml:brush xml:id="br0">
      <inkml:brushProperty name="width" value="0.05" units="cm"/>
      <inkml:brushProperty name="height" value="0.05" units="cm"/>
    </inkml:brush>
  </inkml:definitions>
  <inkml:trace contextRef="#ctx0" brushRef="#br0">38 332 12379,'4'17'3394,"-9"-27"-2221,-2-8-100,5 11-742,-1 0-1,0 0 0,0 0 0,0 0 1,-1 1-1,-8-11 0,33 48-481,43 36-2049,-61-65 2167,-1-1 0,1 1 0,-1-1 0,1 0 1,0 0-1,0 0 0,0 0 0,0 0 0,0 0 0,0-1 0,0 1 0,0-1 1,0 0-1,0 0 0,0 0 0,0-1 0,0 1 0,0-1 0,3 0 1,8-3-146,0 0 1,21-11-1,-32 14 176,12-7-103,0 0 1,-1-1 0,0-1-1,0 0 1,-1-1-1,0 0 1,-1-1 0,0 0-1,14-21 1,-12 13-95,0 0 1,-2-1-1,0 0 1,-2-1-1,16-46 0,-24 63 161,0-1-1,-1 1 1,0 0 0,0-1-1,0 1 1,-1-10-1,0 15 42,0 0-1,0 0 1,1-1-1,-1 1 1,0 0-1,0 0 1,0 0-1,0 0 1,0 0-1,0 0 1,0 0-1,0 0 1,0-1 0,0 1-1,0 0 1,-1 0-1,1 0 1,0 0-1,0 0 1,0 0-1,0 0 1,0-1-1,0 1 1,0 0-1,0 0 1,0 0-1,0 0 1,0 0 0,0 0-1,0 0 1,0 0-1,-1 0 1,1 0-1,0 0 1,0 0-1,0 0 1,0 0-1,0-1 1,0 1-1,0 0 1,0 0-1,-1 0 1,1 0 0,0 0-1,0 0 1,0 0-1,0 0 1,0 0-1,0 0 1,0 0-1,-1 0 1,1 0-1,0 1 1,0-1-1,0 0 1,0 0-1,0 0 1,0 0 0,0 0-1,-8 8 142,-7 16 103,-4 18 362,-23 75-1,36-93-334,0 0 0,1 1 0,2 0 0,-1 45 0,4-65-228,0-1-1,1 1 1,-1-1-1,1 0 0,0 1 1,0-1-1,1 0 1,-1 0-1,1 0 1,0 0-1,0 0 1,0 0-1,1 0 1,-1-1-1,5 5 1,-5-6-34,0 0 1,0-1 0,0 1 0,1-1-1,-1 1 1,0-1 0,1 0 0,-1 0-1,1 0 1,-1 0 0,1 0 0,0-1-1,-1 1 1,1-1 0,0 0 0,0 0-1,-1 0 1,1 0 0,0 0 0,-1 0-1,1-1 1,0 1 0,-1-1-1,1 0 1,4-2 0,-3 1-8,0 0 1,0-1-1,0 1 1,-1-1-1,0 0 1,1 0-1,-1 0 1,0-1-1,0 1 1,-1-1-1,1 1 1,-1-1-1,0 0 1,0 0-1,0 0 1,0 0-1,2-8 1,-3 8-2,0 1-1,0 0 1,-1-1 0,1 1 0,-1 0 0,0-1 0,1 1-1,-1-1 1,-1 1 0,1 0 0,-1-1 0,1 1 0,-1 0-1,0-1 1,0 1 0,0 0 0,-1 0 0,1 0 0,-1 0-1,1 0 1,-1 0 0,0 0 0,-5-5 0,6 7-1,0 0 0,-1 0 1,1 0-1,-1 1 0,1-1 1,-1 0-1,1 0 1,-1 1-1,0-1 0,1 1 1,-1-1-1,0 1 0,1 0 1,-1 0-1,0 0 0,0 0 1,1 0-1,-1 0 1,0 0-1,1 0 0,-1 1 1,0-1-1,1 1 0,-1-1 1,0 1-1,1 0 0,-1 0 1,1-1-1,-1 1 1,1 0-1,0 0 0,-1 0 1,1 1-1,0-1 0,0 0 1,0 0-1,0 1 0,-2 1 1,2-1-1,0-1 0,0 1 0,0 0 0,0-1 0,0 1 0,0 0 0,0 0 0,1 0 0,-1 0 0,0 0 0,1 0 0,0 0 0,-1 0 0,1 0 0,0 0 1,0 0-1,0 0 0,1 0 0,-1 0 0,0 0 0,1 0 0,-1 0 0,1-1 0,0 1 0,-1 0 0,1 0 0,0 0 0,0-1 0,0 1 0,0 0 0,1-1 0,-1 1 0,3 2 0,1-1-1,0 0 0,0 0 0,1 0 0,-1-1-1,1 0 1,-1 0 0,1 0 0,0-1 0,0 0-1,0 0 1,-1 0 0,1-1 0,7 0 0,11-1 6,43-6 1,-38 2-10,-1-1 0,0-1-1,-1-1 1,0-1 0,0-2 0,-1-1 0,0-1 0,30-20-1,-24 7-17,-31 25 23,0-1 0,1 1 0,-1 0 0,0-1-1,0 1 1,0-1 0,0 1 0,0-1 0,0 0-1,0 1 1,-1-1 0,1 0 0,-1 0 0,1 1-1,-1-1 1,0 0 0,1 0 0,-1-2 0,0 3 0,0 1 1,0-1-1,-1 0 1,1 1-1,0-1 1,0 0-1,0 1 1,-1-1-1,1 1 1,0-1-1,0 1 1,-1-1 0,1 1-1,-1-1 1,1 1-1,0-1 1,-1 1-1,1-1 1,-1 1-1,1-1 1,-1 1-1,1 0 1,-1-1-1,1 1 1,-1 0-1,0 0 1,1-1-1,-2 1 1,1 0 8,-1 0 1,0 0-1,0 0 0,0 0 1,0 0-1,0 0 0,1 0 1,-1 1-1,-3 0 0,-35 19 259,21-7-29,1 0 0,-23 22 0,35-29-182,0 0 0,0 0 0,1 0 0,0 1 0,0 0 0,1 0 0,0 0 0,0 1 0,-5 12 0,9-18-31,-1 0 0,1-1 0,-1 1-1,1 0 1,-1 0 0,1 0 0,0 0 0,0 0 0,0 0 0,0 0 0,0-1 0,1 1 0,-1 0-1,1 0 1,-1 0 0,1 0 0,-1 0 0,1-1 0,0 1 0,0 0 0,0-1 0,0 1 0,0-1 0,0 1-1,1-1 1,-1 1 0,0-1 0,1 0 0,1 2 0,2-1 72,-1 1 0,1-1 0,0 0 0,1 0 0,-1 0 0,0-1-1,0 1 1,1-1 0,7 0 0,39 0 145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09.402"/>
    </inkml:context>
    <inkml:brush xml:id="br0">
      <inkml:brushProperty name="width" value="0.05" units="cm"/>
      <inkml:brushProperty name="height" value="0.05" units="cm"/>
    </inkml:brush>
  </inkml:definitions>
  <inkml:trace contextRef="#ctx0" brushRef="#br0">1 579 11026,'16'-8'340,"2"1"0,-1 1 0,1 1 0,0 1 0,0 0 0,25-1 0,115 1 238,-107 5-463,710-36 776,-713 31-839,433-17 411,56-4-129,-118-11-298,631-32-5,-88 80 4,-250 1-35,-16-16 14,574 10 1,305 10 10,-772-15 17,361 2 1,-344-2-24,-283 7-16,57 1 1,-335-10-17,1231 12-53,552 14-532,-583-49 203,0-36 406,-1054 41-30,778-46-8,-7-42 89,-112-26 455,-1039 128-30,12 0 139,-1-2-1,68-21 0,-69 12-138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0.239"/>
    </inkml:context>
    <inkml:brush xml:id="br0">
      <inkml:brushProperty name="width" value="0.05" units="cm"/>
      <inkml:brushProperty name="height" value="0.05" units="cm"/>
    </inkml:brush>
  </inkml:definitions>
  <inkml:trace contextRef="#ctx0" brushRef="#br0">30 0 12563,'-12'7'912,"7"14"-696,0 6-104,1 22 304,2 7-96,4 19-88,2 6-48,-4 12-48,0 3 0,0 0-32,-6-3-16,5-11-32,1 1 0,0-17-32,1-6-80,10-25 48,5-19 8,6-23-24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0.738"/>
    </inkml:context>
    <inkml:brush xml:id="br0">
      <inkml:brushProperty name="width" value="0.05" units="cm"/>
      <inkml:brushProperty name="height" value="0.05" units="cm"/>
    </inkml:brush>
  </inkml:definitions>
  <inkml:trace contextRef="#ctx0" brushRef="#br0">0 0 12219,'7'12'1184,"-5"8"-904,-2 18-104,-5 8 728,5 13-592,0 8-104,0 12-96,2 3-16,3 6-16,4 1-48,1-3-168,2-2-16,2-4 112,-7-8-8,2-23-40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1.294"/>
    </inkml:context>
    <inkml:brush xml:id="br0">
      <inkml:brushProperty name="width" value="0.05" units="cm"/>
      <inkml:brushProperty name="height" value="0.05" units="cm"/>
    </inkml:brush>
  </inkml:definitions>
  <inkml:trace contextRef="#ctx0" brushRef="#br0">1 69 8922,'1'-4'196,"1"-2"4,-1-1 0,2 1 0,-1 0 0,1 0-1,0 0 1,0 0 0,0 1 0,7-9 0,-10 14-158,0 0 0,0 0 1,0 0-1,0-1 0,1 1 0,-1 0 1,0 0-1,0 0 0,0 0 0,1-1 1,-1 1-1,0 0 0,0 0 0,0 0 0,1 0 1,-1 0-1,0 0 0,0 0 0,1 0 1,-1 0-1,0 0 0,0 0 0,1-1 1,-1 1-1,0 1 0,0-1 0,1 0 0,-1 0 1,0 0-1,0 0 0,1 0 0,-1 0 1,0 0-1,0 0 0,0 0 0,1 0 1,-1 1-1,5 10 480,-2 17-391,-3-26-43,5 354 1334,5 81-829,24-86-2409,-25-291 1477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1.853"/>
    </inkml:context>
    <inkml:brush xml:id="br0">
      <inkml:brushProperty name="width" value="0.05" units="cm"/>
      <inkml:brushProperty name="height" value="0.05" units="cm"/>
    </inkml:brush>
  </inkml:definitions>
  <inkml:trace contextRef="#ctx0" brushRef="#br0">4 0 12523,'-2'9'1016,"1"12"-696,1 9-144,1 14 576,3 8-320,-1 13-200,6 5-56,0 4-48,1 1-16,4 0-48,-1-3-24,1-5-88,0-1-80,3 3 264,1-3-136,-1-1-8,1-7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26.835"/>
    </inkml:context>
    <inkml:brush xml:id="br0">
      <inkml:brushProperty name="width" value="0.05" units="cm"/>
      <inkml:brushProperty name="height" value="0.05" units="cm"/>
    </inkml:brush>
  </inkml:definitions>
  <inkml:trace contextRef="#ctx0" brushRef="#br0">17 453 14547,'-1'0'79,"0"0"-1,0-1 1,1 1-1,-1-1 1,0 1-1,0-1 1,0 1-1,0-1 1,0 0 0,1 1-1,-1-1 1,0 0-1,0 0 1,1 1-1,-1-1 1,1 0-1,-1 0 1,1 0 0,-1 0-1,1 0 1,-1 0-1,1 0 1,0 0-1,0 0 1,-1 0-1,1 0 1,0 0-1,0 0 1,0 0 0,0 0-1,0 0 1,0 0-1,0 0 1,1 0-1,-1 0 1,0 0-1,1 0 1,-1 0-1,0 0 1,1 0 0,-1 0-1,2-1 1,2-3 122,0 0 1,0 0-1,0 0 1,1 0-1,8-6 0,18-12 260,0 1-1,43-21 1,73-30-146,-114 58-251,261-105-461,-174 74-1193,-113 43 1143,0 0 0,0 0 0,-1 0 0,1 0 0,8-8 0,-15 11 432,0 0-1,0 0 1,0 0 0,0 0 0,1 0-1,-1 0 1,0 0 0,0-1 0,0 1-1,0 0 1,0 0 0,0 0 0,0 0-1,0 0 1,0-1 0,0 1 0,0 0-1,0 0 1,0 0 0,0 0 0,0-1-1,0 1 1,0 0 0,0 0 0,0 0 0,0 0-1,0-1 1,0 1 0,0 0 0,0 0-1,0 0 1,0 0 0,0 0 0,0-1-1,0 1 1,0 0 0,0 0 0,-1 0-1,1 0 1,0 0 0,0 0 0,0 0-1,0-1 1,0 1 0,0 0 0,-1 0-1,1 0 1,0 0 0,-11-6-908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2.256"/>
    </inkml:context>
    <inkml:brush xml:id="br0">
      <inkml:brushProperty name="width" value="0.05" units="cm"/>
      <inkml:brushProperty name="height" value="0.05" units="cm"/>
    </inkml:brush>
  </inkml:definitions>
  <inkml:trace contextRef="#ctx0" brushRef="#br0">64 9 12555,'-7'-9'1080,"-2"11"-768,0 12-160,-1 16 1088,-2 10-968,5 16-104,0 13-32,5 13-8,2 4 0,9 3-8,3 2-23,2-3-73,2-2-40,-1-6-209,-2-1 57,-5-11 112,0-5-32,-5-21-56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5.973"/>
    </inkml:context>
    <inkml:brush xml:id="br0">
      <inkml:brushProperty name="width" value="0.05" units="cm"/>
      <inkml:brushProperty name="height" value="0.05" units="cm"/>
    </inkml:brush>
  </inkml:definitions>
  <inkml:trace contextRef="#ctx0" brushRef="#br0">367 36 14315,'-5'-4'93,"0"0"0,0 1 0,-1-1-1,1 1 1,-1 0 0,0 1 0,0-1 0,0 1 0,0 0-1,0 1 1,0-1 0,0 1 0,-1 1 0,1-1 0,0 1 0,-1 0-1,1 0 1,-1 1 0,1 0 0,0 0 0,0 0 0,-1 1-1,1 0 1,-9 4 0,3-1-20,1 1 0,-1 0-1,1 1 1,0 0 0,0 1 0,1 0-1,0 0 1,0 1 0,1 1 0,0-1-1,-8 14 1,6-6-40,2 0 0,0 1 0,1 1 0,1-1 0,0 1-1,2 1 1,0-1 0,-3 31 0,5-20-14,1 1 1,2-1-1,0 0 0,3 0 1,5 31-1,-5-48-14,0 1 0,1 0-1,1-1 1,0 1 0,1-1 0,0-1-1,1 1 1,0-1 0,1 0 0,0-1 0,1 0-1,19 18 1,-19-21 8,-1-2 0,1 1 0,0-1 0,0-1 0,0 1 0,1-2 0,0 1 0,0-1-1,0-1 1,1 0 0,-1 0 0,1-1 0,-1 0 0,1-1 0,0 0 0,0-1 0,16-2 0,-10 0 45,0-2 0,-1 0-1,0 0 1,0-2 0,0 0 0,0-1 0,-1 0-1,19-14 1,-15 9 62,0-2-1,-1 0 1,-1-1-1,-1 0 1,25-31-1,-35 38-36,0-1-1,0 0 1,-1 0-1,0 0 1,-1-1-1,0 1 0,0-1 1,-1 0-1,0 0 1,2-20-1,-5 26-55,1 1-1,-1-1 1,0 1 0,-1-1-1,1 0 1,0 1 0,-1-1-1,0 1 1,0-1-1,0 1 1,0-1 0,-1 1-1,1 0 1,-1 0 0,0-1-1,0 1 1,0 1 0,0-1-1,-1 0 1,1 0 0,-1 1-1,0-1 1,1 1-1,-1 0 1,0 0 0,0 0-1,-1 0 1,1 1 0,0-1-1,-1 1 1,1 0 0,0 0-1,-8-1 1,-1-1 1,-1 2-1,0 0 1,0 0 0,0 1 0,0 1-1,1 0 1,-1 1 0,0 0-1,-18 6 1,17-3-116,0 0 0,0 0 1,1 1-1,0 1 0,1 0 0,-1 1 0,1 0 0,-11 10 0,3 5-79,20-23 159,-1 1-1,1 0 0,-1 0 1,0-1-1,1 1 0,-1 0 1,1 0-1,0-1 0,-1 1 1,1 0-1,0 0 1,-1 0-1,1 0 0,0 0 1,0 0-1,0 0 0,0 0 1,0-1-1,0 1 0,0 0 1,0 0-1,0 0 0,0 1 1,1-1-12,1-1-1,-1 1 1,0-1 0,0 1 0,0-1 0,1 1 0,-1-1 0,0 0 0,1 0 0,-1 0 0,0 0-1,2 0 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7.163"/>
    </inkml:context>
    <inkml:brush xml:id="br0">
      <inkml:brushProperty name="width" value="0.05" units="cm"/>
      <inkml:brushProperty name="height" value="0.05" units="cm"/>
    </inkml:brush>
  </inkml:definitions>
  <inkml:trace contextRef="#ctx0" brushRef="#br0">1 71 16860,'18'-12'404,"0"1"1,1 1 0,38-15-1,-47 22-354,-1 1 0,0 0-1,1 0 1,0 0-1,-1 1 1,1 1-1,0 0 1,-1 0 0,1 1-1,0 0 1,9 2-1,-16-2-41,0-1 0,0 1 0,0 0 0,0 0 0,-1 0 0,1 0 0,0 1 0,-1-1 0,1 1 0,0-1 0,-1 1 0,0 0 0,1 0 0,-1 0 0,0 0 0,0 0-1,0 1 1,0-1 0,-1 1 0,1-1 0,-1 1 0,1 0 0,-1-1 0,0 1 0,0 0 0,0 0 0,0 0 0,-1 0 0,1 0 0,-1 0 0,0 0 0,0 0 0,0 0 0,0 0-1,0 0 1,-2 4 0,0 5 31,-2 0 1,1-1-1,-1 0 0,-1 0 0,0 0 0,-1 0 0,-13 19 0,-67 74 294,64-80-248,0 0 0,2 2 0,1 1 0,-18 31 0,36-54-95,-1-1 0,1 1 1,-1-1-1,1 1 1,0 0-1,1 0 0,-1-1 1,1 1-1,-1 0 0,1 0 1,0 0-1,1 0 0,-1-1 1,1 1-1,0 0 1,-1 0-1,2-1 0,-1 1 1,0 0-1,1-1 0,-1 1 1,1-1-1,0 0 1,0 0-1,1 0 0,-1 0 1,1 0-1,-1 0 0,1 0 1,0-1-1,5 4 0,-2-1-33,1 0-1,0-1 1,0 0-1,0-1 0,0 1 1,1-1-1,-1-1 0,1 1 1,0-1-1,-1-1 0,1 1 1,0-1-1,0-1 0,13 0 1,36-12-140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7.738"/>
    </inkml:context>
    <inkml:brush xml:id="br0">
      <inkml:brushProperty name="width" value="0.05" units="cm"/>
      <inkml:brushProperty name="height" value="0.05" units="cm"/>
    </inkml:brush>
  </inkml:definitions>
  <inkml:trace contextRef="#ctx0" brushRef="#br0">63 171 14147,'1'-5'128,"0"-1"-1,0 1 1,0-1-1,0 1 1,1 0-1,0 0 1,0 0-1,0 0 1,1 0-1,0 0 1,0 0-1,0 1 1,0 0-1,1-1 1,0 1 0,0 0-1,5-4 1,3-2 105,1 1 0,0 0 1,0 0-1,26-11 0,-29 16-147,-1 0-1,0 1 1,1 0 0,-1 1-1,1 0 1,0 0 0,16 0-1,-23 2-73,-1 0 0,1 0 0,0 0 0,0 0 0,0 1-1,-1-1 1,1 1 0,0 0 0,-1 0 0,1 0 0,0 0-1,-1 0 1,1 0 0,-1 1 0,0-1 0,1 1 0,-1 0 0,0 0-1,0-1 1,0 2 0,0-1 0,0 0 0,-1 0 0,1 0-1,-1 1 1,1-1 0,-1 1 0,0-1 0,0 1 0,0 0-1,1 4 1,-1 1 3,-1 1-1,0-1 0,0 0 1,0 1-1,-1-1 1,-1 0-1,1 1 0,-1-1 1,-1 0-1,0 0 1,0 0-1,0-1 0,-1 1 1,0-1-1,-7 10 0,-11 14 100,-1-1 0,-26 28 0,44-53-94,-86 88 345,-17 18 180,103-106-511,3-2-17,-1-1 1,1 0-1,0 1 0,0-1 0,0 1 1,1-1-1,-1 1 0,1 0 1,-1 0-1,1 0 0,0 0 1,0 0-1,0 0 0,0 0 0,0 5 1,1-7-16,1 0 1,-1 0-1,0-1 0,1 1 1,-1 0-1,0 0 1,1 0-1,-1-1 0,1 1 1,-1 0-1,1 0 1,0-1-1,-1 1 0,1-1 1,0 1-1,-1 0 1,1-1-1,0 1 0,0-1 1,0 0-1,-1 1 1,1-1-1,0 0 0,0 1 1,0-1-1,0 0 1,0 0-1,0 0 0,0 0 1,-1 0-1,1 0 1,0 0-1,0 0 1,0 0-1,0 0 0,0 0 1,1-1-1,42-8-143,-39 8 104,160-55-3042,-83 26 2485,-8 5-121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18.510"/>
    </inkml:context>
    <inkml:brush xml:id="br0">
      <inkml:brushProperty name="width" value="0.05" units="cm"/>
      <inkml:brushProperty name="height" value="0.05" units="cm"/>
    </inkml:brush>
  </inkml:definitions>
  <inkml:trace contextRef="#ctx0" brushRef="#br0">1 286 13915,'170'-146'2440,"-138"123"-2091,0 1-1,2 1 1,58-26-1,-81 42-240,1 0 1,1 1-1,-1 1 0,1 0 0,17-2 0,-27 4-85,-1 1 0,1 0 0,-1 0 0,1 0 0,-1 0 0,1 0 0,-1 0 0,1 1 0,-1-1 0,1 1 0,-1-1 0,0 1 0,1 0 0,-1 0 0,0 0 0,0 1 0,1-1-1,-1 0 1,0 1 0,0-1 0,0 1 0,-1 0 0,1 0 0,0 0 0,-1 0 0,1 0 0,-1 0 0,0 0 0,1 0 0,-1 1 0,0-1 0,0 0 0,0 4 0,0 1 7,0-1 0,-1 1-1,0-1 1,0 1 0,-1-1 0,0 1 0,0-1 0,0 0 0,-1 1 0,0-1-1,0 0 1,-1 0 0,0 0 0,0 0 0,-6 9 0,-5 4 70,1 0 0,-2-1 0,-20 19 1,-24 16 265,-2-3 0,-80 51 0,94-69-179,44-30-175,-3 2 22,-1 1 1,0 0-1,1 0 1,0 0-1,0 1 0,0-1 1,1 1-1,-8 12 1,12-17-31,1 0 0,-1 0 0,1 1 0,-1-1 0,1 0 0,-1 0 0,1 0 0,0 0 0,0 0 0,-1 0 0,1 1 0,0-1 0,0 0 0,0 0 0,0 0 0,1 0 0,-1 1 0,0-1 0,0 0 0,1 0 0,-1 0 0,1 0 0,-1 0 0,1 0 0,-1 0 0,1 0 0,-1 0 0,1 0 0,0 0 0,0 0 0,0 0 0,-1 0 0,1-1 0,0 1 0,0 0 0,0-1 0,1 2 0,4 1 2,0-1 1,-1 0 0,1 1-1,0-2 1,0 1 0,9 1-1,29 1-145,0-1 0,0-2-1,0-2 1,0-2 0,-1-1 0,1-3-1,-1-2 1,46-15 0,-32 3-99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49.871"/>
    </inkml:context>
    <inkml:brush xml:id="br0">
      <inkml:brushProperty name="width" value="0.05" units="cm"/>
      <inkml:brushProperty name="height" value="0.05" units="cm"/>
    </inkml:brush>
  </inkml:definitions>
  <inkml:trace contextRef="#ctx0" brushRef="#br0">80 1 12267,'-25'11'1232,"19"-8"-868,-1 0 1,1 0-1,0 0 1,-1 1-1,2 0 1,-9 6-1,14-9-333,-1-1-1,1 0 0,0 0 1,0 0-1,-1 1 1,1-1-1,0 0 1,0 1-1,0-1 1,-1 0-1,1 0 0,0 1 1,0-1-1,0 0 1,0 1-1,0-1 1,0 0-1,0 1 0,0-1 1,0 0-1,0 1 1,0-1-1,0 0 1,0 1-1,0-1 1,0 0-1,0 1 0,0-1 1,0 0-1,0 1 1,0-1-1,0 0 1,1 1-1,-1-1 1,0 0-1,0 1 0,0-1 1,1 0-1,-1 0 1,0 1-1,0-1 1,1 0-1,-1 0 0,0 1 1,0-1-1,1 0 1,-1 0-1,0 0 1,1 0-1,-1 0 1,0 1-1,1-1 0,-1 0 1,24 5 427,-20-5-325,167 18 550,71 11-1187,-206-23 294,0 2-1,-1 2 1,-1 1 0,52 25 0,-47-14-111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0.260"/>
    </inkml:context>
    <inkml:brush xml:id="br0">
      <inkml:brushProperty name="width" value="0.05" units="cm"/>
      <inkml:brushProperty name="height" value="0.05" units="cm"/>
    </inkml:brush>
  </inkml:definitions>
  <inkml:trace contextRef="#ctx0" brushRef="#br0">0 34 13843,'11'-3'1112,"11"-4"-760,8 0-80,19 1 424,11-1-135,15 6-121,6-1-40,1 4-168,0 1-152,-3 1-496,-7-1-921,-14-3 1129,-9-2-184,-16-6-152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1.839"/>
    </inkml:context>
    <inkml:brush xml:id="br0">
      <inkml:brushProperty name="width" value="0.05" units="cm"/>
      <inkml:brushProperty name="height" value="0.05" units="cm"/>
    </inkml:brush>
  </inkml:definitions>
  <inkml:trace contextRef="#ctx0" brushRef="#br0">41 0 13379,'1'17'1212,"5"30"0,1 3-539,12 394 799,-19-440-1430,1 1-136,-1 0-1,-1 0 0,1-1 1,-1 1-1,0 0 1,-1 6-1,2-11 52,-1 1-1,1 0 0,-1 0 1,1 0-1,-1-1 1,1 1-1,-1 0 0,1-1 1,-1 1-1,0 0 0,1-1 1,-1 1-1,0-1 1,0 1-1,1-1 0,-1 1 1,0-1-1,0 0 0,0 1 1,1-1-1,-1 0 1,0 0-1,0 1 0,0-1 1,0 0-1,0 0 0,0 0 1,0 0-1,1 0 1,-1 0-1,0-1 0,0 1 1,0 0-1,0 0 0,0-1 1,0 1-1,1 0 1,-1-1-1,-1 0 0,-16-9-349,-2-7-146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2.287"/>
    </inkml:context>
    <inkml:brush xml:id="br0">
      <inkml:brushProperty name="width" value="0.05" units="cm"/>
      <inkml:brushProperty name="height" value="0.05" units="cm"/>
    </inkml:brush>
  </inkml:definitions>
  <inkml:trace contextRef="#ctx0" brushRef="#br0">1 411 12131,'-1'-17'263,"1"0"0,1 1 0,1-1 0,0 1 0,1-1 0,1 1 0,0 0 0,2 0 1,-1 0-1,2 1 0,0 0 0,1 0 0,0 1 0,1 0 0,1 1 0,0-1 0,1 2 1,1 0-1,0 0 0,0 1 0,1 0 0,0 1 0,24-13 0,-19 13-76,1 2 1,-1 0-1,1 2 0,1 0 0,29-5 0,-34 8-117,0 1 1,0 1-1,1 0 0,-1 1 0,0 1 0,0 1 0,28 5 1,-39-6-64,0 1 1,0-1 0,0 1 0,0 0 0,0 0 0,0 0-1,-1 0 1,1 1 0,5 4 0,-7-5-7,-1 0 1,1 0 0,-1-1-1,1 1 1,-1 0-1,0 0 1,0 0-1,0 1 1,0-1-1,0 0 1,-1 0 0,1 0-1,0 1 1,-1-1-1,0 0 1,0 1-1,1-1 1,-1 0-1,-1 5 1,-1 1 7,0 0-1,0 0 1,-1-1-1,0 1 1,-1-1 0,0 1-1,0-1 1,0 0-1,-1 0 1,-6 6-1,-11 13 53,-27 23-1,-84 66 153,132-115-217,1 1 0,-1-1 0,1 1-1,-1-1 1,1 1 0,-1-1 0,1 1 0,-1-1 0,1 1 0,-1 0-1,1-1 1,0 1 0,-1 0 0,1 0 0,0-1 0,-1 1 0,1 0-1,0 0 1,0-1 0,0 1 0,0 0 0,0 0 0,0 0 0,0-1-1,0 1 1,0 0 0,0 0 0,1-1 0,-1 1 0,0 0 0,0 0-1,1-1 1,-1 1 0,0 0 0,1-1 0,-1 1 0,1 0 0,-1-1-1,1 1 1,-1-1 0,1 1 0,-1-1 0,1 1 0,0 0 0,5 3-33,-1 0 1,1-1 0,0 1 0,8 2-1,-2 0-20,13 9-48,-2 1 1,26 21 0,-40-30 84,-1 1 1,0 0-1,0 1 1,0 0-1,-1 0 0,0 1 1,10 19-1,-16-25 18,1 0 0,0 0 0,-1 0-1,0 0 1,0 0 0,0 0 0,-1 0 0,0 1 0,1-1-1,-1 0 1,-1 0 0,1 1 0,0-1 0,-1 0-1,0 0 1,-3 7 0,2-5 29,-1-1 0,0 0 1,0 0-1,-1 0 0,1 0 0,-1 0 0,0-1 0,0 0 1,-1 0-1,-8 6 0,-1-1 103,0 0 1,-1-1-1,0-1 1,0-1-1,-1 0 1,1-1-1,-27 6 1,25-9 24,0 1 1,0-2-1,0 0 0,-18-2 1,29 0-211,0 1 1,0-1 0,1 0-1,-1 0 1,0-1 0,1 1 0,-1-1-1,1-1 1,-1 1 0,1-1-1,0 0 1,0 0 0,0 0-1,1-1 1,-6-5 0,9 9-11,0 0 0,1-1 0,-1 1 1,1 0-1,-1-1 0,1 1 0,0-1 1,-1 1-1,1-1 0,-1 1 0,1-1 0,0 1 1,-1-1-1,1 0 0,0 1 0,0-1 1,-1 1-1,1-1 0,0 0 0,0 1 0,0-1 1,0 0-1,0 1 0,0-1 0,0 0 1,0 1-1,0-1 0,0 0 0,0 1 0,0-1 1,1 1-1,-1-1 0,0 0 0,0 1 1,1-1-1,-1 1 0,0-1 0,1 1 0,-1-1 1,0 1-1,1-1 0,-1 1 0,1-1 1,-1 1-1,1-1 0,-1 1 0,1 0 0,-1-1 1,1 1-1,0-1 0,4 0-283,1-1 0,-1 1 0,0-1 0,1 1 0,5 0 0,-7 1 353,29-5-1001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3.074"/>
    </inkml:context>
    <inkml:brush xml:id="br0">
      <inkml:brushProperty name="width" value="0.05" units="cm"/>
      <inkml:brushProperty name="height" value="0.05" units="cm"/>
    </inkml:brush>
  </inkml:definitions>
  <inkml:trace contextRef="#ctx0" brushRef="#br0">103 14 16059,'-1'0'71,"0"0"-1,-1 0 0,1 0 0,0 0 1,0 0-1,-1 0 0,1 0 0,0 0 0,-1 1 1,1-1-1,0 0 0,0 1 0,-1-1 1,1 1-1,0-1 0,0 1 0,0 0 0,0-1 1,0 1-1,0 0 0,0 0 0,0 0 1,0 0-1,0 0 0,0 0 0,1 0 0,-2 1 1,-19 33 572,21-35-641,-11 21 274,2 1 1,-8 25-1,14-37-274,0 0-1,1 0 1,0 1-1,1-1 1,0 1-1,0-1 1,2 12-1,-1-20-4,0 0 1,1 0-1,-1 1 0,0-1 1,1 0-1,0 0 0,-1 0 1,1 0-1,0 0 0,0 0 0,0 0 1,1 0-1,-1 0 0,0 0 1,1 0-1,-1-1 0,1 1 0,1 1 1,-1-2-1,0 0 1,-1 0 0,1-1-1,0 1 1,0 0-1,0-1 1,0 1 0,0-1-1,0 0 1,0 0-1,-1 0 1,1 0 0,0 0-1,0 0 1,0 0-1,3-2 1,4 0-1,-1-1 1,0 0-1,0-1 0,-1 0 1,1 0-1,-1-1 0,0 0 1,7-6-1,0-2 35,-1-1-1,-1 0 1,11-17-1,2 0 70,-17 24-39,-6 14-19,-8 22-1,4-22-37,-7 33-13,3-20-4,2 0-1,0 0 0,1 1 0,0 24 0,3-44 13,0-1 0,0 1 0,0-1 1,0 1-1,0 0 0,0-1 0,0 1 1,0-1-1,1 1 0,-1 0 0,0-1 0,0 1 1,0-1-1,1 1 0,-1-1 0,0 1 0,1-1 1,-1 1-1,1-1 0,-1 1 0,0-1 0,1 1 1,-1-1-1,1 0 0,-1 1 0,1-1 0,-1 0 1,1 1-1,-1-1 0,1 0 0,0 0 0,-1 1 1,1-1-1,-1 0 0,1 0 0,0 0 0,-1 0 1,1 0-1,-1 0 0,1 0 0,0 0 0,-1 0 1,1 0-1,-1 0 0,1 0 0,0 0 1,-1-1-1,1 1 0,-1 0 0,1 0 0,-1-1 1,1 1-1,0 0 0,0-2 0,5-1 5,-1 0 1,1-1-1,-1 1 0,6-6 0,72-77 47,-64 65-44,1 0 0,0 1-1,1 1 1,31-21 0,-51 39-12,0 0 0,0 1 1,1-1-1,-1 0 0,0 1 0,0-1 0,0 0 1,1 1-1,-1 0 0,0-1 0,1 1 0,-1 0 1,1 0-1,-1 0 0,0 0 0,1 0 0,-1 0 1,0 0-1,3 0 0,-4 1 1,1-1-1,0 1 1,0 0 0,0-1-1,0 1 1,0 0 0,-1 0-1,1 0 1,0-1 0,-1 1-1,1 0 1,-1 0 0,1 0-1,-1 0 1,1 0 0,-1 0-1,1 0 1,-1 0 0,0 1-1,2 8-17,-1 0 1,-1 0-1,1-1 0,-3 16 0,1-8-5,1-16 25,4 27-60,-4-27 49,0-1 0,1 1 0,-1 0 0,1 0-1,-1-1 1,1 1 0,-1 0 0,1-1 0,0 1 0,-1-1 0,1 1-1,0-1 1,-1 1 0,1-1 0,0 1 0,0-1 0,-1 0 0,1 1 0,0-1-1,0 0 1,0 0 0,-1 1 0,1-1 0,0 0 0,0 0 0,0 0-1,0 0 1,0 0 0,1 0 0,40-5-1553,0-2 0,54-15 1,-95 22 1560,13-4-255,0 0 0,-1-1-1,1-1 1,-1 0 0,0-1 0,21-15 0,-5 0 503,38-39 0,-51 45 20,-7 6 0,0 0 0,1 1 1,0 1-1,1-1 0,0 2 1,22-13-1,-31 19-227,-1 0 0,1 1 0,-1-1 0,0 1 0,1 0 0,-1-1-1,1 1 1,-1 0 0,1 0 0,-1 0 0,1 0 0,-1 0 0,1 0 0,-1 0 0,1 0 0,-1 1 0,1-1 0,1 1 0,-2 0-14,0 0-1,0 0 1,0 0 0,0-1 0,0 1 0,0 0 0,-1 0-1,1 0 1,0 0 0,-1 0 0,1 0 0,-1 1-1,1-1 1,-1 0 0,1 0 0,-1 0 0,0 0 0,1 2-1,-1 3 23,0 0 0,0 0 0,0 0 0,-1 0 0,1 1 0,-2-1 0,-2 11 0,-14 28 246,-2 0 0,-2-1-1,-28 43 1,25-45 22,22-37-267,-14 30 304,17-35-342,0 1 0,-1 0 0,1-1 1,0 1-1,0-1 0,0 1 0,0-1 0,0 1 0,0 0 0,0-1 0,0 1 1,0-1-1,0 1 0,0 0 0,0-1 0,0 1 0,0-1 0,1 1 1,-1-1-1,0 1 0,0-1 0,1 1 0,-1-1 0,0 1 0,1-1 1,-1 1-1,0-1 0,1 1 0,-1-1 0,1 0 0,-1 1 0,1-1 0,-1 0 1,1 1-1,-1-1 0,1 0 0,-1 1 0,1-1 0,-1 0 0,1 0 1,-1 0-1,1 0 0,0 0 0,-1 0 0,1 1 0,-1-1 0,1-1 1,0 1-1,-1 0 0,1 0 0,0 0 0,18-3 16,0 0 1,0-1-1,36-13 0,3-1-458,-32 12 95,-8 2-52,-1 0 0,0-1 0,20-9 0,-29 9-66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27.232"/>
    </inkml:context>
    <inkml:brush xml:id="br0">
      <inkml:brushProperty name="width" value="0.05" units="cm"/>
      <inkml:brushProperty name="height" value="0.05" units="cm"/>
    </inkml:brush>
  </inkml:definitions>
  <inkml:trace contextRef="#ctx0" brushRef="#br0">35 34 12963,'-10'10'554,"-14"10"1108,131-43 1164,-34 5-2155,-46 12-447,57-9 251,-74 14-443,-1 1 0,0 0 0,1 0 1,-1 1-1,1 0 0,15 4 0,-23-5-32,-1 0 0,1 1 1,-1-1-1,0 1 0,0-1 0,1 1 0,-1-1 0,0 1 0,0 0 0,0 0 1,1-1-1,-1 1 0,0 0 0,0 0 0,0 0 0,0 0 0,-1 0 0,1 0 1,0 1-1,0-1 0,-1 0 0,1 0 0,-1 1 0,1-1 0,-1 0 0,1 1 1,-1-1-1,0 0 0,0 1 0,1-1 0,-1 0 0,0 1 0,0-1 0,-1 1 1,1-1-1,0 0 0,0 1 0,-1-1 0,1 0 0,0 1 0,-1-1 0,0 0 1,1 0-1,-1 1 0,0 0 0,-5 8-17,0 0 0,-1 0-1,1-1 1,-12 11 0,15-16 13,-234 251-237,232-250 238,-1 0 1,1 1 0,0-1 0,0 1 0,0 0 0,1 0 0,0 1 0,0 0 0,0-1 0,-2 9 0,6-14 2,-1 0-1,1-1 1,0 1-1,0 0 1,0 0 0,0 0-1,0-1 1,0 1-1,0 0 1,0 0-1,0 0 1,1 0 0,-1-1-1,0 1 1,1 0-1,-1 0 1,0-1-1,1 1 1,-1 0-1,0-1 1,1 1 0,0 0-1,-1-1 1,1 1-1,-1-1 1,1 1-1,-1 0 1,1-1 0,0 0-1,0 1 1,-1-1-1,1 1 1,0-1-1,0 0 1,-1 0 0,1 1-1,0-1 1,0 0-1,0 0 1,-1 0-1,1 0 1,0 0 0,0 0-1,1 0 1,4 0-1,1 0 1,-1-1 0,1 0 0,6-1-1,-12 2 2,150-42 125,-61 15-9,156-34-1175,-227 57 504,-1 0 0,1-1 0,-1-1-1,20-9 1,-13 0-249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3.435"/>
    </inkml:context>
    <inkml:brush xml:id="br0">
      <inkml:brushProperty name="width" value="0.05" units="cm"/>
      <inkml:brushProperty name="height" value="0.05" units="cm"/>
    </inkml:brush>
  </inkml:definitions>
  <inkml:trace contextRef="#ctx0" brushRef="#br0">8 51 13547,'-7'-3'1192,"14"5"-688,5-1-144,12 1 769,8 0-449,12-4-280,7-5-304,10-5 104,2 0 24,-2-10-152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3.788"/>
    </inkml:context>
    <inkml:brush xml:id="br0">
      <inkml:brushProperty name="width" value="0.05" units="cm"/>
      <inkml:brushProperty name="height" value="0.05" units="cm"/>
    </inkml:brush>
  </inkml:definitions>
  <inkml:trace contextRef="#ctx0" brushRef="#br0">77 1 15227,'-1'0'67,"1"1"-1,-1-1 0,1 1 0,-1-1 1,1 0-1,-1 1 0,1-1 0,0 1 1,-1-1-1,1 1 0,0 0 1,-1-1-1,1 1 0,0-1 0,-1 1 1,1 0-1,0-1 0,0 1 1,0 0-1,0-1 0,0 1 0,0 0 1,0-1-1,0 2 0,-1 24-53,0-22 134,-43 453 2152,23-290-1714,20-160-523,0 1-1,0-1 1,1 0-1,0 1 1,1-1-1,2 13 1,-3-20-53,0 1-1,0 0 1,0-1 0,0 0 0,0 1-1,1-1 1,-1 1 0,0-1 0,1 1-1,-1-1 1,0 1 0,1-1 0,-1 0 0,0 1-1,1-1 1,-1 0 0,1 1 0,-1-1-1,0 0 1,1 1 0,-1-1 0,1 0-1,-1 0 1,1 0 0,-1 0 0,1 1-1,-1-1 1,1 0 0,-1 0 0,1 0-1,-1 0 1,1 0 0,0 0 0,2-1 10,-1 0 0,0 0 1,1-1-1,-1 1 0,0 0 1,0-1-1,0 1 0,0-1 1,0 0-1,0 0 0,2-2 0,25-32 120,-1 0-1,33-59 0,-22 32-31,-17 29-55,-15 20-47,2 0 0,0 1 1,0 0-1,1 1 1,1 0-1,17-15 0,-27 26-7,-1 1 0,1-1 0,0 0 1,0 0-1,0 1 0,0-1 0,0 1 0,1-1 0,-1 1 0,0 0 0,0-1 0,0 1 0,2 0 0,-2 0 1,-1 0 0,0 0 0,1 0 0,-1 0 0,1 0 0,-1 0 0,0 1 0,1-1 0,-1 0 0,0 0 0,1 0 0,-1 1 0,0-1 0,1 0-1,-1 0 1,0 1 0,1-1 0,-1 0 0,0 1 0,0-1 0,0 0 0,1 1 0,-1-1 0,0 1 0,0-1 0,0 1 0,1 3-4,0 1-1,-1-1 1,1 1 0,-1 0 0,0-1-1,-1 7 1,-5 27-14,-2 0 0,-1-1-1,-20 52 1,-7 30 55,35-117-57,0 0 1,1 0-1,-1 0 1,1 0-1,-1 1 1,1-1-1,0 0 1,0 0-1,0 0 0,0 0 1,0 0-1,1 1 1,-1-1-1,2 3 1,-2-4-4,0-1 0,1 0 1,-1 1-1,1-1 1,-1 0-1,0 0 0,1 1 1,-1-1-1,0 0 0,1 0 1,-1 0-1,1 1 1,-1-1-1,1 0 0,-1 0 1,1 0-1,-1 0 0,0 0 1,1 0-1,-1 0 0,1 0 1,-1 0-1,1 0 1,19-8-669,128-84-3410,-102 67 3112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4.425"/>
    </inkml:context>
    <inkml:brush xml:id="br0">
      <inkml:brushProperty name="width" value="0.05" units="cm"/>
      <inkml:brushProperty name="height" value="0.05" units="cm"/>
    </inkml:brush>
  </inkml:definitions>
  <inkml:trace contextRef="#ctx0" brushRef="#br0">194 504 11250,'0'0'99,"0"-1"0,0 0-1,0 1 1,0-1 0,-1 1-1,1-1 1,0 0 0,0 1-1,-1-1 1,1 1 0,0-1-1,-1 1 1,1-1 0,-1 1-1,1-1 1,-1 1 0,1-1-1,0 1 1,-1 0 0,0-1-1,1 1 1,-1 0-1,1 0 1,-1-1 0,1 1-1,-1 0 1,0 0 0,1 0-1,-1-1 1,1 1 0,-1 0-1,0 0 1,1 0 0,-1 0-1,-1 0 1,-27-2 1747,27 2-1548,-6 0 41,-1 0 0,0 1-1,0 0 1,1 1-1,-1 0 1,1 0 0,-15 7-1,19-8-296,0 1 0,0 0 0,0 0-1,0 1 1,0-1 0,0 1-1,1 0 1,-1 0 0,1 0-1,0 0 1,0 0 0,0 1 0,1 0-1,-1-1 1,1 1 0,-4 7-1,6-10-38,-1 0 0,1 0 0,0 0-1,-1 0 1,1 0 0,0 0 0,0 0-1,0 0 1,0 0 0,0 0 0,0 0-1,0 0 1,0 0 0,0 0 0,0 0-1,1 0 1,-1 0 0,0 0 0,1 0 0,-1 0-1,1 0 1,-1 0 0,1 0 0,-1 0-1,1 0 1,0-1 0,-1 1 0,1 0-1,0 0 1,0-1 0,-1 1 0,1 0-1,0-1 1,0 1 0,0-1 0,0 1-1,0-1 1,0 1 0,0-1 0,0 0-1,0 0 1,0 1 0,0-1 0,0 0-1,1 0 1,4 1 4,1-1 0,-1 0 0,0 0 0,0 0-1,1-1 1,8-2 0,4-2 2,0-1 0,-1-2 0,0 1 1,0-2-1,0-1 0,30-22 0,-27 17 55,-1-2-1,-1 0 1,0-2 0,27-33 0,-44 48 167,-10 12-133,-13 18-12,-2 8-18,13-21-58,1 1 0,0 0 0,1 0 0,0 1 0,1 0 0,-7 22 0,14-36-10,0-1-1,0 0 1,0 0-1,0 1 1,-1-1-1,1 0 1,0 1-1,0-1 1,0 0-1,0 0 1,0 1-1,0-1 1,0 0-1,0 1 1,0-1-1,0 0 0,0 1 1,0-1-1,0 0 1,0 0-1,1 1 1,-1-1-1,0 0 1,0 1-1,0-1 1,0 0-1,0 0 1,1 1-1,-1-1 1,0 0-1,0 0 1,0 0-1,1 1 1,9-5-12,14-18 0,8-18-20,49-75 0,16-53 7,18-76 21,-219 539-59,88-242 99,3 1 0,2 0 0,-6 95 0,18-134-27,0 1 1,1-1-1,0 0 1,2 0-1,9 28 1,-7-23-78,8 38-1,-13-51 50,0 0 0,-1 0-1,0 0 1,0 0 0,-1 0 0,0 0 0,0 0-1,0 0 1,-4 10 0,4-15 17,0-1-1,1 1 1,-1 0 0,0-1-1,0 1 1,0 0 0,0-1-1,0 1 1,0-1 0,0 1-1,-1-1 1,1 0 0,0 1-1,-1-1 1,1 0 0,-1 0-1,-2 1 1,3-2 6,0 1 0,0-1 0,0 0 0,0 0 0,-1 0 0,1-1-1,0 1 1,0 0 0,0 0 0,0 0 0,0-1 0,0 1 0,0-1 0,1 1 0,-1-1 0,0 1 0,0-1 0,0 1 0,0-1 0,0 0 0,1 1 0,-1-1-1,0 0 1,1 0 0,-1 1 0,0-1 0,1 0 0,-1 0 0,1 0 0,-1 0 0,1 0 0,-1-1 0,-3-8 32,1 0 1,-1 0 0,2 0-1,-1 0 1,1-1 0,1 1-1,0 0 1,1-20-1,1 6 73,1-1 0,9-39 0,-8 50-77,0 1 0,2-1 1,-1 1-1,2 0 0,0 0 0,8-11 1,-9 15-117,1 1 0,0 1 1,1-1-1,-1 1 0,1 1 1,1-1-1,-1 1 1,1 0-1,13-6 0,-8 4-17,0 1 5,0-1 1,16-12-1,4-8-171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5.374"/>
    </inkml:context>
    <inkml:brush xml:id="br0">
      <inkml:brushProperty name="width" value="0.05" units="cm"/>
      <inkml:brushProperty name="height" value="0.05" units="cm"/>
    </inkml:brush>
  </inkml:definitions>
  <inkml:trace contextRef="#ctx0" brushRef="#br0">0 231 14163,'8'-8'1660,"-5"7"-378,-1 18 279,-3-7-1262,-4 71 1279,3-61-1436,0 1-1,1-1 0,1 0 1,1 1-1,6 37 0,-7-56-132,1 0 0,-1 0 0,1 0 0,0 0 0,0 0 0,0 0 0,0 0 0,0 0 0,0-1 1,0 1-1,0 0 0,1 0 0,-1-1 0,1 1 0,-1-1 0,1 0 0,2 3 0,-2-4-3,0 1-1,-1-1 1,1 1 0,-1-1 0,1 0 0,0 0 0,-1 0-1,1 1 1,0-2 0,-1 1 0,1 0 0,0 0 0,-1 0-1,1-1 1,0 1 0,-1-1 0,3 0 0,4-4 9,-1 1 1,1-1 0,-1 0 0,0 0-1,0-1 1,10-11 0,0-3 9,-1 0 1,-1 0 0,23-41-1,27-72 65,-65 132-89,6-10-11,-5 14-6,-6 22-7,4-24 23,-12 48-22,3 0 0,-9 79 0,19-122 21,0-1-1,0 0 0,0 1 0,1-1 0,1 6 1,-2-10 1,1 0 0,-1 0 0,0 1 0,1-1-1,-1 0 1,1 0 0,-1 0 0,1 0 0,-1 0 0,1 0 0,0-1 0,-1 1 0,1 0 0,0 0 0,0 0 0,0-1 0,0 1 0,0 0 0,0-1 0,0 1 0,0-1 0,0 1 0,0-1 0,0 1 0,0-1 0,0 0 0,0 0-1,0 1 1,0-1 0,0 0 0,3 0 0,1-1 1,0 0-1,0-1 1,0 1-1,-1-1 1,1 0 0,0 0-1,-1-1 1,1 1-1,-1-1 1,0 0-1,0 0 1,6-7-1,7-6 9,20-25 1,-22 22 12,-1 0 0,-1-2 1,-1 1-1,18-42 1,-26 46-17,-4 16-6,0-1 0,0 1 1,0 0-1,0 0 0,0 0 0,0 0 0,-1 0 1,1 0-1,0 0 0,0 0 0,0 0 0,0 0 1,0 0-1,0 0 0,-1 0 0,1 0 0,0 0 1,0 0-1,0 0 0,0 0 0,0 0 0,-1 0 0,1 0 1,0 0-1,0 0 0,0 0 0,0 0 0,0 0 1,-1 0-1,1 0 0,0 1 0,0-1 0,0 0 1,0 0-1,0 0 0,0 0 0,0 0 0,0 0 0,-1 0 1,1 0-1,0 1 0,0-1 0,0 0 0,0 0 1,0 0-1,0 0 0,-17 24 11,12-14-15,1 0 0,0 0-1,1 0 1,-4 16 0,7-23 3,-1-1-1,0 1 1,1 0 0,0-1 0,-1 1 0,1 0 0,0-1-1,0 1 1,1 0 0,-1-1 0,1 1 0,-1-1 0,1 1 0,0-1-1,0 1 1,0-1 0,0 1 0,0-1 0,0 1 0,1-1-1,-1 0 1,1 0 0,2 2 0,-2-3 0,0 0 0,0 0 0,0 0 0,0 0 0,0 0 0,0-1 0,1 1 0,-1-1 0,0 0 0,0 0 0,1 0 0,-1 0 0,0 0 0,0 0 0,1 0 0,-1-1 0,0 1-1,4-2 1,39-18-5,-39 17 7,33-19 1,-1-3 0,-2-1 1,39-35-1,-30 24 18,-44 36-20,-1 1-1,1-1 1,0 0 0,0 1-1,0-1 1,0 0 0,0 1-1,0-1 1,0 1 0,0 0 0,0-1-1,0 1 1,2-1 0,-2 1-1,-1 0 1,0 1 0,1-1-1,-1 0 1,0 0 0,0 0 0,1 0-1,-1 0 1,0 1 0,1-1 0,-1 0-1,0 0 1,0 0 0,0 1 0,1-1-1,-1 0 1,0 0 0,0 1-1,0-1 1,1 0 0,-1 0 0,0 1-1,0-1 1,0 0 0,0 1 0,0-1-1,0 0 1,0 1 0,0-1-1,0 1 1,-3 32-15,1-21 15,1-2-5,0 0-1,1 0 1,0 0-1,1 0 1,0 0-1,0 0 1,6 18-1,-6-24 5,1 0 1,0 0-1,-1-1 0,1 1 0,1-1 1,-1 0-1,0 0 0,1 1 0,0-2 1,0 1-1,0 0 0,0 0 0,0-1 1,0 0-1,1 0 0,-1 0 0,1 0 0,0 0 1,-1 0-1,1-1 0,0 0 0,6 1 1,-5 1 7,6 1 1,-11-4-7,0 0-1,0 0 1,0 0-1,0 0 1,1 0-1,-1 0 1,0 0-1,0 0 1,0 0-1,1 0 1,-1 0-1,0 0 1,0 0-1,0 0 1,1 0-1,-1 0 1,0 0-1,0 0 1,0 0-1,0 0 1,1 0-1,-1 0 1,0-1-1,0 1 1,0 0-1,0 0 1,0 0-1,1 0 1,-1 0-1,0 0 1,0-1-1,0 1 1,0 0-1,0 0 1,0 0-1,0 0 1,0-1-1,1 1 1,-1 0-1,0 0 1,0 0-1,0-1 0,0 1 1,0-26 46,-1 0 1,-1 1-1,-10-49 1,6 38 7,-20-119 474,25 153-518,1 1 1,0-1-1,0 0 1,-1 1-1,1-1 1,0 0 0,1 0-1,-1 1 1,0-1-1,0 0 1,1 1-1,-1-1 1,1 1 0,-1-1-1,1 0 1,2-2-1,-2 3-3,0 0 0,0 0 1,0 1-1,1-1 0,-1 0 0,0 0 0,1 1 0,-1-1 0,1 1 0,-1 0 0,0-1 0,1 1 1,-1 0-1,1 0 0,-1 0 0,1 0 0,-1 0 0,1 0 0,2 0 0,12 2-255,-1-1-1,1-1 0,31-4 0,-40 3 143,0-1 0,0 0-1,0 0 1,0-1-1,0 0 1,-1 0-1,1 0 1,-1-1-1,0 0 1,0 0-1,5-5 1,14-15-333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6.926"/>
    </inkml:context>
    <inkml:brush xml:id="br0">
      <inkml:brushProperty name="width" value="0.05" units="cm"/>
      <inkml:brushProperty name="height" value="0.05" units="cm"/>
    </inkml:brush>
  </inkml:definitions>
  <inkml:trace contextRef="#ctx0" brushRef="#br0">1 613 14075,'22'-6'486,"32"-14"0,1-1-440,70-16 59,2 6 0,1 6 0,132-10 0,1363-44-36,-519 64 210,-192-25-12,3 48-133,-633 8-133,501 17 26,87-39 50,-284 0 64,204-11-9,351 3-102,-554 46-7,0 22 3,258 19 37,-382-44 16,457 23 85,282-47-126,-921-9-51,286-10-147,259 1-94,-810 13 254,479 2-4,-1-21-2,1043-109-1,-833 67 17,943-55 26,-801 43-32,-218 15-8,-603 56 9,237-26-1292,-245 24 1175,0 1 0,-1-2-1,28-11 1,0-5-211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7.850"/>
    </inkml:context>
    <inkml:brush xml:id="br0">
      <inkml:brushProperty name="width" value="0.05" units="cm"/>
      <inkml:brushProperty name="height" value="0.05" units="cm"/>
    </inkml:brush>
  </inkml:definitions>
  <inkml:trace contextRef="#ctx0" brushRef="#br0">0 136 11795,'23'-24'1090,"-2"-1"1,0-1 0,17-31 0,-38 56-1076,0 1 0,0 0 1,0 0-1,0 0 0,0 0 0,0-1 0,0 1 0,1 0 0,-1 0 1,0 0-1,0 0 0,0 0 0,0-1 0,0 1 0,0 0 1,0 0-1,1 0 0,-1 0 0,0 0 0,0 0 0,0 0 0,0 0 1,0-1-1,1 1 0,-1 0 0,0 0 0,0 0 0,0 0 0,0 0 1,1 0-1,-1 0 0,0 0 0,0 0 0,0 0 0,0 0 1,1 0-1,-1 0 0,0 0 0,0 0 0,0 0 0,0 0 0,0 0 1,1 1-1,-1-1 0,0 0 0,0 0 0,0 0 0,0 0 0,0 0 1,1 0-1,-1 0 0,0 0 0,0 1 0,0-1 0,0 0 1,0 0-1,0 0 0,0 0 0,0 0 0,0 1 0,1-1 0,-1 0 1,0 0-1,0 0 0,0 1 0,3 10 171,6 41 25,-2 1 1,0 80 0,-15 110 137,4-147-168,-2 28 18,-2 11 89,13 172-1,-2-279-501,12 52 1,-12-70 150,0 1 0,1-1 0,0 0 0,0 0 1,1 0-1,1-1 0,9 14 0,7-5-102,3-6-75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8.536"/>
    </inkml:context>
    <inkml:brush xml:id="br0">
      <inkml:brushProperty name="width" value="0.05" units="cm"/>
      <inkml:brushProperty name="height" value="0.05" units="cm"/>
    </inkml:brush>
  </inkml:definitions>
  <inkml:trace contextRef="#ctx0" brushRef="#br0">1 0 13771,'1'2'97,"0"-1"0,0 0 0,1 0 0,-1 0 0,0 1 0,-1-1 0,1 0 0,0 1 0,0-1 0,-1 1 0,1-1 0,0 1-1,-1-1 1,1 4 0,6 30 158,-4-18 82,80 373 808,-65-267-1092,2 150 0,-21 158 1259,1-409-1190,1 0 0,0 0 0,2 0 0,0 0 0,8 23 0,-8-38-63,0-1 1,0 0-1,1 0 0,0 0 1,6 8-1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9.027"/>
    </inkml:context>
    <inkml:brush xml:id="br0">
      <inkml:brushProperty name="width" value="0.05" units="cm"/>
      <inkml:brushProperty name="height" value="0.05" units="cm"/>
    </inkml:brush>
  </inkml:definitions>
  <inkml:trace contextRef="#ctx0" brushRef="#br0">65 1 13931,'-15'37'1152,"-1"8"-840,0 4-104,7 11 440,1 5-151,8 7-97,0 5-64,7 0-120,3-2 8,8-5-232,3-7-224,0-12 232,0-7-32,-6-6-64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7:59.739"/>
    </inkml:context>
    <inkml:brush xml:id="br0">
      <inkml:brushProperty name="width" value="0.05" units="cm"/>
      <inkml:brushProperty name="height" value="0.05" units="cm"/>
    </inkml:brush>
  </inkml:definitions>
  <inkml:trace contextRef="#ctx0" brushRef="#br0">13 1 13883,'2'19'1320,"-1"2"-968,1 10-120,0 4 545,0 15-337,-1 9-32,-1 16-48,0 10-56,-3 11-80,-1 0-56,-3 1-8,2-5-48,2-9-312,3-10-224,5-22 368,9-12-56,9-17-48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0.286"/>
    </inkml:context>
    <inkml:brush xml:id="br0">
      <inkml:brushProperty name="width" value="0.05" units="cm"/>
      <inkml:brushProperty name="height" value="0.05" units="cm"/>
    </inkml:brush>
  </inkml:definitions>
  <inkml:trace contextRef="#ctx0" brushRef="#br0">74 0 15139,'-2'14'1192,"-8"18"-935,-3 6-89,-1 20 400,0 7-104,4 16-176,1 8-40,7 0-40,2 1-40,13-6 16,4-7-104,8-9-232,1-3-168,-3-16 16,-1-9 192,-9-3-48,-3-7-112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2:35.675"/>
    </inkml:context>
    <inkml:brush xml:id="br0">
      <inkml:brushProperty name="width" value="0.05" units="cm"/>
      <inkml:brushProperty name="height" value="0.05" units="cm"/>
    </inkml:brush>
  </inkml:definitions>
  <inkml:trace contextRef="#ctx0" brushRef="#br0">354 1 13059,'-1'0'28,"1"0"0,-1 0 0,1 0 0,0 0 0,-1 0 0,1 0 0,-1 0-1,1 0 1,-1 0 0,1 0 0,0 0 0,-1 0 0,1 1 0,-1-1 0,1 0 0,0 0 0,-1 0 0,1 1 0,0-1 0,-1 0 0,1 0 0,0 1 0,-1-1 0,1 0 0,0 1 0,0-1 0,-1 0 0,1 1 0,0-1 0,0 1 0,-1-1 0,1 0 0,0 1-1,0-1 1,0 1 0,0 0 0,-8 17-54,-4 34 11,2 1 0,3 0 0,-1 64 0,6-78-2,-66 734-324,-26 0 178,21-121 321,14 923 1,63-1411-151,2 132-31,-7-304-14,2-9 25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27.864"/>
    </inkml:context>
    <inkml:brush xml:id="br0">
      <inkml:brushProperty name="width" value="0.05" units="cm"/>
      <inkml:brushProperty name="height" value="0.05" units="cm"/>
    </inkml:brush>
  </inkml:definitions>
  <inkml:trace contextRef="#ctx0" brushRef="#br0">6 264 15955,'-6'-7'1481,"15"4"-937,5-7-216,9 0 528,4-6-144,11-4-208,10 3-80,13-5-232,4 2-111,3-7-202,-2 3-111,-6 2-408,-8 2-176,-17 6 624,-12-3-160,-33 2-120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1.259"/>
    </inkml:context>
    <inkml:brush xml:id="br0">
      <inkml:brushProperty name="width" value="0.05" units="cm"/>
      <inkml:brushProperty name="height" value="0.05" units="cm"/>
    </inkml:brush>
  </inkml:definitions>
  <inkml:trace contextRef="#ctx0" brushRef="#br0">359 132 10642,'2'-19'845,"-1"10"-304,0 0 1,-1 0-1,1 1 0,-2-1 1,-1-14-1,1 21-435,1 0-1,-1-1 1,0 1 0,0 0 0,0 0-1,0 0 1,0 0 0,-1 0-1,1 0 1,-1 0 0,1 0 0,-1 0-1,0 1 1,1-1 0,-1 0 0,0 1-1,0 0 1,0-1 0,0 1-1,0 0 1,-1 0 0,1 0 0,0 1-1,0-1 1,-4 0 0,-1 0-9,-1 0 0,1 0 0,0 1 1,-1 0-1,1 0 0,-1 1 0,1 0 1,0 1-1,0-1 0,0 1 0,-1 1 1,2-1-1,-1 1 0,-9 5 0,1 1-28,0 1 0,0 0-1,1 1 1,-23 22-1,24-20-52,2 0-1,0 1 0,0 0 0,2 1 1,0 0-1,0 1 0,-9 24 0,16-33-15,-1 0 0,1 1 0,1-1 0,-1 1 0,1-1 0,1 1 0,-1 0 0,2 13 0,0-17-1,0 1 0,0-1 0,0 1 1,1-1-1,-1 0 0,1 0 0,0 1 0,0-1 0,1-1 1,-1 1-1,1 0 0,0 0 0,0-1 0,0 0 0,6 5 0,-3-3 9,1-1-1,0 1 1,0-2-1,0 1 0,1-1 1,-1 0-1,1-1 0,-1 0 1,1 0-1,0 0 0,0-1 1,0-1-1,0 1 1,0-1-1,16-2 0,-5 0 47,0-2-1,-1 0 0,1 0 0,-1-2 1,29-13-1,-27 10 50,-1-1 0,21-16 0,-33 22-30,0-1 0,-1-1 1,1 0-1,-1 1 0,-1-2 0,1 1 1,-1-1-1,7-11 0,-12 17-54,1 1 0,0-1 0,-1 0 0,0 0 0,1 0 0,-1 0 0,1 1 0,-1-1 0,0 0 0,0 0 0,0 0-1,1 0 1,-1 0 0,0 0 0,0 0 0,0 0 0,0 0 0,-1 0 0,1 0 0,0 0 0,0 0 0,0 1 0,-1-1 0,0-2 0,0 2-1,0 1 0,0-1 0,0 0 0,0 1 0,0-1 0,0 1 0,0-1 0,0 1 0,0-1 0,0 1 0,0 0 0,0-1 0,-1 1 1,1 0-1,0 0 0,0 0 0,-1 0 0,-6 1 38,1-1 1,-1 1-1,1 1 1,0-1-1,-10 4 1,-7 4 65,-28 15 1,44-20-254,1 0 0,-1 1 0,1 0 1,0 0-1,0 1 0,1 0 0,-9 9 0,15-15 78,-1 1 0,1-1 0,-1 1-1,1 0 1,-1-1 0,1 1 0,-1 0-1,1 0 1,0-1 0,-1 1 0,1 0 0,0 0-1,0-1 1,0 1 0,-1 0 0,1 0 0,0 1-1,0-2 22,1 1-1,-1-1 0,0 0 1,0 1-1,1-1 0,-1 0 1,0 0-1,0 1 0,1-1 1,-1 0-1,0 0 0,1 0 1,-1 1-1,0-1 0,1 0 1,-1 0-1,0 0 0,1 0 1,-1 0-1,0 0 1,1 0-1,-1 0 0,0 0 1,1 0-1,-1 0 0,1 0 1,29-6-819,-1-6 130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1.648"/>
    </inkml:context>
    <inkml:brush xml:id="br0">
      <inkml:brushProperty name="width" value="0.05" units="cm"/>
      <inkml:brushProperty name="height" value="0.05" units="cm"/>
    </inkml:brush>
  </inkml:definitions>
  <inkml:trace contextRef="#ctx0" brushRef="#br0">8 628 12979,'-7'12'1198,"14"-12"-15,21-17 266,48-45 640,167-127 819,-186 148-2530,278-188 131,-311 216-698,-14 7-96,0 1-1,-1-2 1,16-12 0,-24 18 259,0 0 0,0 1 0,0-1 0,0 0 0,0 0 0,0 0 0,-1 0 0,1 0 0,0 0 0,-1 0 0,1 0 0,-1 0 0,1 0-1,-1 0 1,1 0 0,-1 0 0,0 0 0,0-1 0,1 1 0,-1 0 0,0 0 0,0 0 0,0 0 0,0-1 0,0 1 0,-1 0 0,1 0 0,-1-2 0,0 1 3,0 1 0,0 0 0,0 0 0,0-1 0,-1 1 0,1 0 0,0 0 0,-1 0 0,1 0 0,0 1 0,-1-1 0,1 0 0,-1 1 0,0-1 0,1 1 0,-1-1 0,1 1 0,-1 0 0,-2-1 0,-26-1-369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2.085"/>
    </inkml:context>
    <inkml:brush xml:id="br0">
      <inkml:brushProperty name="width" value="0.05" units="cm"/>
      <inkml:brushProperty name="height" value="0.05" units="cm"/>
    </inkml:brush>
  </inkml:definitions>
  <inkml:trace contextRef="#ctx0" brushRef="#br0">4 169 12515,'-1'1'120,"1"-1"1,0 1 0,-1-1 0,1 1-1,0 0 1,-1-1 0,1 1 0,0-1-1,0 1 1,0 0 0,0-1-1,0 1 1,0 0 0,0-1 0,0 1-1,0 0 1,0-1 0,0 1 0,0 1-1,9-6 2082,15-18-244,52-78 378,-38 48-2198,-38 51-158,0 1 0,0 0 0,0 0 0,0 0 0,0-1 0,0 1 0,0 0 0,0 0 0,0 0 0,0 0 0,0-1 0,0 1 0,0 0 0,1 0 0,-1 0 0,0 0 0,0-1 0,0 1 0,0 0 0,0 0 0,0 0 0,1 0 0,-1 0 0,0 0 0,0 0 0,0-1 0,0 1 0,1 0 0,-1 0 0,0 0 0,0 0 0,0 0 0,1 0 0,-1 0-1,0 0 1,0 0 0,0 0 0,0 0 0,1 0 0,-1 0 0,0 0 0,0 0 0,0 0 0,1 0 0,-1 0 0,0 0 0,0 1 0,0-1 0,1 0 0,-1 12-886,-1-9 622,1-1 0,-1 1 0,1-1 1,-1 1-1,0-1 0,0 1 0,0-1 1,0 1-1,-2 2 0,1-14-1302,1-5 434,-2 12 782,-1 7 188,0 2 471,-3 2 4228,6-9-4455,1 0 0,-1 0 0,0 0 0,1 0 0,-1 0 0,0-1 0,1 1 0,-1 0 0,0 0 0,1-1 0,-1 1 0,1-1 0,-1 1 0,1 0 0,-1-1 0,1 1 0,-1-1 0,1 1 0,-1-1 0,0 0 0,1 0-114,-1 1-1,1-1 1,-1 1-1,0-1 1,1 1-1,-1 0 1,0-1-1,1 1 1,-1 0-1,0-1 1,0 1-1,1 0 1,-1 0-1,0 0 1,0 0-1,1 0 1,-1 0 0,0 0-1,0 0 1,0 0-1,1 0 1,-1 0-1,0 0 1,0 0-1,1 1 1,-1-1-1,0 0 1,1 1-1,-1-1 1,0 1-1,-16 14-595,8-1 331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2.482"/>
    </inkml:context>
    <inkml:brush xml:id="br0">
      <inkml:brushProperty name="width" value="0.05" units="cm"/>
      <inkml:brushProperty name="height" value="0.05" units="cm"/>
    </inkml:brush>
  </inkml:definitions>
  <inkml:trace contextRef="#ctx0" brushRef="#br0">1 366 15227,'64'-118'3520,"83"-115"-1,-146 232-3507,0-1 0,0 1-1,0 0 1,0-1 0,0 1 0,0 0-1,0 0 1,1 0 0,-1 0 0,3-2-1,-4 3-7,0 0 0,0 0-1,1 0 1,-1 0 0,0 0-1,0 0 1,1 0 0,-1 0-1,0 0 1,1 0 0,-1 0-1,0 0 1,0 0 0,1 0-1,-1 0 1,0 0-1,0 1 1,1-1 0,-1 0-1,0 0 1,0 0 0,1 0-1,-1 0 1,0 1 0,0-1-1,0 0 1,1 0 0,-1 0-1,0 1 1,0-1 0,0 0-1,0 0 1,0 1 0,1-1-1,-1 1 1,1 2 8,0 1-1,-1-1 1,1 1 0,-1 0 0,1-1 0,-1 1-1,0 0 1,-1 3 0,-20 162 75,0 1-63,20-164-29,1 0 1,0 0-1,0 0 1,0 0-1,1 0 1,1 6-1,-1-11-29,-1 0-1,0 0 1,1 0-1,-1 0 1,0 0-1,1 0 1,-1 0-1,1 0 1,0-1-1,-1 1 1,1 0-1,0 0 1,-1-1-1,1 1 1,0 0-1,0-1 1,0 1-1,-1-1 1,1 1-1,0-1 1,0 1-1,0-1 1,0 0-1,0 1 1,0-1-1,0 0 1,0 0-1,0 0 1,0 0-1,0 0 1,0 0-1,0 0 1,0 0-1,0 0 1,0 0-1,0 0 1,0-1-1,0 1 1,0 0-1,0-1 1,0 1-1,1-2 1,5-1-154,0-1 0,-1 0 0,1-1 0,-1 1 0,0-1 0,0 0 0,-1-1 0,0 1 0,0-1 0,7-10 0,5-8-473</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2.831"/>
    </inkml:context>
    <inkml:brush xml:id="br0">
      <inkml:brushProperty name="width" value="0.05" units="cm"/>
      <inkml:brushProperty name="height" value="0.05" units="cm"/>
    </inkml:brush>
  </inkml:definitions>
  <inkml:trace contextRef="#ctx0" brushRef="#br0">0 298 12619,'2'-5'127,"77"-149"3020,-71 140-2795,2 0 0,0 0 0,0 1 0,1 0-1,1 1 1,0 0 0,1 1 0,14-10 0,-25 19-300,0 1 0,1-1 0,-1 1 0,0 0 0,1-1 0,-1 1 0,1 0 1,-1 0-1,1 1 0,0-1 0,-1 0 0,1 1 0,0 0 0,0-1 0,-1 1 0,1 0 0,0 1 0,-1-1 0,1 0 0,0 1 0,-1 0 0,1-1 0,0 1 0,3 2 0,-3-1-30,0 0 1,-1 1-1,1-1 0,-1 1 0,1 0 0,-1-1 0,0 1 0,0 0 0,-1 0 0,1 0 0,0 1 0,-1-1 0,0 0 0,0 1 0,0-1 0,0 0 0,0 1 0,-1 4 0,2 7 15,-2 1 0,0 0 0,0-1 0,-2 1 0,0 0 0,0-1-1,-2 0 1,-6 19 0,-8 16 123,-28 51 0,16-34-2,28-64-152,1 0 0,0 0 0,0 0 0,0 0 0,0 1 0,0-1 0,1 0 0,-1 6 0,1-8-7,0-1 0,0 1 0,0 0-1,1-1 1,-1 1 0,0-1 0,0 1 0,0-1 0,1 1 0,-1 0 0,0-1 0,1 1 0,-1-1 0,0 1 0,1-1-1,-1 0 1,1 1 0,-1-1 0,1 1 0,0 0 0,0-1-9,0 0 0,1 1 1,-1-1-1,0 0 0,1 1 0,-1-1 0,0 0 0,1 0 0,-1 0 1,0 0-1,1 0 0,-1 0 0,2-1 0,13-3-214,0-1 0,-1 0 0,0-2 0,0 1-1,16-11 1,-17 9 160,23-11-222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3.276"/>
    </inkml:context>
    <inkml:brush xml:id="br0">
      <inkml:brushProperty name="width" value="0.05" units="cm"/>
      <inkml:brushProperty name="height" value="0.05" units="cm"/>
    </inkml:brush>
  </inkml:definitions>
  <inkml:trace contextRef="#ctx0" brushRef="#br0">51 64 14651,'0'0'39,"0"0"1,-1 0-1,1 0 1,0 0-1,0 0 0,0 0 1,0 0-1,0 0 0,0 0 1,-1 0-1,1 0 0,0 0 1,0 0-1,0 0 0,0 0 1,0 0-1,0 0 1,0 0-1,0 0 0,-1 0 1,1-1-1,0 1 0,0 0 1,0 0-1,0 0 0,0 0 1,0 0-1,0 0 0,0 0 1,0-1-1,0 1 0,0 0 1,0 0-1,0 0 1,0 0-1,0 0 0,0 0 1,0 0-1,0-1 0,0 1 1,0 0-1,0 0 0,0 0 1,0 0-1,0 0 0,0 0 1,0-1-1,0 1 0,0 0 1,0 0-1,0 0 1,0 0-1,0 0 0,0 0 1,1 0-1,8-8 1179,18-8-63,-24 15-926,10-6 307,26-13 541,-36 19-1000,0-1-1,0 1 1,0 0 0,0 1 0,0-1 0,0 0 0,1 1 0,-1 0 0,0 0-1,4 0 1,-7 0-69,1 0 0,-1 0 0,0 1 0,1-1 0,-1 0 0,1 0 0,-1 1 0,1-1 0,-1 0 0,0 1 0,1-1 0,-1 0 0,1 1 0,-1-1 0,0 1 0,0-1 0,1 1 0,-1-1 0,0 0 0,0 1 0,1-1 0,-1 1 0,0-1 0,0 1 0,0-1 0,0 1 0,0 0 0,0-1 0,0 1 0,0-1 0,0 1 0,0-1 0,0 1 0,0-1 0,0 1 0,0-1 0,-1 1 0,-6 22 67,6-22-70,-58 122 64,3-7-71,44-90-3,2 0-1,0 0 0,2 1 1,1 1-1,-6 50 1,12-76 0,1 0-1,0 1 1,0-1 0,0 0-1,0 0 1,0 0 0,0 0 0,1 0-1,-1 0 1,1 1 0,0-1 0,-1 0-1,1 0 1,0-1 0,0 1-1,0 0 1,0 0 0,3 2 0,-3-3-13,0 0 0,0-1 1,0 1-1,1 0 0,-1-1 1,0 0-1,1 1 0,-1-1 1,0 0-1,1 1 0,-1-1 1,0 0-1,1 0 0,-1 0 0,1 0 1,-1-1-1,0 1 0,1 0 1,-1-1-1,0 1 0,2-1 1,7-3-183,0-1-1,0-1 1,0 1 0,-1-2 0,12-9 0,143-123-1567,-103 83 1159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3.660"/>
    </inkml:context>
    <inkml:brush xml:id="br0">
      <inkml:brushProperty name="width" value="0.05" units="cm"/>
      <inkml:brushProperty name="height" value="0.05" units="cm"/>
    </inkml:brush>
  </inkml:definitions>
  <inkml:trace contextRef="#ctx0" brushRef="#br0">370 0 13411,'-3'4'1488,"-8"8"-952,-10 9-128,-5 5 993,-6 18-649,-3 9-128,-7 12-216,0 3-72,2 0-32,3 1-120,9-12-496,4-2-256,10-20 472,3-7-72,8-16-80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4.018"/>
    </inkml:context>
    <inkml:brush xml:id="br0">
      <inkml:brushProperty name="width" value="0.05" units="cm"/>
      <inkml:brushProperty name="height" value="0.05" units="cm"/>
    </inkml:brush>
  </inkml:definitions>
  <inkml:trace contextRef="#ctx0" brushRef="#br0">1 583 13763,'4'0'132,"-1"0"0,1 0 1,0-1-1,-1 1 0,1-1 0,-1 0 0,1 0 1,-1 0-1,1-1 0,-1 1 0,0-1 0,0 0 1,1 0-1,-1 0 0,4-4 0,7-6 138,23-26-1,-25 26 86,42-49 177,-3-1 1,-3-3 0,-2-1 0,-3-3-1,40-90 1,-74 143-323,-13 29-47,0 1-157,-16 57 54,4 0 1,-13 123-1,28-186-104,1 0-1,0 0 0,3 14 0,-3-21 34,0 0 0,0-1 1,0 1-1,0-1 0,0 1 0,0 0 0,0-1 0,0 1 1,0 0-1,0-1 0,1 1 0,-1-1 0,0 1 0,1-1 1,-1 1-1,0 0 0,1-1 0,-1 1 0,0-1 0,1 0 1,-1 1-1,1-1 0,-1 1 0,1-1 0,-1 0 0,1 1 1,0-1-1,-1 0 0,1 1 0,-1-1 0,1 0 0,0 0 1,-1 0-1,1 0 0,-1 1 0,1-1 0,0 0 1,-1 0-1,1 0 0,0 0 0,-1 0 0,1-1 0,0 1 1,-1 0-1,1 0 0,-1 0 0,1-1 0,0 1 0,-1 0 1,1 0-1,-1-1 0,1 1 0,-1 0 0,1-1 0,-1 1 1,1-1-1,-1 1 0,1-1 0,-1 1 0,0-1 0,1 0 1,17-17-129,2-10-44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4.353"/>
    </inkml:context>
    <inkml:brush xml:id="br0">
      <inkml:brushProperty name="width" value="0.05" units="cm"/>
      <inkml:brushProperty name="height" value="0.05" units="cm"/>
    </inkml:brush>
  </inkml:definitions>
  <inkml:trace contextRef="#ctx0" brushRef="#br0">0 128 13539,'10'-15'891,"0"1"0,1 0 0,21-22 1,-27 31-670,0 0 0,0 1 1,1 0-1,-1 0 1,1 0-1,0 0 0,0 1 1,1 0-1,-1 0 1,1 1-1,-1 0 1,10-2-1,-13 3-183,-1 1 1,1 0-1,0 0 0,-1 0 1,1 0-1,-1 0 0,1 0 1,-1 1-1,1 0 0,-1-1 1,1 1-1,-1 0 0,1 0 1,-1 0-1,0 0 0,0 1 1,0-1-1,4 4 0,-3-3-19,-1 1 1,0 0-1,1 0 0,-1 0 0,-1 0 0,1 1 0,0-1 0,-1 0 0,0 1 1,0 0-1,2 5 0,-1 5 0,-1-1 0,0 1 1,-1-1-1,-1 0 0,0 1 1,-3 14-1,-5 11 77,-2 0 0,-24 57 1,-2 3 89,35-92-167,-1 0 0,2 1 0,-1-1 1,1 0-1,0 1 0,1 10 0,0-16-44,0 0 1,0 0-1,0-1 0,1 1 0,-1 0 0,1 0 0,-1-1 0,1 1 0,0 0 0,-1-1 0,1 1 0,0-1 0,0 1 0,0-1 0,1 1 0,-1-1 1,0 0-1,0 0 0,1 1 0,-1-1 0,1 0 0,-1 0 0,1 0 0,-1 0 0,1-1 0,-1 1 0,1 0 0,0-1 0,0 1 0,-1-1 0,4 1 0,10-1-313,-1 1-1,0-2 0,1 0 0,-1-1 0,0 0 0,0-2 0,27-8 0,24-12-319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4.734"/>
    </inkml:context>
    <inkml:brush xml:id="br0">
      <inkml:brushProperty name="width" value="0.05" units="cm"/>
      <inkml:brushProperty name="height" value="0.05" units="cm"/>
    </inkml:brush>
  </inkml:definitions>
  <inkml:trace contextRef="#ctx0" brushRef="#br0">11 104 13323,'-1'-1'55,"1"1"1,-1-1 0,0 1-1,0-1 1,1 0-1,-1 1 1,0-1 0,1 0-1,-1 1 1,1-1-1,-1 0 1,1 0-1,0 0 1,-1 0 0,1 1-1,0-1 1,-1 0-1,1 0 1,0 0 0,0 0-1,0 0 1,0 0-1,0 0 1,0 0-1,0 0 1,0 1 0,0-1-1,0 0 1,1 0-1,-1 0 1,0 0 0,0 0-1,1 0 1,-1 0-1,1 1 1,-1-1-1,1 0 1,-1 0 0,1 1-1,0-1 1,-1 0-1,1 1 1,0-1 0,-1 1-1,1-1 1,0 0-1,0 1 1,1-1-1,5-4 247,1 1 0,0 0-1,0 0 1,9-2-1,-13 4-195,93-29 1676,-88 28-1633,0 1-1,1 0 1,-1 1-1,1 0 1,0 1 0,-1 0-1,1 0 1,13 3-1,-22-3-133,0 0-1,0 1 1,1-1 0,-1 0-1,0 1 1,0-1 0,0 1-1,0-1 1,0 1 0,0 0-1,0-1 1,0 1-1,0 0 1,0 0 0,0 0-1,0 0 1,0 0 0,0 0-1,-1 0 1,1 0 0,0 0-1,-1 0 1,1 1-1,0 1-1,-1-1-1,0 0 1,0 0-1,0 0 1,0 1-1,0-1 0,0 0 1,0 0-1,-1 0 1,1 1-1,-1-1 0,0 2 1,-4 7 5,0 0 1,-1 0 0,-13 17-1,18-25-13,-98 122 59,68-89-61,1 1-1,-46 78 1,75-113-5,0 0-1,0 0 0,0 0 1,0 0-1,0 1 0,1-1 1,-1 0-1,1 0 0,-1 1 1,1-1-1,0 0 0,0 5 1,0-6 0,0 0-1,1-1 1,-1 1 0,0-1 0,0 1 0,1-1 0,-1 1 0,0-1 0,1 1 0,-1-1 0,0 1 0,1-1 0,-1 1-1,1-1 1,-1 0 0,1 1 0,-1-1 0,1 0 0,-1 1 0,1-1 0,0 0 0,1 1-5,0-1 0,-1 1-1,1-1 1,0 0 0,0 0 0,0 0 0,-1 0 0,1 0 0,0 0 0,2-1 0,14-3-165,-1-2 0,0 1 1,0-2-1,-1 0 1,0-1-1,28-19 0,87-72-1070,-124 94 1232,55-46-388,-8 2-103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28.252"/>
    </inkml:context>
    <inkml:brush xml:id="br0">
      <inkml:brushProperty name="width" value="0.05" units="cm"/>
      <inkml:brushProperty name="height" value="0.05" units="cm"/>
    </inkml:brush>
  </inkml:definitions>
  <inkml:trace contextRef="#ctx0" brushRef="#br0">0 156 13675,'9'1'1488,"19"-5"-784,5-6-248,17-4 561,3-5-201,10 0-104,3 1-224,-3-2-808,-2-2 416,-4 8-184,-4-2-104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5.103"/>
    </inkml:context>
    <inkml:brush xml:id="br0">
      <inkml:brushProperty name="width" value="0.05" units="cm"/>
      <inkml:brushProperty name="height" value="0.05" units="cm"/>
    </inkml:brush>
  </inkml:definitions>
  <inkml:trace contextRef="#ctx0" brushRef="#br0">222 0 14563,'-10'21'1208,"-8"7"-800,-3 5-159,-3 11 471,-4 5-224,2 6-104,1-3-40,2 1-144,4-8-96,5-6-360,4-6-176,6-8-184,4-10 472,4-8-112,3 0-120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5.487"/>
    </inkml:context>
    <inkml:brush xml:id="br0">
      <inkml:brushProperty name="width" value="0.05" units="cm"/>
      <inkml:brushProperty name="height" value="0.05" units="cm"/>
    </inkml:brush>
  </inkml:definitions>
  <inkml:trace contextRef="#ctx0" brushRef="#br0">1 433 13219,'0'1'57,"0"-1"-1,0 1 1,1-1 0,-1 1 0,0-1 0,0 1 0,1-1-1,-1 0 1,0 1 0,1-1 0,-1 1 0,1-1 0,-1 0-1,0 1 1,1-1 0,-1 0 0,1 1 0,-1-1-1,1 0 1,-1 0 0,1 0 0,-1 1 0,1-1 0,-1 0-1,1 0 1,-1 0 0,1 0 0,0 0 0,-1 0 0,1 0-1,-1 0 1,1 0 0,-1 0 0,1 0 0,-1-1 0,1 1-1,-1 0 1,1 0 0,-1 0 0,1-1 0,-1 1-1,1 0 1,-1 0 0,1-1 0,-1 1 0,0-1 0,1 1-1,-1 0 1,1-1 0,-1 0 0,27-25 984,-23 21-690,29-36 848,-1-1 0,40-75 0,-23 38-532,-20 30-422,20-27 23,-49 76-267,0 0 0,0 0-1,0 0 1,0 0 0,0 0-1,0 1 1,0-1 0,0 0 0,0 0-1,0 0 1,0 0 0,0 0 0,0 0-1,0 0 1,1 0 0,-1 0-1,0 0 1,0 0 0,0 0 0,0 0-1,0 0 1,0 0 0,0 0-1,0 0 1,0 0 0,0 0 0,0 0-1,1 0 1,-1 0 0,0 0 0,0 0-1,0 0 1,0 0 0,0 0-1,0 0 1,0 0 0,0 0 0,0 0-1,0 0 1,0 0 0,1 0 0,-1 0-1,0 0 1,0 0 0,0 0-1,0 0 1,0 0 0,0 0 0,0 0-1,0 0 1,0-1 0,0 1 0,0 0-1,0 0 1,0 0 0,0 0-1,-1 13 13,-8 23-17,8-34 5,-21 78-31,6-27-1,3 1 0,-10 76 0,23-129-10,0 1 0,-1 0 0,1 0 0,0 0 0,0 0 0,0 0 0,0 0 0,1-1 0,-1 1 0,0 0 0,1 0 0,-1 0 0,1 0-1,0-1 1,0 1 0,1 2 0,-2-4 35,1 0 0,-1 1-1,1-1 1,0 0-1,-1 0 1,1 1 0,0-1-1,-1 0 1,1 0 0,0 0-1,-1 0 1,1 0-1,0 0 1,-1 0 0,1 0-1,0 0 1,-1 0-1,1 0 1,0-1 0,-1 1-1,1 0 1,-1 0 0,1-1-1,0 1 1,-1 0-1,1-1 1,-1 1 0,2-1-1,5-5 81,0 1-1,0-2 1,0 1 0,8-12-1,18-22-183,6-11-34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5.840"/>
    </inkml:context>
    <inkml:brush xml:id="br0">
      <inkml:brushProperty name="width" value="0.05" units="cm"/>
      <inkml:brushProperty name="height" value="0.05" units="cm"/>
    </inkml:brush>
  </inkml:definitions>
  <inkml:trace contextRef="#ctx0" brushRef="#br0">23 57 16299,'2'-4'218,"0"0"0,0 0 0,0 1-1,1-1 1,-1 1 0,1 0 0,0 0-1,0 0 1,0 0 0,0 0-1,0 1 1,1-1 0,-1 1 0,1 0-1,0 0 1,0 0 0,5-1-1,-7 2-190,0 0 0,0 1 0,0-1 0,0 1 0,0 0 0,0 0 0,-1 0 0,1 0 0,0 0 0,0 0 0,0 0 0,0 0 0,0 1 0,0-1 0,0 1 0,0 0 0,0-1 0,-1 1 0,1 0 0,0 0 0,-1 0 0,1 0 0,0 0 0,-1 1 0,1-1 0,-1 0 0,0 1 0,0-1 0,1 1 0,-1-1 0,0 1 0,0 0 0,0 0 0,0-1 0,-1 1 0,1 0 0,0 0 0,-1 0 0,1 2 0,1 6-22,0 0 1,-1 0-1,-1 0 0,1 0 1,-2 0-1,1 0 0,-1 0 1,-1 0-1,-4 16 0,-3 5 5,-21 48 0,-4-7 16,21-45 4,0 0-1,1 1 1,-14 56-1,26-83-26,-1 1 0,1-1 0,0 1 0,0-1 0,-1 1 0,1-1 0,0 1 0,0 0 0,1-1 0,-1 1 0,0-1 0,0 1 0,1-1 0,-1 1 0,1-1 0,-1 1 0,1-1 0,0 0 0,0 1 0,-1-1 0,1 0 0,2 2 0,-1-1 1,-1-1 1,1 0-1,0-1 1,0 1 0,-1 0-1,1 0 1,0-1 0,0 1-1,0-1 1,0 0-1,0 1 1,0-1 0,0 0-1,0 0 1,2-1 0,7 0-47,0-1 1,0 0-1,0-1 1,-1 0-1,13-6 1,-3-1-136,0-1 1,-1-1 0,0-1-1,29-24 1,-5 1-35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6.332"/>
    </inkml:context>
    <inkml:brush xml:id="br0">
      <inkml:brushProperty name="width" value="0.05" units="cm"/>
      <inkml:brushProperty name="height" value="0.05" units="cm"/>
    </inkml:brush>
  </inkml:definitions>
  <inkml:trace contextRef="#ctx0" brushRef="#br0">84 76 13051,'-4'-1'374,"0"0"0,0-1 0,0 0-1,0 0 1,0 0 0,0 0 0,-6-5 0,9 6-293,1 1 0,-1-1 0,1 1 0,-1-1 0,1 1 0,-1-1-1,1 1 1,0-1 0,-1 0 0,1 1 0,0-1 0,0 0 0,-1 1 0,1-1 0,0 0 0,0 1-1,0-1 1,0 0 0,0 1 0,0-1 0,0 0 0,0 0 0,1-1 29,-1 1-1,1 0 1,0 0 0,-1-1-1,1 1 1,0 0 0,0 0 0,0 0-1,0 0 1,0 0 0,0 0 0,0 0-1,0 1 1,1-1 0,-1 0-1,1 0 1,6-3 154,0 1 1,0-1-1,1 2 0,-1-1 0,0 1 0,15-2 1,-20 3-239,1 1 0,-1 0 0,0-1-1,0 1 1,0 0 0,1 1 0,-1-1 0,0 0 0,0 1 0,0 0 0,0 0 0,0 0 0,0 0 0,0 0 0,0 1 0,0-1 0,-1 1 0,1 0 0,0-1 0,-1 1 0,4 4 0,-5-5-23,-1 1-1,1 0 1,0 0 0,0 0 0,-1-1 0,1 1 0,-1 0-1,1 0 1,-1 0 0,0 0 0,0 0 0,0 0 0,0 0-1,0 0 1,0 0 0,0 0 0,-1 0 0,1 0 0,-1 0-1,1-1 1,-1 1 0,0 0 0,-2 3 0,-2 4 0,0 0 0,-1 0 1,-8 8-1,13-15-3,-48 56 6,31-39-3,0 2-1,2 0 1,0 1 0,1 1 0,-13 27 0,27-48-5,1-1-1,-1 1 1,0-1 0,1 1 0,-1 0 0,1-1 0,-1 1-1,1 0 1,0-1 0,0 1 0,0 0 0,0-1 0,0 1 0,0 0-1,0 0 1,0-1 0,1 1 0,-1 0 0,1-1 0,0 3-1,0-3-2,0 0 0,0 0-1,0-1 1,1 1-1,-1 0 1,0-1-1,1 1 1,-1-1-1,0 1 1,1-1 0,-1 0-1,0 1 1,1-1-1,-1 0 1,1 0-1,-1 0 1,0 0 0,1 0-1,-1 0 1,1 0-1,-1-1 1,0 1-1,1-1 1,-1 1-1,2-1 1,25-9-422,0-2 0,0 0 0,-2-2 0,42-27 0,0 0 54,-5 7-93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6.701"/>
    </inkml:context>
    <inkml:brush xml:id="br0">
      <inkml:brushProperty name="width" value="0.05" units="cm"/>
      <inkml:brushProperty name="height" value="0.05" units="cm"/>
    </inkml:brush>
  </inkml:definitions>
  <inkml:trace contextRef="#ctx0" brushRef="#br0">393 5 7674,'1'-1'166,"-1"1"0,1 0 0,-1-1 0,1 1 0,-1 0 0,0-1 0,1 1 0,0 0 0,-1 0 0,1-1 0,-1 1 0,1 0 0,-1 0 0,1 0 0,-1 0 0,1 0 0,0 0 0,-1 0 0,1 0 0,-1 0 0,1 0 0,-1 0 0,1 0 0,-1 0 0,1 0 0,0 1 1,-1-1-1,1 0 0,0 1 0,-1 0-14,0-1 0,0 1 0,0 0 1,0 0-1,0 0 0,0 0 1,0 0-1,0 0 0,0-1 0,0 1 1,-1 0-1,1 0 0,0 0 0,0 0 1,-1-1-1,0 2 0,-20 36 1761,20-38-1836,-161 218 3989,104-145-4137,2 2-1,-45 83 1,95-140-1576,5-16 1089,1-7 173,0 0 277,0-14-611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07.369"/>
    </inkml:context>
    <inkml:brush xml:id="br0">
      <inkml:brushProperty name="width" value="0.05" units="cm"/>
      <inkml:brushProperty name="height" value="0.05" units="cm"/>
    </inkml:brush>
  </inkml:definitions>
  <inkml:trace contextRef="#ctx0" brushRef="#br0">8 538 13139,'-8'18'2940,"82"-156"758,44-68-2555,-88 155-824,-24 40-279,-1 3 7,-1 0 0,1 1 0,0-1 0,10-10 0,-15 18-45,0 0-1,0 0 1,0 0 0,1 0 0,-1 0-1,0-1 1,0 1 0,0 0 0,0 0 0,1 0-1,-1 0 1,0 0 0,0 0 0,0 0-1,1 0 1,-1 0 0,0 0 0,0 0-1,0 0 1,1 0 0,-1 0 0,0 0-1,0 0 1,0 0 0,1 0 0,-1 0-1,0 0 1,0 0 0,0 0 0,1 0-1,-1 0 1,0 0 0,0 0 0,0 0 0,0 0-1,1 1 1,-1-1 0,0 0 0,0 0-1,0 0 1,0 0 0,0 0 0,1 1-1,-1-1 1,0 0 0,0 0 0,0 0-1,0 1 1,0-1 0,0 0 0,0 0-1,0 0 1,0 0 0,0 1 0,0-1-1,0 0 1,0 0 0,0 1 0,0-1 0,0 0-1,0 0 1,0 0 0,0 0 0,0 1-1,0 16 44,-10 39 33,-17 59 0,-8 49-24,33-122-136,2-42 60,0 0 0,0 0 0,1 1 0,-1-1 0,0 0 0,1 0 0,-1 1 0,0-1 0,0 0 0,1 0 0,-1 0 0,0 1 0,1-1 0,-1 0 0,0 0 0,1 0 0,-1 0 0,1 0 0,-1 0 0,0 0 0,1 0 0,-1 0 0,0 0 0,1 0 0,-1 0 0,1 0 0,-1 0 0,0 0 0,1 0 0,-1-1-1,0 1 1,1 0 0,-1 0 0,0 0 0,1-1 0,-1 1 0,0 0 0,0 0 0,1-1 0,-1 1 0,1-1 0,17-11-1137,-16 11 849,-1 1 182,-1-1 1,0 1 0,1 0-1,-1 0 1,1-1 0,-1 1-1,1 0 1,-1 0-1,1-1 1,-1 1 0,1 0-1,-1 0 1,1 0-1,0 0 1,-1 0 0,1 0-1,-1 0 1,1 0 0,-1 0-1,1 0 1,-1 0-1,1 0 1,-1 0 0,1 0-1,-1 1 1,1-1-1,-1 0 1,1 0 0,-1 1-1,2-1 1,4-6-4693,51-193 2857,-42 158 3477,2 1 0,37-66 0,-49 99-1151,0 0 0,1 0-1,-1 0 1,1 1-1,1 0 1,-1 0-1,1 0 1,0 1-1,0 0 1,1 0 0,15-6-1,-17 8-159,0 1-1,0 0 1,1 0 0,-1 0 0,0 1-1,1 0 1,-1 0 0,1 1-1,-1 0 1,1 0 0,-1 1-1,1-1 1,-1 1 0,1 1-1,-1-1 1,10 5 0,-13-5-154,1 1 1,-1 0-1,0 0 1,-1 0 0,1 0-1,0 1 1,-1-1-1,1 1 1,-1 0-1,0-1 1,0 1-1,0 0 1,0 0 0,0 1-1,0-1 1,-1 0-1,0 0 1,0 1-1,0-1 1,0 1-1,0-1 1,0 5 0,0 1 38,-1-1 0,0 1 1,0 0-1,-1 0 1,0-1-1,0 1 0,-5 16 1,-15 30 248,-2-1 1,-45 75-1,7-14-172,59-110-161,-1 0-1,1 0 0,0 0 0,0 0 0,1 0 0,0 1 0,0-1 0,-1 7 0,2-12-2,0 1-1,0 0 1,0 0-1,0-1 1,1 1 0,-1 0-1,0 0 1,0-1-1,1 1 1,-1 0 0,0-1-1,1 1 1,-1 0-1,0-1 1,1 1 0,-1 0-1,1-1 1,-1 1-1,1-1 1,0 1-1,-1-1 1,1 1 0,-1-1-1,2 1 1,0-1-1,0 1 0,0-1 1,0 1-1,0-1 0,1 0 1,-1 0-1,0 0 0,0 0 1,0 0-1,0-1 0,0 1 1,0 0-1,3-2 0,26-8-19,-1-2 1,1-2-1,36-22 0,-38 20-39,40-21-199,100-76 0,-101 59 128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27.355"/>
    </inkml:context>
    <inkml:brush xml:id="br0">
      <inkml:brushProperty name="width" value="0.05" units="cm"/>
      <inkml:brushProperty name="height" value="0.05" units="cm"/>
    </inkml:brush>
  </inkml:definitions>
  <inkml:trace contextRef="#ctx0" brushRef="#br0">231 40 11162,'0'0'238,"0"-1"-246,1 1 0,0-1 0,-1 0 0,1 1 0,0-1 0,-1 0 0,1 0 0,-1 1 0,0-1 0,1 0 0,-1 0 0,0 0 0,1 0 0,-1 0 0,0 1 0,0-1 0,0 0 0,0 0 0,0 0 0,0 0 0,0 0 0,0 0 0,0 0 0,0 0 0,0 0 0,-1 1 0,1-1 0,0 0 0,-1 0 0,1 0 0,0 0 0,-1 1 0,1-1 0,-1 0 0,0 0 0,1 1 0,-1-1 0,1 0 0,-1 1 0,0-1 0,0 1 0,1-1 0,-1 1 0,0-1 0,0 1 0,0-1 0,1 1 0,-1 0 0,-1-1 0,-1 0 28,0 1 1,1-1 0,-1 1 0,0-1 0,0 1-1,1 0 1,-1 0 0,0 0 0,0 0-1,0 1 1,1-1 0,-1 1 0,0 0-1,0 0 1,1 0 0,-6 2 0,4 0 55,0 0 0,0 0 0,1 0 0,-1 0 0,1 0 0,-1 1 0,1 0 0,0 0 0,-2 4 0,-5 8 114,2 1 0,0 0 0,-10 35 0,4 0-132,1 0-1,-9 106 0,10 112-13,3-26-10,1-171-12,-2 72 45,10-143-61,0 1 0,0 0 0,0-1 0,0 1 0,1 0-1,-1-1 1,1 1 0,0 0 0,-1-1 0,1 1 0,1-1 0,-1 0 0,0 1-1,0-1 1,1 0 0,-1 1 0,1-1 0,3 3 0,0-2 2,0 0 0,0 0 0,0 0 1,0-1-1,0 0 0,1 0 0,10 3 1,216 49 27,-182-46-33,0-2 1,87 0-1,166-32 110,-42 2-43,-32 21-19,280 33-1,102 17-33,38 3 8,710-8-23,-984-48-13,180-5-1,-2-28 50,-531 36-37,430-44 20,1 25-28,-420 22 26,-1-1 71,0 2 0,56 8 0,-83-8 237,18 3 710,-22-4-1011,0 0 0,0 0 0,-1 0 0,1 0 0,0-1 0,0 1 0,-1 0 0,1 0 0,0 0 0,0 0 0,-1-1 0,1 1 0,0 0 0,0-1 0,-1 1 0,1-1 0,0 1 0,-1-1 0,1 1 0,-1-1 0,1 1 0,-1-1 0,1 1 0,-1-1 0,1-1 0,1-9 391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9:00.740"/>
    </inkml:context>
    <inkml:brush xml:id="br0">
      <inkml:brushProperty name="width" value="0.05" units="cm"/>
      <inkml:brushProperty name="height" value="0.05" units="cm"/>
    </inkml:brush>
  </inkml:definitions>
  <inkml:trace contextRef="#ctx0" brushRef="#br0">10912 107 8034,'-91'-28'806,"-2"3"1,-130-16-1,-292 29-235,315 15-529,-106-7-17,-368 11-10,196 33-14,-259 11 429,-175-69 31,701 9-394,-771 17-33,-211 24-88,1162-32 58,-397 11 59,315-2-8,-199 41 1,-79 56-22,119-29-39,203-60 4,-1-3 0,-1-3 1,0-4-1,0-2 0,0-4 0,-98-10 1,88 1 11,-246-19 15,263 25-21,1 4 0,0 2 0,-74 15 0,-165 55-24,-71 13 91,268-71 17,6-3 154,-185 51 0,270-60-246,1 1 1,0 0-1,0 1 0,0 0 0,1 1 1,0 0-1,0 1 0,1 0 0,0 1 1,0 1-1,1-1 0,1 2 0,-1-1 1,1 1-1,1 1 0,0-1 0,-9 21 1,6-6-62,2 1 0,1 0 0,1 1 1,1-1-1,-3 47 0,5 144-132,6-180 171,1 1 0,2 0 1,1-1-1,20 65 0,-20-84 20,2 1 0,0-1-1,1-1 1,1 0 0,1 0 0,1-1-1,0 0 1,1-1 0,0 0 0,26 21 0,13 3 2,2-2 0,2-3 0,1-2 0,86 36 0,-88-47-2,0-2 1,1-3 0,106 19-1,-56-21 1,129-1-1,242 14-12,-159 16-2,-6 25 15,-120-25 14,205 22 0,87-38 2,-90-7 0,-3 28-6,-139 2 3,150 26 11,143-24-25,4-60 6,705-93 44,257-108-33,-687 62 24,-2-23-33,-535 78 1,-9-21-11,4-1 38,-97 55-3,21-8 13,-184 56-30,0-1 0,-1-1 0,-1 0 0,0-1 0,-1-2 0,0 0 0,-1-1-1,-1 0 1,-1-2 0,0 0 0,-1-1 0,23-38 0,-21 28 54,-3 1 0,0-2 0,-2 0 0,-1-1 0,-1 0 0,-2 0 0,-1-1 0,5-62 0,-11 79-23,-1 0 0,-1 0 0,-1 0 0,0 0 0,-1 1 0,0-1 0,-1 1 0,-1 0 0,0 0 0,-14-25 0,1 8 32,-2 0 0,-2 2 1,-32-35-1,-15-24-4,-25-24-62,82 100-34,-1 0 1,0 1-1,-1 0 1,0 1-1,-1 1 0,-24-12 1,14 10-92,0 2 1,-1 1 0,-1 1-1,-42-5 1,-111-2-616,110 11 615,-16-4-151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9:51.148"/>
    </inkml:context>
    <inkml:brush xml:id="br0">
      <inkml:brushProperty name="width" value="0.05" units="cm"/>
      <inkml:brushProperty name="height" value="0.05" units="cm"/>
    </inkml:brush>
  </inkml:definitions>
  <inkml:trace contextRef="#ctx0" brushRef="#br0">423 136 11763,'-24'-4'297,"0"0"0,0 2 0,0 0 0,0 2 0,-25 3 0,40-2-266,0 0 1,0 1-1,0 0 1,1 1-1,-1 0 1,1 0-1,0 1 1,-1 0-1,2 0 1,-1 1-1,0 0 1,1 0-1,0 1 1,0 0-1,1 0 1,-10 12-1,7-5-10,0 1-1,1-1 1,1 1-1,0 1 1,1-1-1,-4 17 0,-19 96 69,19-67-53,2 0 0,2 87-1,6-113-27,2 0-1,2-1 1,1 1-1,1 0 1,20 58-1,-23-83-3,1 0 0,-1 0-1,2-1 1,-1 1-1,1-1 1,0 0-1,1 0 1,0-1 0,0 0-1,0 0 1,1 0-1,0-1 1,1 0-1,-1 0 1,1-1 0,0 0-1,1 0 1,-1-1-1,1 0 1,0 0 0,11 2-1,-5-3 47,0-1-1,0 0 0,0-2 1,1 1-1,-1-2 1,0 0-1,0-1 1,0-1-1,0 0 1,0-1-1,-1 0 1,1-1-1,-1-1 1,0 0-1,19-13 1,-10 5 62,0-2 0,-2 0 0,0-1 1,-1-1-1,0-1 0,-2-1 1,31-42-1,-30 33 3,-2-2 1,0 0-1,-2-1 0,-2 0 1,-1-1-1,-1-1 1,-2 1-1,-1-2 0,-2 1 1,3-61-1,-9 65-35,0 1-1,-2-1 0,-1 0 1,-2 1-1,-12-44 1,10 51-3,-1 1 0,-1-1 0,-1 2 0,0 0 0,-2 0 1,0 1-1,-25-30 0,32 43-138,0 1 0,0 0-1,0-1 1,-1 2 0,0-1 0,0 1 0,0 0-1,-1 0 1,1 1 0,-9-4 0,9 5-16,0 1 0,0 0 0,1 0 0,-1 0 0,0 1 0,0 0 0,0 0 0,0 0 0,0 1 0,0 0 0,0 0 0,1 0 0,-9 3 0,-23 11-308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31.342"/>
    </inkml:context>
    <inkml:brush xml:id="br0">
      <inkml:brushProperty name="width" value="0.05" units="cm"/>
      <inkml:brushProperty name="height" value="0.05" units="cm"/>
    </inkml:brush>
  </inkml:definitions>
  <inkml:trace contextRef="#ctx0" brushRef="#br0">143 0 13251,'0'0'33,"0"0"0,0 0 1,0 0-1,1 0 0,-1 0 0,0 0 1,0 1-1,0-1 0,0 0 0,1 0 1,-1 0-1,0 0 0,0 0 0,0 0 1,0 0-1,0 0 0,1 1 0,-1-1 0,0 0 1,0 0-1,0 0 0,0 0 0,0 0 1,0 0-1,0 1 0,0-1 0,0 0 1,0 0-1,0 0 0,1 0 0,-1 1 1,0-1-1,0 0 0,0 0 0,0 0 1,0 0-1,0 1 0,0-1 0,-1 0 1,1 0-1,0 0 0,0 0 0,0 1 1,-3 11-163,1-6 286,-8 42 118,2 1 1,-2 53-1,4-43-228,-25 559 56,10-124-88,-11-142-1,14-162-18,14-140-397,4-47 105,0-6 20,4-26-26,2-21 101,3-12-79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28.576"/>
    </inkml:context>
    <inkml:brush xml:id="br0">
      <inkml:brushProperty name="width" value="0.05" units="cm"/>
      <inkml:brushProperty name="height" value="0.05" units="cm"/>
    </inkml:brush>
  </inkml:definitions>
  <inkml:trace contextRef="#ctx0" brushRef="#br0">1 540 14627,'4'-1'184,"0"1"-1,0-1 1,0 1-1,0-1 1,0 0-1,-1-1 1,1 1-1,0-1 1,0 1 0,-1-1-1,1 0 1,4-4-1,4-4 52,21-21-1,-15 13 280,44-42-130,-3-3-1,-3-2 1,-2-3 0,67-113 0,-112 161-371,-8 20-12,-1 0-1,0 0 0,0 0 1,0 0-1,0 0 0,0 0 1,0 0-1,0 0 0,0 0 1,0 0-1,0-1 0,0 1 1,0 0-1,0 0 0,0 0 1,0 0-1,0 0 0,0 0 1,0 0-1,0 0 0,0-1 1,0 1-1,0 0 0,0 0 1,0 0-1,0 0 0,0 0 1,0 0-1,0 0 0,0 0 1,0 0-1,0-1 0,0 1 1,0 0-1,0 0 0,0 0 0,0 0 1,0 0-1,-1 0 0,1 0 1,0 0-1,0 0 0,0 0 1,0 0-1,0 0 0,0 0 1,0 0-1,0 0 0,0 0 1,0-1-1,-1 1 0,1 0 1,0 0-1,0 0 0,0 0 1,0 0-1,0 0 0,0 0 1,0 0-1,0 0 0,0 1 1,-1-1-1,1 0 0,0 0 1,0 0-1,0 0 0,0 0 1,0 0-1,0 0 0,-3 2 4,0 0-1,0 1 1,1 0 0,-1-1-1,1 1 1,0 0 0,-3 4-1,-9 17 3,1 0 0,1 1 0,1 0 0,1 1 0,1 0-1,2 0 1,0 1 0,2 0 0,1 0 0,1 1 0,2-1-1,2 48 1,0-67-55,0 0-1,1 0 0,0-1 0,0 1 0,1 0 1,0-1-1,0 1 0,6 7 0,-8-13 25,0 0-1,0 0 0,0-1 0,1 1 0,-1 0 0,1-1 0,-1 1 0,1 0 1,-1-1-1,1 0 0,0 1 0,0-1 0,0 0 0,0 0 0,0 0 0,0 0 1,0-1-1,0 1 0,0 0 0,1-1 0,-1 1 0,0-1 0,0 0 1,0 0-1,1 0 0,-1 0 0,0 0 0,0 0 0,1-1 0,-1 1 0,0-1 1,4-1-1,1-1-27,-1-1 0,1 0 0,10-8 0,26-23-230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32.722"/>
    </inkml:context>
    <inkml:brush xml:id="br0">
      <inkml:brushProperty name="width" value="0.05" units="cm"/>
      <inkml:brushProperty name="height" value="0.05" units="cm"/>
    </inkml:brush>
  </inkml:definitions>
  <inkml:trace contextRef="#ctx0" brushRef="#br0">0 187 9914,'22'49'869,"-17"-36"-797,1 1 0,1 0 0,0-1 0,0-1 0,2 1-1,14 17 1,-9-17-25,1 0-1,1-1 0,0 0 0,0-2 1,1 0-1,0-1 0,1 0 0,0-2 1,0 0-1,1-1 0,32 6 0,-8-4 31,0-2-1,0-2 1,1-3-1,55-3 1,47-15 58,153-36-1,74-12-66,42 38-50,2 22-18,88-4-3,90-31-28,18 0 3,-115 26 29,87-4 2,-9-12 0,814-27 4,-756 51-5,449-10 4,-584 8 8,552-30 100,-665 2-20,-348 33 374,-45 12 493,5-7-943,1-1 0,-1 0 0,1 1 1,0-1-1,0 1 0,0-1 0,0 1 1,0 0-1,0-1 0,0 1 0,0 0 0,1 0 1,-1-1-1,0 4 0,-4 32-46,2-15 45,-43 331 5,31-212-20,0-10 5,-46 344 0,18-112-5,43-355 502,2-8-17,3-12-161,1-18-130,0-10 58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34.657"/>
    </inkml:context>
    <inkml:brush xml:id="br0">
      <inkml:brushProperty name="width" value="0.05" units="cm"/>
      <inkml:brushProperty name="height" value="0.05" units="cm"/>
    </inkml:brush>
  </inkml:definitions>
  <inkml:trace contextRef="#ctx0" brushRef="#br0">1 48 14051,'3'-7'686,"0"2"-401,-1 0 1,1 0-1,0 0 1,7-8-1,-9 12-246,-1 1-1,1-1 1,0 0 0,-1 1-1,1-1 1,0 1-1,-1-1 1,1 1 0,0 0-1,-1-1 1,1 1 0,0 0-1,0-1 1,-1 1-1,1 0 1,0 0 0,0 0-1,0 0 1,0 0 0,-1 0-1,1 0 1,0 0 0,0 0-1,0 0 1,0 0-1,-1 0 1,1 0 0,0 1-1,0-1 1,-1 0 0,1 1-1,0-1 1,0 1-1,-1-1 1,1 1 0,0-1-1,-1 1 1,1-1 0,-1 1-1,1-1 1,0 2-1,1 1 14,0 0 0,0 1 0,0-1-1,0 0 1,-1 1 0,0-1 0,0 1-1,0-1 1,0 1 0,0 0 0,-1-1-1,1 1 1,-1 4 0,-2 51 72,1-54-107,-2 18 50,-12 44 0,5-28 2,10-38-67,-1-1 1,1 1-1,0-1 1,0 1-1,0-1 1,0 1-1,0-1 1,0 1-1,0-1 1,0 1 0,0-1-1,0 1 1,0-1-1,0 1 1,0-1-1,1 1 1,-1-1-1,0 1 1,0-1-1,1 1 1,-1-1-1,0 1 1,0-1-1,1 0 1,-1 1 0,0-1-1,1 1 1,0-1-1,0 1 2,0-1-1,0 1 0,1-1 1,-1 0-1,0 1 1,0-1-1,0 0 1,1 0-1,-1 0 0,0 0 1,0 0-1,2 0 1,46-13 32,-32 7-28,-6 4-8,-1 0-1,0 0 0,1 1 1,-1 0-1,1 1 0,0 0 0,-1 1 1,1 0-1,18 5 0,-24-5-1,0 1 0,0 0-1,0 1 1,0-1 0,0 1 0,-1 0-1,1 0 1,-1 0 0,0 1-1,0-1 1,0 1 0,-1 0 0,1 1-1,-1-1 1,0 0 0,0 1-1,0 0 1,-1-1 0,0 1 0,0 0-1,2 7 1,-1-2 14,-1 1 0,0 0 0,0 0 0,-1 0 0,-1 0 0,0 0 0,0 1 0,-1-1 0,-1 0 0,-4 19 0,4-22 24,-1 1 1,0-1-1,0 0 0,-1 0 1,0 0-1,0 0 1,-1-1-1,0 0 0,0 0 1,0 0-1,-1-1 0,0 1 1,-1-2-1,-8 8 1,12-11-18,0 0 1,-1 0 0,1 0 0,0-1 0,0 0 0,-1 1 0,1-1 0,-1 0 0,1-1 0,-1 1 0,1-1-1,-1 1 1,0-1 0,1 0 0,-1 0 0,1-1 0,-6 0 0,4-1-57,0 1 1,-1-1-1,1-1 1,1 1-1,-1-1 1,0 0-1,1 0 1,-1 0-1,1-1 1,-6-5-1,-1-3-105,1-1 0,0 0 1,1 0-1,0-1 0,1 0 0,-11-30 0,-3-24-131,4-3-139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35.051"/>
    </inkml:context>
    <inkml:brush xml:id="br0">
      <inkml:brushProperty name="width" value="0.05" units="cm"/>
      <inkml:brushProperty name="height" value="0.05" units="cm"/>
    </inkml:brush>
  </inkml:definitions>
  <inkml:trace contextRef="#ctx0" brushRef="#br0">1 37 12219,'26'-5'1552,"0"-4"-920,2 2-312,7 2 928,4 0-639,3 0-265,-2 5 1872,0 0-1904,-1 0 32,-4 0 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35.454"/>
    </inkml:context>
    <inkml:brush xml:id="br0">
      <inkml:brushProperty name="width" value="0.05" units="cm"/>
      <inkml:brushProperty name="height" value="0.05" units="cm"/>
    </inkml:brush>
  </inkml:definitions>
  <inkml:trace contextRef="#ctx0" brushRef="#br0">75 216 12843,'-4'14'326,"-50"178"3156,48-165-3190,2 0-1,1 1 0,1-1 0,1 1 0,3 31 1,-2-52-254,1 0 1,1-1 0,-1 1-1,1 0 1,0-1 0,0 1-1,1-1 1,5 9 0,-7-13-29,0 0 0,0-1 0,0 1 0,1 0 0,-1-1 1,1 0-1,-1 1 0,1-1 0,-1 0 0,1 0 1,0 0-1,0 0 0,-1 0 0,1 0 0,0 0 1,0-1-1,0 1 0,0-1 0,0 1 0,0-1 1,0 0-1,0 0 0,0 0 0,0 0 0,0 0 0,0 0 1,0-1-1,0 1 0,0 0 0,0-1 0,0 0 1,2-1-1,3-1 30,0-1-1,0 0 1,-1 0 0,1-1 0,-1 0 0,0 0-1,-1 0 1,1-1 0,-1 0 0,0 0 0,7-11-1,1-4 141,-1-2-1,13-29 1,-16 31-27,-2 0 0,0 0 1,-1 0-1,-1-1 0,2-25 0,-6 38-103,0 1 0,-1-1 0,0 1 0,0-1 0,-1 1 0,0-1-1,-1 1 1,0 0 0,0-1 0,-1 1 0,0 0 0,0 0 0,-1 1-1,0-1 1,0 1 0,-8-10 0,10 14-73,0 1-1,0 0 1,0 0 0,-1 0 0,1 0-1,-1 0 1,1 0 0,-1 1-1,1 0 1,-1-1 0,0 1 0,0 0-1,1 0 1,-1 0 0,0 0-1,0 1 1,0-1 0,0 1 0,0 0-1,0 0 1,0 0 0,0 0-1,0 1 1,0-1 0,0 1 0,0-1-1,0 1 1,-5 3 0,4-3-59,1 1 0,-1 0 0,1 1 0,0-1 0,-1 1 0,1 0 1,1-1-1,-1 1 0,0 0 0,1 1 0,-1-1 0,1 0 0,0 1 0,0-1 1,0 1-1,1 0 0,-1 0 0,1-1 0,0 1 0,0 0 0,-1 6 0,3 15-415</inkml:trace>
  <inkml:trace contextRef="#ctx0" brushRef="#br0" timeOffset="1">758 1 15019,'-4'42'601,"-2"0"0,-3 0 0,-12 41 0,-6 22 91,19-67-506,-1 0-107,1 1 0,3 1 0,-2 64 0,11-76-504,-5-45-2363,1 14 2703,1-1 0,-1 1 0,-1-1 0,1 1 0,0-1-1,-1 1 1,-1-6 0,-11-15-595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35.842"/>
    </inkml:context>
    <inkml:brush xml:id="br0">
      <inkml:brushProperty name="width" value="0.05" units="cm"/>
      <inkml:brushProperty name="height" value="0.05" units="cm"/>
    </inkml:brush>
  </inkml:definitions>
  <inkml:trace contextRef="#ctx0" brushRef="#br0">28 9 14699,'-3'-8'1252,"1"8"-418,1 14-62,6 18-535,2-1 1,1 1-1,2-2 1,1 1-1,17 32 0,-25-58-234,-1 0-1,1 0 0,0 0 0,0-1 0,1 1 0,0-1 1,-1 0-1,10 7 0,-12-10 4,1 0 0,0 0-1,-1 0 1,1 0 0,0 0 0,0 0-1,0 0 1,0-1 0,0 1 0,0-1 0,0 1-1,0-1 1,0 0 0,0 0 0,0 0-1,0 0 1,0 0 0,0 0 0,0-1 0,0 1-1,0-1 1,0 1 0,0-1 0,0 0-1,0 0 1,0 0 0,2-1 0,0-2 26,1-1 1,-1 1 0,0 0-1,0-1 1,0 0 0,-1 0-1,1 0 1,-1 0 0,0-1 0,-1 1-1,0-1 1,1 0 0,-2 0-1,1 0 1,-1 0 0,1-9-1,-1 8 7,0 1 0,0 0 0,-1-1 0,0 1 0,0 0 1,-1-1-1,1 1 0,-2 0 0,1-1 0,-1 1 0,0 0 0,0 0 0,0 0 0,-1 0 0,-6-9 0,8 13-27,-1-1 0,-1 1 0,1 0 0,0 0 1,0-1-1,-1 2 0,0-1 0,1 0 0,-1 0 0,0 1 0,0 0 0,1-1 0,-1 1 0,0 0 1,0 1-1,-1-1 0,-5 0 0,5 1-23,0 0 0,0 0 0,0 1 0,0 0-1,0 0 1,0 0 0,0 0 0,0 1 0,0-1 0,0 1 0,1 0 0,-5 3 0,0 1-127,0 1 0,0 0-1,0 0 1,1 0 0,0 1 0,0 0-1,1 1 1,0 0 0,-9 18 0,10-16-3,0 0 0,1 0 1,1 0-1,0 0 1,1 1-1,0-1 0,0 1 1,2 0-1,-1-1 0,3 24 1,10 9-400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36.215"/>
    </inkml:context>
    <inkml:brush xml:id="br0">
      <inkml:brushProperty name="width" value="0.05" units="cm"/>
      <inkml:brushProperty name="height" value="0.05" units="cm"/>
    </inkml:brush>
  </inkml:definitions>
  <inkml:trace contextRef="#ctx0" brushRef="#br0">36 30 13563,'-7'14'254,"1"1"0,1 0 0,1 0 0,0 0 0,1 0 1,0 1-1,1 0 0,1-1 0,0 1 0,3 17 0,-2-32-219,0 0 0,0 0 0,0 0 0,0 0 0,0 0 0,0 0 0,0 0 0,1-1 0,-1 1 0,0 0 0,1 0 0,-1 0 0,0-1 0,1 1-1,-1 0 1,1 0 0,0-1 0,-1 1 0,1 0 0,-1-1 0,1 1 0,1 0 0,-2-1-2,1 0 0,0 0 0,-1 0 0,1 0 0,0 0 0,-1-1 0,1 1 0,0 0 0,-1 0 0,1-1 0,-1 1 0,1 0 0,0-1 0,-1 1 0,1 0 0,-1-1 0,1 1 0,-1-1 0,1 1 0,-1-1 0,1 0 0,3-5 192,0 0-1,0 0 1,5-12 0,-2-1 200,0 1 1,7-34 0,-13 46-382,0 0 1,0 1-1,0-1 1,-1 0-1,0 0 1,0 0-1,-1 0 1,1 0-1,-1 0 1,0 0 0,-1 1-1,0-1 1,-2-7-1,3 12-60,1 1 1,-1-1-1,1 0 0,0 0 1,-1 1-1,0-1 0,1 0 1,-1 0-1,1 1 0,-1-1 1,0 1-1,1-1 0,-1 1 1,0-1-1,0 1 0,0-1 1,1 1-1,-1-1 0,0 1 1,0 0-1,0 0 0,0-1 1,0 1-1,1 0 0,-1 0 1,0 0-1,0 0 0,0 0 1,0 0-1,0 0 0,0 0 1,0 1-1,1-1 0,-1 0 1,0 0-1,0 1 0,0-1 1,0 1-1,1-1 0,-1 1 1,-1 0-1,0 0-24,0 1 0,0 0 0,0 0 1,0-1-1,0 1 0,0 1 0,1-1 0,-1 0 0,1 0 0,0 1 0,-1-1 1,1 0-1,-1 4 0,1 9-227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38.753"/>
    </inkml:context>
    <inkml:brush xml:id="br0">
      <inkml:brushProperty name="width" value="0.05" units="cm"/>
      <inkml:brushProperty name="height" value="0.05" units="cm"/>
    </inkml:brush>
  </inkml:definitions>
  <inkml:trace contextRef="#ctx0" brushRef="#br0">21 426 14171,'-21'52'2203,"21"-52"-2183,0 0-1,1 0 1,-1 0-1,0 0 1,0 0 0,0 0-1,0 1 1,0-1-1,0 0 1,0 0-1,0 0 1,0 0-1,0 0 1,0 0 0,1 0-1,-1 0 1,0 1-1,0-1 1,0 0-1,0 0 1,0 0 0,0 0-1,1 0 1,-1 0-1,0 0 1,0 0-1,0 0 1,0 0-1,0 0 1,1 0 0,-1 0-1,0 0 1,0 0-1,0 0 1,0 0-1,0 0 1,1 0 0,-1 0-1,0 0 1,0 0-1,0 0 1,0 0-1,0 0 1,0-1-1,1 1 1,-1 0 0,0 0-1,0 0 1,0 0-1,0 0 1,0 0-1,0 0 1,0 0 0,0-1-1,0 1 1,1 0-1,10-7 329,24-21 241,0-2 0,44-50 0,52-78 61,-11-12 322,-116 166-726,-4 11-123,-28 120 227,11-34-327,6-45-114,3 2-1,2-1 1,0 54-1,6-99 14,1 1-1,-1-1 1,0 0 0,1 0-1,0 0 1,0-1 0,0 1-1,1 0 1,2 5 0,-4-8 58,1-1 0,-1 1 0,0-1 0,1 1 0,-1-1 1,0 1-1,1-1 0,-1 0 0,1 1 0,-1-1 0,1 0 1,-1 1-1,1-1 0,-1 0 0,1 0 0,0 1 0,-1-1 1,1 0-1,-1 0 0,1 0 0,-1 0 0,1 0 0,1 0 0,-1 0 6,1-1-1,-1 1 0,0-1 1,1 1-1,-1-1 0,0 0 0,0 1 1,1-1-1,-1 0 0,0 0 1,0 0-1,0 0 0,0 0 0,1-1 1,24-34-284,9-18-98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39.142"/>
    </inkml:context>
    <inkml:brush xml:id="br0">
      <inkml:brushProperty name="width" value="0.05" units="cm"/>
      <inkml:brushProperty name="height" value="0.05" units="cm"/>
    </inkml:brush>
  </inkml:definitions>
  <inkml:trace contextRef="#ctx0" brushRef="#br0">121 0 13747,'-30'78'1900,"-38"118"1058,61-171-2808,2-1 0,1 1 0,0-1 0,2 1 0,1 0 0,3 28 0,-2-48-138,0 0 1,1 0-1,0 1 0,0-2 1,0 1-1,1 0 1,0 0-1,-1 0 0,2-1 1,-1 1-1,0-1 1,1 1-1,0-1 0,0 0 1,7 7-1,-6-8-10,0-1 0,0 1-1,0-1 1,1 0 0,-1 0-1,0 0 1,1-1 0,-1 0-1,1 0 1,-1 0 0,1 0-1,0-1 1,0 1 0,-1-1-1,1 0 1,8-2 0,1 0 19,0-1 1,-1 0-1,1-1 1,-1 0 0,0-1-1,0-1 1,0 0 0,13-9-1,4-5 372,53-47 0,-77 62-321,-3 3-2,1-1-1,-1 0 0,1 0 0,-1 0 0,0-1 0,-1 1 1,1-1-1,0 0 0,-1 1 0,0-1 0,3-7 1,-5 11-45,0-1 0,1 0 0,-1 0-1,0 1 1,0-1 0,0 0 0,0 0 0,0 1 0,0-1 0,0 0 0,0 0 0,0 1 0,0-1 0,-1 0 0,1 0 0,0 1 0,0-1 0,-1 0 0,1 1 0,0-1 0,-1 0 0,1 1 0,-1-1 0,1 0 0,-1 1 0,1-1 0,-1 0 0,-1 0 15,0 0 1,1 0 0,-1 1 0,0-1 0,0 0 0,0 1 0,1-1 0,-1 1 0,0 0 0,-3-1 0,-4 1 55,1 0 0,0 0 0,-1 1 0,-8 2 0,1 1-151,0 1 0,1 0 0,-1 1 1,1 1-1,1 1 0,-1 0 0,1 0 0,1 1 0,-15 13 0,20-11 241,9-8-155,4-6-153,7-7-53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0.411"/>
    </inkml:context>
    <inkml:brush xml:id="br0">
      <inkml:brushProperty name="width" value="0.05" units="cm"/>
      <inkml:brushProperty name="height" value="0.05" units="cm"/>
    </inkml:brush>
  </inkml:definitions>
  <inkml:trace contextRef="#ctx0" brushRef="#br0">1 15 14587,'5'-12'1360,"2"10"-919,0 5-193,-2 13 600,0 7-168,2 14-256,-1 5-152,2 10-192,1 6-48,0-2-216,-4-5-96,2-9-216,0-7-96,-3-19 416,1-14-136,4-32-112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0.830"/>
    </inkml:context>
    <inkml:brush xml:id="br0">
      <inkml:brushProperty name="width" value="0.05" units="cm"/>
      <inkml:brushProperty name="height" value="0.05" units="cm"/>
    </inkml:brush>
  </inkml:definitions>
  <inkml:trace contextRef="#ctx0" brushRef="#br0">75 1 15451,'-3'2'109,"1"0"-1,0 1 0,-1-1 1,1 1-1,0 0 0,1-1 0,-1 1 1,1 0-1,-1 0 0,1 0 1,0 0-1,0 0 0,-1 6 1,-2 1 84,-6 21-58,0 0 1,2 1-1,2 0 0,1 0 0,1 0 1,2 1-1,1 0 0,4 33 1,-2-57-135,0 0 0,0-1 1,1 1-1,1-1 1,-1 1-1,1-1 1,1 0-1,-1 0 1,1 0-1,9 11 0,-11-16 14,0-1-1,0 1 0,1-1 0,0 1 0,-1-1 0,1 0 0,0 0 0,0 0 1,0 0-1,0-1 0,1 1 0,-1-1 0,0 0 0,1 0 0,-1 0 0,1 0 1,-1 0-1,1-1 0,-1 0 0,1 1 0,-1-1 0,1-1 0,-1 1 0,1 0 1,-1-1-1,1 0 0,-1 0 0,4-1 0,0-1 70,-1 0 1,1 0-1,-1-1 0,0 1 1,0-1-1,0-1 1,-1 1-1,1-1 0,8-11 1,-11 14-21,-1-1 1,1 0 0,-1-1 0,0 1 0,0 0-1,0-1 1,0 1 0,-1-1 0,1 1-1,-1-1 1,0 0 0,0 1 0,0-1-1,-1 0 1,1 0 0,-1 0 0,0 0 0,0 0-1,-1-5 1,1 7-40,-1 1-1,1-1 0,-1 1 1,1 0-1,-1-1 1,0 1-1,1 0 1,-1 0-1,0-1 1,0 1-1,0 0 1,0 0-1,0 0 0,0 0 1,0 0-1,0 0 1,-1 1-1,1-1 1,0 0-1,-3-1 1,1 2-7,1-1 0,-1 0 1,0 1-1,0-1 1,0 1-1,0 0 1,0 0-1,0 0 1,1 1-1,-4 0 0,-1 0-173,0 1 0,0 0 0,0 0 0,1 1-1,-1 0 1,1 0 0,-11 7 0,-5 9-1335,19-17 966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28.967"/>
    </inkml:context>
    <inkml:brush xml:id="br0">
      <inkml:brushProperty name="width" value="0.05" units="cm"/>
      <inkml:brushProperty name="height" value="0.05" units="cm"/>
    </inkml:brush>
  </inkml:definitions>
  <inkml:trace contextRef="#ctx0" brushRef="#br0">190 0 15035,'-4'1'172,"0"0"0,-1 1 0,1-1 0,0 1 0,0 0 0,0 0-1,0 0 1,0 0 0,-3 4 0,-34 28 220,33-27-133,-2 2-172,1 1 1,0 1-1,1-1 0,0 1 1,0 1-1,1 0 0,1 0 1,0 0-1,1 1 0,0 0 1,-3 13-1,6-16-70,0-1 0,0 1-1,1-1 1,1 1 0,-1 0 0,2-1-1,1 14 1,-1-17-17,0 0-1,1 0 0,0 0 1,0-1-1,0 1 0,1 0 1,0-1-1,0 1 0,0-1 1,1 0-1,-1 0 0,6 4 1,-7-7 8,0 0 1,1 0 0,-1 0 0,0 0 0,1-1 0,0 1-1,-1-1 1,1 0 0,0 0 0,0 0 0,-1 0-1,1 0 1,0-1 0,0 1 0,0-1 0,0 0 0,0 0-1,0 0 1,0 0 0,0-1 0,0 1 0,0-1-1,0 1 1,0-1 0,-1 0 0,1 0 0,0 0 0,-1-1-1,1 1 1,0-1 0,2-1 0,5-4 111,-1 0 1,1-1 0,-1 1 0,-1-2-1,1 1 1,10-16 0,-8 9 96,-1 0 1,-1-1 0,0 0 0,-1-1-1,6-18 1,-10 25-84,-1 1 0,-1-1-1,0 0 1,0 0 0,-1 0 0,0 0-1,-1 0 1,0 0 0,-1 0 0,-2-19-1,1 25-112,1 0 0,-1 0 0,0 0 0,0 1 0,0-1 0,-1 0-1,1 1 1,-1-1 0,0 1 0,0 0 0,0 0 0,0 0-1,-1 0 1,1 1 0,-1-1 0,1 1 0,-1 0 0,0 0 0,0 0-1,0 1 1,0-1 0,0 1 0,-1 0 0,1 0 0,0 1-1,-1-1 1,1 1 0,-5 0 0,6 0-122,-1-1 0,0 1-1,0 1 1,0-1 0,0 0 0,1 1 0,-1 0-1,0 0 1,0 0 0,1 0 0,-1 1 0,1 0-1,-1-1 1,1 1 0,0 0 0,0 0 0,0 1-1,0-1 1,0 1 0,0 0 0,1-1 0,-1 1-1,1 0 1,0 1 0,0-1 0,0 0 0,0 1-1,0-1 1,1 1 0,-1-1 0,0 7 0,2-9 59,0 0 1,0 0 0,0 0 0,0 0 0,0 1 0,0-1 0,0 0 0,0 0 0,1 0 0,-1 0 0,1 0-1,-1 0 1,1 0 0,-1 0 0,1 0 0,-1 0 0,1 0 0,0 0 0,-1 0 0,1 0 0,0 0 0,0-1-1,0 1 1,0 0 0,0-1 0,1 2 0,18 6-607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1.186"/>
    </inkml:context>
    <inkml:brush xml:id="br0">
      <inkml:brushProperty name="width" value="0.05" units="cm"/>
      <inkml:brushProperty name="height" value="0.05" units="cm"/>
    </inkml:brush>
  </inkml:definitions>
  <inkml:trace contextRef="#ctx0" brushRef="#br0">11 263 13171,'-7'-12'1752,"3"-4"-992,4 2-240,2 0 1073,7-3-601,5 1-96,5-2-288,7 3-120,6-3-175,5 4-145,3-3-320,2-1-337,-2-5 449,-5-3-104,-10 2-24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1.603"/>
    </inkml:context>
    <inkml:brush xml:id="br0">
      <inkml:brushProperty name="width" value="0.05" units="cm"/>
      <inkml:brushProperty name="height" value="0.05" units="cm"/>
    </inkml:brush>
  </inkml:definitions>
  <inkml:trace contextRef="#ctx0" brushRef="#br0">280 0 12883,'-3'19'1608,"-6"16"-1008,-5 18-304,-3 8 1857,-4 13-1801,-6 8-104,1 11-64,-4-4-24,4-8-144,2-7-88,1-15-312,2-8-136,1-21 416,6-20-96,9-26-32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2.009"/>
    </inkml:context>
    <inkml:brush xml:id="br0">
      <inkml:brushProperty name="width" value="0.05" units="cm"/>
      <inkml:brushProperty name="height" value="0.05" units="cm"/>
    </inkml:brush>
  </inkml:definitions>
  <inkml:trace contextRef="#ctx0" brushRef="#br0">168 36 14059,'-1'0'58,"0"0"1,0-1-1,-1 1 0,1 0 1,0 0-1,-1 0 0,1 0 1,0 1-1,-1-1 1,1 0-1,0 0 0,-1 1 1,1-1-1,0 1 0,0-1 1,0 1-1,-1 0 0,1-1 1,0 1-1,0 0 0,0 0 1,0 0-1,0 0 0,0 0 1,0 0-1,1 0 1,-2 1-1,-22 36 343,23-36-340,-4 8 11,1 0 0,0 0-1,0 1 1,1-1-1,0 1 1,0 0-1,2 0 1,-1 0-1,1 0 1,1 0-1,0 0 1,1 0-1,3 21 1,-4-29-41,1-1-1,-1 1 1,1-1-1,0 1 1,0-1 0,0 0-1,0 0 1,0 1-1,0-1 1,1 0 0,-1 0-1,1 0 1,0 0-1,-1 0 1,1-1 0,0 1-1,0-1 1,0 1-1,0-1 1,0 1-1,0-1 1,1 0 0,-1 0-1,0 0 1,0 0-1,1-1 1,-1 1 0,1-1-1,3 1 1,-2-1 26,1 0 1,-1-1 0,1 1-1,-1-1 1,1 0 0,-1 0-1,0-1 1,0 1 0,1-1-1,-1 0 1,0 0 0,0 0-1,-1-1 1,1 0 0,6-5-1,0-1 84,1-1 0,-2-1 0,1 0 0,-1 0 0,-1-1 0,0 0 0,-1-1 0,0 0 0,-1 0 0,0 0 0,-1 0 0,0-1 0,-2 0 0,1 0 0,1-16 0,-5 26-94,0 0 0,0 0 0,0 0 1,-1 0-1,1 0 0,-1 0 1,0 0-1,0 0 0,-3-7 1,4 10-32,-1-1 0,0 1 1,0 0-1,0-1 0,0 1 1,0 0-1,-1-1 1,1 1-1,0 0 0,-1 0 1,1 0-1,0 0 0,-1 0 1,1 1-1,-1-1 1,0 0-1,1 1 0,-1-1 1,0 1-1,1-1 1,-1 1-1,0 0 0,1 0 1,-1 0-1,-3 0 0,-2 1-10,0 0-1,0 0 1,1 1-1,-1 0 1,0 1-1,1-1 0,-1 1 1,1 0-1,0 1 1,0 0-1,0 0 1,1 0-1,-6 6 0,-8 7-178,1 1 0,-21 27-1,24-25-203,1 1-1,0 1 1,-14 30-1,21-38 96,1 1-1,1 0 1,0 0-1,1 1 1,1-1-1,-3 24 1,6-33 194,0 0 0,0 0 0,1 0 1,0 0-1,0 0 0,2 9 0,18 30-681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2.397"/>
    </inkml:context>
    <inkml:brush xml:id="br0">
      <inkml:brushProperty name="width" value="0.05" units="cm"/>
      <inkml:brushProperty name="height" value="0.05" units="cm"/>
    </inkml:brush>
  </inkml:definitions>
  <inkml:trace contextRef="#ctx0" brushRef="#br0">58 1 11346,'-12'27'780,"2"0"0,1 1 0,2 1 0,0 0 0,2 0 0,1 0 0,0 33 0,4-51-567,0-1 0,1 1 0,2 13 0,-2-22-168,-1-1-1,1 1 0,-1 0 1,1 0-1,-1 0 0,1-1 1,0 1-1,0 0 0,0-1 1,0 1-1,3 2 0,-4-4-23,1 1 0,0-1 0,0 1 0,-1-1 0,1 0 0,0 1 0,0-1 0,0 0 0,-1 0 0,1 1 0,0-1-1,0 0 1,0 0 0,0 0 0,-1 0 0,1 0 0,0 0 0,0-1 0,0 1 0,0 0 0,-1 0 0,1 0 0,0-1 0,0 1-1,-1 0 1,1-1 0,1 0 0,3-2 50,-1 0-1,0-1 1,0 0 0,0 1-1,-1-1 1,1 0 0,-1-1-1,0 1 1,0-1 0,0 1-1,3-8 1,0-3 158,0 1-1,7-27 1,-10 28-95,-1 1 1,0-1 0,-1 1-1,0-1 1,-1 0 0,0 1-1,-2-15 1,1 24-198,1 0 0,-1 0 0,1 0 0,-1 0 0,0 0 0,0 0 0,0 0 1,0 0-1,-1 1 0,1-1 0,-1 0 0,0 1 0,0-1 0,0 1 0,0 0 0,0-1 0,0 1 0,-1 0 0,1 0 0,-1 1 0,1-1 0,-1 0 0,0 1 0,1 0 0,-1-1 1,0 1-1,0 0 0,0 0 0,0 1 0,0-1 0,0 1 0,0-1 0,-5 1 0,6 0-31,-1 1 0,1-1-1,-1 0 1,1 1 0,-1-1 0,1 1 0,-1 0-1,1 0 1,0 0 0,-5 3 0,0 3-581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2.802"/>
    </inkml:context>
    <inkml:brush xml:id="br0">
      <inkml:brushProperty name="width" value="0.05" units="cm"/>
      <inkml:brushProperty name="height" value="0.05" units="cm"/>
    </inkml:brush>
  </inkml:definitions>
  <inkml:trace contextRef="#ctx0" brushRef="#br0">0 731 13523,'1'2'64,"-1"-1"0,1 0 0,0 0 1,-1 0-1,1 0 0,0 0 0,0 0 0,-1 0 1,1 0-1,0-1 0,0 1 0,0 0 0,0 0 1,0-1-1,0 1 0,1-1 0,-1 1 0,0-1 0,0 1 1,0-1-1,0 0 0,1 0 0,-1 1 0,2-1 1,-1 0 1,1-1 1,-1 1 0,0-1 0,0 0 0,1 0-1,-1 0 1,0 0 0,0 0 0,0 0-1,0 0 1,0-1 0,2-1 0,7-7 220,0-1 0,-1-1 0,12-16 1,-18 22-111,39-55 533,-4-2 0,-2-2 0,-3-1 0,-3-2 0,-3-1 0,31-116-1,-40 94-184,-43 318-591,18-149 49,-10 265-873,16-330 935,1 0-1,0 0 1,0 0-1,1 0 0,1 0 1,5 13-1,-8-24-31,1-1 0,-1 1 0,1-1-1,0 1 1,-1 0 0,1-1 0,0 1 0,0-1-1,0 0 1,1 1 0,-1-1 0,2 2 0,-2-3-16,-1 0 0,1 0 0,0 0 0,0 0 1,0 0-1,-1 0 0,1 0 0,0 0 0,0 0 1,0 0-1,-1 0 0,1-1 0,0 1 0,0 0 1,-1-1-1,1 1 0,0 0 0,0-1 0,-1 1 1,1-1-1,-1 1 0,1-1 0,0 1 0,-1-1 1,1 1-1,-1-1 0,1-1 0,21-22-74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3.207"/>
    </inkml:context>
    <inkml:brush xml:id="br0">
      <inkml:brushProperty name="width" value="0.05" units="cm"/>
      <inkml:brushProperty name="height" value="0.05" units="cm"/>
    </inkml:brush>
  </inkml:definitions>
  <inkml:trace contextRef="#ctx0" brushRef="#br0">195 46 13379,'0'-3'132,"0"0"1,0 0-1,-1 0 1,1 0-1,-1 0 1,0 0-1,0 0 1,0 1-1,0-1 1,0 0-1,-1 0 0,-1-2 1,3 5-110,-1-1-1,1 1 1,-1-1 0,1 1 0,-1-1-1,1 1 1,-1 0 0,0-1 0,1 1-1,-1 0 1,1 0 0,-1 0 0,0-1-1,1 1 1,-1 0 0,0 0 0,1 0-1,-1 0 1,0 0 0,1 0 0,-1 0-1,0 0 1,0 0 0,-1 1 41,0 0 0,0 0 0,0 0 0,0 0 0,0 0 0,0 0 0,1 1 0,-1-1 0,0 0 0,-2 4 0,-7 8 91,0 2-1,0-1 0,1 1 0,1 0 0,1 1 1,-12 32-1,3-1-94,-12 60-1,23-80-24,1 1 0,-2 54 0,6-70-17,2 1-1,0-1 1,0 0-1,1 0 1,0 0-1,1 0 1,1 0-1,0 0 1,6 12-1,-8-20 5,0 0-1,0 0 0,1-1 0,0 1 0,0-1 0,0 1 0,0-1 0,0 0 0,1 0 0,-1 0 0,1-1 0,0 1 0,0-1 0,0 0 0,0 0 0,0 0 0,8 2 0,-7-3 17,1 0 0,-1 0 0,1-1 0,0 0 0,-1 0 0,1 0 0,-1-1 0,1 0 1,-1 0-1,1 0 0,-1-1 0,0 0 0,1 0 0,5-3 0,-1-1 80,0 0 0,0-1 0,0 0 0,0-1 0,-1 0 1,-1 0-1,1-1 0,-1 0 0,-1 0 0,0-1 0,0 0 0,-1-1 0,0 1 0,-1-1 0,0 0 1,-1-1-1,4-13 0,-8 24-96,1-1 1,-1 1 0,0-1 0,1 0-1,-1 1 1,0-1 0,0 0-1,0 1 1,0-1 0,-1 0-1,1 1 1,0-1 0,-1 1-1,1-1 1,-1 0 0,1 1 0,-1-1-1,0 1 1,0 0 0,1-1-1,-1 1 1,0-1 0,0 1-1,-1 0 1,1 0 0,0 0-1,0 0 1,-1 0 0,1 0 0,0 0-1,-1 0 1,1 0 0,-1 0-1,1 1 1,-1-1 0,1 1-1,-3-1 1,-1 0 0,1 1 0,0-1 0,0 1 0,-1 1 0,1-1 0,0 0 0,0 1 0,-1 0 0,1 0 0,0 0 0,0 1 0,0-1 0,-6 4 0,2 0-145,0 0 0,0 1 0,1-1 1,-1 2-1,1-1 0,0 1 0,1 0 0,0 1 0,0-1 0,1 1 0,-1 0 1,2 1-1,-1-1 0,1 1 0,1 0 0,-1 0 0,-2 16 0,5-24 89,1 1 0,0 0 0,0 0 0,-1-1-1,1 1 1,1 0 0,-1-1 0,0 1 0,0 0-1,0 0 1,1-1 0,-1 1 0,1 0 0,0-1-1,-1 1 1,1-1 0,0 1 0,0-1 0,0 1 0,0-1-1,0 1 1,0-1 0,0 0 0,1 0 0,0 2-1,1-3-36,-1 1-1,0 0 0,1-1 1,-1 1-1,1-1 0,-1 0 1,5 0-1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3.623"/>
    </inkml:context>
    <inkml:brush xml:id="br0">
      <inkml:brushProperty name="width" value="0.05" units="cm"/>
      <inkml:brushProperty name="height" value="0.05" units="cm"/>
    </inkml:brush>
  </inkml:definitions>
  <inkml:trace contextRef="#ctx0" brushRef="#br0">140 76 16468,'2'-11'660,"2"-22"695,-4 31-1291,0 1 0,0-1 0,0 0 0,0 0 0,-1 1 1,1-1-1,0 0 0,-1 1 0,1-1 0,-1 1 0,0-1 0,0 0 0,0 1 0,1-1 0,-3-2 0,2 4-21,1 0 0,-1-1-1,1 1 1,-1 0 0,1 0 0,-1-1-1,1 1 1,-1 0 0,1 0 0,-1 0-1,1 0 1,-1-1 0,1 1 0,-1 0-1,0 0 1,1 0 0,-1 0 0,1 0-1,-1 0 1,1 0 0,-1 1 0,1-1-1,-1 0 1,0 0 0,1 0 0,-1 1 0,1-1-1,-1 0 1,1 0 0,0 1 0,-1-1-1,1 0 1,-1 1 0,1-1 0,0 1-1,-1-1 1,1 0 0,-1 1 0,1-1-1,0 1 1,0-1 0,-1 2 0,-14 25 479,13-23-440,-19 47-8,2 2 0,2 1 0,2 0 0,-11 81 0,26-121-112,4-19 96,5-20 91,33-117 527,-42 141-682,0 1 1,0 0-1,0 0 0,0 0 0,0 0 1,0 0-1,0 0 0,0 0 0,0 0 0,0 0 1,0-1-1,0 1 0,0 0 0,0 0 0,0 0 1,0 0-1,0 0 0,0 0 0,0 0 0,0 0 1,0 0-1,0 0 0,0 0 0,0 0 1,1 0-1,-1-1 0,0 1 0,0 0 0,0 0 1,0 0-1,0 0 0,0 0 0,0 0 0,0 0 1,0 0-1,1 0 0,-1 0 0,0 0 0,0 0 1,0 0-1,0 0 0,0 0 0,0 0 0,0 0 1,0 0-1,0 0 0,0 0 0,1 0 1,-1 0-1,0 0 0,0 1 0,0-1 0,0 0 1,0 0-1,0 0 0,0 0 0,0 0 0,0 0 1,0 0-1,0 0 0,0 0 0,0 0 0,1 0 1,-1 0-1,0 0 0,0 1 0,0-1 0,1 8-1320,-18 17-245,10-7 1116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3.968"/>
    </inkml:context>
    <inkml:brush xml:id="br0">
      <inkml:brushProperty name="width" value="0.05" units="cm"/>
      <inkml:brushProperty name="height" value="0.05" units="cm"/>
    </inkml:brush>
  </inkml:definitions>
  <inkml:trace contextRef="#ctx0" brushRef="#br0">2 21 15123,'3'-11'1152,"-1"2"502,-2 18-406,-5 98-138,3 1-1,17 131 0,-14-227-1114,1 0 0,0 1 0,5 14 0,-7-27-13,0 1 1,0 0-1,1-1 1,-1 1-1,0 0 1,1-1 0,-1 1-1,0 0 1,1-1-1,-1 1 1,1-1-1,-1 1 1,1-1-1,-1 1 1,1-1-1,-1 1 1,1-1-1,0 0 1,0 1-1,0-1-10,-1 0 0,1 0-1,-1 0 1,1 0 0,-1 0-1,0 0 1,1 0 0,-1 0-1,1-1 1,-1 1 0,0 0-1,1 0 1,-1 0-1,0-1 1,1 1 0,-1 0-1,0 0 1,1-1 0,-1 1-1,0 0 1,1-1 0,-1 0-1,2-2-132,0 1 0,-1-1 0,0 0 0,0 0-1,0 0 1,2-5 0,1-53-580,-4 51 618,0-39-420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4.386"/>
    </inkml:context>
    <inkml:brush xml:id="br0">
      <inkml:brushProperty name="width" value="0.05" units="cm"/>
      <inkml:brushProperty name="height" value="0.05" units="cm"/>
    </inkml:brush>
  </inkml:definitions>
  <inkml:trace contextRef="#ctx0" brushRef="#br0">180 18 14995,'4'-18'1256,"-7"21"-653,-13 33 77,-19 57 16,5-18-314,3 1 0,-29 141 0,41-91 41,14-107-323,1-1 0,1 1 1,0-1-1,8 32 0,-8-45-79,0 1-1,1-1 0,-1 0 0,1 0 0,1 0 1,-1 0-1,1 0 0,0 0 0,0-1 0,0 1 1,1-1-1,-1 0 0,1 0 0,0 0 1,0 0-1,1-1 0,-1 0 0,1 0 0,0 0 1,-1 0-1,1-1 0,0 0 0,1 0 0,-1 0 1,0 0-1,1-1 0,-1 0 0,0 0 1,1-1-1,-1 1 0,1-1 0,0 0 0,-1-1 1,1 1-1,-1-1 0,0 0 0,7-2 1,1-2 9,-1 0 1,1-1 0,-1 0-1,0-1 1,-1 0 0,1-1-1,-1 0 1,-1 0 0,15-17 0,-11 11 32,-1-1 1,-1-1 0,0 0 0,-1-1 0,16-32 0,-23 40-9,-1-1 0,1 1 0,-2-1 0,4-19 0,-5 26-44,-1 1 1,1 0-1,-1 0 1,0 0-1,0 0 0,0 0 1,0 0-1,0 0 1,-1 0-1,1-1 1,0 1-1,-1 0 1,0 0-1,1 0 1,-1 0-1,0 1 1,0-1-1,0 0 0,-1 0 1,1 0-1,0 1 1,0-1-1,-1 1 1,1-1-1,-1 1 1,0-1-1,1 1 1,-4-2-1,2 2-3,-1 1 0,1-1 1,0 1-1,0 0 0,0 0 0,-1 0 0,1 0 1,0 0-1,0 1 0,0 0 0,0-1 0,0 1 0,0 0 1,0 1-1,0-1 0,0 0 0,0 1 0,0 0 1,-3 3-1,-6 3-31,1 1 0,-21 20 0,21-17-140,1 0 0,-14 20-1,20-27-9,1 1 0,0 0 0,0 0-1,0 0 1,1 0 0,0 0 0,0 1 0,-1 8-1,3-15 160,0 0-1,0 0 0,0 1 0,-1-1 0,1 0 0,0 0 0,0 1 0,0-1 1,0 0-1,0 1 0,0-1 0,0 0 0,0 0 0,0 1 0,0-1 1,1 0-1,-1 1 0,0-1 0,0 0 0,0 0 0,0 1 0,0-1 1,0 0-1,1 0 0,-1 1 0,0-1 0,0 0 0,0 0 0,1 0 1,-1 1-1,0-1 0,0 0 0,0 0 0,1 0 0,-1 0 0,0 0 1,0 1-1,1-1 0,-1 0 0,0 0 0,1 0 0,-1 0 0,0 0 0,0 0 1,1 0-1,-1 0 0,0 0 0,1 0 0,-1 0 0,0 0 0,0 0 1,1 0-1,-1 0 0,0 0 0,0-1 0,1 1 0,-1 0 0,0 0 1,1 0-1,-1 0 0,0 0 0,1-1 0,17-11-269,-16 10 191,24-18-474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5.252"/>
    </inkml:context>
    <inkml:brush xml:id="br0">
      <inkml:brushProperty name="width" value="0.05" units="cm"/>
      <inkml:brushProperty name="height" value="0.05" units="cm"/>
    </inkml:brush>
  </inkml:definitions>
  <inkml:trace contextRef="#ctx0" brushRef="#br0">328 62 11698,'0'0'103,"0"-1"0,1 1 0,-1-1-1,0 1 1,0 0 0,0-1-1,1 1 1,-1 0 0,0-1-1,1 1 1,-1 0 0,0-1 0,1 1-1,-1 0 1,0 0 0,1-1-1,-1 1 1,0 0 0,1 0-1,-1 0 1,1-1 0,-1 1-1,0 0 1,1 0 0,-1 0 0,1 0-1,-1 0 1,1 0 0,0 0-1,-1 13 1616,-13 32-131,12-42-1408,-66 194 1738,-26 85-1245,71-201-781,-19 123 0,39-165-239,3-26-68,0-13 401,-1 0 0,0 1 0,0-1-1,0 0 1,0 0 0,1 0-1,-1 0 1,0 0 0,0 0 0,0 0-1,0 0 1,0 0 0,1 0-1,-1 0 1,0 0 0,0 0-1,0 0 1,0 0 0,1 0 0,-1 0-1,0 0 1,0 0 0,0 0-1,0 0 1,1 0 0,-1 0 0,0-1-1,0 1 1,0 0 0,0 0-1,0 0 1,0 0 0,1 0-1,-1 0 1,0 0 0,0-1 0,0 1-1,0 0 1,0 0 0,0 0-1,0 0 1,0 0 0,0-1 0,0 1-1,0 0 1,1 0 0,-1 0-1,0 0 1,0-1 0,0 1 0,0 0-1,0 0 1,0 0 0,0 0-1,-1-1 1,1 1 0,9-22-605,-2-1 0,0 0 0,-2 0 1,0 0-1,1-26 0,0 7-516,33-306-2872,-34 115 4921,-5 222-422,-3-39 769,3 49-1175,0-1 1,0 0-1,-1 1 0,1-1 0,-1 1 0,1-1 0,-1 1 0,1-1 0,-1 1 1,0-1-1,0 1 0,0-1 0,0 1 0,0 0 0,0-1 0,0 1 0,0 0 0,0 0 1,-1 0-1,1 0 0,0 0 0,-1 0 0,-2-1 0,3 2-26,-1 1 1,1-1-1,-1 0 0,0 0 0,1 1 1,-1-1-1,1 0 0,-1 1 0,1 0 1,-1-1-1,1 1 0,0 0 0,-1 0 1,1 0-1,0 0 0,-1 0 0,1 0 1,0 0-1,0 0 0,0 0 0,0 1 1,0-1-1,0 0 0,0 1 0,0 2 1,-3 1 85,-11 16 1,1 1 1,1 0 0,0 1-1,2 0 1,1 1-1,1 0 1,1 1-1,1 0 1,-6 50 0,12-71-123,1 0 1,0 1-1,0-1 1,0 1-1,1-1 1,-1 1-1,1-1 1,0 0-1,3 8 1,-3-11-11,-1 0 0,1 0 0,-1 0 0,1 0 0,0-1 0,-1 1 0,1 0 0,0 0 0,0-1 0,-1 1 0,1 0 0,0-1 0,0 1 1,0-1-1,0 1 0,0-1 0,0 1 0,1-1 0,0 0 6,-1 1 0,1-1 0,0 0 0,-1 0 0,1-1 0,0 1 0,-1 0 0,1 0 0,0-1 0,-1 1 0,1-1 0,-1 0 0,1 1 0,2-3 0,4-2 71,1-1 1,-1-1 0,-1 1 0,1-1 0,-1-1-1,0 1 1,-1-1 0,0-1 0,0 1-1,8-18 1,-2 2 129,-1-1 0,-2 1 0,7-28 0,-11 32-39,0 1 0,2-40 1,-6 54-159,-1 0 1,0 0 0,0 1 0,0-1 0,-1 0 0,1 0 0,-1 0-1,0 0 1,-1 1 0,1-1 0,-1 0 0,0 1 0,0-1 0,0 1-1,-1 0 1,1 0 0,-5-5 0,5 8-22,1 0 0,0 0-1,-1 0 1,1 0 0,-1 0 0,1 0 0,-1 1 0,0-1-1,1 0 1,-1 1 0,0 0 0,1-1 0,-1 1 0,0 0-1,1 0 1,-1 0 0,0 0 0,0 0 0,1 0 0,-1 1-1,0-1 1,1 0 0,-1 1 0,0-1 0,1 1 0,-1 0-1,-1 1 1,-3 1-32,1 0-1,-1 1 0,1 0 1,0 0-1,-8 9 0,2 0-217,0 0-1,0 1 0,1 1 0,1 0 1,0 0-1,2 1 0,-1 0 0,2 0 1,0 1-1,1-1 0,1 1 0,-4 31 1,7-45 186,1 0 1,-1 0-1,1 0 0,0 0 1,0 0-1,0 0 1,1 0-1,-1 0 1,1 0-1,0 0 1,-1 0-1,1 0 1,1 0-1,-1 0 1,0-1-1,1 1 1,3 4-1,16 8-516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29.325"/>
    </inkml:context>
    <inkml:brush xml:id="br0">
      <inkml:brushProperty name="width" value="0.05" units="cm"/>
      <inkml:brushProperty name="height" value="0.05" units="cm"/>
    </inkml:brush>
  </inkml:definitions>
  <inkml:trace contextRef="#ctx0" brushRef="#br0">253 63 13619,'3'-4'359,"-1"2"-68,1-1-1,-1 0 1,0 0 0,1-1-1,-1 1 1,1-4 0,-2 6-258,-1 1-1,0 0 1,0 0 0,0-1 0,0 1 0,0 0 0,0-1 0,0 1 0,0 0 0,0-1 0,0 1 0,0 0-1,0 0 1,0-1 0,0 1 0,0 0 0,0-1 0,-1 1 0,1 0 0,0 0 0,0-1 0,0 1 0,0 0-1,0 0 1,-1-1 0,1 1 0,0 0 0,0 0 0,-1-1 0,1 1 0,-19-2 1175,8 4-962,1 0-1,-1 0 1,1 1-1,0 0 1,0 1 0,0 0-1,-18 11 1,13-6-179,1 1 1,0 0 0,1 1 0,-15 15-1,20-17-60,0 1 0,0 0 0,1 0 0,1 0-1,-1 1 1,2 0 0,-7 16 0,10-22-5,1-1 0,0 0 0,0 1 1,0-1-1,1 1 0,-1 0 0,1-1 0,0 1 1,0-1-1,2 6 0,-2-7 1,1 0-1,0 0 1,0-1-1,1 1 1,-1 0 0,0-1-1,1 1 1,-1-1-1,1 1 1,0-1 0,0 0-1,0 0 1,0 0-1,0 0 1,1 0 0,-1 0-1,3 1 1,1 0 5,-1-1 0,0 1 0,0-2 0,1 1 0,-1 0 0,1-1 0,0 0 1,-1 0-1,1-1 0,0 0 0,-1 0 0,1 0 0,0-1 0,7-1 0,6-2 77,-1 0-1,35-15 1,-24 8 78,-2-2 0,0-1 0,33-23 0,-47 28-75,-1 0 0,-1 0 0,0-1 0,0-1 0,-1 0 0,0 0 0,-1-1 0,12-20 0,-19 29-65,0 0-1,-1 0 1,1 0 0,-1 0-1,0 0 1,0 0 0,0-1-1,0 1 1,-1 0 0,1-1 0,-1 1-1,0 0 1,0-1 0,0 1-1,0-1 1,-1 1 0,1 0-1,-1-1 1,0 1 0,0 0 0,-2-5-1,1 5-12,0 0-1,-1 0 0,1 0 1,-1 1-1,0-1 1,0 1-1,0-1 0,0 1 1,0 0-1,0 0 0,-1 0 1,1 1-1,0-1 0,-1 1 1,0 0-1,1 0 1,-1 0-1,-6-1 0,-4 1-67,1 0-1,-1 1 0,1 0 0,0 1 1,-1 0-1,1 1 0,-1 1 0,1 0 1,0 0-1,1 2 0,-1 0 0,1 0 1,-1 1-1,2 0 0,-1 1 0,1 1 0,-18 14 1,26-19 36,0-1 1,0 1 0,1-1-1,-1 1 1,1 0 0,0 0-1,0 0 1,0 0 0,0 0-1,0 0 1,1 1 0,-1-1-1,1 0 1,-2 8 0,2 6-235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5.640"/>
    </inkml:context>
    <inkml:brush xml:id="br0">
      <inkml:brushProperty name="width" value="0.05" units="cm"/>
      <inkml:brushProperty name="height" value="0.05" units="cm"/>
    </inkml:brush>
  </inkml:definitions>
  <inkml:trace contextRef="#ctx0" brushRef="#br0">146 2 14347,'-19'25'949,"-25"49"1,41-66-802,-1-1 0,1 1-1,0 0 1,1 0 0,0 0 0,0 0 0,0 0 0,1 1-1,1-1 1,-1 0 0,2 16 0,0-21-100,-1-1 0,1 1 0,0 0 0,-1-1-1,1 1 1,0-1 0,1 0 0,-1 1 0,0-1 0,1 0 0,-1 0 0,1 0 0,0 0 0,-1 0 0,1 0-1,0 0 1,0 0 0,1-1 0,-1 1 0,0-1 0,0 0 0,1 1 0,-1-1 0,1 0 0,-1 0 0,1-1-1,-1 1 1,1 0 0,-1-1 0,1 0 0,0 0 0,-1 1 0,1-2 0,0 1 0,4-1 0,1 0 55,0 0 0,1-1 0,-1 0 1,0 0-1,0-1 0,0 0 0,-1 0 1,1-1-1,-1 0 0,9-7 0,-5 3 63,-1-1 0,0-1 0,-1 0 0,0 0 0,11-17 0,-16 21-74,0-1 0,0 0 0,0-1 0,-1 1 0,0-1 0,0 1 0,-1-1 0,0 0 0,0 0 0,1-11 0,-3 16-70,0 1 1,0 0-1,0-1 1,-1 1-1,1 0 1,0-1 0,-1 1-1,1 0 1,-1 0-1,0 0 1,0-1-1,0 1 1,0 0 0,0 0-1,0 0 1,-1 0-1,1 1 1,-1-1-1,-3-3 1,3 3-3,-2 0 0,1 0 1,0 1-1,0-1 0,0 1 0,-1-1 0,1 1 0,-1 0 1,1 1-1,-1-1 0,-5 0 0,-4 1-114,0 0-1,0 1 1,0 1-1,0 0 1,-24 7-1,-1 4-547,-54 26 0,56-21 237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6.404"/>
    </inkml:context>
    <inkml:brush xml:id="br0">
      <inkml:brushProperty name="width" value="0.05" units="cm"/>
      <inkml:brushProperty name="height" value="0.05" units="cm"/>
    </inkml:brush>
  </inkml:definitions>
  <inkml:trace contextRef="#ctx0" brushRef="#br0">11 597 13939,'-4'16'886,"-2"10"251,7-23-424,4-11 198,129-289 2966,-111 234-3498,-4 0 0,22-124 0,-39 163-250,-5 44-74,-4 96-122,11 185 0,-3-289 36,-1 10-145,2-1-1,0 1 0,2 0 0,0-1 0,9 25 0,-13-44 145,1-1 1,-1 1-1,1-1 0,-1 1 0,1-1 1,0 0-1,-1 1 0,1-1 1,0 0-1,0 0 0,0 1 1,0-1-1,0 0 0,0 0 0,1 0 1,-1 0-1,0 0 0,0-1 1,1 1-1,-1 0 0,2 0 1,-1-1 19,-1 0 0,1 0 1,0-1-1,-1 1 0,1-1 0,0 1 1,-1-1-1,1 1 0,-1-1 1,1 0-1,-1 0 0,1 0 1,-1 0-1,0 0 0,1 0 1,-1 0-1,0 0 0,0 0 0,0-1 1,2-1-1,22-32-320,1-9-59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6.824"/>
    </inkml:context>
    <inkml:brush xml:id="br0">
      <inkml:brushProperty name="width" value="0.05" units="cm"/>
      <inkml:brushProperty name="height" value="0.05" units="cm"/>
    </inkml:brush>
  </inkml:definitions>
  <inkml:trace contextRef="#ctx0" brushRef="#br0">140 0 15179,'-5'6'176,"0"-1"-1,0 1 0,0 0 1,1 0-1,0 1 0,0-1 0,0 1 1,-4 13-1,5-13-51,-16 37 247,3 1-1,1 1 1,-13 73 0,22-85-273,2-1 0,1 1 0,2 0 1,1 0-1,9 63 0,-8-90-76,1 0-1,-1 0 0,2 0 0,-1 0 1,1 0-1,0-1 0,0 1 0,1-1 0,0 1 1,6 6-1,-8-10 3,1 0 1,-1-1 0,1 0-1,0 1 1,0-1-1,0 0 1,0 0-1,0 0 1,1-1-1,-1 1 1,0-1-1,1 0 1,0 0-1,-1 0 1,1 0-1,-1 0 1,1-1-1,0 0 1,-1 0-1,1 0 1,0 0-1,3-1 1,2-1 56,1-1 1,-1 0-1,0 0 1,-1-1-1,1 0 1,-1-1-1,0 0 1,0 0-1,0-1 0,0 0 1,-1 0-1,0-1 1,-1 0-1,8-10 1,-6 8 31,-1-1 1,0 0 0,-1 0 0,0 0-1,0-1 1,-1 0 0,-1 0-1,0-1 1,0 1 0,3-24-1,-6 30-80,-1 0 0,0 1 0,0-1 0,0 0 0,0 0-1,-1 0 1,0 1 0,0-1 0,0 0 0,-1 1 0,1-1-1,-1 1 1,0-1 0,0 1 0,-1 0 0,-2-4 0,2 5-39,1 1 0,-1 0 0,1-1 0,-1 1 0,0 0 0,0 0 0,0 1 0,0-1 0,0 1 0,-1-1 0,1 1 0,0 0 0,-1 0 0,1 0 0,-1 1 0,1-1 0,-1 1 0,1 0 0,-1 0 0,1 0 0,-1 0 0,-4 2 0,1-1-99,0 1 0,0 0 0,0 0 0,1 1 0,-1 0 0,1 0 0,0 1 0,0 0 0,0 0 0,0 0 0,-8 8 0,10-8 100,-1 1 1,1-1 0,1 1-1,-1 0 1,0 0 0,1 0 0,0 0-1,1 0 1,-1 1 0,1-1-1,0 1 1,0 0 0,-2 11-1,7-3-141,7-5 62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7.297"/>
    </inkml:context>
    <inkml:brush xml:id="br0">
      <inkml:brushProperty name="width" value="0.05" units="cm"/>
      <inkml:brushProperty name="height" value="0.05" units="cm"/>
    </inkml:brush>
  </inkml:definitions>
  <inkml:trace contextRef="#ctx0" brushRef="#br0">0 1 15691,'0'0'1753,"2"0"-1233,5 8-232,-2 6 792,4 13-392,2 4-120,-1 17-360,1 2-112,-1 5-64,4-1 0,-7-5-64,0-5-96,-1-13-280,-1-8-256,-3-23 536,-1-7-88,6-26-112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7.794"/>
    </inkml:context>
    <inkml:brush xml:id="br0">
      <inkml:brushProperty name="width" value="0.05" units="cm"/>
      <inkml:brushProperty name="height" value="0.05" units="cm"/>
    </inkml:brush>
  </inkml:definitions>
  <inkml:trace contextRef="#ctx0" brushRef="#br0">108 1 13795,'-32'87'2483,"16"-45"-1719,1 1 1,-12 60 0,20-63-260,-3 70 1,10-98-445,0-1-1,0 1 1,1-1 0,1 0-1,0 1 1,0-1 0,1 0-1,1 0 1,0 0 0,0-1-1,7 11 1,-9-17-44,1 0 0,0-1 0,0 1 0,0-1 0,0 1-1,0-1 1,1 0 0,-1-1 0,1 1 0,0 0 0,0-1 0,0 0 0,0 0 0,1 0 0,-1-1 0,0 1-1,6 0 1,-3-1 2,0 0-1,1-1 1,-1 0 0,0 0-1,0-1 1,1 0-1,-1 0 1,0 0-1,0-1 1,8-3-1,-4 1 29,-1-1 0,1 0 1,-1 0-1,0-1 0,-1 0 0,0-1 0,0 0 0,0 0 0,-1-1 0,0 0 0,0-1 0,-1 0 0,11-16 0,-17 24-33,0-1 0,0 1 0,-1 0-1,1-1 1,0 1 0,-1-1 0,1 1 0,-1-1 0,0 1 0,1-1 0,-1 1-1,0-1 1,0 0 0,0 1 0,0-1 0,0 1 0,0-1 0,0 1 0,-1-1-1,1 1 1,0-1 0,-1 1 0,0-1 0,1 1 0,-1-1 0,0 1 0,0 0-1,1-1 1,-1 1 0,0 0 0,0 0 0,-1-1 0,1 1 0,0 0 0,0 0-1,0 0 1,-1 1 0,1-1 0,-3-1 0,0 0 13,-1 0 0,0 0 0,0 1 0,0 0 1,0 0-1,0 0 0,0 1 0,-1-1 0,1 1 0,-8 1 0,0 1-1,1 1-1,-1 0 0,1 1 0,0 0 0,0 1 0,0 0 0,-18 12 0,23-13-119,1 0 0,0 1 0,0 0 0,0 0-1,0 0 1,1 0 0,0 1 0,0 0 0,0 0 0,1 1-1,0-1 1,0 1 0,-5 14 0,8-5-779,1-15 851,0-1 1,0 1-1,1-1 1,-1 0-1,0 1 0,0-1 1,1 1-1,-1-1 0,0 0 1,1 1-1,-1-1 0,1 0 1,-1 0-1,0 1 0,1-1 1,-1 0-1,1 0 1,-1 1-1,1-1 0,-1 0 1,1 0-1,-1 0 0,1 0 1,-1 0-1,1 0 0,-1 0 1,1 0-1,0 0 1,12-1-465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9.066"/>
    </inkml:context>
    <inkml:brush xml:id="br0">
      <inkml:brushProperty name="width" value="0.05" units="cm"/>
      <inkml:brushProperty name="height" value="0.05" units="cm"/>
    </inkml:brush>
  </inkml:definitions>
  <inkml:trace contextRef="#ctx0" brushRef="#br0">124 1 15139,'2'34'827,"-1"0"-1,-2 0 0,-6 45 0,-26 98 358,30-167-1122,-15 75 74,-41 115 1,55-192-638,2-11 527,5-13-87,4 3-58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9.499"/>
    </inkml:context>
    <inkml:brush xml:id="br0">
      <inkml:brushProperty name="width" value="0.05" units="cm"/>
      <inkml:brushProperty name="height" value="0.05" units="cm"/>
    </inkml:brush>
  </inkml:definitions>
  <inkml:trace contextRef="#ctx0" brushRef="#br0">353 24 7786,'-10'1'720,"0"0"0,0 0 0,0 1-1,0 0 1,0 1 0,-18 8 0,10-3 207,1 1 0,-27 18 0,37-22-737,1-1 0,0 1 0,0 1-1,0-1 1,1 1 0,-1 0 0,1 0 0,1 1 0,-1-1-1,1 1 1,0 0 0,1 0 0,-5 13 0,8-19-172,-1 0 1,1 0-1,0 0 1,0 0 0,-1 0-1,1 0 1,0 1-1,0-1 1,0 0-1,0 0 1,0 0-1,0 0 1,0 0-1,1 0 1,-1 0-1,0 0 1,1 0-1,-1 1 1,1-1-1,-1 0 1,1-1-1,-1 1 1,1 0-1,-1 0 1,1 0 0,0 0-1,0 0 1,0 0-1,-1-1 1,1 1-1,0 0 1,0-1-1,0 1 1,0-1-1,0 1 1,0-1-1,0 1 1,0-1-1,0 0 1,0 0-1,0 1 1,1-1-1,-1 0 1,0 0 0,0 0-1,2 0 1,1 0 15,0 0 0,0-1 0,0 1 0,0-1 0,-1 0 0,1 0 0,0 0 0,0 0 0,0-1 0,-1 0 0,7-3 0,-2-2 44,0 0 1,-1-1-1,0 0 1,0 0-1,-1 0 1,1-1-1,7-16 1,-11 21-45,-1 0 0,0 0 0,-1 0 0,1 0 0,-1 0 0,0 0 0,1 0 0,-2-1 0,1 1 0,-1 0 0,1-1 0,-1 1 0,0 0 0,-1-1 0,1 1 0,-1 0 0,0-1 0,0 1 0,0 0 0,0 0 0,-3-5 0,3 7-25,-1 0 0,0 0 1,0-1-1,0 1 0,0 0 0,0 1 0,0-1 0,0 0 1,-1 1-1,1-1 0,-1 1 0,1 0 0,-1 0 0,1 0 1,-1 0-1,0 0 0,1 0 0,-1 1 0,0-1 0,0 1 0,0 0 1,1 0-1,-1 0 0,0 0 0,0 0 0,0 1 0,1-1 1,-1 1-1,-4 1 0,-2 1-64,1 1-1,-1-1 1,1 1 0,0 0 0,0 1-1,0 0 1,1 0 0,-7 7-1,3-1-98,1-1-1,1 1 1,0 1 0,1 0-1,0 0 1,1 1-1,0 0 1,1 0-1,0 1 1,2 0-1,-1-1 1,1 2-1,1-1 1,1 0-1,0 1 1,0 22 0,3 13-369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49.874"/>
    </inkml:context>
    <inkml:brush xml:id="br0">
      <inkml:brushProperty name="width" value="0.05" units="cm"/>
      <inkml:brushProperty name="height" value="0.05" units="cm"/>
    </inkml:brush>
  </inkml:definitions>
  <inkml:trace contextRef="#ctx0" brushRef="#br0">92 1 15611,'-19'30'990,"2"1"-1,-16 35 0,29-55-858,0 1 0,0 0 1,1 0-1,1 0 0,0 0 0,0 0 0,1 1 1,1-1-1,1 20 0,-1-29-117,1 1 1,0 0-1,-1-1 1,1 1-1,1-1 1,-1 1-1,0-1 1,1 1 0,0-1-1,0 0 1,0 0-1,0 0 1,0 0-1,0 0 1,1 0-1,0-1 1,3 4-1,-4-5 0,1 1 1,-1-1-1,1 0 1,0 0-1,-1 0 0,1 0 1,0 0-1,0 0 1,0-1-1,0 1 0,0-1 1,0 0-1,-1 0 1,1 0-1,0 0 0,0-1 1,0 1-1,0-1 0,0 0 1,0 0-1,0 0 1,3-1-1,1-2 58,0 0 1,0-1-1,-1 0 1,1 0-1,-1 0 0,0-1 1,0 0-1,-1 0 1,1-1-1,-2 1 0,1-1 1,-1 0-1,0 0 1,0-1-1,-1 1 0,0-1 1,0 0-1,2-8 0,-3 8 0,0-1-1,0 0 1,-1 1-1,1-1 0,-2 0 1,0 0-1,0 1 0,0-1 1,-1 0-1,0 0 0,-1 1 1,0-1-1,0 1 1,-1-1-1,0 1 0,-7-13 1,7 17-65,1 1 0,-1 0 1,0 1-1,0-1 1,0 0-1,0 1 0,0 0 1,-1-1-1,1 1 0,-1 1 1,1-1-1,-1 0 1,0 1-1,0 0 0,1 0 1,-1 0-1,0 0 1,0 0-1,0 1 0,0 0 1,0 0-1,0 0 1,0 0-1,0 1 0,0 0 1,0-1-1,0 1 1,0 1-1,0-1 0,1 1 1,-1-1-1,1 1 0,-1 0 1,1 0-1,-1 0 1,1 1-1,0-1 0,0 1 1,0 0-1,1 0 1,-1 0-1,1 0 0,-1 0 1,1 1-1,0-1 1,0 1-1,-2 7 0,-2 17 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50.273"/>
    </inkml:context>
    <inkml:brush xml:id="br0">
      <inkml:brushProperty name="width" value="0.05" units="cm"/>
      <inkml:brushProperty name="height" value="0.05" units="cm"/>
    </inkml:brush>
  </inkml:definitions>
  <inkml:trace contextRef="#ctx0" brushRef="#br0">1 251 18372,'8'-5'1544,"17"-15"-1056,6-4-224,18-4 649,8-2-233,13-2-352,1 1-224,1 5-368,-7 1-280,-21 8 1752,-7 4-1240,-27 13 32,-8 4 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50.893"/>
    </inkml:context>
    <inkml:brush xml:id="br0">
      <inkml:brushProperty name="width" value="0.05" units="cm"/>
      <inkml:brushProperty name="height" value="0.05" units="cm"/>
    </inkml:brush>
  </inkml:definitions>
  <inkml:trace contextRef="#ctx0" brushRef="#br0">11 195 13699,'-5'-7'1392,"0"-1"-1040,5 4-136,0 1 440,10 3-263,6 0-49,12-9-136,11-5-88,18-14-240,15-2 120,14-10-40,3-11 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2.426"/>
    </inkml:context>
    <inkml:brush xml:id="br0">
      <inkml:brushProperty name="width" value="0.05" units="cm"/>
      <inkml:brushProperty name="height" value="0.05" units="cm"/>
    </inkml:brush>
  </inkml:definitions>
  <inkml:trace contextRef="#ctx0" brushRef="#br0">99 0 12987,'-21'13'1160,"-1"20"-792,2 10-152,3 13 520,4 3-272,7 8-152,6-1-135,5-7-362,2-4-119,6-16-152,-5-13-336,-3-22 576,-4-4-160,-8-21-136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52.663"/>
    </inkml:context>
    <inkml:brush xml:id="br0">
      <inkml:brushProperty name="width" value="0.05" units="cm"/>
      <inkml:brushProperty name="height" value="0.05" units="cm"/>
    </inkml:brush>
  </inkml:definitions>
  <inkml:trace contextRef="#ctx0" brushRef="#br0">195 7 12771,'-5'-7'1208,"-4"14"-896,0 42-120,-7 30 528,-6 32-304,-3 20-120,-5 28-128,2 11-40,4 0-72,5-9-96,12-40 40,10-21-32,22-74 32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53.340"/>
    </inkml:context>
    <inkml:brush xml:id="br0">
      <inkml:brushProperty name="width" value="0.05" units="cm"/>
      <inkml:brushProperty name="height" value="0.05" units="cm"/>
    </inkml:brush>
  </inkml:definitions>
  <inkml:trace contextRef="#ctx0" brushRef="#br0">101 1 12347,'-9'47'872,"-3"23"-728,-1 9-56,3 21 208,1 10-72,2 27-88,-2 5 0,4 3-136,0-10 24,-4-14 8,-3-9-8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38:53.946"/>
    </inkml:context>
    <inkml:brush xml:id="br0">
      <inkml:brushProperty name="width" value="0.05" units="cm"/>
      <inkml:brushProperty name="height" value="0.05" units="cm"/>
    </inkml:brush>
  </inkml:definitions>
  <inkml:trace contextRef="#ctx0" brushRef="#br0">146 42 12819,'3'-26'1392,"1"10"-976,-4 25-88,0 17 552,0 34-151,-2 17-121,-3 24-168,-2 15-128,-6 29-48,-1 13-40,-3 10-280,-3-3-224,1-15-248,-5-9 456,8-24-128,0-17-40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40:02.577"/>
    </inkml:context>
    <inkml:brush xml:id="br0">
      <inkml:brushProperty name="width" value="0.05" units="cm"/>
      <inkml:brushProperty name="height" value="0.05" units="cm"/>
    </inkml:brush>
  </inkml:definitions>
  <inkml:trace contextRef="#ctx0" brushRef="#br0">0 481 11554,'6'-3'355,"-2"2"-223,1-1 0,-1 0 0,0-1 0,0 1 0,0-1 0,0 0 0,0 0-1,-1 0 1,1 0 0,3-5 0,-4 7-55,-1 0-1,1 0 1,0 0 0,0 0-1,0 1 1,0-1-1,0 1 1,4 0-1,-5 0-37,74-5 286,112 8 0,-132-1-285,102-10 0,55-22-23,-109 14-2,-80 12-12,429-45 43,-31 48-29,-183 4-24,79 2 10,169-3 8,-20-20-10,241-6 8,180-7-9,-597 18-2,329-39 18,-100 6-1,-492 45-14,880-80 6,-311 27-12,-392 41 10,-183 13-3,43 4 0,-45-2 19,1-1 0,30-1 1,-50 0 45,1 0 1,0 0-1,-1-1 0,1 1 1,-1 0-1,1-1 1,-1 1-1,1-1 0,-1 1 1,0-1-1,1 1 0,-1-1 1,0 0-1,1 0 1,-1 0-1,0 0 0,0 0 1,0 0-1,0 0 0,1-2 1,-19 10-115,-9 9-42,10-12-17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2.818"/>
    </inkml:context>
    <inkml:brush xml:id="br0">
      <inkml:brushProperty name="width" value="0.05" units="cm"/>
      <inkml:brushProperty name="height" value="0.05" units="cm"/>
    </inkml:brush>
  </inkml:definitions>
  <inkml:trace contextRef="#ctx0" brushRef="#br0">1 115 10282,'18'-15'516,"1"0"1,1 2-1,0 0 0,1 2 1,31-14-1,-42 21-370,1 0 0,-1 0 1,1 1-1,1 1 0,-1 0 0,0 0 1,0 1-1,1 0 0,-1 1 0,1 1 1,-1 0-1,0 0 0,16 4 0,-23-3-124,0-1-1,0 1 1,0-1-1,-1 1 1,1 1-1,0-1 1,-1 0-1,1 1 1,-1 0-1,0 0 1,0 0-1,0 0 1,0 0-1,-1 0 1,1 1-1,-1 0 1,0-1-1,0 1 1,0 0-1,0 0 1,-1 0-1,0 0 1,1 0-1,-2 0 1,2 9-1,-1-6 31,-1 0 0,0 1 0,-1-1 0,0 0-1,0 0 1,0 0 0,-1 0 0,0 0 0,0 0-1,-1 0 1,0 0 0,0-1 0,0 1 0,-9 10 0,-1-2 70,0 0 1,-1-1 0,0-1 0,-1 0 0,-1-1 0,0-1-1,0 0 1,-1-1 0,-34 14 0,16-14-294,16-11 106,19 1 62,-1 0 0,1 0 0,0 0 1,-1-1-1,1 1 0,-1 0 0,1-1 0,-1 1 1,1 0-1,0-1 0,-1 1 0,1 0 0,0-1 1,-1 1-1,1-1 0,0 1 0,0-1 0,-1 1 1,1-1-1,0 1 0,0-1 0,0 1 0,0-1 0,0 1 1,0-1-1,-1 1 0,1-1 0,1 0 0,4-20-131</inkml:trace>
  <inkml:trace contextRef="#ctx0" brushRef="#br0" timeOffset="1">487 45 14643,'5'-4'193,"0"1"0,1 1 0,-1-1 1,1 1-1,0 0 0,-1 0 0,1 1 0,8-1 0,-13 2-167,1-1 1,-1 1-1,0 0 0,1 0 1,-1 0-1,1 0 0,-1 1 1,1-1-1,-1 0 0,1 1 1,-1-1-1,1 1 0,-1-1 1,0 1-1,1 0 0,-1-1 0,0 1 1,0 0-1,1 0 0,-1 0 1,0 0-1,0 0 0,0 0 1,0 0-1,0 1 0,0-1 1,-1 0-1,1 0 0,0 1 1,-1-1-1,1 1 0,-1-1 1,1 0-1,-1 1 0,0-1 0,1 1 1,-1 2-1,1 5 20,-1-1 0,-1 1-1,1-1 1,-1 1 0,-1 0-1,1-1 1,-1 0 0,-4 10 0,-31 68 224,19-48-125,8-15-63,-5 8 38,2 1 1,2 0-1,0 0 1,-6 36-1,17-64-133,-1-1 0,0 1 1,1 0-1,0 0 0,0 0 0,0 0 0,0 0 1,1 0-1,0 0 0,-1-1 0,1 1 0,1 0 1,-1-1-1,1 1 0,-1 0 0,1-1 0,0 0 0,0 1 1,0-1-1,1 0 0,-1 0 0,1 0 0,0 0 1,-1-1-1,1 1 0,1-1 0,-1 0 0,0 1 1,0-1-1,1-1 0,-1 1 0,1-1 0,0 1 0,-1-1 1,1 0-1,0 0 0,5 0 0,8 1-24,0-1 0,-1 0-1,1-1 1,0-1 0,25-5-1,26-14-112,-59 17 131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3.358"/>
    </inkml:context>
    <inkml:brush xml:id="br0">
      <inkml:brushProperty name="width" value="0.05" units="cm"/>
      <inkml:brushProperty name="height" value="0.05" units="cm"/>
    </inkml:brush>
  </inkml:definitions>
  <inkml:trace contextRef="#ctx0" brushRef="#br0">1 1 12659,'2'0'1184,"3"10"-720,-1 10-176,-1 14 720,1 4-376,0 10-207,1 5-89,-1 5-176,0-2-104,-1-9-352,0-10-120,-3-10 320,-1-5-89,-7-12-55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3.748"/>
    </inkml:context>
    <inkml:brush xml:id="br0">
      <inkml:brushProperty name="width" value="0.05" units="cm"/>
      <inkml:brushProperty name="height" value="0.05" units="cm"/>
    </inkml:brush>
  </inkml:definitions>
  <inkml:trace contextRef="#ctx0" brushRef="#br0">0 139 14091,'12'-14'496,"0"0"0,0 0-1,2 1 1,-1 0 0,32-20 0,-37 28-396,0 0 0,0 0 0,0 1 1,1 1-1,0 0 0,0 0 0,0 0 1,0 1-1,0 0 0,1 1 0,-1 0 1,0 1-1,17 1 0,-22-1-93,0 1-1,0-1 1,0 1-1,0 0 1,0 1-1,0-1 1,0 1 0,-1-1-1,1 1 1,-1 0-1,1 1 1,-1-1-1,1 1 1,-1-1-1,0 1 1,0 0-1,-1 0 1,1 0-1,3 6 1,-4-6 4,-1 0 0,0 0 0,0 0 0,0 0 0,0 0 0,-1 0 0,1 0 0,-1 0 0,0 0 0,1 0 0,-2 1 0,1-1-1,0 0 1,-1 0 0,1 0 0,-1 0 0,0 0 0,0 0 0,0 0 0,0 0 0,0 0 0,-1 0 0,0-1 0,1 1 0,-1-1 0,-3 4 0,-1 1-27,-1 0 0,0-1 0,-1 0 1,0 0-1,1-1 0,-2 0 0,1 0 0,-1-1 0,1 0 0,-1 0 0,0-1 1,0 0-1,-1-1 0,1 0 0,0 0 0,-1-1 0,0 0 0,1-1 0,-12-1 1,19 1-16,0 0 1,0-1 0,0 0 0,0 1 0,0-1-1,0 0 1,0 0 0,1 0 0,-1 0 0,0 0-1,0-1 1,1 1 0,-3-2 0,-2-7-266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4.164"/>
    </inkml:context>
    <inkml:brush xml:id="br0">
      <inkml:brushProperty name="width" value="0.05" units="cm"/>
      <inkml:brushProperty name="height" value="0.05" units="cm"/>
    </inkml:brush>
  </inkml:definitions>
  <inkml:trace contextRef="#ctx0" brushRef="#br0">123 0 13099,'16'1'1185,"-11"-1"-874,-1 0 1,1 1-1,-1-1 0,0 1 0,1 0 0,5 2 0,-9-2-249,0-1 0,0 1 1,1 0-1,-1 0 0,0 0 0,0 0 0,0 0 1,0 0-1,0 0 0,0 0 0,0 0 0,0 0 0,-1 1 1,1-1-1,0 0 0,-1 1 0,1-1 0,-1 0 1,1 1-1,-1-1 0,0 1 0,0-1 0,1 3 1,-1 4 38,0 0 1,-1 1-1,0-1 1,0 0 0,-1 0-1,0 0 1,0 0-1,-1 0 1,-3 7 0,-7 13 10,-17 26 1,-2-2 28,-56 69-1,74-100-176,15-18-60,6-4 33,10-6-19,-13 5 51,17-7-78,-5 1-17,1 0 0,1 1 0,-1 2 0,1-1-1,0 2 1,22-3 0,-37 7 103,-1 0-1,0-1 0,0 1 1,0 0-1,0 0 0,0 1 1,0-1-1,0 0 1,0 1-1,0-1 0,0 1 1,0-1-1,0 1 0,0 0 1,0 0-1,0 0 0,-1 0 1,1 0-1,0 1 1,-1-1-1,1 0 0,-1 1 1,1-1-1,-1 1 0,1 0 1,-1-1-1,0 1 1,0 0-1,0 0 0,0 0 1,0 0-1,-1 0 0,1 0 1,-1 0-1,1 0 0,-1 0 1,1 0-1,-1 2 1,0 1 42,0 0 1,-1 0-1,1-1 0,-1 1 1,0-1-1,0 1 1,0 0-1,-1-1 1,0 0-1,0 1 1,0-1-1,0 0 1,-1 0-1,1 0 1,-1-1-1,-4 5 0,1-3 136,0 0 0,0 0 1,-1 0-1,1-1 0,-1 0 0,0-1 0,0 1 0,-1-2 0,1 1 0,-1-1 0,-11 3 0,-5-2-66,0 0 0,-38-1 0,50-2-255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2:57.322"/>
    </inkml:context>
    <inkml:brush xml:id="br0">
      <inkml:brushProperty name="width" value="0.05" units="cm"/>
      <inkml:brushProperty name="height" value="0.05" units="cm"/>
    </inkml:brush>
  </inkml:definitions>
  <inkml:trace contextRef="#ctx0" brushRef="#br0">7898 162 11226,'-24'1'180,"1"-2"0,-1-1 1,1 0-1,-1-2 0,1-1 0,-24-8 0,-101-23-315,-53-16 12,152 39 104,-1 1 0,0 3-1,-1 3 1,-87-2-1,-208 26 98,155-4 84,-320 2 420,88-4-513,-237 34-345,487-26 258,-637 51 101,340-68-13,-159 5 144,-576-5-205,1027-7-75,-712 27 329,733-8 15,-81 2-88,229-16-214,0-2 0,0 1 0,0-1 1,0 0-1,0-1 0,0 0 0,0-1 1,1 0-1,-1 0 0,-13-7 0,-9-14-73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4.690"/>
    </inkml:context>
    <inkml:brush xml:id="br0">
      <inkml:brushProperty name="width" value="0.05" units="cm"/>
      <inkml:brushProperty name="height" value="0.05" units="cm"/>
    </inkml:brush>
  </inkml:definitions>
  <inkml:trace contextRef="#ctx0" brushRef="#br0">3 0 12835,'-3'20'1064,"3"8"-776,2 2-136,1 9 600,1 4-424,3 2-320,0 3-128,0-7-928,1-8 952,-4-8-160,-1-7-104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5.076"/>
    </inkml:context>
    <inkml:brush xml:id="br0">
      <inkml:brushProperty name="width" value="0.05" units="cm"/>
      <inkml:brushProperty name="height" value="0.05" units="cm"/>
    </inkml:brush>
  </inkml:definitions>
  <inkml:trace contextRef="#ctx0" brushRef="#br0">1 187 12411,'0'-7'156,"1"0"0,0 0 0,0 0 0,1 1 0,0-1 0,0 0 0,1 1 0,-1 0 0,2-1 0,-1 1 0,0 1 0,9-11 0,-6 8 22,1 1-1,1 0 0,-1 1 1,1-1-1,0 2 0,1-1 1,-1 1-1,12-5 0,-6 4-47,-1 0-1,1 2 1,0-1-1,1 2 1,-1 0-1,1 1 1,-1 0-1,1 1 1,0 1-1,-1 0 0,1 1 1,16 3-1,-27-3-119,1 0 0,-1 1 0,0-1-1,0 1 1,1-1 0,-1 1-1,0 1 1,-1-1 0,1 0-1,0 1 1,-1 0 0,1 0-1,-1 0 1,0 0 0,5 7-1,-6-7-8,0 0-1,-1 0 0,0 0 0,1 1 0,-1-1 0,-1 0 1,1 0-1,0 1 0,-1-1 0,1 0 0,-1 1 0,0-1 1,0 1-1,-1-1 0,1 0 0,-1 1 0,1-1 0,-1 0 0,0 0 1,0 1-1,-1-1 0,-1 3 0,-4 8 0,-1 0 0,-1-1 0,0 0-1,-1-1 1,-14 15 0,-64 55 4,57-55-4,16-14-46,8-8 52,1 1 1,0-1-1,1 1 0,0 0 1,-8 10-1,8-9 73,8-12-74,7-7 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5.463"/>
    </inkml:context>
    <inkml:brush xml:id="br0">
      <inkml:brushProperty name="width" value="0.05" units="cm"/>
      <inkml:brushProperty name="height" value="0.05" units="cm"/>
    </inkml:brush>
  </inkml:definitions>
  <inkml:trace contextRef="#ctx0" brushRef="#br0">217 2 14875,'-3'-1'1692,"-5"6"-1501,-6 9 180,0 0 0,1 1-1,0 0 1,-16 28 0,-35 73 100,54-97-462,0 1-1,2 1 1,1-1 0,0 2 0,1-1-1,-4 34 1,10-52-18,-1 0-1,1 0 1,0 0 0,0 0-1,0 0 1,1 0 0,-1 0-1,0 0 1,1 0 0,0 0-1,0-1 1,0 1-1,0 0 1,0 0 0,1-1-1,-1 1 1,1-1 0,0 1-1,-1-1 1,1 0 0,0 1-1,5 2 1,-4-3-16,0 0 0,1-1-1,-1 0 1,0 0 0,1 0 0,-1 0 0,1 0 0,-1-1-1,1 1 1,0-1 0,-1 0 0,1 0 0,-1-1-1,1 1 1,0-1 0,-1 1 0,1-1 0,3-2 0,9-3-144,0 0 1,0-1 0,0-1-1,-1 0 1,-1-1-1,1-1 1,12-12 0,-8 6-164,0-2 1,-2 0 0,0-1 0,16-24-1,-30 42 189,-3 6 178,-4 11 160,-13 27 293,3-13-141,2 0 0,1 1 0,2 0 0,0 0 0,-3 38 0,11-66-356,1-1 0,0 1 0,-1-1 0,1 1-1,0-1 1,1 0 0,-1 1 0,0-1 0,1 1 0,-1-1 0,1 0 0,0 1 0,0-1 0,0 0 0,0 0 0,0 0 0,0 0-1,1 0 1,-1 0 0,1 0 0,-1 0 0,1 0 0,0 0 0,-1-1 0,5 3 0,12 1-151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6.254"/>
    </inkml:context>
    <inkml:brush xml:id="br0">
      <inkml:brushProperty name="width" value="0.05" units="cm"/>
      <inkml:brushProperty name="height" value="0.05" units="cm"/>
    </inkml:brush>
  </inkml:definitions>
  <inkml:trace contextRef="#ctx0" brushRef="#br0">270 8 15395,'-3'-1'119,"0"-1"0,0 1 0,0 0 0,0 0-1,-1 1 1,1-1 0,0 1 0,-1-1 0,1 1 0,-1 0-1,1 0 1,0 1 0,-6 0 0,-45 14 294,43-12-144,1 1-203,0 0 0,0 1 0,1 0 0,-1 0-1,1 1 1,0 1 0,1-1 0,-1 2 0,1-1 0,1 1 0,-1 0-1,1 0 1,-8 15 0,11-19-74,1 1 0,1 0 0,-1 0 0,1 0 0,0 1 0,0-1-1,0 0 1,1 1 0,-1 0 0,1-1 0,1 1 0,-1 0 0,1-1 0,0 1-1,0 0 1,1-1 0,0 1 0,0 0 0,0-1 0,1 1 0,-1-1 0,1 0 0,1 1-1,-1-1 1,1 0 0,0 0 0,4 5 0,-5-7 9,1 1 0,0-1 0,0 0 0,0 0 0,1 0 0,-1 0 0,1-1 0,0 1 0,-1-1 0,1 0 0,0 0 0,0-1 0,1 1 0,-1-1 0,8 2 0,-6-2 33,0-1-1,0 0 1,0 0 0,0 0-1,0-1 1,0 0 0,0 0-1,0 0 1,0-1 0,8-3-1,-4 0 104,0 0 0,0 0 0,-1-1 0,1-1 0,-1 1 0,-1-1 0,1-1 0,-1 0 0,0 0 0,-1 0 0,12-18 0,-17 23-77,0 0 1,-1-1 0,1 1-1,0-1 1,-1 0 0,0 1-1,0-1 1,0 0 0,-1 1-1,1-1 1,-1 0 0,0 0-1,0 0 1,0 0-1,0 0 1,-1 1 0,1-1-1,-1 0 1,0 0 0,0 1-1,-1-1 1,1 1 0,-1-1-1,1 1 1,-1-1 0,-4-4-1,3 4-125,-1 0 0,1 1 0,-1 0 0,0-1 0,0 1 1,0 1-1,0-1 0,0 1 0,-1-1 0,1 1 0,-1 0 0,1 1 0,-1-1 0,0 1 0,0 0 0,0 0 0,1 1 0,-1-1 0,0 1 0,-7 0 0,11 1 32,-1-1 0,1 0 0,-1 0 1,1 1-1,0-1 0,-1 1 0,1-1 0,-1 1 0,1-1 0,0 1 0,0 0 1,-1 0-1,1 0 0,0 0 0,0 0 0,0 0 0,0 0 0,0 0 0,-2 2 1,-1 10-478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6.936"/>
    </inkml:context>
    <inkml:brush xml:id="br0">
      <inkml:brushProperty name="width" value="0.05" units="cm"/>
      <inkml:brushProperty name="height" value="0.05" units="cm"/>
    </inkml:brush>
  </inkml:definitions>
  <inkml:trace contextRef="#ctx0" brushRef="#br0">79 1 15779,'0'0'40,"0"0"-1,0 0 0,-1 0 0,1 0 1,0 0-1,0 0 0,-1 0 1,1 0-1,0 0 0,-1 0 0,1 0 1,0 0-1,0 0 0,-1 0 1,1 0-1,0 0 0,0 0 0,-1 1 1,1-1-1,0 0 0,0 0 0,-1 0 1,1 0-1,0 1 0,0-1 1,0 0-1,-1 0 0,1 1 0,0-1 1,0 0-1,0 0 0,0 0 0,0 1 1,0-1-1,-1 0 0,1 1 1,0-1-1,0 0 0,0 1 0,-5 16 31,4-16 16,-9 50 371,2 1-1,-3 85 0,10-116-430,0-2-9,-1 3 12,1-1-1,0 1 0,2 0 1,5 30-1,-5-50-22,-1-1 0,0 1 0,0 0 0,1-1 0,-1 1 0,1-1 0,-1 1 0,1-1 0,0 1 0,0-1 0,-1 1 0,1-1 0,0 0 0,0 0 0,0 1 0,1-1 0,-1 0 0,0 0 0,0 0 0,1 0 0,-1 0 0,0 0 0,1-1 0,-1 1 0,1 0 0,-1-1 0,1 1 0,0-1 0,-1 1 0,1-1 0,-1 0 0,1 0 0,1 0 0,4-1 19,0 0-1,0-1 1,0 0-1,-1 0 1,1 0-1,9-6 1,15-4 28,-24 9-42,0 2 0,0-1 0,1 1 0,-1 0 0,0 0 0,1 1 0,-1 0 0,13 1 0,-18 0-12,1 0 0,0-1 0,-1 1 0,1 0 0,-1 1 0,1-1 0,-1 0 0,1 1-1,-1-1 1,0 1 0,0-1 0,0 1 0,0 0 0,0 0 0,0 0 0,0 0 0,-1 1 0,1-1 0,-1 0 0,1 1 0,-1-1-1,0 1 1,0-1 0,0 1 0,1 5 0,-2-5 8,1 0 0,-1 0 0,1 0 0,-1 0 0,0 0-1,0 0 1,0 0 0,0 0 0,-1 0 0,1 0 0,-1 0 0,0 0 0,0 0-1,0 0 1,0-1 0,-3 6 0,1-4 30,-1 0-1,1 0 1,0 0-1,-1 0 1,0-1 0,1 0-1,-1 0 1,-1 0-1,-6 4 1,2-2 38,-1-1 0,0 0 0,0 0 0,-1-1 0,1 0 0,-1-1 0,1 0 0,-1-1-1,-11 0 1,12-1-252,0-1 0,0 0 0,0 0 0,0-1 0,0-1 0,0 1 0,1-2 0,-1 1 0,1-1 0,-10-6 0,19 10 146,-1-1 0,1 1-1,-1 0 1,1-1 0,-1 1-1,1 0 1,-1-1-1,1 1 1,-1-1 0,1 1-1,0 0 1,-1-1 0,1 1-1,0-1 1,-1 1 0,1-1-1,0 1 1,0-1-1,-1 0 1,1 1 0,0-1-1,0 1 1,0-1 0,0 1-1,0-1 1,0 0 0,0 1-1,0-1 1,0 1-1,0-2 1,8-3-654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7.753"/>
    </inkml:context>
    <inkml:brush xml:id="br0">
      <inkml:brushProperty name="width" value="0.05" units="cm"/>
      <inkml:brushProperty name="height" value="0.05" units="cm"/>
    </inkml:brush>
  </inkml:definitions>
  <inkml:trace contextRef="#ctx0" brushRef="#br0">34 9 13651,'-4'-9'1537,"-2"12"-894,-5 17 91,8-9-534,0 0 0,1 0 0,0 1 0,1-1 0,-1 23 0,2-28-194,0-1-1,1 0 1,-1 0-1,1 1 1,0-1-1,0 0 1,1 0-1,-1 0 1,1 0-1,0-1 1,1 1-1,-1 0 1,1-1-1,0 0 1,5 7-1,-6-10 6,0 1 0,1-1 0,-1 1-1,0-1 1,1 0 0,0 1 0,-1-1 0,1-1-1,0 1 1,-1 0 0,1-1 0,0 1 0,0-1 0,0 0-1,0 0 1,-1 0 0,1 0 0,0-1 0,0 1-1,0-1 1,-1 1 0,1-1 0,0 0 0,-1 0-1,1 0 1,2-2 0,4-2 52,-1 0-1,1 0 1,-1-1-1,0 0 1,-1 0-1,9-9 1,-5 2 113,0-1 1,-1 0 0,0 0-1,-1-1 1,0 0 0,-2-1 0,8-19-1,-17 48-158,1-1 0,0 0-1,1 0 1,1 1 0,0-1-1,0 0 1,5 14 0,-6-22-22,1 0 0,0-1 0,1 1 1,-1-1-1,1 1 0,-1-1 0,1 1 0,0-1 1,0 0-1,0 0 0,1 0 0,-1 0 1,1-1-1,0 1 0,0 0 0,-1-1 0,2 0 1,-1 0-1,0 0 0,0 0 0,7 2 1,-4-2 11,-1-1 1,1 0-1,-1 0 1,1-1-1,0 1 1,-1-1-1,1 0 1,-1-1 0,1 0-1,0 0 1,-1 0-1,0 0 1,1-1-1,7-3 1,-2 0 83,0 0 0,0-1-1,-1-1 1,18-13 0,-25 18-49,0 0 1,-1 0-1,1 0 0,-1-1 1,0 1-1,0-1 0,0 1 1,0-1-1,0 0 0,0 0 1,-1 0-1,1 0 1,-1 0-1,0 0 0,0 0 1,0 0-1,0-1 0,0 1 1,-1 0-1,0-1 1,0 1-1,0-4 0,-1 4-6,0 0 0,0 0 0,-1 0-1,1 1 1,-1-1 0,0 0 0,1 1 0,-1-1-1,-1 1 1,1-1 0,0 1 0,0 0-1,-1 0 1,0 0 0,1 1 0,-1-1 0,0 0-1,0 1 1,-5-2 0,2 0-136,-1 1 0,1 0 0,-1 0 0,0 0 0,0 1 0,0 0 0,-12 0 0,9 5-1154,14 2 99,15 4 286,8-4 221,12 2-122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8.164"/>
    </inkml:context>
    <inkml:brush xml:id="br0">
      <inkml:brushProperty name="width" value="0.05" units="cm"/>
      <inkml:brushProperty name="height" value="0.05" units="cm"/>
    </inkml:brush>
  </inkml:definitions>
  <inkml:trace contextRef="#ctx0" brushRef="#br0">112 81 15083,'-5'0'131,"1"0"-1,0 0 1,-1 0 0,1 1-1,0 0 1,0 0-1,0 0 1,0 0 0,0 1-1,0-1 1,0 1-1,0 0 1,0 0 0,1 1-1,-1-1 1,1 1-1,0 0 1,-1 0 0,1 0-1,-4 6 1,4-6-115,0 0-1,1 0 1,0 0 0,0 0 0,0 0-1,0 0 1,0 0 0,1 1 0,-1-1-1,1 0 1,0 1 0,0 0 0,0-1 0,0 1-1,1-1 1,-1 1 0,1 0 0,0 0-1,0-1 1,1 1 0,-1 0 0,1-1-1,0 1 1,1 4 0,-1-6-6,0-1 1,0 1 0,0-1-1,0 1 1,0-1-1,1 0 1,-1 1-1,0-1 1,1 0-1,-1 0 1,1 0-1,-1 0 1,1 0 0,0 0-1,-1-1 1,1 1-1,0 0 1,-1-1-1,1 0 1,0 1-1,0-1 1,-1 0 0,1 0-1,0 0 1,0 0-1,0 0 1,-1 0-1,1 0 1,0-1-1,0 1 1,-1-1-1,1 1 1,0-1 0,-1 0-1,1 1 1,2-3-1,1 1 104,0-1 0,0 0 1,0 0-1,-1 0 0,1-1 0,-1 0 0,0 0 0,0 0 0,0 0 0,4-7 1,-5 5 33,0 0 0,-1 1 0,0-1 0,0 0 0,0 0 0,-1-1 1,0 1-1,0-7 0,0 11-134,-1 0 1,0 0-1,0 0 1,0 1-1,0-1 0,0 0 1,0 0-1,0 0 1,-1 0-1,1 0 1,-1 0-1,1 1 0,-1-1 1,0 0-1,0 0 1,0 1-1,0-1 0,0 0 1,0 1-1,0-1 1,0 1-1,-1 0 1,1-1-1,-1 1 0,1 0 1,-1 0-1,1 0 1,-1 0-1,0 0 1,-1-1-1,2 2-48,0 0 0,1 0 0,-1 0-1,0-1 1,1 1 0,-1 0 0,0 0 0,0 0 0,1 1 0,-1-1 0,0 0-1,1 0 1,-1 0 0,0 0 0,1 1 0,-1-1 0,0 0 0,1 0-1,-1 1 1,1-1 0,-1 1 0,1-1 0,-1 0 0,0 1 0,1-1 0,0 1-1,-1 0 1,1-1 0,-1 1 0,1-1 0,0 1 0,-1-1 0,1 1 0,0 0-1,-1-1 1,1 1 0,0 0 0,0-1 0,0 2 0,0-2-12,0 1 0,0-1 0,0 1 1,-1-1-1,2 1 0,-1 0 0,0-1 1,0 1-1,0-1 0,0 1 0,0-1 0,0 1 1,0-1-1,1 0 0,-1 1 0,0-1 1,0 1-1,1-1 0,-1 1 0,0-1 0,1 0 1,-1 1-1,0-1 0,1 0 0,-1 1 1,1-1-1,-1 0 0,0 1 0,1-1 0,-1 0 1,1 0-1,-1 1 0,1-1 0,-1 0 1,1 0-1,-1 0 0,1 0 0,-1 0 0,1 0 1,-1 0-1,1 0 0,-1 0 0,1 0 1,-1 0-1,1 0 0,-1 0 0,1 0 0,-1-1 1,1 1-1,-1 0 0,1 0 0,0-1 0,8-3 1,0 0-1,0-1 0,0 0 0,-1-1 0,0 0 0,0 0 0,0-1 0,6-7 0,26-25-239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8.570"/>
    </inkml:context>
    <inkml:brush xml:id="br0">
      <inkml:brushProperty name="width" value="0.05" units="cm"/>
      <inkml:brushProperty name="height" value="0.05" units="cm"/>
    </inkml:brush>
  </inkml:definitions>
  <inkml:trace contextRef="#ctx0" brushRef="#br0">167 11 11146,'-3'-11'1442,"-4"13"-624,-12 17 2,-1 11-187,0 0 1,2 1-1,2 1 1,1 0-1,1 1 1,-13 49-1,25-75-571,0 1 0,0 0 0,1 0 0,1 0 0,-1 1-1,1-1 1,2 12 0,-2-18-48,1 0 0,-1 0 0,1 0 0,-1 0-1,1-1 1,0 1 0,-1 0 0,1 0 0,0-1 0,1 1-1,-1 0 1,0-1 0,0 1 0,1-1 0,-1 1 0,0-1 0,1 0-1,0 0 1,-1 0 0,1 0 0,0 0 0,-1 0 0,1 0-1,0 0 1,0-1 0,0 1 0,0 0 0,0-1 0,-1 0-1,1 0 1,0 1 0,0-1 0,0 0 0,0 0 0,3-1 0,3 0 6,0 0 0,-1-1 1,1 0-1,-1 0 1,1-1-1,12-6 1,44-28 24,-34 19-23,-8 4-15,-18 11-13,0-1 1,1 1-1,0 1 1,-1-1-1,1 1 0,0-1 1,0 1-1,0 1 1,1-1-1,7-1 1,-12 3-1,0 1 0,0-1 1,1 0-1,-1 0 0,0 1 1,0-1-1,0 0 1,0 1-1,0-1 0,0 1 1,0-1-1,0 1 1,-1 0-1,1-1 0,0 1 1,0 0-1,0 0 0,-1 0 1,1-1-1,0 1 1,-1 0-1,1 0 0,-1 0 1,1 0-1,-1 0 0,1 0 1,-1 0-1,0 0 1,1 1-1,-1-1 0,0 0 1,0 2-1,1 4-16,0-1 0,-1 1 1,0 0-1,-1 8 0,-6 36-80,3-35-163,2 0-1,0 0 1,1 18 0,4-31-473,3-7 505,6-10 36,-12 14 194,19-25-398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8.907"/>
    </inkml:context>
    <inkml:brush xml:id="br0">
      <inkml:brushProperty name="width" value="0.05" units="cm"/>
      <inkml:brushProperty name="height" value="0.05" units="cm"/>
    </inkml:brush>
  </inkml:definitions>
  <inkml:trace contextRef="#ctx0" brushRef="#br0">155 0 16283,'-12'28'1417,"-6"9"-1129,-7 14-72,0 7 408,2 2-352,1 6 8,8-7-24,2-5-64,8-14-112,4-3-88,4-15-192,4-3-152,2-7-376,-3-4 816,1-3-256,1 1-64,1-7-64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49.295"/>
    </inkml:context>
    <inkml:brush xml:id="br0">
      <inkml:brushProperty name="width" value="0.05" units="cm"/>
      <inkml:brushProperty name="height" value="0.05" units="cm"/>
    </inkml:brush>
  </inkml:definitions>
  <inkml:trace contextRef="#ctx0" brushRef="#br0">47 280 12355,'0'1'53,"-1"-1"-1,1 1 1,-1 0 0,1 0 0,0-1 0,-1 1 0,1 0 0,0 0-1,0-1 1,0 1 0,0 0 0,0 0 0,0-1 0,0 1 0,0 0 0,0 0-1,0 0 1,0-1 0,0 1 0,0 0 0,1 0 0,-1-1 0,0 1 0,0 0-1,1 0 1,-1-1 0,1 1 0,-1 0 0,1-1 0,0 2 0,0-2 25,1 1 1,-1 0-1,1-1 0,-1 1 1,1-1-1,0 1 1,-1-1-1,1 0 1,0 1-1,-1-1 0,1 0 1,0 0-1,2-1 1,4 0 155,1 0-1,-1-1 1,0 0 0,14-5 0,-8-1-17,0 0 0,-1-1 1,0 0-1,-1-1 0,1 0 1,-2-1-1,0 0 0,0-1 1,-1-1-1,-1 1 0,0-1 0,0-1 1,-1 0-1,-1 0 0,-1-1 1,6-15-1,-11 26-167,0 0 0,0 0 0,0 0 0,-1 0 0,1 0 0,-1 0 0,0 0 1,0-1-1,0 1 0,-1 0 0,1 0 0,-1 0 0,-2-4 0,3 7-41,-1-1 0,0 1 0,1 0 0,-1-1 0,0 1 0,0 0 0,0 0 0,0 0 0,-1 0 0,1 0 0,0 0 0,0 0 0,-1 0 0,1 0 0,0 1 0,-1-1 0,1 0 0,-1 1 0,1-1 0,0 1 0,-1 0 0,1 0 0,-1-1 0,0 1 0,1 0 0,-1 0 0,1 0 0,-1 0 0,1 1 0,-1-1 0,1 0 0,-1 1 0,1-1 0,-1 1-1,1-1 1,-2 2 0,-11 4-11,0 1-1,1 1 0,0 0 0,0 1 0,1 0 0,1 1 0,-1 0 0,-13 17 0,5-6-26,1 1 0,0 0 0,-20 35 0,34-49 20,0 1 0,0 0 0,1 0 0,0 1 0,1-1 0,0 1 0,0 0 0,1 0 0,1 0-1,-1 0 1,2 0 0,-1 0 0,2 12 0,0-18-3,-1 0 0,1 0 0,0-1 0,0 1 0,1 0 0,-1-1 0,1 1 0,0-1 0,-1 1 0,2-1 0,-1 0 0,0 0 0,1 0-1,-1 0 1,4 3 0,-1-2-134,0-1-1,0 0 0,0 0 0,0 0 0,0-1 0,0 0 0,1 0 0,-1 0 0,8 1 0,4 0-184,0-2 0,-1 0-1,1 0 1,0-2 0,0 0 0,17-4-1,17-5-355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2:50.737"/>
    </inkml:context>
    <inkml:brush xml:id="br0">
      <inkml:brushProperty name="width" value="0.05" units="cm"/>
      <inkml:brushProperty name="height" value="0.05" units="cm"/>
    </inkml:brush>
  </inkml:definitions>
  <inkml:trace contextRef="#ctx0" brushRef="#br0">0 163 10250,'11'9'1275,"-1"-5"-1208,0-1 0,0 0 0,0 0 0,0-1-1,0 0 1,1-1 0,-1 0 0,17-1 0,-7 0-30,48 2 20,-1 3 0,132 28 0,-110-13-6,1-3 0,0-4 1,1-4-1,1-4 0,109-8 1,-173 1-52,473-16 64,546 46 54,-855-18-79,572 17-60,-645-27 34,1089 9 0,260-39 119,-577-57-193,-758 68 29,165-21 16,-77 7-13,-126 16 6,135-7 0,-93 20 15,316 2 232,-180 23-186,123 4-88,426-61 1,-205 3 102,-362 29-13,119 1 255,-149 8-16,-220-5-300,-1 0 0,0 0 0,0-1 0,0 1 0,1-1 0,-1 0 0,7-3 0,-10 3 14,1 0 1,0 0 0,0 0 0,-1 0 0,1 0 0,-1 0 0,1-1 0,-1 1 0,0 0 0,1-1 0,-1 0-1,0 1 1,0-1 0,0 1 0,0-1 0,0 0 0,-1 0 0,2-3 0,3-22-50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0.662"/>
    </inkml:context>
    <inkml:brush xml:id="br0">
      <inkml:brushProperty name="width" value="0.05" units="cm"/>
      <inkml:brushProperty name="height" value="0.05" units="cm"/>
    </inkml:brush>
  </inkml:definitions>
  <inkml:trace contextRef="#ctx0" brushRef="#br0">17 1 12443,'-7'56'1579,"-2"41"-274,9-86-1207,0 0 0,1 0 0,0 0 0,1 0 0,0 0 0,6 16 0,-8-26-86,0 1 0,0-1-1,1 0 1,-1 0 0,1 0 0,-1 0 0,1 0 0,-1 0 0,1 0 0,0 0 0,-1 0-1,1 0 1,0 0 0,0 0 0,0-1 0,-1 1 0,1 0 0,0-1 0,0 1 0,0 0 0,0-1-1,1 1 1,-1-1 0,0 1 0,2-1 0,-2 0 1,1 0 0,-1 0 0,1-1 0,-1 1 0,1-1 0,-1 1-1,1-1 1,-1 0 0,1 1 0,-1-1 0,0 0 0,1 0 0,-1 0 0,0 0 0,2-3 0,4-3 30,-1 0 1,-1 0-1,1-1 1,7-16-1,-8 12 2,0 0-1,-1 0 0,5-24 0,-8 30-45,0 1-1,0 0 0,-1-1 0,1 1 1,-1 0-1,-1-1 0,1 1 0,-1-1 1,0 1-1,0 0 0,-3-8 0,4 13-1,0-1-1,0 1 1,-1-1 0,1 1-1,0-1 1,0 1-1,-1-1 1,1 1-1,0-1 1,-1 1 0,1-1-1,0 1 1,-1 0-1,1-1 1,-1 1-1,1 0 1,-1-1 0,1 1-1,0 0 1,-1-1-1,1 1 1,-1 0-1,0 0 1,1 0-1,-1 0 1,1 0 0,-1-1-1,1 1 1,-1 0-1,1 0 1,-1 0-1,1 0 1,-1 1 0,0-1-1,1 0 1,-1 0-1,1 0 1,-1 0-1,1 0 1,-1 1 0,1-1-1,-1 0 1,1 0-1,-1 1 1,1-1-1,-1 1 1,-16 17-126,8-2 79,0 0 0,1 1 0,1 0 0,0 0 1,1 1-1,1 0 0,1 0 0,0 0 0,2 0 1,0 1-1,0 26 0,2-42 46,1 0 1,-1 0-1,0 0 1,1 0-1,0 0 1,0 0-1,0 0 0,0 0 1,0 0-1,0 0 1,1 0-1,-1-1 0,1 1 1,3 3-1,-4-5 5,0-1 1,0 1-1,1 0 0,-1 0 1,0-1-1,1 1 0,-1-1 1,0 1-1,1-1 0,-1 0 1,1 1-1,-1-1 0,1 0 1,-1 0-1,1 0 0,-1 0 0,0 0 1,1-1-1,-1 1 0,1 0 1,-1-1-1,1 1 0,-1-1 1,0 1-1,1-1 0,-1 1 1,0-1-1,0 0 0,1 0 1,-1 0-1,0 0 0,0 0 0,1-1 1,2-2 14,0 0 0,0 0 0,0 0 1,0 0-1,-1-1 0,0 0 0,0 1 0,0-1 1,-1-1-1,1 1 0,-1 0 0,0 0 0,-1-1 1,1 1-1,-1-1 0,0 0 0,-1 1 0,1-1 1,-2-11-1,1 16-15,0 0 1,0 0-1,0 0 1,0 0-1,-1 0 1,1 0-1,0 0 1,-1 0-1,1 0 1,-1 0-1,1 0 1,-1 0-1,1 0 1,-1 0-1,0 0 1,1 0-1,-1 1 1,0-1-1,0 0 1,0 0-1,0 1 1,0-1-1,0 1 0,1-1 1,-1 1-1,-1-1 1,1 1-1,0-1 1,0 1-1,0 0 1,0 0-1,0 0 1,0-1-1,0 1 1,0 0-1,0 0 1,0 0-1,0 1 1,-1-1-1,1 0 1,0 0-1,0 1 1,0-1-1,0 0 1,0 1-1,-1 0 1,-2 1-7,-1 0 0,1 1 1,0-1-1,0 1 0,0 0 0,0 0 1,0 0-1,1 1 0,-4 4 0,3-3-35,0 1-1,1 0 0,0 0 1,0 0-1,0 1 0,-2 8 0,4-14 28,1 1-1,-1 0 0,1 0 1,-1 0-1,1 0 1,0 0-1,0 0 0,0 0 1,0-1-1,0 1 0,0 0 1,0 0-1,1 0 0,-1 0 1,0 0-1,1 0 0,0 0 1,0-1-1,-1 1 1,1 0-1,0 0 0,0-1 1,1 1-1,-1-1 0,0 1 1,2 1-1,15 5-105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2.088"/>
    </inkml:context>
    <inkml:brush xml:id="br0">
      <inkml:brushProperty name="width" value="0.05" units="cm"/>
      <inkml:brushProperty name="height" value="0.05" units="cm"/>
    </inkml:brush>
  </inkml:definitions>
  <inkml:trace contextRef="#ctx0" brushRef="#br0">210 103 15619,'0'-4'205,"0"0"-1,0 0 1,0 0-1,-1 0 0,1 0 1,-1 0-1,0 0 1,0 0-1,-1 0 0,1 0 1,-1 1-1,0-1 1,0 1-1,0-1 0,-5-5 1,5 7-138,1 0 1,-1 0-1,0 1 0,0-1 1,0 1-1,0 0 0,-1-1 1,1 1-1,0 0 0,-1 0 1,1 1-1,0-1 0,-1 0 0,1 1 1,-1-1-1,1 1 0,-1 0 1,1 0-1,-1 0 0,1 0 1,-1 0-1,1 1 0,-1-1 1,1 1-1,0-1 0,-1 1 1,-3 2-1,-1 0-33,1 1 0,-1 0 0,1 0 1,0 1-1,1 0 0,-1 0 0,1 0 0,0 0 0,0 1 0,0 0 0,1 0 0,0 0 0,0 1 1,1-1-1,0 1 0,-3 9 0,-2 4-48,2 0-1,1 1 1,0 0 0,-2 32-1,6-45 7,1 0-1,0 0 0,0 0 1,1 0-1,0 0 0,2 9 1,-2-16 6,-1 1 1,0-1 0,1 1 0,-1-1-1,1 0 1,-1 1 0,1-1-1,-1 0 1,1 0 0,0 0 0,0 1-1,0-1 1,0 0 0,0 0-1,0 0 1,0 0 0,0 0 0,0 0-1,0-1 1,0 1 0,1 0-1,-1-1 1,0 1 0,0 0-1,1-1 1,-1 0 0,1 1 0,-1-1-1,0 0 1,1 0 0,-1 1-1,1-1 1,-1 0 0,0 0 0,1-1-1,-1 1 1,1 0 0,-1 0-1,0-1 1,1 1 0,-1-1-1,2 0 1,4-3 2,0 1 0,-1-1 0,1-1-1,-1 1 1,0-1 0,0 0 0,-1 0-1,1-1 1,-1 0 0,4-6 0,47-74 75,-39 59-34,1-5 67,0 0 1,-2-1-1,15-46 0,-55 137 98,-10 80-315,30-114-88,1 0 0,0 1 0,2 40 0,1-62 125,0 0 0,0 0 1,1 0-1,-1 0 0,1-1 1,-1 1-1,1 0 0,0 0 0,0-1 1,0 1-1,0-1 0,1 1 0,-1-1 1,1 1-1,-1-1 0,1 0 1,0 0-1,3 3 0,-4-4 16,-1-1 0,1 1 1,0-1-1,0 0 0,0 1 0,0-1 0,1 0 0,-1 0 1,0 0-1,0 1 0,0-1 0,0 0 0,0 0 0,0-1 1,0 1-1,0 0 0,0 0 0,2-1 0,0 0-39,0 0 0,-1-1 0,1 1 1,0-1-1,-1 0 0,0 0 0,1 0 0,-1 0 0,2-2 0,7-9-150,0-1-1,-2 0 0,1 0 1,10-23-1,10-28-386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2.478"/>
    </inkml:context>
    <inkml:brush xml:id="br0">
      <inkml:brushProperty name="width" value="0.05" units="cm"/>
      <inkml:brushProperty name="height" value="0.05" units="cm"/>
    </inkml:brush>
  </inkml:definitions>
  <inkml:trace contextRef="#ctx0" brushRef="#br0">88 0 14971,'1'2'70,"-1"-1"0,0 0 1,0 1-1,1-1 0,-1 0 0,0 1 0,0-1 0,0 0 0,-1 1 1,1-1-1,0 0 0,0 1 0,-1-1 0,1 0 0,-1 1 0,1-1 1,-1 0-1,0 2 0,-1 2 63,-3 8 2,-52 176 1290,51-161-1291,0 1 0,2-1 0,1 1 0,2 50 0,1-74-119,0 0 1,1-1 0,0 1 0,0 0-1,0-1 1,1 1 0,3 7 0,-5-11-14,1 0 0,-1 0 0,1 0 0,0 0 0,-1 0 0,1-1 1,0 1-1,-1 0 0,1 0 0,0-1 0,0 1 0,0 0 0,0-1 1,0 1-1,0-1 0,0 1 0,0-1 0,0 1 0,0-1 0,0 0 1,0 0-1,0 1 0,0-1 0,0 0 0,0 0 0,1 0 1,-1 0-1,0 0 0,0-1 0,0 1 0,0 0 0,0 0 0,0-1 1,0 1-1,0 0 0,2-2 0,2 0-1,0-1 0,0 0 0,0-1 0,-1 1 0,1-1 0,-1 0 0,1 0 0,5-8 0,27-44 8,-27 40-6,40-71 394,72-180 0,-117 253-223,-6 10 50,-12 21 33,-3 15-153,1 0 1,2 1 0,-13 49 0,10-27-82,-17 63-22,29-101-60,2-1 0,0 1 0,0 0 0,2 0 0,1 20 0,0-33 89,0 0 0,-1-1 0,1 1 0,1 0 1,-1-1-1,3 6 0,-4-9-23,0 1 0,0-1 1,1 1-1,-1-1 0,0 1 0,1-1 1,-1 1-1,0-1 0,1 1 0,-1-1 1,1 1-1,-1-1 0,1 0 1,-1 1-1,1-1 0,-1 0 0,1 1 1,-1-1-1,1 0 0,-1 0 0,1 0 1,0 1-1,-1-1 0,1 0 0,-1 0 1,1 0-1,0 0 0,-1 0 1,1 0-1,-1 0 0,1 0 0,0 0 1,-1-1-1,1 1 0,-1 0 0,1 0 1,0 0-1,-1-1 0,1 1 1,-1 0-1,1-1 0,-1 1 0,1 0 1,-1-1-1,1 1 0,-1-1 0,0 1 1,1 0-1,-1-1 0,1 0 0,13-22 1,1-9 33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2.913"/>
    </inkml:context>
    <inkml:brush xml:id="br0">
      <inkml:brushProperty name="width" value="0.05" units="cm"/>
      <inkml:brushProperty name="height" value="0.05" units="cm"/>
    </inkml:brush>
  </inkml:definitions>
  <inkml:trace contextRef="#ctx0" brushRef="#br0">16 222 11674,'-1'1'120,"0"-1"0,1 1-1,-1-1 1,0 0-1,1 1 1,-1 0-1,0-1 1,1 1-1,-1-1 1,1 1 0,-1 0-1,1-1 1,-1 1-1,1 0 1,-1 0-1,1-1 1,0 1-1,-1 0 1,1 0-1,0-1 1,0 1 0,0 0-1,0 0 1,0 0-1,-1 0 1,1-1-1,1 1 1,-1 0-1,0 0 1,0 0 0,0 0-1,0-1 1,1 1-1,-1 1 1,1-1-34,0-1-1,0 1 1,0-1 0,1 1 0,-1-1 0,0 1 0,0-1-1,0 0 1,0 1 0,1-1 0,-1 0 0,0 0 0,0 0-1,0 0 1,1 0 0,-1 0 0,0-1 0,0 1 0,0 0-1,0-1 1,1 1 0,-1 0 0,0-1 0,0 1 0,1-2 0,10-4 129,0-1 1,0 0 0,-1-1 0,0 0 0,-1 0 0,13-15 0,-6 5 137,-1 0-1,22-35 1,-34 47-256,-1-1 0,1 1 0,-1-1 0,-1 0 0,1 0 0,2-12 0,-5 17-75,0 1 0,0 0 0,0-1-1,0 1 1,0 0 0,0-1 0,0 1-1,0 0 1,0-1 0,0 1 0,-1 0-1,1 0 1,-1-1 0,1 1 0,-1 0-1,1 0 1,-2-3 0,0 4-8,1-1 0,0 0 0,0 1 0,0-1-1,0 0 1,-1 1 0,1-1 0,0 1 0,-1 0 0,1-1 0,0 1 0,-1 0 0,1 0-1,0 0 1,-1 0 0,1 0 0,0 0 0,-1 0 0,1 1 0,0-1 0,-3 1 0,-3 1 3,-1 1 0,1 0 0,1 1 0,-1-1 0,0 1 0,1 0 0,-1 1-1,1-1 1,1 1 0,-1 1 0,1-1 0,-9 12 0,1 0-16,1 0-1,1 1 0,-14 29 0,18-31-22,1 0 0,0 1 0,-5 24 1,10-34-17,0 0 1,0 0-1,0 0 1,1 0-1,0 0 1,0 0-1,1 0 1,0 0-1,0 0 1,0 0-1,3 7 1,-3-12 4,0 0 0,0-1 1,0 1-1,0 0 0,0-1 0,1 1 1,-1-1-1,0 1 0,1-1 1,-1 1-1,1-1 0,-1 0 1,1 0-1,0 0 0,-1 0 0,1 0 1,0 0-1,0 0 0,0-1 1,0 1-1,0 0 0,-1-1 0,1 0 1,0 0-1,0 1 0,0-1 1,0 0-1,0 0 0,0-1 1,0 1-1,2-1 0,3 0-25,0-1-1,-1 0 1,1 0 0,-1-1-1,0 0 1,1 0-1,9-7 1,24-22-321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3.719"/>
    </inkml:context>
    <inkml:brush xml:id="br0">
      <inkml:brushProperty name="width" value="0.05" units="cm"/>
      <inkml:brushProperty name="height" value="0.05" units="cm"/>
    </inkml:brush>
  </inkml:definitions>
  <inkml:trace contextRef="#ctx0" brushRef="#br0">275 96 14971,'5'-7'438,"0"1"0,0-1 0,0 0 0,4-9 0,-8 15-359,-1 0-1,1-1 1,0 1 0,-1-1 0,1 1 0,0-1 0,-1 1 0,0-1 0,1 1 0,-1-1 0,0 1 0,0-1-1,0 1 1,0-1 0,0 0 0,0 1 0,-1-1 0,1 1 0,0-1 0,-1 1 0,1-1 0,-1 1 0,0-1-1,1 1 1,-1 0 0,0-1 0,0 1 0,0 0 0,0 0 0,-2-3 0,1 3-19,0 0 1,0 1 0,-1-1-1,1 0 1,0 1 0,-1-1-1,1 1 1,-1 0-1,1-1 1,-1 1 0,1 0-1,0 1 1,-1-1 0,1 0-1,-1 1 1,1-1-1,0 1 1,-1 0 0,1 0-1,0 0 1,0 0-1,-4 2 1,-8 5 21,1 0 0,-15 11 0,28-19-82,-22 16 27,0 2-1,2 1 0,-26 29 0,36-37-61,1 0-1,1 1 0,0 0 1,0 1-1,1-1 0,1 1 1,0 1-1,-4 17 0,9-29 10,0 1 1,1-1-1,-1 1 0,1 0 0,0-1 1,0 1-1,0-1 0,0 1 0,0 0 1,1-1-1,-1 1 0,1-1 0,-1 1 1,1-1-1,0 1 0,0-1 0,0 1 1,1-1-1,-1 0 0,0 0 0,1 1 1,0-1-1,-1 0 0,1-1 0,0 1 0,0 0 1,0 0-1,0-1 0,0 1 0,1-1 1,-1 0-1,0 1 0,1-1 0,2 0 1,8 4-150,1-1 0,0 0 1,0-1-1,28 2 0,-36-4 114,33 2-239,-12-1 57,30 6 0,-50-7 199,0 1-1,0 0 1,0 0-1,0 1 1,0 0-1,-1 0 0,1 1 1,-1-1-1,7 7 1,-11-8 40,1 0-1,-1 0 1,1 0 0,-1 1 0,0-1 0,0 1-1,0 0 1,-1 0 0,1-1 0,0 1-1,-1 0 1,0 1 0,0-1 0,0 0-1,0 0 1,0 0 0,-1 1 0,1 3 0,-1-2 36,-1 0 1,1-1-1,-1 1 1,0 0 0,-1 0-1,1-1 1,-1 1 0,0-1-1,0 1 1,0-1-1,-4 6 1,-1 0 108,-2 1 0,1-1 0,-1-1 0,0 1 0,-1-1 0,0-1 0,-1 0 0,-14 8 0,2-3-36,-1-2 0,-1 0 0,1-2 1,-34 8-1,48-17-2170,16-7 1334,19-9 163,7-2-215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4.130"/>
    </inkml:context>
    <inkml:brush xml:id="br0">
      <inkml:brushProperty name="width" value="0.05" units="cm"/>
      <inkml:brushProperty name="height" value="0.05" units="cm"/>
    </inkml:brush>
  </inkml:definitions>
  <inkml:trace contextRef="#ctx0" brushRef="#br0">77 22 15179,'-37'259'2224,"21"-174"-1642,-7 136 1,23-197-490,0-24-89,0 0-1,0 0 1,0 0-1,0 1 1,0-1-1,0 0 1,0 0-1,0 1 1,0-1-1,0 0 0,0 0 1,0 0-1,0 1 1,0-1-1,0 0 1,0 0-1,0 0 1,0 1-1,1-1 1,-1 0-1,0 0 1,0 0-1,0 1 0,0-1 1,0 0-1,1 0 1,-1 0-1,0 0 1,0 0-1,0 1 1,0-1-1,1 0 1,-1 0-1,0 0 1,0 0-1,1 0 1,5-6 49,4-13-19,55-164-123,5-12-232,-63 178 278,34-73-225,-34 78 210,0 0-1,0 0 1,1 1 0,0 1 0,11-12-1,-15 19 40,-1 0 0,1 1-1,0-1 1,0 1-1,0 0 1,0-1 0,0 2-1,0-1 1,1 0 0,-1 1-1,0 0 1,1 0-1,0 0 1,-1 1 0,8-1-1,-10 1 22,1 1 1,-1-1-1,0 0 0,0 0 0,0 1 0,0 0 1,0-1-1,0 1 0,0 0 0,0 0 0,0 0 1,0 0-1,0 0 0,-1 0 0,1 1 1,0-1-1,-1 1 0,1-1 0,-1 1 0,0-1 1,1 1-1,-1 0 0,0 0 0,0-1 0,0 1 1,0 0-1,0 0 0,0 0 0,-1 0 0,1 1 1,-1-1-1,0 0 0,1 0 0,-1 0 1,0 3-1,0 3 21,-1 1 0,0-1 1,0 1-1,-1-1 1,0 1-1,-1-1 0,0 0 1,0 0-1,0 0 0,-7 9 1,-2 5 25,-2-1 1,-21 24-1,22-29-156,-2 0 1,-20 16-1,29-27 224,0 0 1,0-1-1,0 1 1,-1-1-1,1-1 0,-1 1 1,0-1-1,0-1 0,-12 4 1,18-6-103,0 1 1,0-1 0,0 0 0,0 0-1,-1 0 1,1 0 0,0 0 0,0 0-1,0 0 1,-1 0 0,1 0-1,0 0 1,0-1 0,0 1 0,0-1-1,0 1 1,0-1 0,-1 1 0,1-1-1,0 1 1,0-1 0,1 0-1,-1 0 1,0 1 0,0-1 0,0 0-1,0 0 1,1 0 0,-1 0 0,0 0-1,1 0 1,-1 0 0,0-2-1,-2-25 196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4.481"/>
    </inkml:context>
    <inkml:brush xml:id="br0">
      <inkml:brushProperty name="width" value="0.05" units="cm"/>
      <inkml:brushProperty name="height" value="0.05" units="cm"/>
    </inkml:brush>
  </inkml:definitions>
  <inkml:trace contextRef="#ctx0" brushRef="#br0">64 1 15803,'4'20'1249,"-7"14"-921,-5 4-168,-2 7 400,-1 4-160,0-3-136,2 0-80,4-9-104,-2-7-80,4-14-120,3-2-112,5-12-296,0-5 472,5-6-136,0-2-32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4.918"/>
    </inkml:context>
    <inkml:brush xml:id="br0">
      <inkml:brushProperty name="width" value="0.05" units="cm"/>
      <inkml:brushProperty name="height" value="0.05" units="cm"/>
    </inkml:brush>
  </inkml:definitions>
  <inkml:trace contextRef="#ctx0" brushRef="#br0">0 218 12659,'1'1'80,"0"-1"1,0 1-1,-1 0 1,1 0-1,0 0 0,0-1 1,0 1-1,0-1 1,0 1-1,0-1 1,0 1-1,0-1 1,0 1-1,0-1 1,0 0-1,0 1 1,0-1-1,0 0 1,0 0-1,0 0 0,0 0 1,0 0-1,0 0 1,0 0-1,1 0 1,-1-1-1,0 1 1,0 0-1,0-1 1,2 0-1,37-18 1167,-28 12-947,22-11 60,-2-2 0,0-1 0,54-48 0,-80 64-254,-1-2 0,0 1 0,0 0 0,8-15 1,-13 20-89,1 1 1,-1-1 0,1 0 0,-1 0-1,1 0 1,-1 0 0,0 0 0,0 0 0,1 0-1,-1 0 1,0 0 0,0 0 0,0 0-1,0 0 1,0 0 0,0 0 0,0 0 0,-1 1-1,1-1 1,-1-2 0,0 3-2,1-1 1,-1 1 0,0-1-1,0 1 1,0-1-1,0 1 1,0 0 0,0-1-1,0 1 1,-1 0-1,1 0 1,0 0-1,0 0 1,0 0 0,0 0-1,0 0 1,0 0-1,0 0 1,0 0-1,0 0 1,0 1 0,0-1-1,-2 1 1,-9 3-4,1 1 1,-1 0-1,1 0 0,1 1 1,-1 1-1,1 0 0,0 0 1,1 1-1,-1 0 0,1 0 1,1 1-1,-9 12 1,2-2 0,1 1 0,1 0 0,1 1 0,1 0 0,-12 31 0,20-43-17,0 0 0,0 0-1,1 1 1,0-1 0,1 1-1,0 0 1,1 13 0,0-20 0,0-1 1,0 1 0,0-1 0,1 0-1,-1 1 1,1-1 0,0 0 0,-1 1 0,1-1-1,0 0 1,1 0 0,-1 0 0,0 1-1,0-1 1,1-1 0,-1 1 0,1 0 0,0 0-1,0-1 1,-1 1 0,1 0 0,0-1 0,0 0-1,1 0 1,-1 1 0,0-1 0,0 0-1,0-1 1,1 1 0,-1 0 0,0-1 0,1 1-1,-1-1 1,5 0 0,-1 0-34,0 0-1,0-1 1,1 0 0,-1 0 0,0-1-1,0 1 1,0-1 0,0-1 0,0 1-1,-1-1 1,1 0 0,8-7 0,0 0-180,-1 0 1,0-2-1,19-20 1,46-73-276,-42 49 165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5.292"/>
    </inkml:context>
    <inkml:brush xml:id="br0">
      <inkml:brushProperty name="width" value="0.05" units="cm"/>
      <inkml:brushProperty name="height" value="0.05" units="cm"/>
    </inkml:brush>
  </inkml:definitions>
  <inkml:trace contextRef="#ctx0" brushRef="#br0">106 0 12507,'-9'19'741,"1"1"0,1-1 0,0 1 0,-4 27 0,5-22-149,-9 50 40,3 1 1,-2 83-1,7 71 357,8-218-920,0 0 0,4 17 1,-5-29-71,0 1 0,0-1 0,0 0 0,0 0 0,0 0 0,-1 0 0,1 0 0,0 0 0,0 0 0,0 0 0,0 0 0,0 0 0,0 0 0,0 0 0,0 0 0,-1 0 1,1 0-1,0 0 0,0 0 0,0 0 0,0 0 0,0 0 0,0 0 0,0 0 0,0 0 0,0 0 0,-1 0 0,1 0 0,0 0 0,0 0 0,0 0 0,0 0 0,0-1 1,0 1-1,0 0 0,0 0 0,0 0 0,0 0 0,0 0 0,0 0 0,-1 0 0,1 0 0,0 0 0,0 0 0,0 0 0,0-1 0,0 1 0,0 0 0,0 0 0,0 0 0,0 0 1,0 0-1,0 0 0,0 0 0,0 0 0,0-1 0,0 1 0,0 0 0,0 0 0,0 0 0,0 0 0,0 0 0,0 0 0,0 0 0,0 0 0,1 0 0,-1-1 0,-5 11-65,2 0-17,1-16 412,1 5-358,1 0 1,0 1-1,-1-1 1,1 0-1,-1 0 1,1 0-1,0 0 1,0 0-1,0 0 1,0 0-1,0 0 1,0 0-1,0-2 1,4-16-390,11-28 1,-5 15 170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5.850"/>
    </inkml:context>
    <inkml:brush xml:id="br0">
      <inkml:brushProperty name="width" value="0.05" units="cm"/>
      <inkml:brushProperty name="height" value="0.05" units="cm"/>
    </inkml:brush>
  </inkml:definitions>
  <inkml:trace contextRef="#ctx0" brushRef="#br0">7 260 13803,'-6'20'2119,"5"-20"-2067,1 1 0,0-1 0,0 0 0,0 1 0,0-1 0,0 0-1,0 0 1,0 1 0,1-1 0,-1 0 0,0 1 0,0-1 0,0 0 0,0 1-1,0-1 1,0 0 0,0 0 0,1 1 0,-1-1 0,0 0 0,0 0 0,0 1-1,1-1 1,-1 0 0,0 0 0,0 0 0,1 1 0,-1-1 0,0 0 0,1 0-1,-1 0 1,0 0 0,0 0 0,1 1 0,-1-1 0,0 0 0,1 0 0,-1 0-1,0 0 1,1 0 0,-1 0 0,0 0 0,1 0 0,-1 0 0,0 0 0,0 0-1,1-1 1,-1 1 0,0 0 0,1 0 0,-1 0 0,0 0 0,0 0 0,1 0-1,-1-1 1,0 1 0,0 0 0,1 0 0,-1-1 0,0 1 0,15-9 410,0 1 0,-1-2 0,25-22 0,-22 17-314,5-2-68,49-44 62,-62 52-138,0 0 0,0-1 0,-1 0 0,-1-1 1,7-11-1,-13 21-5,-1 0 1,1 0-1,-1 0 0,1 0 1,-1 0-1,1 0 0,-1 0 1,0 0-1,0 0 0,0 0 1,1 0-1,-1 0 0,0 0 1,0 0-1,-1-2 0,1 3 1,0-1 0,0 1-1,0-1 1,-1 1 0,1-1 0,0 1-1,-1 0 1,1-1 0,0 1 0,-1 0-1,1-1 1,0 1 0,-1 0 0,1 0-1,0-1 1,-1 1 0,1 0 0,-1 0-1,1 0 1,-1-1 0,1 1-1,-1 0 1,1 0 0,-1 0 0,-2 0-1,0 0-1,1 0 1,-1 0 0,0 0 0,0 1 0,0-1 0,1 1 0,-1 0 0,0 0 0,-3 2 0,-2 0-5,0 2 1,0-1 0,1 1 0,-1 1 0,1-1-1,0 1 1,1 1 0,-1-1 0,1 1 0,1 0-1,-1 0 1,1 1 0,0-1 0,1 1 0,0 0-1,0 1 1,1-1 0,0 1 0,-2 9 0,4-17 2,1 0 0,0 0 1,0 0-1,0 1 1,-1-1-1,1 0 1,0 0-1,0 0 1,0 0-1,1 1 1,-1-1-1,0 0 1,0 0-1,1 0 0,-1 0 1,0 0-1,1 0 1,-1 1-1,1-1 1,0 0-1,-1 0 1,1-1-1,0 1 1,0 0-1,-1 0 1,1 0-1,0 0 0,0-1 1,0 1-1,0 0 1,0-1-1,0 1 1,0-1-1,0 1 1,0-1-1,0 1 1,0-1-1,2 1 1,4-1-10,1 1 1,-1-1 0,0 0-1,0 0 1,10-3 0,4 1-5,-11 2 13,1 1 0,-1 0 0,1 0 0,-1 1 1,0 0-1,0 0 0,0 2 0,0-1 0,0 1 0,0 0 1,-1 1-1,0 0 0,0 1 0,0 0 0,-1 0 0,0 1 1,0 0-1,-1 1 0,1-1 0,-2 1 0,1 1 0,-1-1 1,6 12-1,-12-19 0,15 17 120,-9-18 27,-2-12-17,-1-8-67,-2 1 0,0-1 1,-1 0-1,-2 1 0,1-1 0,-2 1 0,-1-1 0,0 1 0,-2 0 0,0 1 1,-16-35-1,10 37-37,11 15-24,-1-1-1,1 1 1,0-1-1,-1 0 0,1 0 1,0 1-1,0-1 1,0 0-1,0 0 0,1 0 1,-1 0-1,0 0 1,0-3-1,2 5 0,-1-1 0,1 0 0,-1 1 0,1-1 0,-1 1 0,1-1 0,0 1 0,-1-1 0,1 1 0,0 0 0,-1-1 0,1 1 0,0 0 0,0-1 0,-1 1 0,1 0 0,0 0 0,0 0 0,-1 0 0,1 0 0,0 0 0,0 0 0,-1 0 0,2 0 0,27 0-42,-20 0 7,54-2-1047,77-13 0,-113 9 746,-10-7-123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2:51.972"/>
    </inkml:context>
    <inkml:brush xml:id="br0">
      <inkml:brushProperty name="width" value="0.05" units="cm"/>
      <inkml:brushProperty name="height" value="0.05" units="cm"/>
    </inkml:brush>
  </inkml:definitions>
  <inkml:trace contextRef="#ctx0" brushRef="#br0">0 141 11466,'26'7'208,"0"-2"-1,0-1 0,0-1 0,36-1 1,-31 0-168,670 5-128,-280-7 98,970 1-11,-1237-2 4,484-28 1,-2-36 25,-382 40 41,140-20-939,-367 39 690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6.205"/>
    </inkml:context>
    <inkml:brush xml:id="br0">
      <inkml:brushProperty name="width" value="0.05" units="cm"/>
      <inkml:brushProperty name="height" value="0.05" units="cm"/>
    </inkml:brush>
  </inkml:definitions>
  <inkml:trace contextRef="#ctx0" brushRef="#br0">13 94 18340,'-13'5'1168,"19"-15"-1424,7-7-1288,8-7 1544,5 1-160,-1-1-256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7.833"/>
    </inkml:context>
    <inkml:brush xml:id="br0">
      <inkml:brushProperty name="width" value="0.05" units="cm"/>
      <inkml:brushProperty name="height" value="0.05" units="cm"/>
    </inkml:brush>
  </inkml:definitions>
  <inkml:trace contextRef="#ctx0" brushRef="#br0">3 989 14187,'0'1'29,"-1"-1"1,1 0-1,0 0 1,0 1-1,-1-1 0,1 0 1,0 1-1,0-1 0,0 0 1,0 1-1,-1-1 1,1 0-1,0 1 0,0-1 1,0 1-1,0-1 1,0 0-1,0 1 0,0-1 1,0 0-1,0 1 0,0-1 1,0 1-1,0-1 1,0 0-1,1 1 0,-1-1 1,0 0-1,0 1 0,0-1 1,0 0-1,1 1 1,-1-1-1,0 0 0,0 1 1,0-1-1,1 0 1,-1 0-1,0 1 0,1-1 1,-1 0-1,1 1 0,0-2 6,1 1 0,-1 0-1,0-1 1,1 1-1,-1-1 1,1 0-1,-1 1 1,0-1-1,1 0 1,-1 0-1,0 1 1,0-1 0,2-2-1,25-23 555,32-40 1,-15 16-207,42-49 224,-4-4-1,-5-3 1,110-197 0,-182 292-571,42-84 265,-45 86-260,1 0-1,-2 0 1,1-1 0,-1 1-1,0-1 1,-1 1 0,0-1-1,-1-15 1,0 23-35,0 1-1,0 0 1,0-1 0,0 1 0,0 0-1,-1 0 1,1-1 0,0 1 0,-1 0 0,1 0-1,-1-1 1,1 1 0,-1 0 0,0 0 0,1 0-1,-1 0 1,0 0 0,0 0 0,0 0-1,0 0 1,1 0 0,-1 0 0,-1 0 0,1 1-1,0-1 1,0 0 0,0 1 0,0-1 0,0 1-1,-1-1 1,1 1 0,0 0 0,-1-1-1,1 1 1,-2 0 0,-1 0 1,1 0 0,-1 1 1,1 0-1,-1 0 0,1 0 0,0 0 0,0 0 1,-1 0-1,1 1 0,0 0 0,-5 3 0,-8 8-6,1 0-1,1 1 0,0 1 1,1 0-1,1 0 0,-14 23 1,3-1-57,-32 75 0,39-70 22,2 0 1,2 1-1,-9 55 0,-7 135-23,20-120-68,12 182 1,6-229-1311,-20-107 158,-2 1 0,-20-44 0,16 42-355,4 14 780,8 21 815,1 0 0,0-1 1,0 0-1,1 0 0,0 0 0,0 0 0,-1-14 0,3 21 91,0 0-1,1 0 1,-1 0 0,0 1-1,1-1 1,-1 0-1,1 0 1,-1 1 0,1-1-1,-1 0 1,1 1-1,0-1 1,-1 0 0,1 1-1,0-1 1,-1 1-1,1-1 1,0 1-1,0-1 1,0 1 0,-1 0-1,1-1 1,1 1-1,25-8 784,-17 6-287,31-11 176,-1-1 0,-1-2 0,66-37 0,-52 21-1532,-1-2 0,-1-2 0,-2-3 0,82-83 0,-127 118 894,-1-1 0,0 1 0,0-1 0,0 1 0,-1-1 0,1 0 0,1-7 0,-4 12-39,1-1 1,-1 0-1,0 0 1,0 0-1,0 0 1,0 1-1,1-1 0,-1 0 1,0 0-1,-1 0 1,1 0-1,0 1 1,0-1-1,0 0 1,0 0-1,-1 0 1,1 0-1,0 1 1,-1-1-1,1 0 1,-1 0-1,0 0 4,0 0 0,0 1-1,0-1 1,0 1 0,-1-1 0,1 1 0,0 0-1,0-1 1,0 1 0,0 0 0,-1 0 0,1 0-1,0 0 1,0 0 0,0 0 0,-1 0 0,1 0-1,0 0 1,0 0 0,-2 1 0,-1 1 24,-1-1 0,1 1 0,0 0 1,-1 0-1,1 0 0,0 0 0,0 1 0,1 0 0,-1 0 1,0 0-1,1 0 0,0 0 0,0 1 0,0 0 0,-3 4 1,-1 2-47,1 1 1,0-1-1,1 1 1,-7 19-1,9-22-29,0 0 0,1 0 0,0 0 0,0 0 0,1 0 0,0 0 0,0 0 0,1 1 0,0-1 0,3 14 0,-3-20-3,0-1 1,0 0 0,1 0 0,-1 0 0,1 1 0,-1-1 0,1 0 0,0 0 0,-1 0 0,1 0 0,0 0-1,-1 0 1,1 0 0,0-1 0,0 1 0,0 0 0,0 0 0,0-1 0,0 1 0,0 0 0,0-1 0,0 1-1,1-1 1,-1 1 0,0-1 0,0 0 0,0 1 0,1-1 0,-1 0 0,0 0 0,0 0 0,0 0 0,1 0 0,-1 0-1,0 0 1,0-1 0,1 1 0,1-1 0,2 0 0,0-1 1,0 0-1,0 0 1,-1-1-1,1 1 0,-1-1 1,1 0-1,4-5 1,10-8 60,0-2 1,-2 0 0,0-1-1,-1-1 1,0-1 0,-2 0-1,12-25 1,-25 44 101,-4 5-57,-9 13-13,-14 26-46,-2 22-72,25-56-47,1-1 0,0 0 0,0 0 0,1 1 0,0-1 0,0 1 0,1 8 0,0-16 49,0 1-1,0 0 1,0-1-1,0 1 1,0 0 0,0-1-1,1 1 1,-1 0-1,0-1 1,0 1 0,1 0-1,-1-1 1,0 1-1,1-1 1,-1 1 0,1-1-1,-1 1 1,1-1 0,-1 1-1,1-1 1,-1 1-1,1-1 1,-1 1 0,1-1-1,0 0 1,-1 1-1,1-1 1,-1 0 0,1 0-1,0 0 1,-1 1-1,1-1 1,0 0 0,-1 0-1,1 0 1,0 0-1,-1 0 1,1 0 0,0 0-1,0 0 1,-1 0-1,1-1 1,0 1 0,0 0-1,31-13-621,-29 11 564,53-31-1062,-1-2 0,70-59-1,3-3 1277,-257 209 4615,127-110-4712,-1 1 1,1-1-1,0 1 1,0 0-1,0-1 1,-3 6-1,5-7-33,0-1-1,0 0 1,0 1-1,0-1 1,0 1-1,0-1 1,-1 1-1,1-1 1,0 1-1,0-1 1,0 1-1,0-1 1,0 0-1,1 1 1,-1-1-1,0 1 1,0-1-1,0 1 1,0-1-1,0 0 1,1 1-1,-1-1 1,0 1-1,0-1 1,1 0-1,-1 1 1,0-1-1,0 0 1,1 1-1,-1-1 1,0 0-1,1 1 1,-1-1-1,1 0 1,-1 0-1,0 0 1,1 1-1,-1-1 1,1 0-1,-1 0 1,1 0-1,-1 0 1,0 0 0,1 0-1,-1 0 1,1 0-1,-1 0 1,1 0-1,-1 0 1,1 0-1,-1 0 1,1 0-1,0 0 1,57-4-110,-40 2 41,0 0 1,31 2 0,-45 0 51,0 1 1,0 0-1,0-1 1,0 1-1,0 0 1,0 1-1,0-1 1,0 1-1,0 0 1,-1 0-1,1 0 1,-1 0-1,1 1 1,-1-1-1,0 1 1,5 5 0,-6-6 8,0 1 0,-1-1 0,1 1 0,-1-1 0,0 1 0,0 0 0,0 0 0,0 0 0,0-1 0,0 1 0,-1 0 0,1 0 0,-1 0 0,0 0 0,0 3 0,0 0 3,-1-1-1,0 1 1,-1-1 0,1 1 0,-1-1-1,0 1 1,-4 6 0,0 0 6,-2 0 0,1-1 0,-1 0 0,-1 0 0,-17 16 0,20-21-19,0-1 0,0 1 1,-1-1-1,1-1 0,-1 1 0,0-1 0,-1 0 0,1-1 1,-1 1-1,1-2 0,-1 1 0,0-1 0,0 0 0,-9 1 0,15-3 7,1 0 0,0 0-1,0 0 1,0-1 0,-1 1-1,1 0 1,0 0-1,0-1 1,0 1 0,0 0-1,0-1 1,-1 0 0,1 1-1,0-1 1,0 1-1,0-1 1,0 0 0,1 0-1,-1 0 1,0 1 0,0-1-1,0 0 1,1 0 0,-1 0-1,0-1 1,0-1-2,0 0 0,0 0 0,0 0 1,0 0-1,1 0 0,0 0 0,-1 0 0,1 0 1,0 0-1,1-4 0,6-30-127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8.235"/>
    </inkml:context>
    <inkml:brush xml:id="br0">
      <inkml:brushProperty name="width" value="0.05" units="cm"/>
      <inkml:brushProperty name="height" value="0.05" units="cm"/>
    </inkml:brush>
  </inkml:definitions>
  <inkml:trace contextRef="#ctx0" brushRef="#br0">111 24 14299,'1'-5'480,"2"-10"611,-2 11-418,-3 9 145,-22 76 1897,13-36-2561,3 1 0,-4 66 0,11-85-131,1-1-1,4 28 1,-2-43-45,0 0 0,0 0 0,1-1 1,0 1-1,1-1 0,0 0 0,9 16 0,-40-90-1640,8 28 1197,11 24 448,1-2 0,0 1 0,1-1-1,1 0 1,0-1 0,-5-23 0,10 35 42,0 1 0,0 0-1,0-1 1,0 1 0,0-1 0,1 1 0,0 0 0,-1-1-1,1 1 1,0 0 0,0-1 0,0 1 0,0 0 0,1 0-1,-1 0 1,0 0 0,1 0 0,0 0 0,-1 0 0,1 1-1,0-1 1,0 1 0,0-1 0,0 1 0,3-2 0,6-3-41,0 1 0,0 1 0,23-7 0,-20 7-161,38-9-20,-35 5 49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8.732"/>
    </inkml:context>
    <inkml:brush xml:id="br0">
      <inkml:brushProperty name="width" value="0.05" units="cm"/>
      <inkml:brushProperty name="height" value="0.05" units="cm"/>
    </inkml:brush>
  </inkml:definitions>
  <inkml:trace contextRef="#ctx0" brushRef="#br0">1 2 14155,'3'-1'142,"0"1"-1,0-1 1,1 1 0,-1 0-1,0 0 1,0 0 0,0 1-1,0-1 1,0 1 0,7 1-1,-8-1-100,-1 0-1,1 1 1,0-1-1,0 1 1,-1-1-1,1 1 0,-1-1 1,1 1-1,-1 0 1,0 0-1,0 0 1,0 0-1,0 0 1,0 0-1,0 0 0,1 4 1,2 7 107,-2-6-150,0 1 0,0-1 0,1 1 0,6 9-1,-9-16-4,1 0 0,-1-1 0,1 1 0,-1 0 0,1 0 0,-1 0 0,1-1 0,0 1 0,-1 0 0,1-1 0,0 1 0,0 0-1,0-1 1,-1 1 0,1-1 0,0 1 0,0-1 0,0 0 0,0 1 0,0-1 0,0 0 0,0 0 0,0 0 0,0 0 0,0 0-1,0 1 1,0-2 0,0 1 0,0 0 0,0 0 0,-1 0 0,1 0 0,0-1 0,0 1 0,0 0 0,0-1 0,0 1 0,0-1-1,0 1 1,-1-1 0,1 1 0,1-2 0,7-6-38,0-1 0,0 0 0,-2 0 0,1-1 0,-1 0 0,0 0 0,6-13 0,-17 45 192,1 0-1,0 39 1,3-59-148,0 5 2,0-1 0,1 0 0,-1 0 0,3 9 0,-3-14 0,1 0 0,-1 0 0,0 0 0,1 0 0,-1 0 0,1 0 0,-1 0 0,1 0 0,0 0 0,-1 0 0,1 0 0,0 0 0,-1 0 0,1 0 0,0-1 0,0 1 0,0 0 0,0-1 0,0 1 0,0-1 0,0 1 0,0-1 0,0 1 0,0-1 0,0 0 0,0 1 0,0-1 0,0 0 0,0 0 0,1 0 0,0 0 0,21-3 20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9.319"/>
    </inkml:context>
    <inkml:brush xml:id="br0">
      <inkml:brushProperty name="width" value="0.05" units="cm"/>
      <inkml:brushProperty name="height" value="0.05" units="cm"/>
    </inkml:brush>
  </inkml:definitions>
  <inkml:trace contextRef="#ctx0" brushRef="#br0">1 31 14123,'0'0'63,"1"0"1,-1 0-1,1-1 0,-1 1 0,1 0 1,-1 0-1,1 0 0,-1 0 1,1 0-1,0 0 0,-1-1 0,1 1 1,-1 1-1,1-1 0,-1 0 0,1 0 1,-1 0-1,1 0 0,0 0 1,-1 0-1,1 1 0,-1-1 0,1 0 1,-1 0-1,1 1 0,-1-1 1,1 0-1,-1 1 0,0-1 0,1 1 1,13 18 775,-3-4-305,-4-9-493,1 0-1,0-1 0,-1 0 1,2 0-1,-1 0 0,1-1 1,-1 0-1,1-1 0,0 0 1,0 0-1,1-1 0,-1 0 1,0-1-1,1 0 0,-1 0 1,1-1-1,-1-1 0,18-2 1,-15 2-18,0-1 1,0-1 0,0 0 0,-1-1 0,1 0 0,-1-1 0,0 0 0,0-1-1,0 0 1,-1 0 0,0-1 0,0-1 0,-1 0 0,11-10 0,-5-6 188,-14 15-38,-2 9-164,1 0 1,-1 0 0,1 0 0,-1 0 0,1 0-1,-1 0 1,0 0 0,1 0 0,-1 0-1,1 0 1,-1 0 0,1 0 0,-1 0-1,1 1 1,-1-1 0,1 0 0,-1 0-1,1 1 1,-1-1 0,1 0 0,-1 1-1,-5 3-62,1 1 0,0-1 0,0 1-1,0 0 1,0 1 0,1-1-1,0 1 1,0 0 0,0 0 0,1 0-1,0 0 1,0 0 0,1 1-1,0 0 1,0-1 0,0 1-1,1 0 1,-1 13 0,4-6-212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0:59.952"/>
    </inkml:context>
    <inkml:brush xml:id="br0">
      <inkml:brushProperty name="width" value="0.05" units="cm"/>
      <inkml:brushProperty name="height" value="0.05" units="cm"/>
    </inkml:brush>
  </inkml:definitions>
  <inkml:trace contextRef="#ctx0" brushRef="#br0">237 278 14859,'0'-1'42,"0"0"0,0 1-1,0-1 1,0 0 0,0 0-1,0 0 1,0 0 0,0 0-1,-1 0 1,1 0 0,0 0-1,-1 0 1,1 1 0,0-1-1,-1 0 1,1 0 0,-1 0 0,0 1-1,1-1 1,-1 0 0,1 1-1,-1-1 1,0 0 0,0 1-1,1-1 1,-1 1 0,0-1-1,0 1 1,0-1 0,0 1-1,1 0 1,-1-1 0,0 1 0,0 0-1,0 0 1,0 0 0,0 0-1,0 0 1,0 0 0,-1 0-1,-6-1 80,1 1-1,0 0 1,0 1-1,-11 2 0,7-1-31,0 1 0,0 1 0,1 0-1,-1 1 1,1 0 0,0 0 0,0 1-1,-8 7 1,12-9-90,1 0-1,0 0 1,1 0 0,-1 1-1,1-1 1,0 1-1,0 0 1,0 0-1,1 1 1,-1-1 0,1 1-1,1 0 1,-1 0-1,1 0 1,-3 9 0,5-14-1,0 0 0,0 0 0,0-1 0,0 1 0,0 0 0,0 0 0,0-1 0,0 1 0,0 0 1,0 0-1,0-1 0,0 1 0,0 0 0,1-1 0,-1 1 0,0 0 0,1 0 0,-1-1 0,0 1 0,1-1 1,-1 1-1,1 0 0,-1-1 0,1 1 0,-1-1 0,1 1 0,-1-1 0,1 1 0,1 0 1,0-1-2,0 1 0,0-1 0,0 1 1,0-1-1,-1 0 0,1 0 1,0 0-1,0 0 0,0 0 1,0 0-1,3-1 0,6-2-6,-1 0-1,0-1 0,14-6 0,-3-2 21,0-1 0,0-1-1,-1-1 1,-1 0-1,0-2 1,26-30 0,-11 8 209,-3-3 1,30-49 0,-60 89-212,4-4 49,-1-1 1,0 0-1,0 1 1,-1-1 0,0-1-1,-1 1 1,1 0-1,1-13 1,-3 19-47,-1 1 1,0-1 0,0 0-1,0 1 1,0-1 0,0 0-1,0 1 1,0-1 0,0 0 0,0 1-1,0-1 1,0 0 0,-1 1-1,1-1 1,0 0 0,0 1-1,-1-1 1,1 0 0,-1 0-1,-7 5 193,-11 24-7,6-2-185,1 1 1,2 1-1,1 0 0,1 0 1,-7 43-1,13-60-77,1 0 1,1 0-1,0 0 0,0 1 1,3 14-1,-3-22 24,1-1 0,0 0 0,0 1 0,0-1 0,0 0 0,0 0 0,1 0 1,-1 0-1,1 0 0,0 0 0,0 0 0,0 0 0,0-1 0,0 1 0,1-1 0,-1 0 0,1 1 0,-1-1 0,1 0 0,0-1 1,5 3-1,-3-2 108,1-1 1,0 0 0,0 0 0,0 0-1,0-1 1,0 0 0,0 0 0,0-1 0,0 0-1,-1 0 1,1 0 0,0-1 0,0 1-1,-1-1 1,11-6 0,24-12-100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0.342"/>
    </inkml:context>
    <inkml:brush xml:id="br0">
      <inkml:brushProperty name="width" value="0.05" units="cm"/>
      <inkml:brushProperty name="height" value="0.05" units="cm"/>
    </inkml:brush>
  </inkml:definitions>
  <inkml:trace contextRef="#ctx0" brushRef="#br0">102 0 15203,'-2'2'1163,"-8"8"-969,0 1 0,1 0 0,0 0 1,1 1-1,0 0 0,1 1 0,0-1 0,1 1 0,1 1 0,0-1 0,0 1 0,-4 27 0,9-40-193,-1 0-1,1 1 1,0-1-1,0 0 1,0 0-1,0 0 0,0 0 1,0 0-1,0 0 1,0 0-1,0 0 1,1 0-1,-1 0 0,0 0 1,1 0-1,-1 0 1,1 0-1,-1 0 1,1 0-1,-1 0 1,1 0-1,0 0 0,-1 0 1,1 0-1,0-1 1,0 1-1,-1 0 1,1-1-1,0 1 0,0 0 1,0-1-1,0 1 1,0-1-1,0 0 1,0 1-1,0-1 1,0 0-1,0 1 0,0-1 1,0 0-1,0 0 1,1 0-1,-1 0 1,0 0-1,0 0 0,0 0 1,0-1-1,0 1 1,1 0-1,5-2 8,0 0-1,-1 0 0,1-1 1,-1 1-1,1-1 0,7-6 1,0 1 107,-1-1 0,-1-1 0,0 0 0,0-1 1,-1 0-1,-1-1 0,13-18 0,-20 23 234,-9 13-109,-10 13-50,8-7-142,0 1-1,-8 19 0,13-26-49,1-1 0,0 1-1,0 0 1,1 0 0,0-1-1,0 1 1,0 0 0,0 10-1,1-15-12,0 0-1,0 0 1,0 0-1,0 0 1,1 0 0,-1-1-1,0 1 1,0 0-1,1 0 1,-1 0-1,0 0 1,1 0-1,-1 0 1,1-1-1,-1 1 1,1 0-1,0 0 1,-1-1-1,1 1 1,0 0-1,-1-1 1,1 1-1,0 0 1,0-1-1,-1 1 1,1-1-1,0 0 1,0 1-1,0-1 1,0 0-1,0 1 1,0-1-1,0 0 1,0 0-1,0 0 1,-1 0-1,1 0 1,0 0-1,0 0 1,0 0-1,0 0 1,0 0-1,0 0 1,2-1-1,2-1-90,0 1 0,0-1 0,-1 0 0,1-1-1,0 1 1,6-5 0,12-10-121,5 0-70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0.856"/>
    </inkml:context>
    <inkml:brush xml:id="br0">
      <inkml:brushProperty name="width" value="0.05" units="cm"/>
      <inkml:brushProperty name="height" value="0.05" units="cm"/>
    </inkml:brush>
  </inkml:definitions>
  <inkml:trace contextRef="#ctx0" brushRef="#br0">221 7 15611,'-1'-1'131,"0"1"1,0-1-1,0 0 0,0 1 0,0-1 0,0 0 0,0 1 0,-1 0 0,1-1 0,0 1 0,0 0 0,-1-1 1,1 1-1,0 0 0,0 0 0,-1 0 0,1 0 0,0 0 0,-1 1 0,-1-1 0,1 1-54,-1 0 0,1 1 0,0-1 0,0 0-1,-1 1 1,1-1 0,0 1 0,0-1-1,1 1 1,-3 2 0,-3 6-133,-1 0 0,2 1 0,-9 16 1,11-20 182,0 2-143,0 0-1,0 0 0,1 0 1,-2 10-1,5-18 11,-1 1 1,1-1-1,0 0 0,0 1 1,0-1-1,0 1 0,0-1 0,0 0 1,0 1-1,0-1 0,0 0 1,1 1-1,-1-1 0,1 0 0,0 3 1,0-3 0,0-1 1,0 1-1,-1-1 1,1 1-1,0-1 1,0 1-1,0-1 1,0 0-1,0 0 0,-1 1 1,1-1-1,0 0 1,0 0-1,0 0 1,0 0-1,0 0 1,0 0-1,0 0 1,0 0-1,0 0 1,0 0-1,-1-1 1,1 1-1,0 0 1,0-1-1,0 1 1,1-1-1,3-2-6,1 1 0,-1-1 0,0-1-1,0 1 1,0-1 0,0 1 0,-1-1 0,0-1 0,1 1 0,3-6-1,-2 2 151,-1 0-1,0 0 0,0 0 0,0-1 1,5-15-1,-10 24-123,0 0 0,0 0 0,0 0 0,0-1-1,0 1 1,0 0 0,0 0 0,0 0 0,0-1 0,0 1 0,1 0 0,-1 0 0,0-1 0,0 1 0,0 0 0,0 0 0,-1 0-1,1-1 1,0 1 0,0 0 0,0 0 0,0 0 0,0-1 0,0 1 0,0 0 0,0 0 0,0 0 0,0-1 0,-1 1 0,1 0 0,0 0-1,0 0 1,0 0 0,0-1 0,-1 1 0,1 0 0,-10 1 292,-12 9-4,20-9-224,0-1-17,0 1 0,0 0 0,0 0 0,0 0 0,0 0 0,0 0-1,0 1 1,0-1 0,1 1 0,-1-1 0,1 1 0,-1-1-1,1 1 1,-1 0 0,-1 4 0,3-4-38,-1 0 1,1 0-1,0 0 1,0 1-1,0-1 1,0 0-1,0 0 1,1 1-1,-1-1 1,1 0-1,0 0 1,-1 0-1,1 0 1,0 0-1,0 0 1,2 3-1,0 3-18,0 0 0,0 1 1,-1 0-1,0-1 0,0 1 0,-1 0 0,0 17 0,-1-19 6,0-1-1,0 1 0,-1 0 0,0-1 0,0 1 1,-1 0-1,0-1 0,0 0 0,0 1 1,-1-1-1,-4 7 0,6-11 4,-2 1 0,1-1 1,0 0-1,0 1 0,-1-1 0,1 0 0,-1-1 0,1 1 1,-1 0-1,0-1 0,0 1 0,0-1 0,0 0 0,0 0 1,0 0-1,0 0 0,0-1 0,0 1 0,0-1 0,0 0 1,-1 0-1,1 0 0,0 0 0,-6-2 0,1 1 15,0-1 0,1-1-1,-1 1 1,1-1 0,-1-1 0,1 1-1,0-1 1,-11-8 0,17 11-68,0 1-1,0-1 1,0 1 0,0-1-1,0 0 1,0 1 0,1-1-1,-1 0 1,0 1 0,0-1-1,1 0 1,-1 0 0,1 0-1,-1 0 1,1 0 0,-1 0-1,1 0 1,-1 0 0,1 0-1,0 0 1,0 0 0,-1 0-1,1 0 1,0 0 0,0 0-1,0 0 1,0 0 0,0 0-1,0 0 1,1-2 0,1 0-114,-1 1 0,1 0 1,0-1-1,0 1 0,0 0 1,1 0-1,-1 0 0,0 0 1,1 0-1,3-2 0,14-8-440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1.987"/>
    </inkml:context>
    <inkml:brush xml:id="br0">
      <inkml:brushProperty name="width" value="0.05" units="cm"/>
      <inkml:brushProperty name="height" value="0.05" units="cm"/>
    </inkml:brush>
  </inkml:definitions>
  <inkml:trace contextRef="#ctx0" brushRef="#br0">209 354 14107,'-1'0'89,"0"-1"-1,0 0 1,0 0-1,0 0 1,0 1-1,0-1 1,0 0-1,0 1 1,0-1-1,-1 1 1,1-1-1,0 1 1,0 0-1,0-1 1,-1 1 0,1 0-1,0 0 1,0 0-1,-1 0 1,1 0-1,0 0 1,0 0-1,-3 1 1,-31 9 670,34-10-645,-19 8 173,1 0-1,0 1 1,1 1 0,0 1 0,-23 18-1,40-29-286,1 1-1,-1-1 1,1 0-1,-1 1 1,1-1-1,-1 1 0,1-1 1,-1 0-1,1 1 1,0-1-1,-1 1 1,1 0-1,0-1 0,-1 1 1,1-1-1,0 1 1,0-1-1,-1 1 1,1 1-1,8 0-56,19-8-77,8-8-39,-26 9 117,1 1 0,-1 0 0,1 1 0,-1 0 0,1 1 0,0 0 0,0 0 0,0 1 0,10 0 0,-17 2 42,0-1 0,0 1 0,0 1 0,0-1 0,0 0 0,0 1 0,0 0 0,-1-1 0,1 1 0,-1 0 0,1 0 0,-1 1 0,0-1 0,0 0 0,0 1 0,0-1 0,0 1 0,-1 0 0,1 0 0,-1 0 0,1-1 0,-1 1 0,1 4 0,4 11-21,0 1-1,4 30 0,-8-39 26,5 27 56,-2 1 1,-1-1-1,-2 1 1,-3 46-1,-1-67 51,0 0 0,-1 0 0,0-1 0,-1 1 0,-1-1 0,-1 0 0,-1 0-1,0-1 1,0 0 0,-2 0 0,-18 25 0,16-27 19,0-1 1,-14 13-1,20-21-90,0 0 0,-1 0 0,1 0 0,-1-1 0,1 0 0,-1 0 0,0 0 0,-9 2 0,14-5-24,0 1-1,-1-1 1,1 0 0,0 0 0,0 0-1,0 1 1,0-1 0,0 0 0,0-1-1,0 1 1,-1 0 0,1 0 0,0 0-1,0-1 1,0 1 0,-2-1 0,3 1-3,-1-1 1,1 1 0,-1-1-1,1 1 1,-1-1 0,1 0-1,0 1 1,-1-1 0,1 1-1,0-1 1,-1 0 0,1 1-1,0-1 1,0 1 0,0-1-1,-1 0 1,1 1 0,0-1-1,0 0 1,0 0 0,0-3-6,1 0 1,-1 0 0,1 0-1,0 0 1,0 1 0,0-1-1,1 0 1,2-4-1,17-32-86,2 1-1,1 2 1,37-43-1,98-97-148,-23 27 90,10-30 47,-105 123 79,44-77 0,-80 126 19,-1-1 0,0 1-1,0 0 1,-1-1 0,0 0 0,0 0-1,-1 0 1,0 0 0,1-18 0,-3 25 3,0 1 1,0-1 0,-1 1 0,1 0 0,0-1-1,0 1 1,-1 0 0,1-1 0,-1 1 0,1 0-1,-1-1 1,0 1 0,0 0 0,1 0 0,-2-2 0,1 3 0,0-1 0,1 1 0,-1-1 0,0 1 1,1 0-1,-1-1 0,0 1 0,0 0 1,1-1-1,-1 1 0,0 0 0,0 0 0,0 0 1,0 0-1,1 0 0,-1 0 0,0 0 0,0 0 1,-1 0-1,-1 1-2,-1 0-1,1 0 1,0 1 0,-1-1 0,1 1-1,0 0 1,0 0 0,0 0 0,-3 3-1,-9 8 10,1 1 0,1 1 0,0 0-1,1 1 1,-17 29 0,16-22 34,0 2 1,2-1-1,-13 43 1,21-56-17,0 0 1,1 0-1,0-1 1,1 1-1,0 16 1,1-24-19,0 0 1,0 1 0,1-1 0,-1-1-1,1 1 1,0 0 0,0 0-1,0 0 1,0 0 0,0 0-1,1-1 1,-1 1 0,1-1-1,-1 1 1,1-1 0,0 1 0,0-1-1,0 0 1,1 0 0,-1 0-1,0 0 1,1 0 0,4 2-1,0-1-2,1-1-1,-1 0 1,0-1-1,1 1 1,-1-1-1,1-1 1,-1 1-1,1-1 0,-1-1 1,1 1-1,-1-1 1,1-1-1,-1 1 1,1-1-1,9-4 1,-6 2 0,-1-1 0,0 1 1,0-2-1,0 1 1,0-1-1,-1-1 0,0 1 1,0-2-1,12-13 1,-20 20-2,14-19 60,-14 19-51,0 0 0,0 0 0,0-1-1,-1 1 1,1 0 0,-1 0-1,1 0 1,-1-1 0,1 1-1,-1 0 1,0-1 0,0 1 0,1 0-1,-1-1 1,0-1 0,-3 5 25,1 0 0,0 1 0,-1-1 0,1 1 1,0-1-1,0 1 0,-2 5 0,1-2-5,0 1 0,1 0 1,0-1-1,1 1 0,-1 0 0,1 0 0,1 0 0,-1 8 1,1-13-27,0 0 1,0 0 0,0 0 0,0 0 0,1 0 0,-1 0 0,1 0 0,-1-1 0,1 1 0,-1 0 0,1 0 0,0-1-1,0 1 1,0 0 0,0-1 0,0 1 0,0-1 0,1 1 0,-1-1 0,0 1 0,1-1 0,-1 0 0,1 0-1,-1 0 1,1 0 0,0 0 0,-1 0 0,1 0 0,0 0 0,0-1 0,0 1 0,-1-1 0,4 1 0,4-1 29,0 0 0,0 0-1,0-1 1,0 0 0,0-1 0,-1 0 0,1 0 0,-1-1 0,16-7 0,-3 0 65,0-2-1,28-20 1,-35 23-38,0-1 1,-1-1-1,0 0 1,-1-1-1,0 0 1,13-20-1,-22 23-41,-7 9-15,-9 8-10,6 0 1,0 0 0,1 0 0,0 1 0,1-1 0,0 1 0,-6 14 0,8-17 3,1-1 0,0 1-1,0 0 1,1 0 0,-1 0 0,1 0-1,1 0 1,-1 0 0,1 0 0,0 0-1,0 1 1,2 6 0,-2-12 4,1 1 0,-1 0 0,1-1 0,-1 1 0,1-1 0,0 0 0,-1 1 0,1-1-1,0 1 1,0-1 0,0 0 0,0 0 0,0 0 0,0 1 0,1-1 0,-1 0 0,0 0 0,0-1 0,1 1 0,-1 0 0,1 0 0,2 0 0,-2 0-39,1-1 0,0 1-1,0-1 1,0 0 0,0 0 0,0 0 0,-1-1 0,1 1 0,0 0-1,0-1 1,5-2 0,0 0-79,1-1-1,-1 0 1,0 0 0,0-1-1,-1 0 1,0-1 0,9-7-1,11-19-81,-2-8-76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2.363"/>
    </inkml:context>
    <inkml:brush xml:id="br0">
      <inkml:brushProperty name="width" value="0.05" units="cm"/>
      <inkml:brushProperty name="height" value="0.05" units="cm"/>
    </inkml:brush>
  </inkml:definitions>
  <inkml:trace contextRef="#ctx0" brushRef="#br0">20 1 14003,'-14'28'1048,"9"-8"-808,4-4-224,10-3 240,5-3 360,13-6-528,2-2-16,5-2-72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3:02.673"/>
    </inkml:context>
    <inkml:brush xml:id="br0">
      <inkml:brushProperty name="width" value="0.05" units="cm"/>
      <inkml:brushProperty name="height" value="0.05" units="cm"/>
    </inkml:brush>
  </inkml:definitions>
  <inkml:trace contextRef="#ctx0" brushRef="#br0">1 121 11434,'0'-5'537,"4"-10"-1410,2-5-303,7-6 1040,4-1-304,3 0-168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2.736"/>
    </inkml:context>
    <inkml:brush xml:id="br0">
      <inkml:brushProperty name="width" value="0.05" units="cm"/>
      <inkml:brushProperty name="height" value="0.05" units="cm"/>
    </inkml:brush>
  </inkml:definitions>
  <inkml:trace contextRef="#ctx0" brushRef="#br0">122 319 11274,'-1'5'183,"-1"1"0,0-1 0,0 0 0,-1 0 1,0 0-1,0-1 0,0 1 0,0 0 0,0-1 0,-1 0 0,-5 5 0,-9 12 448,13-15-529,-34 50 596,36-51-597,0 0 1,1 0-1,-1 0 1,1 0-1,0 1 1,0-1-1,1 0 1,0 1-1,-1 9 1,2-14-84,0-1 1,0 1 0,0-1-1,0 1 1,0-1 0,0 1-1,0 0 1,0-1 0,0 1-1,1-1 1,-1 1 0,0-1-1,0 1 1,1-1 0,-1 1-1,0-1 1,0 1 0,1-1-1,-1 1 1,1-1 0,-1 0-1,0 1 1,1-1 0,-1 0-1,1 1 1,-1-1 0,1 0-1,-1 0 1,2 1 0,0-1 10,-1 1 1,1-1-1,0 0 1,0 0-1,-1 0 1,1 0-1,0 0 1,0-1 0,3 0-1,37-16 196,4-8-123,-1-1-1,-1-2 1,59-51 0,-80 59-89,0-1 1,-2-1-1,-1-2 1,0 0-1,-2 0 1,-1-2-1,18-33 1,-31 50-8,-1 1-1,0-1 1,0 0 0,0 0 0,-1 0 0,-1 0-1,1-1 1,-1-18 0,-1 26-3,0 0 0,0 0 0,-1 0-1,1 0 1,-1 0 0,1 0 0,-1 0 0,0 1 0,1-1 0,-1 0-1,0 0 1,0 0 0,0 1 0,-1-1 0,1 1 0,0-1 0,-1 1 0,-2-3-1,2 3 2,-1 0 0,0 0 0,1 0 0,-1 0-1,0 0 1,1 1 0,-1-1 0,0 1 0,1 0-1,-1 0 1,0 0 0,0 0 0,1 1 0,-1-1-1,0 1 1,0-1 0,1 1 0,-3 1-1,-7 3 27,0 0-1,0 0 0,1 1 0,0 1 1,0 0-1,1 0 0,0 1 0,0 0 1,-9 12-1,6-7 42,1 0 0,1 2 0,0-1 0,1 1 0,-15 31 0,24-44-58,0 1-1,0 0 1,0-1 0,0 1-1,0 0 1,0 0-1,1 0 1,0-1-1,-1 1 1,1 0-1,0 0 1,0 0 0,0 0-1,1 0 1,-1-1-1,1 1 1,0 0-1,0 0 1,0 0 0,0-1-1,0 1 1,0-1-1,1 1 1,-1-1-1,1 1 1,0-1 0,-1 0-1,1 0 1,0 0-1,1 0 1,-1 0-1,3 2 1,7 4-21,0-1 0,1-1 1,0 0-1,0-1 0,17 6 0,-18-8-38,-10-2 40,14 4-62,0 1-1,-1 1 1,26 13-1,-38-18 58,0 0 0,0 0 0,0 0 0,0 1 0,-1-1 0,1 1 0,0-1 0,-1 1 0,0 0 0,0 0 1,0 0-1,0 0 0,0 1 0,0-1 0,-1 0 0,0 1 0,1-1 0,-2 1 0,1-1 0,0 1 0,0 0 0,-1-1 0,0 5 0,-7 34 56,5-34-24,1 0 1,-1 1-1,1 0 1,1 9-1,0-18-29,0 1 1,0-1-1,0 1 1,0-1-1,0 1 1,0-1-1,0 1 1,0-1-1,0 0 1,0 1-1,1-1 1,-1 1-1,0-1 1,0 1-1,1-1 1,-1 0-1,0 1 1,1-1-1,-1 1 1,0-1-1,1 0 1,-1 1-1,1-1 1,-1 0-1,0 0 0,1 1 1,-1-1-1,1 0 1,-1 0-1,1 0 1,18-1-107,18-16 886,23-26-492,-26 19-201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3.109"/>
    </inkml:context>
    <inkml:brush xml:id="br0">
      <inkml:brushProperty name="width" value="0.05" units="cm"/>
      <inkml:brushProperty name="height" value="0.05" units="cm"/>
    </inkml:brush>
  </inkml:definitions>
  <inkml:trace contextRef="#ctx0" brushRef="#br0">37 192 12739,'0'0'43,"0"0"0,0 0 0,0 0 0,1 0 0,-1 0 0,0 0 0,0-1 0,0 1 0,1 0-1,-1 0 1,0 0 0,0 0 0,1 0 0,-1 0 0,0 0 0,0 0 0,1 0 0,-1 0 0,0 0 0,0 0 0,1 0 0,-1 0 0,0 0 0,0 1 0,1-1 0,-1 0 0,0 0 0,0 0 0,0 0 0,1 0 0,-1 0 0,0 1 0,0-1 0,0 0 0,0 0 0,1 0 0,-1 0 0,0 1 0,0-1 0,0 0 0,0 0 0,0 1 0,0-1 0,0 0 0,1 0 0,-1 1 0,0-1 0,0 0 0,0 0 0,0 0 0,0 1-1,0-1 1,0 0 0,0 0 0,0 1 0,0-1 0,0 0 0,-1 0 0,1 1 0,0-1 0,0 0 0,0 0 0,0 1 0,24-15 976,-19 11-651,12-7-50,0-1-1,-1 0 1,0-1 0,0-1 0,-2 0 0,1-1 0,23-32 0,-37 45-291,0-1 1,1 0 0,-1 0-1,0 0 1,0 0 0,-1 0-1,1 0 1,0 0 0,-1 0-1,1-1 1,-1 1 0,0 0-1,1 0 1,-1 0 0,0-1-1,-1-1 1,1 3-16,-1 0-1,1 0 1,-1 0-1,0 0 1,0 0 0,1 0-1,-1 0 1,0 0-1,0 1 1,0-1-1,0 0 1,0 1 0,0-1-1,0 1 1,0-1-1,0 1 1,0-1 0,0 1-1,0 0 1,0-1-1,0 1 1,-1 0 0,1 0-1,0 0 1,0 0-1,0 0 1,0 0 0,0 0-1,-1 0 1,-1 1-1,-5 0 20,-1 1 0,1 0-1,0 1 1,0-1 0,0 1-1,0 1 1,1 0 0,-1 0 0,-10 8-1,4-2-22,1 0 0,0 1-1,1 1 1,-11 13 0,18-20-12,1 0 1,1 1-1,-1 0 1,1 0 0,0 0-1,0 0 1,0 0-1,-2 11 1,4-15-3,1 0-1,-1 0 1,1 0 0,0 0-1,0 0 1,0 0 0,0 0 0,0 0-1,0 0 1,1 0 0,-1 0 0,1 0-1,-1 0 1,1 0 0,0 0-1,0-1 1,0 1 0,0 0 0,0 0-1,0-1 1,0 1 0,0-1-1,1 1 1,-1-1 0,0 1 0,1-1-1,0 0 1,-1 0 0,1 0-1,0 0 1,-1 0 0,1 0 0,0 0-1,3 0 1,5 2-298,0 0 0,1-1 1,-1 0-1,1-1 0,19 0 0,57-7-548,-28-3 340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4.284"/>
    </inkml:context>
    <inkml:brush xml:id="br0">
      <inkml:brushProperty name="width" value="0.05" units="cm"/>
      <inkml:brushProperty name="height" value="0.05" units="cm"/>
    </inkml:brush>
  </inkml:definitions>
  <inkml:trace contextRef="#ctx0" brushRef="#br0">249 35 14491,'0'-1'105,"1"-1"0,-1 1 0,0-1 0,-1 1 0,1 0 0,0-1 0,0 1 0,-1-1 0,1 1 0,0-1 0,-1 1 0,0 0 1,1-1-1,-1 1 0,0 0 0,0 0 0,1-1 0,-1 1 0,0 0 0,0 0 0,0 0 0,-3-2 0,3 3-56,-1-1 1,0 1-1,1 0 1,-1-1-1,1 1 0,-1 0 1,0 0-1,1 0 1,-1 0-1,0 0 1,1 1-1,-1-1 1,1 0-1,-1 1 0,1-1 1,-1 1-1,1-1 1,-1 1-1,1 0 1,-1 0-1,1 0 0,-2 1 1,-8 6 38,1 0 1,0 1-1,0 1 0,1 0 1,0 0-1,1 1 1,0 0-1,-13 22 0,4 0-87,2 1 0,-12 35-1,16-37-4,2 1 0,2-1-1,-5 38 1,10-53-2,1 0-1,1 0 1,0 0 0,1 0-1,0-1 1,2 1 0,8 32-1,-10-46 7,1 1-1,-1-1 1,0 0-1,1 1 1,0-1-1,0 0 1,0 0-1,0 0 1,0 0-1,1 0 1,-1-1-1,1 1 1,0-1-1,0 0 1,0 1-1,0-1 1,0 0-1,0-1 1,0 1-1,1-1 0,-1 1 1,1-1-1,-1 0 1,1 0-1,-1-1 1,1 1-1,0-1 1,-1 1-1,1-1 1,0 0-1,-1-1 1,1 1-1,0-1 1,-1 1-1,1-1 1,-1 0-1,1-1 1,-1 1-1,1 0 1,-1-1-1,0 0 1,0 0-1,0 0 1,0 0-1,0 0 1,0-1-1,0 1 1,3-6-1,0 1 22,-1 0 0,0 0 1,0-1-1,-1 1 0,0-1 0,6-16 1,-9 20-13,1 1 1,-1 0-1,-1-1 1,1 0 0,0 1-1,-1-1 1,0 1 0,0-1-1,0 0 1,0 1 0,0-1-1,-1 0 1,0 1 0,1-1-1,-1 1 1,-1-1-1,1 1 1,0 0 0,-3-5-1,3 7-8,1 1 0,-1-1-1,1 0 1,-1 1 0,1-1 0,-1 0-1,1 1 1,-1-1 0,0 1-1,1-1 1,-1 1 0,0 0-1,1-1 1,-1 1 0,0-1-1,0 1 1,1 0 0,-1 0-1,0-1 1,0 1 0,0 0-1,1 0 1,-1 0 0,0 0 0,0 0-1,0 0 1,1 0 0,-1 0-1,0 0 1,-1 1 0,0 0-2,0 0 0,0 0 0,0 1 1,-1-1-1,2 1 0,-1-1 0,0 1 1,0 0-1,0-1 0,-1 4 0,-4 4-10,1 0 1,0 0-1,-7 18 0,0 14-45,12-38 51,1-1-1,-1 1 1,1-1 0,-1 1 0,1 0-1,0-1 1,0 1 0,0 0 0,0-1-1,1 1 1,-1 0 0,1-1 0,0 4-1,0-6 5,-1 0 0,1 1 1,-1-1-1,1 0 0,-1 0 0,0 1 0,1-1 0,-1 0 0,1 0 0,0 0 0,-1 0 0,1 0 0,-1 0 0,1 1 0,-1-1 0,1 0 0,-1 0 0,1-1 0,-1 1 0,1 0 0,-1 0 0,1 0 0,-1 0 1,1 0-1,-1-1 0,1 1 0,-1 0 0,1 0 0,-1-1 0,1 1 0,-1 0 0,0-1 0,1 1 0,-1 0 0,0-1 0,1 1 0,-1-1 0,17-15-20,-16 15 17,9-10-28,5-6-71,28-23 0,-40 37 74,2-1 0,-1 1 0,0 0 0,1 0 0,-1 1 0,1 0 0,0-1 0,0 2 0,0-1 0,0 0 0,0 1 0,8-1 0,-9 2 7,-1 1 1,0-1-1,1 1 0,-1 0 0,0 0 1,1 0-1,-1 0 0,0 1 0,0-1 1,0 1-1,0 0 0,0 0 0,0 0 0,-1 0 1,1 0-1,-1 0 0,1 1 0,-1 0 1,0-1-1,0 1 0,0 0 0,0 0 1,1 4-1,4 6-146,-1 0 0,-1 0 0,0 0 0,3 18 1,-8-29 68,-2-4-18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5.247"/>
    </inkml:context>
    <inkml:brush xml:id="br0">
      <inkml:brushProperty name="width" value="0.05" units="cm"/>
      <inkml:brushProperty name="height" value="0.05" units="cm"/>
    </inkml:brush>
  </inkml:definitions>
  <inkml:trace contextRef="#ctx0" brushRef="#br0">4 286 13451,'-1'2'96,"1"-1"1,-1 1-1,1 0 1,0 0-1,-1 0 1,1 0-1,0-1 1,0 1-1,0 0 1,0 0-1,0 0 1,0 0-1,1 2 1,0-3-68,-1-1 1,0 0-1,1 1 1,-1-1-1,0 0 1,1 0 0,-1 0-1,0 1 1,1-1-1,-1 0 1,1 0-1,-1 0 1,0 0 0,1 1-1,-1-1 1,1 0-1,-1 0 1,1 0-1,-1 0 1,0 0-1,1 0 1,-1 0 0,1 0-1,-1 0 1,1-1-1,-1 1 1,0 0-1,1 0 1,-1 0 0,1 0-1,-1-1 1,0 1-1,1 0 1,-1-1-1,7-2 176,-2-1-1,1-1 1,0 1 0,-1-1-1,8-8 1,8-12 181,0 0 1,21-37 0,-34 50-284,-1 0 1,-1 0-1,0-1 0,-1 0 1,-1-1-1,1 1 0,3-26 1,-8 36-75,0 0 0,0 0 1,0 0-1,0 0 0,0-1 1,-1 1-1,-1-5 0,2 7-22,0 1 0,0-1 0,-1 0 0,1 1 0,0-1 0,-1 1 0,1-1 0,-1 1 0,1-1 0,0 1 0,-1-1 0,1 1 0,-1-1 0,1 1 0,-1 0 0,1-1 0,-1 1 0,0 0 0,1-1 0,-1 1 0,1 0 0,-1 0 0,0 0 0,1-1 0,-1 1 0,0 0 0,1 0 0,-1 0 0,0 0 0,1 0 0,-1 0 0,0 0 0,1 0 0,-1 1 0,1-1 0,-1 0 0,0 0 0,1 1 0,-1-1 0,1 0 0,-1 0 0,1 1 0,-1-1 0,0 1 0,-6 3 15,1 1 0,0 0 0,1-1 1,-1 2-1,1-1 0,0 1 0,0 0 0,1 0 0,-1 0 0,-3 8 0,-7 15 2,-11 29 0,14-27-31,0 0 1,-7 37-1,16-56-9,1 0-1,0 1 0,1-1 1,0 0-1,1 1 0,1-1 0,0 0 1,0 1-1,4 12 0,-5-24 11,1 1 1,-1 0-1,0 0 0,1-1 0,0 1 0,0 0 0,-1-1 0,1 1 1,0-1-1,0 1 0,0-1 0,0 0 0,1 1 0,-1-1 0,0 0 1,0 0-1,1 0 0,-1 0 0,1 0 0,-1 0 0,1 0 0,0 0 1,-1 0-1,1-1 0,0 1 0,-1-1 0,1 1 0,0-1 0,0 0 1,-1 0-1,1 0 0,0 0 0,0 0 0,-1 0 0,1 0 0,0 0 1,0-1-1,-1 1 0,1-1 0,0 1 0,2-2 0,5-2-16,-1 0 0,-1 0 0,1-1 0,-1 0 0,1 0 0,-1 0 0,8-10-1,4-5 20,-2-1-1,0-1 0,-2 0 0,0-2 0,-1 1 0,-2-2 1,16-40-1,-26 60 15,0-1 0,0 0-1,-1 0 1,1 0 0,-1 0 0,0-12 0,-1 19-10,0-1 0,0 0 0,0 0 0,0 0 0,0 0 0,0 0 0,0 0 0,0 0 0,0 0 0,0 1 0,-1-1 1,1 0-1,0 0 0,0 0 0,0 0 0,0 0 0,0 0 0,0 0 0,-1 0 0,1 0 0,0 0 0,0 0 0,0 0 0,0 0 0,0 0 0,0 0 0,-1 0 1,1 0-1,0 0 0,0 0 0,0 0 0,0 0 0,0 0 0,0 0 0,-1 0 0,1 0 0,0 0 0,0 0 0,0-1 0,0 1 0,0 0 0,0 0 0,0 0 1,-1 0-1,1 0 0,0 0 0,0 0 0,0 0 0,0-1 0,0 1 0,0 0 0,0 0 0,0 0 0,0 0 0,0 0 0,0 0 0,0-1 0,0 1 0,0 0 1,0 0-1,0 0 0,0 0 0,0 0 0,0 0 0,0-1 0,0 1 0,0 0 0,0 0 0,-8 10 23,-2 10-18,0 0 0,1 0 0,1 1 0,1 1 0,1-1 0,1 1 0,-3 35 0,7-52-11,1 0-1,0 0 1,0 0-1,0 0 1,0 0-1,1 0 1,0-1-1,0 1 0,1 0 1,2 6-1,-3-9 5,0 0 0,0-1 0,0 0-1,0 1 1,0-1 0,1 0 0,-1 1-1,0-1 1,1 0 0,-1 0-1,1 0 1,-1 0 0,1 0 0,-1-1-1,1 1 1,0 0 0,0-1 0,-1 1-1,1-1 1,0 1 0,0-1 0,-1 0-1,1 0 1,0 0 0,0 0-1,0 0 1,-1 0 0,1-1 0,0 1-1,0-1 1,2 0 0,9-3-4,0-1 0,0 0 1,0-1-1,0-1 0,-1 0 1,0 0-1,-1-1 0,0-1 1,13-12-1,5-7 23,-2-1 0,23-33-1,-42 52-6,-2 0-1,1-1 0,-1 0 0,6-16 0,-10 22 4,-7 18 3,1 0 1,0 1 0,2-1 0,-1 1 0,2 0-1,-1 0 1,2 0 0,0-1 0,1 1 0,4 24 0,-5-35-13,1-1 1,-1 1 0,1 0 0,0 0 0,0-1 0,0 1 0,0-1 0,1 1 0,-1-1 0,1 1 0,-1-1 0,1 0 0,0 0-1,0 0 1,0 0 0,0 0 0,0 0 0,0 0 0,1-1 0,-1 1 0,1-1 0,-1 0 0,1 1 0,-1-1 0,1 0 0,0-1-1,0 1 1,-1 0 0,1-1 0,0 1 0,0-1 0,0 0 0,-1 0 0,1 0 0,5-2 0,1 1 7,-1-2 0,0 1 0,1-1 1,-2 0-1,1-1 0,0 0 0,-1 0 1,1-1-1,-1 0 0,10-10 0,-7 6 5,-1-1 0,0 0 0,-1-1 0,0 0 0,0 0 0,5-14-1,-9 17 19,0-1 1,0 0-1,-1 0 0,0 0 0,0 0 0,-1 0 0,-1-1 0,1 1 0,-1-14 0,-1 23-32,0-1 1,0 1 0,0-1-1,0 1 1,0-1 0,0 1-1,0-1 1,0 1 0,0-1 0,0 1-1,0 0 1,0-1 0,0 1-1,0-1 1,0 1 0,-1-1-1,1 1 1,0 0 0,0-1-1,-1 1 1,1-1 0,0 1-1,0 0 1,-1-1 0,1 1-1,-1 0 1,0-1 0,-8 9 108,-6 22 5,12-23-114,0 1 0,0-1 0,1 1-1,1 0 1,-1 0 0,1 0-1,1-1 1,-1 1 0,1 0-1,1 0 1,-1 0 0,4 15-1,-3-22-3,-1 0 0,1 0 0,-1 0-1,1 0 1,-1 0 0,1-1-1,-1 1 1,1 0 0,0 0-1,0 0 1,0 0 0,-1-1 0,1 1-1,0 0 1,0-1 0,0 1-1,0-1 1,0 1 0,0-1-1,0 1 1,0-1 0,0 0 0,0 0-1,0 1 1,0-1 0,1 0-1,-1 0 1,0 0 0,0 0-1,0 0 1,0 0 0,0-1-1,0 1 1,0 0 0,0 0 0,0-1-1,0 1 1,0-1 0,0 1-1,0-1 1,1 0 0,5-2 3,0-1 1,-1 0 0,1-1-1,-1 1 1,5-6 0,11-12 49,-2 0 0,-1-2 0,-1 0 0,-1-1 0,-1-1 0,15-32 0,-26 47 38,-7 17 20,-11 24 5,6-5-35,-8 42 0,13-55-75,1-1-1,0 1 1,1 0-1,0 0 1,4 22-1,-3-31-3,-1-1 1,0 0-1,1 0 0,-1 0 1,1 0-1,0 0 1,0 0-1,0 0 0,0 0 1,0 0-1,0-1 0,0 1 1,0 0-1,1-1 0,-1 1 1,1-1-1,-1 1 1,4 1-1,-3-2-24,0 0 1,-1-1-1,1 0 0,-1 1 0,1-1 1,-1 0-1,1 0 0,0 0 1,-1 0-1,1 0 0,0-1 0,-1 1 1,1 0-1,-1-1 0,1 1 0,-1-1 1,1 1-1,-1-1 0,2-1 1,4-2-143,-1 0 0,0-1-1,0 1 1,0-1 0,-1-1 0,0 1 0,0-1 0,0 0 0,3-6 0,1-3-26,-1-1 0,-1 1 0,9-26 0,-2-10-322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5.649"/>
    </inkml:context>
    <inkml:brush xml:id="br0">
      <inkml:brushProperty name="width" value="0.05" units="cm"/>
      <inkml:brushProperty name="height" value="0.05" units="cm"/>
    </inkml:brush>
  </inkml:definitions>
  <inkml:trace contextRef="#ctx0" brushRef="#br0">19 0 16251,'-7'6'1425,"1"3"-977,2-1-216,4 2 640,-2-3-352,10 1-672,-1-4-232,11-3 368,4 1-136,5-2-144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6.066"/>
    </inkml:context>
    <inkml:brush xml:id="br0">
      <inkml:brushProperty name="width" value="0.05" units="cm"/>
      <inkml:brushProperty name="height" value="0.05" units="cm"/>
    </inkml:brush>
  </inkml:definitions>
  <inkml:trace contextRef="#ctx0" brushRef="#br0">142 255 13827,'0'-1'44,"0"1"0,0 0 0,0 0 0,0 0-1,1 0 1,-1-1 0,0 1 0,0 0 0,0 0 0,0 0 0,0-1 0,0 1 0,1 0 0,-1 0-1,0 0 1,0-1 0,0 1 0,0 0 0,0 0 0,0-1 0,0 1 0,0 0 0,0 0-1,0-1 1,0 1 0,0 0 0,0 0 0,0 0 0,0-1 0,0 1 0,-1 0 0,1 0 0,0-1-1,0 1 1,0 0 0,0 0 0,0 0 0,0 0 0,-1-1 0,1 1 0,0 0 0,0 0-1,0 0 1,0 0 0,-1-1 0,1 1 0,0 0 0,0 0 0,0 0 0,-1 0 0,1 0 0,0 0-1,0 0 1,-1 0 0,1 0 0,0 0 0,0 0 0,-1 0 0,1 0 0,0 0 0,0 0 0,0 0-1,-1 0 1,1 0 0,-1 0 0,-19 1 1158,14 2-1083,-1 0 0,1 1 0,0 0 0,0 0 0,0 0 0,0 0 0,1 1 0,0 0 0,0 0 0,0 1-1,0-1 1,1 1 0,0 0 0,0 0 0,-4 10 0,3-6-123,1 0-1,0 0 1,1 0 0,0 1-1,0-1 1,1 1 0,0-1-1,1 1 1,1 21 0,0-28 0,1 1 1,-1 0 0,1 0-1,1 0 1,-1-1-1,1 1 1,3 7 0,-4-10 2,0 0 1,1 0-1,-1-1 1,0 1 0,0 0-1,1-1 1,-1 1-1,1-1 1,-1 0-1,1 1 1,0-1 0,0 0-1,-1 0 1,1 0-1,0 0 1,0-1-1,0 1 1,0 0-1,0-1 1,4 1 0,-1-1 1,0 0 0,1 0 0,-1-1 0,0 0 0,0 0 0,0 0 0,0-1 1,0 0-1,0 0 0,-1 0 0,8-4 0,6-5 7,23-19 0,-40 29-8,38-30 21,-2-2 0,53-59 0,-68 66 15,-2 0-1,-1-1 1,-1-1 0,27-57-1,-41 77-17,-1-1 1,0 1-1,-1-1 0,1 0 0,-2 1 1,2-16-1,-2 22-14,-1 0 0,0 0 0,0 1 0,-1-1 0,1 0-1,0 0 1,0 1 0,-1-1 0,1 0 0,-1 1 0,0-1 0,1 1 0,-1-1 0,0 0 0,0 1 0,0 0 0,0-1 0,0 1 0,0 0 0,-1-1 0,1 1 0,0 0 0,-1 0 0,1 0 0,-1 0-1,1 0 1,-1 0 0,1 1 0,-1-1 0,1 0 0,-1 1 0,0-1 0,0 1 0,1 0 0,-1 0 0,0-1 0,1 1 0,-1 0 0,0 0 0,-1 1 0,-6 0 6,1 0 0,-1 0 1,1 1-1,0 0 0,0 1 1,0 0-1,0 0 0,0 1 1,1 0-1,-1 0 1,1 1-1,0 0 0,1 0 1,-8 7-1,-5 6-7,1 0 0,1 1 1,-20 31-1,27-37-5,1 1-1,-8 18 1,15-28 0,0 1 0,0-1-1,1 1 1,-1 0-1,1 0 1,0-1 0,1 1-1,-1 0 1,1 0 0,0 0-1,1 8 1,-1-11-1,1-1-1,-1 1 1,1 0-1,-1-1 1,1 1-1,0 0 1,0-1-1,0 1 1,0-1 0,0 1-1,0-1 1,0 0-1,0 0 1,1 1-1,-1-1 1,1 0 0,-1 0-1,1 0 1,-1 0-1,1 0 1,-1-1-1,1 1 1,0 0-1,-1-1 1,1 1 0,0-1-1,-1 0 1,1 1-1,0-1 1,0 0-1,0 0 1,2 0-1,7-1-48,0 0 1,0 0-1,21-6 0,47-19-249,-55 17 161,-1 2 0,26-6 0,-46 12 126,0 1 0,0-1 0,0 1 0,0 0-1,0 0 1,0 0 0,0 0 0,0 0-1,0 1 1,0-1 0,0 1 0,0 0 0,-1 0-1,1 0 1,3 2 0,-4-1 13,0-1 0,0 1 0,0 0 0,0-1 0,-1 1 0,1 0 0,-1 0 0,0 0 0,1 0 0,-1 1 0,0-1 0,0 0 0,0 0 0,-1 1 0,1-1 0,0 0 0,-1 1 0,1 3 0,0 39 114,1 7 47,-2-49-154,0 1 0,1-1 1,0 1-1,0-1 1,0 0-1,0 1 1,0-1-1,1 0 1,-1 0-1,5 6 1,-5-9-25,-1 1-1,1 0 1,0-1 0,-1 1-1,1-1 1,0 1 0,0-1 0,0 1-1,0-1 1,0 0 0,-1 1-1,1-1 1,0 0 0,0 0 0,0 0-1,0 0 1,0 0 0,0 0-1,0 0 1,0 0 0,0 0 0,0 0-1,0 0 1,-1 0 0,1-1-1,0 1 1,0 0 0,0-1 0,0 1-1,0-1 1,-1 1 0,1-1-1,0 1 1,0-1 0,-1 1 0,1-1-1,0 0 1,-1 0 0,2-1-1,4-4-37,0 0 0,-1-1 0,6-9 0,-9 13 29,21-33-205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06.453"/>
    </inkml:context>
    <inkml:brush xml:id="br0">
      <inkml:brushProperty name="width" value="0.05" units="cm"/>
      <inkml:brushProperty name="height" value="0.05" units="cm"/>
    </inkml:brush>
  </inkml:definitions>
  <inkml:trace contextRef="#ctx0" brushRef="#br0">174 0 17436,'0'4'194,"0"1"0,0-1 1,0 0-1,0 0 1,-1 1-1,0-1 0,0 0 1,0 0-1,-1 0 0,1 0 1,-3 5-1,-3 11 440,0 8-608,1 0 0,1 1-1,2 0 1,1 0 0,2-1 0,0 1 0,2 0 0,9 49 0,-36-101-2665,-15-17 1585,21 22 1152,2 0 1,-19-25-1,35 42-51,1 0 1,-1 0-1,0 0 0,0 0 0,1 0 1,-1-1-1,0 1 0,1 0 0,-1 0 1,1 0-1,0-1 0,-1 1 0,1 0 1,0-1-1,0 1 0,0 0 0,0 0 1,0-1-1,0 1 0,0 0 0,0-1 1,0 1-1,1 0 0,-1 0 0,0-1 1,1 1-1,-1 0 0,1 0 0,0 0 1,-1-1-1,1 1 0,0 0 0,0 0 1,-1 0-1,1 0 0,0 0 0,0 1 1,0-1-1,0 0 0,0 0 0,0 1 1,1-1-1,1 0 0,6-4 172,0 2 0,0-1 0,1 1 0,17-3 0,-14 4-144,230-42 49,-174 33-186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0.178"/>
    </inkml:context>
    <inkml:brush xml:id="br0">
      <inkml:brushProperty name="width" value="0.05" units="cm"/>
      <inkml:brushProperty name="height" value="0.05" units="cm"/>
    </inkml:brush>
  </inkml:definitions>
  <inkml:trace contextRef="#ctx0" brushRef="#br0">2 1 15275,'3'31'1064,"-3"5"-871,-1 6-97,-2 2 152,3 2-248,3-9-40,2-7 96,7-13-112,2-6-24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1.092"/>
    </inkml:context>
    <inkml:brush xml:id="br0">
      <inkml:brushProperty name="width" value="0.05" units="cm"/>
      <inkml:brushProperty name="height" value="0.05" units="cm"/>
    </inkml:brush>
  </inkml:definitions>
  <inkml:trace contextRef="#ctx0" brushRef="#br0">1 116 13867,'5'-13'607,"0"-1"-205,2 0 1,-1 0-1,10-14 1,-14 26-333,-1 0 0,0-1 0,1 1 1,0 0-1,-1 0 0,1 0 1,0 1-1,0-1 0,0 0 1,0 1-1,0-1 0,1 1 1,-1-1-1,0 1 0,1 0 0,-1 0 1,1 0-1,-1 1 0,1-1 1,-1 0-1,1 1 0,-1 0 1,1 0-1,5 0 0,-7 0-59,1 1 0,-1-1 0,0 1 0,1 0 1,-1-1-1,0 1 0,0 0 0,1 0 0,-1 0 0,0 0 0,0 0 0,0 0 0,0 0 0,0 1 0,0-1 0,-1 0 1,1 0-1,0 1 0,-1-1 0,1 0 0,-1 1 0,1-1 0,-1 1 0,0-1 0,1 1 0,-1-1 0,0 1 0,0-1 1,0 1-1,0-1 0,0 1 0,-1 2 0,0 7 22,-1 1-1,0-1 1,-4 12 0,5-18 0,-8 26 82,5-18-50,0-1 0,0 1 1,2 0-1,-1 0 0,2 1 0,0-1 1,1 26-1,0-38-59,0 1-1,0-1 1,0 0 0,0 0-1,0 1 1,1-1 0,-1 0-1,0 0 1,1 1 0,-1-1-1,1 0 1,0 0 0,-1 0-1,1 0 1,0 0-1,-1 0 1,1 0 0,0 0-1,0 0 1,0 0 0,0 0-1,0 0 1,0-1 0,0 1-1,0 0 1,1-1 0,-1 1-1,0-1 1,0 1 0,0-1-1,1 1 1,-1-1 0,0 0-1,0 0 1,1 0-1,-1 0 1,0 0 0,1 0-1,-1 0 1,0 0 0,0 0-1,1-1 1,-1 1 0,0 0-1,2-1 1,4-3 10,0 1 0,0-1 0,-1 1 0,1-2 0,-1 1 0,8-8 0,6-5 82,0-2 0,-1 0 0,-1-1 1,-1-1-1,-1-1 0,25-44 0,-36 54 121,-9 17-61,-10 19-6,8-10-135,1 0-1,1 0 0,0 0 1,1 1-1,-1 17 0,3-25-24,0 0 0,1 0 0,0 0 0,0 0 0,1 0 1,0-1-1,0 1 0,1 0 0,-1 0 0,1-1 0,1 1 0,0-1 0,4 9 0,-6-13 7,0-1 1,1 1-1,-1 0 0,1 0 1,-1-1-1,1 1 0,0-1 1,-1 0-1,1 1 1,0-1-1,0 0 0,0 0 1,0 0-1,0 0 0,0 0 1,0-1-1,0 1 0,0-1 1,1 1-1,3-1 0,-2 0 12,0 0-1,0-1 1,-1 0-1,1 0 1,0 0-1,0 0 0,-1 0 1,1-1-1,0 0 1,5-4-1,3-2 58,-1 0 0,-1-1 0,1-1 0,-2 0-1,14-17 1,-17 19-4,1 0-1,-2 0 0,0-1 1,0 1-1,0-1 1,-1-1-1,0 1 0,-1-1 1,0 1-1,-1-1 1,0 0-1,1-11 0,-2 20-59,-1 0 0,0 0 0,0 0 0,0 0 0,0-1 0,0 1 0,0 0 0,0 0-1,0 0 1,0 0 0,0 0 0,-1 0 0,1 0 0,0 0 0,-1 0 0,1 0 0,-1 0-1,1 0 1,-1 0 0,1 0 0,-1 1 0,0-1 0,1 0 0,-1 0 0,0 1 0,0-1 0,0 0-1,1 1 1,-1-1 0,0 0 0,0 1 0,0 0 0,0-1 0,0 1 0,0-1 0,0 1 0,-2 0-1,1 0-12,0 0 0,1 0 0,-1 1 0,0-1 0,0 1 0,1-1 0,-1 1 0,1 0 0,-1 0-1,0 0 1,1-1 0,-1 2 0,1-1 0,0 0 0,-1 0 0,1 0 0,0 1 0,0-1 0,0 0 0,0 1-1,-1 1 1,0 0-10,1-1 0,-1 1-1,1 0 1,0-1 0,0 1-1,0 0 1,0 0 0,0 0 0,1 0-1,0 0 1,-1 0 0,1 0-1,1 5 1,-1-7 13,0 0 1,0 0-1,0-1 1,1 1-1,-1 0 1,0-1-1,1 1 0,-1-1 1,0 1-1,1 0 1,-1-1-1,1 1 1,-1-1-1,1 1 0,-1-1 1,1 1-1,-1-1 1,1 1-1,0-1 0,-1 0 1,1 1-1,1-1 1,-1 1 2,1-1 0,0 0 0,0 0 0,-1 0-1,1 0 1,0 0 0,0 0 0,-1 0 0,1-1 0,0 1 0,0-1 0,-1 1 0,3-2 0,10-5-5,0 0 0,-1-1 1,16-11-1,-18 10 2,0 2 0,1-1 0,0 2 0,15-7 0,-26 13 1,1-1 1,-1 1-1,0 0 1,0 0 0,0 0-1,0 0 1,0 0-1,0 0 1,0 0 0,0 0-1,0 0 1,0 1 0,0-1-1,1 0 1,-1 1-1,0-1 1,0 1 0,-1-1-1,1 1 1,0-1-1,0 1 1,0 0 0,0-1-1,0 1 1,-1 0-1,1 0 1,0 0 0,-1-1-1,1 1 1,0 2-1,16 34-106,-12-25 66,-3-6 27,1 0 0,0-1-1,0 0 1,0 1-1,1-1 1,0 0-1,7 7 1,-9-10 16,0-1-1,0 1 1,1 0 0,0-1-1,-1 0 1,1 1 0,-1-1-1,1 0 1,0 0-1,0-1 1,0 1 0,0-1-1,0 1 1,-1-1 0,1 0-1,0 0 1,0 0 0,4-1-1,6-1 2,-1-1 0,-1-1-1,1 0 1,0-1 0,13-7-1,-14 6 0,1 0-1,0 1 1,1 1 0,17-4-1,-29 7 1,0 1 0,0 0 0,0 0-1,0-1 1,0 1 0,0 0-1,0 0 1,0 0 0,0 0-1,0 0 1,0 0 0,0 1 0,0-1-1,0 0 1,0 1 0,0-1-1,0 0 1,0 1 0,0-1-1,0 1 1,0-1 0,0 1 0,-1 0-1,1-1 1,0 1 0,0 0-1,-1 0 1,1-1 0,0 1-1,-1 0 1,1 0 0,-1 0-1,1 0 1,-1 0 0,1 0 0,-1 0-1,0 0 1,1 0 0,-1 0-1,0 0 1,0 0 0,0 0-1,0 1 1,3 8-13,16-34 621,-17 23-591,1-1-1,0 1 1,0 0 0,0 0-1,0 0 1,1 0 0,-1 0-1,0 1 1,0-1 0,0 1-1,1 0 1,-1 0 0,4 1-1,14-2-567,-21 1 545,0 0 1,1 0-1,-1 0 1,0 0 0,0 0-1,1 0 1,-1 0-1,0 0 1,1 0-1,-1 0 1,0-1 0,0 1-1,1 0 1,-1 0-1,0 0 1,0 0-1,1-1 1,-1 1-1,0 0 1,0 0 0,0-1-1,0 1 1,1 0-1,-1 0 1,0-1-1,0 1 1,0 0 0,0 0-1,0-1 1,0 1-1,0 0 1,0-1-1,0 1 1,0 0-1,0-1 1,0 1 0,0 0-1,0 0 1,0-1-1,0 1 1,0 0-1,0-1 1,0 1-1,0-1 1,-9-9-212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1.482"/>
    </inkml:context>
    <inkml:brush xml:id="br0">
      <inkml:brushProperty name="width" value="0.05" units="cm"/>
      <inkml:brushProperty name="height" value="0.05" units="cm"/>
    </inkml:brush>
  </inkml:definitions>
  <inkml:trace contextRef="#ctx0" brushRef="#br0">2 7 15363,'-1'-6'1505,"1"7"-1169,3 4-104,1 0 592,0 7-512,1-3 8,-2-4-264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3:04.134"/>
    </inkml:context>
    <inkml:brush xml:id="br0">
      <inkml:brushProperty name="width" value="0.05" units="cm"/>
      <inkml:brushProperty name="height" value="0.05" units="cm"/>
    </inkml:brush>
  </inkml:definitions>
  <inkml:trace contextRef="#ctx0" brushRef="#br0">6 0 9874,'-1'2'70,"0"-1"-1,0 1 1,1 0-1,-1-1 1,1 1-1,-1 0 1,1-1-1,0 1 1,0 0-1,-1 0 1,1-1-1,0 1 1,1 0-1,-1 0 1,0-1-1,0 1 1,1 0-1,-1 0 1,1-1-1,-1 1 1,1 0-1,0-1 1,0 1-1,0-1 1,0 1-1,0-1 1,0 0-1,0 1 1,0-1-1,0 0 1,1 0-1,1 2 1,4 1-74,0 0-1,1-1 1,-1 0 0,1 0-1,15 3 1,-16-4-86,-1-1-1,0 1 1,1 1-1,-1-1 1,0 1 0,7 4-1,-11-5 88,1 1 0,0 0 0,-1 0 0,0 0-1,0 0 1,0 0 0,0 0 0,0 0 0,-1 1 0,0-1 0,1 1 0,-1-1-1,0 1 1,-1-1 0,1 5 0,1 9 225,-1-1-1,-2 20 1,1-12 31,1 25-61,3-1-1,2 1 0,2-1 1,2 0-1,32 90 1,-35-119-258,0 0 0,-2 1 0,0-1 1,-1 1-1,-2 0 0,0 0 1,0 1-1,-2-1 0,-1 0 0,-5 36 1,-24 61 31,-3 14 161,29-109-90,1 0 1,1 1-1,1 41 0,1-59-40,0 0-1,1 0 0,0 0 0,0 0 0,0-1 1,1 1-1,-1 0 0,1 0 0,0-1 0,1 1 1,3 5-1,-4-7-10,0-1 1,1 0-1,-1 1 0,1-1 1,-1 0-1,1 0 1,0 0-1,0-1 0,0 1 1,-1-1-1,2 1 1,-1-1-1,0 0 0,0 0 1,0-1-1,0 1 1,1-1-1,4 1 0,22 0-50,1-2-1,0-1 1,51-10-1,91-30 176,-124 30-84,735-165 124,-455 137-144,3 22-7,-34 3 16,-236 11-14,736-36 12,125 11-29,-603 14 128,422 35 1,-690-16-88,684 46 228,-291-27-213,420 12 65,-399-41-73,-40-1-10,176 18 3,68 0 35,-2-30-42,-565 13 30,0 5-1,102 11 1,-196-9-45,6 1 53,1-1 0,-1 0-1,22-2 1,-33 0-50,1 1 0,-1-1-1,1-1 1,-1 1 0,1 0 0,-1-1 0,0 0-1,0 0 1,0 0 0,0-1 0,0 1 0,0-1-1,0 0 1,-1 0 0,6-6 0,-1-3-18,0 1 1,0-2-1,-1 1 0,-1-1 1,0 0-1,-1 0 1,0-1-1,-1 1 1,-1-1-1,0 0 1,0 0-1,-1-17 0,0-20 42,-2 1 0,-8-53-1,3 47 15,-3 1-1,-29-106 0,30 138-43,-1 1 0,-1 0-1,-1 1 1,0 0 0,-2 0 0,-1 1-1,0 1 1,-1 0 0,-28-28-1,35 40-24,0 1 0,-1 0 0,1 1-1,-1-1 1,0 1 0,-1 1 0,1 0-1,-1 0 1,1 1 0,-18-5 0,6 3-43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1.904"/>
    </inkml:context>
    <inkml:brush xml:id="br0">
      <inkml:brushProperty name="width" value="0.05" units="cm"/>
      <inkml:brushProperty name="height" value="0.05" units="cm"/>
    </inkml:brush>
  </inkml:definitions>
  <inkml:trace contextRef="#ctx0" brushRef="#br0">110 200 14571,'2'-6'382,"0"0"0,0-1 0,-1 1 0,0-1 0,-1 1 0,1-1-1,-1 1 1,-1-9 0,1 13-332,0 1 0,0 0 0,0-1 0,-1 1 0,1 0 1,0 0-1,0-1 0,-1 1 0,1 0 0,-1 0 0,1-1 0,-1 1 0,0 0 0,1 0 0,-1 0 0,0 0 0,0 0 0,0 0 0,0 0 0,0 0 0,0 0 0,0 0 0,0 1 0,0-1 0,0 0 0,0 1 0,-1-1 0,1 1 1,0-1-1,0 1 0,-1-1 0,1 1 0,0 0 0,-1 0 0,1 0 0,0 0 0,-1 0 0,1 0 0,0 0 0,-1 0 0,1 0 0,0 1 0,0-1 0,-1 0 0,1 1 0,-2 0 0,-2 2-27,1-1 0,0 1-1,0-1 1,0 1 0,0 0-1,0 1 1,1-1-1,0 1 1,-1-1 0,1 1-1,1 0 1,-1 0 0,0 1-1,1-1 1,0 0 0,-3 10-1,2-7-47,0 1 0,1 0-1,0 0 1,1 0 0,0 0 0,0 0-1,0 0 1,1 0 0,2 13-1,-2-19 19,0-1 0,0 1 0,1-1 0,-1 1 0,1-1 0,-1 0 0,1 1 0,-1-1 0,1 1 0,0-1 0,0 0 0,0 0 0,0 1 0,0-1 0,0 0 0,0 0 0,0 0 0,0 0 0,0 0 0,1 0 0,-1-1 0,0 1 0,1 0 0,-1-1 0,0 1 0,1-1 0,-1 1 0,1-1 0,-1 0 0,1 1 0,-1-1 0,1 0 0,-1 0 0,1 0 0,2 0 0,1-1-7,1 0 0,-1 0 1,1-1-1,-1 1 1,0-1-1,0-1 1,0 1-1,9-6 1,7-7 47,0-2 1,-2 0-1,0-1 1,0-1-1,-2-1 1,-1-1-1,0 0 1,-2-1 0,22-42-1,-33 59-11,-2 3-14,0 0-1,0 0 1,0 0 0,0 0-1,0 0 1,-1 0 0,1 0-1,-1 0 1,1 0 0,-1 0 0,0 0-1,1 0 1,-1 0 0,-1-4-1,1 6-7,0-1 0,0 1 0,0 0 0,0 0 0,0 0-1,0 0 1,0-1 0,0 1 0,0 0 0,-1 0 0,1 0 0,0 0-1,0 0 1,0-1 0,0 1 0,0 0 0,0 0 0,-1 0-1,1 0 1,0 0 0,0 0 0,0 0 0,0 0 0,-1 0 0,1 0-1,0 0 1,0 0 0,0 0 0,0 0 0,-1 0 0,1 0-1,0 0 1,0 0 0,0 0 0,0 0 0,-1 0 0,1 0-1,0 0 1,0 0 0,0 0 0,0 0 0,-1 0 0,1 0 0,0 0-1,0 0 1,0 1 0,-11 8 4,-5 15-28,8-9-33,1 1 0,1 0 1,0 0-1,1 0 0,1 1 0,0 0 1,2 0-1,0 0 0,0 0 0,2 0 1,0 0-1,1 0 0,4 20 1,-4-32-30,0 1 1,1-1 0,0 0 0,0 1 0,1-1 0,-1 0 0,1 0 0,6 8 0,-7-11 54,0 1 0,1-1 0,-1 0 1,1 0-1,-1 0 0,1-1 0,-1 1 0,1 0 1,0-1-1,0 0 0,0 0 0,0 0 0,0 0 1,0 0-1,0 0 0,0-1 0,0 1 0,4-1 1,0 0-21,-1-1 0,1 0 0,-1 0 0,1-1 1,8-2-1,38-17-334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2.289"/>
    </inkml:context>
    <inkml:brush xml:id="br0">
      <inkml:brushProperty name="width" value="0.05" units="cm"/>
      <inkml:brushProperty name="height" value="0.05" units="cm"/>
    </inkml:brush>
  </inkml:definitions>
  <inkml:trace contextRef="#ctx0" brushRef="#br0">89 0 14699,'-31'56'1248,"6"-10"-896,7-3-191,6-6 423,9 1-64,9-8-248,7-2-168,5-1-264,-5-1-112,-4-4-184,-8-4 360,-5-6-96,-6-11-48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2.674"/>
    </inkml:context>
    <inkml:brush xml:id="br0">
      <inkml:brushProperty name="width" value="0.05" units="cm"/>
      <inkml:brushProperty name="height" value="0.05" units="cm"/>
    </inkml:brush>
  </inkml:definitions>
  <inkml:trace contextRef="#ctx0" brushRef="#br0">1 89 15947,'3'-6'224,"1"0"0,0 0-1,0 0 1,1 1 0,0 0-1,0 0 1,0 0 0,0 0-1,1 1 1,0 0 0,0 0-1,0 0 1,0 1-1,1 0 1,-1 0 0,1 1-1,0-1 1,0 1 0,8-1-1,2 1-69,0 1-1,1 0 1,-1 1-1,0 1 1,1 0-1,25 7 1,-30-5-142,-1 0 1,0 1-1,0 1 1,0 0 0,0 0-1,-1 1 1,0 1-1,0 0 1,15 12 0,-23-16-13,0 0 1,0 0-1,-1 0 1,1 0-1,0 0 1,-1 1 0,0-1-1,0 1 1,0 0-1,-1-1 1,1 1-1,-1 0 1,2 4 0,-3-5-1,0-1 1,0 0 0,0 1-1,0-1 1,0 0-1,0 1 1,-1-1 0,1 0-1,-1 1 1,0-1 0,1 0-1,-1 0 1,0 1 0,0-1-1,0 0 1,-1 0 0,1 0-1,0 0 1,-1-1-1,0 1 1,1 0 0,-1-1-1,0 1 1,-2 1 0,-12 8-35,-1-1 1,1 0 0,-2-1 0,1-1-1,-1-1 1,-20 6 0,2-4-399,1 0 0,-50 3 0,47-9 178,16-4-108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3.076"/>
    </inkml:context>
    <inkml:brush xml:id="br0">
      <inkml:brushProperty name="width" value="0.05" units="cm"/>
      <inkml:brushProperty name="height" value="0.05" units="cm"/>
    </inkml:brush>
  </inkml:definitions>
  <inkml:trace contextRef="#ctx0" brushRef="#br0">103 45 11314,'4'-45'3162,"-6"66"-1018,-10 35 0,-27 66-528,23-75-1451,-20 89 0,36-134-155,-1 0 0,1 0 0,0 0 0,-1 0 0,1 0 0,0 0 0,0 0 0,1 0 0,-1 0 0,0 0 0,1 0 0,-1 0 0,1 0 0,0 0 0,-1 0 1,3 2-1,-2-3-2,-1 0 0,1 0 0,0 0 1,0-1-1,0 1 0,0 0 1,0-1-1,0 1 0,0-1 1,0 1-1,1-1 0,-1 0 0,0 1 1,0-1-1,0 0 0,0 0 1,1 0-1,-1 0 0,0 0 0,2 0 1,5-1 21,0-1-1,0 0 1,1 0 0,-2-1 0,1 0-1,10-6 1,42-22-1463,0-3 1,55-42-1,-96 62 683,-9 2-262</inkml:trace>
  <inkml:trace contextRef="#ctx0" brushRef="#br0" timeOffset="0.36">325 193 12179,'-5'17'1336,"-3"6"-920,1 11-120,-3 8 872,2 9-656,-2 1-56,5 2-87,1-1-121,4-14-376,4-10 224,8-34-80,2-12 16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4.040"/>
    </inkml:context>
    <inkml:brush xml:id="br0">
      <inkml:brushProperty name="width" value="0.05" units="cm"/>
      <inkml:brushProperty name="height" value="0.05" units="cm"/>
    </inkml:brush>
  </inkml:definitions>
  <inkml:trace contextRef="#ctx0" brushRef="#br0">3 3 14723,'0'0'75,"0"0"-1,1 0 1,-1-1-1,0 1 0,0 0 1,1 0-1,-1 0 1,0-1-1,1 1 1,-1 0-1,0 0 1,1 0-1,-1 0 0,1 0 1,-1 0-1,0 0 1,1 0-1,-1 0 1,0 0-1,1 0 1,-1 0-1,0 0 1,1 0-1,-1 0 0,0 0 1,1 0-1,-1 1 1,0-1-1,1 0 1,-1 0-1,0 0 1,1 0-1,-1 1 1,1-1-1,4 15 1091,-4 25-530,-1-35-443,-13 147 536,6-84-645,7-68-83,0 32 58,0-31-56,0-1 0,0 1 1,0 0-1,0-1 0,0 1 1,1-1-1,-1 1 0,0-1 1,0 1-1,1-1 0,-1 1 1,0 0-1,1-1 1,-1 0-1,0 1 0,1-1 1,-1 1-1,1-1 0,-1 1 1,1-1-1,-1 0 0,1 1 1,-1-1-1,1 0 0,-1 0 1,1 1-1,-1-1 0,1 0 1,-1 0-1,1 0 0,0 0 1,-1 1-1,1-1 0,-1 0 1,1 0-1,0 0 0,-1 0 1,1-1-1,-1 1 1,1 0-1,0 0 0,-1 0 1,1 0-1,-1-1 0,1 1 1,-1 0-1,1 0 0,-1-1 1,2 0-1,7-5 22,0-1 1,-1 0-1,1 0 0,-1-1 0,-1 0 1,12-15-1,-6 7 7,23-29 51,-19 23-47,1 0 0,25-23 0,-42 44-41,0 0 1,1 0-1,-1 0 0,0 0 1,0 0-1,1 0 0,-1 0 1,1 0-1,-1 1 0,1-1 1,-1 1-1,1-1 0,-1 1 1,3-1-1,-3 1 2,-1 1 0,1-1 1,-1 0-1,1 1 0,-1-1 0,1 1 0,-1-1 0,1 0 0,-1 1 0,1-1 1,-1 1-1,0-1 0,1 1 0,-1 0 0,0-1 0,1 1 0,-1-1 1,0 1-1,0 0 0,1-1 0,-1 1 0,0-1 0,0 1 0,0 0 1,0-1-1,0 1 0,0 0 0,0-1 0,0 1 0,0 0 0,0-1 0,0 1 1,-1 0-1,1-1 0,-1 2 0,-5 46-119,2-29 89,2 1 0,-1 36 0,3-55 34,0 1 0,0-1 0,0 1 0,0-1 0,0 0 0,1 1 1,-1-1-1,0 0 0,1 1 0,-1-1 0,1 0 0,-1 0 0,1 1 0,0-1 1,0 0-1,-1 0 0,1 0 0,0 0 0,0 0 0,0 0 0,0 0 1,2 1-1,-1-1 2,0 0 0,0-1 0,-1 0 1,1 1-1,0-1 0,0 0 0,0 0 1,-1 0-1,1 0 0,0 0 0,0 0 1,0-1-1,-1 1 0,1-1 0,2 0 1,6-3 16,0 0 1,-1-1 0,1 0-1,12-10 1,7-8 117,-1 0 0,40-44 0,-11 9 159,-56 58-294,-1-1 0,0 1 0,0 0 0,0 0 0,0 0 0,0 0 0,0 0 0,0 0 0,0 0 0,0 0-1,0 0 1,0-1 0,0 1 0,0 0 0,0 0 0,0 0 0,1 0 0,-1 0 0,0 0 0,0 0 0,0 0 0,0 0 0,0 0 0,0 0 0,0 0 0,0 0 0,1 0 0,-1 0 0,0 0 0,0 0 0,0 0 0,0 0 0,0 0 0,0 0 0,0 0 0,1 0 0,-1 0 0,0 0 0,0 0 0,0 0 0,0 0 0,0 0-1,0 0 1,0 0 0,0 0 0,1 0 0,-1 0 0,0 0 0,0 0 0,0 1 0,0-1 0,0 0 0,0 0 0,0 0 0,0 0 0,0 0 0,0 0 0,0 0 0,0 0 0,0 0 0,0 1 0,0-1 0,0 0 0,1 0 0,-3 14 48,-9 32-69,5-19 13,2-9-7,-6 36-12,9-50 21,1 1 0,0 0 0,0-1 0,0 1 0,0 0 0,1-1 0,-1 1 0,4 8 0,-4-12 3,1-1 1,-1 1 0,1 0 0,-1 0 0,1 0 0,-1-1 0,1 1 0,-1 0-1,1-1 1,0 1 0,0-1 0,-1 1 0,1 0 0,0-1 0,0 0 0,0 1 0,-1-1-1,1 1 1,0-1 0,0 0 0,0 0 0,0 1 0,0-1 0,0 0 0,0 0-1,0 0 1,-1 0 0,1 0 0,0 0 0,0 0 0,0-1 0,0 1 0,0 0-1,0 0 1,0-1 0,0 1 0,-1-1 0,1 1 0,0 0 0,0-1 0,1 0 0,4-3-2,0 0 1,-1 0 0,1 0 0,6-7 0,27-28 19,-1-3 0,52-73 1,-78 95-30,-13 18-7,-7 10 7,-1 2 8,1 1 1,1-1 0,-1 1-1,2 1 1,-1-1 0,2 1 0,0 0-1,0 1 1,1-1 0,-3 16 0,5-20-1,1 0 0,0 0-1,1 0 1,0 1 0,0-1 0,1 0 0,0 0 0,0 0 0,1 0 0,0 0 0,1 0 0,-1-1 0,1 1 0,1-1 0,0 0 0,0 1 0,8 9 0,-11-15-23,0 0 1,1 0 0,-1-1 0,1 1-1,-1 0 1,1-1 0,0 1 0,0-1 0,0 0-1,0 1 1,0-1 0,0 0 0,0 0-1,0-1 1,0 1 0,0 0 0,3 0 0,-3-1-23,0 0 0,0 0 0,-1 0 1,1-1-1,0 1 0,0-1 1,0 1-1,0-1 0,-1 1 1,1-1-1,0 0 0,-1 0 0,1 0 1,-1 0-1,1 0 0,2-2 1,1-3-51,0 1 0,-1-1 1,0 1-1,0-1 1,0 0-1,0-1 1,-1 1-1,0-1 1,3-10-1,5-26-334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4.410"/>
    </inkml:context>
    <inkml:brush xml:id="br0">
      <inkml:brushProperty name="width" value="0.05" units="cm"/>
      <inkml:brushProperty name="height" value="0.05" units="cm"/>
    </inkml:brush>
  </inkml:definitions>
  <inkml:trace contextRef="#ctx0" brushRef="#br0">18 16 15643,'-9'13'1313,"5"-3"-945,0-5-416,4-13 656,3-7-152,2-5-224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5.279"/>
    </inkml:context>
    <inkml:brush xml:id="br0">
      <inkml:brushProperty name="width" value="0.05" units="cm"/>
      <inkml:brushProperty name="height" value="0.05" units="cm"/>
    </inkml:brush>
  </inkml:definitions>
  <inkml:trace contextRef="#ctx0" brushRef="#br0">2 780 13323,'0'6'194,"-1"0"-4,1 0 0,-1 0 0,2 1-1,0 8 1,-1-13-163,0-1 0,1 0-1,-1 0 1,0 0 0,1 0-1,-1 0 1,0 0 0,1 0-1,-1 0 1,1 0 0,0 0 0,-1 0-1,1 0 1,0 0 0,0 0-1,-1-1 1,1 1 0,0 0-1,0 0 1,0-1 0,0 1 0,0-1-1,0 1 1,0-1 0,0 1-1,0-1 1,0 0 0,0 1-1,0-1 1,0 0 0,1 0 0,1 0-1,6-1 133,0-1 0,-1-1 1,1 0-1,-1 0 0,1 0 0,-1-1 0,0-1 0,0 1 0,8-7 0,42-29 292,-1-2 0,-3-2 0,-1-3 0,-2-2 0,-3-2 0,-2-2 0,-2-2 0,71-119-1,-102 151-395,-1 0-1,-1 0 1,-1-1-1,-1 0 1,-1-1-1,8-44 1,-16 67-52,1 0-1,-1 0 1,0 0 0,0 0 0,1 0-1,-2 0 1,1 0 0,0 0 0,0 0-1,0 0 1,-1 0 0,1 0 0,-1 0-1,0 0 1,0 1 0,0-1 0,1 0 0,-2 0-1,1 0 1,-1-1 0,1 3-2,1-1-1,-1 1 1,0 0 0,1 0 0,-1-1 0,1 1 0,-1 0 0,0 0-1,1 0 1,-1 0 0,0 0 0,1 0 0,-1 0 0,0 0 0,1 0-1,-1 0 1,0 0 0,1 0 0,-1 0 0,-1 1 0,-17 13 4,7 0-8,0 2 0,1 0 0,0 0 0,1 1 0,-15 36-1,10-20-3,-40 87-6,6 2 0,-52 196 0,95-296-166,0 1 0,1-1 0,2 1 0,0 0-1,2-1 1,2 44 0,-1-62 67,1 1 0,0-1 1,0 1-1,0-1 0,0 0 0,1 1 0,0-1 0,3 6 0,-4-9 46,0 1 0,0-1-1,0 0 1,0 0 0,0 0 0,0 0-1,1 0 1,-1 0 0,0 0 0,1 0-1,-1 0 1,1 0 0,-1-1 0,1 1-1,-1-1 1,1 1 0,-1-1 0,1 0 0,0 1-1,-1-1 1,1 0 0,-1 0 0,1 0-1,0 0 1,-1-1 0,1 1 0,2-1-1,3-1-168,-1 0 0,1-1 0,-1 0 0,0 0 0,1-1 0,-2 1 0,1-1 0,0-1 0,-1 1 0,0-1 0,9-9 0,5-9-567,23-35-1,-38 52 727,73-113 860,63-136-1,-133 242-346,-1-1 0,0 0 0,4-16-1,-10 29-402,1 1 0,-1-1 0,0 1 0,0-1 0,0 0 0,1 1 0,-1-1 0,0 1 0,0-1 0,0 0 0,0 1 0,0-1 0,0 1 0,0-1 0,0 0 0,0 1 0,0-1 0,-1 1 0,1-1 0,0 0 0,0 1 0,-1-1 0,1 1 0,0-1 0,0 1 0,-1-1-1,1 1 1,-1-1 0,0 1-8,0 0-1,0 0 0,1 0 1,-1 0-1,0 0 0,0 0 1,0 0-1,0 1 0,1-1 1,-1 0-1,0 0 0,0 1 0,1-1 1,-1 1-1,0-1 0,0 1 1,0 0-1,-29 27 280,21-16-247,0 2-1,1-1 1,-10 24-1,16-33-57,0 1 1,0 0-1,0-1 0,1 1 1,0 0-1,0 0 0,0 0 1,0 0-1,1 0 0,0 1 0,0-1 1,0 0-1,1 0 0,0 0 1,1 5-1,-1-8 3,1 0-1,-1 0 1,0 0-1,1 0 1,-1 0 0,1-1-1,0 1 1,0 0 0,-1-1-1,1 0 1,0 1-1,0-1 1,0 0 0,1 0-1,-1 0 1,0 0 0,0-1-1,0 1 1,1-1-1,-1 1 1,0-1 0,1 0-1,-1 1 1,0-1 0,1-1-1,3 1 1,6-1 22,0-1 0,0 0 1,21-6-1,4-5 63,49-24 1,13-5 46,-97 41-135,0 0 1,0 1-1,0-1 0,0 1 1,0-1-1,1 1 0,-1 0 1,0 0-1,0 0 0,5 1 1,-6-1-2,0 0 1,-1 0 0,1 1-1,0-1 1,0 0 0,-1 1-1,1-1 1,0 1 0,0-1-1,-1 1 1,1-1 0,-1 1-1,1 0 1,0-1 0,-1 1-1,1 0 1,-1-1 0,0 1-1,1 0 1,0 1 0,0 2-2,0 1 0,-1 0 1,1-1-1,-1 1 0,0 0 0,0 0 1,0-1-1,-2 8 0,-3 25 27,2-16 34,1 0 1,0 32-1,2-51-47,0-1 1,0 0-1,0 0 0,0 0 1,0 1-1,0-1 0,0 0 0,1 0 1,-1 1-1,0-1 0,1 0 1,-1 0-1,1 0 0,-1 0 1,1 0-1,0 0 0,0 0 1,-1 0-1,1 0 0,2 1 1,-3-1 3,1-1 0,0 0 0,0 0 0,0 0 0,0 0 0,0 0 0,-1 0 1,1 0-1,0 0 0,0 0 0,0 0 0,0 0 0,0-1 0,-1 1 1,1 0-1,0 0 0,0-1 0,0 1 0,-1-1 0,1 1 0,1-2 0,4-2 67,-1-1 0,0 0 0,0 0 0,0 0 0,7-10 0,3-7 190,21-40 1,-33 55-262,0 1 1,0 0 0,-1-1 0,1 0 0,-2 0-1,1 0 1,-1 0 0,0 0 0,0 0-1,-1 0 1,-1-12 0,1 17-23,-1 0 1,1 0-1,-1 1 0,1-1 1,-1 1-1,0-1 0,0 1 1,0-1-1,0 1 0,0-1 0,0 1 1,0 0-1,-1 0 0,1-1 1,0 1-1,-1 0 0,1 0 1,-1 1-1,1-1 0,-1 0 1,0 0-1,1 1 0,-1-1 0,0 1 1,1-1-1,-1 1 0,0 0 1,1-1-1,-4 1 0,24 0-79,0-1 1,25-4-1,-37 4-125,0-1 0,-1 0 0,1 0 0,0 0 0,-1-1 0,0 0 0,1 0 0,-1 0 0,0-1 0,-1 0 0,8-6 0,-11 8 175,0 0 1,-1 0-1,0 1 0,1-1 0,-1 0 0,0 0 0,0 0 0,0 0 0,0-1 0,1-1 0,3-36-571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5.697"/>
    </inkml:context>
    <inkml:brush xml:id="br0">
      <inkml:brushProperty name="width" value="0.05" units="cm"/>
      <inkml:brushProperty name="height" value="0.05" units="cm"/>
    </inkml:brush>
  </inkml:definitions>
  <inkml:trace contextRef="#ctx0" brushRef="#br0">0 0 15475,'16'19'1041,"10"-5"-977,4-6 1752,7-8-1496,2-5 104,-2-5 112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6.409"/>
    </inkml:context>
    <inkml:brush xml:id="br0">
      <inkml:brushProperty name="width" value="0.05" units="cm"/>
      <inkml:brushProperty name="height" value="0.05" units="cm"/>
    </inkml:brush>
  </inkml:definitions>
  <inkml:trace contextRef="#ctx0" brushRef="#br0">3 333 11851,'0'2'112,"-1"4"140,0 1 1,1-1-1,0 1 1,0-1-1,1 9 1,0-14-189,-1 1 1,0-1 0,1 1-1,-1-1 1,1 1 0,0-1-1,-1 1 1,1-1 0,0 0-1,0 1 1,0-1 0,0 0-1,0 0 1,0 0 0,0 0-1,1 0 1,-1 0 0,0 0-1,0 0 1,1 0 0,-1 0 0,1-1-1,-1 1 1,1-1 0,-1 1-1,1-1 1,1 1 0,4 0 96,-1-1 0,1 0 0,-1 0 1,1-1-1,-1 1 0,1-1 1,-1-1-1,0 1 0,1-1 0,-1 0 1,0-1-1,9-4 0,4-4 230,-1 0 0,27-21-1,-24 14-31,0 0-1,-1-2 0,29-34 1,-41 43-272,0 0 1,-1 0-1,0 0 1,-1-1-1,0 0 1,-1 0-1,-1-1 1,1 0-1,2-20 1,-6 29-83,0 0 0,-1 0 0,0 0 0,0 0 0,0 0 0,-1 0 0,1 0 0,-1 0 0,0 0 0,0 0 0,0 0 0,-1 0 0,1 1 0,-4-6 0,4 7-15,-1-1 0,0 1 0,1 0 0,-1 1 0,0-1 0,0 0 0,0 1 0,-1-1 0,1 1 0,0-1 0,0 1 0,-1 0 0,1 0-1,-1 0 1,1 0 0,-1 1 0,1-1 0,-1 1 0,0-1 0,1 1 0,-1 0 0,-4 0 0,-1 1-28,0 1 1,0-1-1,0 2 0,1-1 1,-1 1-1,0 0 1,1 0-1,0 1 1,0 0-1,0 0 1,0 1-1,1 0 0,-9 8 1,3-2-15,1 1 1,0 0-1,0 0 1,2 2-1,-15 24 1,18-28 41,1 0-1,1 1 1,0 0 0,0 0 0,1 0-1,0 0 1,1 1 0,-1 14-1,3-22 9,0 0 0,0 0-1,0 0 1,0 0-1,1 0 1,0 0-1,0 0 1,0 0-1,0 0 1,1 0-1,-1 0 1,1 0 0,0-1-1,0 1 1,0-1-1,1 1 1,-1-1-1,1 0 1,0 0-1,0 0 1,0 0-1,0-1 1,1 1 0,-1-1-1,0 0 1,8 3-1,-3-2 0,1 0 1,-1-1-1,1 0 0,0 0 0,0-1 1,0 0-1,0-1 0,-1 0 0,1 0 1,0-1-1,0 0 0,0-1 0,0 0 0,13-4 1,-3-1 5,1-1 1,-1-1-1,0 0 1,-1-2 0,20-14-1,-15 9 29,-1-2-1,26-27 0,-38 34-5,0-1 0,-1 1 0,0-2 0,0 1 0,-2-1 0,7-14 0,-11 12 41,-11 19-22,-14 19-13,15-13-19,0 0 0,1 1 0,1 0 1,-1 0-1,2 0 0,0 0 0,0 1 0,1 0 0,0 0 0,1 0 0,0 0 0,1 0 0,0 13 0,2-23-6,-1 0 0,0-1 0,0 1 0,1-1 0,-1 1 0,0 0 0,1-1 0,0 1 0,-1-1 0,1 1 0,0-1 0,0 0 0,0 1 0,0-1 1,0 0-1,0 0 0,0 1 0,0-1 0,1 0 0,1 2 0,0-2 4,-1 0 0,1-1 1,-1 1-1,1 0 0,-1-1 0,1 1 1,-1-1-1,1 0 0,-1 0 1,1 0-1,-1 0 0,4-1 0,6-1 31,0-1 0,1-1 0,-2 0 0,17-7 0,46-28 113,-54 27-115,1 0 1,1 2-1,28-10 0,-49 19-39,0 1-1,0-1 1,0 1 0,0-1-1,0 1 1,0 0-1,0 0 1,-1 0-1,1-1 1,0 1 0,0 0-1,0 0 1,0 0-1,0 0 1,0 0 0,0 1-1,0-1 1,0 0-1,0 0 1,0 1-1,0-1 1,-1 0 0,1 1-1,0-1 1,0 1-1,0-1 1,-1 1 0,1 0-1,0-1 1,0 1-1,-1 0 1,1-1-1,0 2 1,0 2 0,0-1 1,0 0-1,-1 0 0,1 1 1,-1-1-1,0 0 0,0 1 1,-1 3-1,1-5 0,0 1 1,0 0-1,0 0 0,0 0 0,0 0 0,0 0 1,1 0-1,0 0 0,1 4 0,-1-6 2,-1 0 0,1 0 0,0-1-1,0 1 1,0 0 0,0-1 0,0 1-1,0-1 1,0 1 0,0-1 0,1 1 0,-1-1-1,0 0 1,0 0 0,0 1 0,0-1-1,1 0 1,-1 0 0,0 0 0,0 0 0,0-1-1,0 1 1,1 0 0,-1 0 0,0-1-1,0 1 1,0 0 0,0-1 0,1 0-1,35-17 29,-35 17-27,49-32 48,15-9 16,-59 38-65,-1 1 0,1 0 0,0 1 0,0 0 0,0 0 0,0 0-1,0 1 1,9-1 0,-14 2-3,-1 0 0,0-1 0,0 1 0,0 1 1,1-1-1,-1 0 0,0 0 0,0 0 0,0 1 0,0-1 0,1 0 0,-1 1 0,0-1 0,0 1 0,0 0 0,0-1 0,0 1 0,0 0 0,0 0 0,-1-1 1,1 1-1,0 0 0,0 0 0,0 0 0,0 1 0,0 0-1,0 1 1,0-1-1,-1 1 1,1-1-1,-1 1 1,1-1-1,-1 1 1,0 0-1,0-1 1,0 1-1,0 2 1,-2 7-8,0-1 1,-1 1 0,0-1-1,-6 12 1,7-17 118,-14 31-569,16-36 496,-1 1 0,0-1 0,1 0 0,-1 1 0,0-1 0,0 0 0,0 0 0,0 0 0,0 1 0,0-1 0,0 0 0,0 0 0,0-1 0,-1 1 0,1 0 0,0 0 0,0-1 0,-1 1 0,1 0 0,-2 0 0,2-2-22,0 1 0,0-1 1,1 1-1,-1-1 1,0 0-1,1 1 0,-1-1 1,1 0-1,-1 1 1,1-1-1,-1 0 0,1 0 1,-1 0-1,1 1 1,-1-1-1,1 0 0,0 0 1,0 0-1,0 0 1,-1 0-1,1 1 0,0-1 1,0-1-1,-2-19 119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6.829"/>
    </inkml:context>
    <inkml:brush xml:id="br0">
      <inkml:brushProperty name="width" value="0.05" units="cm"/>
      <inkml:brushProperty name="height" value="0.05" units="cm"/>
    </inkml:brush>
  </inkml:definitions>
  <inkml:trace contextRef="#ctx0" brushRef="#br0">5 0 16259,'-4'2'1273,"4"5"-945,1-1-176,5-6 160,1 4-2048,3-3 1640,3 5-273,0 0-239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6:50.560"/>
    </inkml:context>
    <inkml:brush xml:id="br0">
      <inkml:brushProperty name="width" value="0.05" units="cm"/>
      <inkml:brushProperty name="height" value="0.05" units="cm"/>
    </inkml:brush>
  </inkml:definitions>
  <inkml:trace contextRef="#ctx0" brushRef="#br0">39 1246 10354,'-33'3'1176,"28"-4"-633,23-4-188,86-25-272,-1-5-1,115-55 1,62-49-65,-96 45 51,-56 30-18,182-84 72,343-133-9,-180 67-82,-387 176 201,143-45 1,-219 78 230,-11-1 384,-2-1-709,1-2 127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5:30.159"/>
    </inkml:context>
    <inkml:brush xml:id="br0">
      <inkml:brushProperty name="width" value="0.05" units="cm"/>
      <inkml:brushProperty name="height" value="0.05" units="cm"/>
    </inkml:brush>
  </inkml:definitions>
  <inkml:trace contextRef="#ctx0" brushRef="#br0">0 45 8546,'6'2'243,"1"-1"0,-1 0 0,0 0 0,1-1 0,-1 0 0,0 0 0,1 0 0,11-3 0,52-17 1217,-6 1-724,-40 16-622,1 0-1,-1 2 0,39 2 0,76 13-5,-53-3-59,178 21-1,-194-19-33,120 37 1,63 28 12,-198-65-28,1-2-1,95 6 0,75-10 30,69 4 20,-177-4-40,0-6 0,203-23 1,614-59 48,-782 80-41,202-7 44,0-28 39,-85-20 61,-266 55-152,-3 0-6,1 1 1,-1 0-1,1-1 1,-1 1-1,0 0 1,1-1-1,-1 1 1,1 0-1,-1 0 1,1 0-1,-1 0 1,0 1-1,1-1 1,-1 0-1,1 1 1,1 0-1,-3 1-520,-7-1 298,-11-2 48,4-5 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7.186"/>
    </inkml:context>
    <inkml:brush xml:id="br0">
      <inkml:brushProperty name="width" value="0.05" units="cm"/>
      <inkml:brushProperty name="height" value="0.05" units="cm"/>
    </inkml:brush>
  </inkml:definitions>
  <inkml:trace contextRef="#ctx0" brushRef="#br0">32 184 13875,'-1'1'71,"1"-1"0,0 0 0,0 1 0,0-1 0,1 1 0,-1-1 0,0 1 0,0-1 0,0 1 0,0-1 0,0 1 0,0-1 0,1 1 0,-1-1 0,0 0 1,0 1-1,1-1 0,-1 1 0,0-1 0,1 0 0,-1 1 0,0-1 0,1 0 0,-1 1 0,1-1 0,-1 0 0,0 0 0,1 1 0,-1-1 0,1 0 0,-1 0 0,1 0 0,0 1 0,21-5 1287,27-18-97,-44 19-1046,14-7 58,1-1 1,-2-1-1,1 0 1,-2-1-1,0-1 0,30-32 1,-45 44-264,-1 0 0,1 0-1,-1 0 1,1 0 0,-1 0 0,0 0 0,0-1 0,0 1-1,0 0 1,0-1 0,-1 1 0,1-1 0,0-3 0,-2 6-9,1-1 1,0 1 0,0-1 0,0 0 0,0 1 0,0-1 0,-1 1-1,1-1 1,0 1 0,0-1 0,-1 1 0,1-1 0,0 1 0,-1-1 0,1 1-1,-1-1 1,1 1 0,0 0 0,-1-1 0,1 1 0,-1 0 0,0-1-1,-1 0 3,1 1 0,-1-1 0,0 1 0,1-1 0,-1 1-1,0 0 1,0 0 0,1 0 0,-1 0 0,-3 0 0,-8 2 5,0 1 0,1 0 0,-1 1-1,1 0 1,0 1 0,0 0 0,1 1 0,0 0 0,-1 1 0,2 0 0,-17 15 0,17-14-6,0 1-1,1 0 0,1 0 0,0 1 1,0 0-1,1 1 0,0-1 0,0 1 1,2 1-1,-1-1 0,-7 25 0,12-33-7,0 0 1,1-1-1,-1 1 0,1 0 0,-1 0 0,1 0 0,0 0 0,0 0 1,0 0-1,1 0 0,-1 0 0,1 0 0,-1 0 0,1 0 0,0 0 1,0 0-1,0-1 0,1 1 0,-1 0 0,1-1 0,-1 1 0,1-1 1,0 1-1,0-1 0,0 0 0,0 0 0,0 0 0,1 0 0,-1 0 1,0 0-1,1-1 0,0 1 0,-1-1 0,1 0 0,4 2 0,0-1-60,0-1 0,0 1-1,0-1 1,0-1-1,0 1 1,0-1-1,1 0 1,-1-1 0,0 1-1,0-2 1,0 1-1,0-1 1,13-5-1,18-10-112,-3-5-72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8.492"/>
    </inkml:context>
    <inkml:brush xml:id="br0">
      <inkml:brushProperty name="width" value="0.05" units="cm"/>
      <inkml:brushProperty name="height" value="0.05" units="cm"/>
    </inkml:brush>
  </inkml:definitions>
  <inkml:trace contextRef="#ctx0" brushRef="#br0">519 93 14267,'1'-6'200,"1"0"0,-1 0-1,-1 0 1,1 0 0,-1 0 0,0 0-1,0-1 1,-1 1 0,-1-6 0,2 10-155,-1 1 1,1-1 0,-1 1-1,1 0 1,-1-1 0,0 1 0,0 0-1,0 0 1,0 0 0,0-1 0,0 1-1,0 0 1,0 0 0,0 0 0,0 1-1,0-1 1,-3-1 0,2 1 22,-1 0 0,1 1 0,-1-1 1,0 1-1,1-1 0,-1 1 0,1 0 0,-1 0 1,0 0-1,1 0 0,-1 1 0,0-1 0,-2 2 1,-16 4 125,0 0 1,1 2 0,0 1-1,-30 17 1,-71 53-104,96-61-75,1 0 0,0 1 0,2 1 0,0 1 0,-32 41 0,49-55-10,0 1 0,1 0 0,-1 0 0,1 0-1,1 1 1,0-1 0,0 1 0,1 0 0,-3 18 0,5-20-5,0 0 0,0 0 0,0 1 0,1-1 1,1 0-1,-1 0 0,1 0 0,0 0 1,1 0-1,-1-1 0,1 1 0,1-1 1,-1 1-1,7 6 0,-3-4-2,0-1 1,1 0-1,0 0 0,0-1 0,1 0 0,0-1 1,0 0-1,1 0 0,-1-1 0,1 0 0,1-1 0,-1 0 1,0-1-1,1 0 0,0 0 0,11 1 0,-13-3 13,-1-1 0,1 1 0,0-1 0,-1-1 0,1 1 0,0-2 0,-1 1 0,1-1-1,10-4 1,-13 4 16,0-1-1,-1 0 0,0 0 0,1 0 0,-1 0 1,0-1-1,-1 0 0,1 0 0,-1 0 1,0-1-1,0 1 0,0-1 0,0 0 0,3-6 1,-5 6 10,0 1 0,0 0 0,0-1 0,-1 0 0,1 1 1,-1-1-1,0 0 0,0 0 0,-1 0 0,1 0 0,-1 0 1,0 0-1,-1 0 0,1 1 0,-1-1 0,0 0 1,0 0-1,-1 0 0,1 1 0,-1-1 0,0 1 0,0-1 1,0 1-1,-1 0 0,0-1 0,0 1 0,0 1 0,0-1 1,0 0-1,-1 1 0,-5-5 0,-2 4 7,6 9-38,5-4-9,0 0 0,0 0 0,0 0 0,0 1 0,1-1 0,-1 0 0,0 0 0,0 0 0,1 0 0,-1 0 0,1 0 0,-1 1 0,1-1 0,-1 0 0,2 1 0,2 2-6,0 1 1,1-1-1,-1 0 0,1 0 0,0 0 0,0-1 1,0 0-1,1 0 0,-1 0 0,1 0 0,0-1 1,-1 0-1,1 0 0,0-1 0,0 0 0,0 0 1,12 1-1,-10-2 8,1 0 1,0 0 0,-1-1 0,1 0-1,-1 0 1,1-1 0,-1 0 0,0-1-1,0 0 1,0 0 0,0 0 0,10-7-1,-1-10 170,-21 22-153,1 1 0,-1-1-1,1 1 1,0 0 0,-1 1 0,1-1 0,1 0 0,-1 1-1,0-1 1,1 1 0,-2 4 0,-3 2 6,2-1-166,-1-1 1,1 0-1,1 1 0,0 0 0,0 0 0,1 1 0,0-1 0,-3 15 1,6-24 133,0 0 0,0 1 1,0-1-1,0 0 0,-1 0 1,1 1-1,0-1 0,0 0 1,0 1-1,0-1 1,0 0-1,0 1 0,0-1 1,0 0-1,0 0 0,0 1 1,0-1-1,0 0 0,1 1 1,-1-1-1,0 0 0,0 0 1,0 1-1,0-1 0,0 0 1,1 0-1,-1 1 1,0-1-1,0 0 0,0 0 1,1 1-1,-1-1 0,0 0 1,0 0-1,1 0 0,-1 0 1,0 1-1,0-1 0,1 0 1,-1 0-1,0 0 0,0 0 1,1 0-1,-1 0 1,0 0-1,1 0 0,-1 0 1,0 0-1,1 0 0,-1 0 1,0 0-1,0 0 0,1 0 1,-1 0-1,0 0 0,1 0 1,-1 0-1,0 0 0,0-1 1,1 1-1,-1 0 0,15-9-336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19.663"/>
    </inkml:context>
    <inkml:brush xml:id="br0">
      <inkml:brushProperty name="width" value="0.05" units="cm"/>
      <inkml:brushProperty name="height" value="0.05" units="cm"/>
    </inkml:brush>
  </inkml:definitions>
  <inkml:trace contextRef="#ctx0" brushRef="#br0">2 146 13987,'-1'1'210,"1"0"1,0 1-1,0-1 0,0 0 1,0 1-1,0-1 0,0 0 1,0 0-1,0 1 0,1-1 1,-1 0-1,1 0 0,-1 0 1,0 0-1,1 1 0,0-1 1,-1 0-1,1 0 0,0 0 1,1 2-1,2-2-189,-1 1-1,0-1 1,1 0 0,-1 0 0,1 0-1,0 0 1,-1 0 0,1-1-1,0 0 1,-1 0 0,1 0 0,0 0-1,3-1 1,50-12-10,-41 8-14,0-1 1,0-1-1,-1 0 0,19-13 0,-25 14 9,0 0-1,-1-1 1,1 1-1,-2-2 1,1 1 0,-1-1-1,0 0 1,6-11-1,-12 18-1,0 0 0,0-1 0,0 1 0,0-1 0,-1 1 0,1-1 0,-1 1 0,1-1-1,-1 0 1,0 1 0,1-1 0,-1 0 0,0 1 0,0-1 0,0 1 0,0-1 0,0 0 0,-1 1-1,1-1 1,-1 0 0,0-2 0,0 3 0,1 1-1,-1-1 0,0 0 0,0 0 1,0 0-1,0 1 0,0-1 1,0 1-1,0-1 0,0 1 0,0-1 1,0 1-1,0-1 0,0 1 1,0 0-1,0-1 0,0 1 1,0 0-1,0 0 0,-1 0 0,1 0 1,0 0-1,0 0 0,0 0 1,0 1-1,0-1 0,0 0 1,-1 1-1,1-1 0,-1 1 0,-6 2 8,1 1 0,1-1 0,-1 1-1,0 0 1,1 1 0,0-1 0,0 1-1,-6 7 1,-3 4 2,-21 28-1,27-31-14,1-1 1,-13 28-1,18-35 2,1 0 0,0 0 0,1 0 0,-1 0 0,1 0-1,0 0 1,0 0 0,1 1 0,0-1 0,-1 0-1,2 1 1,0 4 0,-1-8 1,1 0 0,-1-1 0,1 1 0,0-1 0,0 1 0,0-1-1,0 1 1,0-1 0,0 0 0,0 1 0,0-1 0,0 0 0,0 0 0,1 0 0,-1 0 0,1 0 0,-1 0 0,1 0 0,-1 0-1,1-1 1,-1 1 0,1 0 0,0-1 0,-1 0 0,1 1 0,0-1 0,-1 0 0,1 0 0,0 0 0,0 0 0,2 0-1,6-1 13,-1 0-1,1 0 0,0-1 0,11-3 1,-4-1 41,0-1 0,0 0 0,-1-1 0,0 0-1,-1-2 1,29-21 0,-26 16 56,-2 0-1,1-1 0,-2-1 1,0 0-1,13-21 0,-21 24 21,-8 10-9,0 5-115,0-1 1,0 1-1,-1 0 0,1 0 0,0 0 1,0 0-1,0 0 0,0 0 1,0 0-1,0 0 0,0 1 0,0-1 1,-1 2-1,-12 20 8,-20 44 1,30-56-11,0-1 0,0 0 1,1 1-1,1-1 0,0 1 0,0 0 1,0 15-1,2-24 3,0-1 0,0 0 0,0 0 1,0 1-1,0-1 0,0 0 0,1 0 1,-1 0-1,0 1 0,1-1 0,-1 0 1,1 0-1,-1 0 0,1 0 0,0 0 1,-1 0-1,1 0 0,0 0 0,0 0 0,0 0 1,0 0-1,0 0 0,0 0 0,1 0 1,0 0 6,0-1 0,0 1 0,0-1 0,0 1-1,0-1 1,0 0 0,0 0 0,1 0 0,-1 0 0,0 0 0,0 0 0,0-1 0,2 0 0,7-2 47,-1-1-1,0 0 1,0-1-1,12-7 1,3-3 41,0-1 1,-1-2-1,-1 0 1,-1-2-1,0 0 1,-2-2-1,22-27 1,-38 44-93,-3 4-8,0 0 1,-1 1-1,1-1 0,0 0 0,-1 0 1,1 0-1,-1 0 0,1 0 1,-1 0-1,1 1 0,-1-1 0,0 0 1,1 0-1,-1 0 0,0 0 0,0 0 1,1-1-1,-1-1 0,-1 3-1,0 1 0,0-1 0,0 0 0,0 0 0,0 0 0,0 1 0,0-1 0,0 0 0,0 1 0,0-1 0,0 1 0,0-1 1,1 1-1,-1-1 0,0 1 0,0 0 0,-1 1 0,2-2-1,-7 7 1,-1 0 1,1 1 0,0 0-1,1 1 1,0-1-1,0 1 1,1 1 0,0-1-1,1 1 1,0-1-1,0 1 1,1 0 0,1 1-1,-3 15 1,5-24-2,0-1-1,0 1 1,0-1 0,0 1 0,0-1-1,0 1 1,0 0 0,1-1 0,-1 1 0,1-1-1,-1 1 1,1-1 0,-1 1 0,1-1 0,0 0-1,0 1 1,0-1 0,0 0 0,0 0 0,0 1-1,0-1 1,0 0 0,0 0 0,1 0-1,0 0 1,1 1-1,0-1 0,0 0 0,0 0 0,0-1 0,0 1 0,1-1 1,-1 0-1,0 1 0,0-1 0,0-1 0,6 0 0,3-1-1,-1 0 0,1-2 0,-1 1 0,0-1 1,20-11-1,-22 10 11,-1 0 1,0-1 0,0 0 0,0-1 0,0 1-1,-1-1 1,0-1 0,-1 0 0,0 0-1,0 0 1,0 0 0,-1-1 0,-1 0-1,1 0 1,-1 0 0,-1-1 0,0 1-1,3-17 1,-5 24-5,-1 0-1,0 1 0,0-1 1,0 0-1,0 1 1,0-1-1,0 1 0,0-1 1,0 0-1,-1 1 1,1-1-1,-1 0 0,1 1 1,-1-1-1,-1-1 1,2 2-4,-1 1 1,1-1-1,-1 1 1,1-1 0,-1 1-1,0-1 1,1 1-1,-1 0 1,0-1 0,1 1-1,-1 0 1,0-1-1,1 1 1,-1 0 0,0 0-1,1 0 1,-1 0 0,0 0-1,0 0 1,1 0-1,-1 0 1,0 0 0,1 0-1,-2 0 1,0 1 0,-1 0 1,1 0-1,-1 0 1,1 0-1,0 0 1,0 1-1,0-1 0,0 0 1,0 1-1,0 0 1,0 0-1,0-1 1,1 1-1,-1 0 1,0 0-1,1 1 1,0-1-1,-2 3 0,2-3-2,0 1-1,0 0 0,0 0 0,0-1 0,0 1 0,0 0 0,1 0 0,-1 0 0,1 0 0,0 0 0,0 0 0,0 0 0,0 0 0,1 0 0,-1 0 0,1 0 0,0-1 0,0 1 0,0 0 0,0 0 0,2 4 0,-1-5-1,1 1 0,-1-1 1,0 1-1,1-1 0,-1 0 0,1 0 0,0 0 1,0 0-1,-1-1 0,1 1 0,0-1 1,0 0-1,1 0 0,-1 0 0,0 0 0,0 0 1,1-1-1,-1 1 0,4-1 0,1 0 1,1 0 1,-1 0-1,1-1 0,-1 0 1,1 0-1,-1-1 0,0 0 1,0-1-1,0 0 1,0 0-1,10-7 0,-6 3 8,0 0-1,-1-2 1,0 1-1,-1-1 1,0-1-1,10-11 0,-32 35 8,0 1-1,1 0 0,-11 22 1,19-32-15,0 0 1,1 0-1,0 0 1,0 0-1,0 1 1,0-1-1,1 1 1,0-1-1,0 1 1,0 9-1,1-14 1,0 0-1,0-1 0,1 1 0,-1 0 0,0 0 1,1 0-1,-1-1 0,0 1 0,1 0 0,-1-1 1,1 1-1,0 0 0,-1-1 0,1 1 0,-1 0 1,1-1-1,0 1 0,-1-1 0,1 1 0,0-1 1,0 0-1,-1 1 0,1-1 0,0 0 0,0 1 1,0-1-1,0 0 0,-1 0 0,1 0 0,0 0 1,0 0-1,0 0 0,0 0 0,-1 0 0,1 0 1,0 0-1,0 0 0,1-1 0,35-9-21,26-19 25,5-3 6,-67 32-9,1-1-1,-1 1 1,0-1 0,0 1-1,1-1 1,-1 1 0,0 0-1,1 0 1,-1-1 0,0 1-1,1 0 1,-1 0 0,0 0-1,1 1 1,-1-1 0,0 0-1,1 0 1,-1 1-1,2 0 1,-2 0-2,0 0 1,0 1-1,0-1 0,0 0 1,0 1-1,0-1 0,0 1 1,-1-1-1,1 1 0,-1-1 0,1 1 1,-1 1-1,5 11-5,-4-13 8,-1 1-1,2-1 0,-1 1 1,0-1-1,0 1 0,0-1 1,1 0-1,-1 1 1,0-1-1,1 0 0,-1 0 1,1 0-1,0 0 1,-1 0-1,1-1 0,0 1 1,-1 0-1,1-1 0,0 1 1,0-1-1,0 0 1,-1 1-1,1-1 0,0 0 1,0 0-1,0 0 1,0-1-1,0 1 0,-1 0 1,4-1-1,7-2 7,0 0 0,0 0 0,14-7 0,-26 10-7,52-23 26,30-10-440,-79 33-549,-13 5 518,-16 7 49,4-4 58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0.059"/>
    </inkml:context>
    <inkml:brush xml:id="br0">
      <inkml:brushProperty name="width" value="0.05" units="cm"/>
      <inkml:brushProperty name="height" value="0.05" units="cm"/>
    </inkml:brush>
  </inkml:definitions>
  <inkml:trace contextRef="#ctx0" brushRef="#br0">1 1 17908,'0'0'53,"0"0"0,1-1 0,-1 1 1,0 0-1,1 0 0,-1 0 0,0 0 0,1 0 1,-1 0-1,0 0 0,1 0 0,-1 1 0,0-1 0,1 0 1,-1 0-1,0 0 0,1 0 0,-1 0 0,0 0 1,0 1-1,1-1 0,-1 0 0,0 0 0,0 0 0,1 1 1,-1-1-1,0 0 0,0 0 0,0 1 0,1-1 1,-1 0-1,0 0 0,0 1 0,0-1 0,0 1 1,15 16 336,-8-9-196,6 5-582,0-2 0,1 0 0,15 10 1,-15-11-369,0 0 0,-1 0 0,19 20 1,-30-27 832,0 1 1,-1-1-1,1 1 1,0 0-1,-1-1 1,0 1-1,0 0 1,0 0-1,0 0 1,-1-1-1,0 1 1,1 0-1,-1 0 1,-1 0-1,1 0 0,0 0 1,-1 0-1,-2 5 1,2-2 224,0-1 1,1 0-1,-1 1 0,1-1 0,1 10 1,0-15-263,-1 1 0,1-1 0,0 1 0,-1-1 0,1 0 0,0 1 0,0-1 0,0 0 0,0 0-1,0 1 1,0-1 0,0 0 0,0 0 0,0 0 0,1 0 0,-1 0 0,0-1 0,1 1 0,-1 0 0,0-1 0,1 1 0,-1-1 0,1 1 0,-1-1 0,1 0 0,-1 1 0,1-1 0,-1 0 0,1 0 0,0 0 0,-1 0 0,1 0 0,1-1 0,7 0 34,1 0 0,-1-1 1,16-5-1,-23 6-47,91-30 141,34-8-120,-123 38-52,0 0 0,1 0 1,-1 0-1,0 1 0,1 0 0,-1 0 1,8 2-1,-12-2 5,0 0-1,0 0 1,0 0 0,0 1 0,0-1-1,0 1 1,0-1 0,-1 1 0,1-1-1,0 1 1,0-1 0,0 1-1,0 0 1,-1-1 0,1 1 0,0 0-1,-1 0 1,1-1 0,-1 1 0,1 0-1,-1 0 1,1 0 0,-1 0 0,1 0-1,-1 0 1,0 0 0,0 0 0,1 0-1,-1 0 1,0 0 0,0 0 0,0 0-1,0 0 1,0 0 0,0 0 0,0 0-1,-1 0 1,1 0 0,0 0 0,-1 0-1,1 0 1,0 0 0,-2 1-1,-1 6 10,-1 0 0,0 0 0,0-1 0,-1 1-1,-6 6 1,-6 11-466,13-22 383,-4-2-41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0.727"/>
    </inkml:context>
    <inkml:brush xml:id="br0">
      <inkml:brushProperty name="width" value="0.05" units="cm"/>
      <inkml:brushProperty name="height" value="0.05" units="cm"/>
    </inkml:brush>
  </inkml:definitions>
  <inkml:trace contextRef="#ctx0" brushRef="#br0">85 26 15411,'0'0'27,"0"0"-1,0-1 0,0 1 1,0 0-1,0 0 0,0 0 1,0 0-1,0 0 0,0 0 1,-1 0-1,1 0 0,0 0 1,0 0-1,0 0 0,0 0 1,0 0-1,0 0 0,0 0 1,0 0-1,0 0 0,0 0 1,-1 0-1,1 0 0,0 0 1,0 0-1,0 0 0,0 0 1,0 0-1,0 0 0,0 0 1,0 0-1,0 0 0,0 0 1,-1 0-1,1 0 0,0 0 1,0 0-1,0 0 0,0 0 1,0 0-1,0 0 0,0 0 1,0 0-1,0 0 0,0 1 0,0-1 1,0 0-1,0 0 0,0 0 1,-1 0-1,1 0 0,0 0 1,0 0-1,0 0 0,0 0 1,0 0-1,0 1 0,0-1 1,0 0-1,0 0 0,-4 11 477,-4 15-46,2-3-80,-15 56 654,-19 153-1,39-227-978,1 0 1,-1 0-1,1-1 1,1 1-1,-1 0 1,1-1-1,2 9 1,-3-12-35,1 0 0,-1 0 0,1 0 0,-1 0 0,1 0 0,0 0 1,0 0-1,-1-1 0,1 1 0,0 0 0,0 0 0,0-1 0,0 1 0,0-1 1,0 1-1,0-1 0,0 1 0,0-1 0,0 0 0,0 1 0,0-1 0,0 0 0,0 0 1,0 0-1,0 1 0,0-1 0,0-1 0,1 1 0,-1 0 0,0 0 0,0 0 1,0 0-1,0-1 0,0 1 0,0-1 0,0 1 0,1-1 0,6-2 43,0-1-1,0 0 1,-1 0-1,0-1 1,1 1-1,-1-2 1,-1 1-1,8-8 1,49-56 260,-49 52-240,24-29 87,-3-1-1,-1-2 0,41-81 1,-69 119-168,-4 9-19,-1-1 1,1 1 0,-1 0 0,0 0 0,0 0-1,0-1 1,-1 1 0,1 0 0,0-1 0,-1 1-1,0-1 1,1 1 0,-1-3 0,0 5 4,0-1 1,0 1-1,0 0 1,0 0-1,0 0 0,0 0 1,0 0-1,0 0 1,0-1-1,-1 1 0,1 0 1,0 0-1,0 0 1,0 0-1,0 0 0,0 0 1,0 0-1,0-1 1,0 1-1,0 0 0,0 0 1,0 0-1,-1 0 1,1 0-1,0 0 0,0 0 1,0 0-1,0 0 1,0 0-1,0 0 0,0 0 1,-1 0-1,1 0 1,0 0-1,0 0 1,0 0-1,0 0 0,0 0 1,0 0-1,-1 0 1,1 0-1,0 0 0,0 0 1,0 0-1,0 0 1,0 0-1,0 0 0,0 0 1,-1 0-1,1 0 1,0 0-1,0 0 0,-10 7-933,-8 11-1113,-20 27 360,18-19 614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1.096"/>
    </inkml:context>
    <inkml:brush xml:id="br0">
      <inkml:brushProperty name="width" value="0.05" units="cm"/>
      <inkml:brushProperty name="height" value="0.05" units="cm"/>
    </inkml:brush>
  </inkml:definitions>
  <inkml:trace contextRef="#ctx0" brushRef="#br0">9 1 11963,'-7'29'1152,"6"-4"-752,1-3-168,2-5 640,4-3-432,6-5-328,1-3-1208,5-6 1032,5-3-160,2-3-152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1.496"/>
    </inkml:context>
    <inkml:brush xml:id="br0">
      <inkml:brushProperty name="width" value="0.05" units="cm"/>
      <inkml:brushProperty name="height" value="0.05" units="cm"/>
    </inkml:brush>
  </inkml:definitions>
  <inkml:trace contextRef="#ctx0" brushRef="#br0">197 69 17268,'-1'-1'99,"0"0"0,-1 0 0,1 0 0,-1 0 0,1 0 0,-1 0 0,0 1 0,1-1 0,-1 1 0,0-1 0,1 1 0,-1-1 0,0 1 0,0 0 0,1 0 0,-1 0 0,0 0 0,0 0 1,-2 1-1,-36 8 627,29-5-583,0 0 1,1 1-1,0 0 1,0 1 0,-17 12-1,24-15-137,-1-1 0,1 1 0,0 0 0,0 0 0,0 0 0,0 1-1,1-1 1,-1 1 0,1 0 0,0-1 0,0 1 0,0 0 0,1 0 0,-1 0 0,1 0 0,0 1 0,0-1 0,-1 7-1,2-10-3,0 0 0,0 0 0,1 0 0,-1-1 0,0 1 0,0 0 0,0 0 0,1 0 0,-1 0 0,0 0 0,1 0 0,-1 0 0,0-1 0,1 1 0,-1 0 0,1 0 0,0-1 0,-1 1 0,1 0 0,0-1 0,-1 1 0,1 0 0,0-1 0,0 1 0,-1-1 0,1 1 0,1-1-1,1 1 13,0 0-1,0 0 0,0-1 0,0 0 1,-1 1-1,1-1 0,0 0 0,0 0 0,3-1 1,6-1 76,0-1 0,-1 1 0,18-8 1,-15 4 38,-1-1 0,0 0 0,0 0 0,-1-1 0,15-12 0,-22 16-78,-1 0-1,1 0 1,-1-1 0,0 0 0,0 0 0,0 0 0,-1 0 0,0 0 0,0-1 0,0 1 0,0-1 0,-1 0-1,0 0 1,2-12 0,-4 17-62,1-1 0,-1 0-1,0 0 1,0 1 0,0-1 0,0 0-1,0 1 1,-1-1 0,1 0-1,0 1 1,-1-1 0,1 0 0,-1 1-1,0-1 1,1 1 0,-1-1-1,0 1 1,0-1 0,0 1 0,0-1-1,0 1 1,-1 0 0,1 0 0,0 0-1,0 0 1,-1 0 0,1 0-1,-1 0 1,1 0 0,-1 0 0,1 0-1,-1 1 1,0-1 0,1 1-1,-1-1 1,-2 1 0,0-1-118,1 1 0,-1 0 0,0-1 0,0 2 0,0-1 0,0 0 0,0 1 0,0 0 0,0 0 0,1 0 0,-1 0 1,0 0-1,1 1 0,-1 0 0,-3 2 0,2 0-33,-1 0 0,1 0 0,0 1 0,0-1 0,-6 9 0,-2 10-408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1.914"/>
    </inkml:context>
    <inkml:brush xml:id="br0">
      <inkml:brushProperty name="width" value="0.05" units="cm"/>
      <inkml:brushProperty name="height" value="0.05" units="cm"/>
    </inkml:brush>
  </inkml:definitions>
  <inkml:trace contextRef="#ctx0" brushRef="#br0">219 37 16211,'-1'-3'258,"1"0"-1,-1-1 0,-1 1 0,1 0 1,0 0-1,-1 0 0,-3-4 0,5 6-209,-1 0-1,0 1 0,1-1 1,-1 1-1,0-1 0,1 1 0,-1-1 1,0 1-1,0-1 0,0 1 1,0 0-1,1-1 0,-1 1 1,0 0-1,0 0 0,0 0 0,0 0 1,0 0-1,0 0 0,0 0 1,1 0-1,-1 0 0,0 0 1,0 0-1,0 1 0,0-1 0,0 0 1,1 0-1,-1 1 0,0-1 1,0 1-1,0-1 0,0 1 1,-16 10 139,1 1 0,1 1 1,0 0-1,0 0 1,1 2-1,1 0 1,1 0-1,0 1 0,1 1 1,-10 18-1,7 1-165,13-35-22,1 0 0,0 0 0,-1 0 0,1 0 0,0 0 1,0 1-1,0-1 0,0 0 0,0 0 0,0 0 0,0 0 0,1 0 0,-1 0 0,0 0 0,0 0 0,1 1 0,-1-1 0,1 0 0,-1 0 0,1 0 1,-1-1-1,1 1 0,0 0 0,-1 0 0,1 0 0,0 0 0,0 0 0,0-1 0,0 1 0,-1 0 0,1-1 0,2 1 0,1 1 1,1-1-1,-1 0 0,1-1 0,0 1 1,0-1-1,-1 0 0,1 0 0,0 0 0,0-1 1,-1 0-1,1 0 0,-1 0 0,9-3 1,2-2 12,0 0 0,26-16 0,-22 11 9,-1-2 0,0 0 0,30-30 0,-38 33-1,-1-1 0,0 0 0,0-1 0,-1 1 0,-1-2 0,0 1 0,6-16 0,-11 14 23,-10 16 2,-13 21-12,6 0-31,-23 47-1,33-58-22,0-1 0,1 1 0,0 0 0,1 1 0,1-1 0,-3 20 0,5-31-10,0 0 0,0-1 0,0 1 0,0 0 0,0 0 0,0 0-1,0 0 1,0 0 0,0 0 0,0 0 0,1 0 0,-1 0 0,0 0-1,1 0 1,-1 0 0,1-1 0,-1 1 0,1 0 0,-1 0 0,1 0-1,-1-1 1,1 1 0,0 0 0,-1-1 0,1 1 0,0 0-1,0-1 1,-1 1 0,1-1 0,0 1 0,0-1 0,0 0 0,0 1-1,0-1 1,0 0 0,-1 0 0,1 1 0,0-1 0,0 0 0,0 0-1,0 0 1,0 0 0,0 0 0,0 0 0,0-1 0,0 1 0,0 0-1,0 0 1,0-1 0,0 1 0,-1 0 0,2-1 0,7-3-186,-1 1 0,1-1 0,15-10 0,-24 14 218,30-19-494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2.301"/>
    </inkml:context>
    <inkml:brush xml:id="br0">
      <inkml:brushProperty name="width" value="0.05" units="cm"/>
      <inkml:brushProperty name="height" value="0.05" units="cm"/>
    </inkml:brush>
  </inkml:definitions>
  <inkml:trace contextRef="#ctx0" brushRef="#br0">222 12 14563,'0'-1'123,"0"0"0,-1 1 0,1-1 0,0 0 0,-1 1 0,1-1 0,0 1-1,-1-1 1,1 0 0,-1 1 0,1-1 0,-1 1 0,1-1 0,-1 1 0,1-1 0,-1 1 0,0 0 0,0-1 0,0 1-57,1 0 1,0 0-1,-1 0 1,1 0-1,-1 0 1,1 0-1,-1 0 1,1 0-1,-1 0 1,1 0-1,0 0 1,-1 1-1,1-1 1,-1 0-1,1 0 1,-1 0 0,1 1-1,0-1 1,-1 0-1,1 1 1,-1 0-1,-16 26 1029,14-22-1064,-45 91 868,-50 149 0,94-234-844,-2 4 58,0 1 0,1-1 0,1 1 0,0 0 0,1 1 0,1-1 0,0 29 0,2-43-106,0 0 1,0 0-1,0 1 1,1-1 0,-1 0-1,1 0 1,-1 0-1,1 0 1,0 1-1,0-1 1,0 0-1,0 0 1,0-1 0,0 1-1,1 0 1,-1 0-1,1-1 1,-1 1-1,1 0 1,0-1-1,-1 0 1,1 1 0,0-1-1,0 0 1,0 0-1,0 0 1,0 0-1,0 0 1,0 0-1,1-1 1,-1 1 0,0-1-1,0 0 1,0 1-1,1-1 1,-1 0-1,0 0 1,3-1-1,4 0-41,1 0 0,-1 0-1,0-1 1,0-1-1,0 1 1,0-2 0,0 1-1,-1-1 1,0 0-1,1-1 1,-1 0 0,12-10-1,-2 0-112,0-1 0,-1-1 0,26-32-1,-36 40 81,-4 7 44,-1-1-1,0 0 0,1 1 0,-1-1 1,0-1-1,0 1 0,-1 0 0,1 0 1,-1-1-1,0 1 0,2-7 0,-16 28 22,0 10 72,-16 42 0,25-60-53,1 2-1,0-1 0,1 0 1,0 1-1,0-1 1,2 1-1,0 15 1,0-26-16,0 1 0,0-1 0,0 1 0,0-1 0,0 1 0,1-1 1,-1 1-1,1-1 0,-1 1 0,1-1 0,-1 1 0,1-1 0,0 0 1,0 1-1,-1-1 0,1 0 0,0 0 0,0 0 0,1 0 0,-1 0 1,0 0-1,0 0 0,0 0 0,1 0 0,-1 0 0,0 0 0,1-1 1,-1 1-1,1-1 0,-1 1 0,1-1 0,-1 1 0,1-1 0,-1 0 1,3 0-1,-1 0-56,0 0 0,0-1 1,1 0-1,-1 1 0,0-1 1,0 0-1,0-1 0,0 1 1,0 0-1,0-1 0,0 0 1,0 0-1,-1 0 0,1 0 1,-1 0-1,4-3 0,1-4-130,0 0 0,-1 0 0,0-1 0,0 1 0,-1-1 0,6-18 0,3-9-248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2.673"/>
    </inkml:context>
    <inkml:brush xml:id="br0">
      <inkml:brushProperty name="width" value="0.05" units="cm"/>
      <inkml:brushProperty name="height" value="0.05" units="cm"/>
    </inkml:brush>
  </inkml:definitions>
  <inkml:trace contextRef="#ctx0" brushRef="#br0">181 50 13459,'7'-8'866,"-4"6"-619,-1-1 1,1 1 0,-1-1 0,0 0 0,0 0 0,0 0 0,0 0 0,0 0 0,-1 0 0,0-1 0,3-5 0,-15 19 3020,-4 13-2779,-21 44-278,2 2 1,4 1-1,3 1 1,-26 109-1,52-179-207,-4 35 66,4-35-66,1 0 0,0 0 1,0 0-1,-1 0 1,1 0-1,0-1 1,0 1-1,0 0 1,0 0-1,0 0 1,0 0-1,1 0 0,-1-1 1,0 1-1,0 0 1,0 0-1,1 0 1,-1-1-1,1 1 1,-1 0-1,0 0 1,1-1-1,-1 1 0,1 0 1,0-1-1,-1 1 1,1 0-1,-1-1 1,1 1-1,0-1 1,1 1-1,-1-1-6,0 0-1,1 0 1,-1-1 0,0 1-1,0-1 1,1 1 0,-1-1-1,0 1 1,0-1-1,0 0 1,0 1 0,0-1-1,0 0 1,0 0 0,0 0-1,0 0 1,0 0-1,0 0 1,0 0 0,0-2-1,16-27-116,-13 23 84,9-18-211,-1-1 0,-1 0 0,15-53 0,-27 85 204,0 1 1,1 0-1,0 0 0,0-1 1,1 1-1,-1 0 0,1 0 1,1-1-1,3 11 0,-4-14 42,0 1 0,0-1 0,1 0 0,0 0 0,-1 1 0,1-1 0,1 0 0,-1 0 0,0-1 0,1 1 0,-1-1 0,1 1 0,0-1 0,0 0 0,0 0 0,0 0 0,0 0 0,0 0 0,1-1 0,-1 1 0,0-1 0,1 0 0,-1 0-1,5 0 1,0 0 5,1-1 0,-1 0-1,1 0 1,-1-1 0,0-1-1,1 1 1,-1-1 0,0 0-1,0-1 1,0 0-1,0 0 1,0-1 0,-1 0-1,9-6 1,1-2 36,-1 0 0,0-1 0,-1 0 0,24-29 0,-35 37-23,1 1 6,-1-1 1,0 0-1,0 0 1,0 0-1,-1-1 1,0 1-1,0-1 1,0 0-1,3-11 1,-11 21 12,1 0 1,-1 0-1,1 1 0,0 0 1,-4 6-1,-57 92 169,54-83-140,2 0 1,0 0-1,-10 34 0,18-53-61,1 0 0,0 1 0,-1-1 0,1 0 1,0 1-1,0-1 0,0 0 0,0 0 0,0 1 1,0-1-1,0 0 0,1 1 0,-1 0 0,1-1-10,-1-1 0,0 1 0,1-1-1,-1 1 1,0-1 0,1 0 0,-1 1-1,0-1 1,1 1 0,-1-1 0,1 0-1,-1 1 1,1-1 0,-1 0 0,0 0-1,1 1 1,-1-1 0,1 0 0,0 0-1,-1 0 1,1 1 0,1-1-43,0 0 0,0 0 0,0-1 1,0 1-1,0 0 0,0-1 0,0 1 0,0-1 0,0 1 1,0-1-1,0 0 0,-1 0 0,1 0 0,3-2 1,2-3-224,0 0 1,0-1 0,0 0 0,-1 0 0,0-1 0,9-14 0,-3 0-120,15-34 1,-5-4-302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5:31.041"/>
    </inkml:context>
    <inkml:brush xml:id="br0">
      <inkml:brushProperty name="width" value="0.05" units="cm"/>
      <inkml:brushProperty name="height" value="0.05" units="cm"/>
    </inkml:brush>
  </inkml:definitions>
  <inkml:trace contextRef="#ctx0" brushRef="#br0">0 164 11642,'46'-4'477,"-1"3"0,66 5 0,-36 0-506,556-1 118,-516-4-43,547-27 292,-2-30-215,-166 13-692,-352 32 470,-25-9-27,-107 20 115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3.063"/>
    </inkml:context>
    <inkml:brush xml:id="br0">
      <inkml:brushProperty name="width" value="0.05" units="cm"/>
      <inkml:brushProperty name="height" value="0.05" units="cm"/>
    </inkml:brush>
  </inkml:definitions>
  <inkml:trace contextRef="#ctx0" brushRef="#br0">39 0 16764,'-2'0'1456,"-4"9"-1032,-1 1-192,2 3 704,0 1-336,-1-1-672,2 3-352,1-6 416,3-2-104,1-2-120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3.447"/>
    </inkml:context>
    <inkml:brush xml:id="br0">
      <inkml:brushProperty name="width" value="0.05" units="cm"/>
      <inkml:brushProperty name="height" value="0.05" units="cm"/>
    </inkml:brush>
  </inkml:definitions>
  <inkml:trace contextRef="#ctx0" brushRef="#br0">534 736 14579,'-25'37'2347,"20"-31"-1951,-1 2-1,1-1 0,0 1 1,1-1-1,0 1 0,0 1 1,1-1-1,-4 12 0,7-19-376,0-1 0,0 1 0,0-1 0,0 1 0,0-1 0,0 1 0,0-1 0,0 1 0,0-1 0,0 1 0,1-1 0,-1 0 0,0 1 0,0-1 0,0 1 0,0-1 0,1 1 0,-1-1 0,0 0 0,1 1 0,-1-1 0,0 0 0,0 1 0,1-1 0,-1 0 0,1 1 0,-1-1-1,0 0 1,1 0 0,-1 1 0,1-1 0,-1 0 0,0 0 0,1 0 0,-1 0 0,1 1 0,-1-1 0,1 0 0,-1 0 0,1 0 0,-1 0 0,1 0 0,0 0 0,18-4 132,34-20-66,-43 18-84,0 1 0,1 0 0,-1 1 1,1 0-1,0 0 0,0 1 0,0 1 1,15-2-1,-24 4-1,-1 0 0,1 0 0,0 0 0,0 0-1,-1 0 1,1 1 0,0-1 0,0 0 0,-1 1 0,1 0 0,0-1 0,-1 1 0,1 0-1,-1 0 1,1 0 0,-1 0 0,1 0 0,-1 0 0,0 0 0,1 0 0,-1 0 0,0 1-1,1 1 1,0 2 1,0-1-1,0 0 0,-1 1 0,0 0 1,0-1-1,1 10 0,4 18 25,-5-31-20,0 0-1,-1 0 1,1 0 0,0 0-1,0 0 1,-1 0 0,1 0-1,0 0 1,0 0 0,0 0-1,0-1 1,0 1 0,0 0-1,0-1 1,1 1-1,-1-1 1,0 1 0,0-1-1,0 0 1,1 1 0,-1-1-1,0 0 1,0 0 0,1 0-1,-1 0 1,0 0 0,2 0-1,36-6 99,-1-3-35,4-2-9,49-5 0,-89 15-66,0 1 0,0 0 1,0 0-1,0 0 0,0 0 1,0 1-1,1-1 0,-1 1 1,0-1-1,0 1 0,0 0 1,-1-1-1,1 1 0,0 0 1,0 0-1,0 0 0,-1 1 1,3 1-1,-3-2-25,0 0 0,0 0 0,0 0 1,-1 1-1,1-1 0,0 0 0,-1 0 0,0 1 0,1-1 0,-1 0 0,1 1 1,-1-1-1,0 0 0,0 1 0,0-1 0,0 0 0,0 1 0,0-1 0,0 1 0,-1-1 1,1 0-1,0 1 0,-1-1 0,1 0 0,-1 0 0,1 1 0,-1-1 0,0 0 1,1 0-1,-2 2 0,1-1-43,0-1 0,0 1 0,-1 0 1,1 0-1,0-1 0,-1 1 0,1 0 1,-1-1-1,0 0 0,1 1 0,-1-1 1,0 0-1,0 0 0,-2 1 0,-4-1-253</inkml:trace>
  <inkml:trace contextRef="#ctx0" brushRef="#br0" timeOffset="1">1 54 18668,'3'2'1184,"-1"-7"-1496,1-7 312,-3-8 200,2 1-96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4.468"/>
    </inkml:context>
    <inkml:brush xml:id="br0">
      <inkml:brushProperty name="width" value="0.05" units="cm"/>
      <inkml:brushProperty name="height" value="0.05" units="cm"/>
    </inkml:brush>
  </inkml:definitions>
  <inkml:trace contextRef="#ctx0" brushRef="#br0">1 37 14899,'0'-2'95,"1"0"0,1-1 0,-1 1 0,0 0 0,0 0 0,1 0 0,-1 0 0,1 0 0,0 0 0,-1 0 0,1 0 0,0 1 0,0-1 0,0 1 0,0-1 1,1 1-1,-1 0 0,0 0 0,4-2 0,-5 3-73,-1 0 1,0 0 0,1 0 0,-1 0 0,0 0 0,1 1 0,-1-1-1,0 0 1,0 0 0,1 0 0,-1 0 0,0 0 0,1 0-1,-1 0 1,0 1 0,0-1 0,1 0 0,-1 0 0,0 0-1,0 1 1,0-1 0,1 0 0,-1 0 0,0 0 0,0 1 0,0-1-1,0 0 1,1 1 0,-1-1 0,0 0 0,0 0 0,0 1-1,0-1 1,0 1 0,3 13 174,-3-11-87,11 88 512,-7-51-505,13 64-1,-16-102-113,-1 0 0,1 0 0,-1 0 0,1 0-1,0 0 1,-1 0 0,1 0 0,0 0 0,1 0 0,-1 0-1,0 0 1,0-1 0,1 1 0,-1-1 0,1 1-1,-1-1 1,1 1 0,2 1 0,-2-3-1,0 1 0,0-1 0,0 0 1,0 0-1,0 0 0,0 0 0,0 0 0,0 0 1,0 0-1,0-1 0,0 1 0,0-1 0,0 1 1,-1-1-1,1 0 0,0 1 0,0-1 0,-1 0 0,3-2 1,-1 1-8,-1 1 0,1-1 0,0 1 0,-1 0 0,1 0 1,0 0-1,0 0 0,0 0 0,0 0 0,0 1 0,0 0 0,-1-1 1,1 1-1,0 0 0,0 1 0,0-1 0,0 0 0,0 1 0,0 0 1,5 1-1,-5 0-5,0 0 1,0 0 0,0 0 0,0 1-1,0-1 1,-1 1 0,1 0-1,-1-1 1,0 1 0,0 0-1,0 0 1,0 1 0,0-1 0,-1 0-1,1 1 1,1 5 0,0 3 8,0 1 0,0-1 0,-1 1 0,-1 0 0,0 0 1,0-1-1,-4 26 0,3-33 36,-1 0 1,0 0 0,-1-1-1,1 1 1,-1 0-1,0-1 1,0 1-1,0-1 1,-1 1-1,-4 5 1,5-8 0,0 0 1,0 0-1,-1 0 0,1 0 1,-1 0-1,1 0 0,-1-1 1,0 1-1,1-1 0,-1 0 1,0 0-1,0 0 0,0 0 1,0 0-1,0-1 0,0 1 1,0-1-1,-4 0 1,0 0-10,1-1 0,-1 0 0,0 0 0,1-1 1,-1 0-1,1 0 0,0 0 0,0-1 1,0 0-1,0 0 0,0-1 0,0 1 1,-5-6-1,6 5 55,-1-1 0,1 0 0,-1 0 1,1 0-1,1-1 0,-1 0 0,1 0 0,0 0 0,0 0 1,1-1-1,0 1 0,-3-8 0,1-15-32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4.860"/>
    </inkml:context>
    <inkml:brush xml:id="br0">
      <inkml:brushProperty name="width" value="0.05" units="cm"/>
      <inkml:brushProperty name="height" value="0.05" units="cm"/>
    </inkml:brush>
  </inkml:definitions>
  <inkml:trace contextRef="#ctx0" brushRef="#br0">79 231 14915,'7'-1'233,"0"0"0,0-1 0,0 0 0,0 0 0,0 0 0,0-1 0,-1 0 0,1 0-1,-1-1 1,1 0 0,-1 0 0,-1-1 0,1 1 0,7-9 0,-5 5-31,0-1 1,-1 1-1,0-2 0,-1 1 0,0 0 1,-1-1-1,0 0 0,7-20 1,-11 28-171,0-1 0,0 1 0,-1 0 1,1-1-1,-1 1 0,0-1 0,0 1 1,0-1-1,0 1 0,0-1 0,0 1 0,-1-1 1,1 1-1,-1 0 0,1-1 0,-1 1 1,0 0-1,-2-4 0,1 4-6,1 0-1,-1 0 1,0 0-1,0 0 0,0 0 1,-1 1-1,1-1 1,0 1-1,-1 0 1,1 0-1,0 0 1,-1 0-1,1 0 1,-1 0-1,0 0 1,1 1-1,-4-1 1,-2 0 4,0 1 1,0 0 0,0 0-1,0 0 1,0 1 0,0 0-1,1 1 1,-1 0 0,0 0 0,1 1-1,-1-1 1,1 2 0,0-1-1,0 1 1,0 0 0,0 1 0,1-1-1,0 1 1,0 1 0,-10 9-1,12-10-35,0 0 0,0 0 0,1 0 0,0 0 0,0 0-1,0 1 1,0-1 0,1 1 0,0 0 0,0 0 0,1 0-1,-1 0 1,1 0 0,1 0 0,-1 0 0,1 0 0,0 0-1,0 0 1,1 0 0,0 0 0,0 0 0,0 0 0,1 0-1,0 0 1,0 0 0,1 0 0,3 5 0,-4-6-48,1 0 0,0 0 0,1-1 0,-1 0 0,1 0 0,0 0 0,0 0 0,0 0 0,1-1 0,-1 0 0,1 0 0,0 0 0,0-1 0,0 1 0,0-1 0,0 0 0,0 0 0,0-1 0,1 0 1,-1 0-1,1 0 0,-1 0 0,1-1 0,-1 0 0,1 0 0,9-2 0,-2 0 62,-1-1 0,0 0 0,0-1 0,0 0 0,-1-1 0,0 0 0,0-1 0,0 0 0,0-1 0,17-14 0,10-14-183,-2-1 106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5.263"/>
    </inkml:context>
    <inkml:brush xml:id="br0">
      <inkml:brushProperty name="width" value="0.05" units="cm"/>
      <inkml:brushProperty name="height" value="0.05" units="cm"/>
    </inkml:brush>
  </inkml:definitions>
  <inkml:trace contextRef="#ctx0" brushRef="#br0">34 24 14603,'-12'42'1434,"7"-29"-1027,1 1 1,0 0 0,1 0 0,-2 28 0,5-41-372,0 0 1,0 0-1,-1 0 1,1 0-1,1 0 1,-1 0-1,0 0 1,0 0-1,0-1 1,0 1-1,1 0 1,-1 0-1,0 0 1,1 0-1,-1 0 1,1-1-1,-1 1 1,1 0-1,-1 0 1,1-1-1,0 1 0,-1 0 1,2 0-1,-2-1-9,1 0-1,0 1 1,0-1-1,0 0 1,0 0-1,0 0 0,0 0 1,0 0-1,0 0 1,0 0-1,0 0 1,0-1-1,0 1 0,0 0 1,0-1-1,0 1 1,-1 0-1,2-2 1,7-3 67,0-1 0,-1 0 1,11-10-1,-8 7-15,14-11 25,59-44 194,-70 55-243,1 0 0,0 1-1,0 0 1,17-5 0,-28 11-39,0 1 1,0 0 0,0 0-1,1 0 1,-1 0 0,0 1-1,1 0 1,-1 0 0,0 0-1,1 0 1,-1 1 0,6 1 0,-8-2-8,0 1 0,1 0 0,-1 1 0,0-1 0,0 0 0,0 1 0,0-1 0,0 1 0,-1-1 0,1 1 0,0 0 0,-1 0 0,1 0 0,-1 0 0,1 0 0,-1 0 0,0 0 0,0 0 0,0 0 0,0 1 0,-1-1 0,2 5 0,0 8 43,1-1 1,-1 21-1,2 15 108,0-42-310,0-10 8,2-15 57,-2-1 19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6.518"/>
    </inkml:context>
    <inkml:brush xml:id="br0">
      <inkml:brushProperty name="width" value="0.05" units="cm"/>
      <inkml:brushProperty name="height" value="0.05" units="cm"/>
    </inkml:brush>
  </inkml:definitions>
  <inkml:trace contextRef="#ctx0" brushRef="#br0">149 295 13955,'1'-1'79,"-1"0"1,1 0-1,-1 0 1,1 0-1,-1 0 1,1 0-1,-1 0 0,0 0 1,0 1-1,1-1 1,-1 0-1,0 0 0,0 0 1,0 0-1,0 0 1,0 0-1,0 0 1,0 0-1,-1 0 0,1 0 1,0 0-1,0 0 1,-1 0-1,1 0 1,-1 0-1,1 0 0,-1 0 1,1 0-1,-1 1 1,1-1-1,-1 0 0,0 0 1,1 1-1,-1-1 1,0 0-1,0 1 1,0-1-1,1 1 0,-1-1 1,0 1-1,0-1 1,0 1-1,0 0 1,0-1-1,0 1 0,0 0 1,0 0-1,0 0 1,0 0-1,-2 0 1,-1-1 48,0 1 1,0 0-1,-1 0 1,1 0-1,0 0 1,0 1-1,-1 0 1,1 0 0,0 0-1,0 0 1,-6 3-1,5 0-115,-1 0-1,1 0 1,0 0-1,0 1 0,0-1 1,1 1-1,0 0 1,0 1-1,0-1 1,0 1-1,1 0 1,0 0-1,0 0 0,1 0 1,0 0-1,0 0 1,0 1-1,1-1 1,-1 1-1,2 0 1,-1-1-1,1 1 0,1 10 1,-1-16-15,0 0 1,0 0-1,0 0 1,1 0-1,-1 1 1,0-1-1,1 0 1,-1 0-1,1 0 1,-1 0-1,1 0 1,0 0-1,-1-1 1,1 1-1,0 0 1,0 0-1,0 0 1,0-1-1,-1 1 1,1 0-1,0-1 1,0 1-1,0-1 1,0 1 0,0-1-1,2 1 1,-1-1-1,1 1 0,-1-1 1,1 0-1,-1-1 0,0 1 1,1 0-1,-1-1 1,0 1-1,1-1 0,-1 0 1,4-2-1,5-2 0,0-1 1,-1 0-1,17-15 0,61-61 24,-43 38 26,-45 44-48,4-4 4,1-1 1,0 1 0,0 1-1,6-5 1,-10 8-5,0-1 1,-1 1-1,1 0 1,-1-1 0,1 1-1,-1 0 1,1-1-1,0 1 1,-1 0-1,1 0 1,0 0 0,-1 0-1,1 0 1,0 0-1,-1 0 1,1 0-1,-1 0 1,1 0-1,0 0 1,-1 0 0,1 0-1,0 0 1,-1 1-1,1-1 1,0 0-1,-1 0 1,1 1 0,-1-1-1,1 0 1,-1 1-1,1-1 1,-1 1-1,1-1 1,-1 1 0,1-1-1,-1 1 1,0-1-1,1 1 1,-1-1-1,0 1 1,1 0 0,-1-1-1,0 1 1,0-1-1,1 1 1,-1 0-1,0-1 1,0 1-1,0 0 1,0 0 0,1 12 7,0-1 0,0 0 0,-3 20 0,1-22 1,1 1-1,0-1 0,0 0 1,1 0-1,3 18 0,-3-26-3,-1-1 0,0 0 0,1 1 0,-1-1 0,1 1 0,-1-1 0,1 0 0,0 0-1,-1 1 1,1-1 0,0 0 0,0 0 0,0 0 0,0 0 0,0 0 0,0 0 0,0 0 0,1 0-1,-1 0 1,0 0 0,0-1 0,1 1 0,-1 0 0,0-1 0,1 1 0,-1-1 0,1 0 0,-1 1-1,0-1 1,1 0 0,-1 0 0,1 0 0,-1 0 0,1 0 0,-1 0 0,1 0 0,-1-1 0,1 1 0,-1 0-1,0-1 1,2 0 0,4-2 20,0-1 0,0 1 0,0-1 0,-1 0 0,0-1-1,8-6 1,39-44 131,-39 40-144,0 1 0,0 0 0,21-15 0,-35 29-16,1-1 0,0 0 0,-1 1 0,1-1 0,0 1 0,0-1 0,-1 1 0,1 0 0,0-1-1,0 1 1,0 0 0,0-1 0,0 1 0,-1 0 0,1 0 0,0 0 0,0 0 0,0 0 0,0 0-1,0 0 1,0 0 0,0 0 0,-1 1 0,1-1 0,0 0 0,0 0 0,0 1 0,0-1 0,-1 0-1,1 1 1,0-1 0,0 1 0,-1-1 0,1 1 0,0 0 0,-1-1 0,1 1 0,0 0 0,-1-1-1,1 1 1,-1 0 0,1 0 0,-1-1 0,0 1 0,1 0 0,-1 0 0,0 0 0,0 0 0,1 0-1,-1-1 1,0 1 0,0 1 0,2 8-25,0 0 0,-1-1 0,0 18 0,-1-19 30,0-7 0,0 1-1,0-1 0,0 1 1,0-1-1,0 0 1,1 1-1,-1-1 0,0 1 1,1-1-1,-1 0 0,1 1 1,-1-1-1,1 0 1,0 1-1,1 1 0,-1-3-5,-1 1 1,1-1-1,-1 0 0,1 0 0,-1 0 0,1 1 0,-1-1 1,1 0-1,0 0 0,-1 0 0,1 0 0,-1 0 0,1 0 1,0 0-1,-1 0 0,1 0 0,-1 0 0,1 0 0,-1-1 0,1 1 1,-1 0-1,1 0 0,0 0 0,-1-1 0,1 1 0,0-1 1,5-3-101,0-1 0,0 0 1,0-1-1,7-9 1,-3 5-98,78-72-1601,6-6-123,-79 71 1705,0 1 0,-1-2 0,19-32 0,-17 12 682,-13 26 202,-12 27 363,-7 16-746,2 1 1,1 1 0,1 0 0,2 1 0,1 0 0,-6 53-1,15-77-224,-1 0 0,2 0 0,-1 0 0,4 15-1,-4-22-38,1-1 0,-1 0-1,1 1 1,0-1 0,0 1 0,0-1-1,0 0 1,1 0 0,-1 0 0,4 4-1,-5-5-6,1-1-1,0 1 0,0 0 1,0-1-1,0 1 0,1 0 1,-1-1-1,0 1 0,0-1 1,0 0-1,0 1 0,0-1 1,1 0-1,-1 0 0,0 0 1,0 0-1,0 0 0,1 0 1,-1 0-1,0 0 0,0 0 1,0-1-1,2 0 0,1 0 3,0-1 1,-1 0-1,1 0 0,-1 0 0,0-1 0,0 1 1,0-1-1,0 0 0,0 0 0,0 0 0,-1 0 0,1 0 1,-1-1-1,0 1 0,0-1 0,0 1 0,-1-1 1,3-6-1,0-4 49,1 0 1,-2 0-1,4-25 1,-9 9 47,2 30-105,0-1-1,0 1 0,0-1 0,0 1 1,0-1-1,-1 1 0,1-1 0,0 1 1,0-1-1,0 1 0,0-1 0,-1 1 0,1-1 1,0 1-1,-1-1 0,1 1 0,0-1 1,-1 1-1,1 0 0,0-1 0,-1 1 1,1 0-1,-1-1 0,1 1 0,-1 0 1,1-1-1,0 1 0,-1 0 0,0 0 1,1 0-1,-1 0 0,1-1 0,-1 1 1,1 0-1,-1 0 0,1 0 0,-1 0 1,1 0-1,-1 0 0,1 0 0,-1 0 1,1 0-1,-1 1 0,1-1 0,-1 0 0,1 0 1,-2 1-1,1 0 2,-1 0 1,1 1-1,0-1 1,0 1-1,0-1 1,-1 1-1,1 0 0,1-1 1,-1 1-1,0 0 1,0 0-1,1-1 0,-1 1 1,1 0-1,-1 0 1,1 0-1,0 3 1,-1-1-10,1 0 1,0 0 0,0-1-1,0 1 1,0 0 0,1 0 0,-1-1-1,3 7 1,-2-9 1,0 1 1,-1-1-1,1 1 0,1-1 1,-1 0-1,0 1 0,0-1 0,0 0 1,1 0-1,-1 0 0,0 0 1,1 0-1,-1 0 0,1 0 1,0 0-1,-1-1 0,1 1 1,-1 0-1,1-1 0,0 1 0,0-1 1,-1 0-1,1 0 0,0 0 1,0 0-1,-1 0 0,1 0 1,0 0-1,-1 0 0,1-1 0,0 1 1,0-1-1,-1 1 0,4-2 1,3-1 6,0 0 0,0-1 0,0 0 0,-1-1 0,12-8 0,-8 4 23,-1 0 0,15-19 0,-16 18-1,0 0 0,16-13 0,-25 22-27,0 1 0,0 0 0,0 0 0,0 0 0,1-1 0,-1 1 0,0 0 0,0 0 0,1 0 0,-1 0 0,0 0 0,0 0 0,1-1 0,-1 1 0,0 0 0,0 0 0,1 0 0,-1 0 0,0 0 0,1 0 0,-1 0 0,0 0 0,0 0 0,1 0 0,-1 0 0,0 0 0,0 0 0,1 1 0,-1-1 0,0 0 0,0 0 0,1 0 0,-1 0 0,0 0 0,4 11 9,-4 22 35,0-26-24,-1 15 36,0 25 101,1-44-129,1-1 1,-1 1 0,0 0-1,1 0 1,-1-1 0,1 1 0,0-1-1,0 1 1,0 0 0,0-1-1,1 0 1,2 5 0,-3-6-7,0-1 0,0 1-1,1 0 1,-1 0 0,0-1 0,0 1 0,1-1 0,-1 1 0,0-1 0,1 0-1,-1 1 1,0-1 0,1 0 0,-1 0 0,1 0 0,-1 0 0,0 0 0,1 0-1,-1 0 1,0-1 0,1 1 0,-1 0 0,1-1 0,-1 1 0,0-1-1,0 0 1,1 1 0,0-2 0,5-2 32,-1 0 0,0 0 1,11-10-1,-15 12-36,26-26-499,-27 26 405,1 0 1,-1 0 0,0 0-1,0 0 1,0 0-1,0 0 1,0 0 0,0-1-1,0 1 1,-1 0 0,1 0-1,-1-1 1,1 1-1,-1-5 1,-1 0-280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6.935"/>
    </inkml:context>
    <inkml:brush xml:id="br0">
      <inkml:brushProperty name="width" value="0.05" units="cm"/>
      <inkml:brushProperty name="height" value="0.05" units="cm"/>
    </inkml:brush>
  </inkml:definitions>
  <inkml:trace contextRef="#ctx0" brushRef="#br0">6 0 16684,'-4'14'1312,"3"1"-1008,1-5-328,1-5 880,3-5-512,2-7-304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27.664"/>
    </inkml:context>
    <inkml:brush xml:id="br0">
      <inkml:brushProperty name="width" value="0.05" units="cm"/>
      <inkml:brushProperty name="height" value="0.05" units="cm"/>
    </inkml:brush>
  </inkml:definitions>
  <inkml:trace contextRef="#ctx0" brushRef="#br0">136 401 14123,'-2'-7'697,"2"3"-273,-1 1 0,0-1 0,0 0 0,0 1 0,0 0 0,-4-7 0,5 9-370,-1 1-1,1 0 1,0-1 0,-1 1-1,1 0 1,0-1 0,-1 1-1,1 0 1,0-1-1,-1 1 1,1 0 0,-1 0-1,1 0 1,-1-1 0,1 1-1,-1 0 1,1 0 0,0 0-1,-1 0 1,1 0 0,-1 0-1,1 0 1,-2 0-1,1 0 29,0 1 0,0-1-1,-1 1 1,1-1-1,0 1 1,0-1 0,0 1-1,0 0 1,0 0-1,-1 0 1,1 0 0,-1 1-1,-1 2-55,-1 1 0,1-1 0,0 1-1,0-1 1,0 1 0,1 0 0,0 0 0,0 0-1,0 1 1,1-1 0,-1 0 0,1 1 0,0 7-1,0-5-34,1 1 0,0-1 0,0 1 0,1-1 0,0 1-1,1-1 1,0 0 0,3 9 0,39 91-42,13 40-102,-48-121 102,-2 0 0,-1 0 0,5 46 0,-10-65 34,-1 0 0,0 0 0,-1-1 0,1 1 0,-1 0 1,-1 0-1,0 0 0,0-1 0,0 1 0,-1-1 0,-7 14 0,8-17 16,-1-1-1,1 1 0,-1-1 1,0 0-1,0 1 1,0-2-1,-1 1 1,1 0-1,-1-1 1,1 1-1,-1-1 0,0 0 1,0 0-1,0 0 1,0-1-1,0 0 1,0 0-1,0 0 1,0 0-1,-1 0 1,1-1-1,0 0 0,-6 0 1,7 0 0,-1 0 0,0 0 0,0-1 1,0 0-1,0 0 0,0 0 0,1 0 0,-1-1 0,0 1 1,1-1-1,-1 0 0,1 0 0,0 0 0,0 0 0,-1-1 1,1 1-1,1-1 0,-1 0 0,0 0 0,1 0 0,0 0 0,-1-1 1,1 1-1,0 0 0,1-1 0,-1 1 0,1-1 0,-1 0 1,1 0-1,0 1 0,0-7 0,-1-3-11,0 0 0,1-1-1,1 1 1,0 0 0,1 0-1,0-1 1,1 1 0,5-15 0,2-1-19,1 1 0,1 0 0,2 1 0,27-46 0,79-95-1,-98 140 46,67-87 53,131-191 351,-211 291-324,0 1 1,10-26 0,-17 33 2,-3 6-32,-7 9 29,-9 26-36,2 1 1,0 0-1,3 0 1,1 2-1,2 0 1,-11 72-1,16-82-44,2 1 0,0 0-1,3 0 1,0 0 0,5 37 0,3-43-74,-8-22 36,0 1 1,1-1-1,-1 1 1,0 0-1,0-1 1,0 1-1,0-1 1,1 1-1,-1-1 1,0 1-1,0-1 0,1 0 1,-1 1-1,0-1 1,1 1-1,-1-1 1,0 0-1,1 1 1,-1-1-1,1 0 1,-1 1-1,1-1 1,-1 0-1,1 0 1,-1 1-1,1-1 0,-1 0 1,1 0-1,-1 0 1,1 1-1,0-2-44,-1 0 0,0 0-1,0 0 1,0 1 0,1-1-1,-1 0 1,0 0 0,0 0-1,0 0 1,0 1 0,-1-1-1,1 0 1,0 0 0,0 0-1,0 1 1,-1-1 0,1 0-1,0 0 1,-1 0 0,-9-21-681,8 18 513,-77-124-2728,13 23 3406,63 100-291,2 3-57,-1 0 0,1 0 0,0-1 0,0 1 0,0 0 0,0 0 0,0-1-1,1 1 1,-1 0 0,1-1 0,-1-3 0,1 6-54,1-1 1,-1 1-1,0-1 1,1 1 0,-1 0-1,1-1 1,-1 1-1,0 0 1,1 0-1,-1-1 1,1 1-1,-1 0 1,1 0-1,-1-1 1,1 1-1,-1 0 1,1 0-1,-1 0 1,1 0-1,-1 0 1,1 0-1,-1 0 1,1 0 0,-1 0-1,1 0 1,-1 0-1,1 0 1,-1 0-1,1 1 1,-1-1-1,1 0 1,-1 0-1,1 0 1,0 1-1,23 7 528,-21-7-412,25 9 254,1-1 0,44 7 0,-61-14-357,1 0-1,0-1 1,0-1-1,0 0 1,-1 0-1,1-2 1,0 1-1,17-6 1,9-12 29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1:40.370"/>
    </inkml:context>
    <inkml:brush xml:id="br0">
      <inkml:brushProperty name="width" value="0.05" units="cm"/>
      <inkml:brushProperty name="height" value="0.05" units="cm"/>
    </inkml:brush>
  </inkml:definitions>
  <inkml:trace contextRef="#ctx0" brushRef="#br0">569 68 9978,'1'-3'81,"0"-1"155,-1 0 0,1 0 1,-1-1-1,0 1 0,0 0 0,0-1 1,0 1-1,-2-7 0,1 10-172,0-1 0,1 1 0,-1 0 0,0-1 0,0 1 0,-1 0 0,1 0 0,0 0 0,0 0 0,0 0 0,-1 0-1,1 0 1,0 1 0,-1-1 0,1 0 0,-1 1 0,1-1 0,-1 1 0,1-1 0,-1 1 0,0 0 0,1 0-1,-1 0 1,1 0 0,-1 0 0,1 0 0,-4 0 0,-17 1-38,0 1 1,0 1-1,0 0 1,0 2-1,0 0 0,1 2 1,0 0-1,0 1 1,1 1-1,0 2 0,1-1 1,0 2-1,0 1 1,2 0-1,-1 1 0,2 1 1,0 1-1,1 0 1,0 1-1,1 0 1,1 1-1,1 1 0,1 0 1,-16 36-1,13-16-23,2 0 0,1 0 0,2 1 0,2 1 0,2-1 0,1 1 0,3 0 0,1 0 0,1 0 0,3-1 0,1 1 0,2-1 0,22 70-1,-20-87-1,1 0 0,1 0 0,1-1 0,0-1 0,2 0 0,20 24 0,-22-31-5,1 0 0,1-1 0,0 0 1,1-1-1,0-1 0,1 0 0,0-1 0,31 14 0,-38-21 0,-1 1 0,1-2-1,-1 1 1,1-1-1,0-1 1,0 1-1,0-2 1,0 1-1,0-1 1,-1 0 0,1-1-1,0 0 1,0-1-1,0 0 1,0 0-1,-1 0 1,1-1-1,-1-1 1,0 0 0,14-8-1,-4-1 0,-1-1 1,0 0-1,-1-2 0,-1 1 0,0-2 1,-1 0-1,-1-1 0,-1-1 0,16-29 1,7-25 6,33-92 0,-64 153-2,77-235 65,-74 220-52,-2 1 1,-1-1-1,-1 0 0,-1 0 0,-1 0 1,-1 0-1,-7-41 0,6 61-9,0 1-1,-1-1 1,0 1 0,-1-1-1,1 1 1,-1 0-1,0 0 1,-1 0 0,0 0-1,0 0 1,0 1-1,0 0 1,-1 0 0,0 0-1,0 0 1,0 1-1,-1 0 1,1 0 0,-1 1-1,0-1 1,-8-2-1,4 2-5,0 0-1,-1 1 0,0 1 1,0 0-1,1 0 1,-1 1-1,0 1 0,0-1 1,-1 2-1,1 0 1,1 0-1,-17 4 0,-19 9 580,35-10-488,6-9 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3.010"/>
    </inkml:context>
    <inkml:brush xml:id="br0">
      <inkml:brushProperty name="width" value="0.05" units="cm"/>
      <inkml:brushProperty name="height" value="0.05" units="cm"/>
    </inkml:brush>
  </inkml:definitions>
  <inkml:trace contextRef="#ctx0" brushRef="#br0">0 1 18044,'5'1'1264,"2"9"-1096,-4 6-64,-9 11 328,0 7-160,5 11-296,1-1-120,-2 2-312,2 0-192,3-9 520,0-4-144,8-11-64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5:33.293"/>
    </inkml:context>
    <inkml:brush xml:id="br0">
      <inkml:brushProperty name="width" value="0.05" units="cm"/>
      <inkml:brushProperty name="height" value="0.05" units="cm"/>
    </inkml:brush>
  </inkml:definitions>
  <inkml:trace contextRef="#ctx0" brushRef="#br0">119 0 6921,'-17'3'555,"7"-1"-215,1-1-1,-1 0 1,1 0 0,-1-1-1,0 0 1,1 0 0,-1-1-1,-14-4 1,23 4 818,9 2-825,10 2-266,84 28 9,199 33 0,-233-52-67,118 13-9,-5 0-1,28 6-11,400 5 0,652 36 84,-679-34-75,3-50 86,-88-37 24,-89 7-56,-251 36 13,-130 7-7,0 1 0,0 1-1,46 12 1,-67-13-31,1 0 0,-1 1 0,0 0 0,0 0 0,1 0 0,-2 0 0,1 1 0,0 0 0,-1 0 0,0 1 0,9 9 0,-9-10-10,1-2-25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3.424"/>
    </inkml:context>
    <inkml:brush xml:id="br0">
      <inkml:brushProperty name="width" value="0.05" units="cm"/>
      <inkml:brushProperty name="height" value="0.05" units="cm"/>
    </inkml:brush>
  </inkml:definitions>
  <inkml:trace contextRef="#ctx0" brushRef="#br0">211 270 14579,'0'-1'51,"0"0"1,0 0-1,0 0 0,0 0 0,-1 0 0,1 0 1,0 0-1,-1 0 0,1 0 0,-1 0 0,0 0 1,1 0-1,-1 0 0,1 0 0,-1 0 1,0 0-1,0 1 0,0-1 0,1 0 0,-1 1 1,0-1-1,0 1 0,0-1 0,0 1 0,0-1 1,0 1-1,0-1 0,0 1 0,0 0 0,0 0 1,0-1-1,0 1 0,0 0 0,-1 0 1,1 0-1,-1 0 0,-5 0 68,0 0 0,1 0 0,-1 0 0,0 1 0,-7 1 0,7 0-73,-1 1 0,1-1 0,0 1 0,0 1 1,0-1-1,0 1 0,0 0 0,1 1 0,0 0 1,0 0-1,0 0 0,0 0 0,1 1 0,0 0 1,0 0-1,1 1 0,0-1 0,0 1 0,0 0 1,1 0-1,0 0 0,0 1 0,1-1 0,-2 10 1,3-16-45,1 0 0,0 1 0,-1-1 0,1 0 0,0 1 0,0-1 0,0 0 0,0 1 1,0-1-1,1 0 0,-1 1 0,0-1 0,0 0 0,1 0 0,-1 1 0,1-1 0,-1 0 1,1 0-1,0 0 0,-1 0 0,1 0 0,0 1 0,0-1 0,0-1 0,0 1 0,0 0 0,0 0 1,0 0-1,0 0 0,0-1 0,0 1 0,0 0 0,0-1 0,1 1 0,-1-1 0,0 1 1,0-1-1,1 0 0,-1 0 0,0 1 0,1-1 0,-1 0 0,0 0 0,1 0 0,-1 0 1,0-1-1,0 1 0,1 0 0,1-1 0,8-2 44,-1 0-1,1 0 1,-1-1-1,0 0 1,0-1 0,0-1-1,0 1 1,9-9-1,6-5 240,39-38 0,-37 29 92,0-2 0,-2 0 0,-1-2 0,37-66 0,-57 89-241,-1 0 0,1 0 0,-2 0 0,1-1 0,1-15 0,-3 25-123,-1-1 1,0 1-1,0-1 1,0 1-1,1-1 1,-1 1 0,0-1-1,0 1 1,0-1-1,0 1 1,0-1-1,0 1 1,0-1-1,0 1 1,0-1-1,0 1 1,0-1-1,0 1 1,-1 0 0,1-1-1,0 1 1,0-1-1,0 1 1,-1-1-1,1 1 1,0-1-1,0 1 1,-1 0-1,1-1 1,0 1-1,-1 0 1,1-1 0,-1 1-1,1-1 1,-1 2-5,0-1 1,1 0-1,-1 1 1,0-1-1,1 0 1,-1 1-1,1-1 1,-1 1-1,1-1 1,-1 1-1,1-1 1,-1 1-1,1-1 1,-1 1-1,1 0 1,0-1-1,-1 1 1,1 0-1,0-1 1,-1 2-1,-14 41 2,2 2 0,1 0 0,-5 48 0,15-78-380,0 0-1,1 26 1,1-37 288,0-1 1,0 1-1,1-1 1,-1 1-1,1-1 1,0 0 0,0 1-1,0-1 1,1 0-1,-1 1 1,1-1-1,-1 0 1,1 0-1,0 0 1,0 0 0,1-1-1,3 5 1,11 4-414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4.233"/>
    </inkml:context>
    <inkml:brush xml:id="br0">
      <inkml:brushProperty name="width" value="0.05" units="cm"/>
      <inkml:brushProperty name="height" value="0.05" units="cm"/>
    </inkml:brush>
  </inkml:definitions>
  <inkml:trace contextRef="#ctx0" brushRef="#br0">1 172 11114,'0'1'105,"0"0"0,1 0 1,-1 0-1,0 0 0,1 0 0,-1 0 0,0 0 0,1 0 0,-1 0 0,1 0 0,0 0 0,-1 0 0,1-1 0,0 1 0,-1 0 0,1-1 0,0 1 0,0 0 0,0-1 0,0 1 0,-1-1 0,1 1 0,1 0 0,1 0 106,0-1 0,0 1 0,-1-1 0,1 1 0,0-1 0,0 0 0,-1 0 0,6-1-1,4-1 244,0 0-1,-1-1 0,13-5 0,-9 2-115,-1 0-1,0-1 1,-1-1-1,1 0 0,-1 0 1,-1-2-1,0 1 1,0-2-1,-1 1 0,15-19 1,-24 27-275,-1 0 0,1 0-1,-1-1 1,1 1 0,-1-1 0,0 1 0,0-1 0,0 1 0,0-1 0,-1 0 0,1 1-1,-1-1 1,1-4 0,-1 6-43,0-1 1,-1 1-1,1 0 1,0 0-1,-1 0 0,1 0 1,0-1-1,-1 1 0,0 0 1,1 0-1,-1 0 0,0 0 1,1 0-1,-1 0 0,0 0 1,0 0-1,0 0 0,0 1 1,0-1-1,0 0 0,0 1 1,0-1-1,0 0 0,0 1 1,0-1-1,0 1 0,-1 0 1,1-1-1,0 1 0,-2 0 1,-2-1-2,0 1 0,1 0-1,-1 0 1,0 0 0,0 1 0,0-1 0,1 1 0,-1 0-1,0 1 1,1-1 0,-1 1 0,1 0 0,-1 0 0,1 0 0,0 1-1,0 0 1,-7 5 0,2 0-23,0 0 0,0 0 1,1 1-1,0 0 0,-13 20 0,17-22-8,1 0 0,-1-1-1,1 1 1,1 1 0,-1-1 0,1 0 0,0 1 0,-1 12-1,3-18 9,0 0-1,0 0 0,0 0 1,0-1-1,0 1 0,0 0 1,0 0-1,1 0 0,-1 0 1,1-1-1,-1 1 0,1 0 1,0-1-1,0 1 0,0 0 1,0-1-1,0 1 0,0-1 0,0 1 1,0-1-1,1 0 0,-1 1 1,0-1-1,1 0 0,-1 0 1,1 0-1,0 0 0,-1 0 1,1 0-1,0-1 0,-1 1 1,1 0-1,0-1 0,0 1 1,0-1-1,-1 0 0,1 0 1,0 0-1,0 0 0,2 0 1,6 0-13,-1-1 1,1 0 0,-1 0 0,1-1 0,-1 0 0,0 0 0,9-5-1,61-31-3,-54 25 30,34-14 0,-55 26-7,0 0 0,0 0 1,0 0-1,1 0 0,-1 0 0,1 1 0,4 0 1,-8 0-3,1 0 0,-1 0 0,1 0 0,-1 1 1,1-1-1,-1 0 0,1 1 0,-1-1 1,0 1-1,1-1 0,-1 1 0,0 0 0,0 0 1,1 0-1,-1 0 0,0-1 0,0 1 0,0 1 1,0-1-1,0 0 0,0 0 0,0 0 1,1 3-1,-2-3 2,1 1 1,-1-1 0,1 0 0,0 1-1,0-1 1,0 0 0,-1 0-1,1 0 1,0 1 0,1-1-1,-1 0 1,0 0 0,0 0-1,0-1 1,0 1 0,1 0-1,-1 0 1,0-1 0,1 1 0,-1-1-1,1 1 1,-1-1 0,1 1-1,-1-1 1,1 0 0,-1 0-1,1 0 1,-1 0 0,1 0-1,1 0 1,4-2 29,0 0 0,-1 0-1,1 0 1,0-1 0,8-5 0,18-7 37,-31 15-66,1-1 0,-1 1 0,0-1 0,1 1 0,-1 0 0,1-1-1,-1 1 1,0 1 0,1-1 0,-1 0 0,1 1 0,-1-1 0,0 1 0,1-1 0,-1 1 0,0 0-1,0 0 1,4 2 0,-2 1-9,0-1-1,-1 1 1,1 0-1,-1 0 1,1 0-1,3 7 1,13 17-16,-18-27 24,-1 1 1,1 0-1,0-1 1,0 0-1,0 1 1,0-1-1,0 0 1,0 0-1,0 0 1,0 0-1,1-1 1,-1 1-1,0-1 1,0 1-1,1-1 1,-1 0-1,0 1 1,1-1-1,-1 0 1,0-1-1,1 1 1,-1 0-1,0-1 1,1 1-1,-1-1 1,0 0 0,0 0-1,0 0 1,0 0-1,3-1 1,4-4-63,0 1 0,-1-1 0,1-1 0,-1 1 1,8-10-1,-16 16 77,0 0 0,0 0 0,0 0 1,0 0-1,0 0 0,0 0 0,-1 0 1,1 0-1,0 0 0,0 0 0,0 0 0,0 0 1,0 0-1,0 0 0,0 0 0,-1-1 1,1 1-1,0 0 0,0 0 0,0 0 0,0 0 1,0 0-1,0 0 0,0 0 0,0 0 0,0 0 1,0-1-1,0 1 0,0 0 0,-1 0 1,1 0-1,0 0 0,0 0 0,0 0 0,0 0 1,0-1-1,0 1 0,0 0 0,0 0 0,0 0 1,0 0-1,0 0 0,0 0 0,0-1 1,0 1-1,1 0 0,-1 0 0,0 0 0,0 0 1,0 0-1,0 0 0,0 0 0,0-1 1,0 1-1,0 0 0,0 0 0,-11 3-49,-4 7 112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5.561"/>
    </inkml:context>
    <inkml:brush xml:id="br0">
      <inkml:brushProperty name="width" value="0.05" units="cm"/>
      <inkml:brushProperty name="height" value="0.05" units="cm"/>
    </inkml:brush>
  </inkml:definitions>
  <inkml:trace contextRef="#ctx0" brushRef="#br0">13 1 14723,'-4'73'2871,"1"-49"-2609,1-12-170,0 0 1,1-1 0,0 1 0,1-1 0,1 1 0,0 0 0,4 19 0,-5-29-80,1 0 0,-1-1 0,1 0 0,0 1 0,-1-1 1,1 1-1,0-1 0,0 0 0,0 1 0,0-1 0,0 0 0,0 0 1,0 0-1,0 0 0,0 0 0,1 0 0,-1 0 0,0 0 1,1 0-1,-1-1 0,1 1 0,2 0 0,-2 0 6,1-1 0,-1 0 1,1 0-1,0 0 0,-1 0 0,1-1 0,0 1 0,-1-1 1,1 1-1,-1-1 0,1 0 0,2-2 0,6-2 92,-1-1 0,1-1 0,-1 0 0,13-12 1,-5 0 150,-15 16-192,0-1-1,0 1 1,0 0-1,0 0 1,1 0-1,-1 0 1,1 0-1,0 1 1,0-1-1,4-1 0,-8 4-58,1 1 0,-1-1 0,0 0 0,1 0 1,-1 0-1,1 1 0,-1-1 0,0 0 0,1 1 0,-1-1 0,0 0 0,0 0 0,1 1 0,-1-1 0,0 1 0,0-1 0,1 0 0,-1 1 0,0-1 0,0 1 0,0-1 0,0 0 0,1 1 0,-1-1 0,0 1 0,0-1 0,0 1 0,0-1 0,0 0 0,0 1 0,1 17 39,-1-17-32,1 24-134,-2-20 192,1 0 0,0 0 0,0 0-1,0 0 1,1 0 0,0 0 0,0 0 0,0-1 0,1 1 0,-1 0 0,5 9 0,2-9 24,0-4 44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6.132"/>
    </inkml:context>
    <inkml:brush xml:id="br0">
      <inkml:brushProperty name="width" value="0.05" units="cm"/>
      <inkml:brushProperty name="height" value="0.05" units="cm"/>
    </inkml:brush>
  </inkml:definitions>
  <inkml:trace contextRef="#ctx0" brushRef="#br0">45 31 14419,'8'-28'2479,"-8"27"-2457,0 1 0,0 0 0,0 0-1,0 0 1,0 0 0,0 0 0,0 0 0,0 0 0,0 0-1,0 0 1,0 0 0,0 0 0,1-1 0,-1 1-1,0 0 1,0 0 0,0 0 0,0 0 0,0 0 0,0 0-1,0 0 1,0 0 0,0 0 0,0 0 0,0 0-1,1 0 1,-1 0 0,0 0 0,0 0 0,0 0 0,0 0-1,0 0 1,0 0 0,0 0 0,0 0 0,0 0-1,1 0 1,-1 0 0,0 0 0,0 0 0,0 0 0,0 0-1,0 0 1,0 0 0,0 0 0,0 0 0,0 0-1,0 0 1,0 0 0,0 1 0,1-1 0,-1 0 0,0 0-1,0 0 1,0 0 0,0 0 0,0 0 0,0 0-1,0 0 1,0 0 0,0 0 0,0 0 0,0 1 0,0-1-1,3 18 883,2 62-334,-9 105 1,1-113-461,2-38-172,-2 29-760,4-63 794,-1 0 0,0 1 0,0-1 0,0 0 1,0 1-1,0-1 0,0 0 0,0 1 0,0-1 0,0 1 0,0-1 1,0 0-1,0 1 0,0-1 0,-1 0 0,1 1 0,0-1 0,0 0 1,0 1-1,0-1 0,0 0 0,-1 1 0,1-1 0,0 0 0,0 0 1,-1 1-1,1-1 0,0 0 0,-1 0 0,1 0 0,0 1 1,0-1-1,-1 0 0,1 0 0,0 0 0,-1 0 0,1 1 0,0-1 1,-1 0-1,1 0 0,-1 0 0,1 0 0,0 0 0,-1 0 0,1 0 1,0 0-1,-1 0 0,1 0 0,0 0 0,-1-1 0,1 1 0,0 0 1,-1 0-1,1 0 0,0 0 0,-1 0 0,1-1 0,0 1 0,-1 0 1,1 0-1,0-1 0,0 1 0,-1 0 0,1 0 0,0-1 0,0 1 1,-1-1-1,-17-23-452,17 21 352,-19-29-521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6.517"/>
    </inkml:context>
    <inkml:brush xml:id="br0">
      <inkml:brushProperty name="width" value="0.05" units="cm"/>
      <inkml:brushProperty name="height" value="0.05" units="cm"/>
    </inkml:brush>
  </inkml:definitions>
  <inkml:trace contextRef="#ctx0" brushRef="#br0">1 335 12827,'-1'-10'349,"2"1"1,-1 0 0,1-1-1,0 1 1,1 0-1,0 0 1,1-1 0,0 2-1,7-17 1,-3 13-53,0 0 1,1 0-1,0 0 1,1 1-1,0 0 0,11-9 1,-3 5-107,1 0 0,0 1 0,1 1 1,1 1-1,0 1 0,0 1 1,41-15-1,-45 20-157,0 0 1,1 1-1,-1 1 0,0 1 1,1 1-1,29 0 0,-41 1-33,1 1 1,-1 0-1,1 0 0,-1 0 1,1 1-1,-1 0 0,0 0 0,0 0 1,0 1-1,7 4 0,-9-5-1,0 1 0,0-1 0,-1 1 0,1 0 0,-1 0 0,1 0 0,-1 1 0,0-1 0,0 0 0,0 1 1,-1 0-1,1-1 0,-1 1 0,0 0 0,0 0 0,1 5 0,-1-1 22,-1 1 0,0 0 0,-1 0 0,0 0 0,0-1 0,-1 1 0,0 0 1,0-1-1,-1 1 0,0-1 0,0 0 0,-1 0 0,0 0 0,-1-1 0,-7 11 0,-2 1 141,-1-1 0,-1 0 0,-1-1 0,-29 24 0,34-31-198,1-1 1,-1-1-1,-1 0 1,1 0-1,-1-1 1,-1-1-1,1 0 1,-1-1-1,-26 7 0,34-14-511,11 0 156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6.903"/>
    </inkml:context>
    <inkml:brush xml:id="br0">
      <inkml:brushProperty name="width" value="0.05" units="cm"/>
      <inkml:brushProperty name="height" value="0.05" units="cm"/>
    </inkml:brush>
  </inkml:definitions>
  <inkml:trace contextRef="#ctx0" brushRef="#br0">51 303 15491,'-1'15'557,"-1"0"0,0 0 0,-1 0 0,-7 20 0,-3 12 259,8-26-535,-8 49 376,12-65-613,1 0 0,0 0 0,0 0-1,0 0 1,0 0 0,1 0-1,0 0 1,0 0 0,0 0 0,1-1-1,2 8 1,-3-11-28,0 0 0,-1 1 0,1-1 0,0 0-1,0 0 1,0 0 0,0 0 0,0 0 0,0 0 0,1 0 0,-1 0 0,0 0-1,0 0 1,1-1 0,-1 1 0,0-1 0,1 1 0,-1-1 0,0 1-1,1-1 1,-1 0 0,3 1 0,-1-1-12,0-1-1,0 1 1,0 0-1,0-1 1,1 0 0,-1 0-1,-1 0 1,1 0-1,0 0 1,3-3-1,2-1-137,0 0 0,0 0-1,-1-1 1,0 0 0,0-1-1,7-9 1,-6 6 56,-2 0 0,1 0 1,-1-1-1,-1 0 0,5-12 0,5-20-262</inkml:trace>
  <inkml:trace contextRef="#ctx0" brushRef="#br0" timeOffset="1">117 3 17532,'-10'-2'1504,"3"6"-1120,-2 2-144,6 1 528,3 1-752,0-2 104,2-10-120,-1-22-144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7.398"/>
    </inkml:context>
    <inkml:brush xml:id="br0">
      <inkml:brushProperty name="width" value="0.05" units="cm"/>
      <inkml:brushProperty name="height" value="0.05" units="cm"/>
    </inkml:brush>
  </inkml:definitions>
  <inkml:trace contextRef="#ctx0" brushRef="#br0">1 0 16668,'4'0'1560,"-1"13"-976,-5 4-208,-2 5 880,4 3-391,0 6-353,2-4-120,2 3-104,3 0-88,-1-6-96,2-1-104,1-4-200,1-2-160,-6-4-464,-1-4-105,-9-8 657,-5-2-168,-11-8-160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7.800"/>
    </inkml:context>
    <inkml:brush xml:id="br0">
      <inkml:brushProperty name="width" value="0.05" units="cm"/>
      <inkml:brushProperty name="height" value="0.05" units="cm"/>
    </inkml:brush>
  </inkml:definitions>
  <inkml:trace contextRef="#ctx0" brushRef="#br0">0 52 12171,'2'-3'3440,"3"1"-2335,13 0-257,6-1-344,15-3 1472,2-1-943,9 0-473,1 0-272,-1-2-744,-2 3 520,-9 6-200,-6 0-72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8.249"/>
    </inkml:context>
    <inkml:brush xml:id="br0">
      <inkml:brushProperty name="width" value="0.05" units="cm"/>
      <inkml:brushProperty name="height" value="0.05" units="cm"/>
    </inkml:brush>
  </inkml:definitions>
  <inkml:trace contextRef="#ctx0" brushRef="#br0">9 0 16764,'-1'13'1464,"4"3"-1192,-3 14-136,3 6 576,-3 10-392,0-1-104,0 11-176,0 0-8,0 0-40,-3-7-56,3-12-120,-2-5-72,2-12-272,0-4-144,-1-16 480,-2-8-136,-1-9-56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8.637"/>
    </inkml:context>
    <inkml:brush xml:id="br0">
      <inkml:brushProperty name="width" value="0.05" units="cm"/>
      <inkml:brushProperty name="height" value="0.05" units="cm"/>
    </inkml:brush>
  </inkml:definitions>
  <inkml:trace contextRef="#ctx0" brushRef="#br0">0 147 15371,'39'-23'1134,"1"1"-1,1 2 0,71-24 0,-71 33-788,70-10 0,-88 18-308,0 2-1,-1 0 0,1 1 0,39 6 0,-56-5-34,0 0 0,-1 1 0,1 0 0,-1-1 0,1 2 1,-1-1-1,0 1 0,0 0 0,0 0 0,0 0 0,0 0 0,7 8 0,-10-8 8,0-1 1,0 1-1,-1-1 0,1 1 1,-1-1-1,1 1 0,-1 0 0,0 0 1,0 0-1,0 0 0,-1 0 1,1 0-1,-1 0 0,1 0 1,-1 0-1,0 0 0,0 0 0,0 0 1,-1 0-1,1 0 0,-1 0 1,0 0-1,0 0 0,0 0 1,-1 3-1,-4 5 27,0-1 1,0 0 0,-1 0-1,0 0 1,0-1-1,-1 0 1,0 0 0,-1-1-1,0 0 1,-1-1-1,1 0 1,-1 0 0,-1-1-1,1 0 1,-1-1-1,0 0 1,0-1 0,0 0-1,-1-1 1,-14 2-1,24-4-40,0-1-1,0 0 0,0 0 1,1 0-1,-1 0 0,0 0 1,0-1-1,0 1 0,0-1 1,0 1-1,1-1 0,-1 1 0,0-1 1,0 0-1,1 0 0,-1 0 1,0 0-1,1 0 0,-1 0 1,0-2-1,-7-17-61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5:49.706"/>
    </inkml:context>
    <inkml:brush xml:id="br0">
      <inkml:brushProperty name="width" value="0.05" units="cm"/>
      <inkml:brushProperty name="height" value="0.05" units="cm"/>
    </inkml:brush>
  </inkml:definitions>
  <inkml:trace contextRef="#ctx0" brushRef="#br0">0 0 11867,'380'89'1489,"-189"-50"-1430,-41-6-70,2-7-1,0-7 1,162 0 0,380-53 15,-204 4 52,499 40 330,-907-6-298,159-1 216,-233-3-303,1-1 0,-1 0 0,0-1-1,0 1 1,0-2 0,0 1 0,11-6-1,-14 5 1,1 0-1,-1-1 0,0 0 0,0 0 0,0 0 0,-1-1 1,0 1-1,0-1 0,0 0 0,4-7 0,28-47-5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9.193"/>
    </inkml:context>
    <inkml:brush xml:id="br0">
      <inkml:brushProperty name="width" value="0.05" units="cm"/>
      <inkml:brushProperty name="height" value="0.05" units="cm"/>
    </inkml:brush>
  </inkml:definitions>
  <inkml:trace contextRef="#ctx0" brushRef="#br0">51 21 15675,'6'-8'847,"4"-4"1422,-13 21-597,-12 26-1297,2 1 0,1 1-1,-7 43 1,17-73-370,1 1 1,0-1-1,1 0 1,0 1-1,0-1 1,0 0-1,1 1 0,0-1 1,0 0-1,3 8 1,-3-13-5,-1 0 1,1 0-1,0 0 1,0 0-1,0 0 0,0 0 1,0-1-1,1 1 1,-1 0-1,0-1 1,1 1-1,-1 0 1,1-1-1,0 0 0,-1 1 1,1-1-1,0 0 1,0 0-1,0 0 1,0 0-1,0 0 1,0 0-1,0-1 0,0 1 1,0-1-1,0 1 1,1-1-1,-1 0 1,0 0-1,0 0 1,0 0-1,0 0 0,0-1 1,1 1-1,-1 0 1,0-1-1,4-1 1,2-1-123,1-1 0,0 0 0,-1 0-1,0-1 1,0 0 0,0 0 0,-1-1 0,13-12 0,-5 3-147,-1-1-1,21-31 1,-15 15-102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19.563"/>
    </inkml:context>
    <inkml:brush xml:id="br0">
      <inkml:brushProperty name="width" value="0.05" units="cm"/>
      <inkml:brushProperty name="height" value="0.05" units="cm"/>
    </inkml:brush>
  </inkml:definitions>
  <inkml:trace contextRef="#ctx0" brushRef="#br0">42 1 13635,'-13'34'1832,"3"8"-1104,3 3-327,0 1 1447,4 3-1208,1-2-248,2-4-552,2-3 264,6-4-184,4-6-88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0.102"/>
    </inkml:context>
    <inkml:brush xml:id="br0">
      <inkml:brushProperty name="width" value="0.05" units="cm"/>
      <inkml:brushProperty name="height" value="0.05" units="cm"/>
    </inkml:brush>
  </inkml:definitions>
  <inkml:trace contextRef="#ctx0" brushRef="#br0">53 5 16428,'3'-5'1737,"-2"15"-1173,-3 17-17,-36 466-175,37-478-1127,-2-18-377,-3-27 208,0-6 258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0.506"/>
    </inkml:context>
    <inkml:brush xml:id="br0">
      <inkml:brushProperty name="width" value="0.05" units="cm"/>
      <inkml:brushProperty name="height" value="0.05" units="cm"/>
    </inkml:brush>
  </inkml:definitions>
  <inkml:trace contextRef="#ctx0" brushRef="#br0">1 122 13051,'0'-4'133,"0"-1"0,0 0 1,1 0-1,0 0 0,0 0 0,0 0 1,0 1-1,1-1 0,0 1 0,0-1 1,0 1-1,1-1 0,-1 1 0,1 0 1,0 0-1,0 0 0,0 1 0,1-1 1,-1 1-1,1 0 0,0 0 0,0 0 1,0 0-1,0 1 0,1-1 0,-1 1 1,1 0-1,-1 1 0,1-1 0,5 0 1,1-1 26,0 1 1,-1 1-1,1-1 0,0 2 1,0 0-1,0 0 0,0 1 1,0 0-1,0 1 1,0 1-1,0-1 0,15 7 1,-8-1-75,-1 1 1,0 0-1,-1 1 1,19 16-1,-26-19-78,0 1 0,-1 0 1,0 0-1,0 0 0,-1 1 0,0 1 0,-1-1 0,7 15 0,-11-22-7,-1 1-1,0-1 0,0 1 0,-1-1 1,1 1-1,0-1 0,-1 1 0,0 0 1,1-1-1,-1 1 0,0-1 1,0 1-1,-1 0 0,1-1 0,0 1 1,-1 0-1,0-1 0,1 1 0,-3 4 1,0-3 4,1-1-1,-1 0 1,0 1 0,1-1 0,-1 0 0,-1 0 0,1 0 0,0-1-1,-1 1 1,1-1 0,-6 3 0,-9 3 7,0-1 0,0-1 0,0 0 0,-24 4 0,40-10-14,-52 10-665,51-8 552,0 3-57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1.219"/>
    </inkml:context>
    <inkml:brush xml:id="br0">
      <inkml:brushProperty name="width" value="0.05" units="cm"/>
      <inkml:brushProperty name="height" value="0.05" units="cm"/>
    </inkml:brush>
  </inkml:definitions>
  <inkml:trace contextRef="#ctx0" brushRef="#br0">28 383 14139,'0'1'142,"-20"25"1230,19-25-1293,0 0-1,1 0 1,-1 0 0,0 0 0,1 1-1,-1-1 1,1 0 0,-1 0-1,1 0 1,0 0 0,-1 1 0,1-1-1,0 0 1,0 0 0,0 1 0,0-1-1,0 0 1,0 0 0,0 1 0,0-1-1,1 2 1,0-3-23,-1 1-1,1-1 1,0 0-1,-1 0 1,1 1-1,0-1 1,0 0-1,-1 0 1,1 0-1,0 0 1,0 0-1,-1 0 1,1 0-1,0 0 1,-1 0-1,1 0 1,0-1-1,0 1 1,-1 0-1,1 0 1,0-1-1,-1 1 1,1 0-1,0-1 1,-1 1-1,1 0 1,-1-1-1,1 1 1,0-2-1,22-15 633,2-8-254,0-1 0,-1-1 0,35-53 0,45-100 137,-71 101-534,-52 132-35,2 0 1,-16 98-1,69-279 1058,-34 123-1149,-2 8-74,0 2 87,0-5 53,0 1 23,0 7-87,0-3 39,-6-14-48,-7-4 49,-1-3 600,10 8-509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1.742"/>
    </inkml:context>
    <inkml:brush xml:id="br0">
      <inkml:brushProperty name="width" value="0.05" units="cm"/>
      <inkml:brushProperty name="height" value="0.05" units="cm"/>
    </inkml:brush>
  </inkml:definitions>
  <inkml:trace contextRef="#ctx0" brushRef="#br0">13 436 14283,'-3'3'472,"2"-2"-384,0 0 1,1-1 0,-1 1-1,0 0 1,1 0 0,-1 0 0,0-1-1,1 1 1,-1 0 0,1 0-1,0 0 1,-1 0 0,1 0 0,0 0-1,-1 0 1,1 0 0,0 0-1,0 0 1,0 2 0,3-4 204,-1-1 0,1 1 0,0-1 0,-1 0 0,1 0 0,-1 0 0,1 0 0,-1 0 0,2-3 0,34-36 629,60-90 0,18-56-982,-76 109 12,-40 78 48,0 0-1,0 0 0,-1 0 1,1 0-1,0 0 0,0 0 1,0 0-1,0-1 0,-1 1 1,1 0-1,0 0 1,0 0-1,0 0 0,0 0 1,-1 0-1,1 0 0,0 0 1,0 0-1,0 0 0,0 0 1,-1 0-1,1 0 0,0 0 1,0 1-1,0-1 1,0 0-1,0 0 0,-1 0 1,1 0-1,0 0 0,0 0 1,0 0-1,0 0 0,0 0 1,-1 1-1,1-1 0,0 0 1,0 0-1,0 0 1,0 0-1,0 0 0,0 1 1,0-1-1,0 0 0,0 0 1,0 0-1,0 0 0,0 1 1,-1-1-1,-12 18-17,1 1-1,0 1 0,2 0 1,-12 28-1,8-16 9,13-30 10,-10 20 3,0 2 0,2-1 0,1 1 0,-11 49 0,19-72 1,0 0 0,0 0 1,0 0-1,0 0 0,0 0 0,0 0 0,1 0 0,-1 0 0,0 0 0,1 0 0,-1 0 1,0 0-1,1-1 0,-1 1 0,1 0 0,0 1 0,0-1-2,0 0 0,-1 0 0,1 0 0,0 0 0,-1 0 0,0 0 0,1 1 0,-1-1 0,1 0 0,-1 0 0,0 0 0,0 0 0,0 2 0,-1 27 23,-2 1 0,0-1 1,-11 37-1,14-66-71,0 0 1,0-1-1,0 1 1,0 0-1,0-1 0,-1 1 1,1 0-1,0 0 1,0-1-1,-1 1 1,1 0-1,0-1 0,-1 1 1,1 0-1,0-1 1,-1 1-1,1-1 1,-1 1-1,1-1 0,-1 1 1,1-1-1,-1 1 1,0-1-1,1 1 1,-1-1-1,0 0 0,1 1 1,-1-1-1,0 0 1,1 0-1,-1 0 1,0 1-1,1-1 0,-1 0 1,0 0-1,0 0 1,1 0-1,-1 0 1,-1 0-1,1-1-92,0 0 1,-1 1-1,1-1 1,0 0-1,0 0 1,0 0-1,0 0 1,0 0-1,0 0 1,0 0-1,0 0 1,0-1-1,0 1 1,0 0-1,1-1 1,-1 1-1,1 0 1,-2-3-1,-1-9-713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2.148"/>
    </inkml:context>
    <inkml:brush xml:id="br0">
      <inkml:brushProperty name="width" value="0.05" units="cm"/>
      <inkml:brushProperty name="height" value="0.05" units="cm"/>
    </inkml:brush>
  </inkml:definitions>
  <inkml:trace contextRef="#ctx0" brushRef="#br0">39 4 16844,'6'-3'1528,"-3"7"-1176,-3 3-176,-2 6 824,0 7-624,-3-3-104,2 8-256,-1-2-256,-2-6-1400,-2 1 1488,-2-6-184,3-4-176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3.202"/>
    </inkml:context>
    <inkml:brush xml:id="br0">
      <inkml:brushProperty name="width" value="0.05" units="cm"/>
      <inkml:brushProperty name="height" value="0.05" units="cm"/>
    </inkml:brush>
  </inkml:definitions>
  <inkml:trace contextRef="#ctx0" brushRef="#br0">25 1 14475,'4'6'1352,"-4"2"-976,-1 8-159,-1 4 567,-1 7-304,-1 3-120,1 6-120,-1 1-32,0 2-48,-1 0-72,4 1-32,-1-3-48,2-1-304,0-6-168,0-7-416,2-6 712,-4-22-577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3.604"/>
    </inkml:context>
    <inkml:brush xml:id="br0">
      <inkml:brushProperty name="width" value="0.05" units="cm"/>
      <inkml:brushProperty name="height" value="0.05" units="cm"/>
    </inkml:brush>
  </inkml:definitions>
  <inkml:trace contextRef="#ctx0" brushRef="#br0">4 34 14611,'-3'0'1352,"4"2"-984,8 0-71,5-1 527,12-1-256,7-1-96,10-3-176,9-1-64,2-2-456,2 1-240,-2 1 408,1-1-120,-4 2-80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3.959"/>
    </inkml:context>
    <inkml:brush xml:id="br0">
      <inkml:brushProperty name="width" value="0.05" units="cm"/>
      <inkml:brushProperty name="height" value="0.05" units="cm"/>
    </inkml:brush>
  </inkml:definitions>
  <inkml:trace contextRef="#ctx0" brushRef="#br0">108 10 13595,'14'-10'1464,"-10"16"-936,-4 7-240,-5 17 1497,-5 7-1201,-5 13-336,0 2-112,-5 8-96,1 5 0,3-2-40,2 0 8,7-12-136,2-3-96,5-13-264,3-7-64,1-24 408,1-8-144,-2-19-48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02.193"/>
    </inkml:context>
    <inkml:brush xml:id="br0">
      <inkml:brushProperty name="width" value="0.05" units="cm"/>
      <inkml:brushProperty name="height" value="0.05" units="cm"/>
    </inkml:brush>
  </inkml:definitions>
  <inkml:trace contextRef="#ctx0" brushRef="#br0">4 169 10554,'-1'0'16,"1"0"-1,0 0 1,0 0-1,0 1 1,0-1-1,-1 0 1,1 0-1,0 0 1,0 0-1,0 0 1,0 0-1,0 0 1,-1 1-1,1-1 1,0 0-1,0 0 1,0 0-1,0 0 1,0 1-1,0-1 1,0 0-1,0 0 0,0 0 1,0 0-1,-1 1 1,1-1-1,0 0 1,0 0-1,0 0 1,0 1-1,0-1 1,0 0-1,1 0 1,-1 0-1,0 0 1,0 1-1,0-1 1,0 0-1,0 0 1,0 0-1,0 0 1,0 1-1,0-1 1,0 0-1,0 0 1,1 0-1,-1 0 1,0 0-1,0 1 1,0-1-1,0 0 1,0 0-1,1 0 1,-1 0-1,0 0 1,0 0-1,0 0 1,0 0-1,1 0 1,18 1 216,23-7-191,-17 2 47,0 1-1,0 1 0,48 3 1,-52-2-52,-1-1 0,1 0 1,-1-2-1,26-7 0,-18 4 9,38-5 1,129 2 44,-13 1-22,-134 8 3,0 2-1,1 3 0,-1 1 1,47 12-1,-28-6 32,72 4-1,29-13-38,18 1-15,259-3 144,-288 4-52,6 0-40,-91-8-50,118-22 0,-156 21-34,1 1-1,48 2 1,33-3-3,172-35-13,-188 32 7,-63 6 2,43-7-1,212-27-16,-56 9-1,-209 25 7,0 1 0,0 2 0,0 0 0,0 2 0,52 12 0,10 0-1,12 0 10,144 14 26,-200-28-39,-1-2 0,51-8-1,-15 1-11,30 2 4,150 12 0,-217 3-2,-38-7 16,1-1 1,-1 1 0,1-1-1,-1 0 1,1 0-1,0-1 1,-1 0 0,1 0-1,0 0 1,-1 0-1,1-1 1,7-2 0,-12 3 18,0 0-23,-1 0-1,1 0 1,-1 0-1,1 0 1,0 0-1,-1-1 1,1 1 0,-1 0-1,1 0 1,-1 0-1,1-1 1,-1 1-1,1 0 1,-1-1-1,1 1 1,-1 0 0,1-1-1,-1 1 1,1 0-1,-1-1 1,0 1-1,1-1 1,-1 1-1,0-1 1,1 1 0,-1-1-1,0 1 1,1-1-1,-6-6-12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4.347"/>
    </inkml:context>
    <inkml:brush xml:id="br0">
      <inkml:brushProperty name="width" value="0.05" units="cm"/>
      <inkml:brushProperty name="height" value="0.05" units="cm"/>
    </inkml:brush>
  </inkml:definitions>
  <inkml:trace contextRef="#ctx0" brushRef="#br0">1 102 14619,'2'-6'163,"1"0"0,1 0 0,-1 1 0,1-1-1,0 1 1,0-1 0,1 1 0,-1 0 0,1 1 0,0-1 0,1 1 0,-1 0-1,1 0 1,0 1 0,0 0 0,0 0 0,0 0 0,0 1 0,1 0 0,-1 0-1,11-2 1,2 1 43,1 0-1,0 1 1,0 1-1,0 1 0,0 1 1,23 4-1,-29-3-160,0 1 0,1 1-1,-1 0 1,-1 0 0,18 9-1,-27-11-40,0 1 0,0-1 0,0 1 0,0 0 0,0 0 0,-1 0 0,0 0 0,1 0 0,2 6 0,-4-7 0,-1 0 0,0 0 0,0 1 1,0-1-1,0 0 0,0 1 0,-1-1 1,1 1-1,-1-1 0,1 1 0,-1-1 1,0 1-1,0-1 0,0 1 0,0-1 1,-1 1-1,1-1 0,-1 3 0,-1 1 27,0-1-1,-1 0 1,1 0-1,-1 0 1,0-1-1,0 1 1,0-1-1,-1 0 1,0 0-1,0 0 1,0 0-1,-5 3 1,-6 5 129,-1-1 0,-19 10 1,3-4 79,0-2 0,-37 13 0,50-22 79,0-1 1,0 0-1,0-1 0,0-2 0,-28 2 0,36-5-136,6-2 34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4.717"/>
    </inkml:context>
    <inkml:brush xml:id="br0">
      <inkml:brushProperty name="width" value="0.05" units="cm"/>
      <inkml:brushProperty name="height" value="0.05" units="cm"/>
    </inkml:brush>
  </inkml:definitions>
  <inkml:trace contextRef="#ctx0" brushRef="#br0">2 113 14939,'0'5'210,"-1"-1"0,1 1 1,0 0-1,0 0 0,0-1 0,1 1 0,-1 0 0,4 8 0,-4-11-159,1-1 0,0 1 0,0-1 0,0 0 0,0 1 0,0-1 0,0 0 0,0 0-1,0 1 1,0-1 0,0 0 0,1 0 0,-1 0 0,0-1 0,1 1 0,-1 0 0,1 0-1,-1-1 1,1 1 0,0-1 0,-1 1 0,1-1 0,-1 0 0,1 0 0,0 1 0,-1-1 0,1 0-1,0 0 1,2-1 0,6-1 86,-1 0 1,0 0-1,0-1 0,0 0 0,0 0 0,-1-1 0,1 0 0,-1-1 0,11-7 1,9-9 191,29-28 0,29-26 74,-86 75-402,0 0 1,0 0-1,0 0 1,0-1 0,0 1-1,0 0 1,1 0-1,-1 0 1,0 0-1,0 0 1,0 0 0,0 0-1,0 0 1,0-1-1,1 1 1,-1 0-1,0 0 1,0 0-1,0 0 1,0 0 0,1 0-1,-1 0 1,0 0-1,0 0 1,0 0-1,0 0 1,1 0-1,-1 0 1,0 0 0,0 0-1,0 0 1,0 0-1,1 0 1,-1 0-1,0 0 1,0 0 0,0 1-1,0-1 1,0 0-1,1 0 1,-1 0-1,0 0 1,0 0-1,1 11 26,-6 21-23,3-22 5,-14 79-19,7-48 31,2 1-1,-2 51 1,9-65 40,-2 48 145,1-68-155,0 0 0,-1 0 0,1 0 0,-1 0 0,-1 0 0,-6 13 0,8-19-32,0 1 1,-1-1-1,0 0 0,1 1 1,-1-1-1,0 0 1,0 0-1,0 0 0,0-1 1,0 1-1,-1 0 1,1-1-1,-1 0 0,1 1 1,-1-1-1,-3 1 0,1-1 11,1 0-1,-1 0 0,1-1 0,-1 1 0,0-1 0,1 0 0,-1-1 0,1 1 1,-7-2-1,1-1 20,0 0-1,0 0 1,1-1 0,-1 0 0,1-1 0,0 0 0,1-1-1,-13-8 1,17 10-60,0 0-1,0 0 1,0 0-1,0 0 1,0-1-1,1 1 1,0-1-1,0 0 1,0 0-1,1 0 1,0 0-1,0-1 1,0 1-1,-1-8 1,2 4-195,0-1-1,1 1 1,0-1 0,0 0 0,1 1 0,1-1 0,4-17-1,25-81-562,-11 47 274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5.103"/>
    </inkml:context>
    <inkml:brush xml:id="br0">
      <inkml:brushProperty name="width" value="0.05" units="cm"/>
      <inkml:brushProperty name="height" value="0.05" units="cm"/>
    </inkml:brush>
  </inkml:definitions>
  <inkml:trace contextRef="#ctx0" brushRef="#br0">0 40 18628,'3'2'1576,"0"1"-1184,-3-5-232,0-5 385,3 4-161,6-11-176,-7-5-144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5.974"/>
    </inkml:context>
    <inkml:brush xml:id="br0">
      <inkml:brushProperty name="width" value="0.05" units="cm"/>
      <inkml:brushProperty name="height" value="0.05" units="cm"/>
    </inkml:brush>
  </inkml:definitions>
  <inkml:trace contextRef="#ctx0" brushRef="#br0">15 33 15459,'-14'-3'2429,"20"-2"-502,25-6-772,4 5-974,1 2 0,-1 0 0,63 4 0,104 22-137,-191-20-52,-3-1-10,1 0 1,-1 0 0,1 1 0,-1 1-1,0-1 1,0 1 0,0 0-1,14 9 1,-21-12 13,0 1 0,-1-1 0,1 0 0,-1 1 0,1 0 0,0-1-1,-1 1 1,1-1 0,-1 1 0,1 0 0,-1-1 0,0 1 0,1 0 0,-1-1 0,1 1 0,-1 0 0,0 0 0,0-1 0,0 1 0,1 0-1,-1 0 1,0-1 0,0 1 0,0 0 0,0 1 0,-1-1 1,1 0-1,-1 1 1,1-1-1,-1 0 1,0 0-1,0 0 1,1 0-1,-1 0 1,0 0-1,0 0 1,0 0-1,0 0 1,0 0-1,-1 0 1,-6 4 1,0-1 1,-1 0 0,-12 4 0,16-6 7,-67 25 79,-106 45 196,158-62-260,0 1 0,2 0 1,-1 2-1,2 0 0,-1 1 0,-24 27 0,36-34-221,0 1 0,0 0 0,-7 14 0,27-46-3646,-5 4 3061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7.253"/>
    </inkml:context>
    <inkml:brush xml:id="br0">
      <inkml:brushProperty name="width" value="0.05" units="cm"/>
      <inkml:brushProperty name="height" value="0.05" units="cm"/>
    </inkml:brush>
  </inkml:definitions>
  <inkml:trace contextRef="#ctx0" brushRef="#br0">234 15 15155,'3'-2'206,"-1"0"1,1 1-1,-1-1 0,1 1 0,0 0 0,0 0 0,-1 0 0,1 0 1,0 0-1,6 0 0,-8 1-146,-1 0 1,1 0-1,-1 0 1,1 0 0,0 0-1,-1 0 1,1 1-1,-1-1 1,1 0-1,0 0 1,-1 1-1,1-1 1,-1 0-1,1 1 1,-1-1 0,1 1-1,-1-1 1,1 0-1,-1 1 1,0-1-1,1 2 1,0-1 1,0 1 1,-1-1-1,1 1 1,-1-1-1,0 1 1,1-1-1,-1 1 1,0 0-1,0-1 0,0 1 1,0-1-1,-1 3 1,0 4 48,0 0 1,-1-1-1,0 1 0,0-1 1,-1 1-1,0-1 1,-1 0-1,1 0 0,-1 0 1,-8 9-1,10-12-57,-19 40 270,20-41-309,0 0 1,0 0-1,0 0 1,0 0-1,1 1 1,-1-1-1,1 0 1,0 0-1,0 1 1,0-1-1,0 0 1,1 5-1,-1-8-3,0 0 1,0 0-1,0 0 0,0 0 0,0 0 0,0 1 0,0-1 1,0 0-1,0 0 0,1 0 0,-1 0 0,0 0 0,0 0 1,0 0-1,0 1 0,0-1 0,0 0 0,0 0 0,0 0 1,0 0-1,1 0 0,-1 0 0,0 0 0,0 0 0,0 0 1,0 0-1,0 0 0,1 0 0,-1 0 0,0 0 0,0 0 1,0 0-1,0 0 0,0 0 0,0 0 0,1 0 0,-1 0 1,0 0-1,0 0 0,0 0 0,0 0 0,0 0 0,1 0 1,-1 0-1,0 0 0,0 0 0,0 0 0,7-8 568,-6 6-556,0 1 0,-1-1 0,1 1 0,0-1 0,-1 0 0,1 1 0,-1-1-1,1 0 1,-1 1 0,0-1 0,0-2 0,1 0-32,-1-1 0,1 1 0,1 0 0,-1 0 0,0 0 0,1 0 0,0 0 0,0 0 0,0 0 0,0 0 0,4-4-1,0-1-48,41-59-353,-36 54 225,-66 107 425,8-13-22,29-52-126,-32 54 127,50-82-218,-1 1-1,1-1 0,0 0 1,0 0-1,0 0 0,0 0 1,0 1-1,0-1 0,0 0 1,0 0-1,0 0 0,0 0 1,0 1-1,0-1 0,0 0 0,0 0 1,0 0-1,0 0 0,0 0 1,0 1-1,1-1 0,-1 0 1,0 0-1,0 0 0,0 0 1,0 0-1,0 1 0,0-1 1,0 0-1,0 0 0,1 0 1,-1 0-1,0 0 0,0 0 1,0 0-1,0 0 0,0 0 1,1 1-1,-1-1 0,0 0 1,0 0-1,0 0 0,0 0 1,0 0-1,1 0 0,-1 0 1,0 0-1,0 0 0,0 0 1,0 0-1,1 0 0,-1 0 1,0 0-1,0 0 0,0 0 1,0-1-1,0 1 0,1 0 1,-1 0-1,0 0 0,0 0 1,0 0-1,0 0 0,1 0 1,9-3-1,5-4-35,0 2 1,1 0-1,0 1 1,-1 0-1,1 2 1,22-2 0,-30 3-4,0 1 0,1 0 1,-1 1-1,1-1 1,-1 2-1,0-1 1,0 1-1,0 0 1,0 1-1,0 0 0,0 0 1,-1 1-1,15 8 1,-20-10 23,0 0 0,1 0 1,-1 1-1,0-1 1,0 0-1,0 1 0,0-1 1,-1 1-1,1 0 1,-1 0-1,0-1 0,1 1 1,-1 0-1,-1 0 0,2 6 1,-1-4 11,-1 1 0,0-1 0,0 0 0,0 1-1,-1-1 1,0 0 0,0 0 0,-3 8 0,-3 5 35,0-1 1,-2 0-1,0-1 0,-12 17 0,0-3 60,-1-1 1,-1-1-1,-1-1 0,-2-1 1,0-2-1,-2 0 1,-40 26-1,62-46-72,0 0 0,0-1-1,0 0 1,-1 0 0,1 0 0,-1-1 0,1 0 0,-1 0-1,0-1 1,-13 1 0,17-2-43,0 0 0,1-1 0,-1 1 0,0-1 0,0 0 0,0 1 0,1-1 0,-1-1 0,0 1 0,1 0 0,-1-1 0,1 1 0,0-1-1,-1 0 1,1 1 0,0-1 0,0 0 0,0-1 0,0 1 0,1 0 0,-1-1 0,0 1 0,1 0 0,0-1 0,-1 0 0,1 1 0,0-1 0,1 0 0,-2-3 0,-2-13-146,1-1 0,1 1 0,1-1 0,0 0 1,2 1-1,5-39 0,3-10-242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7.663"/>
    </inkml:context>
    <inkml:brush xml:id="br0">
      <inkml:brushProperty name="width" value="0.05" units="cm"/>
      <inkml:brushProperty name="height" value="0.05" units="cm"/>
    </inkml:brush>
  </inkml:definitions>
  <inkml:trace contextRef="#ctx0" brushRef="#br0">1 163 14931,'7'-6'1785,"6"4"-937,5-2-320,4-5 1464,4-1-951,5 2-401,3-6-64,2-2-432,2 1-200,-3 1-696,-2 0-433,-11-2 937,-4-1-200,-5 0-144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8.054"/>
    </inkml:context>
    <inkml:brush xml:id="br0">
      <inkml:brushProperty name="width" value="0.05" units="cm"/>
      <inkml:brushProperty name="height" value="0.05" units="cm"/>
    </inkml:brush>
  </inkml:definitions>
  <inkml:trace contextRef="#ctx0" brushRef="#br0">0 394 14379,'1'2'121,"-1"0"0,0 0-1,1-1 1,0 1 0,-1-1-1,1 1 1,0-1 0,0 1 0,-1-1-1,1 1 1,1-1 0,-1 0 0,0 1-1,0-1 1,0 0 0,1 0-1,-1 0 1,0 0 0,1 0 0,2 1-1,-1-1-28,-1-1 0,0 0-1,1 0 1,-1 0-1,1 0 1,-1-1 0,1 1-1,-1-1 1,1 1-1,-1-1 1,0 0 0,1 0-1,-1 0 1,0 0-1,3-2 1,20-12 373,0-1 0,-1-1 0,-1-1 0,-1-1 0,22-24 0,91-115 420,-44 36-695,-82 115-194,-8 17-14,-10 21-35,9-31 52,-35 104-107,3-10 63,-25 125-1,53-199-254,0 1-1,2-1 1,1 27-1,3-32 87,3-12-64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9.154"/>
    </inkml:context>
    <inkml:brush xml:id="br0">
      <inkml:brushProperty name="width" value="0.05" units="cm"/>
      <inkml:brushProperty name="height" value="0.05" units="cm"/>
    </inkml:brush>
  </inkml:definitions>
  <inkml:trace contextRef="#ctx0" brushRef="#br0">76 30 15723,'3'-11'976,"1"-8"965,-6 20-924,-5 11 65,-6 13-918,2 0-1,1 1 1,1 0-1,1 0 1,1 1 0,2 0-1,0 0 1,-1 54-1,7-75-166,-1 0-1,1-1 0,0 1 0,0 0 1,1 0-1,-1-1 0,1 1 0,1-1 1,5 11-1,-7-15-18,-1 1 0,1-1 0,0 1 0,1-1 0,-1 0 0,0 0 0,0 1 0,0-1 0,1 0 0,-1 0 0,1 0 0,-1 0 1,1-1-1,-1 1 0,1 0 0,-1-1 0,1 1 0,-1-1 0,1 1 0,0-1 0,-1 0 0,1 0 0,0 1 0,0-1 0,-1 0 0,1-1 0,0 1 0,-1 0 0,1 0 0,0-1 0,-1 1 1,1-1-1,-1 0 0,1 1 0,0-1 0,-1 0 0,0 0 0,3-1 0,11-12-109,1-10-44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39.570"/>
    </inkml:context>
    <inkml:brush xml:id="br0">
      <inkml:brushProperty name="width" value="0.05" units="cm"/>
      <inkml:brushProperty name="height" value="0.05" units="cm"/>
    </inkml:brush>
  </inkml:definitions>
  <inkml:trace contextRef="#ctx0" brushRef="#br0">6 5 16219,'-6'-5'1313,"7"7"-993,1-1-128,5 4 344,5 0-472,-1 1 56,3 1-40,1 5-192</inkml:trace>
  <inkml:trace contextRef="#ctx0" brushRef="#br0" timeOffset="1">302 604 13075,'2'33'1144,"-4"3"-816,0-6-160,2-3 592,0-3-384,4-7-264,2-7-176,2-11 56,8-3-48,3-11-40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0.050"/>
    </inkml:context>
    <inkml:brush xml:id="br0">
      <inkml:brushProperty name="width" value="0.05" units="cm"/>
      <inkml:brushProperty name="height" value="0.05" units="cm"/>
    </inkml:brush>
  </inkml:definitions>
  <inkml:trace contextRef="#ctx0" brushRef="#br0">1 231 15291,'0'0'64,"0"1"0,0-1 0,0 1 0,0-1 0,0 1 0,0 0 0,0-1-1,0 1 1,0-1 0,0 1 0,1-1 0,-1 1 0,0-1 0,0 1 0,0-1 0,1 1 0,-1-1 0,0 1-1,1-1 1,-1 1 0,0-1 0,1 1 0,-1-1 0,1 0 0,-1 1 0,1-1 0,-1 0 0,1 1-1,-1-1 1,2 0 0,-1 1 25,1-1 0,-1 0 1,1 0-1,0 0 0,-1 0 0,1-1 0,-1 1 0,1 0 0,-1-1 0,1 1 1,1-2-1,38-21 1256,-28 13-1050,0-1 1,-1 0 0,0-1-1,0 0 1,11-18-1,44-72 482,-51 76-717,-14 22-160,-5 6 41,-5 9-29,-6 24-110,1 1 0,-12 62 1,22-83 199,0 1 1,2-1 0,0 1-1,0-1 1,4 23 0,15 76 67,1 3-34,-18-103-50,0 1 0,-1-1 1,-1 1-1,0-1 0,-1 1 1,-4 14-1,4-22 11,-1 1-1,0-1 0,0 0 0,0 0 1,-1 0-1,0 0 0,0-1 0,-10 13 1,13-18 11,-1 1 1,1 0 0,-1-1 0,0 0-1,1 1 1,-1-1 0,0 0 0,0 0-1,0 0 1,0 0 0,0 0 0,0 0-1,0-1 1,0 1 0,0-1 0,0 1-1,-1-1 1,1 0 0,0 0 0,0 0-1,0 0 1,0 0 0,-1 0 0,1-1-1,0 1 1,0-1 0,0 1 0,0-1-1,0 0 1,0 0 0,0 0 0,0 0-1,0 0 1,0 0 0,-1-2 0,-3-2 17,1 0 1,1 0 0,-1-1 0,1 1 0,0-1-1,0 0 1,1 0 0,-1 0 0,1 0 0,1-1-1,-1 0 1,1 1 0,0-1 0,-1-10 0,1 4-2,0 0 1,1 0 0,1 0-1,0 0 1,0 0-1,5-24 1,-3 29-24,1 1-1,-1-1 1,1 1-1,0-1 1,1 1-1,0 0 1,0 0-1,1 1 1,-1-1-1,1 1 1,7-6-1,1 0 183,0 1 0,1 0 0,0 1 0,16-9 0,-4 5-15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23.295"/>
    </inkml:context>
    <inkml:brush xml:id="br0">
      <inkml:brushProperty name="width" value="0.05" units="cm"/>
      <inkml:brushProperty name="height" value="0.05" units="cm"/>
    </inkml:brush>
  </inkml:definitions>
  <inkml:trace contextRef="#ctx0" brushRef="#br0">119 91 7402,'-32'10'958,"23"-8"-693,0 0 1,0 1-1,1 0 0,-16 8 0,22-9-227,0-1 0,0 1-1,0-1 1,0 1 0,0-1 0,1 1-1,-1 0 1,1 0 0,-1 0 0,1 0-1,0 0 1,-1 0 0,1 1 0,0-1-1,0 0 1,1 1 0,-1-1 0,0 0-1,1 1 1,0-1 0,-1 1 0,1 3-1,0-6-24,1 1 1,-1-1-1,0 0 0,0 1 0,0-1 0,1 0 0,-1 0 1,0 0-1,0 1 0,1-1 0,-1 0 0,0 0 1,0 0-1,1 0 0,-1 0 0,0 1 0,1-1 0,-1 0 1,0 0-1,0 0 0,1 0 0,-1 0 0,0 0 1,1 0-1,-1 0 0,0 0 0,1 0 0,-1 0 0,0 0 1,1 0-1,-1 0 0,0 0 0,0-1 0,1 1 0,-1 0 1,0 0-1,1 0 0,-1 0 0,0-1 0,18-6 285,-16 6-209,7-2 24,-1 0 0,1 1 1,0 0-1,0 1 0,0 0 0,0 0 1,14 1-1,67 10 146,-57-6-207,79 6 5,166-5 0,113-30-39,-60 2 10,492-50 43,-590 43-12,351-1 1,-346 49 18,-5 1 651,-209-21-446,-23 2-267,0-1 0,-1 1 0,1 0 0,0 0 0,-1 0 0,1-1 0,0 1 0,-1 0 0,1-1-1,0 1 1,-1 0 0,1-1 0,0 1 0,-1-1 0,1 1 0,-1-1 0,1 1 0,-1-1 0,1 1 0,-1-1-1,0 0 1,1 1 0,-1-1 0,1 0 0,3-5 244,-5 8-322,0-2 59,-1 3-4,0 0 0,-1 0 1,0 0-1,0-1 0,0 1 1,0-1-1,-6 4 0,-20 10-54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0.685"/>
    </inkml:context>
    <inkml:brush xml:id="br0">
      <inkml:brushProperty name="width" value="0.05" units="cm"/>
      <inkml:brushProperty name="height" value="0.05" units="cm"/>
    </inkml:brush>
  </inkml:definitions>
  <inkml:trace contextRef="#ctx0" brushRef="#br0">0 21 14739,'2'13'1520,"8"-6"-1071,11-3-97,8-4 544,8 0-344,6-3-40,7-1-184,3-3-208,-4 0-440,-3 1-264,-13 0 440,-7 2-80,-19-3-136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1.083"/>
    </inkml:context>
    <inkml:brush xml:id="br0">
      <inkml:brushProperty name="width" value="0.05" units="cm"/>
      <inkml:brushProperty name="height" value="0.05" units="cm"/>
    </inkml:brush>
  </inkml:definitions>
  <inkml:trace contextRef="#ctx0" brushRef="#br0">0 22 14067,'0'8'1408,"13"0"-728,6-6-263,11-2 639,3-2-216,9-6-128,-2 1-176,-2-1-624,1-1-312,-16 5 344,-7 2-80,-12 2-144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2.233"/>
    </inkml:context>
    <inkml:brush xml:id="br0">
      <inkml:brushProperty name="width" value="0.05" units="cm"/>
      <inkml:brushProperty name="height" value="0.05" units="cm"/>
    </inkml:brush>
  </inkml:definitions>
  <inkml:trace contextRef="#ctx0" brushRef="#br0">1 540 13403,'0'3'1912,"4"-5"-635,16-14-75,25-28-336,14-19-484,-4-2 0,-2-3 1,-3-2-1,54-101 0,-86 129-362,-18 42-21,0 0 1,-1 0 0,1 0-1,0 0 1,0 0-1,0 0 1,0 0-1,0 0 1,0 0 0,0 0-1,0 0 1,0 0-1,0 0 1,0 0 0,0 0-1,-1 0 1,1 0-1,0 0 1,0 0 0,0 0-1,0 0 1,0 0-1,0 0 1,0 0-1,0 0 1,0 0 0,0 0-1,0 0 1,0 0-1,0-1 1,0 1 0,0 0-1,0 0 1,0 0-1,0 0 1,0 0 0,0 0-1,0 0 1,0 0-1,0 0 1,-13 20-18,-15 38-18,-31 87-1,40-95 30,2-1-466,2 2 0,-12 75-1,27-123 174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3.316"/>
    </inkml:context>
    <inkml:brush xml:id="br0">
      <inkml:brushProperty name="width" value="0.05" units="cm"/>
      <inkml:brushProperty name="height" value="0.05" units="cm"/>
    </inkml:brush>
  </inkml:definitions>
  <inkml:trace contextRef="#ctx0" brushRef="#br0">6 27 17604,'-2'4'1440,"-2"-1"-880,10-3-80,4-3-488,8-7 184,5 1-72,9-2-256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3.688"/>
    </inkml:context>
    <inkml:brush xml:id="br0">
      <inkml:brushProperty name="width" value="0.05" units="cm"/>
      <inkml:brushProperty name="height" value="0.05" units="cm"/>
    </inkml:brush>
  </inkml:definitions>
  <inkml:trace contextRef="#ctx0" brushRef="#br0">41 49 16011,'-15'13'1481,"4"0"-977,1-5-224,5-6 1152,14-10-1288,4-2-256,4-2-512,3-3-168,2 1-184,-1 1-273,-4 6 673,-2 1-216,-8 6 64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4.073"/>
    </inkml:context>
    <inkml:brush xml:id="br0">
      <inkml:brushProperty name="width" value="0.05" units="cm"/>
      <inkml:brushProperty name="height" value="0.05" units="cm"/>
    </inkml:brush>
  </inkml:definitions>
  <inkml:trace contextRef="#ctx0" brushRef="#br0">0 43 13467,'0'9'4273,"6"-10"-3305,0-4-384,0 0-264,2-4 1481,6-1-1593,-5-2-24,-3 2 112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4.490"/>
    </inkml:context>
    <inkml:brush xml:id="br0">
      <inkml:brushProperty name="width" value="0.05" units="cm"/>
      <inkml:brushProperty name="height" value="0.05" units="cm"/>
    </inkml:brush>
  </inkml:definitions>
  <inkml:trace contextRef="#ctx0" brushRef="#br0">98 82 16059,'1'-4'189,"0"0"-1,1 0 1,-1 0-1,1 0 1,0 0-1,0 0 1,0 1-1,1-1 1,-1 1-1,1-1 1,0 1-1,0 0 1,0 0-1,0 0 1,0 1-1,1-1 1,-1 1-1,1 0 1,0 0-1,7-3 1,-6 3-119,0 0-1,-1 0 1,1 1 0,0-1 0,0 1-1,0 1 1,0-1 0,1 1 0,-1 0 0,0 0-1,0 0 1,0 0 0,0 1 0,0 0 0,0 0-1,0 1 1,6 2 0,-9-3-69,-1 0 1,1 0-1,-1 0 1,1 0-1,-1 0 1,0 1-1,0-1 1,1 0-1,-1 1 0,0-1 1,0 1-1,0-1 1,-1 1-1,1 0 1,0-1-1,-1 1 1,1 0-1,-1 0 1,1-1-1,-1 1 1,0 0-1,1 0 0,-1 0 1,0-1-1,0 1 1,-1 0-1,1 0 1,0 0-1,-1-1 1,1 1-1,-1 0 1,1 0-1,-2 2 1,-2 6-7,0 0 1,-1-1 0,0 1-1,-8 10 1,-1-3 27,-25 28 1,26-32 28,0 1 0,-19 29 0,32-43-49,-1 1 0,1-1 1,0 1-1,0-1 1,0 0-1,-1 1 1,1-1-1,0 1 0,0-1 1,0 1-1,0-1 1,0 1-1,0 0 1,0-1-1,0 1 0,0-1 1,0 1-1,0-1 1,0 1-1,0-1 1,0 1-1,0-1 0,1 1 1,-1-1-1,0 0 1,0 1-1,1-1 1,-1 1-1,0-1 0,1 1 1,-1-1-1,0 0 1,1 1-1,-1-1 1,0 0-1,1 1 0,-1-1 1,1 0-1,-1 0 1,1 1-1,-1-1 1,1 0-1,-1 0 0,1 0 1,-1 0-1,1 1 1,33 5 7,-17-4-41,-12 0 11,1 0-1,-1 1 0,0 0 0,0 0 0,0 0 1,0 0-1,0 1 0,-1-1 0,1 1 1,-1 1-1,0-1 0,0 0 0,-1 1 1,5 6-1,-4-3 3,1-1 0,-1 1 0,-1 0 0,1 0 0,-1 1 0,-1-1 0,1 1 0,1 16 0,-4-22 34,0 0-1,-1 0 1,1 1-1,-1-1 1,0 0 0,0 0-1,0 0 1,0 0 0,-1 0-1,1 0 1,-1 0 0,1 0-1,-1-1 1,0 1 0,0 0-1,0-1 1,-1 0-1,1 1 1,-1-1 0,-4 3-1,-5 3 42,0 1 0,-1-2-1,-14 7 1,11-6-132,-1-1 0,0 0 0,-23 5 1,35-11-5,-1 0 1,1 0 0,-1 0 0,1 0 0,-1-1 0,0 0 0,1 0 0,-1-1-1,1 0 1,-1 1 0,1-2 0,-1 1 0,1-1 0,-11-4 0,4-4-245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5.203"/>
    </inkml:context>
    <inkml:brush xml:id="br0">
      <inkml:brushProperty name="width" value="0.05" units="cm"/>
      <inkml:brushProperty name="height" value="0.05" units="cm"/>
    </inkml:brush>
  </inkml:definitions>
  <inkml:trace contextRef="#ctx0" brushRef="#br0">50 0 14851,'-4'37'3911,"-12"24"-2383,9-36-1302,-5 32 0,9-42-122,0 7 99,-1 33 1,4-51-176,0 1 0,0 0 0,0-1 0,1 1 0,0-1 0,0 1 0,0-1 0,0 1 0,1-1 0,-1 0 0,1 0 0,0 1 0,5 5 0,-6-9-28,0 1 0,1-1 0,-1 0 0,1 0 0,0 0 0,-1 0 0,1 0 1,0 0-1,-1 0 0,1-1 0,0 1 0,0 0 0,0-1 0,0 0 0,-1 1 1,1-1-1,0 0 0,0 0 0,0 0 0,0 0 0,0 0 0,0-1 0,0 1 0,0-1 1,0 1-1,-1-1 0,1 1 0,0-1 0,0 0 0,-1 0 0,1 0 0,2-2 1,4-2-141,-1 0 0,1-1 0,-1 0 0,-1 0 1,9-11-1,-5 5 39,-1-1 1,0-1 0,12-25-1,0-7-159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5.637"/>
    </inkml:context>
    <inkml:brush xml:id="br0">
      <inkml:brushProperty name="width" value="0.05" units="cm"/>
      <inkml:brushProperty name="height" value="0.05" units="cm"/>
    </inkml:brush>
  </inkml:definitions>
  <inkml:trace contextRef="#ctx0" brushRef="#br0">15 9 15851,'-7'-6'1513,"1"3"-1177,5 3 712,4 0-1104,0 0-312,2 0 240,2 3-72,-1 0-104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6.022"/>
    </inkml:context>
    <inkml:brush xml:id="br0">
      <inkml:brushProperty name="width" value="0.05" units="cm"/>
      <inkml:brushProperty name="height" value="0.05" units="cm"/>
    </inkml:brush>
  </inkml:definitions>
  <inkml:trace contextRef="#ctx0" brushRef="#br0">1 63 14875,'3'8'1657,"1"-3"-1081,10-5-128,5-2 1024,11-2-752,3-3-112,9-1-120,0-2-63,1-1-345,2 1-224,-11 0-553,-1 3 2098,-17 2-1433,-4 4 48</inkml:trace>
  <inkml:trace contextRef="#ctx0" brushRef="#br0" timeOffset="1">60 237 15387,'5'18'1481,"12"-13"-777,5-5-248,9-1 568,5-8-128,4-2-232,2-2-175,-6-6-578,-3-1-71,-10-4 112,-3 1-112,-9-1-112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31.162"/>
    </inkml:context>
    <inkml:brush xml:id="br0">
      <inkml:brushProperty name="width" value="0.05" units="cm"/>
      <inkml:brushProperty name="height" value="0.05" units="cm"/>
    </inkml:brush>
  </inkml:definitions>
  <inkml:trace contextRef="#ctx0" brushRef="#br0">3 775 14819,'0'-1'59,"-1"0"0,1 0-1,-1 0 1,1 0 0,0 0 0,0 0-1,-1 0 1,1 0 0,0 0 0,0-1-1,0 1 1,0 0 0,0 0-1,1 0 1,-1 0 0,0 0 0,0 0-1,1 0 1,-1 0 0,1 0 0,-1 0-1,1 0 1,-1 0 0,1 0 0,0-1-1,1-1 48,18-37 292,3 2 1,42-56-1,-37 55-301,71-96 72,-31 45-390,87-152-1,-148 229 79,-3 7-71,-1 0 1,0 0-1,0 0 0,0-1 1,-1 1-1,2-8 0,-4 14 193,-1 0 0,1 0 0,0-1 0,0 1 0,-1 0 0,1 0 0,0 0 0,-1 0 1,1 0-1,0 0 0,0 0 0,-1 0 0,1 0 0,0 0 0,-1 0 0,1 0 0,0 0 0,0 0 0,-1 0 0,1 0 0,0 0 0,-1 1 0,1-1 0,0 0 0,0 0 0,-1 0 0,1 0 0,0 1 0,0-1 0,-1 0 0,1 0 0,0 0 0,0 1 0,0-1 0,-1 0 0,1 0 0,0 1 0,-13 14-458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7.155"/>
    </inkml:context>
    <inkml:brush xml:id="br0">
      <inkml:brushProperty name="width" value="0.05" units="cm"/>
      <inkml:brushProperty name="height" value="0.05" units="cm"/>
    </inkml:brush>
  </inkml:definitions>
  <inkml:trace contextRef="#ctx0" brushRef="#br0">27 235 13531,'-9'13'915,"6"-9"-699,0-1 0,1 1-1,0 0 1,0 0 0,0-1 0,-2 6 0,4-9-194,0 0 0,0 0 0,0 0 1,0 0-1,0 0 0,0 0 0,0 1 0,0-1 1,0 0-1,0 0 0,0 0 0,0 0 1,0 0-1,0 0 0,0 0 0,0 0 0,0 0 1,0 0-1,0 0 0,0 0 0,0 0 0,0 1 1,0-1-1,0 0 0,0 0 0,0 0 0,0 0 1,0 0-1,0 0 0,0 0 0,0 0 1,1 0-1,-1 0 0,0 0 0,0 0 0,0 0 1,0 0-1,0 0 0,0 0 0,0 0 0,0 0 1,0 0-1,0 0 0,0 0 0,0 0 1,0 0-1,0 0 0,0 0 0,1 1 0,-1-1 1,0-1-1,0 1 0,0 0 0,0 0 0,0 0 1,0 0-1,0 0 0,0 0 0,0 0 0,0 0 1,0 0-1,0 0 0,0 0 0,0 0 1,1 0-1,5-3 362,-6 2-306,26-18 339,-1-2 1,-1-1-1,-2-1 0,33-41 1,-31 37-132,51-73 541,-77 106-805,1 0 1,0 0-1,0 0 1,0 0 0,0 0-1,1 0 1,1 8 0,-1 6-49,6 33 0,4-8 33,13 81 44,-21-108-32,-1 0-1,0 1 1,-2-1-1,-4 33 1,5-47-13,-1-1 0,1 1 0,-1-1 0,0 0 0,-1 1 0,1-1 0,0 0 0,-1 0 1,0 0-1,0 0 0,0 0 0,0 0 0,0 0 0,-1-1 0,1 1 0,-1-1 0,1 0 1,-1 1-1,0-1 0,0-1 0,0 1 0,0 0 0,0-1 0,-1 1 0,-2 0 1,1-1 2,0 0 0,1-1 0,-1 0 0,0 0 0,0 0 0,1 0 0,-1-1 0,0 1 1,1-1-1,-1 0 0,0-1 0,1 1 0,0-1 0,-1 0 0,1 0 0,0-1 0,0 1 1,-5-5-1,3 4 2,1-2 0,0 1 0,0 0 0,0-1 0,1 0 0,-1 0 0,-5-10 0,9 13-19,0 0-1,0 0 1,0 0 0,0 0-1,1 0 1,-1-1 0,1 1-1,0 0 1,-1 0 0,1-1 0,0 1-1,0 0 1,0-1 0,1 1-1,-1 0 1,1 0 0,-1 0-1,1-1 1,-1 1 0,1 0-1,0 0 1,0 0 0,0 0 0,1 0-1,-1 0 1,3-3 0,94-107-1746,-30 35 771,-41 43 611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7.590"/>
    </inkml:context>
    <inkml:brush xml:id="br0">
      <inkml:brushProperty name="width" value="0.05" units="cm"/>
      <inkml:brushProperty name="height" value="0.05" units="cm"/>
    </inkml:brush>
  </inkml:definitions>
  <inkml:trace contextRef="#ctx0" brushRef="#br0">0 9 15659,'0'-7'512,"2"6"-320,1 1-360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48.056"/>
    </inkml:context>
    <inkml:brush xml:id="br0">
      <inkml:brushProperty name="width" value="0.05" units="cm"/>
      <inkml:brushProperty name="height" value="0.05" units="cm"/>
    </inkml:brush>
  </inkml:definitions>
  <inkml:trace contextRef="#ctx0" brushRef="#br0">1 71 14363,'22'-71'4532,"-28"103"-3340,1-1 1,0 41 0,2 81-1685,2-98 760,1-52-272,9 317-323,-3-351-3924,2-11 3692,0-7-378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50.888"/>
    </inkml:context>
    <inkml:brush xml:id="br0">
      <inkml:brushProperty name="width" value="0.05" units="cm"/>
      <inkml:brushProperty name="height" value="0.05" units="cm"/>
    </inkml:brush>
  </inkml:definitions>
  <inkml:trace contextRef="#ctx0" brushRef="#br0">3810 187 13259,'-118'-34'2395,"70"22"-1746,11 4-472,-1 1 0,1 2-1,-1 1 1,-47 2 0,-156 19-50,95-4-115,-482 1-69,1-36-487,325-3 85,229 14 228,1-2 1,-78-27-1,108 27 88,-1 2-1,-59-8 1,79 16 100,0 2 0,0 0-1,0 2 1,0 0 0,0 2 0,-29 6 0,-12 9 83,0 4 1,2 1-1,1 4 1,0 2-1,-89 60 1,119-70-34,18-12 117,0 0 1,1 1-1,0 1 0,1 0 1,-21 21-1,27-22-80,0 1-1,1 0 1,0 0-1,0 0 1,1 0-1,0 0 1,1 1-1,-2 14 0,-4 13-30,-21 84 40,-21 206 0,19 129 83,31-454-135,-5 217 63,-2 38 51,2-192-45,-25 121 0,27-176-62,2-7 0,0 1 1,0 0 0,0 0-1,1 0 1,-1 7 0,1-10-5,0 0 1,1 0 0,-1 0-1,0-1 1,0 1-1,1 0 1,-1 0 0,0 0-1,1-1 1,-1 1-1,1 0 1,-1 0 0,1-1-1,-1 1 1,1-1-1,-1 1 1,1 0 0,0-1-1,-1 1 1,1-1-1,0 1 1,-1-1 0,1 0-1,0 1 1,0-1-1,-1 0 1,1 1 0,0-1-1,0 0 1,0 0-1,0 0 1,1 0 0,15 2 74,1-2 0,-1 0 0,25-4 0,14-1 57,-18 5-140,-1 2-1,1 1 1,0 2 0,-1 1 0,0 2 0,-1 2 0,45 17-1,-44-14-38,0-3-1,1-1 0,0-1 0,69 3 1,159-10 40,-141-4-6,292 11 42,-41-1 11,210-51-74,-46-1 9,-180 57 116,-202-3 16,-148-8-45,1-1 1,-1 0-1,0 0 1,0-1-1,0 0 1,0-1-1,0 0 1,0 0-1,0-1 0,0-1 1,-1 1-1,18-11 1,-23 10-71,0-1 0,1 0 0,-2-1 0,1 1 0,-1-1 1,1 1-1,-2-1 0,5-11 0,4-6-57,150-303-423,-123 239 395,47-167-1,-66 180 118,-3-1 0,5-80-1,-18 124-1,-2 0 0,-2 0 0,0 0 0,-2 0 0,-2 1 0,-1-1 0,-18-56 0,-61-98 59,1 1-39,81 176-73,0 0 0,0 0 1,1 0-1,0 0 1,0-1-1,1 1 1,0 0-1,0-1 0,1 1 1,0-1-1,2-9 1,-3 17-17,-1 1 0,1-1 0,-1 1 0,1 0-1,0-1 1,-1 1 0,1 0 0,-1 0 0,1 0 0,-1 0 0,1 0 0,0 0 0,-3 1 0,-13 2-122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51.551"/>
    </inkml:context>
    <inkml:brush xml:id="br0">
      <inkml:brushProperty name="width" value="0.05" units="cm"/>
      <inkml:brushProperty name="height" value="0.05" units="cm"/>
    </inkml:brush>
  </inkml:definitions>
  <inkml:trace contextRef="#ctx0" brushRef="#br0">201 156 12427,'8'37'4185,"-16"-49"-1541,-28-25-1764,-1 1 0,-67-49-1,82 69-1344,22 16 456,0 0 0,0 0-1,0 0 1,0 0 0,0 0 0,-1-1 0,1 1 0,0 0-1,0 0 1,0 0 0,0 0 0,0 0 0,0 0-1,0 0 1,0 0 0,0 0 0,0 0 0,0 0 0,0-1-1,0 1 1,0 0 0,0 0 0,0 0 0,0 0 0,-1 0-1,1 0 1,0 0 0,0 0 0,0 0 0,0-1 0,0 1-1,0 0 1,1 0 0,-1 0 0,0 0 0,0 0-1,0 0 1,0 0 0,0 0 0,0-1 0,0 1 0,0 0-1,0 0 1,0 0 0,0 0 0,0 0 0,0 0 0,0 0-1,0 0 1,0 0 0,0 0 0,1 0 0,-1 0 0,0 0-1,0-1 1,0 1 0,0 0 0,0 0 0,0 0 0,0 0-1,0 0 1,0 0 0,1 0 0,10-2 151,13 2-82,-8 3-141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52"/>
    </inkml:context>
    <inkml:brush xml:id="br0">
      <inkml:brushProperty name="width" value="0.05" units="cm"/>
      <inkml:brushProperty name="height" value="0.05" units="cm"/>
    </inkml:brush>
  </inkml:definitions>
  <inkml:trace contextRef="#ctx0" brushRef="#br0">207 516 11955,'0'28'2500,"-6"-116"2852,0 50-4899,-2-1-1,-1 1 1,-23-59 0,21 68-391,-2 0 1,-1 1-1,-1 1 0,-2 0 0,0 1 1,-37-40-1,49 57-387,13 7 133,25 8 28,-19-3 92,122 7-115,5 0-1032,-118-5 1015,-1 0-59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0.741"/>
    </inkml:context>
    <inkml:brush xml:id="br0">
      <inkml:brushProperty name="width" value="0.05" units="cm"/>
      <inkml:brushProperty name="height" value="0.05" units="cm"/>
    </inkml:brush>
  </inkml:definitions>
  <inkml:trace contextRef="#ctx0" brushRef="#br0">505 11 14275,'5'-2'657,"11"-6"376,-11 8-220,-8 5 529,-108 109-177,-142 114 1,99-106-865,153-122-297,1 1 0,-1-1-1,1 0 1,-1 0 0,1 1-1,-1-1 1,1 1-1,-1-1 1,1 0 0,-1 1-1,1-1 1,-1 1 0,1-1-1,0 1 1,-1-1-1,1 1 1,0-1 0,0 1-1,-1 0 1,1-1 0,0 1-1,0-1 1,0 1-1,0 0 1,0-1 0,0 1-1,0 0-1,1-1 0,-1 1 0,1-1 0,0 1 0,-1-1 0,1 0 0,0 1 0,-1-1 0,1 0 0,0 1 0,0-1 0,-1 0 0,1 0 0,0 0 0,0 0 0,-1 0-1,2 0 1,48-4-8,-39 3 11,70-5-221,1 3-1,109 11 1,-172-6 7,-1 1 0,0 0 0,1 2 1,19 7-1,-21-5-106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3.237"/>
    </inkml:context>
    <inkml:brush xml:id="br0">
      <inkml:brushProperty name="width" value="0.05" units="cm"/>
      <inkml:brushProperty name="height" value="0.05" units="cm"/>
    </inkml:brush>
  </inkml:definitions>
  <inkml:trace contextRef="#ctx0" brushRef="#br0">198 1 15755,'0'0'27,"1"0"-1,-1 0 0,0 0 1,0 0-1,0 0 0,0 0 1,0 0-1,0 0 0,0 0 1,0 0-1,0 0 0,0 0 1,0 0-1,0 1 1,0-1-1,0 0 0,0 0 1,0 0-1,0 0 0,0 0 1,0 0-1,0 0 0,0 0 1,0 0-1,1 0 0,-1 0 1,0 0-1,0 0 0,0 0 1,0 0-1,0 0 0,0 0 1,0 0-1,0 0 0,0 0 1,0 0-1,0 0 0,0 0 1,0 0-1,0 0 0,0 0 1,1 0-1,-1 0 0,0 0 1,0 0-1,0 0 1,0 0-1,0-1 0,0 1 1,0 0-1,0 0 0,0 0 1,0 0-1,0 0 0,0 0 1,0 0-1,0 0 0,0 0 1,0 0-1,0 0 0,0 0 1,0 0-1,0 0 0,0 0 1,0 0-1,0-1 0,1 10 532,-4 11-51,-24 81 809,-5 23-985,32-122-327,-1-1-1,1 1 0,-1 0 0,1-1 1,0 1-1,0-1 0,0 1 1,0 0-1,0-1 0,0 1 0,0-1 1,1 1-1,-1-1 0,0 1 1,1 0-1,-1-1 0,1 0 0,0 1 1,1 2-1,-1-4-2,0 1 0,0-1-1,1 1 1,-1-1 0,0 0 0,0 1-1,1-1 1,-1 0 0,0 0 0,1 0-1,-1 0 1,0 0 0,0 0 0,1 0-1,-1-1 1,0 1 0,1 0 0,-1-1 0,0 1-1,0-1 1,0 1 0,0-1 0,2-1-1,21-9-6,-16 6 1,1 1-1,0 0 0,-1 1 1,2 0-1,10-3 0,-17 6 4,-1-1-1,1 1 0,0 0 0,0 0 1,0 1-1,-1-1 0,1 0 1,0 1-1,0 0 0,-1-1 0,1 1 1,-1 0-1,1 0 0,0 1 0,-1-1 1,0 1-1,1-1 0,-1 1 1,0 0-1,0-1 0,0 1 0,3 4 1,1 2-6,-1 0 0,0 0 1,0 0-1,0 1 1,-1 0-1,-1 0 0,1 0 1,-2 0-1,1 1 0,-1-1 1,-1 1-1,1 0 1,-1 10-1,-1-15 38,0 1 1,0-1-1,0 1 1,-1 0-1,1-1 1,-1 1-1,-1-1 1,1 1-1,-1-1 0,0 0 1,0 0-1,0 0 1,-1 0-1,0 0 1,0 0-1,0 0 1,-1-1-1,1 0 1,-1 0-1,0 0 0,0 0 1,0 0-1,-9 4 1,1-2 190,0 0 0,0-2 1,0 1-1,-1-2 0,1 0 1,-1 0-1,0-1 0,0-1 1,-24 0-1,26-1-230,0-1-1,0-1 0,0 0 1,-19-6-1,21 4-534,0 1 0,0-2 0,1 1 0,-1-1 0,1 0 0,-7-6 0,0-1-1179,10 3 727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3.612"/>
    </inkml:context>
    <inkml:brush xml:id="br0">
      <inkml:brushProperty name="width" value="0.05" units="cm"/>
      <inkml:brushProperty name="height" value="0.05" units="cm"/>
    </inkml:brush>
  </inkml:definitions>
  <inkml:trace contextRef="#ctx0" brushRef="#br0">1 45 15651,'1'-1'2017,"4"0"-1233,5-2-224,3 1 904,5-1-271,4-1-137,5 1-352,0 0-136,5 0-272,-5 1-152,-3 0-496,-1-1-456,-9 0 688,-2-2-160,-6-1-88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4.852"/>
    </inkml:context>
    <inkml:brush xml:id="br0">
      <inkml:brushProperty name="width" value="0.05" units="cm"/>
      <inkml:brushProperty name="height" value="0.05" units="cm"/>
    </inkml:brush>
  </inkml:definitions>
  <inkml:trace contextRef="#ctx0" brushRef="#br0">23 591 13659,'-20'15'1785,"17"-10"-847,17-10 253,0-2-755,1-1-1,-1-1 1,-1 0-1,1-1 1,20-20-1,55-65 512,-74 77-733,47-54 166,-4-2-1,-4-2 0,62-113 1,-112 181-256,-10 16-90,-11 21-28,-7 26-117,2 1 0,2 2 0,3 0 0,3 1 1,2 0-1,-8 100 0,20-148-265,0-1 0,0 0 0,1 0 0,0 1 0,1-1 0,0 0 0,5 15 0,-4-19-169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31.565"/>
    </inkml:context>
    <inkml:brush xml:id="br0">
      <inkml:brushProperty name="width" value="0.05" units="cm"/>
      <inkml:brushProperty name="height" value="0.05" units="cm"/>
    </inkml:brush>
  </inkml:definitions>
  <inkml:trace contextRef="#ctx0" brushRef="#br0">105 1 11434,'-101'121'3134,"101"-121"-3105,-1 0 0,1 1 0,0-1 0,0 0 0,0 0 0,0 0-1,0 0 1,-1 0 0,1 0 0,0 0 0,0 0 0,0 0-1,0 1 1,0-1 0,0 0 0,-1 0 0,1 0 0,0 0-1,0 0 1,0 1 0,0-1 0,0 0 0,0 0 0,0 0 0,0 0-1,0 1 1,0-1 0,0 0 0,0 0 0,0 0 0,0 0-1,0 1 1,0-1 0,0 0 0,0 0 0,0 0 0,0 0 0,0 1-1,0-1 1,0 0 0,0 0 0,0 0 0,0 0 0,1 0-1,-1 1 1,0-1 0,0 0 0,11-3 632,23-17-359,-22 14-104,-1 0-131,0 0-1,0 1 0,0 1 0,1 0 1,-1 0-1,15-2 0,-23 6-64,0-1-1,0 1 1,-1 0-1,1 0 0,0 0 1,0 0-1,-1 1 1,1-1-1,0 1 1,0-1-1,-1 1 1,1 0-1,0 0 1,-1 0-1,1 0 1,-1 1-1,0-1 0,1 1 1,-1-1-1,0 1 1,0 0-1,0 0 1,0 0-1,0 0 1,0 0-1,-1 0 1,1 1-1,-1-1 1,1 1-1,-1-1 1,0 1-1,1 2 0,1 6-9,0 0-1,-1 0 1,-1 0-1,1 0 1,-2 0-1,0 0 1,-1 18-1,-17 79-63,14-88 55,1-3 5,-5 19-8,8-34 17,-1 0 0,1 0 0,0 0 0,0 0 1,0 0-1,0-1 0,1 1 0,-1 0 0,0 0 0,1 0 1,-1 0-1,1 0 0,0 0 0,1 1 0,-2-2 1,1-1 1,0 0-1,0 0 0,-1 0 0,1 1 0,0-1 0,0 0 0,0 0 0,-1 0 0,1 0 0,0 0 0,0 0 0,-1 0 1,1-1-1,0 1 0,0 0 0,-1 0 0,1-1 0,0 1 0,0 0 0,-1-1 0,1 1 0,0-1 0,-1 1 0,1-1 1,-1 1-1,1-1 0,-1 1 0,1-1 0,-1 1 0,2-2 0,19-20-10,42-59 70,-43 52-11,1 2-1,1 0 1,2 1 0,0 2 0,35-28 0,-44 42-126,-4 3-69,0 0 0,0-2 0,0 1 0,-1-1 0,-1-1 0,0 1 0,0-2 0,9-13 0,-6-2-154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5.847"/>
    </inkml:context>
    <inkml:brush xml:id="br0">
      <inkml:brushProperty name="width" value="0.05" units="cm"/>
      <inkml:brushProperty name="height" value="0.05" units="cm"/>
    </inkml:brush>
  </inkml:definitions>
  <inkml:trace contextRef="#ctx0" brushRef="#br0">0 67 15923,'45'-61'2797,"-45"60"-2745,0 1 0,0 0-1,1-1 1,-1 1 0,0 0 0,0-1 0,0 1 0,1 0-1,-1 0 1,0-1 0,0 1 0,1 0 0,-1 0 0,0-1-1,0 1 1,1 0 0,-1 0 0,0 0 0,1 0 0,-1 0-1,0-1 1,1 1 0,-1 0 0,0 0 0,1 0-1,-1 0 1,1 0 0,-1 0 0,0 0 0,1 0 0,1 11 789,-7 18-156,-1-3-576,2 1 1,0-1-1,1 1 1,2 0 0,4 51-1,-3-75-143,1 0 0,-1 0 1,1 0-1,0 0 0,0 1 0,0-1 0,1 0 0,-1 0 0,1-1 1,-1 1-1,1 0 0,0-1 0,3 4 0,-4-5 0,0 0-1,0-1 1,0 1 0,1-1-1,-1 1 1,0-1-1,0 1 1,1-1 0,-1 0-1,0 1 1,0-1-1,1 0 1,-1 0 0,0 0-1,0 0 1,1 0-1,-1 0 1,0-1 0,1 1-1,-1 0 1,0 0-1,0-1 1,0 1 0,1-1-1,-1 0 1,0 1-1,0-1 1,0 0 0,0 1-1,0-1 1,0 0-1,0 0 1,0 0 0,0 0-1,1-1 1,19-24-261,1-14-108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6.243"/>
    </inkml:context>
    <inkml:brush xml:id="br0">
      <inkml:brushProperty name="width" value="0.05" units="cm"/>
      <inkml:brushProperty name="height" value="0.05" units="cm"/>
    </inkml:brush>
  </inkml:definitions>
  <inkml:trace contextRef="#ctx0" brushRef="#br0">34 8 14603,'-15'-7'1576,"5"7"-975,4 5-297,3 1 1400,5 1-1216,3-1-736,4-2 408,4 2-240,3 0-72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6.663"/>
    </inkml:context>
    <inkml:brush xml:id="br0">
      <inkml:brushProperty name="width" value="0.05" units="cm"/>
      <inkml:brushProperty name="height" value="0.05" units="cm"/>
    </inkml:brush>
  </inkml:definitions>
  <inkml:trace contextRef="#ctx0" brushRef="#br0">0 98 16588,'9'13'1440,"8"-9"-968,6-10-200,13-6 504,7-1-184,4-2-232,2-3-216,-2-1-584,-5 8-280,-13-2 560,-11 5-128,-15 8-152</inkml:trace>
  <inkml:trace contextRef="#ctx0" brushRef="#br0" timeOffset="1">88 248 14115,'6'6'1256,"4"-3"-840,0-3-192,11-6 297,4-1-401,5-7 64,7-1-24,4 0-200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7.065"/>
    </inkml:context>
    <inkml:brush xml:id="br0">
      <inkml:brushProperty name="width" value="0.05" units="cm"/>
      <inkml:brushProperty name="height" value="0.05" units="cm"/>
    </inkml:brush>
  </inkml:definitions>
  <inkml:trace contextRef="#ctx0" brushRef="#br0">1 404 14275,'40'-32'715,"-1"-1"0,-2-2 1,-1-1-1,-2-2 0,-2-1 0,-1-2 0,35-62 0,-54 75-402,-9 14-123,-3 14-184,0 0 0,0-1-1,0 1 1,0 0 0,-1 0-1,1 0 1,0-1 0,0 1-1,0 0 1,0 0 0,0 0-1,0 0 1,0-1 0,0 1 0,0 0-1,-1 0 1,1 0 0,0 0-1,0 0 1,0-1 0,0 1-1,0 0 1,-1 0 0,1 0-1,0 0 1,0 0 0,0 0-1,0 0 1,-1 0 0,1 0 0,0-1-1,0 1 1,0 0 0,-1 0-1,1 0 1,0 0 0,0 0-1,0 0 1,-1 0 0,1 0-1,0 1 1,0-1 0,0 0-1,-1 0 1,-1 1 3,0-1 0,1 1 0,-1 0 0,0 0 0,0 0 0,1 1 0,-1-1 0,1 0 0,-1 0 0,1 1 0,-1-1 0,1 1 0,0 0 0,-2 1 0,-15 30-13,13-23 10,-16 31 14,-26 71-1,41-94-85,1 0 0,0 0 1,1 1-1,2 0 0,0 0 1,0 35-1,2-52-2,0 1 0,1 0 0,-1 0 0,0 0 0,1 0 0,0 0 1,-1 0-1,1-1 0,0 1 0,1 0 0,-1-1 0,0 1 0,1-1 0,-1 1 0,1-1 0,0 0 0,0 0 0,0 1 0,0-1 0,0-1 0,0 1 1,1 0-1,-1 0 0,1-1 0,-1 0 0,1 1 0,0-1 0,-1 0 0,1 0 0,0 0 0,0-1 0,3 1 0,19 2-429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7.453"/>
    </inkml:context>
    <inkml:brush xml:id="br0">
      <inkml:brushProperty name="width" value="0.05" units="cm"/>
      <inkml:brushProperty name="height" value="0.05" units="cm"/>
    </inkml:brush>
  </inkml:definitions>
  <inkml:trace contextRef="#ctx0" brushRef="#br0">62 0 15419,'0'15'1513,"-1"-2"-1161,-4 4-152,1 3 832,-3 4-960,-2-1-256,1 6-392,-2 1 1400,0-4-896,4 1-32,4-7-96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7.914"/>
    </inkml:context>
    <inkml:brush xml:id="br0">
      <inkml:brushProperty name="width" value="0.05" units="cm"/>
      <inkml:brushProperty name="height" value="0.05" units="cm"/>
    </inkml:brush>
  </inkml:definitions>
  <inkml:trace contextRef="#ctx0" brushRef="#br0">6 61 16035,'-6'2'1849,"9"0"-1273,1-7-240,8-5 1000,4-3-760,2 4-232,1-4-664,4 6-312,1 3 480,-4 1-120,2 3-160</inkml:trace>
  <inkml:trace contextRef="#ctx0" brushRef="#br0" timeOffset="1">240 74 14275,'1'1'1536,"6"-1"-1096,2-8-440,2-4 425,5-1-97,3-5 64,1-1-328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8.287"/>
    </inkml:context>
    <inkml:brush xml:id="br0">
      <inkml:brushProperty name="width" value="0.05" units="cm"/>
      <inkml:brushProperty name="height" value="0.05" units="cm"/>
    </inkml:brush>
  </inkml:definitions>
  <inkml:trace contextRef="#ctx0" brushRef="#br0">9 35 14923,'0'23'1753,"-5"-7"-1193,3-5-208,0-2 1016,6-11-1072,6-5-1264,-2-13 992,0-6-176,14-12-264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28.676"/>
    </inkml:context>
    <inkml:brush xml:id="br0">
      <inkml:brushProperty name="width" value="0.05" units="cm"/>
      <inkml:brushProperty name="height" value="0.05" units="cm"/>
    </inkml:brush>
  </inkml:definitions>
  <inkml:trace contextRef="#ctx0" brushRef="#br0">9 13 14891,'1'-1'144,"0"0"-1,0 0 0,0 0 1,1 0-1,-1 0 1,0 0-1,0 1 1,1-1-1,-1 0 1,0 1-1,1-1 0,-1 1 1,0-1-1,1 1 1,-1 0-1,1 0 1,1-1-1,30 0 662,-27 1-388,8 0 38,55 3 1134,-63-3-1475,-1 1 0,1 0-1,-1 0 1,1 1 0,-1 0 0,1 0-1,-1 0 1,0 0 0,7 5 0,-11-6-104,0-1 0,0 1 0,-1 0 0,1-1 0,0 1 0,0 0 1,-1 0-1,1-1 0,-1 1 0,1 0 0,0 0 0,-1 0 0,0 0 0,1 0 1,-1 0-1,1 0 0,-1 0 0,0 0 0,0 0 0,0 0 0,0 0 0,0 0 1,0 0-1,0 0 0,0 0 0,0 0 0,0 0 0,0 0 0,-1 0 0,1 0 1,0 0-1,-1 0 0,1 0 0,-1 0 0,1 0 0,-1 0 0,1 0 0,-1-1 1,1 1-1,-1 0 0,-1 1 0,-3 3 1,0 0 1,0-1-1,-1 1 1,-10 6-1,-41 23-6,34-21-28,0 0-1,-22 19 1,44-32 19,1 1-1,-1-1 1,1 0-1,-1 1 0,1-1 1,0 0-1,-1 1 1,1-1-1,-1 1 1,1-1-1,0 1 1,-1-1-1,1 1 1,0-1-1,0 1 1,-1-1-1,1 1 1,0-1-1,0 1 1,0-1-1,0 1 1,0-1-1,0 1 1,-1 1-1,2-2-1,-1 1 1,1-1-1,-1 0 0,0 1 0,1-1 0,-1 1 1,1-1-1,-1 0 0,1 1 0,-1-1 0,1 0 1,-1 0-1,1 1 0,0-1 0,-1 0 1,1 0-1,-1 0 0,1 0 0,0 0 0,36 2-182,-32-2 160,8 0-8,0 0 0,1 1 0,-1 1 0,0 0 0,0 1 0,0 1 1,-1 0-1,1 0 0,16 9 0,-23-9 32,0 0 0,1 0-1,-1 0 1,0 1 0,-1 0 0,1 0 0,-1 1 0,0-1 0,-1 1-1,1 0 1,-1 1 0,0-1 0,-1 1 0,1-1 0,-1 1 0,-1 0 0,1 0-1,1 9 1,-3-12 34,-1 0 0,1 1 1,-1-1-1,0 1 0,0-1 0,0 0 0,0 1 0,-1-1 0,1 0 0,-1 1 0,-1-1 1,1 0-1,0 0 0,-1 0 0,0 0 0,0 0 0,0 0 0,0 0 0,-1-1 0,0 1 1,1-1-1,-1 0 0,-1 1 0,1-2 0,0 1 0,-1 0 0,1 0 0,-7 2 0,-9 5 193,0 0 0,-1-2 0,0-1 0,-33 8-1,34-9-88,7-3-64,0-1 0,0 0 1,-16 1-1,24-3-145,1 0-1,0 0 1,-1 0 0,1-1-1,0 1 1,-1-1 0,-4-2-1,7 3-33,0-1-1,0 1 0,0-1 0,0 1 1,0-1-1,0 1 0,0-1 0,1 0 1,-1 1-1,0-1 0,1 0 0,-1 0 1,0 0-1,1 0 0,-1 0 0,1 0 1,-1 1-1,1-1 0,-1 0 0,1 0 1,0 0-1,0-1 0,-1 0 0,1 0 22,0 0 0,0 0-1,1 0 1,-1 0 0,0 0-1,1 0 1,-1 0 0,1 1-1,0-1 1,0 0 0,-1 0-1,1 1 1,2-3 0,1-3-169,9-19-670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2:52.967"/>
    </inkml:context>
    <inkml:brush xml:id="br0">
      <inkml:brushProperty name="width" value="0.05" units="cm"/>
      <inkml:brushProperty name="height" value="0.05" units="cm"/>
    </inkml:brush>
  </inkml:definitions>
  <inkml:trace contextRef="#ctx0" brushRef="#br0">588 121 14859,'2'-1'474,"-1"0"-338,0 1 0,0 0 0,0-1 0,0 1 0,0-1 0,0 0 0,0 1 0,0-1 0,0 0 0,-1 1 0,1-1 0,0 0 0,0 0 0,-1 0 0,1 0 0,0-1 0,-4 4 44,0-1-1,1 0 0,-1 1 1,0 0-1,1 0 1,-1 0-1,1 0 0,-1 0 1,1 0-1,-3 4 1,-2 1 81,-49 43-51,-1-3 0,-2-2 0,-86 49 0,128-86-237,0 1-1,-21 5 0,32-12-65,0 0 1,-1 0 0,1-1-1,0 0 1,-1 0 0,1-1-1,-1 0 1,1 0 0,-13-1 0,18 0 49,1 1 0,-1 0 1,0 0-1,0 0 0,1-1 1,-1 1-1,0 0 1,1-1-1,-1 1 0,0-1 1,1 1-1,-1-1 0,1 1 1,-1-1-1,1 1 1,-1-1-1,1 1 0,-1-1 1,1 0-1,-1 1 0,1-1 1,0 0-1,-1 1 1,1-1-1,0 0 0,-1-1 1,1 0-67,0 0 0,0 0-1,0 0 1,0 0 0,0 0 0,1 0 0,-1 0 0,1 0 0,0-4 0,4-5-600,0 1 0,11-19 0,-13 25 405,4-8 116,6-8-719,-1-2 0,0 1-1,-2-2 1,13-36 0,-17 35 653,-4 13 647,1-1 1,0 0-1,1 1 1,0-1-1,1 1 1,0 0-1,1 1 1,0-1-1,10-11 1,-15 20-271,0 1 1,0 0 0,1-1-1,-1 1 1,1 0-1,-1 0 1,1 0 0,-1 0-1,1 0 1,-1 1 0,1-1-1,0 0 1,0 1 0,2-1-1,-3 1-53,0 0 0,0 0-1,0 0 1,0 0-1,0 0 1,0 0 0,1 1-1,-1-1 1,0 0 0,0 1-1,0-1 1,0 1 0,-1-1-1,1 1 1,0-1 0,0 1-1,0 0 1,1 1 0,0 0 13,0 1 1,0 0-1,0 0 1,-1-1-1,1 1 1,-1 0 0,0 1-1,1-1 1,-1 0-1,-1 0 1,1 0 0,0 1-1,-1-1 1,0 5-1,0 3-21,-1 0 0,-1 0-1,0 0 1,0-1 0,-1 1-1,0 0 1,-1-1 0,-1 0-1,1 0 1,-1 0 0,-1 0-1,0-1 1,0 0 0,-1 0-1,-11 10 1,-6 6-4,-2-1 0,-1-1 0,-44 29 0,47-36-41,16-12-17,1 0-1,0 1 1,0 0 0,0 1-1,0-1 1,1 1-1,0 0 1,-7 9 0,13-14-2,-1 0 1,0 0 0,1 0 0,-1 0-1,1 0 1,0 1 0,-1-1 0,1 0 0,0 0-1,0 0 1,0 0 0,0 1 0,0-1-1,0 0 1,0 0 0,0 0 0,0 0-1,0 1 1,1-1 0,-1 0 0,0 0 0,1 0-1,-1 0 1,1 0 0,-1 0 0,1 0-1,0 0 1,-1 0 0,1 0 0,0 0 0,0 0-1,0 0 1,0-1 0,0 1 0,-1 0-1,1-1 1,0 1 0,2 0 0,4 3-25,0 0 0,0-1 1,1 0-1,10 3 0,-14-5 5,57 14-447,73 10 0,-90-19 272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16.707"/>
    </inkml:context>
    <inkml:brush xml:id="br0">
      <inkml:brushProperty name="width" value="0.05" units="cm"/>
      <inkml:brushProperty name="height" value="0.05" units="cm"/>
    </inkml:brush>
  </inkml:definitions>
  <inkml:trace contextRef="#ctx0" brushRef="#br0">194 169 14467,'-13'3'656,"-1"1"-374,13-3-284,1-1 0,0 1 0,0-1 0,-1 1 0,1-1 0,0 1 0,0-1 0,0 1 0,0-1 0,0 1 0,0-1 0,-1 1 0,1-1 0,1 1 0,-1-1 0,0 1 0,0-1 0,0 1 0,0-1 1,0 1-1,0-1 0,0 1 0,1-1 0,-1 1 0,0-1 0,0 1 0,1-1 0,-1 1 0,1 0 0,43 69-527,-27-44 137,0 1-1,17 40 1,-22-34 174,-1 1-1,-2 0 1,-1 1-1,-2-1 1,-1 1-1,0 54 1,-23 213 816,2-116 265,6 864 318,12-749-1323,-1-242 86,-2 26-190,17 129 0,-15-204 208,1 1 1,1-1-1,0 0 0,0 0 0,8 18 0,-8-25 24,-1 1-1,0 0 0,1 0 1,0-1-1,0 0 0,0 1 1,0-1-1,0 0 0,1-1 1,-1 1-1,1-1 0,0 1 1,0-1-1,0 0 0,7 2 1,4 1-1,1-2 0,-1 0 1,1-1-1,-1 0 1,21-1-1,81-8 144,-69 3-46,335 8 382,-199 4-444,314-1 9,542 26-90,-540 37 52,-5 45 5,520 85 80,16-96 3,-143-91-66,1-54 3,-349 13-13,1051-70-135,-23 0-99,-376 8 224,-1119 81 10,-5 0 5,1 3-1,103 3 1,-152 7-8,1-1 15,-20-5-15,1 0 0,-1-1 0,0 0 0,-1 1 0,1-1 1,0 0-1,-1 1 0,1-1 0,-1 0 0,0 0 0,0-5 0,0 6 1,0-29-17,-2 1 1,0-1-1,-2 1 1,-2 0-1,0 0 0,-2 1 1,-1 0-1,-2 0 1,-14-28-1,18 40 7,1 0 0,0 1 0,1-2 0,1 1 0,1-1 0,-2-23 0,4 33 5,1-1 0,0 1 0,0-1 1,1 1-1,0 0 0,1-1 0,0 1 0,0 0 1,1 0-1,0 0 0,0 0 0,0 1 0,1-1 1,1 1-1,6-10 0,-6 12 1,0 1 0,0-1 1,1 1-1,0 0 0,0 0 0,0 1 1,0 0-1,0 0 0,1 0 0,-1 1 1,1 0-1,-1 0 0,1 1 0,0 0 1,7-1-1,15 0 3,1 1 1,35 4-1,-43-1 4,206 12 10,365 5 4,-54-80-4,-218 19 13,1 21 95,375-23 33,-518 22-141,1 9 1,230 11-1,397-12 8,-761 11-20,184-7 25,476-42 8,-589 36-38,813-121 11,-622 93-5,-131 21 7,-141 18-18,50-8 4,-79 12 5,1-1-1,-1-1 0,0 1 1,1-1-1,-1 0 0,0-1 1,0 0-1,8-6 0,-13 8 2,0 0-1,-1 0 0,1-1 0,0 1 1,-1-1-1,1 1 0,-1-1 0,0 0 0,0 0 1,0 1-1,0-1 0,0 0 0,-1 0 1,1 0-1,-1 0 0,0 0 0,0 0 1,0 0-1,0 0 0,-1-3 0,-1-10 1,-1 0 1,-7-23-1,6 25-1,-7-19 11,-2 2 0,-1-1 1,-32-53-1,23 45-10,-24-58 0,31 51-40,3-2 0,-11-69 0,-3-12-126,25 122 149,0 0 0,-1 0 1,0 0-1,0 0 0,-1 1 0,0 0 0,0-1 0,-1 2 0,-7-10 0,8 12 12,0 0 0,0 1 0,0-1 0,-1 1 0,1 0 0,-1 0 0,0 1 0,0-1 0,0 1 0,0 0 0,0 1-1,0-1 1,-1 1 0,1 0 0,-9-1 0,-8 2 44,0 0-1,1 1 0,-31 5 0,-66 19 152,65-12-123,-112 25 63,-69 16-198,162-41-7,-94 4 0,-251-21-1,0-28-12,247 17 74,-1207-71 52,9 68-293,311 7 128,1024 11 128,-225-10 37,184 4-10,-106-22 0,166 25-32,0 0 0,1-1 1,-1-1-1,1-1 0,0 0 0,0 0 1,-13-10-1,19 11-1,0 0-1,1-1 1,0 0 0,0 0-1,0 0 1,1-1 0,0 0-1,1 0 1,-1 0 0,1 0-1,1-1 1,-1 0 0,-2-8-1,0-10 0,0 0-1,2 0 0,1-1 1,0-27-1,-2-14 145,4 53-91,1 1 0,0-1 1,1 0-1,0 0 0,1 0 0,5-16 1,32-81 128,-27 83-191,-11 26 12,2-4 1,0-1 0,0 0 0,-1 1 0,0-1 0,-1 0 0,2-11 0,-3 17-2,-1 0-1,1 0 0,0 0 1,-1 0-1,1 0 0,-1 0 1,1 0-1,-1 0 0,0 0 1,0 0-1,0 0 0,0 0 0,0 1 1,-1-1-1,1 0 0,-1 1 1,1-1-1,-1 1 0,1 0 1,-1-1-1,0 1 0,1 0 1,-1 0-1,0 0 0,0 0 1,0 0-1,0 0 0,0 1 1,-2-1-1,-9-3-3,0 1-1,-1 1 1,1 0-1,-1 1 1,1 0-1,-1 1 1,-20 2-1,-94 20 27,69-11-42,-1-2 0,-91 0-1,-122-24-164,-424-42 127,311 16 63,0-23 1,-536-35 71,-6 91 62,-30 17-170,627-8-98,-888 40-568,842-24 559,-444 12-32,-1-28 78,467-11 55,-551-12 65,2 26 34,-101 25 482,401-19 441,-1-35-1701,444 3 272,86 5 150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33.509"/>
    </inkml:context>
    <inkml:brush xml:id="br0">
      <inkml:brushProperty name="width" value="0.05" units="cm"/>
      <inkml:brushProperty name="height" value="0.05" units="cm"/>
    </inkml:brush>
  </inkml:definitions>
  <inkml:trace contextRef="#ctx0" brushRef="#br0">8 256 14851,'-2'-10'239,"0"-1"0,0 1-1,1-1 1,0 1 0,1-1-1,1 0 1,-1 1 0,1-1 0,1 1-1,0 0 1,1-1 0,6-16 0,-4 16-98,23-43 463,-27 51-572,1 0 1,0 0-1,1 0 1,-1 0 0,0 1-1,1-1 1,0 1 0,-1 0-1,1-1 1,0 1-1,0 1 1,0-1 0,7-3-1,-9 5-28,0 0 0,0 0-1,0 0 1,0 0 0,0 0-1,0 0 1,0 0 0,0 0 0,0 1-1,0-1 1,-1 0 0,1 1 0,0-1-1,0 0 1,0 1 0,0-1 0,0 1-1,0-1 1,-1 1 0,1 0-1,0-1 1,0 1 0,-1 0 0,1 0-1,-1-1 1,1 1 0,0 0 0,-1 0-1,0 0 1,1 0 0,-1-1 0,1 1-1,-1 2 1,10 32 5,-9-32-8,3 37 8,0 0 0,-3 0 0,-3 43 0,0 16 2,2-90-11,0 1 1,1 0-1,1 0 0,0-1 0,3 13 0,-4-20 1,-1 0-1,1 0 0,0-1 0,-1 1 0,1 0 0,0 0 0,0-1 0,0 1 0,0-1 0,0 1 0,0-1 0,1 1 0,-1-1 0,0 0 0,1 1 0,-1-1 0,1 0 0,0 0 0,-1 0 0,1 0 0,0 0 0,-1-1 0,1 1 0,0 0 0,0-1 0,0 1 0,0-1 1,-1 0-1,1 0 0,0 0 0,0 0 0,0 0 0,0 0 0,3-1 0,3-1-65,0-1 1,0 0-1,-1-1 1,1 0-1,-1 0 0,0-1 1,0 0-1,0 0 1,-1 0-1,7-8 1,8-8-337,26-37-1,-27 30 152,-3 1-62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47.616"/>
    </inkml:context>
    <inkml:brush xml:id="br0">
      <inkml:brushProperty name="width" value="0.05" units="cm"/>
      <inkml:brushProperty name="height" value="0.05" units="cm"/>
    </inkml:brush>
  </inkml:definitions>
  <inkml:trace contextRef="#ctx0" brushRef="#br0">45 155 12203,'-28'-14'1621,"27"13"-1555,0 1 1,0 0-1,0-1 1,0 1 0,0-1-1,0 1 1,0-1-1,0 0 1,1 1-1,-1-1 1,0 0-1,1 0 1,-1 1 0,0-1-1,1 0 1,-1 0-1,1 0 1,-1 0-1,1 0 1,-1 0-1,1 0 1,0 0 0,0 0-1,-1 0 1,1 0-1,0 0 1,0-2-1,1 2-21,0 0 1,0 0-1,0 1 0,0-1 0,0 0 0,0 0 0,0 0 0,0 1 0,0-1 0,1 1 0,-1-1 0,0 1 0,0-1 1,1 1-1,-1 0 0,0-1 0,0 1 0,1 0 0,-1 0 0,0 0 0,1 0 0,1 0 0,34 3 103,-36-3-136,518 19 48,-50-5-55,-225 18-40,-115-12-26,179 3 1,222-52-8,-358 16 59,781-72 34,-714 56-7,209-21 7,-300 40-24,153 10 0,-261 2-10,0 2 0,0 2 0,-1 1 0,0 3 0,0 0 1,51 24-1,-88-34-6,10 5-160,-12-5 170,0 0 0,1 0 0,-1 0 0,0 0 0,0 0 0,0 0 0,1 1 0,-1-1 0,0 0 0,0 0 0,0 0 0,0 0 0,1 0 0,-1 0 0,0 0 0,0 0 0,0 0 0,1 0 0,-1 0 0,0 0 0,0-1 0,0 1 0,0 0 0,1 0 0,-1 0 0,0 0 0,0 0 0,0 0 0,0 0 0,1 0 0,-1-1 0,0 1 0,0 0 1,0 0-1,0 0 0,0 0 0,0 0 0,1-1 0,-1 1 0,0 0 0,0 0 0,0 0 0,0 0 0,0-1 0,0 1 0,-1-3-89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57.573"/>
    </inkml:context>
    <inkml:brush xml:id="br0">
      <inkml:brushProperty name="width" value="0.05" units="cm"/>
      <inkml:brushProperty name="height" value="0.05" units="cm"/>
    </inkml:brush>
  </inkml:definitions>
  <inkml:trace contextRef="#ctx0" brushRef="#br0">3727 55 12387,'-1'-3'77,"0"0"-1,0 0 1,0 0 0,-1 0 0,1 0 0,-1 0 0,0 1 0,0-1 0,0 1 0,0-1-1,0 1 1,0 0 0,-1 0 0,1 0 0,-1 0 0,0 0 0,1 0 0,-1 1 0,0-1 0,0 1-1,0 0 1,0 0 0,0 0 0,0 0 0,0 1 0,0-1 0,-1 1 0,1 0 0,-5 0-1,-10 0 112,1 1-1,-1 1 0,0 0 1,-17 6-1,31-7-168,-35 7 112,-33 7-25,1 2-1,-84 34 1,41 0-176,3 5 1,-108 72-1,-190 163-324,223-139 334,6 8 0,-277 321 0,203-147 34,121-150 15,-146 225 3,22 15-1,173-282 8,-22 44 4,10 3 0,-121 336-1,193-456-5,3 0 0,4 2 0,3 1 0,2 0 0,-1 73 0,13-104 1,1 0-1,2 0 0,2 0 0,12 45 1,-9-55 0,2-1 1,1 0-1,1 0 1,1-1 0,35 53-1,-31-57-1,1-1 0,1 0 0,2-2 0,0 0-1,1-2 1,1 0 0,1-1 0,1-2 0,0 0-1,1-2 1,1 0 0,41 15 0,3-6 8,1-4 1,1-2 0,0-4-1,107 8 1,297-15 57,186-52-530,-565 28 364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58.014"/>
    </inkml:context>
    <inkml:brush xml:id="br0">
      <inkml:brushProperty name="width" value="0.05" units="cm"/>
      <inkml:brushProperty name="height" value="0.05" units="cm"/>
    </inkml:brush>
  </inkml:definitions>
  <inkml:trace contextRef="#ctx0" brushRef="#br0">36 1 13499,'-6'0'243,"-20"1"824,26-1-1057,0 0-1,-1 0 0,1 0 1,0 0-1,0 0 1,0 0-1,0 0 1,-1 0-1,1 0 0,0 0 1,0 0-1,0 0 1,0 0-1,0 0 1,0 1-1,-1-1 0,1 0 1,0 0-1,0 0 1,0 0-1,0 0 1,0 0-1,0 0 0,0 1 1,-1-1-1,1 0 1,0 0-1,0 0 1,0 0-1,0 0 0,0 1 1,0-1-1,0 0 1,0 0-1,0 0 1,0 0-1,0 1 0,0-1 1,0 0-1,0 0 1,11 9 141,13 2-158,1-1-1,0-2 0,1 0 0,0-2 0,39 5 1,-10-1-1,-28-4 8,2-1-1,0 1 0,47 18 0,-69-21 3,0 0 1,0 0-1,-1 0 0,1 1 0,-1 0 0,0 0 0,0 1 0,0 0 0,-1 0 0,0 0 0,0 1 0,0-1 0,-1 1 0,1 0 0,-1 1 0,3 7 0,-3-3 16,-1-1 0,0 1 0,-1 0 0,0 0 1,-1 0-1,0 1 0,-1-1 0,0 0 1,-1 0-1,0 0 0,-1 1 0,-4 13 0,-2 5 96,-1-1-1,-2 0 1,-20 38-1,-10 9 200,-3-1-1,-4-2 0,-3-2 1,-2-3-1,-105 102 0,136-151-272,22-19-41,-1 0 0,1 0-1,0 0 1,0 0 0,-1 0-1,1 0 1,0 1 0,0-1 0,-1 0-1,1 0 1,0 0 0,0 0-1,-1 0 1,1 0 0,0 0-1,0 0 1,-1 0 0,1 0 0,0 0-1,0 0 1,-1-1 0,1 1-1,0 0 1,0 0 0,-1 0 0,1 0-1,0 0 1,0 0 0,-1-1-1,1 1 1,0 0 0,0 0-1,0 0 1,-1-1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49.188"/>
    </inkml:context>
    <inkml:brush xml:id="br0">
      <inkml:brushProperty name="width" value="0.05" units="cm"/>
      <inkml:brushProperty name="height" value="0.05" units="cm"/>
    </inkml:brush>
  </inkml:definitions>
  <inkml:trace contextRef="#ctx0" brushRef="#br0">2 335 14883,'-1'-15'1368,"9"-2"-839,5-1-225,9-3 552,6-1-184,12 1-160,3-1-88,9-3-184,3-1-88,0-2-152,1 4-56,-8 1-224,-5 5-128,-18-2-312,-6 4 968,-22 6-424,-17 3-72,-14 5-40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49.606"/>
    </inkml:context>
    <inkml:brush xml:id="br0">
      <inkml:brushProperty name="width" value="0.05" units="cm"/>
      <inkml:brushProperty name="height" value="0.05" units="cm"/>
    </inkml:brush>
  </inkml:definitions>
  <inkml:trace contextRef="#ctx0" brushRef="#br0">4 0 13003,'0'1'67,"0"0"1,-1 0-1,1 0 0,0 0 1,0 0-1,0 0 0,0 0 1,-1 0-1,2 0 0,-1 0 1,0 0-1,0 0 1,0 0-1,0 0 0,1 0 1,-1 0-1,0 0 0,1 0 1,-1 0-1,1 0 0,-1 0 1,1 0-1,-1-1 1,1 1-1,0 0 0,-1 0 1,1-1-1,0 1 0,0 0 1,-1-1-1,1 1 0,0-1 1,0 1-1,1 0 1,3 0 152,-1 0 0,1-1 0,-1 1 1,1-1-1,0 0 0,8-1 0,50-9 846,-62 10-1064,0 0 0,-1 0 0,1 0-1,-1 0 1,1 0 0,-1 0 0,1 0 0,-1 1 0,1-1 0,-1 0 0,1 0 0,-1 1 0,1-1 0,-1 0-1,1 1 1,-1-1 0,0 1 0,1-1 0,-1 0 0,1 1 0,-1-1 0,0 1 0,0-1 0,1 1 0,-1-1-1,0 1 1,0-1 0,1 1 0,-1-1 0,0 1 0,0-1 0,0 1 0,0 0 0,0-1 0,0 1 0,0-1-1,0 1 1,0-1 0,0 1 0,0-1 0,0 1 0,-1 0 0,1-1 0,0 1 0,0-1 0,-1 1 0,-10 26 16,-60 84 82,28-47 76,42-63-168,1 0 1,-1 0-1,0 0 0,1 0 1,-1 0-1,1 1 0,-1-1 1,1 0-1,-1 0 0,1 0 1,0 0-1,-1 1 0,1-1 1,0 0-1,0 0 0,0 1 1,0-1-1,0 2 0,1-3 5,-1 1 0,1-1 0,-1 1 0,1 0 0,-1-1 0,1 1 0,-1-1 1,1 1-1,-1-1 0,1 0 0,-1 1 0,1-1 0,0 0 0,-1 1 0,1-1 0,0 0 0,-1 0 0,1 1 0,0-1 0,-1 0 0,1 0 0,1 0 0,7 0 111,-1 0 1,0-1-1,1 0 0,10-3 0,-6 2-19,31-5-82,0 2 0,0 2-1,1 2 1,-1 2 0,0 2-1,64 12 1,-66-9-614,-21-6 163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50.115"/>
    </inkml:context>
    <inkml:brush xml:id="br0">
      <inkml:brushProperty name="width" value="0.05" units="cm"/>
      <inkml:brushProperty name="height" value="0.05" units="cm"/>
    </inkml:brush>
  </inkml:definitions>
  <inkml:trace contextRef="#ctx0" brushRef="#br0">1 157 14635,'0'-10'1248,"10"0"-808,11-6-167,14 0 455,5 0-64,10 1-232,9-3-96,7 3-344,0 2-168,3 4-360,-5 2-88,-14 1 432,-10 2-128,-27 2-168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50.531"/>
    </inkml:context>
    <inkml:brush xml:id="br0">
      <inkml:brushProperty name="width" value="0.05" units="cm"/>
      <inkml:brushProperty name="height" value="0.05" units="cm"/>
    </inkml:brush>
  </inkml:definitions>
  <inkml:trace contextRef="#ctx0" brushRef="#br0">1 43 13091,'4'1'1656,"10"-1"-1016,9-7-216,6-2 713,8 2-409,1-3-136,3 4-592,-2 2-304,-2 4 272,-1 1-120,0 5-168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50.921"/>
    </inkml:context>
    <inkml:brush xml:id="br0">
      <inkml:brushProperty name="width" value="0.05" units="cm"/>
      <inkml:brushProperty name="height" value="0.05" units="cm"/>
    </inkml:brush>
  </inkml:definitions>
  <inkml:trace contextRef="#ctx0" brushRef="#br0">146 0 16972,'-6'14'607,"-1"-1"1,-17 24-1,-2 5-118,15-22-236,-2 1-96,1 1 0,2 0 0,0 0 1,1 1-1,-6 24 0,15-45-154,-1 0 1,0 1-1,1-1 0,0 0 1,0 0-1,-1 1 0,1-1 1,1 0-1,-1 0 0,0 1 1,0-1-1,1 0 0,0 0 1,-1 0-1,1 0 0,0 1 1,0-1-1,0 0 1,0 0-1,0-1 0,0 1 1,1 0-1,-1 0 0,1 0 1,-1-1-1,1 1 0,0-1 1,0 0-1,-1 1 0,1-1 1,0 0-1,0 0 0,0 0 1,0 0-1,1 0 0,-1-1 1,0 1-1,0 0 0,4-1 1,7 2-11,1-1 0,0-1 0,-1 0 0,1-1 0,16-3 0,-28 4-4,12-2-139,0 0 0,-1-1-1,0 0 1,1-1 0,-1 0-1,0-1 1,-1-1 0,1 0-1,-1 0 1,-1-1 0,1-1-1,-1 0 1,0-1 0,14-15-1,-1-7-318</inkml:trace>
  <inkml:trace contextRef="#ctx0" brushRef="#br0" timeOffset="1">305 199 12547,'-17'33'1368,"1"-2"-760,2-4-280,3-4 968,2 1-655,6-1-345,2-3-248,1 0-392,3 0 336,-1-3-176,3 1-41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51.276"/>
    </inkml:context>
    <inkml:brush xml:id="br0">
      <inkml:brushProperty name="width" value="0.05" units="cm"/>
      <inkml:brushProperty name="height" value="0.05" units="cm"/>
    </inkml:brush>
  </inkml:definitions>
  <inkml:trace contextRef="#ctx0" brushRef="#br0">134 54 11755,'9'-14'546,"-7"10"-353,1 0 0,-1 0 0,1 0 0,-1-1-1,0 1 1,2-9 0,-6 11 439,-4 5-184,-7 6 340,-3 9-636,0 0-1,1 1 0,0 1 1,2 0-1,0 1 1,2 1-1,-17 43 0,25-57-155,0 0 0,1 0-1,0 0 1,1 0 0,0 0 0,0 1-1,1 15 1,0-21 4,1 0 1,-1-1-1,1 1 0,0 0 0,-1 0 0,1-1 0,0 1 1,1 0-1,-1-1 0,0 1 0,1-1 0,-1 1 0,1-1 1,0 0-1,0 0 0,0 0 0,0 0 0,0 0 1,0 0-1,1-1 0,-1 1 0,1-1 0,-1 1 0,1-1 1,-1 0-1,4 1 0,2 0 36,-1-1 0,0 1 0,0-2 1,1 1-1,-1-1 0,1 0 0,-1-1 0,0 0 1,1 0-1,-1 0 0,0-1 0,0 0 0,0 0 1,0-1-1,0 0 0,7-4 0,-4 1 97,0 0 0,0-1 0,-1 0 0,0 0 0,0-1 0,0 0 1,-1 0-1,-1-1 0,11-16 0,-14 19-70,-1 0 0,0-1 0,0 1 0,-1-1 0,0 0 0,0 0-1,-1 0 1,0 0 0,0 0 0,0 0 0,-1 0 0,0 0 0,0 0 0,-1 0 0,0 0 0,-3-9 0,3 11 10,0 0-1,-1 0 1,0 0 0,0 0-1,0 0 1,-1 0 0,1 1-1,-1-1 1,0 1 0,-1 0-1,1-1 1,-1 2-1,0-1 1,0 0 0,0 1-1,0 0 1,0 0 0,-1 0-1,0 0 1,1 1 0,-11-4-1,-1 5 38,3 6 54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59.286"/>
    </inkml:context>
    <inkml:brush xml:id="br0">
      <inkml:brushProperty name="width" value="0.05" units="cm"/>
      <inkml:brushProperty name="height" value="0.05" units="cm"/>
    </inkml:brush>
  </inkml:definitions>
  <inkml:trace contextRef="#ctx0" brushRef="#br0">20 1 12323,'-10'44'728,"4"-1"-672,2 2-64,4 0 8,3 1-32,4-10-48,2-10-656,2-16 632,-1-9-56,-3-15-96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34.109"/>
    </inkml:context>
    <inkml:brush xml:id="br0">
      <inkml:brushProperty name="width" value="0.05" units="cm"/>
      <inkml:brushProperty name="height" value="0.05" units="cm"/>
    </inkml:brush>
  </inkml:definitions>
  <inkml:trace contextRef="#ctx0" brushRef="#br0">7 302 15027,'-1'-3'148,"0"1"0,0-1-1,0 0 1,0 0 0,1 1-1,-1-1 1,1 0-1,0 0 1,0 0 0,0 0-1,0 0 1,0 0 0,1 1-1,-1-1 1,1 0 0,0 0-1,2-5 1,2-4 111,1 0 0,10-18 0,-10 21-34,6-10-102,2 0 1,0 1 0,1 0-1,1 1 1,0 1 0,1 0 0,21-14-1,-33 26-116,1 1 0,-1-1 0,1 1 0,0 0 0,0 0 0,1 0-1,9-2 1,-14 5-7,0-1 0,0 1 0,-1 0 0,1 0 0,0 0 0,-1 0 0,1 0 0,0 0 0,0 0 0,-1 1 0,1-1 0,0 0 0,-1 1 0,1 0 0,-1-1 0,1 1-1,0 0 1,-1 0 0,0 0 0,1 0 0,-1 0 0,1 0 0,-1 0 0,0 0 0,0 1 0,0-1 0,0 0 0,0 1 0,0-1 0,0 1 0,0-1 0,0 1 0,-1-1 0,1 3 0,1 2-2,0 1 0,-1 0 0,0 0 0,0 0 0,-1-1 0,0 1 0,0 0 0,-1 0 1,0 0-1,-2 8 0,-3 13 3,-12 29 1,15-48 0,-12 34 21,-10 33 27,24-76-50,1 1 1,0 0 0,-1-1-1,1 1 1,0 0-1,0 0 1,0 0-1,0-1 1,0 1 0,0 0-1,0 0 1,0 0-1,0-1 1,0 1-1,0 0 1,0 0 0,1 0-1,-1-1 1,0 1-1,1 0 1,-1-1-1,0 1 1,1 1 0,0-2-1,0 0 0,0 1 1,-1-1-1,1 0 0,0 0 1,0 0-1,-1 0 0,1 0 1,0 0-1,0 0 0,-1 0 1,1 0-1,0 0 0,-1-1 1,1 1-1,0 0 0,0 0 1,-1-1-1,1 1 0,0-1 1,9-4-2,-1 0 0,15-12 1,-16 10-4,3 0-16,0-1 0,1 2 0,0 0 0,0 0 0,1 1 0,-1 0 0,1 1 1,16-3-1,-23 6 2,0 1 0,0-1 0,0 1 0,0 1 0,0-1 0,0 1 0,0 0 1,0 0-1,-1 0 0,1 1 0,0 0 0,-1 0 0,1 0 0,-1 1 0,0 0 0,0 0 0,0 0 0,0 1 1,0 0-1,7 7 0,-8-6 21,1 1 0,-1-1-1,0 1 1,-1 0 0,1 0 0,-1 1 0,0-1 0,-1 1 0,1-1 0,-1 1 0,-1 0-1,1 0 1,-1 0 0,-1 0 0,1 0 0,-1 0 0,0 0 0,0 0 0,-1 0 0,0 0 0,-1 0-1,1-1 1,-4 9 0,2-5 65,-1 0 0,0 0-1,-1 0 1,0-1 0,-1 0 0,0 0-1,0 0 1,-1-1 0,0 0 0,0 0-1,-1 0 1,0-1 0,0-1 0,-14 10-1,19-14-84,0-1 0,0 0 0,0 1 0,0-1 0,0 0 0,0-1-1,-1 1 1,1-1 0,0 1 0,0-1 0,0 0 0,-4 0 0,5 0 32,0-1 0,1 1 1,-1 0-1,1-1 0,-1 1 1,1-1-1,-1 1 1,1-1-1,0 0 0,-1 0 1,1 0-1,0 0 0,-1 0 1,1 0-1,0 0 0,0 0 1,0 0-1,0 0 0,0-1 1,0 1-1,0 0 1,1-1-1,-1 1 0,0 0 1,1-1-1,-1-2 0,-1-3 10,1 0 0,0 1 0,1-1-1,-1 0 1,1 0 0,2-11 0,5-16-79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5:59.658"/>
    </inkml:context>
    <inkml:brush xml:id="br0">
      <inkml:brushProperty name="width" value="0.05" units="cm"/>
      <inkml:brushProperty name="height" value="0.05" units="cm"/>
    </inkml:brush>
  </inkml:definitions>
  <inkml:trace contextRef="#ctx0" brushRef="#br0">0 133 13083,'1'-2'119,"-1"0"1,1 0 0,0-1 0,0 1-1,0 0 1,0 1 0,0-1-1,0 0 1,1 0 0,-1 0 0,0 1-1,1-1 1,0 1 0,2-3-1,30-20 447,-24 17-143,8-4-83,1 0-1,-1 1 1,40-14-1,-48 21-298,1-1 1,1 2-1,-1-1 0,0 1 1,0 1-1,1 0 0,-1 1 1,24 2-1,-32-1-37,1 0 0,0 0 0,-1 0 1,1 0-1,-1 0 0,1 1 0,-1 0 0,1 0 0,-1 0 0,0 0 0,0 0 1,0 0-1,0 1 0,-1 0 0,1-1 0,0 1 0,-1 0 0,0 0 0,0 0 1,0 1-1,0-1 0,0 1 0,1 3 0,-2-2 0,0 0-1,0-1 1,0 1-1,0 0 1,-1 0-1,1 0 1,-1-1-1,-1 1 1,1 0-1,-1 0 1,1 0 0,-1-1-1,-1 1 1,1 0-1,-1-1 1,0 1-1,-4 7 1,-5 4-51,0 0-1,-2 0 1,0-1 0,-1-1 0,0 0 0,-1 0-1,0-2 1,-1 0 0,-19 10 0,24-18-432,10-5 272,5-5 58,8-4-117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0.014"/>
    </inkml:context>
    <inkml:brush xml:id="br0">
      <inkml:brushProperty name="width" value="0.05" units="cm"/>
      <inkml:brushProperty name="height" value="0.05" units="cm"/>
    </inkml:brush>
  </inkml:definitions>
  <inkml:trace contextRef="#ctx0" brushRef="#br0">1 234 12011,'0'16'533,"0"-12"-370,0-1 0,0 1 1,0 0-1,0 0 0,1 0 0,-1-1 0,3 8 0,-3-10-134,0-1 1,1 1 0,-1-1 0,0 0 0,1 1-1,-1-1 1,0 1 0,1-1 0,-1 0 0,1 1-1,-1-1 1,1 0 0,-1 1 0,0-1 0,1 0-1,-1 0 1,1 1 0,-1-1 0,1 0 0,0 0-1,-1 0 1,1 0 0,0 0 0,1 0 41,0 0 1,0 0-1,0-1 1,-1 1-1,1-1 1,0 1-1,0-1 1,-1 0-1,1 0 0,2-1 1,34-25 317,-2-1 0,-1-1-1,37-40 1,-44 41-244,72-72 205,-100 100-346,0-1 0,1 1 0,-1-1 0,0 1 0,0 0 0,1-1 0,-1 1 0,1 0 0,-1 0 0,0-1 0,1 1 0,-1 0 0,1 0 0,-1-1 0,0 1 0,1 0 1,-1 0-1,1 0 0,-1 0 0,1 0 0,-1 0 0,1 0 0,-1 0 0,1 0 0,0 0 0,0 11 56,-13 24-9,10-29-39,-8 25-136,-10 46 1,18-65 54,0-1 0,1 0 0,0 1 1,1-1-1,0 1 0,1-1 0,4 20 0,-5-29 58,1 0-1,-1 0 1,1 0 0,0 0-1,0 1 1,0-1-1,0 0 1,0 0 0,0-1-1,3 4 1,-3-5-4,0 1 1,0 0-1,0-1 0,0 1 1,0-1-1,0 1 0,1-1 1,-1 1-1,0-1 0,0 0 1,1 0-1,-1 0 0,2 0 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0.448"/>
    </inkml:context>
    <inkml:brush xml:id="br0">
      <inkml:brushProperty name="width" value="0.05" units="cm"/>
      <inkml:brushProperty name="height" value="0.05" units="cm"/>
    </inkml:brush>
  </inkml:definitions>
  <inkml:trace contextRef="#ctx0" brushRef="#br0">12 0 11923,'-4'26'1272,"1"4"-904,0 4-104,1 4 456,2-2-248,3-2-64,5-5-152,-3-2-128,2-9-320,-1-5 2337,-3-10-1657,-3-7-72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0.862"/>
    </inkml:context>
    <inkml:brush xml:id="br0">
      <inkml:brushProperty name="width" value="0.05" units="cm"/>
      <inkml:brushProperty name="height" value="0.05" units="cm"/>
    </inkml:brush>
  </inkml:definitions>
  <inkml:trace contextRef="#ctx0" brushRef="#br0">0 94 13651,'27'-17'1221,"0"2"1,50-20-1,-60 29-1063,-1 1-1,1 0 0,1 2 1,-1 0-1,0 1 1,23 0-1,-29 2-126,0 1-1,-1 0 1,1 0 0,0 1-1,-1 1 1,1 0-1,13 6 1,-21-7-29,0-1 0,1 1 0,-1 0 0,0 0 0,0 0 0,0 1 0,0-1-1,-1 1 1,1 0 0,4 5 0,-6-6-1,0 1-1,0-1 1,0 0-1,0 0 1,-1 1-1,1-1 1,0 1 0,-1-1-1,0 0 1,1 1-1,-1-1 1,0 1-1,0-1 1,-1 1-1,1-1 1,0 1-1,-1-1 1,0 3-1,-1 0 4,-1-1-1,1 1 0,-1-1 0,1 1 1,-1-1-1,0 0 0,-1 0 0,1-1 1,-1 1-1,1-1 0,-1 1 0,0-1 1,-1 0-1,-6 3 0,-1 1 19,-1 0 0,0-1 0,-27 8-1,30-11-108,-1 0 0,0-1 0,1 0-1,-1-1 1,0 0 0,0 0-1,0-1 1,-11-2 0,21 2 62,0 0 0,0 0 0,1 0 0,-1 0 0,0 0 0,0 0 0,1 0 0,-1-1 0,0 1 0,1 0 0,-1 0 0,0-1 0,1 1 0,-1 0 1,0-1-1,1 1 0,-1-1 0,1 1 0,-1-1 0,0 1 0,1-1 0,-1 1 0,1-1 0,0 1 0,-1-1 0,1 0 0,0 1 0,-1-1 0,1 0 0,0 1 0,-1-1 0,1 0 0,0 0 0,0 1 0,0-1 1,0 0-1,0 1 0,0-1 0,0 0 0,0 0 0,0 1 0,0-1 0,0 0 0,1-1 0,7-9-372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1.232"/>
    </inkml:context>
    <inkml:brush xml:id="br0">
      <inkml:brushProperty name="width" value="0.05" units="cm"/>
      <inkml:brushProperty name="height" value="0.05" units="cm"/>
    </inkml:brush>
  </inkml:definitions>
  <inkml:trace contextRef="#ctx0" brushRef="#br0">0 1 10666,'12'4'1142,"1"1"0,24 4 0,-25-7-637,-2 0 0,1 1 0,0 1 0,14 6 0,-21-8-476,-1 0 1,0 0 0,0 0-1,0 0 1,-1 1-1,1-1 1,0 1 0,-1 0-1,0-1 1,1 1 0,-1 1-1,0-1 1,-1 0 0,1 0-1,0 1 1,-1-1 0,2 7-1,-2-7-24,0 1-1,0 0 1,-1 0-1,1 0 1,-1-1-1,0 1 1,0 0-1,-1 0 1,1 0 0,-1-1-1,1 1 1,-1 0-1,0-1 1,0 1-1,-1 0 1,1-1-1,-1 1 1,0-1-1,0 0 1,0 0-1,0 0 1,-4 4-1,0-1 37,-1 0 1,1-1-1,-2 0 0,1 0 0,0-1 0,-1 1 1,0-2-1,-15 7 0,20-10-31,0 1 20,0 1 1,0-1 0,0 0-1,0 1 1,0-1-1,-4 4 1,6-4-27,1-1 0,-1 1 0,1-1 1,0 1-1,-1-1 0,1 1 0,0 0 0,-1-1 0,1 1 0,0-1 1,0 1-1,-1 0 0,1-1 0,0 1 0,0 0 0,0-1 0,0 1 0,0 0 1,0-1-1,0 1 0,0 0 0,0-1 0,1 1 0,-1 0 0,0-1 1,0 1-1,0-1 0,1 1 0,-1 0 0,0-1 0,1 1 0,-1-1 0,1 1 1,-1-1-1,0 1 0,1-1 0,-1 1 0,1-1 0,-1 0 0,2 2 1,7 4-88,1 1 1,0-1 0,0 0 0,1-1 0,-1 0 0,1-1 0,0 0 0,21 4 0,3 0-34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1.682"/>
    </inkml:context>
    <inkml:brush xml:id="br0">
      <inkml:brushProperty name="width" value="0.05" units="cm"/>
      <inkml:brushProperty name="height" value="0.05" units="cm"/>
    </inkml:brush>
  </inkml:definitions>
  <inkml:trace contextRef="#ctx0" brushRef="#br0">47 0 13819,'0'14'1000,"-5"11"-744,0 5-136,-3 10 328,4 2-112,0 5-176,0 2-16,2-6-192,2-6-176,-3-13 184,2-4-8,-9-13-72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2.117"/>
    </inkml:context>
    <inkml:brush xml:id="br0">
      <inkml:brushProperty name="width" value="0.05" units="cm"/>
      <inkml:brushProperty name="height" value="0.05" units="cm"/>
    </inkml:brush>
  </inkml:definitions>
  <inkml:trace contextRef="#ctx0" brushRef="#br0">0 149 12811,'60'-36'1360,"-17"9"-261,62-27 0,-91 48-902,0 0-1,0 2 1,1 0-1,-1 0 0,1 1 1,0 1-1,-1 0 0,1 1 1,16 2-1,-29-2-185,0 1 0,0 0 0,1 1 0,-1-1-1,0 0 1,0 1 0,0-1 0,0 1 0,0-1 0,0 1 0,0 0-1,0 0 1,0 0 0,0 0 0,0 0 0,0 1 0,0-1-1,-1 0 1,1 1 0,-1 0 0,1-1 0,-1 1 0,0 0-1,1-1 1,-1 1 0,0 0 0,1 2 0,-2-1-9,0 0 0,1 0-1,-1 0 1,0 0 0,-1 1 0,1-1 0,-1 0 0,1 0-1,-1 0 1,0-1 0,0 1 0,0 0 0,0 0 0,-1 0 0,1-1-1,-1 1 1,1-1 0,-4 4 0,-4 5 10,0 0-1,-1-1 1,0 0-1,-1-1 1,1 0 0,-2 0-1,-12 6 1,-4 1-337,-1-2 0,-31 11 0,53-21-296,15-2 176,5-2 68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2.471"/>
    </inkml:context>
    <inkml:brush xml:id="br0">
      <inkml:brushProperty name="width" value="0.05" units="cm"/>
      <inkml:brushProperty name="height" value="0.05" units="cm"/>
    </inkml:brush>
  </inkml:definitions>
  <inkml:trace contextRef="#ctx0" brushRef="#br0">86 23 13915,'2'0'215,"0"0"0,0-1 0,0 0 1,0 1-1,0-1 0,0 0 0,0 0 0,0 0 0,3-2 0,13-6 477,-13 7-568,0 1-1,0 0 1,1 1 0,-1-1-1,0 1 1,1 0-1,-1 0 1,1 1 0,-1 0-1,9 2 1,-12-3-118,0 1 0,0 0 1,-1-1-1,1 1 1,-1 0-1,1 0 0,-1 0 1,1 0-1,-1 1 0,1-1 1,-1 0-1,0 0 0,0 1 1,0-1-1,0 1 0,0-1 1,0 1-1,0-1 0,0 1 1,0 0-1,-1-1 0,1 1 1,-1 0-1,1 0 0,-1 0 1,0-1-1,0 1 1,0 0-1,0 0 0,0 0 1,0-1-1,0 1 0,0 0 1,-2 2-1,1 3-4,-1-1 1,0 1-1,-1-1 0,0 0 1,0 0-1,0 0 0,-8 10 1,-33 37 21,23-30-2,20-22-21,1-1-1,-1 0 0,1 1 0,0-1 0,-1 0 1,1 1-1,0-1 0,0 0 0,-1 1 1,1-1-1,0 0 0,0 1 0,-1-1 1,1 1-1,0-1 0,0 1 0,0-1 0,0 0 1,0 1-1,0-1 0,0 1 0,0-1 1,0 1-1,0-1 0,0 1 0,0-1 1,0 1-1,0-1 0,0 0 0,0 1 1,0-1-1,1 1 0,-1 0 0,1-1 0,0 1 0,0-1 0,0 1 0,0-1 0,0 1-1,0-1 1,0 1 0,0-1 0,1 0 0,-1 0 0,0 1 0,0-1-1,2 0 1,49-3-31,-38 2 10,-6 0 1,0 1 0,0 1 0,0-1 1,13 4-1,-19-4 17,-1 0 0,0 0 0,0 0 0,0 1 0,0-1 0,0 0 0,0 0 0,0 1 0,0-1 0,0 1 0,0-1 0,0 1 1,-1 0-1,1-1 0,0 1 0,0 0 0,0-1 0,-1 1 0,1 0 0,0 0 0,-1 0 0,1-1 0,-1 1 0,1 0 0,-1 0 0,1 0 0,-1 0 0,0 0 0,1 0 0,-1 0 1,0 0-1,0 0 0,0 0 0,0 1 0,0-1 0,0 0 0,0 0 0,0 0 0,0 0 0,0 0 0,0 0 0,-1 0 0,1 0 0,-1 0 0,1 0 0,0 0 0,-2 1 1,-3 6-2,-1 0 1,1 0 0,-2 0-1,1-1 1,-1 0 0,0 0-1,-16 10 1,-61 37 164,81-52-154,-13 8 39,8-4-41,0-1 0,-1 0-1,1-1 1,-1 0 0,0 0 0,0 0-1,0-1 1,0-1 0,-12 2-1,11-6 31,7-7-59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3.373"/>
    </inkml:context>
    <inkml:brush xml:id="br0">
      <inkml:brushProperty name="width" value="0.05" units="cm"/>
      <inkml:brushProperty name="height" value="0.05" units="cm"/>
    </inkml:brush>
  </inkml:definitions>
  <inkml:trace contextRef="#ctx0" brushRef="#br0">83 0 16796,'-5'0'1200,"-3"54"-1104,-1 7-72,-2 4 0,1-5 72,7-4-72,-1-3 8,4 1 0,4-11-136,0-6-104,0-6-312,-4-8-961,-7-9 1249,-9-4-200,-5-9-144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3.745"/>
    </inkml:context>
    <inkml:brush xml:id="br0">
      <inkml:brushProperty name="width" value="0.05" units="cm"/>
      <inkml:brushProperty name="height" value="0.05" units="cm"/>
    </inkml:brush>
  </inkml:definitions>
  <inkml:trace contextRef="#ctx0" brushRef="#br0">1 171 14979,'6'-10'190,"0"0"0,1 1 0,1-1 0,0 2 0,0-1 0,0 1 0,1 0 0,0 1-1,1 0 1,0 0 0,0 1 0,0 1 0,1-1 0,17-5 0,4 0 87,0 1 1,1 2-1,62-8 0,-73 14-233,-1 0-1,1 2 0,22 2 0,-36-2-46,0 2 1,1-1-1,-1 1 0,0 0 0,0 1 0,0-1 0,0 2 0,0-1 0,-1 1 1,11 7-1,-16-9 0,0 0 1,1 1-1,-1-1 1,0 0-1,0 1 1,0 0-1,0-1 1,-1 1-1,1 0 1,-1 0 0,0 0-1,0 0 1,0 0-1,0 0 1,0 0-1,0 0 1,-1 0-1,0 0 1,0 1-1,0-1 1,0 0-1,0 0 1,0 0-1,-1 1 1,1-1-1,-1 0 1,0 0-1,0 0 1,-2 3-1,-2 7 18,-2-1-1,1 1 0,-1-1 0,-1 0 0,-9 11 0,1-5 45,-1 0-1,0-1 1,-1-1-1,0-1 0,-2-1 1,1 0-1,-2-1 0,-31 14 1,42-23-219,1 0 0,-1 0 1,0-1-1,-20 4 0,30-7 158,0 0-1,0 0 1,0-1-1,0 1 1,0 0 0,0 0-1,0 0 1,0 0-1,0 0 1,0 0-1,0 0 1,0 0 0,0 0-1,0 0 1,0 0-1,0 0 1,0 0-1,0 0 1,0-1 0,0 1-1,0 0 1,0 0-1,0 0 1,0 0 0,0 0-1,0 0 1,0 0-1,0 0 1,0 0-1,0 0 1,0 0 0,0 0-1,0 0 1,0 0-1,0 0 1,0 0-1,0-1 1,0 1 0,-1 0-1,1 0 1,0 0-1,0 0 1,0 0 0,0 0-1,0 0 1,0 0-1,0 0 1,0 0-1,0 0 1,0 0 0,0 0-1,0 0 1,0 0-1,-1 0 1,1 0 0,0 0-1,0 0 1,0 0-1,0 0 1,0 0-1,0 0 1,0 0 0,0 0-1,0 0 1,0 1-1,0-1 1,0 0-1,0 0 1,0 0 0,4-11-241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7:16.061"/>
    </inkml:context>
    <inkml:brush xml:id="br0">
      <inkml:brushProperty name="width" value="0.05" units="cm"/>
      <inkml:brushProperty name="height" value="0.05" units="cm"/>
    </inkml:brush>
  </inkml:definitions>
  <inkml:trace contextRef="#ctx0" brushRef="#br0">0 1734 11747,'3'-4'102,"-1"0"1,1 0-1,0 0 1,1 1-1,-1 0 1,1-1-1,-1 1 1,9-5-1,38-19-67,-22 13 69,273-159 99,-56 32-135,1128-612 52,-618 377-119,-376 192-88,-328 156 73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45.650"/>
    </inkml:context>
    <inkml:brush xml:id="br0">
      <inkml:brushProperty name="width" value="0.05" units="cm"/>
      <inkml:brushProperty name="height" value="0.05" units="cm"/>
    </inkml:brush>
  </inkml:definitions>
  <inkml:trace contextRef="#ctx0" brushRef="#br0">368 312 11410,'-9'-11'243,"0"1"0,0 0 0,-1 1 0,0 0 0,-1 0 0,0 1 0,-13-7 0,20 13-196,0 0-1,1 0 1,-1 0 0,0 1-1,0-1 1,0 1-1,0 0 1,0 0-1,-1 1 1,1-1-1,0 1 1,0 0 0,0 0-1,0 0 1,-1 1-1,1-1 1,0 1-1,0 0 1,0 0-1,0 1 1,0-1-1,0 1 1,1 0 0,-1 0-1,0 0 1,1 0-1,-5 4 1,-1 3 2,1 1 0,-1 0 0,2 0 0,-1 0 0,1 1 0,1 0-1,-9 22 1,-27 87 29,28-68-71,3 0 0,1 2 0,3-1 0,3 1 0,2 0 1,2 0-1,7 54 0,1-44-2,3-1 1,2-1-1,4 0 1,2-1-1,42 94 1,-50-133-5,0-1 1,1-1 0,1 0 0,0 0-1,23 23 1,-25-31-5,1-1 1,1-1 0,-1 0-1,2 0 1,-1-1-1,1-1 1,0 0-1,28 9 1,-20-9-14,0-1 1,1-2 0,-1 0 0,1-1 0,29 0 0,-38-3-6,0-2 1,0 1 0,-1-2 0,1 0 0,-1 0-1,1-1 1,-1-1 0,0 0 0,0-1-1,14-7 1,-19 6 8,0 1 0,-1-1 0,1 0 0,-1-1 0,0 0 0,-1 0 0,0 0 0,0-1 0,0 0 0,-1 0 0,0 0 0,-1-1 0,0 0 0,5-16-1,2-10 32,-2-1-1,6-54 0,-13 79-3,22-178 517,0-302-1,-25 429-535,-2 0 0,-3 0 0,-18-79-1,18 118-3,0 0 0,-1 1-1,-2-1 1,0 1 0,-1 1-1,-1 0 1,-1 1-1,-1 0 1,-1 0 0,0 2-1,-31-30 1,38 41 6,-1 0 1,-1 1-1,0 0 1,1 0-1,-2 1 0,1 1 1,-1-1-1,1 1 1,-1 1-1,0 0 0,0 0 1,-1 1-1,-20-2 1,22 4-20,0 1 1,0-1-1,0 1 1,0 1 0,0 0-1,0 0 1,0 1-1,0 0 1,1 0-1,0 1 1,-1 0 0,1 1-1,1 0 1,-1 0-1,1 1 1,-9 7 0,-1 5-314,1 1 0,0 0 0,2 1 0,0 1 0,2 0 0,-20 43 0,24-47-74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4.129"/>
    </inkml:context>
    <inkml:brush xml:id="br0">
      <inkml:brushProperty name="width" value="0.05" units="cm"/>
      <inkml:brushProperty name="height" value="0.05" units="cm"/>
    </inkml:brush>
  </inkml:definitions>
  <inkml:trace contextRef="#ctx0" brushRef="#br0">0 400 13603,'0'0'25,"0"0"0,0 0 0,0 0 0,0 1 0,0-1-1,0 0 1,0 0 0,1 0 0,-1 0 0,0 0 0,0 1 0,0-1 0,0 0 0,0 0 0,0 0 0,0 0 0,0 0 0,0 0-1,0 0 1,1 1 0,-1-1 0,0 0 0,0 0 0,0 0 0,0 0 0,0 0 0,0 0 0,1 0 0,-1 0 0,0 0 0,0 0-1,0 0 1,0 0 0,1 0 0,-1 0 0,0 0 0,0 0 0,0 0 0,0 0 0,0 0 0,1 0 0,-1 0 0,0 0 0,0 0-1,0 0 1,0 0 0,0 0 0,1 0 0,-1 0 0,0 0 0,0 0 0,0 0 0,0-1 0,0 1 0,0 0 0,0 0 0,1 0-1,-1 0 1,0 0 0,0 0 0,0-1 0,0 1 0,0 0 0,0 0 0,0 0 0,0 0 0,0-1 0,14-13 201,-6 6 0,77-81 1803,106-144 0,-184 223-1926,-3 5 20,0 0 0,0 0 0,0-1 0,-1 0 1,6-12-1,-43 137 316,33-112-410,-18 93-177,17-87-4,1 0 0,0 1-1,2-1 1,-1 0 0,5 23-1,3-14-24,2-9-42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4.596"/>
    </inkml:context>
    <inkml:brush xml:id="br0">
      <inkml:brushProperty name="width" value="0.05" units="cm"/>
      <inkml:brushProperty name="height" value="0.05" units="cm"/>
    </inkml:brush>
  </inkml:definitions>
  <inkml:trace contextRef="#ctx0" brushRef="#br0">1 4 13835,'0'0'39,"0"0"-1,0-1 1,1 1 0,-1 0-1,0 0 1,0-1-1,0 1 1,1 0 0,-1 0-1,0-1 1,0 1 0,1 0-1,-1 0 1,0 0 0,1 0-1,-1 0 1,0-1-1,1 1 1,-1 0 0,0 0-1,1 0 1,-1 0 0,0 0-1,1 0 1,-1 0 0,0 0-1,1 0 1,-1 0 0,0 0-1,1 0 1,-1 0-1,0 0 1,1 1 0,-1-1-1,5 12 538,-4 25-17,-1-34-369,-8 124 658,2-58-679,7 130 0,-1-193-152,1 1-1,0-1 1,0 0-1,1 1 0,0-1 1,5 11-1,-7-15-7,1-1 0,0 1 0,0-1 0,0 0 0,0 1 0,0-1 0,0 0 0,0 0 0,1 0 0,-1 0 0,0 0 0,1 0 0,-1 0 0,1 0 0,-1 0 0,1-1 0,-1 1 0,1-1 0,-1 1 0,1-1 0,0 1 0,-1-1 0,1 0 0,0 0 0,-1 0 0,1 0 0,0 0 0,-1 0 0,1-1 0,3 0 0,6-3 35,-1 0 1,1-1-1,-1-1 1,0 0-1,0 0 0,-1-1 1,0 0-1,9-9 1,16-12 100,-23 20-96,-7 5-28,0-1 0,0 1-1,0 0 1,1 0 0,-1 1-1,1-1 1,0 1 0,0 0 0,0 0-1,0 1 1,0-1 0,0 1-1,7-1 1,-11 3-18,1-1 0,-1 0 1,0 1-1,0-1 0,1 0 0,-1 1 0,0 0 0,0-1 1,0 1-1,0 0 0,0-1 0,0 1 0,0 0 1,0 0-1,0 0 0,0 0 0,0 0 0,-1 0 0,1 0 1,0 0-1,-1 0 0,1 0 0,0 1 0,-1-1 0,0 0 1,1 0-1,-1 1 0,0-1 0,0 0 0,1 0 1,-1 2-1,1 7 3,0 0 0,-1-1 0,-1 12 0,1-13-5,-7 47 27,0 8-180,7-62 138,0-1 0,0 1 0,0-1 0,0 0 0,-1 1 0,1-1 0,0 1 0,0-1 0,0 1 0,0-1 0,0 0 0,0 1 0,1-1 0,-1 1 0,0-1 1,0 1-1,0-1 0,0 0 0,0 1 0,1-1 0,-1 1 0,0-1 0,0 0 0,1 1 0,-1-1 0,0 0 0,0 1 0,1-1 0,-1 0 0,0 1 0,1-1 0,-1 0 0,1 0 0,-1 0 1,0 1-1,1-1 0,-1 0 0,1 0 0,-1 0 0,0 0 0,1 0 0,-1 0 0,1 1 0,-1-1 0,1 0 0,-1 0 0,1 0 0,-1-1 0,0 1 0,1 0 0,-1 0 0,1 0 0,-1 0 0,1 0 1,-1 0-1,0-1 0,1 1 0,-1 0 0,1-1 0,23-17-283,-5-2 48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5.248"/>
    </inkml:context>
    <inkml:brush xml:id="br0">
      <inkml:brushProperty name="width" value="0.05" units="cm"/>
      <inkml:brushProperty name="height" value="0.05" units="cm"/>
    </inkml:brush>
  </inkml:definitions>
  <inkml:trace contextRef="#ctx0" brushRef="#br0">106 437 13187,'-34'26'1197,"26"-21"-1051,0 0 1,1 0-1,0 1 0,1 0 1,-1 0-1,1 1 0,0-1 0,-9 15 1,15-21-135,0 1-1,0 0 1,-1-1 0,1 1 0,0-1 0,0 1 0,0-1 0,0 1 0,0-1-1,0 1 1,0 0 0,0-1 0,0 1 0,0-1 0,0 1 0,1-1 0,-1 1-1,0-1 1,0 1 0,0-1 0,1 1 0,-1-1 0,0 1 0,1-1-1,-1 1 1,0-1 0,1 1 0,-1-1 0,1 0 0,-1 1 0,0-1 0,1 0-1,-1 1 1,1-1 0,-1 0 0,1 1 0,-1-1 0,1 0 0,0 0 0,-1 0-1,1 0 1,-1 0 0,1 0 0,-1 1 0,2-1 0,26 2 117,-26-2-115,13-1 7,1-1 0,-1 0-1,1-1 1,-1-1 0,0 0 0,-1-1-1,1 0 1,19-11 0,-5 0 76,-1-1 0,50-39 0,-65 46 14,-9 6 78,-5 6 17,-16 22 10,10-14-182,1 1 0,0 1 0,1-1-1,1 1 1,-1-1 0,-3 22-1,8-32-31,-1 0 0,1-1-1,0 1 1,0-1-1,0 1 1,0 0-1,0-1 1,0 1 0,0 0-1,0-1 1,0 1-1,0 0 1,0-1-1,0 1 1,0 0-1,0-1 1,1 1 0,-1 0-1,0-1 1,0 1-1,1-1 1,-1 1-1,0-1 1,1 1-1,-1-1 1,1 1 0,-1-1-1,1 1 1,-1-1-1,1 1 1,-1-1-1,1 0 1,-1 1 0,1-1-1,-1 0 1,1 1-1,0-1 1,-1 0-1,1 0 1,0 0-1,-1 1 1,1-1 0,0 0-1,-1 0 1,1 0-1,0 0 1,-1 0-1,1 0 1,0-1 0,0 1-1,4-1 13,0 0 0,-1-1 1,1 1-1,-1-1 0,0 0 0,6-4 0,5-4 12,0 0 1,-1-1-1,-1-1 0,0 0 0,0-1 0,-1-1 0,-1 0 1,10-16-1,10-20 18,26-58 0,-54 102-45,17-36-50,-1-1-1,-3 0 1,19-76 0,-47 163-40,-14 52 244,19-51-29,2 1 0,1 0 0,4 58 1,1-80-85,2 0 0,0-1-1,1 1 1,2-1 0,0 0 0,2-1 0,0 1 0,14 25 0,-11-32-11,-11-16-29,0 0 0,0-1-1,0 1 1,0 0 0,0 0-1,0 0 1,0 0 0,0 0-1,-1 0 1,1 0 0,0 0-1,0 0 1,0 0 0,0 0-1,0-1 1,0 1 0,0 0-1,0 0 1,0 0 0,0 0-1,0 0 1,0 0 0,0 0-1,0 0 1,0 0-1,0-1 1,0 1 0,0 0-1,0 0 1,0 0 0,0 0-1,1 0 1,-1 0 0,0 0-1,0 0 1,0 0 0,0 0-1,0-1 1,0 1 0,0 0-1,0 0 1,0 0 0,0 0-1,0 0 1,0 0 0,0 0-1,1 0 1,-1 0 0,0 0-1,0 0 1,0 0 0,0 0-1,0 0 1,0 0 0,0 0-1,0 0 1,0 0 0,1 0-1,-1 0 1,0 0 0,0 0-1,0 0 1,0 0 0,0 0-1,0 0 1,0 0 0,0 0-1,0 0 1,1 0 0,-11-33-139,-6-9 10,-92-258-67,107 296 229,-5-22 193,6 26-214,0-1 0,0 1-1,-1-1 1,1 1 0,0-1 0,0 0-1,0 1 1,0-1 0,0 1 0,0-1 0,0 1-1,0-1 1,0 1 0,0-1 0,1 0-1,-1 1 1,0-1 0,0 1 0,0-1-1,1 1 1,-1-1 0,0 1 0,1 0 0,-1-1-1,0 1 1,1-1 0,-1 1 0,0 0-1,1-1 1,-1 1 0,1 0 0,-1-1 0,1 1-1,-1 0 1,1-1 0,-1 1 0,2 0-1,6 1 80,0 0-1,1 0 1,-1 1-1,11 4 1,1 0-183,8 1-56,-1-1 0,1-2 0,31 2 1,-7-7 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8.157"/>
    </inkml:context>
    <inkml:brush xml:id="br0">
      <inkml:brushProperty name="width" value="0.05" units="cm"/>
      <inkml:brushProperty name="height" value="0.05" units="cm"/>
    </inkml:brush>
  </inkml:definitions>
  <inkml:trace contextRef="#ctx0" brushRef="#br0">23 167 13763,'0'0'28,"-1"0"-1,1 0 1,-1 0-1,1 0 1,-1 0-1,1 0 1,-1 0 0,1 0-1,0 0 1,-1 0-1,1 0 1,-1 0-1,1 1 1,0-1-1,-1 0 1,1 0 0,-1 0-1,1 1 1,0-1-1,-1 0 1,1 0-1,0 1 1,-1-1 0,1 0-1,0 1 1,-1-1-1,1 0 1,0 1-1,0-1 1,-1 0 0,1 1-1,0-1 1,0 1-1,0-1 1,0 0-1,0 1 1,-1-1 0,1 1-1,0-1 1,0 1-1,0-1 1,0 1-1,0-1 1,0 0 0,0 1-1,1-1 1,-1 1-1,0-1 1,0 1-1,0-1 1,0 0 0,0 1-1,1-1 1,-1 0-1,0 1 1,1 0-1,0 1 26,0 0-1,1 0 1,-1 1-1,1-1 0,-1 0 1,1 0-1,0 0 1,2 2-1,-1-3-9,0 1 0,0-1 0,0 1 0,1-1 0,-1 0-1,0-1 1,0 1 0,0 0 0,1-1 0,-1 0 0,0 1 0,1-1 0,-1-1 0,0 1 0,1 0-1,-1-1 1,0 0 0,0 0 0,1 0 0,-1 0 0,4-2 0,-1 0 27,0 0 0,0-1 0,0 1 1,0-1-1,-1 0 0,0-1 0,0 1 0,0-1 1,6-8-1,-7 6 32,1-1 0,-1 0 0,0 0 0,-1-1 0,0 1 0,0-1 0,-1 0 0,2-11 0,-3 16-59,-1 1-1,0-1 1,0 0 0,0 0-1,0 0 1,-1 0 0,1 1 0,-1-1-1,-2-7 1,2 9-25,0 1 0,0-1-1,0 0 1,0 1 0,0-1 0,0 1-1,-1-1 1,1 1 0,0-1 0,-1 1-1,1 0 1,-1 0 0,0-1 0,1 1-1,-1 1 1,0-1 0,0 0 0,0 0-1,-3 0 1,2 0-6,-1 1 0,1 0 0,0 0 0,0 0 0,0 1 0,0-1-1,0 1 1,-1-1 0,1 1 0,0 0 0,0 1 0,1-1 0,-1 0 0,0 1 0,0-1 0,1 1-1,-1 0 1,0 0 0,-2 3 0,-4 3-7,1 1-1,-1 0 0,2 0 1,-8 11-1,8-10-20,1 0 0,0 0 0,1 1 0,0 0 0,1 0 0,0 0-1,0 0 1,1 1 0,1 0 0,0-1 0,1 1 0,0 20 0,0-31 5,1 1 1,1 0 0,-1 0-1,0-1 1,0 1-1,1 0 1,-1 0 0,1-1-1,-1 1 1,1 0-1,0-1 1,0 1-1,0-1 1,0 1 0,0-1-1,0 1 1,0-1-1,0 0 1,0 0 0,1 1-1,-1-1 1,1 0-1,-1 0 1,1 0 0,-1 0-1,1-1 1,-1 1-1,1 0 1,0-1 0,-1 1-1,1-1 1,0 1-1,-1-1 1,1 0-1,0 0 1,0 0 0,0 0-1,-1 0 1,4 0-1,3-2-23,0 1 1,0-1-1,-1-1 0,1 1 0,0-1 0,-1-1 0,9-4 0,1-4-42,1 0 1,19-18-1,-24 18 64,0 1 1,2 1-1,21-13 0,-35 22 12,0 1 0,0-1-1,0 1 1,-1-1 0,1 1-1,0 0 1,0-1 0,0 1-1,0 0 1,0 0 0,0 0-1,0 0 1,0 0 0,0 0-1,0 0 1,0 0 0,0 0 0,0 0-1,0 0 1,0 1 0,0-1-1,0 0 1,0 1 0,0-1-1,0 1 1,0-1 0,0 1-1,0-1 1,-1 1 0,1-1-1,0 1 1,0 0 0,1 1-1,0 3 7,1-1-1,-1 1 1,0-1-1,0 1 1,2 9-1,3 7 19,-6-19-18,0 0 0,0 1 0,0-1 0,1 0 0,-1 0 0,1 0 0,-1 0 0,1 0 0,0 0 0,-1-1 0,1 1 0,0 0 0,0-1 0,0 0 0,0 1 0,1-1 0,-1 0 0,0 0 0,1 0 0,-1 0 0,4 0 0,0 0 15,1-1 0,-1 0 0,1 0 0,-1-1 0,0 0 0,1 0 0,7-2 0,56-20 146,8-1 9,-70 22-158,0 0 0,1 1 1,-1 0-1,0 0 0,1 1 0,-1 0 1,10 2-1,-16-1-15,0-1 0,0 0 0,0 1-1,0 0 1,0-1 0,0 1 0,-1 0 0,1 0 0,0 0-1,-1 0 1,1 0 0,0 1 0,-1-1 0,1 0 0,-1 1-1,0-1 1,2 4 0,0 0 1,0 0 0,-1 0 0,1 1 0,1 8 0,-3-9-4,1 0 1,0 0-1,0 0 1,0-1 0,0 1-1,4 4 1,-5-8 1,0 0 0,0 0 0,0-1 0,0 1 0,0 0 0,0-1 0,0 1 0,0-1 0,0 1 0,0-1 0,0 0 0,1 1 0,-1-1 0,0 0 0,0 0 0,0 0 0,1 0 0,-1 0 0,0 0 0,0 0 0,0 0 0,0-1 0,1 1 0,-1 0 0,0-1 0,0 1 0,0 0 0,0-1 0,2-1 0,30-19 28,-2-6-17,-24 20-8,1-1 0,0 1 0,1 1 0,-1-1 0,1 1 0,1 1 0,14-7-1,-23 12-5,0-1-1,-1 1 1,1 0-1,0 0 0,0 0 1,0-1-1,0 1 1,-1 0-1,1 0 0,0 0 1,0 0-1,0 1 0,0-1 1,-1 0-1,1 0 1,0 0-1,0 1 0,0-1 1,-1 0-1,1 1 1,0-1-1,-1 1 0,1-1 1,0 1-1,-1-1 0,2 2 1,-1-1 11,0 1 0,0 0 1,0-1-1,0 1 1,0 0-1,-1 0 0,1 0 1,-1 0-1,1 0 0,0 3 1,-1 4-300,1 1 1,-1-1 0,-2 15 0,2-24 278,0 0 0,0 0 1,0 1-1,-1-1 0,1 0 0,0 0 1,0 0-1,0 0 0,0 0 1,0 1-1,0-1 0,0 0 1,0 0-1,-1 0 0,1 0 1,0 0-1,0 0 0,0 0 1,0 0-1,0 1 0,0-1 1,-1 0-1,1 0 0,0 0 1,0 0-1,0 0 0,0 0 0,-1 0 1,1 0-1,0 0 0,0 0 1,0 0-1,0 0 0,-1 0 1,1 0-1,0 0 0,0 0 1,0 0-1,0 0 0,-1 0 1,1 0-1,0-1 0,0 1 1,0 0-1,0 0 0,0 0 1,-1 0-1,1 0 0,0 0 0,-4-6-256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8.525"/>
    </inkml:context>
    <inkml:brush xml:id="br0">
      <inkml:brushProperty name="width" value="0.05" units="cm"/>
      <inkml:brushProperty name="height" value="0.05" units="cm"/>
    </inkml:brush>
  </inkml:definitions>
  <inkml:trace contextRef="#ctx0" brushRef="#br0">35 13 16484,'-13'17'1136,"2"-5"-1144,1-11 624,10-11-208,2-4-144,10-5-136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8.915"/>
    </inkml:context>
    <inkml:brush xml:id="br0">
      <inkml:brushProperty name="width" value="0.05" units="cm"/>
      <inkml:brushProperty name="height" value="0.05" units="cm"/>
    </inkml:brush>
  </inkml:definitions>
  <inkml:trace contextRef="#ctx0" brushRef="#br0">20 0 14147,'-11'169'2280,"6"-114"-1993,2-1 1,4 73-1,0-121-263,0 1 0,0-1-1,0 0 1,1 0 0,-1 1 0,2-1 0,-1 0 0,6 10-1,-6-14-2,-1 0 0,1 0 0,-1 0 0,1-1 0,0 1 0,-1 0 0,1-1 0,0 1 0,0-1-1,0 0 1,0 0 0,0 0 0,1 0 0,-1 0 0,0 0 0,0 0 0,1-1 0,-1 1 0,0-1 0,1 0-1,-1 0 1,1 0 0,-1 0 0,0 0 0,1 0 0,3-1 0,4-2 63,0 0 0,0 0-1,-1-1 1,1-1 0,-1 1 0,1-1 0,-2-1 0,1 0 0,0 0 0,-1-1-1,-1 0 1,10-10 0,5-8 235,-1-1 0,27-42 0,20-47 437,-59 99-668,-1-1 0,-1 0 0,-1 0-1,-1-1 1,4-20 0,-8 38-94,-1-1 1,0 0 0,0 1-1,0-1 1,1 0-1,-1 1 1,0-1-1,0 0 1,0 0-1,0 1 1,0-1 0,0 0-1,0 1 1,0-1-1,-1 0 1,1 1-1,0-1 1,0 0-1,-1 1 1,1-1-1,0 0 1,-1 1 0,0-2-1,1 2 37,-1 1 1,1-1-1,-1 0 0,0 0 1,1 0-1,-1 1 1,1-1-1,-1 0 0,0 0 1,1 1-1,-1-1 0,1 1 1,-1-1-1,1 0 0,-1 1 1,1-1-1,0 1 0,-2 0 1,-19 31 526,13-15-422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9.334"/>
    </inkml:context>
    <inkml:brush xml:id="br0">
      <inkml:brushProperty name="width" value="0.05" units="cm"/>
      <inkml:brushProperty name="height" value="0.05" units="cm"/>
    </inkml:brush>
  </inkml:definitions>
  <inkml:trace contextRef="#ctx0" brushRef="#br0">1 123 11867,'11'-1'580,"0"-1"1,-1 0 0,1-1-1,-1-1 1,1 0 0,-1 0 0,10-6-1,-13 6-412,-1 0 0,0 0 0,0 0 0,0-1 0,-1 0 0,1 0 0,-1 0 0,0-1 0,-1 0 0,0 0 0,6-9 0,-9 14-147,-1 0 0,0 1 0,1-1 0,-1 0 0,1 0 0,-1 1 0,0-1 0,0 0 0,1 0 0,-1 0 0,0 1 0,0-1 0,0 0 0,0 0 0,0 0 0,0 1 0,0-1 0,0 0 0,0 0 0,-1 0 0,1 0 0,0 0 0,-1 0-5,1 1 0,-1-1 0,0 1-1,1 0 1,-1-1 0,1 1 0,-1 0 0,0-1 0,1 1 0,-1 0 0,0 0 0,1 0-1,-1 0 1,0 0 0,1-1 0,-1 1 0,0 0 0,1 1 0,-1-1 0,-1 0 0,-2 1 22,0 0 1,0 0 0,0 0 0,0 0 0,0 1 0,1 0 0,-8 4 0,-1 3 19,0 1-1,0 1 1,1 0 0,-12 16-1,18-21-54,0 1-1,1 0 0,0 0 1,0 1-1,0-1 1,1 1-1,0 0 0,0 0 1,-2 13-1,5-19-6,-1 0 1,1-1-1,0 1 0,0 0 0,-1 0 0,1-1 1,0 1-1,0 0 0,1-1 0,-1 1 0,0 0 1,1 0-1,-1-1 0,1 1 0,-1 0 0,1-1 0,0 1 1,0-1-1,0 1 0,-1-1 0,1 1 0,1-1 1,-1 0-1,0 1 0,0-1 0,0 0 0,1 0 1,-1 0-1,1 0 0,-1 0 0,1 0 0,-1 0 0,1-1 1,-1 1-1,1 0 0,0-1 0,0 0 0,-1 1 1,1-1-1,0 0 0,-1 0 0,1 0 0,2 0 1,5 0-98,0-1 0,0 0 0,-1 0 1,1-1-1,0 0 0,-1-1 0,12-4 1,-2-2-132,0-1 1,-1-1-1,0-1 1,0 0-1,-1-1 1,-1-1-1,0 0 1,-1-1-1,15-21 1,13-22-366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09.765"/>
    </inkml:context>
    <inkml:brush xml:id="br0">
      <inkml:brushProperty name="width" value="0.05" units="cm"/>
      <inkml:brushProperty name="height" value="0.05" units="cm"/>
    </inkml:brush>
  </inkml:definitions>
  <inkml:trace contextRef="#ctx0" brushRef="#br0">171 0 13883,'-4'37'1149,"-11"40"-1,-4 23-147,18-84-884,-8 94 544,9-96-597,0 1 0,1 0 0,0-1 0,2 1 0,5 19 0,0-13-25,-8-20-45,1-1 0,-1 1 0,0 0-1,0-1 1,1 1 0,-1 0 0,1-1 0,-1 1 0,0 0 0,1-1-1,-1 1 1,1-1 0,0 1 0,-1-1 0,1 1 0,-1-1 0,1 1-1,0-1 1,-1 0 0,1 1 0,0-1 0,-1 0 0,3 1 0,-3-2-15,0 1 1,0-1-1,0 1 1,0-1-1,1 0 1,-1 1 0,0-1-1,0 1 1,0-1-1,0 0 1,0 1-1,0-1 1,-1 1 0,1-1-1,0 1 1,0-1-1,0 1 1,0-1-1,-1 0 1,1 1 0,0-1-1,-1 1 1,1 0-1,0-1 1,-1 0-1,-9-16-245,-1 1-58,-1 0-1,-22-25 1,29 35 322,-1 1 1,1 0-1,-1 0 1,0 1-1,-1 0 1,1 0-1,-1 0 1,0 1-1,1-1 1,-11-1 0,8 5 238,11 7-26,16 7 51,-3-9-328,-1-1 0,1-1 0,0 0 0,0-1 0,0-1 0,0 0 0,0-1-1,0-1 1,0 0 0,18-5 0,14-4-1290,86-30 0,-133 40 1362,0 0 0,0 0 0,1-1 0,-1 1 0,0 0 0,0 0 0,0 0 0,1 0 0,-1 0 0,0 0 0,0 0 0,0 0 0,1 0 0,-1 0 0,0 0 0,0 0 0,1 0 0,-1 0 0,0 0 0,0 0 0,0 0 0,1 0 0,-1 0 0,0 0 0,0 0 0,1 0 0,-1 0 0,0 0 0,0 1 0,0-1 0,1 0 0,-1 0 0,0 0 0,0 0 0,0 0 0,0 1 0,0-1 0,1 0 0,-1 0 0,-2 11 383,-15 19 472,14-25-680,-3 6 142,-18 33 800,22-41-1039,1 0 0,-1 0 0,1 1 0,0-1 0,0 0 0,1 1 0,-1-1 0,1 1 0,0 0 0,0 6 0,0-9-61,0 0 1,1-1 0,-1 1 0,0 0-1,1 0 1,-1-1 0,1 1-1,-1 0 1,1-1 0,-1 1-1,1-1 1,0 1 0,-1 0 0,1-1-1,0 1 1,-1-1 0,1 0-1,0 1 1,0-1 0,-1 1-1,1-1 1,0 0 0,0 0 0,0 0-1,0 1 1,-1-1 0,1 0-1,0 0 1,0 0 0,0 0-1,0 0 1,-1 0 0,1-1 0,0 1-1,0 0 1,0 0 0,0-1-1,-1 1 1,1 0 0,1-1-1,3-1 93,-1 1 0,0-1 0,1 0 0,-1-1 0,0 1 0,5-4 0,-5 2 84,0 0 0,0 0 0,0-1 1,-1 1-1,0-1 0,6-10 0,-9 14-172,1 0 1,-1 0-1,1 0 1,-1 0-1,0 0 1,1 0-1,-1 0 1,0-1-1,0 1 0,0 0 1,0 0-1,0 0 1,0 0-1,0 0 1,0 0-1,-1-1 1,1 0-1,-1 1-62,0 0 0,1 0 0,-1 0 0,0 1 0,0-1-1,0 0 1,1 1 0,-1-1 0,0 1 0,0-1 0,0 1 0,0 0 0,0-1 0,0 1 0,0 0 0,0-1-1,0 1 1,0 0 0,0 0 0,0 0 0,0 0 0,0 0 0,-2 0 0,2 0 4,-1 0 1,1 1-1,0-1 0,-1 0 1,1 1-1,0-1 1,-1 0-1,1 1 0,0-1 1,0 1-1,0 0 0,-1 0 1,1-1-1,-2 3 1,-7 6-289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0.481"/>
    </inkml:context>
    <inkml:brush xml:id="br0">
      <inkml:brushProperty name="width" value="0.05" units="cm"/>
      <inkml:brushProperty name="height" value="0.05" units="cm"/>
    </inkml:brush>
  </inkml:definitions>
  <inkml:trace contextRef="#ctx0" brushRef="#br0">1 71 14587,'1'1'128,"0"0"1,0 0-1,0 0 0,0 0 0,0 0 0,0 0 1,0 0-1,0 0 0,0 0 0,0 1 0,-1-1 1,1 0-1,0 1 0,-1-1 0,1 0 1,-1 1-1,0-1 0,1 3 0,4 35 918,-3-22-427,-1-10-478,2 12 126,0 0 0,2-1 0,7 22 1,-12-39-255,0 0 1,1 0-1,-1 0 1,1 0-1,-1 0 1,1 0-1,-1-1 1,1 1-1,0 0 1,-1 0-1,1-1 1,0 1-1,0 0 1,-1-1-1,1 1 1,0-1-1,0 1 1,0-1-1,0 1 1,0-1-1,0 0 1,0 1-1,0-1 1,0 0-1,0 0 1,0 0-1,0 1 1,0-1-1,0 0 1,0 0-1,0-1 1,0 1-1,0 0 1,0 0-1,-1 0 1,1-1-1,0 1 1,0 0-1,0-1 1,0 1-1,0-1 1,1 0-1,2-2 31,0 1 0,0-1 0,-1 0-1,1 0 1,-1 0 0,1-1 0,-1 1 0,3-5-1,2-5 128,0 0-1,7-18 0,-12 25-115,-1 0 1,0-1-1,0 1 1,0-1 0,-1 1-1,0-1 1,0-11-1,-3 9 9,-2 9 0,3 1-62,0 0 1,1 0-1,-1 0 1,1 0-1,-1 0 1,1 0-1,0 0 1,-1 0-1,1 0 1,0 1 0,0-1-1,-1 0 1,1 0-1,0 2 1,0 0-6,0 0 1,1 0-1,-1 0 0,0 0 1,1 0-1,0 0 1,-1-1-1,1 1 1,1 0-1,-1 0 0,0 0 1,0-1-1,1 1 1,0-1-1,-1 1 1,1-1-1,0 0 0,0 0 1,1 1-1,-1-1 1,0-1-1,1 1 1,-1 0-1,1-1 0,-1 1 1,4 1-1,-2-2 0,1 0 0,-1 0-1,1 0 1,-1-1 0,1 0 0,-1 0-1,1 0 1,-1 0 0,1 0-1,-1-1 1,1 0 0,-1 0 0,1 0-1,-1-1 1,0 1 0,8-5-1,0-1 4,0 0 0,-1-1 0,0 0 0,0 0-1,16-19 1,-21 21 4,-1 0 0,0 0 0,0-1 0,0 1 0,-1-1 0,0-1 0,0 1 0,-1 0 0,0-1 0,3-14 0,-5 21-3,-1 0 0,0 1 0,0-1 0,0 0 1,0 0-1,0 0 0,0 0 0,0 0 0,0 0 0,0 1 0,0-1 0,0 0 0,0 0 1,-1 0-1,1 0 0,0 1 0,0-1 0,-1 0 0,1 0 0,-1 1 0,1-1 0,-1 0 1,1 0-1,-1 1 0,0-1 0,1 1 0,-1-1 0,0 0 0,1 1 0,-1-1 0,0 1 1,1 0-1,-3-1 0,2 0 0,-1 1-1,0 0 1,1 0 0,-1 0 0,1 0 0,-1 0 0,1 0-1,-1 0 1,0 0 0,1 1 0,-1-1 0,1 1-1,-1-1 1,1 1 0,-1-1 0,1 1 0,0 0 0,-2 1-1,-7 6 1,0 1 0,1 1-1,1-1 1,0 1-1,0 1 1,0 0-1,2 0 1,-1 0 0,1 1-1,1-1 1,0 1-1,1 1 1,-5 23-1,8-32 0,0-1-1,1 1 1,-1 0-1,1 0 1,0 0 0,0 0-1,1 0 1,-1-1-1,2 6 1,-1-8-12,-1 1 0,1-1 0,0 0 0,-1 1 0,1-1 0,0 0 0,0 0-1,0 0 1,0 0 0,0 0 0,0 0 0,1 0 0,-1 0 0,0 0 0,0-1 0,1 1 0,-1 0 0,0-1 0,1 1 0,-1-1 0,1 1 0,-1-1 0,1 0 0,-1 0 0,1 0 0,1 0 0,15 0 34,1-1 0,-1-1 0,1-1 0,-1-1 0,0 0 0,29-12 0,-15 6-273,10-1 167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1.006"/>
    </inkml:context>
    <inkml:brush xml:id="br0">
      <inkml:brushProperty name="width" value="0.05" units="cm"/>
      <inkml:brushProperty name="height" value="0.05" units="cm"/>
    </inkml:brush>
  </inkml:definitions>
  <inkml:trace contextRef="#ctx0" brushRef="#br0">130 216 13539,'3'-32'1492,"-3"32"-1463,0-1 0,0 1 1,0-1-1,-1 1 0,1-1 0,0 1 1,0-1-1,0 1 0,0-1 0,-1 1 1,1-1-1,0 1 0,0-1 0,-1 1 0,1-1 1,0 1-1,-1 0 0,1-1 0,0 1 1,-1 0-1,0-1 0,0 1 7,1 0 1,-1 0-1,0 0 1,1 0-1,-1 0 0,0 0 1,0 0-1,1 0 0,-1 0 1,0 0-1,1 1 1,-1-1-1,0 0 0,1 1 1,-1-1-1,0 0 1,1 1-1,-1-1 0,1 1 1,-2 0-1,-6 7 164,0-1 0,0 2 1,0-1-1,1 1 0,1 0 0,-10 16 0,6-5-108,0 0 1,-10 29-1,18-42-87,0 0-1,0 0 1,1 1 0,-1-1-1,2 1 1,-1 7 0,1-13-3,0-1 0,0 1 0,0 0 0,0 0 0,0 0 0,1-1 0,-1 1 0,1 0 0,-1 0 0,1-1 0,0 1 0,0-1 1,0 1-1,0 0 0,0-1 0,0 1 0,0-1 0,0 0 0,0 1 0,1-1 0,-1 0 0,1 0 0,-1 0 0,1 0 0,-1 0 0,1 0 0,-1 0 0,1-1 1,3 2-1,-1-1 2,1-1 0,0 0 0,0 0 0,-1 0 0,1 0 0,0-1 0,-1 1 0,1-1 0,-1-1 0,1 1 0,-1 0 0,1-1 0,-1 0 0,0 0 0,6-4 0,2-1 9,-1-1 1,0 0-1,0-1 0,11-11 0,-11 6 21,0 1 0,0-1 0,-1-1-1,-1 0 1,0-1 0,-1 1 0,11-34 0,-14 34 3,0 0 0,-2-1 0,1 0 0,-2 1 0,0-1 0,-1 0 0,-1 0 0,-3-31 0,3 44-27,-1 0-1,1 1 1,-1-1-1,0 0 1,0 0-1,0 0 1,0 1-1,0-1 1,-1 1-1,1-1 1,-1 1-1,0-1 1,0 1-1,0 0 1,0 0-1,0 0 1,-4-3-1,4 4-5,0 0 0,1 1 0,-1-1-1,0 1 1,0-1 0,1 1 0,-1 0 0,0-1-1,0 1 1,0 0 0,0 0 0,1 0 0,-1 1 0,0-1-1,0 0 1,0 1 0,1-1 0,-1 1 0,0 0-1,0-1 1,1 1 0,-1 0 0,1 0 0,-1 0 0,1 0-1,-1 0 1,1 0 0,-2 3 0,-7 7 21,0 0 1,1 1 0,1 1-1,0 0 1,0 0-1,1 0 1,1 1 0,1 0-1,0 0 1,0 0-1,1 1 1,1 0 0,1-1-1,-2 27 1,4-40-22,0 1-1,0-1 1,0 0 0,0 0-1,0 0 1,0 0 0,0 0-1,1 0 1,-1 0 0,0 0-1,1 0 1,-1 0 0,1 0-1,-1 0 1,1 0 0,-1 0 0,1 0-1,-1 0 1,1 0 0,0 0-1,0 0 1,-1-1 0,1 1-1,0 0 1,0 0 0,0-1-1,0 1 1,0-1 0,0 1-1,0-1 1,0 1 0,0-1-1,0 0 1,0 0 0,0 1 0,0-1-1,1 0 1,-1 0 0,0 0-1,2 0 1,4-1 3,0 0 1,-1-1-1,1 0 1,0 0-1,8-4 1,-5 2-12,1 0-17,0 0 1,0 1-1,0 0 1,0 1-1,18-2 1,-26 4 10,0 0 1,0 0 0,0 1 0,0-1-1,0 0 1,1 1 0,-1 0 0,-1 0-1,1 0 1,0 0 0,0 0-1,0 1 1,0-1 0,-1 1 0,1 0-1,-1 0 1,1 0 0,-1 0 0,0 0-1,0 0 1,0 1 0,0-1 0,0 1-1,3 5 1,-3-3-10,1 1 0,-1 0 0,-1 1 0,1-1 0,-1 0 0,0 0 0,0 1 0,-1-1 0,0 7 0,4 29-4,-4-41 13,0-1-1,0 1 1,1-1 0,-1 1 0,0 0 0,0-1 0,0 1 0,1-1-1,-1 1 1,0-1 0,1 1 0,-1 0 0,1-1 0,-1 0 0,0 1-1,1-1 1,-1 1 0,1-1 0,-1 1 0,1-1 0,0 0 0,-1 0-1,1 1 1,-1-1 0,1 0 0,-1 0 0,1 1 0,0-1-1,-1 0 1,1 0 0,0 0 0,-1 0 0,1 0 0,-1 0 0,1 0-1,0 0 1,-1 0 0,1 0 0,0-1 0,-1 1 0,1 0 0,-1 0-1,1 0 1,0-1 0,27-16-739,-15 5 593,-1 1-1,20-27 1,3-7-168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0.343"/>
    </inkml:context>
    <inkml:brush xml:id="br0">
      <inkml:brushProperty name="width" value="0.05" units="cm"/>
      <inkml:brushProperty name="height" value="0.05" units="cm"/>
    </inkml:brush>
  </inkml:definitions>
  <inkml:trace contextRef="#ctx0" brushRef="#br0">162 38 11626,'-5'-4'386,"0"0"0,-1 1-1,1-1 1,-1 1 0,0 1-1,0-1 1,0 1 0,0 0-1,-6-1 1,10 2-338,-1 1-1,1 0 1,-1-1 0,1 1-1,0 0 1,-1 0-1,1 0 1,0 1 0,-1-1-1,1 1 1,0-1 0,-1 1-1,1 0 1,0 0-1,0 0 1,-1 0 0,1 0-1,0 0 1,0 1 0,0-1-1,1 1 1,-1-1-1,0 1 1,0 0 0,1-1-1,-3 5 1,-2 4-11,1 1 0,0-1 1,1 1-1,0 0 0,1 1 0,-3 20 1,3-11-44,1 1 0,1 40 0,1-61 3,0 1 0,0-1 0,1 1 0,-1-1 0,0 1 0,0-1 0,1 0 0,-1 1 0,0-1 0,1 0 0,0 1 0,-1-1 0,1 0 0,0 1 0,0-1 0,-1 0 1,2 1-1,-1-2 1,-1 1 1,0-1-1,1 0 1,-1 0-1,0 0 1,1 0-1,-1 0 1,0 0-1,1 0 1,-1 0 0,1 0-1,-1 0 1,0 0-1,1 0 1,-1 0-1,0 0 1,1 0-1,-1 0 1,0 0-1,1 0 1,-1-1 0,0 1-1,1 0 1,0 0-1,11-14-24,8-18-1,23-53 0,9-16-3,-35 80 30,-17 20 0,1 1 0,-1-1 0,0 1 0,0 0 0,1-1 0,-1 1 0,0 0 0,1-1 0,-1 1 0,1 0 0,-1 0 0,0-1 0,1 1 0,-1 0 0,1 0-1,-1 0 1,0 0 0,1 0 0,-1-1 0,1 1 0,-1 0 0,1 0 0,-1 0 0,1 0 0,-1 0 0,1 0 0,-1 0 0,0 1 0,1-1 0,-1 0 0,1 0 0,-1 0 0,1 0 0,-1 1 0,0-1 0,1 0 0,-1 0 0,0 1 0,1-1 0,-1 0 0,1 0 0,-1 1 0,0-1 0,0 0 0,1 1 0,-1-1 0,0 1 0,0-1 0,1 0 0,-1 1 0,0-1-1,0 1 1,0-1 0,0 1 0,0-1 0,0 0 0,1 1 0,-1-1 0,0 2 0,2 12 0,0 0-1,-1 1 1,-1-1 0,0 1-1,-3 19 1,1-5 4,-20 181 98,-1 15 152,23-216-509,3-8 274,6-13 518,6-22 275,-11 26-633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1.440"/>
    </inkml:context>
    <inkml:brush xml:id="br0">
      <inkml:brushProperty name="width" value="0.05" units="cm"/>
      <inkml:brushProperty name="height" value="0.05" units="cm"/>
    </inkml:brush>
  </inkml:definitions>
  <inkml:trace contextRef="#ctx0" brushRef="#br0">279 0 15051,'-19'62'1977,"-22"122"0,34-130-1910,2 0 0,4 90-1,1-144-135,0 1 0,1-1-1,-1 1 1,0 0-1,0-1 1,0 1-1,0-1 1,0 1-1,-1 0 1,1-1-1,0 1 1,0-1-1,0 1 1,0-1 0,-1 1-1,1 0 1,0-1-1,0 1 1,-1-1-1,1 1 1,-1 0-1,-9-4-1393,-13-21-753,20 20 1926,-53-58-1525,32 38 2836,2-1 1,-34-48 0,55 72-877,0-1 1,0 0 0,0 0-1,0 0 1,0 1-1,1-1 1,-1 0 0,1 0-1,-1 0 1,1 0-1,-1 0 1,1 0 0,0 0-1,0-4 1,1 5-57,-1 0 0,0-1 0,1 1 1,-1 0-1,1 0 0,0 0 0,-1 0 1,1 0-1,0-1 0,0 1 0,-1 0 0,1 1 1,0-1-1,0 0 0,0 0 0,0 0 1,2-1-1,3 0 114,0-1 0,1 1 1,-1 0-1,1 0 0,-1 0 1,15 0-1,55-5-40,-46 5-406,0-1 0,0-1 0,53-15-1,-39-1-41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1.921"/>
    </inkml:context>
    <inkml:brush xml:id="br0">
      <inkml:brushProperty name="width" value="0.05" units="cm"/>
      <inkml:brushProperty name="height" value="0.05" units="cm"/>
    </inkml:brush>
  </inkml:definitions>
  <inkml:trace contextRef="#ctx0" brushRef="#br0">10 0 14859,'-6'10'992,"6"16"-832,-2 4-96,0 12 257,2 1-305,0 4-241,3-2 193,4-14-48,5-9-16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2.400"/>
    </inkml:context>
    <inkml:brush xml:id="br0">
      <inkml:brushProperty name="width" value="0.05" units="cm"/>
      <inkml:brushProperty name="height" value="0.05" units="cm"/>
    </inkml:brush>
  </inkml:definitions>
  <inkml:trace contextRef="#ctx0" brushRef="#br0">227 170 13707,'-3'-2'99,"1"0"1,-1 0-1,0 0 1,0 1-1,0-1 1,0 1-1,0 0 0,0-1 1,0 1-1,0 1 1,-1-1-1,1 0 1,0 1-1,-1 0 0,1 0 1,-4 0-1,2 1-18,0 0 0,1 0 1,-1 0-1,1 1 0,-1-1 0,1 1 0,0 0 0,-1 1 0,1-1 0,-4 4 0,-3 4-11,0-1 0,1 1 0,1 1 0,0 0 0,0 0-1,-11 20 1,15-23-53,0 1-1,0-1 1,1 1 0,0 0-1,1 1 1,0-1 0,0 1-1,1 0 1,0-1-1,1 1 1,0 0 0,1 19-1,0-27-11,0 0-1,0 0 1,1 0-1,-1 0 0,1 1 1,0-1-1,-1 0 1,1 0-1,0 0 1,0 0-1,0 0 0,1-1 1,-1 1-1,0 0 1,1 0-1,-1-1 1,1 1-1,0-1 0,-1 1 1,1-1-1,0 0 1,0 0-1,0 0 1,0 0-1,0 0 0,0 0 1,0 0-1,0-1 1,0 1-1,0-1 1,1 1-1,-1-1 0,0 0 1,0 0-1,4 0 1,4-1 12,-1 0 0,0-1 0,1 0 0,-1 0 0,0-1 0,0 0 0,12-7 0,8-5 77,-2-1-1,0-2 1,-1 0-1,-1-2 1,37-36-1,-33 26 127,-2-2 0,-1 0 0,41-68 0,-63 94-185,-1 0 13,1 0-1,-1 0 1,0 0 0,0 0-1,0-1 1,-1 1 0,0-1-1,-1 1 1,2-8 0,-3 13-43,0 1 1,0-1 0,0 0-1,0 1 1,1-1 0,-1 1-1,0-1 1,-1 1-1,1-1 1,0 1 0,0-1-1,0 0 1,0 1 0,0-1-1,0 1 1,-1-1 0,1 1-1,0-1 1,-1 1-1,1-1 1,0 1 0,-1-1-1,1 1 1,0 0 0,-1-1-1,1 1 1,-1 0 0,1-1-1,0 1 1,-1 0-1,1-1 1,-1 1 0,1 0-1,-1 0 1,0-1 0,1 1-1,-1 0 1,1 0-1,-1 0 1,1 0 0,-1 0-1,1 0 1,-1 0 0,0 0-1,1 0 1,-1 0 0,1 0-1,-1 0 1,0 1-1,-2 0 6,0 0-1,0 0 0,0 0 1,0 1-1,1-1 0,-1 1 1,1 0-1,-5 3 1,-3 6 3,1 0 0,0 1 1,0 0-1,1 0 0,1 1 1,0 0-1,0 0 1,-6 21-1,6-12 0,0 2-1,1-1 1,2 1-1,-3 34 1,6-42-10,1 0-1,2 25 1,-1-37-56,-1 0 0,1-1-1,-1 1 1,1 0-1,0-1 1,1 1 0,-1-1-1,1 1 1,-1-1 0,1 0-1,0 0 1,0 0 0,0 0-1,1 0 1,-1 0-1,6 4 1,-7-6 37,0 0 0,1-1 1,-1 1-1,0 0 0,1-1 0,-1 0 0,1 1 0,-1-1 1,1 0-1,-1 1 0,0-1 0,1 0 0,-1 0 0,1 0 1,-1-1-1,1 1 0,-1 0 0,1 0 0,-1-1 0,0 1 1,1-1-1,-1 1 0,0-1 0,3-1 0,13-14-234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2.945"/>
    </inkml:context>
    <inkml:brush xml:id="br0">
      <inkml:brushProperty name="width" value="0.05" units="cm"/>
      <inkml:brushProperty name="height" value="0.05" units="cm"/>
    </inkml:brush>
  </inkml:definitions>
  <inkml:trace contextRef="#ctx0" brushRef="#br0">0 107 14555,'2'6'237,"-1"-1"-1,1 0 1,1 0-1,-1 0 1,1-1-1,0 1 0,0 0 1,0-1-1,1 0 1,5 6-1,-6-8-180,-1 0-1,1 0 1,0-1-1,-1 1 1,1-1-1,0 0 1,0 0-1,0 0 1,0 0-1,0-1 1,0 1-1,0-1 1,0 1-1,0-1 0,0 0 1,0 0-1,0-1 1,0 1-1,0-1 1,4 0-1,1-2-11,0-1 0,-1 1 0,1-1 1,-1 0-1,0-1 0,0 0 0,-1 0 0,1 0 0,-1-1 0,0 0 0,-1 0 0,1-1 0,-1 1 0,0-1 0,-1 0 1,0-1-1,0 1 0,3-10 0,-6 14-21,0 0 1,-1 0 0,0 0-1,1 0 1,-1 0-1,0 0 1,-1 0-1,1-1 1,0 1 0,-1 0-1,0 0 1,1 0-1,-3-3 1,3 5-14,-1 0 0,0 0 0,1 0 0,-1 0 0,0 0 0,1 0 0,-1 0 0,0 0 0,0 0 0,0 0 0,0 1 0,0-1 0,0 0 0,0 1 0,0-1 0,0 0 0,0 1 0,0 0 0,-1-1 0,1 1 0,0 0 0,0-1 0,0 1 0,-1 0 0,1 0 0,0 0 0,0 0 0,0 0 0,-1 0 0,1 1 0,0-1 1,0 0-1,0 1 0,-1-1 0,0 1 0,-5 2 8,1 0 0,0 1 0,0-1 0,0 1 0,0 1 0,0-1 0,1 1 0,0 0 0,0 0 1,0 0-1,1 1 0,0 0 0,-7 11 0,7-10-2,0 1-1,0 0 1,1 0 0,0 0 0,0 0 0,1 1-1,0-1 1,1 1 0,0-1 0,0 18-1,1-24-15,0 0 1,0 1-1,0-1 0,1 0 0,-1 0 0,1 0 0,-1 0 1,1 0-1,0 0 0,0 0 0,0-1 0,0 1 0,0 0 0,0 0 1,1-1-1,-1 1 0,1-1 0,-1 1 0,1-1 0,-1 1 0,1-1 1,0 0-1,-1 0 0,1 0 0,0 0 0,0 0 0,0 0 1,0 0-1,0-1 0,0 1 0,0-1 0,0 0 0,0 1 0,0-1 1,0 0-1,1 0 0,-1 0 0,0 0 0,2-1 0,7 0 2,0-1-1,-1 0 1,1-1-1,-1 0 0,1-1 1,12-6-1,61-40 14,-1 1-3,-82 48-10,1 0 0,-1 0-1,1 0 1,-1 1 0,1-1 0,0 0-1,0 1 1,-1-1 0,1 1 0,0 0 0,0-1-1,0 1 1,-1 0 0,1 0 0,0 0-1,0 0 1,0 1 0,-1-1 0,1 0 0,0 1-1,2 0 1,-3 0 6,0 1 0,0-1 0,0 1 0,0 0 0,0-1 0,0 1 0,0 0 0,-1 0 0,1-1 0,-1 1 0,1 0 0,-1 0 0,0 0 0,1 0 0,-1 0 0,0-1 0,0 1 0,0 0 0,-1 3 0,-7 54 264,5-44-149,1 0-1,-1 17 1,3-31-110,0 0 1,0 0-1,0 0 0,0 0 1,0 0-1,0 0 1,0 0-1,1 0 1,-1 0-1,0 0 0,0 0 1,1 0-1,-1-1 1,0 1-1,1 0 0,-1 0 1,1 0-1,0 0 1,-1-1-1,1 1 0,-1 0 1,1 0-1,0-1 1,0 1-1,1 0 0,0 0 0,-1-1 0,1 0-1,-1 1 1,1-1 0,-1 0 0,1 0-1,-1 0 1,1 0 0,0-1-1,-1 1 1,1 0 0,-1-1 0,1 1-1,2-2 1,7-3 22,0-1 0,-1 0 0,14-11 0,-17 12-11,57-41 67,-30 21-147,49-29-1,-82 53 49,0 1 0,0-1 0,0 0 0,0 1 1,0-1-1,0 1 0,0 0 0,0-1 0,0 1 0,1 0 0,-1-1 0,0 1 0,0 0 0,0 0 0,0 0 0,0 0 0,1 0 0,-1 0 0,0 0 0,0 1 0,2 0 0,-3-1 1,1 1-1,0 0 1,-1-1 0,1 1-1,-1 0 1,0-1-1,1 1 1,-1 0 0,0 0-1,1 0 1,-1-1 0,0 1-1,0 0 1,0 0-1,1 0 1,-1 0 0,0 0-1,0 0 1,0-1-1,-1 1 1,1 1 0,-1 7-34,-1 1 1,-1-1 0,-5 15-1,7-22 44,-7 16-18,6-15-48,0 0 0,1 0-1,-1 0 1,1 0 0,-1 0-1,1 0 1,0 1 0,1-1-1,-1 0 1,1 1 0,-1-1-1,1 1 1,0 6 0,1-10 33,-1 0 0,1 0 0,-1 0 1,0 0-1,1 0 0,-1 1 0,1-1 1,-1 0-1,0 0 0,1 0 0,-1 0 0,1-1 1,-1 1-1,0 0 0,1 0 0,-1 0 1,1 0-1,-1 0 0,0 0 0,1-1 1,-1 1-1,0 0 0,1 0 0,-1-1 0,0 1 1,1 0-1,-1 0 0,0-1 0,1 1 1,-1 0-1,0-1 0,0 1 0,0-1 1,1 1-1,-1-1 0,13-13-143,-13 14 165,17-22-369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3.361"/>
    </inkml:context>
    <inkml:brush xml:id="br0">
      <inkml:brushProperty name="width" value="0.05" units="cm"/>
      <inkml:brushProperty name="height" value="0.05" units="cm"/>
    </inkml:brush>
  </inkml:definitions>
  <inkml:trace contextRef="#ctx0" brushRef="#br0">44 1 13755,'-18'71'3343,"11"-49"-2487,1 1 0,2-1 1,-4 33-1,8-54-835,0 0 0,0 1 1,0-1-1,0 0 0,0 0 0,0 1 0,0-1 0,0 0 1,0 0-1,1 1 0,-1-1 0,1 0 0,-1 0 0,1 0 1,-1 0-1,1 0 0,-1 0 0,1 1 0,0-1 0,0-1 1,0 1-1,-1 0 0,3 1 0,-2-1-7,1-1 0,-1 1 0,1-1 0,-1 1 0,1-1 0,0 0 0,-1 0 0,1 0 0,-1 0 0,1 0 0,-1 0 0,1 0 0,0-1 0,-1 1 0,4-1 0,6-4 1,0 0 0,0 0-1,20-13 1,-23 13-2,29-20-1,-25 16-28,1 1 0,0 0 0,25-11 0,-37 19 14,-1-1 0,1 1 0,0 0 0,-1-1 0,1 1-1,0 0 1,0 0 0,-1 0 0,1 0 0,0 0 0,0 0 0,0 0 0,-1 0-1,1 0 1,0 0 0,0 0 0,-1 0 0,1 0 0,0 1 0,0-1 0,-1 0-1,1 1 1,0-1 0,-1 0 0,1 1 0,0 0 0,0 0 1,0 0 1,-1 0-1,0 0 0,1 0 1,-1 0-1,1 0 0,-1 0 1,0 0-1,0 1 0,0-1 1,1 0-1,-1 0 0,0 0 1,-1 0-1,1 2 0,-1 6 12,-1 0 0,-1 0-1,-4 11 1,6-16-4,-10 26 44,5-16-35,1-1 1,1 1 0,0 0 0,-3 20-1,7-34-16,0 0-1,0 0 1,0 0-1,0 1 1,0-1-1,0 0 1,0 0-1,0 0 1,0 0-1,0 0 1,0 1-1,0-1 1,0 0-1,0 0 1,0 0-1,0 0 1,0 0-1,0 1 1,0-1-1,0 0 1,0 0-1,0 0 1,0 0-1,0 0 1,0 0-1,0 1 1,1-1-1,-1 0 1,0 0-1,0 0 1,0 0-1,0 0 1,0 0-1,0 0 1,0 1-1,0-1 1,1 0-1,-1 0 1,0 0-1,0 0 1,0 0-1,0 0 1,0 0-1,1 0 1,-1 0-1,0 0 1,0 0-1,0 0 1,0 0-1,0 0 1,1 0-1,-1 0 1,0 0-1,0 0 1,0 0-1,0 0 1,0 0-1,1 0 1,-1 0-1,0 0 1,0 0-1,0 0 1,0-1-1,0 1 1,0 0 0,1 0-1,-1 0 1,0 0-1,0 0 1,7-11-48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4.990"/>
    </inkml:context>
    <inkml:brush xml:id="br0">
      <inkml:brushProperty name="width" value="0.05" units="cm"/>
      <inkml:brushProperty name="height" value="0.05" units="cm"/>
    </inkml:brush>
  </inkml:definitions>
  <inkml:trace contextRef="#ctx0" brushRef="#br0">175 173 13291,'2'6'342,"1"0"1,-1 1 0,0-1-1,-1 0 1,1 1-1,-1-1 1,-1 1-1,1 0 1,-1 6-1,-2 11 289,-5 28 0,1-4-332,-14 214-1275,20-260 866,0-1 0,0 1 0,0 0-1,0-1 1,-1 1 0,1 0 0,0-1 0,-1 1-1,0-1 1,1 1 0,-1-1 0,-1 3 0,2-4 14,-1 0 0,1 0 0,0 1 0,-1-1 0,1 0-1,0 0 1,-1 0 0,1 1 0,0-1 0,-1 0 0,1 0 0,-1 0 0,1 0 0,0 0 0,-1 0 0,1 0 0,0 0 0,-1 0 0,1 0 0,-1 0 0,1 0 0,0 0 0,-1 0 0,1 0 0,-1-1 0,1 1 0,0 0-1,-1 0 1,1 0 0,0 0 0,-1-1 0,-3-3-594,-1 0 0,1 0 0,0 0-1,0 0 1,-4-8 0,-4-6 450,1 1 0,1-2 0,1 0 1,0 0-1,-9-34 0,7 13 1510,2 0 0,-4-41 0,11 66-648,0 0-1,2 0 1,1-25 0,0 34-436,0 1-1,0 0 1,0 0 0,1 0 0,-1 0 0,1 0 0,0 0 0,1 1-1,-1-1 1,1 0 0,0 1 0,0 0 0,1 0 0,6-6-1,2-1 168,1 2-1,1 0 1,-1 0-1,1 1 1,29-11-1,80-22 673,-110 37-910,35-10 345,83-14 1,-126 28-441,1-1-1,-1 1 0,1 0 1,-1 0-1,0 1 1,1 0-1,-1-1 1,1 2-1,5 1 1,-10-2-18,1-1 1,-1 1-1,0 0 1,0-1 0,0 1-1,1 0 1,-1 0-1,0 0 1,0 0 0,0 0-1,0 0 1,-1 0-1,1 0 1,0 1 0,0-1-1,-1 0 1,1 0-1,0 1 1,-1-1 0,1 0-1,-1 1 1,0-1-1,0 0 1,1 1 0,-1-1-1,0 1 1,0-1-1,0 1 1,0-1 0,-1 0-1,1 1 1,0-1 0,0 1-1,-1-1 1,1 0-1,-1 1 1,1-1 0,-1 0-1,-1 2 1,-3 8 9,-2 1 1,1-1-1,-2 0 1,1 0-1,-2-1 1,-16 17 0,-65 50 83,70-62-38,-31 19 1,44-30-105,-1 0 1,0 0-1,0-1 0,0 0 1,0 0-1,-1-1 0,-15 2 1,23-3 8,0-1 1,0 0 0,1 0-1,-1 0 1,0 0 0,0 0-1,1 0 1,-1 0 0,0 0-1,0 0 1,0-1 0,1 1-1,-1 0 1,0 0 0,1-1-1,-1 1 1,0 0 0,0-1 0,1 1-1,-1-1 1,1 1 0,-1-1-1,0 1 1,1-1 0,-1 0-1,1 1 1,-1-1 0,1 1-1,0-1 1,-1 0 0,1 0-1,0 1 1,-1-1 0,1 0-1,0 1 1,0-1 0,0 0-1,0 0 1,-1 0 0,1 1-1,0-1 1,0 0 0,0 0-1,1 1 1,-1-1 0,0 0-1,0 0 1,0 1 0,1-1-1,-1 0 1,0 0 0,1 1-1,-1-2 1,9-8-420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5.406"/>
    </inkml:context>
    <inkml:brush xml:id="br0">
      <inkml:brushProperty name="width" value="0.05" units="cm"/>
      <inkml:brushProperty name="height" value="0.05" units="cm"/>
    </inkml:brush>
  </inkml:definitions>
  <inkml:trace contextRef="#ctx0" brushRef="#br0">0 482 14379,'0'3'105,"2"16"1025,3-16-547,8-10-191,24-29 641,51-64-1,-48 54-677,186-241 646,-210 261-911,-15 22-17,-9 8-49,-9 11-7,5 1-1,1 1-1,0 0 1,-16 36 0,-16 59-82,37-94 290,1-1 0,0 1 1,1-1-1,0 1 0,2 0 0,-1 25 1,6-37 31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6.353"/>
    </inkml:context>
    <inkml:brush xml:id="br0">
      <inkml:brushProperty name="width" value="0.05" units="cm"/>
      <inkml:brushProperty name="height" value="0.05" units="cm"/>
    </inkml:brush>
  </inkml:definitions>
  <inkml:trace contextRef="#ctx0" brushRef="#br0">108 138 13715,'3'-12'575,"0"1"-219,0 1-1,-1 0 1,0-1-1,-1 0 1,0-16 0,-1 26-302,0 1 0,0-1 0,0 1 0,0-1 0,0 0 0,0 1 0,0-1 0,-1 1 0,1-1 0,0 0 0,0 1 0,0-1 0,-1 1 0,1-1 1,0 1-1,-1-1 0,1 1 0,-1-1 0,1 1 0,0-1 0,-1 0 0,-9 5 682,-6 18-116,1 5-477,1 0-1,1 1 0,2 0 0,0 1 0,2 0 0,-9 54 0,18-78-138,-1 1 1,1-1-1,0 1 0,0-1 0,1 1 0,0-1 0,0 1 0,0-1 0,1 0 1,-1 1-1,5 7 0,-5-11 1,0-1-1,0 1 1,0 0 0,1-1 0,-1 1 0,1-1 0,-1 1-1,1-1 1,-1 1 0,1-1 0,0 0 0,0 0-1,0 0 1,-1 0 0,1 0 0,0-1 0,0 1 0,0 0-1,0-1 1,1 1 0,-1-1 0,0 0 0,0 0-1,0 0 1,0 0 0,0 0 0,0 0 0,0-1 0,0 1-1,0-1 1,0 1 0,0-1 0,3-1 0,7-3 27,0-1 1,0 0 0,0-1 0,0 0 0,-1 0-1,-1-2 1,1 1 0,14-16 0,-9 6 20,-1 0 1,-1 0-1,0-1 1,13-25-1,6-26 67,-30 63-112,-1-1 0,0 0 0,0 1 0,0-1 0,-1 0 0,0 0 0,0-11 0,-7 31-39,-2 14-28,4 0-24,-1 34 1,5-54 67,0 1 0,0-1 0,1 1 1,-1-1-1,1 1 0,1-1 1,0 0-1,-1 1 0,2-1 1,-1 0-1,4 6 0,-5-10 12,1-1-1,-1 1 1,0-1-1,1 1 0,-1-1 1,1 1-1,0-1 1,0 0-1,-1 0 0,1 0 1,0 0-1,0 0 1,0 0-1,0 0 1,0-1-1,0 1 0,0-1 1,0 0-1,0 1 1,1-1-1,-1 0 0,0 0 1,0 0-1,0-1 1,0 1-1,0 0 0,0-1 1,0 1-1,0-1 1,0 0-1,0 0 0,0 1 1,2-3-1,7-2 0,-1-1-1,0 0 1,0-1 0,14-12-1,-8 6 9,-1-1 0,-1 0 0,22-29 0,-32 37-1,0 1-1,-1-1 1,1 0-1,-1 1 1,-1-2-1,1 1 1,-1 0-1,0 0 1,0-1-1,-1 1 1,0-1-1,0 1 1,0-1-1,-1 0 1,0-8-1,0 14-1,0 0-1,0 0 1,0 1-1,0-1 1,0 0-1,0 1 1,0-1-1,0 0 1,-1 1-1,1-1 1,0 0-1,0 1 1,0-1-1,-1 0 1,1 1-1,0-1 1,-1 0-1,1 1 0,-1-1 1,1 1-1,-1-1 1,1 1-1,-1-1 1,1 1-1,-1-1 1,1 1-1,-1 0 1,1-1-1,-1 1 1,0 0-1,1-1 1,-1 1-1,0 0 1,1 0-1,-1 0 1,0 0-1,1-1 1,-1 1-1,0 0 1,0 0-1,1 0 1,-1 0-1,0 1 1,1-1-1,-1 0 0,0 0 1,0 1-1,-2 0 1,1 0 0,-1 1 0,1-1 0,0 1 0,-1 0 0,1 0-1,0 0 1,0 0 0,0 0 0,0 0 0,-1 3 0,-1 1 0,1 0 0,0 0 1,0 1-1,1-1 0,0 1 1,0-1-1,0 1 0,1 0 1,0 0-1,0-1 0,1 1 1,0 0-1,1 9 0,-1-12 0,0-1 0,1 1 0,0-1 0,0 1 0,0-1 0,0 0 0,1 1 0,-1-1 0,1 0 0,0 0 0,-1 0 0,2 0 0,-1 0 0,0 0 0,0-1 0,1 1 0,0-1 0,-1 0-1,1 1 1,0-1 0,0-1 0,0 1 0,0 0 0,1-1 0,-1 1 0,0-1 0,7 1 0,-2 0 0,1-2 0,0 1 1,0-1-1,-1 0 0,1-1 0,0 0 0,-1-1 0,1 1 0,-1-1 1,1-1-1,-1 0 0,0 0 0,9-6 0,14-7 8,55-40-1,-80 52-6,8-6 0,0 0 1,0-1-1,-1-1 0,20-22 1,-29 27-26,-7 7 12,-7 9-1,-2 5-7,-16 28 0,24-36 21,1 0-1,0 1 1,0-1-1,1 0 0,0 1 1,0 0-1,0-1 1,0 8-1,2-13 0,0-1 1,0 0-1,0 0 0,-1 1 1,1-1-1,0 0 0,0 1 0,0-1 1,0 0-1,0 1 0,0-1 1,0 0-1,0 1 0,0-1 1,0 0-1,0 1 0,0-1 0,0 0 1,0 1-1,0-1 0,0 0 1,1 1-1,-1-1 0,0 0 1,0 0-1,0 1 0,0-1 1,1 0-1,-1 1 0,0-1 0,0 0 1,0 0-1,1 0 0,-1 1 1,0-1-1,1 0 0,-1 0 1,0 0-1,0 0 0,1 1 0,-1-1 1,0 0-1,1 0 0,-1 0 1,0 0-1,1 0 0,-1 0 1,0 0-1,1 0 0,-1 0 0,0 0 1,1 0-1,-1 0 0,0 0 1,1 0-1,-1 0 0,0 0 1,1-1-1,21-14 55,-5 4-5,-1 18-35,-14-6-15,-1 0-1,1-1 1,-1 1 0,1 0-1,0 0 1,-1-1-1,1 1 1,0-1 0,0 0-1,-1 1 1,1-1-1,2 0 1,6-1 4,0-1 0,0 0 0,0-1 1,0 1-1,-1-2 0,1 0 0,-1 0 0,17-10 0,-9 3-56,0 0-1,-1-1 1,23-23-1,-37 33 5,0 0 12,1 0 0,-1 0 1,1-1-1,-1 1 0,0-1 0,0 1 0,0-1 0,0 0 0,-1 0 0,1 0 0,-1 0 1,0 0-1,1 0 0,-2 0 0,1 0 0,0 0 0,0-5 0,-4-7-137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6.753"/>
    </inkml:context>
    <inkml:brush xml:id="br0">
      <inkml:brushProperty name="width" value="0.05" units="cm"/>
      <inkml:brushProperty name="height" value="0.05" units="cm"/>
    </inkml:brush>
  </inkml:definitions>
  <inkml:trace contextRef="#ctx0" brushRef="#br0">1 0 14755,'3'3'872,"8"2"897,8-3-1929,8 3 480,7-1 64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7.110"/>
    </inkml:context>
    <inkml:brush xml:id="br0">
      <inkml:brushProperty name="width" value="0.05" units="cm"/>
      <inkml:brushProperty name="height" value="0.05" units="cm"/>
    </inkml:brush>
  </inkml:definitions>
  <inkml:trace contextRef="#ctx0" brushRef="#br0">160 103 14227,'-18'8'481,"1"0"-1,0 1 0,0 1 1,-15 13-1,27-19-389,0 0 0,1 0 0,-1 0-1,1 0 1,0 1 0,0 0 0,1 0-1,-1 0 1,1 0 0,0 0-1,1 0 1,-1 1 0,1 0 0,0-1-1,0 1 1,-1 12 0,3-16-63,-1 0 0,1 0 0,0 0 1,0 0-1,0 0 0,1 0 0,-1 0 0,0 1 1,1-1-1,0 0 0,-1 0 0,1-1 0,0 1 1,0 0-1,0 0 0,0 0 0,0 0 0,1-1 1,-1 1-1,0-1 0,1 1 0,1 1 0,0-1-3,0-1 1,0 1-1,0-1 0,0 0 0,1 0 0,-1 0 0,0 0 0,1 0 0,-1-1 0,1 1 0,-1-1 0,5 0 0,5-1 7,0 0 0,0-1 1,0 0-1,-1-1 0,25-10 0,-16 5 19,0-2 1,-1-1 0,0-1 0,-1 0-1,0-2 1,-1 0 0,0-1-1,-1 0 1,-1-2 0,-1 0-1,22-30 1,-14 5 164,-22 40-195,0-1 0,0 0 0,0 0 0,0 1 0,-1-1 0,1 0 0,-1 0 0,1 0 0,-1 0 0,0 0 0,0 0-1,-1 1 1,0-5 0,1 6-13,0 0-1,-1 0 0,1 1 0,0-1 1,0 0-1,-1 1 0,1-1 1,-1 0-1,1 1 0,0-1 0,-1 0 1,1 1-1,-1-1 0,0 1 1,1-1-1,-1 1 0,1-1 0,-1 1 1,0-1-1,1 1 0,-1 0 1,0-1-1,0 1 0,1 0 0,-1 0 1,-1-1-1,1 1 4,-1 0 0,0 1 1,0-1-1,0 0 0,0 0 0,1 1 1,-1-1-1,0 1 0,0-1 0,-2 3 1,-3 0 10,0 1 0,1 0 0,0 1 0,-9 8 0,9-7 0,0 1-1,1 0 1,0 0-1,0 0 0,0 0 1,1 1-1,0 0 1,1-1-1,0 2 1,0-1-1,1 0 1,0 0-1,0 1 1,1 0-1,0-1 1,0 10-1,1-13-98,0 0-1,0-1 1,1 1-1,0-1 1,0 1 0,0 0-1,0-1 1,1 0-1,0 1 1,0-1-1,0 0 1,0 0 0,1 0-1,-1 0 1,1 0-1,0-1 1,0 1 0,0-1-1,1 0 1,-1 0-1,1 0 1,0 0-1,0-1 1,0 1 0,0-1-1,0 0 1,0 0-1,1-1 1,-1 1-1,9 1 1,-7-2-42,0 0 0,1-1 0,-1 1 0,1-1 0,-1 0 0,0-1 0,1 1 0,9-3 0,16-8-486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1.864"/>
    </inkml:context>
    <inkml:brush xml:id="br0">
      <inkml:brushProperty name="width" value="0.05" units="cm"/>
      <inkml:brushProperty name="height" value="0.05" units="cm"/>
    </inkml:brush>
  </inkml:definitions>
  <inkml:trace contextRef="#ctx0" brushRef="#br0">5086 396 10154,'-38'-1'969,"-1"2"0,-67 10-1,-12 2-589,25-13-68,0-4 1,0-4-1,-109-23 0,26 4-223,-351-6-1,327 32-72,-827-22 732,-55-61 51,686 50-535,230 19-137,0-7-1,3-7 0,-195-62 1,316 79-1985,42 12 1853,0 0 0,0 0 0,0 0 0,0 0 0,0 0 0,0 0 0,0 0 0,0 0 0,0 0 0,1 0 0,-1-1 0,0 1 0,0 0 0,0 0 0,0 0 0,0 0 0,0 0 0,0 0 1,0 0-1,0 0 0,0 0 0,0 0 0,0 0 0,0 0 0,0 0 0,0-1 0,0 1 0,0 0 0,0 0 0,0 0 0,0 0 0,0 0 0,0 0 0,0 0 0,0 0 0,0 0 0,0 0 0,0-1 0,0 1 0,0 0 1,0 0-1,0 0 0,0 0 0,0 0 0,0 0 0,0 0 0,0 0 0,0 0 0,0 0 0,0 0 0,0 0 0,0-1 0,0 1 0,-1 0 0,1 0 0,0 0 0,0 0 0,0 0 0,0 0 0,0 0 0,0 0 1,0 0-1,0 0 0,0 0 0,0 0 0,-1 0 0,1 0 0,0 0 0,12-2-569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8.093"/>
    </inkml:context>
    <inkml:brush xml:id="br0">
      <inkml:brushProperty name="width" value="0.05" units="cm"/>
      <inkml:brushProperty name="height" value="0.05" units="cm"/>
    </inkml:brush>
  </inkml:definitions>
  <inkml:trace contextRef="#ctx0" brushRef="#br0">1 804 12987,'9'-6'233,"1"-1"0,-1-1 1,0 1-1,0-1 0,-1-1 0,0 1 1,9-15-1,42-73 430,-48 77-384,116-234 1657,-113 216-1699,-1 0 1,-1-1-1,-2 0 0,-2 0 0,4-48 1,-11 76-179,0 6-33,-1 0 1,1-1-1,-1 1 0,0 0 1,0-1-1,0 1 0,-1 0 1,0 0-1,1-1 0,-1 1 1,-1 0-1,1 0 1,-4-8-1,4 12-22,1-1 0,-1 0 1,1 1-1,-1-1 0,0 1 1,1-1-1,-1 0 0,0 1 1,0 0-1,1-1 0,-1 1 0,0-1 1,0 1-1,0 0 0,1-1 1,-1 1-1,0 0 0,0 0 1,0 0-1,0 0 0,0 0 0,1 0 1,-1 0-1,0 0 0,0 0 1,0 0-1,0 0 0,0 1 1,1-1-1,-1 0 0,0 1 0,0-1 1,0 0-1,1 1 0,-2 0 1,-1 1 0,0 0 1,0 1-1,0-1 1,0 0-1,1 1 1,-1 0-1,-3 5 1,-2 5-1,1 0 1,1 1 0,0 0 0,1 0 0,0 1 0,1-1 0,-3 24 0,1 2-10,0 66 1,6-82 3,2 0 0,0 0 1,10 45-1,-10-60-18,0-1 0,0 0 0,1 0 0,0 0 0,1-1 0,0 1 0,0-1 0,1 1 0,-1-2 0,1 1-1,1 0 1,0-1 0,-1 0 0,12 8 0,-13-11-53,0-1 1,0 0-1,1-1 0,-1 1 0,0-1 1,1 0-1,-1 0 0,1 0 0,-1 0 0,1-1 1,-1 0-1,1 0 0,0 0 0,-1 0 1,1-1-1,-1 0 0,1 0 0,-1 0 0,0 0 1,1-1-1,-1 0 0,6-3 0,1-1-298,-1 0 0,0-1 0,-1 0 0,1 0 0,-2-1-1,1 0 1,10-13 0,-7 6-275,-2 0 0,0 0 0,-1-1-1,11-24 1,-16 32 590,-1 0 0,0 0 0,-1-1 0,0 1 0,0-1 0,-1 1 0,0-1 0,0 0 0,-1 1 0,0-1 0,-2-10 0,2 18 64,0 0 0,0 0 0,0 0 0,0 0-1,-1 0 1,1 0 0,0 0 0,-1 0 0,1 0-1,-1 1 1,1-1 0,-1 0 0,1 0 0,-1 0-1,1 1 1,-1-1 0,0 0 0,1 0 0,-1 1-1,0-1 1,-1 0 0,1 1 41,0 0 0,0-1 0,0 1 0,1 0 0,-1 1 0,0-1 1,0 0-1,0 0 0,0 0 0,1 0 0,-1 1 0,0-1 0,0 0 0,1 1 0,-1-1 0,0 0 0,0 1 0,1-1 0,-2 2 1,-2 1 239,1 1 0,-1-1 1,1 1-1,0 0 1,0 0-1,0 0 1,-2 6-1,-2 6 116,0 0-1,2 0 1,-7 31-1,10-37-327,1 0 1,0 0-1,0 0 0,1 0 0,0 0 1,1 0-1,0 0 0,3 10 0,-4-18-66,1 0-1,-1 0 1,1 0-1,0 0 0,0-1 1,0 1-1,0 0 1,0-1-1,0 1 1,0 0-1,0-1 1,1 0-1,-1 1 0,1-1 1,-1 0-1,1 1 1,-1-1-1,1 0 1,0 0-1,-1 0 0,1-1 1,0 1-1,0 0 1,0-1-1,0 1 1,0-1-1,0 1 0,0-1 1,0 0-1,0 0 1,0 0-1,-1 0 1,1 0-1,0-1 1,0 1-1,3-1 0,7-2 20,0-1-1,0 0 0,0-1 1,17-10-1,-14 8-6,-6 2-11,0 1 1,0 1-1,0-1 1,1 1-1,-1 1 1,15-2-1,-21 4-11,1-1-1,0 2 1,-1-1-1,1 0 1,-1 1-1,1-1 1,0 1-1,-1 0 1,1 0 0,-1 1-1,0-1 1,1 1-1,-1 0 1,0-1-1,0 2 1,0-1-1,0 0 1,0 0-1,-1 1 1,4 3-1,53 68 48,-59-73-34,1 0 1,0-1-1,0 1 1,-1 0 0,1-1-1,0 1 1,0 0-1,0-1 1,0 1-1,0-1 1,-1 0-1,1 1 1,0-1 0,0 0-1,0 0 1,0 1-1,0-1 1,0 0-1,0 0 1,0 0-1,0 0 1,0 0-1,0 0 1,1-1 0,-2 1-1,1 0 1,0 0-1,0-1 1,0 1-1,0-1 1,1 0-1,3-2 134,0 0-1,0-1 0,-1 0 0,8-7 0,12-10 308,-7 14-310,-15 6-185,1 1-1,-1-1 1,1 0 0,-1-1-1,1 1 1,-1 0 0,0-1-1,1 1 1,-1-1 0,0 0-1,0 1 1,0-1 0,0 0-1,-1 0 1,1 0-1,0-1 1,-1 1 0,0 0-1,3-5 1,2-21-83,-2-10-34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8.483"/>
    </inkml:context>
    <inkml:brush xml:id="br0">
      <inkml:brushProperty name="width" value="0.05" units="cm"/>
      <inkml:brushProperty name="height" value="0.05" units="cm"/>
    </inkml:brush>
  </inkml:definitions>
  <inkml:trace contextRef="#ctx0" brushRef="#br0">1 0 15867,'0'2'1321,"4"0"-1073,9 1-208,1-1 376,8-2-232,2 0-120,5 0-88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9.071"/>
    </inkml:context>
    <inkml:brush xml:id="br0">
      <inkml:brushProperty name="width" value="0.05" units="cm"/>
      <inkml:brushProperty name="height" value="0.05" units="cm"/>
    </inkml:brush>
  </inkml:definitions>
  <inkml:trace contextRef="#ctx0" brushRef="#br0">6 253 14123,'-1'1'79,"1"-1"0,-1 1 0,1 0 0,-1 0 0,1 0-1,-1 0 1,1 0 0,0 0 0,-1 0 0,1-1 0,0 1 0,0 0 0,0 0 0,0 0 0,0 0-1,0 0 1,0 0 0,0 2 0,1-3-38,-1 1-1,0-1 0,1 1 0,-1 0 1,1-1-1,-1 0 0,0 1 1,1-1-1,-1 1 0,1-1 1,0 1-1,-1-1 0,1 0 1,-1 0-1,1 1 0,-1-1 1,1 0-1,0 0 0,-1 1 1,2-1-1,2 0 50,-1 1-1,1-1 1,-1 0 0,1-1-1,-1 1 1,1 0-1,-1-1 1,7-2 0,1-1 33,0-1 1,0-1 0,0 0-1,-1 0 1,0-1 0,0 0-1,0-1 1,-1 0 0,0-1-1,11-14 1,3-6 321,-2 0 0,20-40 0,-37 81-241,14 251-221,-17-192 32,-3 0 0,-4 0 0,-18 91 0,20-130-6,4-27-3,0 0 1,-1 0-1,1 0 0,-1 0 1,0 0-1,0 0 0,-1-1 0,1 1 1,-1 0-1,-5 8 0,7-13-5,0 0 0,0 0 1,0 0-1,0 1 0,0-1 0,0 0 0,0 0 0,0 0 0,-1 0 0,1 0 0,0 0 0,0 0 0,0 1 0,0-1 0,0 0 0,-1 0 0,1 0 0,0 0 0,0 0 1,0 0-1,0 0 0,0 0 0,-1 0 0,1 0 0,0 0 0,0 0 0,0 0 0,0 0 0,-1 0 0,1 0 0,0 0 0,0 0 0,0 0 0,0 0 0,-1 0 1,1 0-1,0 0 0,0 0 0,0 0 0,0 0 0,0 0 0,-1 0 0,1-1 0,0 1 0,-4-10 32,2-18 8,2 26-39,0-21 12,1-1-1,1 1 1,1 0-1,2 0 1,9-33-1,-3 22-12,2 0 0,33-62 0,44-39-29,-59 92-64,43-77-1,-68 108 37,-1-1 0,7-21 0,-11 28 24,0 1 0,1-1 0,-2 1 0,1-1 0,-1 1 0,0-1 0,0 1 0,-2-12 0,2 17 28,0-1 0,0 1 0,0-1-1,0 1 1,0-1 0,0 1 0,0-1 0,0 1 0,-1 0 0,1-1-1,0 1 1,0-1 0,-1 1 0,1 0 0,0-1 0,0 1 0,-1-1 0,1 1-1,0 0 1,-1-1 0,1 1 0,-1 0 0,1 0 0,0-1 0,-1 1 0,1 0-1,-1 0 1,1 0 0,-1 0 0,1-1 0,-1 1 0,1 0 0,-1 0 0,1 0-1,0 0 1,-1 0 0,1 0 0,-1 0 0,1 0 0,-1 0 0,1 1-1,-1-1 1,1 0 0,-1 0 0,1 0 0,-1 0 0,1 1 0,0-1 0,-1 0-1,1 0 1,-1 1 0,1-1 0,0 0 0,-1 1 0,1-1 0,0 0 0,0 1-1,-1-1 1,1 1 0,-4 3-3,1-1 1,1 0-1,-1 1 0,0-1 1,-2 7-1,-2 4 8,2 1 0,-1 0 1,2 0-1,-5 26 0,8-32 1,0 1 1,0-1-1,1 1 0,0-1 0,0 1 0,1-1 0,0 0 1,1 1-1,3 9 0,-4-17-17,-1-1 1,1 1-1,-1-1 1,1 1 0,0-1-1,-1 1 1,1-1-1,0 1 1,0-1-1,0 0 1,0 1-1,1-1 1,-1 0-1,0 0 1,0 0-1,1 0 1,-1 0-1,1 0 1,-1 0 0,1 0-1,-1-1 1,1 1-1,-1-1 1,1 1-1,0-1 1,-1 1-1,1-1 1,0 0-1,-1 0 1,3 0-1,-1 0-28,0-1 0,-1 0 0,1 1 0,-1-1 0,1 0 0,-1-1 0,0 1 0,1 0 0,-1-1 0,0 1 0,0-1-1,0 1 1,0-1 0,0 0 0,0 0 0,-1 0 0,1 0 0,2-4 0,13-27-158,-3-10-54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9.497"/>
    </inkml:context>
    <inkml:brush xml:id="br0">
      <inkml:brushProperty name="width" value="0.05" units="cm"/>
      <inkml:brushProperty name="height" value="0.05" units="cm"/>
    </inkml:brush>
  </inkml:definitions>
  <inkml:trace contextRef="#ctx0" brushRef="#br0">18 1 14571,'-9'4'1168,"4"6"-1008,2 6-104,3-1 377,5 3 1311,3-4-1576,7 2 136,7 0 48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19.931"/>
    </inkml:context>
    <inkml:brush xml:id="br0">
      <inkml:brushProperty name="width" value="0.05" units="cm"/>
      <inkml:brushProperty name="height" value="0.05" units="cm"/>
    </inkml:brush>
  </inkml:definitions>
  <inkml:trace contextRef="#ctx0" brushRef="#br0">145 147 12835,'-9'6'226,"1"0"0,-1 0 0,1 1 0,1 0 0,-1 0 0,1 1 0,0 0 0,-5 9 0,0 0 128,1 2 0,-17 37 0,25-47-245,-1 0 0,1 1 0,1-1 0,0 1 0,-2 19 0,4-27-92,0-1 1,0 1-1,0-1 0,0 1 0,0-1 0,0 1 0,1-1 0,-1 1 0,1-1 0,-1 1 0,1-1 1,-1 1-1,1-1 0,0 0 0,0 1 0,0-1 0,0 0 0,0 0 0,1 2 0,0-3 0,-1 1 0,1 0-1,0-1 1,0 1 0,-1-1-1,1 1 1,0-1 0,0 0-1,0 0 1,0 0 0,0 0-1,-1 0 1,1 0-1,0-1 1,0 1 0,0 0-1,-1-1 1,1 0 0,0 1-1,3-3 1,6-2 38,1-1 0,-1-1 0,0 0 0,-1 0 1,0-1-1,0-1 0,14-14 0,57-74 372,-74 87-376,67-97 469,-67 97-441,-1-1-1,-1-1 1,0 1-1,0-1 1,-1 0-1,-1 0 1,0 0-1,2-15 1,-7 17 80,-3 14-63,-8 18-36,3-1-31,2-1 1,0 1 0,2 0 0,0 0-1,1 1 1,1 0 0,1-1-1,1 1 1,2 44 0,0-63-21,0 0 0,1 0 0,-1-1 0,1 1 0,0 0-1,0 0 1,0 0 0,0-1 0,0 1 0,0 0 0,1-1 0,-1 1 0,1-1 0,0 0 0,0 1 0,0-1 0,0 0-1,0 0 1,0 0 0,1-1 0,2 3 0,-1-2 2,0-1 1,0 0-1,-1 0 0,1 0 1,0 0-1,0-1 0,0 0 1,0 1-1,0-1 0,0-1 1,0 1-1,0-1 0,0 1 1,0-1-1,4-2 0,6-2-3,0 0 0,-1-2-1,0 0 1,0 0 0,0-1 0,-1 0-1,0-2 1,16-15 0,-26 23-17,0 0 0,0-1 1,0 1-1,0 0 1,-1-1-1,1 1 0,-1-1 1,3-5-1,-4 8 6,0 0 0,0-1 0,0 1 0,0-1 0,0 1 0,0-1 0,0 1 0,0 0-1,0-1 1,0 1 0,0-1 0,0 1 0,0-1 0,0 1 0,0-1 0,0 1 0,0 0 0,-1-1 0,1 1 0,0-1 0,0 1-1,-1 0 1,1-1 0,-1 0 0,0 1 0,1 0 0,-1-1 0,0 1-1,1 0 1,-1 0 0,0 0 0,0-1 0,0 1-1,1 0 1,-1 0 0,0 0 0,0 0 0,0 0-1,1 0 1,-1 1 0,0-1 0,-1 0 0,-3 2 3,0-1 1,1 1-1,-1 0 1,0 1-1,1-1 1,-1 1-1,1 0 1,0 0-1,0 0 1,0 0 0,0 1-1,-4 5 1,-2 3 66,0 0 1,-13 24-1,19-29-34,1-1 1,0 1-1,0-1 1,0 1-1,1 0 1,-2 9-1,4-14-21,-1 1 1,1-1-1,0 0 0,0 1 1,0-1-1,0 0 0,0 1 1,0-1-1,1 0 0,-1 1 0,1-1 1,0 0-1,0 0 0,0 1 1,0-1-1,0 0 0,0 0 1,0 0-1,1 0 0,-1 0 1,0-1-1,1 1 0,2 2 0,1-1-12,-1-1 0,1 1-1,0-1 1,0 1 0,0-2-1,0 1 1,1 0-1,-1-1 1,0 0 0,1 0-1,-1-1 1,1 0-1,-1 0 1,1 0 0,5-1-1,4-1-73,0 0 0,1-1 0,-1-1-1,19-7 1,28-20-13,4-5-53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0.518"/>
    </inkml:context>
    <inkml:brush xml:id="br0">
      <inkml:brushProperty name="width" value="0.05" units="cm"/>
      <inkml:brushProperty name="height" value="0.05" units="cm"/>
    </inkml:brush>
  </inkml:definitions>
  <inkml:trace contextRef="#ctx0" brushRef="#br0">322 21 15611,'0'-1'91,"0"0"-1,-1 0 0,1 0 0,-1 0 0,1 0 1,-1 0-1,1 0 0,-1 0 0,0 1 1,1-1-1,-1 0 0,0 0 0,0 1 1,0-1-1,0 0 0,0 1 0,0-1 1,0 1-1,1-1 0,-3 0 0,0 0 16,0 1 0,0-1-1,0 1 1,-1-1 0,1 1-1,0 0 1,-4 0 0,-3 1 119,0 1 1,0 0-1,-17 6 0,15-3-182,-1 0 0,1 1-1,0 1 1,0 0-1,1 1 1,0 0-1,0 0 1,1 2 0,0-1-1,1 1 1,0 0-1,1 1 1,0 0-1,-10 17 1,10-12-42,0-1 1,1 1-1,1 1 0,0 0 0,1-1 0,1 2 1,1-1-1,0 0 0,1 1 0,1 29 1,1-41-1,0-1 0,1 1 0,0-1 1,0 1-1,0-1 0,1 1 0,0-1 1,0 0-1,0 0 0,1 0 0,-1 0 1,1 0-1,6 7 0,-6-9 0,1 1 0,-1-1 0,1 0 0,-1-1 1,1 1-1,0-1 0,0 0 0,0 1 0,0-2 0,1 1 0,-1 0 0,1-1 0,-1 0 1,1 0-1,-1 0 0,1-1 0,4 1 0,4-2 6,-1 0 0,0-1-1,0 0 1,-1 0 0,1-2 0,0 1 0,-1-1-1,0-1 1,0 0 0,0-1 0,-1 0 0,1 0 0,-2-1-1,1-1 1,-1 0 0,0 0 0,14-16 0,-20 19 10,1-1 0,0 1 1,-1-1-1,0 0 0,-1 0 0,1 0 1,2-11-1,-5 16-8,1-1 0,-1 0 0,0 0 1,0 0-1,1 1 0,-1-1 0,-1 0 0,1 0 0,0 0 0,0 0 0,-1 1 1,1-1-1,-1-2 0,0 3-3,0 0 0,1 0 0,-1 1 0,0-1 0,1 0 0,-1 0 0,0 1 0,0-1 0,1 1 0,-1-1 0,0 1 0,0-1 0,0 1 0,0-1 0,0 1 0,0 0 0,0 0 0,0-1 0,0 1 0,0 0 0,0 0 0,0 0 0,0 0 0,0 0 0,1 0 0,-3 1 0,-1-1 9,1 1 0,-1 1 0,0-1 0,1 0 1,-1 1-1,1 0 0,-1 0 0,1 0 0,0 0 0,0 0 1,0 1-1,0-1 0,0 1 0,-3 4 0,0-1-4,1 1 0,0 0 0,0 0 0,0 1 0,-4 10 0,7-15-11,1 1 0,0-1 0,0 1 0,0 0 0,0-1 0,0 6 0,1-9 0,0 1 0,0 0-1,0-1 1,0 1 0,0-1-1,0 1 1,0-1 0,1 1-1,-1 0 1,0-1 0,0 1-1,1-1 1,-1 1 0,0-1-1,1 1 1,-1-1 0,1 1-1,-1-1 1,0 0-1,1 1 1,-1-1 0,1 0-1,-1 1 1,1-1 0,-1 0-1,1 1 1,-1-1 0,1 0-1,0 0 1,-1 0 0,1 0-1,-1 1 1,1-1 0,0 0-1,-1 0 1,1 0 0,-1 0-1,1 0 1,-1 0 0,1-1-1,0 1 1,-1 0 0,1 0-1,-1 0 1,1 0 0,-1-1-1,2 0 1,12-3-6,-1 0 0,26-13 1,-23 9 1,29-9 0,-41 16 1,0 0 0,0 0 1,0 0-1,0 1 1,0-1-1,0 1 0,1 0 1,-1 0-1,0 1 0,0-1 1,6 2-1,-8-1-1,1 1 1,0-1-1,-1 0 0,1 1 1,-1 0-1,1-1 1,-1 1-1,0 0 0,0 0 1,0 0-1,0 1 1,0-1-1,0 0 0,0 1 1,-1-1-1,3 6 0,1 4-89,0 1 0,-1-1 0,0 1 0,-1 0 0,0 0 0,-1 0 0,1 26 0,-3-41-191,1-10 120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1.696"/>
    </inkml:context>
    <inkml:brush xml:id="br0">
      <inkml:brushProperty name="width" value="0.05" units="cm"/>
      <inkml:brushProperty name="height" value="0.05" units="cm"/>
    </inkml:brush>
  </inkml:definitions>
  <inkml:trace contextRef="#ctx0" brushRef="#br0">140 206 10514,'-1'0'81,"1"0"-1,0 0 1,0 0 0,0 0-1,-1 0 1,1 0-1,0 0 1,0 0-1,0 0 1,0 0 0,-1 0-1,1 0 1,0 0-1,0 1 1,0-1 0,0 0-1,-1 0 1,1 0-1,0 0 1,0 0-1,0 0 1,0 0 0,0 1-1,0-1 1,-1 0-1,1 0 1,0 0-1,0 0 1,0 0 0,0 1-1,0-1 1,0 0-1,0 0 1,0 0 0,0 0-1,0 1 1,0-1-1,0 0 1,0 0-1,0 0 1,0 0 0,0 1-1,0-1 1,0 0-1,0 0 1,0 0 0,0 1-25,0-1 1,1 0 0,-1 1 0,0-1-1,1 0 1,-1 0 0,0 1 0,0-1 0,1 0-1,-1 0 1,1 0 0,-1 0 0,0 1 0,1-1-1,-1 0 1,0 0 0,1 0 0,-1 0 0,1 0-1,-1 0 1,0 0 0,1 0 0,-1 0 0,1 0-1,-1 0 1,0 0 0,1-1 0,-1 1 0,0 0-1,1 0 1,6-3 187,0 0-1,0-1 1,0 0-1,-1 0 1,1 0-1,-1-1 1,-1 0-1,1 0 1,0 0-1,7-11 1,-5 6 13,0 0 1,-1-1-1,0-1 1,0 1-1,6-18 1,-11 25-193,-1 0 0,0 0-1,1-1 1,-2 1 0,1-1 0,0 1 0,-1-9 0,0 12-58,0 0 0,0-1 1,-1 1-1,1 0 0,0-1 0,-1 1 0,1 0 0,-1 0 1,1-1-1,-1 1 0,0 0 0,1 0 0,-1 0 0,0 0 1,0 0-1,0 0 0,0 0 0,0 0 0,0 0 0,0 1 1,0-1-1,0 0 0,0 1 0,0-1 0,-1 0 0,1 1 0,0 0 1,0-1-1,-1 1 0,-1-1 0,-2 1-9,0 0 0,-1 0 0,1 0-1,0 1 1,-1-1 0,1 1 0,0 0 0,0 1-1,0 0 1,0-1 0,0 1 0,0 1-1,0-1 1,1 1 0,-1 0 0,-5 5 0,-3 2-20,1 0 1,0 1 0,1 1-1,-13 15 1,11-10-9,1 2 0,0-1 0,1 1-1,-9 22 1,16-29 14,-1-1 0,2 1 0,0-1 0,0 1 0,1 0 0,0 0 0,1 0 0,1 24 0,0-33 11,0 0 0,1 0 0,-1 1 0,1-1 0,-1 0-1,1 0 1,0 0 0,0 0 0,0 0 0,1 0 0,-1 0 0,1 0-1,-1-1 1,1 1 0,0-1 0,0 1 0,0-1 0,1 1-1,-1-1 1,0 0 0,1 0 0,0 0 0,-1-1 0,1 1-1,0-1 1,0 1 0,0-1 0,0 0 0,0 0 0,0 0 0,0 0-1,0-1 1,0 1 0,0-1 0,5 0 0,1 0-6,0-1 0,-1 0 0,1-1 0,0 0 0,-1 0 1,1 0-1,-1-1 0,0-1 0,0 1 0,0-1 0,-1-1 1,9-5-1,-1-2 6,0-1 1,-1 0-1,-1 0 1,0-2-1,0 1 1,-2-2-1,0 1 1,-1-2-1,0 1 1,-1-1-1,-1-1 1,-1 0-1,7-24 1,-13 39-2,-1 0 1,1 0-1,-1 1 1,1-1-1,-1 0 0,0 0 1,0 0-1,-1-4 1,1 7 4,0 0 0,0 0 1,0 0-1,0 0 0,0 0 0,0 0 1,0 0-1,0 0 0,0 0 1,0 0-1,-1 0 0,1 0 1,0 0-1,0 0 0,0 0 1,0 0-1,0 0 0,0 0 0,0 0 1,0 0-1,0 0 0,-1 0 1,1 0-1,0 0 0,0 0 1,0 0-1,0 0 0,0 0 1,0 0-1,0 0 0,0 0 0,0 0 1,-1 0-1,1 0 0,0 0 1,0 0-1,0 0 0,0 0 1,0 0-1,0 0 0,0 0 0,0 1 1,0-1-1,0 0 0,0 0 1,0 0-1,0 0 0,0 0 1,0 0-1,0 0 0,-1 0 1,1 0-1,0 1 0,0-1 0,0 0 1,0 0-1,0 0 0,0 0 1,1 0-1,-8 18-30,1 2 16,1 0 0,1 1-1,1-1 1,1 1 0,0 0-1,2 0 1,0-1 0,2 1-1,5 30 1,-6-48 13,-1-1-1,1 0 1,-1 0 0,1 0 0,0 0-1,0 0 1,0 0 0,0 0-1,0 0 1,0 0 0,0-1 0,1 1-1,-1 0 1,1-1 0,-1 1 0,1-1-1,0 1 1,0-1 0,-1 0 0,1 0-1,0 0 1,0 0 0,0 0-1,0 0 1,0-1 0,0 1 0,1 0-1,2-1 1,-1 0 0,0 0-1,0-1 0,0 1 1,0-1-1,0 0 1,0 0-1,0-1 1,-1 1-1,1-1 1,-1 0-1,1 0 1,-1 0-1,1 0 0,5-6 1,8-7 18,-1-1 0,0 0 1,-1-2-1,0 1 0,-2-2 1,0 0-1,-1-1 0,-1 0 0,15-37 1,-32 76 2,0 0 0,2 1 0,-3 28 0,6-40-20,1 1-1,0-1 1,0 0 0,1 0-1,0 0 1,0 1 0,1-1-1,0 0 1,0-1-1,1 1 1,4 9 0,-6-14 0,1 0 0,0-1 0,-1 1 0,1-1 0,0 0 0,0 1 0,0-1 0,1 0 0,-1 0 0,0-1 0,1 1 0,-1 0 1,1-1-1,0 1 0,-1-1 0,1 0 0,0 0 0,0 0 0,0 0 0,0-1 0,0 1 0,0-1 0,0 0 0,0 0 0,0 0 0,0 0 1,0 0-1,0 0 0,0-1 0,0 0 0,3-1 0,2 0 3,0-1 0,0-1 0,-1 0 0,1 0 0,-1 0 0,0-1 1,-1 0-1,1 0 0,-1 0 0,7-8 0,-4 3 5,-1-1 0,0 0 0,0-1 0,-1 1 0,-1-1 0,0-1 0,6-16 0,-10 23-11,0-1 1,0 0 0,0 0-1,-1 1 1,0-1 0,-1 0 0,1 0-1,-1 0 1,-1 0 0,1 0 0,-1 0-1,0 0 1,-1 1 0,0-1-1,0 0 1,-3-7 0,3 12-2,1 0-1,0 0 1,0 0-1,-1 0 1,0 0-1,1 0 1,-1 0 0,0 1-1,0-1 1,0 1-1,0-1 1,0 1-1,0 0 1,0-1 0,-4 0-1,5 2 2,0-1 0,-1 1 0,1 0 0,-1-1 0,1 1 0,-1 0 0,1 0 0,-1 0 0,1 0 0,0 1 0,-1-1 0,1 0 0,-1 1-1,1-1 1,-1 1 0,1-1 0,0 1 0,0-1 0,-1 1 0,1 0 0,0 0 0,0 0 0,0 0 0,-1 0 0,1 0 0,-1 2 0,-1 0-2,1 1 1,-1-1 0,1 1-1,0 0 1,0 0-1,1 0 1,-1 0 0,1 0-1,0 0 1,0 0-1,0 1 1,1-1 0,-1 0-1,1 1 1,0-1-1,0 0 1,1 0-1,-1 1 1,1-1 0,2 7-1,-2-8 4,0 0 0,0 0 0,0-1 1,1 1-1,-1 0 0,1 0 0,-1-1 0,1 1 0,0-1 0,0 0 0,1 1 0,-1-1 0,0 0 0,1 0 0,-1 0 1,1-1-1,-1 1 0,1-1 0,0 1 0,0-1 0,0 0 0,0 0 0,0 0 0,0 0 0,0-1 0,0 1 0,0-1 0,5 0 1,8-2-18,-1 0 1,1-1 0,-1-1-1,0-1 1,-1 0-1,1-1 1,19-11 0,37-13-278,-69 30 289,-1-1 1,0 1-1,0-1 1,0 1-1,1 0 1,-1 0-1,0-1 1,1 1-1,-1 0 1,0 0-1,0 0 1,1 1-1,-1-1 1,0 0-1,1 0 1,-1 1-1,0-1 1,0 0-1,0 1 1,1 0-1,-1-1 1,0 1-1,0 0 1,0-1-1,0 1 1,0 0-1,0 0 1,0 0-1,0 0 1,-1 0-1,1 0 1,0 0-1,0 0 1,-1 0-1,1 0 1,-1 0-1,1 1 1,0 1-1,1 5-52,0 1 0,0-1-1,-1 1 1,1 15 0,0 0 7,-2-23 55,0 1 0,0-1-1,1 1 1,-1-1 0,0 1-1,1-1 1,-1 1 0,1-1-1,-1 1 1,1-1-1,0 0 1,-1 1 0,1-1-1,0 0 1,0 0 0,0 0-1,0 1 1,0-1 0,0 0-1,0 0 1,1 0 0,-1-1-1,0 1 1,1 0 0,-1 0-1,0-1 1,1 1 0,-1-1-1,1 1 1,-1-1 0,1 1-1,-1-1 1,1 0-1,-1 0 1,1 0 0,-1 0-1,1 0 1,2 0 0,4-2 22,0-1 0,0 1 0,0-1 0,0-1 0,13-7 0,-10 5-9,51-29 66,-47 24-77,1 2-1,1-1 1,0 2 0,0 1 0,1 0 0,27-7 0,-43 13-11,1 1 0,-1 0 1,0 0-1,1 0 1,-1 0-1,0 0 0,1 0 1,-1 0-1,0 1 0,1-1 1,-1 1-1,0 0 0,0-1 1,0 1-1,1 0 1,-1 0-1,2 3 0,-1-2-5,-1 0 0,0 0 0,0 1 0,0 0 0,0-1 0,0 1 0,0 0 0,-1 0 0,1 0 0,-1 0 0,2 5 0,0 3 0,8 20-713,-11-30 710,0-1 1,0 0 0,1 0 0,-1 1 0,0-1 0,0 0 0,0 0 0,1 0 0,-1 1-1,0-1 1,0 0 0,1 0 0,-1 0 0,0 1 0,0-1 0,1 0 0,-1 0 0,0 0-1,1 0 1,-1 0 0,0 0 0,1 0 0,-1 0 0,0 0 0,1 0 0,-1 0-1,0 0 1,0 0 0,1 0 0,-1 0 0,1-1-3,0 1 1,0-1-1,0 0 0,0 0 1,0 0-1,0 1 1,0-1-1,-1 0 0,1 0 1,0 0-1,-1 0 0,2-3 1,10-20-181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2.065"/>
    </inkml:context>
    <inkml:brush xml:id="br0">
      <inkml:brushProperty name="width" value="0.05" units="cm"/>
      <inkml:brushProperty name="height" value="0.05" units="cm"/>
    </inkml:brush>
  </inkml:definitions>
  <inkml:trace contextRef="#ctx0" brushRef="#br0">17 1 14403,'-9'1'1200,"6"2"-888,-1-1-320,7-2 553,1 0-209,0-3-112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2.467"/>
    </inkml:context>
    <inkml:brush xml:id="br0">
      <inkml:brushProperty name="width" value="0.05" units="cm"/>
      <inkml:brushProperty name="height" value="0.05" units="cm"/>
    </inkml:brush>
  </inkml:definitions>
  <inkml:trace contextRef="#ctx0" brushRef="#br0">1 36 13067,'1'3'215,"0"-1"0,0 1 0,0 0 0,0-1 0,0 1 0,-1 0 0,1 0 0,-1-1 0,0 1 0,0 0 0,0 5 0,0 1 364,1 5-281,0 0 1,1 0-1,0 0 1,1 0-1,1-1 0,9 26 1,-11-37-276,-1 0 1,1 0-1,-1 0 1,1 0-1,-1 0 1,1 0 0,0 0-1,0-1 1,0 1-1,0-1 1,0 1-1,1-1 1,-1 0 0,0 0-1,1 0 1,-1 0-1,0 0 1,1 0-1,-1-1 1,1 1 0,-1-1-1,1 0 1,0 0-1,-1 0 1,1 0-1,-1 0 1,5-1 0,3-1 15,0-1 1,0 1-1,0-2 1,-1 1 0,18-10-1,26-19 70,53-39 0,12-9-16,-111 76-91,-1 0 1,0 1 0,1 0-1,0 1 1,10-4 0,-16 6-3,0 0 0,0-1 0,0 1 0,0 0 0,0 0 0,0 0 0,0 0 0,0 0 0,0 0 0,0 0 0,0 0 0,0 0 0,0 1 0,0-1 0,0 0 0,0 1 0,0-1 0,0 1 0,0-1 0,0 1 0,0-1 0,0 1 0,0 0 0,0-1 0,-1 1 1,1 0-1,0 0 0,-1 0 0,1-1 0,0 1 0,-1 0 0,1 0 0,-1 0 0,0 0 0,1 0 0,-1 0 0,0 0 0,1 0 0,-1 0 0,0 0 0,0 0 0,0 0 0,0 2 0,0 7 165,0 1-1,-1-1 0,0 0 1,-1 1-1,-5 18 0,4-17 49,0-1 0,1 1 0,-2 19 0,6-34 79,3-7 67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3.007"/>
    </inkml:context>
    <inkml:brush xml:id="br0">
      <inkml:brushProperty name="width" value="0.05" units="cm"/>
      <inkml:brushProperty name="height" value="0.05" units="cm"/>
    </inkml:brush>
  </inkml:definitions>
  <inkml:trace contextRef="#ctx0" brushRef="#br0">117 1 14091,'-1'6'209,"0"1"1,0-1-1,-1 0 1,0 1-1,0-1 0,0 0 1,-1-1-1,0 1 1,-5 7-1,-7 15 372,-34 95 420,42-101-840,1 0-1,1 0 1,-4 42-1,8-59-132,1 1 0,0 0 0,1 0 0,-1-1-1,1 1 1,3 10 0,-4-14-17,1-1 1,-1 1-1,1 0 1,0-1-1,0 1 1,0-1-1,0 1 1,0-1-1,0 1 1,0-1-1,1 0 1,-1 1-1,0-1 1,1 0-1,-1 0 1,1 0-1,-1 0 1,1 0-1,0 0 1,-1-1-1,1 1 1,0 0-1,0-1 1,-1 1-1,4-1 1,-1 0 10,0 0 0,0 0 0,0 0 0,0-1 0,0 0 0,0 0 0,0 0 0,-1 0 0,1 0 0,0-1 0,0 0 0,-1 0 1,5-3-1,7-5 63,23-21 1,-26 20-40,41-38 226,77-95-1,-23 24-319,-94 107-281,-13 13 317,0 0-1,0 0 1,0 0 0,0 1-1,0-1 1,0 0 0,0 0-1,0 0 1,0 0 0,0 0-1,0 0 1,0 0 0,0 0-1,0 0 1,0 0 0,0 0 0,0 0-1,0 0 1,0 0 0,0 0-1,0 1 1,0-1 0,0 0-1,0 0 1,0 0 0,0 0-1,0 0 1,0 0 0,0 0-1,0 0 1,0 0 0,0 0-1,0 0 1,0 0 0,0 0-1,0 0 1,0 1 0,0-1-1,0 0 1,0 0 0,0 0-1,1 0 1,-1 0 0,0 0-1,0 0 1,0 0 0,0 0 0,0 0-1,0 0 1,0 0 0,0 0-1,0 0 1,0 0 0,-15 25-683,2-8 320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2.641"/>
    </inkml:context>
    <inkml:brush xml:id="br0">
      <inkml:brushProperty name="width" value="0.05" units="cm"/>
      <inkml:brushProperty name="height" value="0.05" units="cm"/>
    </inkml:brush>
  </inkml:definitions>
  <inkml:trace contextRef="#ctx0" brushRef="#br0">269 6 14859,'-38'-6'37,"48"8"-12,69 8 28,-42-6-21,36 10 0,-64-13-25,0 2 0,-1-1 0,1 1-1,-1 1 1,0-1 0,0 1 0,0 1-1,0 0 1,-1 0 0,9 8 0,-15-12-1,1 0 0,-1 0 0,0 1 0,-1-1 0,1 1 0,0-1 1,0 1-1,-1-1 0,1 1 0,-1-1 0,1 1 0,-1 0 0,1-1 1,-1 1-1,0 0 0,0-1 0,0 1 0,0 0 0,0-1 0,-1 1 1,1 0-1,0-1 0,-1 1 0,1 0 0,-1-1 0,-1 4 0,-1 1 44,-1 1 0,0-1 0,0 0 0,-10 11-1,-114 112 782,30-34-240,85-82-512,-200 229 518,203-229-606,1 1 0,1 0 0,-11 23 0,13-17-96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3.367"/>
    </inkml:context>
    <inkml:brush xml:id="br0">
      <inkml:brushProperty name="width" value="0.05" units="cm"/>
      <inkml:brushProperty name="height" value="0.05" units="cm"/>
    </inkml:brush>
  </inkml:definitions>
  <inkml:trace contextRef="#ctx0" brushRef="#br0">1 0 12819,'3'40'896,"4"5"-752,1-2-160,10-6 216,3-5-48,5-21-48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3.798"/>
    </inkml:context>
    <inkml:brush xml:id="br0">
      <inkml:brushProperty name="width" value="0.05" units="cm"/>
      <inkml:brushProperty name="height" value="0.05" units="cm"/>
    </inkml:brush>
  </inkml:definitions>
  <inkml:trace contextRef="#ctx0" brushRef="#br0">163 0 11987,'-12'4'225,"0"1"0,0 0 0,0 1 0,1 0 0,0 0 0,0 1 0,1 1 1,0 0-1,-11 11 0,17-14-159,0-1 0,0 0 1,1 1-1,-1-1 0,1 1 1,0 0-1,1 0 0,-1 0 0,1 1 1,0-1-1,0 0 0,1 1 1,0 0-1,0-1 0,0 1 0,0 0 1,1-1-1,0 1 0,0 0 1,1-1-1,0 1 0,-1 0 0,3 5 1,-2-8-50,0-1 1,0 1-1,1-1 1,-1 0-1,0 1 0,1-1 1,0 0-1,-1 0 1,1 0-1,0 0 1,0 0-1,0 0 1,0-1-1,1 1 1,-1-1-1,0 1 0,1-1 1,-1 0-1,1 0 1,-1 0-1,1 0 1,-1 0-1,1-1 1,0 1-1,0-1 0,-1 0 1,1 1-1,0-1 1,-1-1-1,6 1 1,2-2 4,1 1 0,0-1 0,-1 0 0,0-1 0,0-1 0,17-7 0,-11 3 8,-2 0 1,1-1 0,-1-1 0,20-17 0,-28 22 2,0 0-1,-1-1 1,0 0 0,0 0-1,-1 0 1,1 0-1,-2-1 1,1 1 0,-1-1-1,1 0 1,-2 0 0,4-12-1,-6 17-18,1 0-1,-1 0 0,0 0 0,0 0 0,0 0 1,-1 0-1,1 0 0,0 0 0,-1 1 1,1-1-1,-1 0 0,1 0 0,-1 0 1,0 1-1,0-1 0,0 0 0,0 0 1,0 1-1,0-1 0,-1 1 0,1-1 0,0 1 1,-1 0-1,1 0 0,-1-1 0,1 1 1,-1 0-1,0 0 0,1 0 0,-1 1 1,0-1-1,0 0 0,0 1 0,-2-1 1,-2-1 13,-1 1 0,1-1 0,0 2 0,0-1 0,-1 1 0,1 0 0,0 0 0,-1 1 0,-10 1 0,9 1-52,1 0-1,-1 0 1,0 0 0,1 1-1,0 0 1,0 0 0,-7 6-1,12-9 88,0 1-1,-1 0 1,1 0-1,0 0 1,0 0-1,0 0 1,0 0-1,1 0 0,-1 1 1,1-1-1,-1 0 1,1 1-1,0 0 1,0-1-1,0 1 1,0 0-1,0-1 0,1 1 1,-1 0-1,1 0 1,0 0-1,0-1 1,0 5-1,0-5-50,0-1 0,1 0 0,-1 1 0,1-1 0,-1 0 0,1 0 0,-1 0 0,1 0 0,0 0 0,-1 1 0,1-1 0,0 0 0,2 1-1,18 8 221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4.218"/>
    </inkml:context>
    <inkml:brush xml:id="br0">
      <inkml:brushProperty name="width" value="0.05" units="cm"/>
      <inkml:brushProperty name="height" value="0.05" units="cm"/>
    </inkml:brush>
  </inkml:definitions>
  <inkml:trace contextRef="#ctx0" brushRef="#br0">166 2 13035,'-2'0'97,"-1"-1"0,0 1 0,1 0 1,-1 0-1,1 0 0,-1 0 0,0 1 0,1-1 1,-1 1-1,1-1 0,-1 1 0,1 0 1,0 0-1,-1 0 0,1 0 0,-3 2 0,-33 26 633,29-21-509,1 1 0,-1 0 1,2 1-1,-1 0 1,-10 20-1,14-24-135,1 1 0,0-1 1,0 1-1,1 0 0,0 0 0,0 0 1,0 0-1,1 0 0,0 0 0,1 1 1,-1 7-1,1-13-72,0-1 0,0 1 0,0 0 0,1-1 0,-1 1 1,0 0-1,1-1 0,-1 1 0,1 0 0,-1-1 0,1 1 0,0-1 1,0 1-1,0-1 0,0 1 0,0-1 0,0 0 0,0 1 0,0-1 0,0 0 1,0 0-1,1 0 0,-1 0 0,1 0 0,-1 0 0,1 0 0,-1 0 1,1-1-1,-1 1 0,1-1 0,-1 1 0,1-1 0,0 1 0,-1-1 1,1 0-1,0 0 0,0 0 0,-1 0 0,1 0 0,0 0 0,-1 0 0,1-1 1,0 1-1,-1-1 0,3 0 0,7-3 5,0 0-1,0-1 1,-1 0-1,1 0 1,10-9-1,13-8 3,0-1-1,-2-2 0,-1-1 0,-1-1 0,30-37 1,-53 53-5,-18 17-11,-17 17-9,16-10 21,1 0 1,0 1-1,1 0 1,-11 22-1,17-28 7,0-1-1,1 0 1,0 1-1,0 0 1,1-1-1,0 1 1,0 0-1,1 0 1,0 1-1,1-1 1,0 13-1,0-20-17,0 0-1,0 0 0,0 0 0,0-1 1,1 1-1,-1 0 0,0 0 0,1 0 1,-1 0-1,0 0 0,1 0 1,-1-1-1,1 1 0,0 0 0,-1 0 1,1-1-1,-1 1 0,1 0 0,0-1 1,0 1-1,-1-1 0,1 1 0,0-1 1,1 2-1,0-2-13,0 0 1,0 1-1,-1-1 1,1 0-1,0 0 1,0 0-1,0 0 1,0 0-1,-1 0 1,1-1-1,3 0 1,4-2-100,-1 0-1,0-1 1,0 0 0,9-6 0,68-51-227,-37 24 109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4.603"/>
    </inkml:context>
    <inkml:brush xml:id="br0">
      <inkml:brushProperty name="width" value="0.05" units="cm"/>
      <inkml:brushProperty name="height" value="0.05" units="cm"/>
    </inkml:brush>
  </inkml:definitions>
  <inkml:trace contextRef="#ctx0" brushRef="#br0">149 1 15067,'-21'26'964,"0"1"0,1 0 0,-24 48 0,37-61-808,0 0-1,2 1 0,-1-1 1,2 1-1,0 0 0,1 1 0,0-1 1,1 0-1,1 32 0,1-43-147,0 1 0,1 0 0,0-1 0,0 1 0,0-1 0,1 1-1,-1-1 1,1 0 0,0 0 0,0 0 0,1 0 0,-1 0 0,1 0-1,0 0 1,0-1 0,0 1 0,1-1 0,6 5 0,-7-6-11,0 0 0,1 0-1,-1 0 1,1-1 0,-1 0 0,1 1 0,-1-1 0,1-1 0,0 1 0,0 0 0,-1-1-1,1 0 1,0 0 0,0 0 0,0 0 0,-1-1 0,1 0 0,0 1 0,-1-1-1,1-1 1,0 1 0,-1 0 0,5-3 0,2-2-41,-1 1 0,-1-1 0,1-1 0,-1 1 0,0-2 1,12-13-1,34-53-332,-36 49 172,-28 38 217,2 1-1,0-1 1,0 1 0,2 1-1,-1 0 1,2 0-1,0 0 1,-5 31 0,9-45-12,1 1 1,0-1-1,0 1 1,0-1 0,0 1-1,0-1 1,0 1 0,0-1-1,0 1 1,1-1-1,-1 0 1,0 1 0,1-1-1,-1 1 1,1-1 0,0 0-1,-1 1 1,2 0-1,-1-1 0,0 0-1,0-1 0,0 1 1,-1-1-1,1 1 0,0-1 0,0 0 1,0 1-1,0-1 0,0 0 0,0 1 1,0-1-1,0 0 0,0 0 1,0 0-1,0 0 0,0 0 0,0 0 1,0 0-1,1-1 0,3 0-18,0-1-1,0 1 1,0-1-1,0-1 1,0 1 0,-1 0-1,1-1 1,6-5-1,5-5-270,-1 0 0,0-1 0,-1-1-1,-1 0 1,0-1 0,15-25 0,-23 23-541,-5 18 804,0-1 0,0 1-1,0 0 1,0 0-1,0 0 1,0-1-1,0 1 1,-1 0-1,1 0 1,0 0 0,0-1-1,0 1 1,0 0-1,0 0 1,-1 0-1,1 0 1,0-1-1,0 1 1,0 0 0,-1 0-1,1 0 1,0 0-1,0 0 1,0 0-1,-1 0 1,1 0 0,0-1-1,0 1 1,-1 0-1,1 0 1,0 0-1,0 0 1,0 0-1,-1 0 1,1 0 0,0 0-1,-1 1 1,0-1-37,-1 1 0,1-1 1,0 1-1,-1-1 0,1 1 1,0 0-1,0 0 0,-1 0 1,1 0-1,0 0 0,0 0 1,0 0-1,0 0 0,0 0 1,0 0-1,1 1 0,-1-1 1,-1 2-1,2-3 58,0 0 0,1 0 0,-1-1 0,0 1 0,0 0 0,0 0 0,0 0 0,0 0 0,0 0 0,1 0 0,-1 0 0,0 0 0,0 0 0,0 0 0,0-1 0,1 1 0,-1 0 0,0 0 0,0 0 0,0 0 0,0 0 0,0 0 0,1 0 0,-1 0 0,0 0 0,0 0 0,0 0 0,0 1 0,1-1 1,-1 0-1,0 0 0,0 0 0,0 0 0,0 0 0,0 0 0,1 0 0,-1 0 0,0 0 0,0 0 0,0 1 0,0-1 0,0 0 0,0 0 0,0 0 0,1 0 0,-1 0 0,0 0 0,0 1 0,0-1 0,0 0 0,0 0 0,0 0 0,0 0 0,0 1 0,0-1 0,0 0 0,0 0 0,0 0 0,0 0 0,0 1 0,0-1 0,0 0 0,0 0 0,0 0 0,0 0 0,0 0 0,0 1 0,0-1 0,-1 0 0,16-7-61,4-7-27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5.005"/>
    </inkml:context>
    <inkml:brush xml:id="br0">
      <inkml:brushProperty name="width" value="0.05" units="cm"/>
      <inkml:brushProperty name="height" value="0.05" units="cm"/>
    </inkml:brush>
  </inkml:definitions>
  <inkml:trace contextRef="#ctx0" brushRef="#br0">173 64 10714,'26'-54'2450,"-26"54"-2417,0 0-1,1 0 1,-1-1-1,0 1 0,0 0 1,0 0-1,0-1 1,1 1-1,-1 0 1,0 0-1,0-1 1,0 1-1,0 0 1,0-1-1,0 1 0,0 0 1,0-1-1,0 1 1,0 0-1,0-1 1,0 1-1,0 0 1,0 0-1,0-1 1,0 1-1,0 0 1,0-1-1,-1 1 0,1 0 1,0 0-1,0-1 1,0 1-1,-10 7 1599,-3 10-944,2 1 1,-14 29-1,1-2-244,0-2-84,-27 65 0,41-82-297,2 0-1,0 0 1,2 1 0,-3 33-1,8-17 24,1-42-88,1 1 0,-1 0 0,0-1 0,0 1 0,1 0 0,-1-1 0,1 1 0,-1-1 0,1 1 0,0-1 0,0 1 0,0-1 0,-1 1 0,1-1 0,1 0 0,-1 1 0,0-1 0,0 0 0,0 0 0,3 2 0,-3-4-24,0 0 0,0 0 1,0-1-1,0 1 0,-1 0 0,1 0 0,0-1 1,-1 1-1,1 0 0,-1-1 0,1 1 1,-1-1-1,0 1 0,0-1 0,1-1 0,-1 2-2,4-50-488,-4 43 430,0-1 1,0 1-1,1 0 1,1 0-1,-1-1 1,4-10-1,-4 18 83,-1 1-1,1-1 0,-1 0 0,1 0 0,0 0 0,-1 0 0,1 0 1,0 0-1,-1 1 0,1-1 0,0 0 0,0 1 0,0-1 0,0 1 0,0-1 1,0 1-1,0-1 0,0 1 0,0-1 0,0 1 0,0 0 0,0 0 1,0-1-1,0 1 0,0 0 0,0 0 0,1 0 0,35 7 15,-15-3-6,1-2 9,-1-2-1,1 0 1,-1-1 0,36-8-1,-46 7 34,0-1-1,0 0 0,0-1 0,-1-1 1,1 0-1,-1 0 0,0-1 0,-1 0 1,20-16-1,-20 11 159,-10 11-198,0 0-1,0 0 1,0 0-1,0 0 1,0 0-1,0 0 1,0 0-1,0 0 1,0 0 0,0-1-1,0 1 1,0 0-1,0 0 1,-1 0-1,1 0 1,0 0-1,0 0 1,0 0-1,0 0 1,0 0-1,0 0 1,0 0-1,0 0 1,0 0-1,0 0 1,0 0-1,0 0 1,0-1-1,0 1 1,-1 0 0,1 0-1,0 0 1,0 0-1,0 0 1,0 0-1,0 0 1,0 0-1,0 0 1,0 0-1,0 0 1,0 0-1,0 0 1,-1 0-1,1 0 1,0 0-1,0 0 1,0 0-1,0 1 1,0-1-1,0 0 1,0 0 0,0 0-1,0 0 1,0 0-1,0 0 1,0 0-1,-1 0 1,1 0-1,0 0 1,0 0-1,0 0 1,0 0-1,0 0 1,0 0-1,0 1 1,-3 0 48,1 1 1,-1-1-1,0 1 0,1 0 1,0 0-1,-1 0 1,-2 4-1,-4 6 36,0 0 1,1 0-1,1 0 0,-8 18 1,12-24-68,1 1 0,0-1-1,0 0 1,0 1 0,1 0 0,0-1 0,0 1 0,0 0 0,1-1 0,0 1 0,2 10 0,-2-16-21,0 1 0,0-1 0,0 0 0,1 0 0,-1 0 0,0 0 0,1 0 0,-1 0 0,1 0 0,-1 0 0,1 0 0,0 0 0,-1 0-1,1-1 1,0 1 0,0 0 0,-1 0 0,1 0 0,0-1 0,0 1 0,0-1 0,0 1 0,0 0 0,0-1 0,0 0 0,0 1 0,0-1 0,0 0 0,0 1 0,0-1 0,0 0 0,1 0 0,-1 0 0,0 0 0,0 0 0,0 0 0,0 0 0,0 0 0,0-1 0,0 1 0,0 0 0,0-1 0,2 0-1,3-1-90,-1 0-1,0-1 0,1 0 1,-1 0-1,0-1 0,7-6 0,-4 2-30,0 0 0,-1 0 0,0-1 0,0 0 0,-1-1 0,0 1 0,-1-1 0,4-11 0,4-18-209</inkml:trace>
  <inkml:trace contextRef="#ctx0" brushRef="#br0" timeOffset="1">414 45 16099,'-12'23'1353,"2"-2"-1017,0-3-104,4-1 176,5-3-80,1-5-96,6-6-88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5.629"/>
    </inkml:context>
    <inkml:brush xml:id="br0">
      <inkml:brushProperty name="width" value="0.05" units="cm"/>
      <inkml:brushProperty name="height" value="0.05" units="cm"/>
    </inkml:brush>
  </inkml:definitions>
  <inkml:trace contextRef="#ctx0" brushRef="#br0">234 4 14435,'-7'-1'188,"0"0"0,0 0-1,0 0 1,0 1 0,-1 0 0,1 1 0,0 0-1,0 0 1,0 0 0,0 1 0,0 0 0,0 0-1,0 0 1,0 1 0,1 1 0,0-1 0,-1 1-1,-9 7 1,8-5-134,0 0 0,0 1 0,0 0 0,1 1 0,0 0 0,0 0 0,1 0 0,0 0 0,1 1 0,-1 0 0,2 1 0,-6 13 0,10-22-52,-1 0-1,1 0 0,0-1 1,-1 1-1,1 0 0,0 0 1,0 0-1,0 0 0,-1 0 0,1 0 1,0 0-1,1 0 0,-1 0 1,0 0-1,0 0 0,0 0 1,0 0-1,1 0 0,-1 0 1,1 0-1,-1 0 0,0 0 1,1-1-1,0 2 0,0-1 0,1 0 1,-1-1-1,0 1 0,0-1 1,0 1-1,0-1 0,0 0 0,1 1 1,-1-1-1,0 0 0,0 0 1,0 0-1,1 0 0,-1 0 0,0 0 1,2-1-1,6-1 3,-1 0 0,0 0 0,0-1 0,13-6 0,31-23 16,16-8 15,-63 37-30,1 1 0,0-1 0,0 1 0,0 1 0,0-1 0,0 1 0,0 0 0,0 0 0,10 0 0,-14 2 5,0-1 0,1 1-1,-1-1 1,0 1 0,0 0-1,0 0 1,0-1 0,0 2-1,0-1 1,0 0 0,0 0-1,-1 0 1,1 1 0,0-1-1,-1 1 1,1 0-1,-1-1 1,1 1 0,-1 0-1,0 0 1,0 0 0,2 3-1,14 17 200,-16-21-195,0 0 0,1-1 0,-1 1-1,0 0 1,0-1 0,1 0 0,-1 1 0,0-1 0,1 0-1,-1 0 1,0 1 0,1-1 0,-1 0 0,1-1 0,-1 1 0,0 0-1,1 0 1,-1 0 0,0-1 0,1 1 0,-1-1 0,0 1-1,3-2 1,30-19 161,-27 16-136,36-26 92,-29 20-102,0 1 1,1 0 0,1 0 0,30-13 0,-45 23-30,1-1 1,0 0-1,0 1 1,-1-1 0,1 1-1,0 0 1,0 0-1,0 0 1,-1 0 0,1 0-1,0 0 1,0 0-1,0 0 1,0 1 0,2 0-1,-3-1 0,0 1 1,0 0-1,0-1 0,-1 1 1,1 0-1,0 0 0,0-1 1,0 1-1,0 0 1,-1 0-1,1 0 0,-1 0 1,1 0-1,0 0 0,-1 0 1,0 0-1,1 0 0,-1 2 1,2 5-1,-1 0 0,-1 0 0,0 1 0,0-1 0,-3 14 1,1 10-10,2-32-3,0 0 1,0 1 0,0-1 0,0 0 0,0 1-1,0-1 1,0 0 0,0 1 0,0-1 0,0 0-1,0 0 1,1 1 0,-1-1 0,0 0 0,0 0-1,0 1 1,0-1 0,0 0 0,0 0-1,1 1 1,-1-1 0,0 0 0,0 0 0,0 1-1,1-1 1,-1 0 0,0 0 0,0 0 0,1 0-1,-1 1 1,0-1 0,0 0 0,1 0 0,-1 0-1,0 0 1,0 0 0,1 0 0,-1 0 0,0 0-1,1 0 1,-1 0 0,0 0 0,1 0-1,-1 0 1,0 0 0,0 0 0,1 0 0,-1 0-1,0 0 1,1 0 0,-1 0 0,0 0 0,0-1-1,1 1 1,-1 0 0,0 0 0,0 0 0,1 0-1,-1-1 1,0 1 0,0 0 0,13-15-452,-11 0 260,-6-2-46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6.014"/>
    </inkml:context>
    <inkml:brush xml:id="br0">
      <inkml:brushProperty name="width" value="0.05" units="cm"/>
      <inkml:brushProperty name="height" value="0.05" units="cm"/>
    </inkml:brush>
  </inkml:definitions>
  <inkml:trace contextRef="#ctx0" brushRef="#br0">0 0 14835,'6'2'1176,"-3"2"625,-3-3-2025,-3 2 1512,1 0-840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6.699"/>
    </inkml:context>
    <inkml:brush xml:id="br0">
      <inkml:brushProperty name="width" value="0.05" units="cm"/>
      <inkml:brushProperty name="height" value="0.05" units="cm"/>
    </inkml:brush>
  </inkml:definitions>
  <inkml:trace contextRef="#ctx0" brushRef="#br0">130 0 14155,'2'3'92,"-1"0"-1,1 0 1,-1 1-1,0-1 1,0 0-1,-1 1 1,1-1 0,-1 0-1,1 1 1,-1-1-1,0 1 1,0-1-1,-1 1 1,0 3 0,-13 53 121,7-39 92,-7 34-75,-6 16-63,-12 90 1,31-157-159,1 0 0,-1 0 1,1 1-1,0-1 1,0 1-1,0-1 1,1 0-1,0 1 1,1 6-1,-1-10-5,0 0 0,0 0-1,0 1 1,0-1 0,0 0-1,0 0 1,0 0 0,0 0-1,0-1 1,0 1 0,1 0 0,-1 0-1,0-1 1,1 1 0,-1-1-1,0 1 1,1-1 0,-1 1-1,1-1 1,-1 0 0,1 0 0,-1 0-1,0 0 1,1 0 0,-1 0-1,1 0 1,-1 0 0,1-1 0,-1 1-1,2-1 1,22-4 52,36-12 0,-46 11-52,0 1 0,1 1 0,0 1 0,0 0 0,0 1 0,26 0 0,-39 1-10,0 2 1,0-1-1,-1 0 1,1 0-1,0 1 1,-1 0-1,1-1 1,0 1-1,-1 0 1,1 0-1,-1 1 1,1-1-1,-1 0 1,0 1-1,0 0 1,1-1-1,-1 1 1,0 0-1,0 0 1,-1 0-1,1 0 1,0 0-1,-1 1 1,1-1-1,-1 0 1,0 1-1,0-1 0,2 6 1,-3-4 6,1 1 1,-1-1-1,0 0 1,0 1-1,0-1 1,0 0-1,-1 1 1,0-1-1,0 0 1,0 0-1,0 0 1,-1 0-1,0 0 1,0 0-1,0 0 1,0 0-1,-4 5 1,-1-2 69,0 0 0,0 0 0,0 0 0,-1-1 0,0 0 0,0-1 0,-1 0 0,1 0 0,-1 0 0,-17 5 0,7-4 105,0 0 1,-1-1 0,1-1-1,-30 2 1,39-5-172,0-1 0,-1-1-1,1 1 1,0-1 0,-1-1 0,-14-4-1,23 5-101,-1 1-1,1-1 0,0 0 0,0 0 0,0 0 0,0 0 0,0 0 0,0 0 0,0 0 0,0-1 0,0 1 1,1-1-1,-1 1 0,0-1 0,1 0 0,0 0 0,-1 0 0,1 0 0,0 1 0,0-2 0,0 1 0,0 0 0,0 0 1,1 0-1,-1 0 0,0-1 0,1 1 0,0 0 0,0 0 0,-1-1 0,1 1 0,1 0 0,-1-1 0,0 1 0,1-3 1,7-15-580,5 4-236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7.251"/>
    </inkml:context>
    <inkml:brush xml:id="br0">
      <inkml:brushProperty name="width" value="0.05" units="cm"/>
      <inkml:brushProperty name="height" value="0.05" units="cm"/>
    </inkml:brush>
  </inkml:definitions>
  <inkml:trace contextRef="#ctx0" brushRef="#br0">1 150 11370,'13'2'658,"1"0"-1,0-1 0,0-1 0,0 0 0,0-1 1,17-3-1,-25 3-531,0-1 0,-1 1 0,1-1 0,-1-1 0,1 1 0,-1-1 0,0 0 0,0 0 0,0-1 0,-1 1 1,1-1-1,-1 0 0,0 0 0,0-1 0,0 1 0,-1-1 0,5-8 0,-6 10-30,0-1-1,0 0 1,-1 1 0,0-1 0,0 0-1,0 1 1,0-1 0,0 0 0,-1 0-1,0-7 1,0 9-63,0 1-1,0-1 1,0 1 0,0-1-1,-1 1 1,1-1 0,-1 1-1,1-1 1,-1 1 0,1 0-1,-1-1 1,0 1-1,0 0 1,0 0 0,0-1-1,0 1 1,0 0 0,0 0-1,0 0 1,0 0 0,0 0-1,-1 0 1,1 0 0,0 1-1,-1-1 1,1 0-1,0 1 1,-1-1 0,1 1-1,-1-1 1,-1 1 0,-1-1-1,-1 1 0,0 0 1,1 0-1,-1 1 0,1-1 0,-1 1 1,1 0-1,-1 0 0,1 0 1,-1 1-1,1-1 0,0 1 0,0 0 1,0 1-1,0-1 0,0 1 1,0-1-1,1 1 0,-1 0 1,1 1-1,0-1 0,0 1 0,-3 3 1,2-1-35,-1-1 0,1 1 0,1 0 1,-1 1-1,1-1 0,1 1 0,-1-1 0,1 1 1,0 0-1,0 0 0,1 0 0,0 0 0,0 0 1,1 11-1,0-16 1,0 0 0,0 0 1,1 0-1,-1 0 0,0 0 0,1 0 1,0 0-1,0 0 0,-1 0 1,1-1-1,0 1 0,0 0 0,0 0 1,1-1-1,-1 1 0,0-1 0,1 1 1,-1-1-1,1 0 0,-1 1 1,1-1-1,0 0 0,-1 0 0,1 0 1,0 0-1,0-1 0,0 1 0,0 0 1,0-1-1,0 1 0,0-1 1,0 0-1,0 1 0,0-1 0,2 0 1,6-1-3,0 1 1,-1-1 0,1-1-1,-1 0 1,1 0 0,9-5-1,107-48-3,-30 11-9,-93 43 13,0 0 0,1-1 1,-1 1-1,0 0 0,1 1 0,-1-1 1,1 1-1,-1-1 0,0 1 0,7 1 1,-9-1-1,0 0 1,0 1 0,0-1-1,0 1 1,0 0-1,0-1 1,0 1 0,0 0-1,0-1 1,0 1-1,0 0 1,-1 0 0,1 0-1,0 0 1,0 0-1,-1 0 1,1 0-1,-1 0 1,1 0 0,-1 0-1,1 0 1,-1 0-1,0 1 1,1-1 0,-1 0-1,0 0 1,0 0-1,0 0 1,0 1 0,0-1-1,0 0 1,-1 1-1,1 8-8,0-7 7,0 0 1,0 1-1,0-1 0,0 0 1,0 0-1,1 1 1,1 2-1,-2-5 3,0 0 0,1 0 1,-1-1-1,1 1 0,-1 0 0,1-1 1,0 1-1,-1 0 0,1-1 0,0 1 0,-1-1 1,1 1-1,0-1 0,0 1 0,-1-1 1,1 0-1,0 1 0,0-1 0,0 0 1,-1 0-1,1 1 0,0-1 0,0 0 0,0 0 1,0 0-1,0 0 0,0 0 0,-1 0 1,1 0-1,0-1 0,0 1 0,1 0 0,10-4 5,1 1-1,-1-2 0,0 0 1,0 0-1,0-1 0,19-14 1,-15 10 0,1 1 1,18-8-1,-30 14-6,1 1 0,-1 0 0,1 1 0,0-1 0,0 1-1,6 0 1,-11 1 0,0 0 1,1 0-1,-1 0 0,0 0 0,0 0 0,0 1 1,1-1-1,-1 0 0,0 1 0,0-1 0,0 1 1,0-1-1,0 1 0,0 0 0,0-1 0,0 1 1,0 0-1,0 0 0,0 0 0,0-1 0,0 1 1,-1 0-1,1 0 0,0 0 0,-1 0 0,1 1 1,-1-1-1,1 0 0,-1 0 0,1 0 0,-1 0 1,0 1-1,0-1 0,1 2 0,-1 36 10,0-5-431,3-33-698,5-7 773,5-8 148,-13 13 140,14-15-334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8.201"/>
    </inkml:context>
    <inkml:brush xml:id="br0">
      <inkml:brushProperty name="width" value="0.05" units="cm"/>
      <inkml:brushProperty name="height" value="0.05" units="cm"/>
    </inkml:brush>
  </inkml:definitions>
  <inkml:trace contextRef="#ctx0" brushRef="#br0">141 326 13131,'-43'31'1818,"28"-21"-1260,1 0-1,-20 19 1,31-26-464,-1 1 1,1 0-1,0 0 0,0 0 0,1 0 0,-1 0 1,1 0-1,0 1 0,0-1 0,0 1 1,1 0-1,-1-1 0,0 9 0,2-12-77,0 0 0,-1 0 0,1 0 0,0-1 0,0 1 0,0 0-1,0 0 1,0 0 0,1 0 0,-1 0 0,0-1 0,0 1 0,0 0 0,1 0 0,-1 0 0,1-1-1,-1 1 1,0 0 0,1 0 0,-1-1 0,1 1 0,0 0 0,-1-1 0,1 1 0,-1 0 0,3 0 0,-2 0-2,1-1 0,0 1 1,-1-1-1,1 1 1,0-1-1,0 0 1,0 0-1,-1 0 0,1 0 1,0 0-1,0 0 1,2-1-1,4 0 3,1-1 1,-1-1-1,0 0 0,14-7 0,-9 3-1,0-1 1,-1 0-1,16-14 0,-23 17-8,0 0 1,0 1-1,0-1 1,-1-1-1,0 1 0,0-1 1,-1 0-1,1 0 1,4-12-1,-8 17-8,1 0 1,-1 0-1,0 0 0,1 0 1,-1 0-1,0-1 0,0 1 1,0 0-1,0 0 0,0 0 1,0 0-1,0 0 0,0 0 1,0-1-1,-1 1 0,1 0 1,0 0-1,-1 0 0,1 0 0,-1 0 1,1 0-1,-1 0 0,1 0 1,-1 0-1,0 0 0,0 1 1,1-1-1,-1 0 0,0 0 1,0 0-1,0 1 0,0-1 1,0 1-1,0-1 0,0 1 1,0-1-1,0 1 0,0-1 1,-1 1-1,0-1-1,1 1 0,-1 0 0,1 0 0,0-1 0,-1 1 0,1 0 0,-1 1 0,1-1 0,-1 0 0,1 0 0,0 0 0,-1 1 0,1-1 0,-1 1 0,1-1 0,0 1 0,0 0 0,-1-1 0,1 1 0,0 0 0,0 0 0,0 0 0,0 0 0,0 0 0,0 0 0,0 0 0,0 0 0,0 0 0,-1 2 0,2-2 0,0 0-1,0-1 1,-1 1 0,1-1-1,0 1 1,0-1-1,0 1 1,0-1-1,0 1 1,0 0-1,0-1 1,0 1-1,0-1 1,0 1-1,0-1 1,0 1 0,0-1-1,1 1 1,-1 0-1,0-1 1,0 1-1,1-1 1,-1 1-1,0-1 1,1 1-1,-1-1 1,0 0-1,1 1 1,-1-1 0,1 1-1,-1-1 1,0 0-1,1 1 1,-1-1-1,1 0 1,-1 0-1,1 1 1,-1-1-1,1 0 1,0 0-1,-1 0 1,1 1 0,-1-1-1,1 0 1,-1 0-1,1 0 1,0 0-1,0 0 1,32-1 0,-18-2 0,1-1 1,-1 0-1,1-1 1,-1-1-1,-1-1 1,1 0-1,-1 0 1,0-2 0,-1 0-1,23-20 1,-20 15 41,-1-1 1,0-1 0,-1-1 0,-1 0-1,-1 0 1,0-1 0,15-34 0,-22 42 6,-1-1 1,5-19-1,-8 26-29,-1 0 0,1 0 0,-1 0 0,1 0 1,-1 0-1,0 1 0,0-1 0,-1 0 0,1 0 0,-1 0 0,-2-5 0,3 9-16,0 0 1,0-1-1,0 1 0,0 0 0,0-1 0,-1 1 0,1 0 1,0-1-1,0 1 0,0 0 0,-1-1 0,1 1 1,0 0-1,-1 0 0,1-1 0,0 1 0,-1 0 0,1 0 1,0-1-1,-1 1 0,1 0 0,0 0 0,-1 0 1,1 0-1,0 0 0,-1 0 0,1 0 0,-1 0 0,1-1 1,0 1-1,-1 0 0,0 1 0,-12 7 59,-9 21-6,7 0-20,1 1 1,1 0-1,2 1 1,1 0-1,-12 62 1,20-78-2,0-1 0,1 22-1,1-32-19,0 0 0,0 0 0,0 0-1,1 0 1,0 0 0,0 0 0,0 0-1,0-1 1,1 1 0,-1 0 0,1 0 0,0-1-1,4 6 1,-5-8-6,0 0 0,0 0 0,0 0 0,0 0 0,1 0 0,-1 0 0,0-1 1,1 1-1,-1 0 0,0-1 0,1 1 0,-1-1 0,1 1 0,-1-1 0,1 0 0,-1 1 0,1-1 0,-1 0 0,1 0 0,-1 0 0,1 0 0,-1 0 0,1-1 0,-1 1 0,1 0 1,-1-1-1,0 1 0,3-2 0,-1 1 2,0-1 0,0 1 1,-1-1-1,1 0 0,-1 0 1,0 0-1,1 0 0,-1 0 1,0-1-1,0 1 0,0-1 0,-1 1 1,3-5-1,1-5 12,0 1 0,-1-1 0,2-13 0,-5 20-27,0 0 1,0 0 0,0 0 0,-1 0-1,0 0 1,0 0 0,0 0 0,-1 0-1,0 0 1,-2-7 0,-4 2-30,1 14-2,0 18-15,6-18 45,-1 0-1,1 0 1,1 0 0,-1 0-1,1 0 1,-1 0-1,1 0 1,1 0-1,-1 0 1,0 0 0,1-1-1,0 1 1,-1-1-1,2 1 1,-1-1 0,0 0-1,4 5 1,-2-5 2,0 0 0,0 0 0,1 0 1,-1 0-1,1-1 0,-1 1 0,1-1 1,0 0-1,-1-1 0,1 1 0,0-1 0,6 1 1,4-1 2,-1 0 0,1-1 0,0 0 0,0-1 0,-1-1 0,1 0 0,-1-1 0,23-8 0,-18 5 7,-1-2-1,27-14 1,-39 19-3,0-1 1,-1 0-1,0 0 0,0 0 0,0 0 0,0-1 0,-1 0 1,1 0-1,-1 0 0,0 0 0,4-10 0,-7 15-4,-1-1-1,0 1 1,0 0-1,1-1 1,-1 1-1,0 0 1,0-1-1,1 1 0,-1-1 1,0 1-1,0 0 1,0-1-1,0 1 1,0-1-1,1 1 1,-1 0-1,0-1 1,0 1-1,0-1 1,0 1-1,0-1 1,0 1-1,-1-1 1,1 1-1,0 0 1,0-1-1,0 1 1,0-1-1,0 1 1,-1 0-1,1-1 1,0 1-1,0 0 1,-1-1-1,1 1 0,0 0 1,0-1-1,-1 1 1,1 0-1,0-1 1,-1 1-1,1 0 1,-1 0-1,1-1 1,0 1-1,-1 0 1,1 0-1,-1 0 1,1 0-1,0 0 1,-1 0-1,1 0 1,-1-1-1,1 1 1,-1 0-1,1 0 1,0 1-1,-1-1 1,1 0-1,-1 0 1,-2 0 1,0 1 0,-1-1 1,1 1-1,0 0 0,0 0 0,0 0 1,-4 2-1,2 1-1,0-1 1,0 1-1,0 0 0,1 0 0,-1 1 1,1-1-1,0 1 0,0 0 0,1 0 1,-1 1-1,1-1 0,0 0 0,1 1 1,-1 0-1,-2 11 0,5-16 1,0 0-1,0 0 1,0 0 0,0 0-1,0 0 1,0 0-1,0 0 1,0 0-1,0 0 1,1 0 0,-1 0-1,0 0 1,1 0-1,-1 0 1,1-1 0,-1 1-1,1 0 1,0 0-1,-1 0 1,1-1 0,0 1-1,-1 0 1,1 0-1,0-1 1,0 1 0,0-1-1,0 1 1,-1-1-1,1 1 1,0-1-1,0 0 1,0 1 0,0-1-1,0 0 1,0 0-1,0 1 1,0-1 0,0 0-1,0 0 1,0 0-1,0 0 1,0-1 0,0 1-1,0 0 1,1-1-1,4 1-49,-1-1-1,0 0 1,0-1-1,0 1 1,0-1-1,-1 0 1,10-5-1,-9 3-146,0 0-1,-1 0 0,1-1 1,-1 1-1,0-1 0,0 0 0,0-1 1,-1 1-1,1-1 0,-1 1 1,-1-1-1,1 0 0,-1 0 0,0 0 1,0-1-1,-1 1 0,0 0 1,1-8-1,-1-9-743,0 0 1,-1 0 0,-6-39-1,5 53 1017,0 1 1,-1-1-1,1 1 0,-2 0 0,1-1 0,-1 1 0,-6-10 1,9 18-54,0 0 0,0 0 0,0 0 1,0 0-1,0 0 0,0 0 0,-1 0 0,1 0 1,0 1-1,0-1 0,0 0 0,0 0 1,0 0-1,0 0 0,0 0 0,0 0 1,0 0-1,-1 0 0,1 0 0,0 0 0,0 0 1,0 0-1,0 0 0,0 0 0,0 0 1,0 0-1,-1 0 0,1 0 0,0 0 1,0 0-1,0 0 0,0 0 0,0 0 0,0 0 1,0 0-1,0 0 0,-1 0 0,1 0 1,0 0-1,0-1 0,0 1 0,0 0 1,0 0-1,0 0 0,0 0 0,0 0 0,0 0 1,0 0-1,0 0 0,0 0 0,0-1 1,-1 1-1,1 0 0,0 0 0,0 0 1,0 0-1,0 0 0,0 0 0,0 0 1,0 0-1,0-1 0,0 1 0,0 0 0,1 15 870,8 23 632,-6-31-1573,0 0 0,1 0-1,0-1 1,0 0 0,0 1-1,1-2 1,0 1-1,1 0 1,-1-1 0,1 0-1,0-1 1,0 1 0,0-1-1,1 0 1,-1 0-1,1-1 1,0 0 0,0 0-1,0-1 1,1 0 0,9 2-1,10-1-331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3.647"/>
    </inkml:context>
    <inkml:brush xml:id="br0">
      <inkml:brushProperty name="width" value="0.05" units="cm"/>
      <inkml:brushProperty name="height" value="0.05" units="cm"/>
    </inkml:brush>
  </inkml:definitions>
  <inkml:trace contextRef="#ctx0" brushRef="#br0">54 233 12051,'-7'-20'624,"-3"-6"-95,1 0 1,2 0-1,0 0 0,2-1 0,-3-36 0,8 62-502,0 0 0,0 0 0,0 1 0,0-1 0,0 0 0,0 0 0,0 0 0,0 0 0,0 1 0,0-1 0,0 0 0,1 0 0,-1 0 0,0 1 0,1-1 0,-1 0 0,0 0 0,1 1 0,-1-1 0,1 0 0,-1 1 0,2-2 0,-1 3-8,-1-1-1,1 0 1,0 1-1,0-1 1,-1 1-1,1-1 1,0 1-1,-1-1 1,1 1-1,0 0 1,-1-1 0,1 1-1,-1 0 1,1 0-1,-1-1 1,1 1-1,-1 0 1,0 0-1,1 0 1,-1-1-1,0 1 1,0 0-1,1 1 1,14 50 39,-1 1 1,-3 0 0,5 56-1,-12-81-42,29 294 36,-31-310-51,-2-4 0,1 0 1,0 0-1,1 1 0,0-1 0,0 0 1,0 0-1,1-1 0,6 11 0,-9-17 0,1 0 0,0 0 0,-1 0 0,1 0 1,0 0-1,0 0 0,0 0 0,0-1 0,-1 1 0,1 0 0,0-1 0,1 1 0,-1-1 0,0 1 0,0-1 0,0 1 0,0-1 0,0 0 0,0 1 0,1-1 0,-1 0 0,0 0 0,0 0 0,0 0 0,0 0 0,1 0 0,-1 0 0,0 0 0,0-1 0,0 1 0,0 0 0,1-1 0,-1 1 0,0-1 0,0 1 0,0-1 1,0 0-1,1 0 0,6-5 7,0 0 1,-1 0 0,0-1-1,7-7 1,-8 8 1,336-406 530,-337 406-540,4-5-82,0-1 0,-1 1 0,-1-2-1,8-14 1,-15 27 78,0 0 0,1-1 0,-1 1 0,0-1 0,0 1 0,1-1 0,-1 1 0,0-1 0,0 1 0,0-1 0,1 0 0,-1 1 0,0-1 0,0 1 0,0-1 0,0 1 0,0-1 0,0 1 0,0-1 1,0 1-1,-1-1 0,1 0 0,0 1 0,0-1 0,0 1 0,0-1 0,-1 1 0,1-1 0,0 1 0,-1-1 0,1 1 0,0 0 0,-1-1 0,1 1 0,0-1 0,-1 1 0,1 0 0,-1-1 0,1 1 0,-1 0 0,1-1 0,-1 1 0,1 0 0,-1 0 0,1 0 0,-1-1 0,1 1 0,-1 0 0,1 0 0,-1 0 0,0 0 0,1 0 0,-1 0 0,1 0 0,-1 0 0,1 0 0,-1 0 0,0 1 0,-27 2-162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8.823"/>
    </inkml:context>
    <inkml:brush xml:id="br0">
      <inkml:brushProperty name="width" value="0.05" units="cm"/>
      <inkml:brushProperty name="height" value="0.05" units="cm"/>
    </inkml:brush>
  </inkml:definitions>
  <inkml:trace contextRef="#ctx0" brushRef="#br0">198 322 13259,'-11'47'1110,"2"1"0,2 0 0,2 0 0,1 60 0,3-70-743,-2 0-1,-10 42 0,9-58-246,-2 1 0,-1-1 0,0-1 0,-20 38 0,22-50-103,0 0-1,-1 0 1,-8 8 0,13-16-16,-1 1 0,1 0 0,-1-1 0,1 1 0,-1-1 1,1 1-1,-1-1 0,0 0 0,0 1 0,0-1 0,0 0 1,0 0-1,0-1 0,0 1 0,0 0 0,0-1 0,0 1 1,-1-1-1,1 0 0,-4 1 0,5-2-5,0 1 0,0-1 0,0 1 0,0-1 0,0 0 0,0 1 0,0-1 0,0 0 0,0 0 0,0 0 0,0 1 0,1-1 0,-1 0 0,0 0 0,1 0 0,-1 0 0,1-1 0,-1 1 0,1 0 0,-1 0 0,1 0 0,0 0 0,-1 0 0,1-1 0,0 0 0,-2-35-155,2 30 118,1-12-105,1 1 0,0-1 0,1 0 0,9-27 0,31-73-593,-31 89 572,31-73-152,5 2 0,4 2-1,129-181 1,-175 271 384,5-6 311,26-28 1,-55 101 128,17-55-499,-13 35 40,2 1 1,2 0-1,1 1 0,-5 59 1,12-70-14,2 0 0,1 1 0,0-1 0,3 0 0,0 0 0,2 0 0,11 34 0,-40-170-15,0 25-92,12 47-68,-11-61 1,22 95 118,0 0-1,0 0 1,-1 1 0,1-1-1,0 0 1,0 0 0,0 0-1,0 1 1,0-1 0,0 0-1,0 0 1,0 0 0,1 1-1,-1-1 1,0 0 0,0 0-1,1 1 1,-1-1 0,0 0-1,1 0 1,-1 1 0,1-1-1,-1 0 1,1 1 0,0-1-1,0 0-14,0 1 0,0 0 1,0 0-1,0 0 0,0-1 0,0 1 0,-1 0 0,1 0 0,0 1 0,0-1 1,0 0-1,0 0 0,0 0 0,0 1 0,0-1 0,0 0 0,1 1 0,6 4-181,0-1 0,-1 1-1,10 8 1,-17-13 217,12 10-367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29.196"/>
    </inkml:context>
    <inkml:brush xml:id="br0">
      <inkml:brushProperty name="width" value="0.05" units="cm"/>
      <inkml:brushProperty name="height" value="0.05" units="cm"/>
    </inkml:brush>
  </inkml:definitions>
  <inkml:trace contextRef="#ctx0" brushRef="#br0">1 1 13795,'11'10'1320,"18"0"-920,10-2-160,9-5 857,8 0-889,13-10-80,0-2 24,-3-8-104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2.592"/>
    </inkml:context>
    <inkml:brush xml:id="br0">
      <inkml:brushProperty name="width" value="0.05" units="cm"/>
      <inkml:brushProperty name="height" value="0.05" units="cm"/>
    </inkml:brush>
  </inkml:definitions>
  <inkml:trace contextRef="#ctx0" brushRef="#br0">8 6 13267,'1'-5'1272,"-4"6"-864,-3 12-208,6 8 1000,0 10-759,6 2-217,0 4-56,3 4-120,-2-2-32,3 3-152,-2-5-136,-1-7 312,-4-1-56,-3-9-64,0-4-16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2.997"/>
    </inkml:context>
    <inkml:brush xml:id="br0">
      <inkml:brushProperty name="width" value="0.05" units="cm"/>
      <inkml:brushProperty name="height" value="0.05" units="cm"/>
    </inkml:brush>
  </inkml:definitions>
  <inkml:trace contextRef="#ctx0" brushRef="#br0">2 342 13235,'0'-8'184,"-1"0"0,1-1 0,0 1 0,1-1 0,0 1 0,0 0 1,1-1-1,0 1 0,6-14 0,-3 9 6,1 1 0,1 1 1,0-1-1,0 1 0,16-18 1,-7 13-39,0 0 0,1 1 1,1 0-1,0 2 1,1 0-1,0 1 1,22-10-1,-24 15-102,-1 1 0,2 1 0,-1 0 0,0 2-1,1 0 1,0 0 0,-1 2 0,1 0 0,0 1 0,0 1 0,0 0 0,0 2-1,-1 0 1,32 10 0,-47-13-46,0 1 0,0 0 0,0-1 0,-1 1 0,1 0 0,0 0-1,0 0 1,-1 0 0,1 0 0,-1 0 0,1 1 0,-1-1 0,2 2 0,-3-2-1,0 0 1,1 0 0,-1 0-1,0 0 1,0 0 0,1 0-1,-1 0 1,0 0 0,0 0-1,0 0 1,0 0 0,0 0-1,-1 0 1,1 0 0,0 0-1,0 0 1,-1 0 0,1 0-1,0 0 1,-1-1 0,1 1-1,-1 0 1,1 0 0,-1 0-1,0 0 1,0 0 0,-13 16 50,0-2 0,-1 0 0,-21 17 1,-5 5 16,26-23-455,-26 33-1,41-46 367,-1-1-1,0 1 0,1-1 0,-1 1 0,1 0 0,0-1 0,-1 1 0,1 0 0,-1-1 0,1 1 0,0 0 0,0-1 0,-1 1 0,1 0 0,0 0 0,0 0 1,0-1-1,0 1 0,0 0 0,0 0 0,0-1 0,0 1 0,0 0 0,0 0 0,1 0 0,-1-1 0,0 1 0,0 0 0,1-1 0,-1 1 0,0 0 1,1 0-1,-1-1 0,1 1 0,-1-1 0,1 1 0,-1 0 0,1-1 0,-1 1 0,1-1 0,0 1 0,-1-1 0,1 0 0,0 1 0,13 4-311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3.399"/>
    </inkml:context>
    <inkml:brush xml:id="br0">
      <inkml:brushProperty name="width" value="0.05" units="cm"/>
      <inkml:brushProperty name="height" value="0.05" units="cm"/>
    </inkml:brush>
  </inkml:definitions>
  <inkml:trace contextRef="#ctx0" brushRef="#br0">1 1 16964,'0'11'1232,"1"6"-944,1 3-144,2 6 456,-1 0-272,0 5-152,0-2-24,0-3-176,-2-3-104,0-7-384,1-4-184,-4-7 528,-2-4-80,-3-5-144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3.817"/>
    </inkml:context>
    <inkml:brush xml:id="br0">
      <inkml:brushProperty name="width" value="0.05" units="cm"/>
      <inkml:brushProperty name="height" value="0.05" units="cm"/>
    </inkml:brush>
  </inkml:definitions>
  <inkml:trace contextRef="#ctx0" brushRef="#br0">1 399 12643,'6'-3'1120,"9"3"-640,1 0-184,9 2 496,-1-2-200,6-2-152,2-1-135,1-4-65,0 0-72,-6-2-136,1 2 0</inkml:trace>
  <inkml:trace contextRef="#ctx0" brushRef="#br0" timeOffset="1">758 1 14627,'-22'54'1112,"-1"11"-856,2 2-112,-1 2 337,5-2-145,7-11-112,6-4-120,4-19-320,7-9-176,3-13-1449,-3-6 1625,5-7-272,-4-6-152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4.190"/>
    </inkml:context>
    <inkml:brush xml:id="br0">
      <inkml:brushProperty name="width" value="0.05" units="cm"/>
      <inkml:brushProperty name="height" value="0.05" units="cm"/>
    </inkml:brush>
  </inkml:definitions>
  <inkml:trace contextRef="#ctx0" brushRef="#br0">0 131 13475,'30'-19'919,"1"2"0,1 0 0,0 2 0,1 2 0,39-12 0,-46 18-807,0 2 0,0 0 0,0 1 0,0 2-1,1 1 1,-1 1 0,42 5 0,-65-5-112,1 1 1,0 0-1,-1 0 0,1 0 0,-1 0 0,1 1 1,-1-1-1,0 1 0,0 0 0,0-1 0,0 2 1,0-1-1,0 0 0,4 5 0,-6-5 1,1 0-1,-1 0 1,0 0-1,0 0 1,0 0 0,0 1-1,0-1 1,0 0-1,0 1 1,-1-1-1,0 1 1,1-1 0,-1 1-1,0-1 1,0 0-1,0 1 1,0-1-1,-1 1 1,1-1 0,-1 1-1,1-1 1,-3 5-1,-2 3 3,0 1 0,0 0 1,-2-1-1,1 0 0,-1-1 0,-13 14 0,4-6-16,-1 0 1,-26 19-1,36-31-95,-43 29 1071,48-32-908,-1-1-1,1 0 1,-1 1-1,0-1 1,1 0-1,-1 0 1,0-1-1,0 1 1,0 0-1,1-1 1,-1 0-1,0 0 1,0 0-1,0 0 1,0 0-1,-5-1 1,-7-8 260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5.205"/>
    </inkml:context>
    <inkml:brush xml:id="br0">
      <inkml:brushProperty name="width" value="0.05" units="cm"/>
      <inkml:brushProperty name="height" value="0.05" units="cm"/>
    </inkml:brush>
  </inkml:definitions>
  <inkml:trace contextRef="#ctx0" brushRef="#br0">20 64 10562,'0'1'67,"-1"-1"-1,1 0 1,0 0-1,-1 0 1,1 0-1,-1 0 1,1 0-1,0 0 1,-1 0 0,1 0-1,0-1 1,-1 1-1,1 0 1,-1 0-1,1 0 1,0 0-1,-1 0 1,1-1-1,0 1 1,0 0-1,-1 0 1,1-1-1,0 1 1,-1 0-1,1 0 1,0-1-1,0 1 1,0 0 0,-1-1-1,1 1 1,0 0-1,0-1 1,0 1-1,4-14 1710,15-10 22,-15 22-1679,-1-1-1,1 1 1,0 0-1,0 0 1,0 0-1,0 1 1,0-1-1,0 1 1,0 0-1,0 0 1,1 0-1,-1 1 1,6-1-1,-9 1-91,1 0 0,-1 1-1,0-1 1,1 0 0,-1 0-1,1 1 1,-1-1 0,0 1-1,0-1 1,1 1 0,-1 0-1,0 0 1,0-1-1,0 1 1,0 0 0,0 0-1,2 2 1,-2-2-14,0 1 0,0 0 0,0 0 1,-1-1-1,1 1 0,0 0 0,-1 0 0,0 0 0,1 0 0,-1 0 0,0 0 0,0 0 1,0 0-1,0 0 0,0 0 0,-1 2 0,-2 6 16,0 0 0,-1 0 0,0 0 0,0 0 0,-1-1 0,-1 0 0,1 0 0,-12 13 0,-8 15 46,20-27-61,-3 3 14,0 0-1,1 1 0,-9 25 0,15-35-21,0 0 1,0 0-1,0 1 1,1-1-1,-1 0 1,1 1-1,0-1 1,0 1-1,1-1 0,-1 0 1,1 1-1,0-1 1,0 0-1,1 0 1,-1 0-1,1 0 1,0 0-1,2 4 0,1-2-26,0 0-1,0 0 0,0 0 0,1-1 0,0 0 0,0 0 0,0-1 0,1 1 0,-1-1 0,1-1 0,0 1 0,1-1 0,-1 0 0,0-1 0,1 0 0,-1 0 0,1-1 1,0 0-1,10 1 0,-4-1-268,1-1 0,0-1 0,0 0 1,0 0-1,0-2 0,-1 1 1,1-2-1,-1 0 0,19-9 0,13-13-252,0-3-166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5.898"/>
    </inkml:context>
    <inkml:brush xml:id="br0">
      <inkml:brushProperty name="width" value="0.05" units="cm"/>
      <inkml:brushProperty name="height" value="0.05" units="cm"/>
    </inkml:brush>
  </inkml:definitions>
  <inkml:trace contextRef="#ctx0" brushRef="#br0">86 18 15091,'0'0'66,"0"0"-1,0 0 1,-1 0 0,1 0-1,0-1 1,0 1 0,-1 0-1,1 0 1,0 0 0,0-1-1,0 1 1,0 0-1,-1 0 1,1-1 0,0 1-1,0 0 1,0 0 0,0-1-1,0 1 1,0 0-1,0-1 1,0 1 0,0 0-1,0 0 1,0-1 0,0 1-1,0 0 1,0-1 0,0 1-1,0 0 1,0 0-1,0-1 1,0 1 0,0 0-1,0 0 1,0-1 0,1 1-1,-1 0 1,0 0-1,0-1 1,0 1 0,0 0-1,1 0 1,-1-1 0,0 1-1,0 0 1,1 0 0,19-6 1171,25 5-542,-40 2-670,1 0 1,-1 0-1,0 0 1,1 1-1,-1-1 1,0 1-1,0 1 0,0-1 1,0 1-1,-1-1 1,1 1-1,5 5 1,-9-7-25,0 0 1,0 0 0,0 0-1,0 1 1,0-1-1,0 0 1,0 0 0,-1 1-1,1-1 1,0 1-1,-1-1 1,1 0-1,-1 1 1,0-1 0,1 1-1,-1-1 1,0 1-1,0 2 1,0-2 2,-1 0 1,1 0-1,-1 1 1,0-1-1,0-1 0,0 1 1,0 0-1,0 0 0,0 0 1,-1 0-1,1-1 0,-1 1 1,1-1-1,-1 1 1,1-1-1,-1 1 0,-2 0 1,-2 3 19,-1-1 1,0-1-1,1 1 1,-12 3-1,14-6-13,8-1-10,0-1-1,-1 1 1,1-1-1,0 1 1,-1 0 0,1 0-1,0 1 1,-1-1-1,1 1 1,-1 0 0,1 0-1,-1 0 1,1 0-1,-1 0 1,1 1 0,-1 0-1,0 0 1,6 4-1,-4-3-5,0 1 0,0 0 0,0 0-1,0 0 1,-1 1 0,1 0 0,-1 0-1,0 0 1,-1 0 0,6 11-1,-7-11 5,0 1-1,0 0 0,0 0 0,-1 0 0,1 1 0,-2-1 0,1 0 0,-1 0 1,0 1-1,0-1 0,0 0 0,-1 1 0,0-1 0,-1 0 0,1 0 1,-1 0-1,0 0 0,-1 0 0,1-1 0,-1 1 0,0 0 0,-1-1 0,1 0 1,-7 7-1,-1 0 2,0 0 0,-1-1 0,0-1 0,-1 0 0,0-1 0,-15 9 0,19-13 1,0-1 1,0 1-1,0-2 1,-1 1-1,1-1 1,-1-1-1,0 0 0,0 0 1,0-1-1,-18 0 1,26-1-32,1 0 0,-1 0 0,0 0 0,0-1 0,1 1 0,-1 0 0,0-1 0,1 0 0,-1 1 0,0-1 0,1 0 0,-1 0 0,1 0 0,-1 0 0,1 0 0,-1 0 0,1 0 0,0 0 0,0-1 0,0 1 0,0-1 0,0 1 0,0-1 0,0 1 0,0-1 0,0 1 0,1-1 0,-1 0 0,0 1 0,1-1 0,0 0 0,-1 0 0,1 1 0,0-1 0,0-3 0,0-4-159,0 0 1,1-1 0,1 1-1,-1 0 1,5-12 0,2-5-244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6.896"/>
    </inkml:context>
    <inkml:brush xml:id="br0">
      <inkml:brushProperty name="width" value="0.05" units="cm"/>
      <inkml:brushProperty name="height" value="0.05" units="cm"/>
    </inkml:brush>
  </inkml:definitions>
  <inkml:trace contextRef="#ctx0" brushRef="#br0">12 1 13435,'-8'10'1248,"4"-2"-984,7-3-112,10 2 600,13-6-296,10 2-31,5-4-113,5 1-40,8 0 0,-2 0-8,-3 0-56,-6 3-136,-15 5-440,-8-1 568,-9 5-232,-10 1-48,-15-5-56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4.049"/>
    </inkml:context>
    <inkml:brush xml:id="br0">
      <inkml:brushProperty name="width" value="0.05" units="cm"/>
      <inkml:brushProperty name="height" value="0.05" units="cm"/>
    </inkml:brush>
  </inkml:definitions>
  <inkml:trace contextRef="#ctx0" brushRef="#br0">1 1 11939,'21'34'848,"2"-2"-688,0-2-80,7-6 144,-2-2-1536,0-18 1256,0-4-137,-4-17-159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7.313"/>
    </inkml:context>
    <inkml:brush xml:id="br0">
      <inkml:brushProperty name="width" value="0.05" units="cm"/>
      <inkml:brushProperty name="height" value="0.05" units="cm"/>
    </inkml:brush>
  </inkml:definitions>
  <inkml:trace contextRef="#ctx0" brushRef="#br0">0 1 12499,'7'25'1120,"3"-2"-888,10-7-96,2-2 320,9-6-216,5-3-16,3-5-120,0-3-160,-1-2 808,0-2-704,-7-6 48,-1 0 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38.549"/>
    </inkml:context>
    <inkml:brush xml:id="br0">
      <inkml:brushProperty name="width" value="0.05" units="cm"/>
      <inkml:brushProperty name="height" value="0.05" units="cm"/>
    </inkml:brush>
  </inkml:definitions>
  <inkml:trace contextRef="#ctx0" brushRef="#br0">311 9 15131,'14'-9'1370,"-9"10"-906,-7 7-56,-6 9-170,-2-1-1,0 0 1,-1-1 0,-13 15-1,-55 53-99,74-79-120,-145 142 26,147-143-41,0 0-1,0 0 1,1 0 0,-1 1-1,1-1 1,-1 1-1,1 0 1,0 0-1,1 0 1,-1 0 0,1 0-1,-2 8 1,3-10 0,0 0 0,0 0 0,0 0 0,0 0 0,1 0 1,-1 0-1,1 0 0,-1 0 0,1 0 0,0 0 0,0 0 0,0 0 0,0 0 1,0 0-1,0-1 0,0 1 0,1 0 0,-1-1 0,1 1 0,-1-1 0,1 0 1,-1 1-1,1-1 0,0 0 0,0 0 0,0 0 0,-1 0 0,5 1 0,12 5-126,1 0-1,1-1 0,-1 0 0,1-2 1,0-1-1,0 0 0,0-1 0,0-1 1,0-1-1,0-1 0,0-1 0,0-1 0,0 0 1,25-8-1,-14-4-237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47.128"/>
    </inkml:context>
    <inkml:brush xml:id="br0">
      <inkml:brushProperty name="width" value="0.05" units="cm"/>
      <inkml:brushProperty name="height" value="0.05" units="cm"/>
    </inkml:brush>
  </inkml:definitions>
  <inkml:trace contextRef="#ctx0" brushRef="#br0">75 1 16500,'2'4'161,"-1"0"0,1 1 0,-1-1 0,-1 1 1,1-1-1,0 1 0,-1-1 0,0 1 1,-1 7-1,1 5 148,6 93 160,3 94-204,-9-201-297,0 0 0,0-1-1,0 1 1,0 0 0,-1 0 0,1-1 0,-1 1 0,0 0 0,0-1 0,0 1 0,0 0-1,0-1 1,-2 3 0,3-4 18,-1-1 0,1 1 0,-1-1 0,1 0 0,-1 1-1,1-1 1,-1 0 0,1 1 0,-1-1 0,0 0 0,1 0 0,-1 1 0,1-1-1,-1 0 1,0 0 0,1 0 0,-1 0 0,0 0 0,1 0 0,-1 0-1,0 0 1,0 0 0,-1-1 15,-1 0-1,1 0 0,0 0 1,0 0-1,0 0 0,0 0 1,0 0-1,0-1 1,-2-1-1,-19-18-140,-3-5-68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47.512"/>
    </inkml:context>
    <inkml:brush xml:id="br0">
      <inkml:brushProperty name="width" value="0.05" units="cm"/>
      <inkml:brushProperty name="height" value="0.05" units="cm"/>
    </inkml:brush>
  </inkml:definitions>
  <inkml:trace contextRef="#ctx0" brushRef="#br0">2 158 13187,'-1'-2'129,"1"-1"0,0 1 1,-1-1-1,1 1 0,0 0 1,1-1-1,-1 1 0,0-1 1,1 1-1,-1 0 0,1-1 1,0 1-1,0 0 0,0-1 1,0 1-1,2-3 0,0 1 46,1 1 0,0-1 1,-1 1-1,1 0 0,0 0 0,1 0 0,6-3 0,20-11 642,1 1 0,52-17 0,-69 28-712,-1 1 0,1 0 0,0 2 0,0 0 0,0 0 0,1 1 0,-1 1 0,24 3 0,-33-2-87,-1 0 1,1 0 0,-1 1-1,1 0 1,-1 0 0,0 0-1,0 1 1,0 0 0,0 0-1,-1 0 1,1 0 0,-1 1-1,0 0 1,0 0 0,0 0-1,0 0 1,-1 0 0,0 1-1,1 0 1,-2 0 0,1 0-1,-1 0 1,1 0 0,-1 0-1,-1 1 1,1-1 0,-1 0-1,0 1 1,0 0 0,-1-1-1,1 1 1,-1-1 0,-1 1-1,1 0 1,-1-1 0,0 1-1,0-1 1,0 1 0,-1-1 0,0 0-1,0 1 1,0-1 0,-1 0-1,0 0 1,0-1 0,-5 7-1,-4 4 162,0-1 0,-22 18 0,27-26-496,1-1 1,-1 0 0,0-1-1,0 1 1,0-1 0,-1-1-1,-14 6 1,21-9-479,3 0 541,9-4-452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47.916"/>
    </inkml:context>
    <inkml:brush xml:id="br0">
      <inkml:brushProperty name="width" value="0.05" units="cm"/>
      <inkml:brushProperty name="height" value="0.05" units="cm"/>
    </inkml:brush>
  </inkml:definitions>
  <inkml:trace contextRef="#ctx0" brushRef="#br0">1 192 11234,'1'7'150,"0"-5"186,-1 1 0,1 0 0,0-1 0,0 1 0,0 0 0,0-1 0,0 1-1,2 2 1,-2-5-282,-1 0 0,0 1 0,0-1-1,1 0 1,-1 0 0,0 0 0,0 0-1,0 0 1,1 0 0,-1 0-1,0 0 1,0 0 0,1 0 0,-1 1-1,0-1 1,0 0 0,1 0 0,-1-1-1,0 1 1,0 0 0,1 0-1,-1 0 1,0 0 0,0 0 0,1 0-1,-1 0 1,0 0 0,0 0 0,1 0-1,-1-1 1,0 1 0,0 0 0,1 0-1,10-16 1117,45-106 1036,-35 71-1749,-3 19-200,-18 32-253,0 0-1,0 0 1,1-1 0,-1 1 0,0 0 0,0 0 0,0 0 0,0-1-1,1 1 1,-1 0 0,0 0 0,0 0 0,0 0 0,1-1-1,-1 1 1,0 0 0,0 0 0,1 0 0,-1 0 0,0 0-1,0 0 1,1 0 0,-1 0 0,0 0 0,0 0 0,1 0 0,-1 0-1,0 0 1,0 0 0,1 0 0,-1 0 0,0 0 0,0 0-1,1 0 1,-1 0 0,0 0 0,1 1 0,-1 0 6,1 0 0,-1 0 0,1 1 0,-1-1 1,1 0-1,-1 1 0,0-1 0,0 1 0,0-1 0,0 1 0,0-1 1,0 2-1,-11 312-422,8-301 285,-2-4-60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48.937"/>
    </inkml:context>
    <inkml:brush xml:id="br0">
      <inkml:brushProperty name="width" value="0.05" units="cm"/>
      <inkml:brushProperty name="height" value="0.05" units="cm"/>
    </inkml:brush>
  </inkml:definitions>
  <inkml:trace contextRef="#ctx0" brushRef="#br0">448 7 13787,'7'-3'1248,"4"0"-81,-9 3-181,-5 3 614,-5 3-1192,0 0 0,0-1 0,-15 7 0,-3 3-158,-100 55 129,79-46-339,2 2 1,0 2 0,-43 36-1,82-59-37,0 1 0,0 0 0,-9 13-1,14-18-2,0 0 0,0 0-1,0 0 1,1 1 0,-1-1 0,1 0-1,-1 1 1,1-1 0,0 1 0,-1-1-1,1 1 1,0 1 0,0-2-1,0 0 0,0 0 0,1-1 0,-1 1 0,0 0 0,0 0 0,1-1 0,-1 1 0,1 0 0,-1-1 0,0 1 0,1-1 0,-1 1 0,1-1 0,0 1 0,-1-1 0,1 1 1,-1-1-1,1 1 0,0-1 0,-1 1 0,1-1 0,0 0 0,0 0 0,0 1 0,5 1-7,-1-1-1,1 0 1,0 0 0,0 0-1,-1-1 1,1 0 0,11-1-1,44-8-10,-27 3 5,12-1-531,1 3-1,-1 2 1,1 1 0,79 11 0,-94-5 29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3.496"/>
    </inkml:context>
    <inkml:brush xml:id="br0">
      <inkml:brushProperty name="width" value="0.05" units="cm"/>
      <inkml:brushProperty name="height" value="0.05" units="cm"/>
    </inkml:brush>
  </inkml:definitions>
  <inkml:trace contextRef="#ctx0" brushRef="#br0">137 58 15843,'-2'-6'315,"0"0"-1,0 0 0,-1 0 0,1 0 0,-6-8 0,7 13-268,1 0 0,-1 0-1,0 0 1,1 1 0,-1-1-1,0 0 1,0 0 0,0 0-1,1 1 1,-1-1 0,0 0-1,0 1 1,0-1 0,0 1-1,0-1 1,0 1-1,0-1 1,-1 1 0,1 0-1,0 0 1,0-1 0,0 1-1,0 0 1,0 0 0,0 0-1,-1 0 1,1 0 0,0 0-1,0 1 1,0-1 0,0 0-1,0 1 1,0-1 0,0 0-1,0 1 1,0 0 0,0-1-1,0 1 1,0-1 0,-1 2-1,-2 2 63,0 0 0,0 0 0,1 0 0,0 0 0,0 1 0,0-1 0,0 1 0,1 0 0,-4 8 0,-14 48 194,13-35-199,-5 39 0,11-55-90,0 1 1,0-1-1,2 0 0,-1 0 0,1 0 0,0 0 1,4 12-1,-5-21-15,0 1 1,1-1-1,-1 1 0,1-1 1,-1 1-1,1-1 1,0 1-1,0-1 0,-1 1 1,1-1-1,0 0 0,0 1 1,0-1-1,1 0 1,-1 0-1,0 0 0,0 0 1,1 0-1,-1 0 0,0 0 1,1-1-1,-1 1 1,3 0-1,-2 0-1,0-1 0,0 0 0,0 0 0,0-1 0,0 1 0,0 0 0,0-1 0,0 1 0,0-1 0,0 1-1,0-1 1,0 0 0,0 0 0,0 0 0,2-2 0,4-3-10,0-1-1,0 1 0,0-2 1,-1 1-1,12-17 1,-6 5-7,-1-1 1,-1 0 0,-1 0 0,-1-1 0,-1-1 0,10-39 0,-33 164-110,13-87 61,2 0 0,-1-1 0,2 1 0,0 0 0,1-1 0,4 16 0,-5-27 7,0-1 1,0 0-1,0 0 1,1 0-1,-1 0 1,1 0-1,0 0 1,0-1-1,0 1 1,0-1-1,0 1 1,1-1-1,-1 0 1,1 0-1,-1 0 1,1 0 0,0 0-1,0 0 1,0-1-1,4 2 1,-3-2 21,1 0 0,-1 0 0,0 0 1,0-1-1,0 0 0,1 0 1,-1 0-1,0 0 0,0-1 0,0 0 1,0 0-1,1 0 0,-1 0 0,0 0 1,-1-1-1,6-2 0,4-4-115,0 0 1,12-12-1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3.900"/>
    </inkml:context>
    <inkml:brush xml:id="br0">
      <inkml:brushProperty name="width" value="0.05" units="cm"/>
      <inkml:brushProperty name="height" value="0.05" units="cm"/>
    </inkml:brush>
  </inkml:definitions>
  <inkml:trace contextRef="#ctx0" brushRef="#br0">76 1 13707,'-17'45'811,"2"0"0,1 2-1,-9 68 1,20-102-663,1 0 0,1 0 0,1 0-1,1 23 1,-1-35-142,0 0 1,0 0-1,0 0 0,0 0 0,0 0 0,0 0 1,0 0-1,1 0 0,-1 0 0,0 0 1,1 0-1,-1 0 0,1 0 0,-1 0 1,1 0-1,-1 0 0,1 0 0,0-1 0,-1 1 1,1 0-1,0-1 0,0 1 0,-1 0 1,1-1-1,0 1 0,0-1 0,0 1 1,0-1-1,0 1 0,0-1 0,0 0 0,0 1 1,0-1-1,0 0 0,0 0 0,0 0 1,0 0-1,0 0 0,0 0 0,0 0 1,0 0-1,0 0 0,0-1 0,0 1 0,0 0 1,1-1-1,5-2-4,0-1 1,0 0-1,0 0 1,-1-1-1,7-4 1,-5 3-3,24-19-25,-17 12-6,1 1 0,1 1 0,0 0-1,0 1 1,26-11 0,-41 20 29,1 0 0,-1 1 0,1-1 0,-1 0 0,1 1-1,0 0 1,-1-1 0,1 1 0,-1 0 0,1 1 0,0-1 0,-1 0-1,1 1 1,-1-1 0,5 2 0,-5-1 8,0 0 0,-1 0 0,1 1 0,0-1 0,-1 0 0,1 1 0,-1-1 0,1 1-1,-1-1 1,0 1 0,0 0 0,0-1 0,0 1 0,0 0 0,0 0 0,1 2 0,-1 1 33,1 1-1,-1 0 1,0 0 0,-1 0-1,1 0 1,-1 0 0,0-1-1,-1 1 1,1 0 0,-1 0-1,-1 0 1,-2 9 0,0-5 98,0 0 1,-1 0-1,0-1 1,-1 0-1,0 0 1,-1 0-1,1 0 1,-2-1-1,1 0 1,-1-1-1,-17 13 1,17-14-126,0-1 1,-1 0 0,1 0 0,-1-1 0,0 0 0,0-1 0,0 0 0,-1 0 0,1-1 0,-1 0 0,0-1 0,1 0 0,-16 0 0,23-1-60,0 0 1,0 0-1,0 0 1,1 0-1,-1-1 1,0 1-1,0-1 1,0 1 0,0-1-1,0 0 1,1 1-1,-1-1 1,0 0-1,1 0 1,-1 0-1,1-1 1,-1 1-1,1 0 1,-1 0 0,1-1-1,0 1 1,0-1-1,-2-1 1,2-9-349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4.955"/>
    </inkml:context>
    <inkml:brush xml:id="br0">
      <inkml:brushProperty name="width" value="0.05" units="cm"/>
      <inkml:brushProperty name="height" value="0.05" units="cm"/>
    </inkml:brush>
  </inkml:definitions>
  <inkml:trace contextRef="#ctx0" brushRef="#br0">1 260 12875,'0'2'140,"0"0"-1,0 0 1,0 0 0,0 0 0,0 0-1,0 0 1,1 0 0,-1 0 0,1 0 0,-1 0-1,1 0 1,0 0 0,0 0 0,0-1-1,0 1 1,0 0 0,0 0 0,3 2 0,-3-4-85,-1 1 1,1-1-1,0 0 1,0 0-1,-1 1 1,1-1-1,0 0 1,-1 0-1,1 0 1,0 0-1,0 0 1,-1 0 0,1 0-1,0 0 1,0 0-1,0 0 1,-1 0-1,1 0 1,1-1-1,1 0 44,-1 0 0,0 0-1,0-1 1,1 1 0,-1-1-1,0 1 1,0-1-1,2-2 1,7-8 132,0 0 0,-1-1 0,-1 0 0,0-1 0,13-25 0,-17 28-133,-1 0 0,1 0-1,-2 0 1,0-1 0,0 1 0,-1-1-1,0 0 1,-1-19 0,-1 30-85,0 0 0,1 0 0,-1 0 0,0 0 0,-1 0 0,1-1 0,0 1 1,0 0-1,0 0 0,-1 0 0,1 0 0,0 0 0,-1 0 0,1 0 0,-1 1 0,1-1 0,-1 0 0,1 0 0,-1 0 1,0 0-1,0 0 0,1 1 0,-1-1 0,0 0 0,0 1 0,0-1 0,0 1 0,1-1 0,-1 1 0,-2-2 0,1 2 3,0 1-1,1-1 1,-1 0-1,0 0 0,1 0 1,-1 1-1,0-1 1,1 1-1,-1 0 0,1-1 1,-1 1-1,1 0 1,0 0-1,-1 0 0,1 0 1,0 0-1,-1 0 1,1 0-1,-2 3 0,-7 9-4,0 1 0,1 0-1,0 0 1,2 1-1,0 1 1,0-1-1,1 1 1,1 0-1,1 0 1,0 1 0,1-1-1,-1 29 1,4-43-15,-1-1 0,1 1 1,0 0-1,0-1 1,0 1-1,0-1 0,1 1 1,-1 0-1,0-1 0,1 1 1,-1-1-1,1 1 0,-1-1 1,1 1-1,-1-1 1,1 0-1,0 1 0,0-1 1,0 0-1,0 1 0,0-1 1,0 0-1,0 0 1,1 0-1,0 1 0,1-1-2,-1-1-1,1 1 0,-1-1 1,1 1-1,0-1 1,-1 0-1,1 0 1,0 0-1,-1-1 0,1 1 1,0 0-1,-1-1 1,1 0-1,2-1 0,27-8-45,0 2 0,48-7 0,-69 14 44,0 1-1,1 0 1,-1 0-1,0 1 1,0 0-1,1 1 1,-1 1-1,0-1 1,0 2-1,19 8 1,50 31-43,-79-43 55,0 1-1,-1-1 0,1 1 1,0-1-1,0 1 1,0-1-1,0 0 0,0 0 1,0 1-1,0-1 0,0 0 1,1 0-1,-1 0 0,0 0 1,0 0-1,0 0 1,0-1-1,0 1 0,0 0 1,0 0-1,0-1 0,0 1 1,0-1-1,0 1 1,-1-1-1,1 1 0,0-1 1,0 1-1,0-1 0,0 0 1,-1 1-1,1-1 0,0 0 1,-1 0-1,1 0 1,0 0-1,-1 1 0,1-1 1,-1 0-1,0 0 0,1 0 1,0-2-1,2-6 44,-1 1-1,1-1 1,1-18-1,-3 22-26,4-32 259,2-56 0,-7 80-195,-1 0-1,0-1 0,0 1 0,-1 0 1,-1 0-1,0 1 0,-10-25 0,13 36-83,0 1 0,-1-1 1,1 0-1,0 0 0,-1 1 0,1-1 0,-1 0 0,1 0 0,-1 1 0,1-1 0,-1 0 0,1 1 1,-1-1-1,1 1 0,-1-1 0,0 1 0,1-1 0,-1 1 0,0-1 0,0 1 0,0-1 0,1 2-43,0-1-1,0 1 0,0-1 0,1 1 0,-1-1 1,0 1-1,0-1 0,1 1 0,-1-1 0,0 0 1,1 1-1,-1-1 0,1 0 0,-1 1 0,0-1 0,1 0 1,-1 1-1,1-1 0,-1 0 0,1 0 0,-1 1 1,1-1-1,-1 0 0,1 0 0,-1 0 0,1 0 1,-1 0-1,1 0 0,6 2-317,0-1 1,-1 0-1,1 0 0,0-1 0,0 0 1,0 0-1,9-1 0,14-3-440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5.515"/>
    </inkml:context>
    <inkml:brush xml:id="br0">
      <inkml:brushProperty name="width" value="0.05" units="cm"/>
      <inkml:brushProperty name="height" value="0.05" units="cm"/>
    </inkml:brush>
  </inkml:definitions>
  <inkml:trace contextRef="#ctx0" brushRef="#br0">1 4 15883,'13'-3'1353,"3"7"-1137,1 10-120,1 5 648,4 8-592,2 3-80,-1 8-16,0 2-24,-1 0 8,-4 1-16,-2 2-24,-3-1-96,-3-5-312,-7-4-96,-3-10 400,-4-9-88,-12-14-104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4.513"/>
    </inkml:context>
    <inkml:brush xml:id="br0">
      <inkml:brushProperty name="width" value="0.05" units="cm"/>
      <inkml:brushProperty name="height" value="0.05" units="cm"/>
    </inkml:brush>
  </inkml:definitions>
  <inkml:trace contextRef="#ctx0" brushRef="#br0">0 222 13915,'24'-10'1862,"-16"8"-1817,16-3 17,36-13 0,-54 16-54,0 0 0,0-1-1,-1 1 1,1-2 0,-1 1-1,0 0 1,0-1 0,0 0-1,0 0 1,-1-1-1,7-7 1,-10 11 3,0-1 0,0 0 0,0 0 0,0 1 0,0-1 0,0 0 1,0 0-1,-1 0 0,1 0 0,-1 0 0,1 0 0,-1 0 0,0 0 0,0 0 0,0 0 0,0 0 0,0 0 0,0 0 0,-1 0 0,1 0 0,-1 0 0,1 0 1,-1 0-1,0 0 0,1 0 0,-1 0 0,0 1 0,0-1 0,-1 0 0,1 1 0,0-1 0,0 0 0,-1 1 0,1 0 0,-1-1 0,-2-1 0,1 1 6,0 0-1,0 1 1,0-1-1,0 0 1,0 1-1,0 0 0,-1 0 1,1 0-1,-1 0 1,1 0-1,0 1 1,-1 0-1,1-1 0,-1 1 1,1 0-1,-1 1 1,1-1-1,-1 1 1,1-1-1,-1 1 0,-3 2 1,2 0-15,0 0 0,1 0 1,-1 1-1,1-1 0,0 1 0,0 0 1,0 0-1,0 1 0,1-1 0,0 1 1,0 0-1,0 0 0,0 0 0,1 0 1,0 1-1,0-1 0,0 0 0,1 1 0,0 0 1,0-1-1,-1 12 0,2-11-7,0 0 0,0 1 0,0-1 1,1 0-1,0 0 0,0 0 0,1 0 0,-1 0 0,4 8 0,-3-11 1,0 1-1,0-1 1,0 0 0,0 0-1,0 1 1,1-1 0,-1 0-1,1-1 1,0 1 0,0-1-1,0 1 1,0-1 0,0 0-1,0 0 1,5 2 0,1-1-2,1 0 1,-1-1-1,0 0 0,0-1 1,1 0-1,-1 0 1,1-1-1,-1 0 1,1-1-1,-1 0 1,1-1-1,12-3 1,0-1-2,-1-1 1,0 0-1,0-2 1,22-13 0,-20 9 3,33-25 0,-50 33 15,1-1 0,-1 1 1,0-1-1,0-1 1,0 1-1,-1-1 0,0 0 1,7-13-1,-12 19-7,1 0 0,-1 0 1,1 0-1,-1 0 0,1 0 0,-1 0 1,0 0-1,0 0 0,1 0 0,-1 0 1,0 0-1,0-1 0,0 1 0,0 0 1,0 0-1,0 0 0,-1 0 0,1 0 1,0 0-1,0 0 0,-1-1 0,1 1 1,-1 0-1,1 0 0,-1 0 0,1 0 0,-1 1 1,0-1-1,0-1 0,0 1 1,0 1-1,0 0 1,0-1 0,0 1-1,0 0 1,0 0 0,0-1-1,1 1 1,-1 0-1,0 0 1,0 0 0,0 0-1,0 0 1,0 0-1,0 1 1,0-1 0,0 0-1,0 0 1,0 1 0,0-1-1,0 1 1,1-1-1,-1 0 1,0 1 0,0 0-1,0-1 1,1 1 0,-1-1-1,0 1 1,1 0-1,-1 0 1,0 0 0,-2 3 4,0 0 0,1 1 0,-1-1 0,1 1 0,0-1 0,0 1 0,-1 6 0,3-9-10,-1-1 0,1 0 0,0 1 0,0-1 0,0 0 0,0 1 0,0-1 0,0 0 0,0 1 0,0-1 0,0 0 0,1 1 0,0 1-1,-1-2 0,0-1 1,1 1-1,-1-1 0,1 0 0,-1 1 0,1-1 0,-1 1 0,1-1 0,0 0 0,-1 1 0,1-1 0,-1 0 0,1 0 0,0 1 0,-1-1 0,1 0 0,-1 0 0,1 0 0,0 0 0,-1 0 0,1 0 0,0 0 0,-1 0 0,1 0 0,0 0 0,-1 0 0,1 0 0,0 0 0,0-1 0,3 0-5,0-1 0,-1 1 0,1-1 0,-1 0 0,0 0 0,1 0 0,-1-1 0,0 1 0,5-6 0,26-31-7,-21 23 4,11-15-6,-17 20 11,2 1 0,12-14 0,-21 24 4,1-1-1,-1 1 1,1-1 0,-1 1-1,1-1 1,-1 1 0,1-1-1,-1 1 1,1 0 0,-1-1-1,1 1 1,-1 0 0,1-1-1,0 1 1,-1 0 0,1 0-1,0-1 1,-1 1 0,1 0-1,0 0 1,-1 0 0,1 0-1,0 0 1,-1 0 0,1 0-1,0 0 1,1 1 0,-2-1 1,1 1 1,0 0 0,0 0 0,-1 0 0,1-1 0,-1 1-1,1 0 1,-1 0 0,1 0 0,-1 0 0,1 0-1,-1 0 1,0 0 0,0 0 0,1 0 0,-1 1 0,1 9 32,0 1 1,-2 18 0,1-23-17,-2 80 171,2-87-183,0 1-1,-1 0 0,1-1 0,0 1 0,0-1 1,0 1-1,0 0 0,1-1 0,-1 1 0,0-1 1,0 1-1,0-1 0,0 1 0,1 0 0,-1-1 1,0 1-1,0-1 0,1 1 0,-1-1 0,0 1 1,1-1-1,-1 0 0,1 1 0,-1-1 0,1 1 1,-1-1-1,1 1 0,0-1 1,0 0-1,-1 0 1,1-1 0,0 1 0,0 0-1,-1 0 1,1-1 0,0 1-1,0 0 1,-1-1 0,1 1 0,0 0-1,-1-1 1,1 1 0,0-1-1,-1 1 1,1-2 0,27-32 98,-25 31-98,8-12 28,-4 4 2,0 1-1,1 0 1,0 0 0,18-16 0,-24 24-37,1 1 0,-1-1 0,0 1 0,0-1 0,0 1 0,1 0 1,-1 0-1,1 0 0,-1 0 0,1 0 0,-1 1 0,1-1 0,0 1 1,-1 0-1,1-1 0,-1 1 0,1 0 0,0 1 0,-1-1 0,1 0 1,0 1-1,-1 0 0,1-1 0,-1 1 0,1 0 0,-1 0 0,0 0 1,1 1-1,2 2 0,14 9-162,17 11-215,-34-23 308,0 0 1,1 0-1,-1 0 0,1 0 0,-1 0 0,1-1 1,0 0-1,-1 1 0,1-1 0,-1 0 1,1 0-1,0 0 0,4-1 0,-6 1 57,-1 0 1,1-1-1,-1 1 0,1 0 0,-1 0 0,1 0 1,-1-1-1,1 1 0,-1 0 0,1-1 1,-1 1-1,1 0 0,-1-1 0,1 1 0,-1 0 1,1-1-1,-1 1 0,0-1 0,1 1 1,-1-1-1,0 1 0,0-1 0,1 1 0,-1-1 1,0 1-1,0-1 0,0 0 0,0 1 1,0-1-1,1 1 0,-1-1 0,0 0 0,0 1 1,0-1-1,-1 0 0,2-14-206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5.930"/>
    </inkml:context>
    <inkml:brush xml:id="br0">
      <inkml:brushProperty name="width" value="0.05" units="cm"/>
      <inkml:brushProperty name="height" value="0.05" units="cm"/>
    </inkml:brush>
  </inkml:definitions>
  <inkml:trace contextRef="#ctx0" brushRef="#br0">0 354 14715,'4'-13'370,"0"0"0,0 1 1,1-1-1,1 1 0,0 0 0,0 1 0,1-1 1,14-15-1,1 1 223,0 1 0,32-25 0,-29 29-244,0 1 0,39-24 1,-54 38-308,1 0-1,-1 1 1,1 0-1,0 1 1,0 0 0,1 1-1,-1 0 1,1 1-1,22-2 1,-31 4-43,1 0 1,-1 0-1,1 0 1,-1 1-1,1-1 0,-1 1 1,0 0-1,1 0 1,-1 0-1,0 1 0,0-1 1,1 1-1,-1-1 1,0 1-1,-1 0 0,1 0 1,0 1-1,-1-1 1,1 1-1,-1-1 0,1 1 1,-1 0-1,0-1 1,0 1-1,2 6 1,-2-3-3,0-1 1,0 1-1,-1 0 1,0 0 0,0 0-1,0 0 1,-1 0 0,0 0-1,0 0 1,0 0 0,-1 1-1,0-1 1,0-1 0,-3 8-1,-1 1-35,-1-1 1,0 1-1,-1-1 0,0 0 0,-1-1 0,0 0 1,-1 0-1,-1-1 0,-18 18 0,13-16-45,-1 0 0,0-1 0,0 0-1,-1-1 1,-1-2 0,-29 14 0,8-14-410,33-8 135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7.265"/>
    </inkml:context>
    <inkml:brush xml:id="br0">
      <inkml:brushProperty name="width" value="0.05" units="cm"/>
      <inkml:brushProperty name="height" value="0.05" units="cm"/>
    </inkml:brush>
  </inkml:definitions>
  <inkml:trace contextRef="#ctx0" brushRef="#br0">13 1 15899,'1'3'251,"-1"0"0,0 0-1,0 1 1,0-1-1,0 0 1,0 0 0,-1 0-1,0 1 1,-1 3-1,1-2 133,-2 15-103,0 0 0,1 0-1,2 1 1,0-1 0,1 0 0,0 0 0,2 0-1,1 0 1,9 33 0,-11-49-242,0-1 1,-1 1-1,1 0 0,0 0 1,1-1-1,-1 0 1,1 1-1,-1-1 0,1 0 1,0 0-1,0 0 1,0 0-1,1-1 0,-1 0 1,1 1-1,6 2 1,-8-4-25,1 0 0,1-1 0,-1 1 0,0 0 1,0-1-1,0 0 0,0 0 0,0 0 0,0 0 1,0 0-1,1-1 0,-1 1 0,0-1 0,0 0 1,0 0-1,0 0 0,-1 0 0,1-1 0,0 1 1,0-1-1,-1 1 0,1-1 0,3-4 1,3-3-130,0-1 1,0 0 0,-1 0 0,0-1 0,-1 0 0,-1-1 0,0 1-1,0-1 1,-1-1 0,0 1 0,5-26 0,-3-9-188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7.684"/>
    </inkml:context>
    <inkml:brush xml:id="br0">
      <inkml:brushProperty name="width" value="0.05" units="cm"/>
      <inkml:brushProperty name="height" value="0.05" units="cm"/>
    </inkml:brush>
  </inkml:definitions>
  <inkml:trace contextRef="#ctx0" brushRef="#br0">0 31 16363,'0'7'1593,"6"0"-1057,-2 0-240,6-5 1152,3-2-880,10-3-824,0-3 1881,0-4-1481,-2-7 32,-2 0 24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8.070"/>
    </inkml:context>
    <inkml:brush xml:id="br0">
      <inkml:brushProperty name="width" value="0.05" units="cm"/>
      <inkml:brushProperty name="height" value="0.05" units="cm"/>
    </inkml:brush>
  </inkml:definitions>
  <inkml:trace contextRef="#ctx0" brushRef="#br0">34 30 16996,'7'-13'1616,"3"4"-1080,-1 2-264,-1 10 832,2 8-383,-3 17-297,2 9-152,-3 12-200,1 4-32,0 2-136,-1 3-104,1-8-320,0-7-177,0-12-279,0-10 728,-1-11-216,-3-8-176</inkml:trace>
  <inkml:trace contextRef="#ctx0" brushRef="#br0" timeOffset="1">7 311 16420,'-6'0'1408,"7"-2"-968,6-4-184,8-2 544,3-4-184,8-5-480,3-3-376,1-4 256,-3-4-56,-7-3-120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8.472"/>
    </inkml:context>
    <inkml:brush xml:id="br0">
      <inkml:brushProperty name="width" value="0.05" units="cm"/>
      <inkml:brushProperty name="height" value="0.05" units="cm"/>
    </inkml:brush>
  </inkml:definitions>
  <inkml:trace contextRef="#ctx0" brushRef="#br0">1 1 16347,'3'11'1417,"2"8"-1153,2 8-128,5 6 528,1 9-432,1 4-48,3 2-72,2 1-136,-2-5-344,-1-5-168,-6-7 440,-4-9-96,-6-13-64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8.846"/>
    </inkml:context>
    <inkml:brush xml:id="br0">
      <inkml:brushProperty name="width" value="0.05" units="cm"/>
      <inkml:brushProperty name="height" value="0.05" units="cm"/>
    </inkml:brush>
  </inkml:definitions>
  <inkml:trace contextRef="#ctx0" brushRef="#br0">0 189 15443,'1'-3'113,"-1"1"-1,1-1 1,-1 1-1,1-1 1,0 1-1,0-1 1,0 1 0,0 0-1,0 0 1,0-1-1,1 1 1,-1 0-1,1 0 1,-1 0-1,1 1 1,0-1-1,4-3 1,4-3 152,0 1 1,16-8 0,-19 11-31,30-16 447,1 1-1,63-21 1,-76 32-581,-1 1 0,1 2 0,0 0 0,1 1 0,39 1 1,-61 3-110,1 0 1,0 0 0,0 1-1,0 0 1,-1 0 0,1 1 0,0-1-1,-1 1 1,6 2 0,-9-3 3,0 0 1,0-1 0,1 1-1,-1 0 1,0 0-1,0 0 1,0 0 0,0 0-1,0 0 1,-1 0 0,1 0-1,0 0 1,0 0-1,-1 1 1,1-1 0,-1 0-1,1 0 1,-1 1-1,1-1 1,-1 0 0,0 1-1,0-1 1,0 0-1,0 1 1,0-1 0,0 0-1,0 1 1,0-1 0,0 0-1,0 1 1,-1-1-1,1 0 1,-1 1 0,1-1-1,-2 2 1,-2 5 1,-1 0 1,0 0-1,0 0 0,-1-1 1,0 0-1,0-1 0,-8 7 1,-55 42-15,53-44-58,0 1-71,-1-1-1,-24 11 1,28-16 34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6:59.811"/>
    </inkml:context>
    <inkml:brush xml:id="br0">
      <inkml:brushProperty name="width" value="0.05" units="cm"/>
      <inkml:brushProperty name="height" value="0.05" units="cm"/>
    </inkml:brush>
  </inkml:definitions>
  <inkml:trace contextRef="#ctx0" brushRef="#br0">1 423 11586,'2'1'2117,"3"-6"-1230,5-9 369,7-17-171,-1 0-1,18-52 1,16-72 282,-47 144-1259,20-83 696,-35 145-842,2 1 0,2-1 0,2 1-1,2 1 1,5 66 0,6-86-626,-7-33 647,0 1 0,0-1 0,0 1 0,1-1 0,-1 1 0,0-1 0,0 1 0,1-1 0,-1 1 0,0-1 0,0 0 0,1 1 0,-1-1 0,1 1 0,-1-1 0,0 0-1,1 1 1,-1-1 0,1 0 0,-1 0 0,1 1 0,0-1 3,0-1 0,-1 1 0,1 0-1,-1 0 1,1-1 0,-1 1 0,1 0 0,0-1-1,-1 1 1,1-1 0,-1 1 0,0-1-1,1 1 1,-1-1 0,1 1 0,-1-1 0,0 1-1,1-1 1,-1 0 0,0 1 0,0-1-1,1-1 1,8-25-342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7:00.353"/>
    </inkml:context>
    <inkml:brush xml:id="br0">
      <inkml:brushProperty name="width" value="0.05" units="cm"/>
      <inkml:brushProperty name="height" value="0.05" units="cm"/>
    </inkml:brush>
  </inkml:definitions>
  <inkml:trace contextRef="#ctx0" brushRef="#br0">17 1 14987,'-9'7'1433,"2"-1"-55,7-6-1348,0 1 1,0-1 0,0 0 0,0 0 0,1 0 0,-1 1 0,0-1-1,0 0 1,0 0 0,1 0 0,-1 1 0,0-1 0,0 0-1,1 0 1,-1 0 0,0 0 0,0 0 0,1 0 0,-1 0 0,0 0-1,0 0 1,1 0 0,-1 0 0,0 1 0,1-1 0,-1-1-1,0 1 1,0 0 0,1 0 0,-1 0 0,0 0 0,0 0 0,1 0-1,-1 0 1,0 0 0,97-1 1453,103 2-1100,-196-1-404,-1 0-1,1 0 0,-1 1 1,1 0-1,-1-1 0,0 1 1,6 2-1,-8-2 16,0-1 0,-1 1 0,1-1 0,0 1 0,-1-1 0,1 1 0,-1-1 0,1 1 0,0-1 0,-1 1 0,1 0 0,-1 0 0,0-1 0,1 1 0,-1 0 0,1-1 0,-1 1 0,0 0 0,0 0 0,0 0 0,1-1 0,-1 1 0,0 0 0,0 0 0,0 0 0,0 0 0,0-1 0,0 1 0,0 0 0,-1 0-1,1 0 1,0-1 0,0 1 0,-1 0 0,1 0 0,0 0 0,-2 1 0,-5 9 48,-1 0 0,0-1-1,-1 0 1,0 0-1,-1-1 1,-13 11 0,20-18-26,-39 33 248,22-20-427,2 0 0,-23 25 0,41-40 156,0 0 1,0 0-1,0 0 0,0 0 1,-1 1-1,1-1 0,0 0 1,0 0-1,0 0 0,0 0 1,0 0-1,0 0 1,0 0-1,0 1 0,0-1 1,0 0-1,0 0 0,0 0 1,0 0-1,0 0 0,0 0 1,0 0-1,0 1 0,1-1 1,-1 0-1,0 0 0,0 0 1,0 0-1,0 0 0,0 0 1,0 0-1,0 0 0,0 0 1,0 1-1,0-1 0,0 0 1,0 0-1,1 0 0,-1 0 1,0 0-1,0 0 1,0 0-1,0 0 0,0 0 1,0 0-1,0 0 0,0 0 1,1 0-1,-1 0 0,0 0 1,0 0-1,0 0 0,0 0 1,0 0-1,0 0 0,0 0 1,1 0-1,-1 0 0,0 0 1,0 0-1,0 0-8,13-1-250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7:03.603"/>
    </inkml:context>
    <inkml:brush xml:id="br0">
      <inkml:brushProperty name="width" value="0.05" units="cm"/>
      <inkml:brushProperty name="height" value="0.05" units="cm"/>
    </inkml:brush>
  </inkml:definitions>
  <inkml:trace contextRef="#ctx0" brushRef="#br0">59 11 16612,'-2'-11'1804,"-5"24"-972,-6 28-434,2 1 0,2 1 0,2 0 0,2 0 0,2 0 0,2 47 0,1-83-387,0 1 1,1 0-1,0-1 0,1 0 1,0 1-1,0-1 0,0 0 1,5 8-1,-6-13-20,0 0 0,0 0 0,1 0 0,-1 0 0,0 0 0,1-1 0,0 1 0,-1 0 0,1-1 0,0 0 0,0 1-1,0-1 1,0 0 0,0 0 0,0 0 0,0 0 0,0 0 0,0 0 0,0-1 0,1 1 0,-1-1 0,0 0 0,1 1 0,-1-1 0,0 0 0,0 0 0,1-1 0,-1 1-1,0 0 1,5-2 0,-2 0-85,-1 1 0,1-1 0,-1 0 0,0 0 0,1-1-1,-1 1 1,0-1 0,0 0 0,-1 0 0,1 0 0,0-1-1,-1 1 1,0-1 0,4-6 0,-1 2 17,-1-1 0,0 0 1,-1-1-1,0 1 0,0-1 0,2-11 1,7-42-362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7:03.988"/>
    </inkml:context>
    <inkml:brush xml:id="br0">
      <inkml:brushProperty name="width" value="0.05" units="cm"/>
      <inkml:brushProperty name="height" value="0.05" units="cm"/>
    </inkml:brush>
  </inkml:definitions>
  <inkml:trace contextRef="#ctx0" brushRef="#br0">6 3 18052,'-6'-3'1376,"6"5"-1112,2 4-120,12-2 400,3 0-272,5-2-776,-2-2 504,-6 0-120,-4 1-88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4.937"/>
    </inkml:context>
    <inkml:brush xml:id="br0">
      <inkml:brushProperty name="width" value="0.05" units="cm"/>
      <inkml:brushProperty name="height" value="0.05" units="cm"/>
    </inkml:brush>
  </inkml:definitions>
  <inkml:trace contextRef="#ctx0" brushRef="#br0">15 0 17068,'-8'15'1312,"2"-2"-1184,7-5-240,8-2 216,11-7-1288,3-5 1040,-2-4-160,4 0-128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7:04.363"/>
    </inkml:context>
    <inkml:brush xml:id="br0">
      <inkml:brushProperty name="width" value="0.05" units="cm"/>
      <inkml:brushProperty name="height" value="0.05" units="cm"/>
    </inkml:brush>
  </inkml:definitions>
  <inkml:trace contextRef="#ctx0" brushRef="#br0">6 174 16163,'-6'13'1489,"10"-10"-945,8-3-168,11-10 720,5-3-280,15-5-296,2-4-111,5-2-225,3-4-168,-6 6-416,-5 0-289,-15 6 553,-10 5-136,-17 8-88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7:04.751"/>
    </inkml:context>
    <inkml:brush xml:id="br0">
      <inkml:brushProperty name="width" value="0.05" units="cm"/>
      <inkml:brushProperty name="height" value="0.05" units="cm"/>
    </inkml:brush>
  </inkml:definitions>
  <inkml:trace contextRef="#ctx0" brushRef="#br0">3 167 13227,'-3'18'1208,"9"-10"-712,6-8-120,6-9 696,8-3-327,7-6-137,3-4-56,4-1-104,-1-1-168,-4 1-584,-2 2 368,-11 1-64,-8-1-64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7:05.501"/>
    </inkml:context>
    <inkml:brush xml:id="br0">
      <inkml:brushProperty name="width" value="0.05" units="cm"/>
      <inkml:brushProperty name="height" value="0.05" units="cm"/>
    </inkml:brush>
  </inkml:definitions>
  <inkml:trace contextRef="#ctx0" brushRef="#br0">10 228 12203,'-2'-5'310,"1"1"0,-1-1 0,1 1 0,0-1 0,0 0 0,0 0 0,1 1 0,0-1 0,0 0 0,0 0 0,0 1 0,1-1 1,1-6-1,0 3 57,1 0 0,0 1 0,0-1 0,0 1 0,1 0 0,0 0 0,9-10 0,-7 9-167,1 0 0,0 1-1,0 0 1,1 0-1,-1 1 1,2 0-1,-1 0 1,1 1-1,-1 0 1,1 0-1,1 1 1,-1 0 0,13-2-1,-20 5-179,0 0 0,1 1 0,-1 0-1,0-1 1,1 1 0,-1 0 0,0 0 0,1 1-1,-1-1 1,0 0 0,1 1 0,-1 0 0,0-1-1,0 1 1,0 0 0,1 0 0,-1 0 0,0 0 0,0 0-1,0 1 1,-1-1 0,4 3 0,-3-1-9,0 0 0,0 0-1,0 0 1,0 0 0,-1 0 0,0 1 0,1-1 0,-1 0 0,0 1 0,-1-1-1,1 1 1,-1-1 0,1 1 0,-1 4 0,0 5-4,-1-1-1,0 0 1,-1 1 0,-1-1 0,1 0-1,-2 0 1,-7 18 0,-5 4-13,-24 37 0,23-42-19,-27 59 0,43-84 14,-1-1 0,1 1 0,0-1 0,0 1 0,1-1 0,-1 1 0,1 7 0,0-10 2,0 0-1,0 0 0,0 0 0,1 0 0,-1 0 1,0 0-1,1 0 0,-1 0 0,1 0 0,0 0 1,-1-1-1,1 1 0,-1 0 0,1 0 0,0 0 0,0-1 1,0 1-1,-1 0 0,1-1 0,0 1 0,0-1 1,0 1-1,0-1 0,0 1 0,0-1 0,0 0 1,0 1-1,0-1 0,0 0 0,0 0 0,1 0 0,7 1-310,-1 0 0,0-1 0,0 0 0,0 0 0,0-1 0,1 0 0,11-4 0,56-21-1509,-71 24 1836,35-13-808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7:05.899"/>
    </inkml:context>
    <inkml:brush xml:id="br0">
      <inkml:brushProperty name="width" value="0.05" units="cm"/>
      <inkml:brushProperty name="height" value="0.05" units="cm"/>
    </inkml:brush>
  </inkml:definitions>
  <inkml:trace contextRef="#ctx0" brushRef="#br0">40 0 14307,'-11'19'1584,"1"7"-983,4 1-257,-1 0 1296,1 1-936,8-3-592,1-2-312,8-4 224,5-5-112,5-8-56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7:06.270"/>
    </inkml:context>
    <inkml:brush xml:id="br0">
      <inkml:brushProperty name="width" value="0.05" units="cm"/>
      <inkml:brushProperty name="height" value="0.05" units="cm"/>
    </inkml:brush>
  </inkml:definitions>
  <inkml:trace contextRef="#ctx0" brushRef="#br0">0 73 15219,'7'-6'360,"-1"-1"-1,1 1 1,1 0-1,-1 1 1,1 0-1,0 0 1,0 1-1,1 0 1,-1 0-1,1 1 1,10-3-1,-5 3 41,-1 0 0,1 1 0,-1 0 0,1 1 0,0 1 0,25 2 0,-37-2-374,0 0-1,0 0 1,0 1 0,0-1 0,0 0-1,0 1 1,0 0 0,0 0 0,0-1-1,0 1 1,0 1 0,0-1 0,0 0 0,-1 0-1,1 0 1,-1 1 0,3 1 0,-4-2-13,1 1 0,0-1-1,-1 0 1,1 1 0,-1-1 0,0 0 0,1 1 0,-1-1 0,0 1 0,0-1 0,0 0 0,0 1 0,0-1 0,0 1 0,0-1 0,0 1 0,-1-1 0,0 3-1,-2 4 23,-1 0-1,0-1 1,0 1-1,-1-1 1,0 0-1,-9 10 1,-20 18 89,23-24-70,0 1-1,-11 15 1,21-27-56,1 0-1,0 1 1,0-1-1,-1 0 1,1 1-1,0-1 1,0 0-1,0 0 1,0 1-1,0-1 1,0 0-1,-1 1 1,1-1 0,0 0-1,0 1 1,0-1-1,0 0 1,0 1-1,0-1 1,0 0-1,0 1 1,0-1-1,1 0 1,-1 1-1,0-1 1,0 0-1,0 1 1,0-1 0,0 0-1,1 0 1,-1 1-1,0-1 1,0 0-1,0 1 1,1-1-1,-1 0 1,0 0-1,0 0 1,1 1-1,-1-1 1,0 0-1,0 0 1,1 0 0,-1 0-1,0 1 1,1-1-1,-1 0 1,0 0-1,1 0 1,-1 0-1,0 0 1,1 0-1,-1 0 1,0 0-1,1 0 1,-1 0-1,1 0 1,25 0-149,-22 0 117,7-1-28,-1 1-1,1 0 1,-1 1-1,0 0 1,1 1 0,-1 0-1,10 4 1,-14-4 45,-2 1-1,1-1 1,0 1 0,0 0 0,-1 0 0,1 0 0,-1 1 0,0 0-1,0-1 1,-1 1 0,1 1 0,-1-1 0,0 1 0,0-1 0,4 8-1,-4-6 14,-1-1 0,0 1-1,1 0 1,-2-1-1,1 1 1,-1 0-1,0 0 1,0 0-1,0 0 1,-1 1-1,0-1 1,0 0-1,-1 0 1,0 0-1,0 0 1,0 0-1,-1 0 1,0 0-1,0-1 1,0 1-1,-5 7 1,2-4 30,-1 0-1,-1-1 1,1 0-1,-1 0 1,-1-1-1,1 1 1,-1-2-1,-1 1 1,1-1-1,-1 0 1,-16 7 0,8-4-105,1-2 1,-1 0 0,-1 0 0,1-2 0,-1 0 0,0-1 0,-34 3 0,44-10-48,5-5-114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8:17.970"/>
    </inkml:context>
    <inkml:brush xml:id="br0">
      <inkml:brushProperty name="width" value="0.05" units="cm"/>
      <inkml:brushProperty name="height" value="0.05" units="cm"/>
    </inkml:brush>
  </inkml:definitions>
  <inkml:trace contextRef="#ctx0" brushRef="#br0">1 501 9538,'7'1'160,"0"1"-1,0-2 1,0 1 0,1-1-1,-1 0 1,0 0 0,0-1-1,0 0 1,0 0-1,0-1 1,13-4 0,4 0 215,360-84 1332,606-134-1221,-397 117-74,-493 94-352,128 0 1,-209 15-27,-16 0-3,-13 1-1,-80 9 151,-172-1 0,143-10-158,-141 9-96,-378 61 0,417-29-66,-385 128 0,589-164 139,1-1-7,0 1-1,1 0 1,0 1 0,0 1-1,-16 11 1,30-18 4,0 0 1,-1-1-1,1 1 0,0 0 1,0 0-1,0 0 0,0 0 0,0 1 1,0-1-1,0 0 0,1 0 1,-1 0-1,0 1 0,1-1 0,-1 0 1,1 1-1,-1-1 0,1 2 1,0-2-1,0 0 0,0 0 0,0 0 1,0 0-1,1-1 0,-1 1 0,0 0 1,1 0-1,-1 0 0,1-1 0,-1 1 1,1 0-1,-1 0 0,1-1 0,0 1 1,-1 0-1,1-1 0,0 1 0,-1-1 1,1 1-1,1 0 0,4 2-8,0-1-1,0 0 1,0 1-1,1-2 1,-1 1 0,13 1-1,24 0-7,1-2 0,0-2-1,0-1 1,48-10 0,172-45 20,274-98 59,-65 17-14,3 36-164,-453 99 60,8-2-149,0 1 0,43 1-1,-60 6 13,-14-3 190,0 0 0,0 0 0,0 0 1,0 0-1,0 0 0,1 1 0,-1-1 0,0 0 1,0 0-1,0 0 0,0 0 0,0 0 0,0 1 0,0-1 1,0 0-1,0 0 0,0 0 0,0 0 0,0 0 0,0 1 1,0-1-1,0 0 0,0 0 0,0 0 0,0 0 1,0 1-1,0-1 0,0 0 0,0 0 0,0 0 0,0 0 1,0 0-1,0 0 0,-1 1 0,1-1 0,0 0 0,0 0 1,0 0-1,0 0 0,0 0 0,-1 1 0,-1 1-24,-1-1-1,1 1 0,-1 0 0,0-1 0,0 1 1,0-1-1,-5 2 0,-89 24 182,-153 22 0,184-37-22,-127 19 156,-280 9 1,414-39-315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1:05.876"/>
    </inkml:context>
    <inkml:brush xml:id="br0">
      <inkml:brushProperty name="width" value="0.05" units="cm"/>
      <inkml:brushProperty name="height" value="0.05" units="cm"/>
    </inkml:brush>
  </inkml:definitions>
  <inkml:trace contextRef="#ctx0" brushRef="#br0">65 311 10106,'-4'-9'541,"0"0"-1,0 0 1,-1 1-1,-7-11 0,7 13-87,1-1-1,0 1 0,0-1 0,0 0 1,1-1-1,0 1 0,-3-14 0,5 13-291,0 0 0,1-1-1,0 1 1,0-1 0,1 1 0,0 0 0,0-1-1,1 1 1,0 0 0,1 0 0,0 0-1,0 0 1,1 1 0,-1-1 0,2 1-1,-1 0 1,1 0 0,0 0 0,1 1-1,-1 0 1,8-6 0,-11 10-151,-1 1-1,1 0 1,0-1-1,0 1 1,-1 0 0,1 0-1,0 0 1,0 1-1,0-1 1,0 0-1,0 1 1,1-1 0,-1 1-1,0 0 1,0-1-1,0 1 1,0 0 0,4 1-1,-5 0-7,1-1 0,0 1 0,-1 0 0,1 0 0,-1 0 0,1 0 0,-1 0-1,1 0 1,-1 0 0,0 1 0,1-1 0,-1 0 0,0 1 0,0-1 0,0 1 0,0-1 0,1 3-1,1 5-6,0 0 0,0-1-1,-1 1 1,0 1-1,0-1 1,0 18 0,-3 23 4,-3-1 1,-1 1-1,-24 90 0,7-38 37,20-88-28,-15 99 75,16-101-72,1 1 0,0-1 0,0 0 0,1 0 0,1 0 0,0 1 0,4 12 0,-5-23-29,-1 0 1,1 0-1,0 1 1,0-1 0,0 0-1,0 0 1,0 0-1,0 0 1,1 0 0,-1 0-1,0-1 1,1 1-1,0 0 1,-1-1-1,1 1 1,0-1 0,0 1-1,0-1 1,0 0-1,0 0 1,0 0 0,0 0-1,0 0 1,0 0-1,1-1 1,-1 1-1,0-1 1,0 1 0,1-1-1,-1 0 1,0 0-1,1 0 1,-1 0 0,0-1-1,1 1 1,-1 0-1,0-1 1,0 0-1,1 1 1,-1-1 0,3-2-1,8-3-540,-1-1 1,1 0-1,-1-1 0,0 0 0,12-13 0,51-47-1039,-36 29 610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1:06.263"/>
    </inkml:context>
    <inkml:brush xml:id="br0">
      <inkml:brushProperty name="width" value="0.05" units="cm"/>
      <inkml:brushProperty name="height" value="0.05" units="cm"/>
    </inkml:brush>
  </inkml:definitions>
  <inkml:trace contextRef="#ctx0" brushRef="#br0">48 38 12587,'-1'-5'306,"-5"-20"625,6 25-921,0-1 0,0 1-1,0-1 1,-1 1 0,1 0 0,0-1-1,0 1 1,0-1 0,-1 1-1,1 0 1,0-1 0,-1 1 0,1 0-1,0 0 1,0-1 0,-1 1 0,1 0-1,-1 0 1,1-1 0,0 1-1,-1 0 1,1 0 0,0 0 0,-1 0-1,1-1 1,-1 1 0,1 0 0,-1 0-1,1 0 1,0 0 0,-1 0 0,1 0-1,-1 0 1,1 0 0,-1 1-1,1-1 1,0 0 0,-1 0 0,1 0-1,-1 0 1,1 0 0,0 1 0,-1-1-1,1 0 1,0 0 0,-1 1-1,1-1 1,0 0 0,-1 0 0,1 1-1,-2 1 54,0 1 0,0-1-1,0 1 1,1-1 0,-1 1-1,1-1 1,-1 1 0,1 0-1,0 0 1,0 0 0,0 0-1,1 0 1,-1 5-1,-3 45 159,4-43-153,-1 16 4,2 0 0,0 0 0,2 0 1,1-1-1,1 1 0,1-1 0,1 0 0,1-1 0,1 1 0,16 27 0,-22-46-24,0-1-1,0-1 0,1 1 0,-1 0 0,1-1 0,0 0 1,1 0-1,-1 0 0,1 0 0,0-1 0,7 5 0,-9-7 3,0 0 0,0 0-1,0 0 1,0 0-1,0-1 1,0 1 0,0-1-1,1 1 1,-1-1 0,0 0-1,0-1 1,0 1-1,0 0 1,1-1 0,-1 0-1,0 0 1,0 0-1,0 0 1,0 0 0,0 0-1,-1-1 1,5-2 0,1-2 87,-2 1 1,1-1 0,-1-1 0,0 1 0,0-1 0,0 0 0,-1 0 0,0-1 0,-1 1 0,0-1 0,0 0 0,0-1 0,-1 1 0,4-16 0,-4 11 6,-1 1 1,0-1-1,-1 0 1,0 0-1,-1 1 1,0-1-1,-1 0 1,0 0-1,-6-22 1,4 28-139,1-1 0,-1 0 1,-1 1-1,0-1 1,0 1-1,0 0 1,-1 1-1,0-1 0,0 1 1,0 0-1,-1 0 1,0 0-1,-1 1 0,-9-7 1,5 5-190,0 1-1,-1 1 1,1 0 0,-1 0 0,0 1 0,0 1 0,0 0-1,-19-2 1,26 4-249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1:06.888"/>
    </inkml:context>
    <inkml:brush xml:id="br0">
      <inkml:brushProperty name="width" value="0.05" units="cm"/>
      <inkml:brushProperty name="height" value="0.05" units="cm"/>
    </inkml:brush>
  </inkml:definitions>
  <inkml:trace contextRef="#ctx0" brushRef="#br0">0 196 14547,'6'-18'748,"1"0"-1,1 0 0,0 1 1,20-30-1,-23 41-606,0-1-1,0 1 0,0 0 0,1 1 0,-1-1 0,2 1 1,-1 0-1,0 1 0,1-1 0,0 1 0,0 1 1,0-1-1,0 1 0,12-3 0,-16 5-123,1 1 0,-1-1 0,1 1 0,-1 0 0,1 0-1,-1 0 1,1 0 0,-1 1 0,0-1 0,1 1 0,-1 0 0,0 0 0,1 0 0,-1 0 0,0 1 0,0-1-1,0 1 1,0 0 0,0 0 0,0 0 0,-1 0 0,1 0 0,-1 1 0,1-1 0,-1 1 0,0 0 0,0-1-1,0 1 1,0 0 0,-1 0 0,1 0 0,0 5 0,2 1-11,0 1 0,-1-1 0,0 1 0,-1 0-1,0 0 1,-1 0 0,0 0 0,-1 1 0,0-1 0,-1 11 0,-3 0 15,-1 0 0,-1 0 1,-15 34-1,1-4 9,8-17-13,-17 58 14,26-82-28,1 1-1,0 0 1,1 0 0,0 0 0,1 0 0,1 17 0,0-24-5,0 0 1,-1 0-1,2 0 1,-1 0-1,0 0 1,1 0-1,0 0 1,3 6-1,-4-9-3,0 1 0,0-1 0,1 1 0,-1-1 0,0 0 0,1 1 0,-1-1 0,1 0 0,0 0 1,-1 0-1,1 0 0,0 0 0,-1 0 0,1-1 0,0 1 0,0-1 0,0 1 0,0-1 0,0 0 0,0 1 0,3-1 0,3-1-106,0 0 0,-1-1 0,1 0 0,-1 0-1,0 0 1,1-1 0,-1 0 0,0-1 0,-1 0 0,11-6 0,9-9-487,27-26 0,-48 41 605,42-41-407,0-2-103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1:07.338"/>
    </inkml:context>
    <inkml:brush xml:id="br0">
      <inkml:brushProperty name="width" value="0.05" units="cm"/>
      <inkml:brushProperty name="height" value="0.05" units="cm"/>
    </inkml:brush>
  </inkml:definitions>
  <inkml:trace contextRef="#ctx0" brushRef="#br0">0 444 11915,'1'0'102,"-1"1"1,0-1-1,1 1 1,-1 0-1,0-1 1,1 1-1,-1-1 1,1 1-1,-1-1 1,1 1 0,-1-1-1,1 1 1,-1-1-1,1 0 1,-1 1-1,1-1 1,-1 0-1,1 1 1,0-1-1,-1 0 1,1 0-1,0 0 1,-1 1 0,1-1-1,0 0 1,-1 0-1,1 0 1,1 0-1,0-1 61,0 1 0,0-1-1,0 0 1,0 0 0,0 0-1,0 0 1,0 0-1,0 0 1,2-3 0,6-5 160,0 0-1,12-16 1,-17 19-254,26-33 237,-1-2 0,-2-2 0,-2 0 0,-2-2 1,-1 0-1,23-73 0,-40 100 104,-8 24 16,-9 31-1,4-2-304,2 1 0,0 68 0,5-82-286,1-1-1,2 1 1,0-1-1,1 0 0,2 1 1,8 22-1,-6-25-38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5.287"/>
    </inkml:context>
    <inkml:brush xml:id="br0">
      <inkml:brushProperty name="width" value="0.05" units="cm"/>
      <inkml:brushProperty name="height" value="0.05" units="cm"/>
    </inkml:brush>
  </inkml:definitions>
  <inkml:trace contextRef="#ctx0" brushRef="#br0">1 421 12923,'0'0'32,"1"1"1,-1 0 0,1-1 0,-1 1-1,1-1 1,0 1 0,-1-1-1,1 1 1,0-1 0,-1 1 0,1-1-1,0 0 1,-1 1 0,1-1-1,0 0 1,0 0 0,-1 0 0,1 1-1,0-1 1,0 0 0,0 0-1,-1 0 1,1 0 0,0 0 0,0-1-1,0 1 1,-1 0 0,1 0-1,0 0 1,0-1 0,-1 1 0,1 0-1,0-1 1,-1 1 0,1 0-1,0-1 1,-1 1 0,1-1 0,-1 1-1,1-1 1,-1 0 0,1 1-1,-1-1 1,1 0 0,-1 1 0,1-2-1,5-5 34,-1 0 0,0 0-1,5-10 1,-8 13 36,20-37 302,27-68 1,-39 84-205,-2-1 0,-1 0-1,-1 0 1,3-32 0,-8 51-117,-1 1 1,0-1-1,-1 1 1,0-1-1,-2-8 1,3 14-64,0 0 1,0 0-1,-1 0 1,1 0-1,0 0 1,-1 0-1,1 0 1,-1 0-1,1 1 0,-1-1 1,0 0-1,1 0 1,-1 0-1,0 1 1,1-1-1,-1 1 0,-2-2 1,3 2-4,-1 0 1,0 0-1,0 0 1,0 0-1,0 0 1,0 0-1,0 0 1,0 0-1,0 0 1,1 0-1,-1 1 1,0-1-1,0 0 0,0 1 1,0-1-1,0 1 1,1-1-1,-1 1 1,0-1-1,1 1 1,-1-1-1,0 1 1,0 1-1,-5 4 45,1 0 1,0 0-1,1 1 0,0 0 0,0-1 0,0 1 1,1 1-1,-5 13 0,1 2 6,-7 40 0,10-37-39,-1 48 0,5-62-26,0 0 1,1 0-1,1 0 0,0 0 1,0-1-1,6 16 1,-7-24-15,0 0 0,1-1 0,-1 1 0,1 0 0,-1 0-1,1-1 1,0 1 0,0-1 0,0 1 0,0-1 0,1 0 0,-1 0 0,0 0 0,1 0 0,4 3 0,-5-5-3,0 1-1,0-1 0,0 1 1,-1-1-1,1 0 1,0 0-1,0 0 1,0 0-1,0 0 1,0 0-1,-1 0 0,1 0 1,0-1-1,0 1 1,0-1-1,-1 1 1,1-1-1,0 0 1,-1 0-1,1 0 0,0 0 1,-1 0-1,1 0 1,-1 0-1,0 0 1,1-1-1,0 0 1,20-28-82,-3-11-47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1:11.932"/>
    </inkml:context>
    <inkml:brush xml:id="br0">
      <inkml:brushProperty name="width" value="0.05" units="cm"/>
      <inkml:brushProperty name="height" value="0.05" units="cm"/>
    </inkml:brush>
  </inkml:definitions>
  <inkml:trace contextRef="#ctx0" brushRef="#br0">35 178 14187,'-5'-8'294,"0"1"0,1-1 0,0-1 0,0 1 1,1-1-1,0 1 0,0-1 0,-1-9 0,4 14-215,0 1 0,0 0 1,0 0-1,1 0 0,-1-1 0,0 1 1,1 0-1,0 0 0,0 0 0,0 0 1,0 0-1,1 0 0,-1 0 0,1 0 1,0 0-1,-1 1 0,1-1 0,0 1 0,1-1 1,-1 1-1,0 0 0,1 0 0,-1 0 1,1 0-1,0 0 0,3-1 0,-1 0-27,0 1 0,0-1-1,0 1 1,1 0-1,-1 0 1,0 1-1,1 0 1,0 0-1,-1 0 1,1 1 0,-1-1-1,1 1 1,0 1-1,-1-1 1,1 1-1,0 0 1,-1 0 0,1 1-1,-1-1 1,0 1-1,0 0 1,1 1-1,-1-1 1,-1 1-1,6 4 1,-2-1-40,0 0 0,0 1 1,-1 0-1,0 0 0,0 1 0,-1 0 0,0 0 0,0 0 1,-1 1-1,0 0 0,0 0 0,-1 0 0,4 14 0,-4-5 1,0 0-1,-1 0 0,-1 1 0,0-1 1,-2 1-1,0-1 0,-1 0 0,-1 1 1,-1-1-1,0 0 0,-7 21 0,-3 0 70,-2-2-1,-1 0 0,-2 0 1,-23 34-1,27-49-4,-17 30 109,29-48-162,0 1 1,0 0 0,0 0 0,0 1-1,1-1 1,0 0 0,0 0 0,0 8-1,1-11-21,1 0 0,-1 0 1,1 1-1,-1-1 0,1 0 0,0 0 0,0 0 0,0 0 0,0 1 0,0-1 0,0-1 0,0 1 0,1 0 0,-1 0 1,1 0-1,-1-1 0,1 1 0,0-1 0,0 1 0,0-1 0,0 0 0,0 0 0,0 1 0,0-1 0,0-1 0,0 1 0,0 0 1,1-1-1,-1 1 0,4 0 0,2 0-59,-1 0 0,1 0 0,0 0 1,0-1-1,0 0 0,0-1 0,14-2 1,-7-2-148,0-1 0,-1-1 0,1 0 1,-1-1-1,-1 0 0,0-1 1,0 0-1,16-16 0,3-4-221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1:12.354"/>
    </inkml:context>
    <inkml:brush xml:id="br0">
      <inkml:brushProperty name="width" value="0.05" units="cm"/>
      <inkml:brushProperty name="height" value="0.05" units="cm"/>
    </inkml:brush>
  </inkml:definitions>
  <inkml:trace contextRef="#ctx0" brushRef="#br0">0 345 12123,'0'2'136,"1"0"1,-1 0-1,0-1 0,1 1 1,0 0-1,-1 0 1,1 0-1,0 0 1,0-1-1,0 1 1,0 0-1,0-1 1,0 1-1,1-1 1,-1 1-1,0-1 1,3 2-1,-3-3-52,1 1-1,-1-1 1,1 1-1,-1-1 0,1 0 1,0 0-1,-1 1 1,1-1-1,0 0 1,-1-1-1,1 1 1,-1 0-1,1 0 1,0-1-1,-1 1 1,1-1-1,-1 1 1,1-1-1,-1 0 1,1 1-1,1-2 1,7-4 84,-1 0 0,1-1 0,-1 0 0,0-1 1,-1 1-1,0-2 0,0 1 0,7-12 1,49-80 564,-54 83-581,7-13 179,-1 0 0,-1-1 0,15-46 0,-28 67-82,-4 16-58,-4 20 1,-1 16-75,3 0 1,1 51-1,4-69-277,1 0 0,1 0 1,1 0-1,1 0 0,11 31 0,-14-49 108,1 1-1,0 0 1,0-1-1,0 0 0,1 0 1,6 8-1,6 1-195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1:16.347"/>
    </inkml:context>
    <inkml:brush xml:id="br0">
      <inkml:brushProperty name="width" value="0.05" units="cm"/>
      <inkml:brushProperty name="height" value="0.05" units="cm"/>
    </inkml:brush>
  </inkml:definitions>
  <inkml:trace contextRef="#ctx0" brushRef="#br0">34 166 12875,'-2'-1'133,"0"0"1,0 0 0,0 0-1,0 0 1,0-1 0,0 1-1,0 0 1,0-1 0,1 0-1,-1 1 1,1-1 0,-1 0-1,1 0 1,0 0 0,0 0-1,-1 0 1,1 0-1,1 0 1,-1 0 0,0 0-1,0-5 1,1 5-5,0-1 1,0 0-1,0 0 1,1 0-1,0 1 0,-1-1 1,1 0-1,0 1 0,0-1 1,0 0-1,1 1 1,-1-1-1,1 1 0,-1 0 1,1 0-1,0-1 1,4-2-1,2-3 152,1 0 0,1 0 0,0 1 0,0 1 0,0 0 0,14-7 0,-16 10-177,-1 0-1,1 0 0,1 0 1,-1 1-1,0 0 0,1 0 1,-1 1-1,1 0 0,11 1 1,-18 0-96,-1 0 1,1 1-1,0-1 1,-1 0-1,1 1 1,0-1-1,-1 1 1,1 0 0,-1 0-1,1-1 1,-1 1-1,0 0 1,1 0-1,-1 0 1,0 0 0,0 1-1,1-1 1,-1 0-1,0 0 1,0 1-1,0-1 1,-1 1-1,1-1 1,0 1 0,0-1-1,-1 1 1,1-1-1,-1 1 1,1 0-1,-1-1 1,0 1 0,0 0-1,0-1 1,0 1-1,0 0 1,0-1-1,0 1 1,-1 2 0,-1 8-1,0 0 1,-1 0 0,0 0-1,-6 13 1,7-18 6,-16 35 46,-31 56 0,34-72-24,1 1 0,1 1 0,1 0 0,2 0 0,-11 46 0,20-70-32,1-1 1,-1 1 0,1 0 0,0-1-1,0 1 1,0-1 0,1 1-1,-1-1 1,1 1 0,0-1 0,0 1-1,0-1 1,0 1 0,0-1-1,1 0 1,0 0 0,3 6 0,-2-6-10,0 0 0,1 0 0,-1 0 0,0-1 0,1 1 1,-1-1-1,1 0 0,0 0 0,0 0 0,0-1 1,0 1-1,0-1 0,5 1 0,1 0-102,0-1-1,0 0 1,0-1 0,0 0-1,0 0 1,0-1 0,1-1-1,-2 0 1,1 0-1,0 0 1,17-8 0,-17 5 33,-1-1 1,1 0-1,-1 0 0,0-1 1,0 0-1,11-12 1,13-22-254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1:16.748"/>
    </inkml:context>
    <inkml:brush xml:id="br0">
      <inkml:brushProperty name="width" value="0.05" units="cm"/>
      <inkml:brushProperty name="height" value="0.05" units="cm"/>
    </inkml:brush>
  </inkml:definitions>
  <inkml:trace contextRef="#ctx0" brushRef="#br0">0 469 11971,'0'1'99,"1"0"0,-1 1 0,0-1 1,1 0-1,-1 0 0,1 0 0,-1 0 1,1 0-1,-1 0 0,1 0 0,0 0 1,0 0-1,-1 0 0,1 0 0,2 1 1,-3-2-42,0 0-1,1 1 1,-1-1 0,1 0 0,-1 0 0,1 0 0,-1 0 0,1 0-1,-1 0 1,1 0 0,-1 0 0,1 0 0,-1 0 0,1 0 0,-1-1-1,1 1 1,-1 0 0,1 0 0,-1 0 0,1-1 0,-1 1 0,1 0 0,-1 0-1,0-1 1,1 0 0,4-3 340,-1 0 0,0-1 0,-1 0-1,7-10 1,-9 12-341,53-88 2163,80-195 0,-115 215-1622,-21 83-583,-1 0 0,2 1-1,-1-1 1,2 1-1,0-1 1,0 0-1,4 19 1,-3-19-12,4 36-91,11 51 0,-12-80-73,1-1 0,1 0 0,0-1 1,2 0-1,17 33 0,-22-47 131,-1 1 0,1-1 0,0 1 1,-1-1-1,8 5 0,15 4-201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9:18.618"/>
    </inkml:context>
    <inkml:brush xml:id="br0">
      <inkml:brushProperty name="width" value="0.05" units="cm"/>
      <inkml:brushProperty name="height" value="0.05" units="cm"/>
    </inkml:brush>
  </inkml:definitions>
  <inkml:trace contextRef="#ctx0" brushRef="#br0">1 23 9690,'0'0'-409,"30"-6"3031,-3 0-2281,-15 3-324,-1 1 0,1 0 0,0 0 0,-1 1 1,20 1-1,207 12 3,-3 0 0,61-2-18,-85-4-3,619 17 32,-537-15-23,281-6-7,271-25-18,-491 23 32,561-3-24,-484 1 23,174-3 6,143 17-22,414-8-12,-286 20 40,-681-11-25,304-20 0,-462 4 13,1 2 0,0 1 1,-1 3-1,70 12 1,-106-15-17,-1 0 2,0 0 0,1 0 0,-1 1 0,0-1 0,0 0 0,1 0 0,-1 0 0,0 0 0,1 0 0,-1 1 0,0-1 0,1 0 0,-1 0 0,0 0 0,1 0 0,-1 0 0,0 0 0,1 0 0,-1 0 0,0 0 0,1 0 0,-1 0 0,0 0 0,0 0 0,1-1 0,-1 1-1,0 0 1,1 0 0,-1 0 0,0 0 0,1 0 0,-1-1 0,0 1 0,0 0 0,1 0 0,-1-1 0,0 1 0,0 0 0,0 0 0,1-1 0,-1 1 0,0 0 0,0 0 0,0-1 0,0 1 0,0 0 0,0-1 0,1 1 0,-1 0 0,0-1 0,0 1 0,0 0 0,0-1 0,0 1 0,0-1 0,-5-9-1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49:52.544"/>
    </inkml:context>
    <inkml:brush xml:id="br0">
      <inkml:brushProperty name="width" value="0.05" units="cm"/>
      <inkml:brushProperty name="height" value="0.05" units="cm"/>
    </inkml:brush>
  </inkml:definitions>
  <inkml:trace contextRef="#ctx0" brushRef="#br0">38 28 10338,'-2'-1'119,"-1"0"50,0 0 1,0-1-1,0 1 1,0-1-1,0 0 1,1 1-1,-1-1 1,1-1-1,-1 1 1,1 0-1,-4-5 1,12 14 126,0 1 1,1-1 0,-1 0-1,1-1 1,13 9 0,2 1-299,25 13 0,-24-17 12,2-1-1,-1-1 1,1-1-1,42 9 1,109 9 8,-87-14 5,252 34 42,5-26-62,14-42-28,-1-26 48,150-13-59,-37 54-228,-3 40 136,615 40 136,-953-66-3,45-3-2,-1-7 1,0-8-1,176-33 0,-78 6 75,-208 50-1892,-39-11 1761,0-1 0,1-1 0,29-5-1,79-17 1013,-35 5-554,-42 8-281,6-2-44,0 3 1,120 1-1,-168 9-65,0 1-1,0 0 1,0 1-1,0 1 1,16 8 0,-19-7-61,1-1 0,0-1 1,0 0-1,0 0 0,0-2 1,22 2-1,-29-4 0,-5-4-41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0:04.361"/>
    </inkml:context>
    <inkml:brush xml:id="br0">
      <inkml:brushProperty name="width" value="0.05" units="cm"/>
      <inkml:brushProperty name="height" value="0.05" units="cm"/>
    </inkml:brush>
  </inkml:definitions>
  <inkml:trace contextRef="#ctx0" brushRef="#br0">93 150 7698,'-1'4'241,"-1"1"1,0-1-1,0 0 0,0 0 1,0 0-1,-1 0 1,1-1-1,-1 1 1,0-1-1,0 1 0,-6 4 1,-42 31 2109,51-39-2338,-1 0 17,1 0 0,-1 0-1,1 0 1,0 0 0,-1 1 0,1-1 0,0 0 0,-1 0 0,1 1 0,0-1-1,-1 0 1,1 0 0,0 1 0,-1-1 0,1 0 0,0 1 0,0-1 0,-1 1-1,1-1 1,0 0 0,0 1 0,0-1 0,0 1 0,0-1 0,-1 0 0,1 1-1,0 0 1,11 3 617,-3-2-714,-3-1 89,0 0-1,1 0 1,-1 0 0,0-1-1,1 0 1,-1 0 0,1 0-1,-1 0 1,0-1 0,1 0-1,-1-1 1,10-2 0,3-4 71,-1-1 1,23-13-1,-25 13-36,0 0-1,29-10 0,-30 15-6,0 0 1,0 1 0,1 1-1,-1 1 1,1 0-1,16 1 1,90 13-30,-69-6-9,358 29 20,-395-35-32,109 3 7,173-18 1,4-1 7,163 28-9,215-5 4,-30-42 5,-498 29-30,190-10 25,-138 9 1,88-10-1,-228 6-8,0-2 1,0-4-1,75-29 0,-112 36-2,2 1 0,51-8 0,59 1-4,-109 12 3,36 0-84,130 12 1,-192-8 78,-2-2 6,0 1 0,0 0 0,0 0 0,0 0-1,0 0 1,0 0 0,0 0 0,0 1 0,0-1 0,0 0 0,0 0 0,0 1 0,0-1-1,0 0 1,-1 1 0,1-1 0,0 1 0,0 0 0,0-1 0,0 1 0,-1-1 0,1 1 0,0 0-1,-1 0 1,1-1 0,0 1 0,-1 0 0,1 0 0,-1 0 0,1 0 0,-1 0 0,0 0 0,1 0-1,-1 1 1,-24 12 970,20-10-819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0:30.263"/>
    </inkml:context>
    <inkml:brush xml:id="br0">
      <inkml:brushProperty name="width" value="0.05" units="cm"/>
      <inkml:brushProperty name="height" value="0.05" units="cm"/>
    </inkml:brush>
  </inkml:definitions>
  <inkml:trace contextRef="#ctx0" brushRef="#br0">13 0 8522,'-3'11'408,"1"-5"-87,0 0-1,0 1 0,1-1 0,-1 13 0,1-19-288,1 1 0,0 0 0,0 0 0,0-1 0,1 1 1,-1 0-1,0 0 0,0 0 0,0-1 0,1 1 0,-1 0 0,0 0 0,0-1 0,1 1 0,-1 0 0,1-1 0,-1 1 0,1-1 0,-1 1 0,1 0 0,-1-1 0,1 1 0,0-1 0,-1 1 0,1-1 0,0 0 0,-1 1 0,1-1 0,0 1 0,-1-1 0,1 0 0,0 0 0,0 0 0,-1 1 0,1-1 0,0 0 0,0 0 0,0 0 0,-1 0 0,1 0 0,0 0 0,0 0 0,0-1 0,-1 1 0,1 0 0,0 0 0,1-1 0,51-11 378,-30 5-346,0 2 1,1 1 0,-1 0-1,1 2 1,37 1-1,-1 9-11,1 3-1,68 21 1,-67-15 80,123 17 1,249-9 33,-156-12-109,10-2-34,374-32 0,-366 4 4,341 24 0,7-8-5,-571-1-23,-45 2 7,5-1-53,-27 1 300,-13 0 348,-10 1-503,14 0 92,0 0-1,0-1 1,0 1-1,0-1 1,0 0 0,0 0-1,0 0 1,0-1-1,0 1 1,0-1 0,0 1-1,0-1 1,-3-1-1,-4-10 204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48.218"/>
    </inkml:context>
    <inkml:brush xml:id="br0">
      <inkml:brushProperty name="width" value="0.05" units="cm"/>
      <inkml:brushProperty name="height" value="0.05" units="cm"/>
    </inkml:brush>
  </inkml:definitions>
  <inkml:trace contextRef="#ctx0" brushRef="#br0">54 1 13227,'-15'17'1336,"0"2"-944,0 2-176,7-1 432,8-2-160,8-6-79,14-3-105,8-5-64,22-2-112,5-2-56,10-6 8,4 2-24,2-2-208,-2 2-192,-3 4 1040,-7 0-712,-13-3 24,-5-4 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48.716"/>
    </inkml:context>
    <inkml:brush xml:id="br0">
      <inkml:brushProperty name="width" value="0.05" units="cm"/>
      <inkml:brushProperty name="height" value="0.05" units="cm"/>
    </inkml:brush>
  </inkml:definitions>
  <inkml:trace contextRef="#ctx0" brushRef="#br0">1 122 13747,'0'-4'1144,"7"-2"-720,4-5-112,12 1 240,7-3 1,13 0-137,6 1-24,7 0-312,6 4-304,1 0 216,0 1-104,-3-11-8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6.029"/>
    </inkml:context>
    <inkml:brush xml:id="br0">
      <inkml:brushProperty name="width" value="0.05" units="cm"/>
      <inkml:brushProperty name="height" value="0.05" units="cm"/>
    </inkml:brush>
  </inkml:definitions>
  <inkml:trace contextRef="#ctx0" brushRef="#br0">14 502 13467,'0'1'107,"-9"25"1439,11-18-1003,-1-8-514,0 0-1,-1 0 1,1 0 0,0 0-1,0 0 1,-1 0 0,1 0-1,0 0 1,-1-1 0,1 1-1,0 0 1,-1-1 0,1 1-1,-1 0 1,1-1 0,0 1-1,-1-1 1,1 0-1,4-3 63,-1 0-1,1 0 0,-1-1 1,0 1-1,-1-1 1,1 0-1,-1 0 0,5-10 1,17-48 353,-17 40-280,-2 0 0,-1 0 0,4-34 0,-8 43-92,0 0 0,-1-1 0,0 1-1,-2-1 1,1 1 0,-7-25 0,7 36-63,0 0 0,0 1 0,0-1 0,-1 0 0,1 1 0,-1-1 0,1 1 1,-5-5-1,6 6-6,-1 0 0,0 1 0,0-1 0,0 0 0,0 1 0,0-1 1,0 0-1,0 1 0,0 0 0,0-1 0,0 1 0,0-1 0,0 1 1,0 0-1,0 0 0,0 0 0,-2 0 0,1 0 0,0 1 1,-1-1-1,1 1 0,0 0 1,0 0-1,0 0 0,0 0 0,0 1 1,0-1-1,1 0 0,-1 1 0,0 0 1,1-1-1,-1 1 0,1 0 0,-1-1 1,1 1-1,0 0 0,0 0 1,0 0-1,0 0 0,-1 3 0,-4 10-4,1 0 0,0 0 0,1 1-1,1-1 1,1 1 0,-2 29 0,3-22-12,2 0 0,0 0 0,2 0 0,6 28 0,-7-43 9,0-1 0,1 1 0,0-1 0,0 1 0,0-1 0,6 9-1,-7-14 3,0 1 0,0-1 0,0 1 0,1-1 0,-1 0 0,0 1 0,1-1 0,-1 0 0,1-1 0,0 1 0,0 0 0,0-1 0,0 0 0,0 0 0,0 1 0,0-2 0,0 1 0,6 1 0,-3-2 1,0-1 0,0 1 0,0-1-1,0 0 1,0 0 0,-1 0 0,1-1 0,0 0-1,-1 0 1,1-1 0,-1 1 0,8-7-1,2-1 2,0 0-1,24-25 0,-12 7 11,-1 0 0,-2-1 1,-1-2-1,-2 0 0,0-2 1,-2 0-1,26-67 0,-43 95-6,0 0 1,0-1-1,-1 1 0,0-1 0,0 0 0,0 1 0,-1-1 0,1 0 0,-1 1 1,-1-7-1,1 12-4,-1 0 0,1-1 0,0 1 0,0 0 0,0 0 0,0-1 0,0 1 1,0 0-1,0 0 0,-1 0 0,1 0 0,0-1 0,0 1 0,0 0 0,0 0 0,-1 0 1,1 0-1,0 0 0,0-1 0,0 1 0,-1 0 0,1 0 0,0 0 0,0 0 0,-1 0 1,1 0-1,0 0 0,0 0 0,-1 0 0,1 0 0,0 0 0,0 0 0,0 0 0,-1 0 1,1 0-1,0 0 0,0 0 0,-1 0 0,1 0 0,0 0 0,0 1 0,0-1 0,-1 0 0,1 0 1,0 0-1,0 0 0,0 0 0,-1 1 0,1-1 0,0 0 0,0 0 0,0 1 0,-11 11 3,5 0-3,-1 0 0,2 1 1,0 0-1,0 1 0,1-1 1,1 1-1,0 0 0,1 0 1,0 0-1,1 0 0,2 24 1,-1-36-2,0-1 0,0 0 0,1 1 0,-1-1-1,0 0 1,1 0 0,-1 1 0,1-1 0,-1 0 0,1 0 0,0 0 0,-1 0 0,1 0 0,0 0 0,0 0 0,0 0 0,0 0 0,0 0 0,0 0 0,2 1 0,-2-2 0,0 1 0,0-1 0,0 0 0,0 0 0,1 0 0,-1 0 0,0 0 0,0 0 0,0 0 0,1 0 0,-1 0-1,0-1 1,0 1 0,0 0 0,0-1 0,0 1 0,0-1 0,2 0 0,3-3-5,0-1 0,0 1 0,0-1 0,0 0 0,8-11 0,20-27-26,42-71-1,-36 51 34,-37 58 0,15-20 4,-18 25-5,1-1 0,-1 0 0,1 0-1,-1 1 1,1-1 0,-1 1 0,1-1 0,0 0-1,-1 1 1,1-1 0,0 1 0,-1 0-1,1-1 1,0 1 0,0-1 0,0 1 0,-1 0-1,1 0 1,0-1 0,0 1 0,0 0-1,-1 0 1,1 0 0,0 0 0,0 0 0,1 0-1,-1 2 0,1 0-1,-1 0 0,1 0 1,-1 0-1,0 1 0,0-1 1,0 0-1,0 0 1,-1 1-1,1-1 0,-1 0 1,1 1-1,-1-1 0,0 1 1,0 2-1,1 3-5,1 2-1,-1-4 4,-1-1 0,1 0 0,1 1 0,-1-1 0,1 0 0,0 0 0,2 5 0,-3-10 4,-1 1 0,0-1-1,1 1 1,-1-1 0,0 1 0,1-1 0,-1 0 0,1 1-1,-1-1 1,1 1 0,-1-1 0,1 0 0,-1 0 0,1 1-1,-1-1 1,1 0 0,-1 0 0,1 0 0,-1 0-1,1 1 1,-1-1 0,1 0 0,0 0 0,-1 0 0,1 0-1,-1 0 1,1 0 0,-1-1 0,1 1 0,0 0 0,-1 0-1,1 0 1,-1 0 0,1-1 0,-1 1 0,1 0-1,-1-1 1,1 1 0,-1 0 0,1-1 0,-1 1 0,0 0-1,1-1 1,-1 1 0,1-2 0,18-21 6,-18 21-5,5-6-8,-2 1-84,0 0-1,1 1 1,0-1 0,1 1-1,-1 0 1,1 0 0,10-7-1,-16 13 68,1-1 0,-1 1 0,0 0 0,1 0 0,-1-1 1,0 1-1,1 0 0,-1 0 0,1-1 0,-1 1 0,0 0 0,1 0 0,-1 0 0,1 0 0,-1 0 0,1 0 0,-1 0 0,0 0 0,1 0 0,-1 0 0,1 0 0,-1 0 1,1 0-1,-1 0 0,0 0 0,1 0 0,-1 1 0,1-1 0,-1 0 0,0 0 0,1 0 0,-1 1 0,0-1 0,1 0 0,-1 0 0,0 1 0,1-1 0,-1 1-19,1 0-1,-1 0 0,0 0 0,1 0 0,-1 0 0,0 0 1,0 0-1,0 0 0,0 0 0,0 0 0,0 0 0,0 0 1,0 0-1,-1 0 0,1 1 0,-3 4-391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18.200"/>
    </inkml:context>
    <inkml:brush xml:id="br0">
      <inkml:brushProperty name="width" value="0.05" units="cm"/>
      <inkml:brushProperty name="height" value="0.05" units="cm"/>
    </inkml:brush>
  </inkml:definitions>
  <inkml:trace contextRef="#ctx0" brushRef="#br0">273 152 9666,'4'-8'394,"-2"-1"0,1 0 0,-1 0 0,0 0 0,-1 0 0,0 0 0,-1-15 0,0 21-274,-1 0 1,1 0-1,-1 0 1,0 0-1,1 0 1,-1 1 0,-1-1-1,1 0 1,0 1-1,-1-1 1,1 1-1,-1-1 1,0 1 0,0 0-1,0-1 1,0 1-1,0 0 1,0 1-1,0-1 1,-1 0 0,1 1-1,-1-1 1,1 1-1,-1-1 1,0 1-1,0 0 1,1 0 0,-5 0-1,1 0-87,0 0 0,0 0 0,0 0-1,0 1 1,0 0 0,-1 1 0,1-1 0,0 1 0,0 0-1,0 1 1,0-1 0,0 1 0,0 0 0,1 1 0,-1-1-1,1 1 1,-1 0 0,1 1 0,0-1 0,0 1 0,1 0-1,-8 8 1,7-7-38,0 1 0,0 0 0,1 0-1,0 0 1,0 0 0,1 0 0,0 1-1,0 0 1,0 0 0,1 0 0,0 0 0,0 0-1,0 0 1,1 0 0,1 0 0,-1 1 0,1-1-1,0 0 1,2 9 0,0-6-1,1 1 0,0-1 0,0 1 0,1-1 0,1-1 0,0 1 0,0 0 0,1-1 1,0 0-1,0-1 0,15 16 0,5 0-11,0-1 1,42 26 0,-40-30 2,-1 2 0,35 33 1,-57-48 11,0 0 0,0 0 0,-1 0 0,0 1 0,0 0 0,0-1 0,-1 1 0,0 1 0,-1-1 0,1 0 0,-1 1 1,1 10-1,-2-6 3,0-1 0,-1 1 1,0-1-1,-1 0 0,-1 1 1,1-1-1,-8 22 0,5-19 2,-2 1 1,0-1-1,-1 0 0,0 0 1,-1-1-1,0 0 0,-1 0 0,-1-1 1,0-1-1,0 1 0,-2-1 0,-20 15 1,24-20 1,0-2-1,-1 1 1,0-1 0,0 0 0,0-1 0,0 0 0,0-1 0,0 0 0,-1 0 0,1-1 0,-1 0 0,-18-1 0,22 0-3,1-1 1,-1 1 0,0-2 0,0 1 0,1 0 0,-1-1-1,1 0 1,0-1 0,-1 1 0,1-1 0,0 0 0,0 0 0,1 0-1,-1-1 1,1 0 0,-1 0 0,1 0 0,1 0 0,-1-1-1,0 1 1,1-1 0,-4-7 0,5 8-2,0 0-1,1 0 1,0 0 0,-1 0-1,1 0 1,1 0-1,-1 0 1,1-1 0,-1 1-1,1 0 1,0 0 0,1 0-1,-1-1 1,2-3 0,0 1-2,0 0 0,0 0 0,1 1 0,0-1 0,1 1 1,-1 0-1,8-10 0,5-2 22,1 0 1,0 1 0,36-26-1,6-1 122,-12 10 153,53-51 1,-88 73-184,0 0 0,-1 0 0,-1-1 0,0-1 0,-1 0 0,0 0 0,-1-1 0,-1 0 0,6-17 0,-11 27-81,0-1 0,-1 0 0,1 0 1,-1 0-1,0 0 0,-1 0 0,0 0 0,0 0 0,0 0 0,0 0 1,-1 0-1,0 0 0,-1 0 0,1 0 0,-1 1 0,0-1 0,0 0 1,-1 1-1,0 0 0,0-1 0,0 1 0,-1 0 0,1 1 0,-1-1 1,0 1-1,0-1 0,-1 1 0,0 0 0,1 1 0,-1-1 0,0 1 1,-1 0-1,1 0 0,0 1 0,-1-1 0,0 1 0,1 1 1,-7-2-1,-2-1-23,1 1 1,-1 1-1,0 0 1,0 1-1,-24 1 1,31 1-90,-1 0 0,1 0 1,0 0-1,0 1 1,0 0-1,0 0 1,0 1-1,1 0 0,-1 0 1,1 1-1,0-1 1,-10 8-1,15-10 25,0 0 0,0 0 0,0 0 0,0 0-1,1 0 1,-1 0 0,0 0 0,0 0 0,1 1 0,-1-1 0,1 0 0,-2 3-1,5 1-211,8-6 24,10-5-190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18.758"/>
    </inkml:context>
    <inkml:brush xml:id="br0">
      <inkml:brushProperty name="width" value="0.05" units="cm"/>
      <inkml:brushProperty name="height" value="0.05" units="cm"/>
    </inkml:brush>
  </inkml:definitions>
  <inkml:trace contextRef="#ctx0" brushRef="#br0">0 85 12235,'27'-18'1724,"52"-24"1,-69 37-1400,1 1 0,0 0 0,-1 1 0,1 1-1,0-1 1,0 2 0,0-1 0,20 2 0,-29-1-295,0 1-1,-1 0 1,1 1-1,0-1 1,-1 0 0,1 0-1,0 1 1,-1-1-1,1 1 1,-1-1-1,1 1 1,0 0 0,-1-1-1,0 1 1,1 0-1,-1 0 1,1 0 0,-1 0-1,0 1 1,0-1-1,0 0 1,0 0 0,0 1-1,1 1 1,-1-1-14,0 1 0,-1-1-1,1 1 1,-1-1 0,0 1 0,0-1 0,0 1 0,0 0 0,0-1 0,0 1 0,-1-1 0,1 1 0,-1-1 0,-1 3 0,-4 10-7,0 0-1,-1-1 1,-18 26 0,24-39-1,-84 115 62,2-2-10,81-112-59,-2 3 1,1 1 0,0-1 0,0 0 0,1 1 0,-4 8 0,6-13-2,0 0 0,0 0-1,-1-1 1,1 1 0,0 0-1,0 0 1,0 0-1,0 0 1,1 0 0,-1 0-1,0 0 1,0-1 0,0 1-1,1 0 1,-1 0 0,0 0-1,1 0 1,-1-1 0,1 1-1,-1 0 1,1 0 0,-1-1-1,1 1 1,0 0 0,-1-1-1,1 1 1,0-1-1,-1 1 1,1-1 0,0 1-1,0-1 1,0 0 0,-1 1-1,1-1 1,0 0 0,0 1-1,0-1 1,0 0 0,0 0-1,0 0 1,-1 0 0,1 0-1,0 0 1,1 0 0,108 4-38,-79-4 22,0 1-1,50 8 0,-70-7 10,-1 1-1,1 0 1,-1 1 0,0 0-1,0 1 1,0 0-1,0 0 1,-1 1 0,0 0-1,0 1 1,11 10 0,-12-9-4,0 1 0,0 0 0,-1 0 1,0 1-1,0 0 0,-1 0 1,-1 0-1,6 16 0,-9-21 7,0-1-1,-1 1 0,0 0 0,0 0 1,0 0-1,-1 0 0,1 0 1,-1 0-1,0 0 0,-1 0 0,1 0 1,-1 0-1,0 0 0,0 0 1,-1-1-1,1 1 0,-1 0 0,0-1 1,0 1-1,-1-1 0,-5 9 0,-3-1 8,0-1 0,0 0-1,-1 0 1,-1-2 0,0 1-1,0-1 1,-23 11 0,13-9 24,0-1 1,-1-1-1,0-1 1,-26 5-1,40-11-43,-1-1-1,1 0 1,-1 0 0,0-1-1,-17-1 1,25 1 12,1-1 0,-1 1 1,0 0-1,0-1 0,1 0 1,-1 0-1,1 0 0,-1 0 0,1 0 1,-1 0-1,1 0 0,-1-1 1,1 0-1,0 1 0,0-1 0,0 0 1,0 0-1,0 0 0,0 0 0,1 0 1,-1 0-1,1-1 0,-1 1 1,1 0-1,0-1 0,-1-3 0,1 3 1,1 0-1,0 0 1,0 0-1,0 0 1,0 0 0,1 0-1,-1 0 1,2-3-1,-2 5 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4.450"/>
    </inkml:context>
    <inkml:brush xml:id="br0">
      <inkml:brushProperty name="width" value="0.05" units="cm"/>
      <inkml:brushProperty name="height" value="0.05" units="cm"/>
    </inkml:brush>
  </inkml:definitions>
  <inkml:trace contextRef="#ctx0" brushRef="#br0">380 88 9042,'20'-16'1065,"-5"5"168,-1 0 1,-1-1-1,22-25 1,-86 88 163,5-6-1290,1 4-57,3 3 1,-53 84 0,-48 125-20,121-218-16,-9 18 19,31-60-34,0-1 0,-1 1 0,1-1 1,0 1-1,0 0 0,0-1 0,0 1 0,0-1 0,0 1 0,0 0 1,0-1-1,0 1 0,0 0 0,0-1 0,0 1 0,0-1 0,1 1 1,-1 0-1,0-1 0,0 1 0,1-1 0,-1 1 0,0-1 0,1 1 1,-1-1-1,1 1 0,-1-1 0,1 1 0,-1-1 0,0 1 0,1-1 1,0 0-1,-1 1 0,1-1 0,-1 0 0,1 0 0,-1 1 0,1-1 1,0 0-1,-1 0 0,1 0 0,-1 0 0,1 0 0,1 0 0,33 2 4,-27-3-3,19 1 1,0-3 1,0 0 0,28-8-1,80-26 18,-36 9-12,32-1 1502,-111 20-1282,0-5 84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5.321"/>
    </inkml:context>
    <inkml:brush xml:id="br0">
      <inkml:brushProperty name="width" value="0.05" units="cm"/>
      <inkml:brushProperty name="height" value="0.05" units="cm"/>
    </inkml:brush>
  </inkml:definitions>
  <inkml:trace contextRef="#ctx0" brushRef="#br0">207 120 11034,'1'-10'439,"0"1"-213,0 0-1,0 0 1,-1-1-1,0 1 1,-1 0-1,0-1 1,0 1-1,-4-10 1,5 18-202,0 0-1,0 1 1,0-1 0,0 0-1,-1 0 1,1 1 0,0-1-1,-1 0 1,1 1 0,0-1 0,-1 0-1,1 1 1,-1-1 0,1 0-1,-1 1 1,1-1 0,-1 1-1,0-1 1,1 1 0,-1-1-1,1 1 1,-1 0 0,0-1 0,1 1-1,-1 0 1,0-1 0,0 1-1,1 0 1,-1 0 0,0 0-1,0 0 1,1 0 0,-1 0-1,0 0 1,0 0 0,0 0 0,1 0-1,-1 0 1,0 0 0,0 0-1,1 1 1,-1-1 0,0 0-1,1 1 1,-1-1 0,0 0-1,1 1 1,-1-1 0,0 1 0,1-1-1,-1 1 1,1-1 0,-1 1-1,1-1 1,-1 1 0,0 1-1,-3 3-6,0 0 0,0 0 0,1 0 0,0 0 0,-4 9 0,1 2-16,1 1 0,0-1-1,2 1 1,0 0 0,0 0 0,2 0-1,0 0 1,1 0 0,1 0 0,0 0-1,2 0 1,0 0 0,0 0-1,2 0 1,0-1 0,1 0 0,0 0-1,1 0 1,14 21 0,-12-22 0,0 0-1,-1 1 1,10 29 0,-15-35 2,-1 1 0,0 0 0,0 0 0,-1 0 1,0 0-1,-1 0 0,-2 14 0,-1 0 17,-1 0 0,-2 0 0,0 0-1,-2 0 1,-1-1 0,0-1 0,-2 1 0,-1-2 0,0 1 0,-2-2 0,-30 38 0,42-57-16,0 0 1,0 0 0,0 0 0,0-1 0,0 1 0,0 0-1,-1-1 1,1 0 0,0 1 0,-1-1 0,1 0-1,-1 0 1,1 0 0,-1 0 0,0-1 0,1 1 0,-1-1-1,0 0 1,1 0 0,-6 0 0,6 0-2,0-1 0,0 0 0,0 0 0,0 0 0,0 0 0,0-1 0,0 1 0,1 0 0,-1-1 1,0 1-1,1-1 0,-1 1 0,1-1 0,0 0 0,-1 0 0,1 0 0,0 0 0,0 0 0,0 0 0,0 0 0,1 0 0,-1 0 0,0 0 0,1 0 0,0-1 1,-1-2-1,0-8 1,0 1 0,0-1 1,2 0-1,-1 0 1,2 0-1,0 1 0,0-1 1,1 1-1,1-1 1,0 1-1,0 0 0,12-20 1,0 4-5,0 1 0,2 0 0,1 2 0,24-25 0,32-30 38,39-43 136,-92 98-65,-2-2 1,32-56-1,-48 77-84,-1-1 0,0 1-1,-1-1 1,0 0 0,0 0-1,0 0 1,-1 0 0,1 0 0,-1-12-1,-1 16-15,0 0 0,-1 0 0,1 0 0,-1 0-1,0 1 1,1-1 0,-1 0 0,0 0 0,-1 1 0,1-1-1,0 1 1,-1-1 0,1 1 0,-1-1 0,0 1 0,0 0-1,0 0 1,0 0 0,0 0 0,0 0 0,-1 0-1,1 1 1,-1-1 0,1 1 0,-1 0 0,-2-2 0,-5 0-1,0 0 0,0 1 0,0 0 0,0 0 1,0 1-1,0 0 0,0 1 0,0 0 1,0 1-1,-13 2 0,2 1-120,-1 1 0,1 1 0,-34 14 0,47-17-37,6-2 84,1 0 0,-1 0 0,1 0 0,-1-1 0,0 1 1,1-1-1,-1 1 0,0-1 0,0 1 0,1-1 0,-1 0 0,0 0 0,-3 0 1,5-1 52,0 1 1,0 0-1,-1-1 1,1 1-1,0 0 1,0-1 0,-1 1-1,1 0 1,0-1-1,0 1 1,0-1 0,0 1-1,0 0 1,-1-1-1,1 1 1,0-1-1,0 1 1,0-1 0,0 1-1,0 0 1,0-1-1,0 1 1,1-1 0,-1 1-1,0 0 1,0-1-1,0 1 1,0-1-1,0 1 1,1 0 0,-1-1-1,0 1 1,0 0-1,1-1 1,-1 1 0,0 0-1,0-1 1,1 1-1,0-1 1,0-1-62,10-17-267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5.740"/>
    </inkml:context>
    <inkml:brush xml:id="br0">
      <inkml:brushProperty name="width" value="0.05" units="cm"/>
      <inkml:brushProperty name="height" value="0.05" units="cm"/>
    </inkml:brush>
  </inkml:definitions>
  <inkml:trace contextRef="#ctx0" brushRef="#br0">1 29 12307,'12'-12'1374,"-11"11"-1270,-1-1 0,1 1 0,0 0 0,0 0 0,0 0 0,0 0 0,0 0 0,0 0 0,0 1 0,0-1 0,0 0 0,0 0 1,0 1-1,0-1 0,1 1 0,-1-1 0,0 1 0,0-1 0,1 1 0,-1 0 0,0-1 0,1 1 0,-1 0 0,0 0 0,1 0 0,-1 0 0,0 0 0,1 1 0,1-1 0,0 1-99,1 0-1,0 1 0,-1-1 1,1 1-1,-1-1 0,0 1 1,1 0-1,-1 0 1,0 1-1,0-1 0,0 1 1,-1-1-1,1 1 0,0 0 1,-1 0-1,0 0 1,0 0-1,3 6 0,-2-1 0,0 0 0,-1 1 0,0-1 0,0 0 0,-1 1 0,0-1 0,-1 12 0,-2 58 29,-3 1 0,-23 110 0,-1 12-7,27-188-33,0 6 10,0 32 0,3-46-8,-1-1-1,0 1 0,1-1 0,0 0 0,0 1 0,0-1 0,0 0 0,1 0 0,0 0 0,0 0 0,0 0 0,0 0 0,3 3 0,-5-6 4,1 0 0,-1 0-1,1-1 1,0 1 0,-1 0-1,1-1 1,0 1 0,-1 0-1,1-1 1,0 1 0,-1-1-1,1 1 1,0-1 0,0 1-1,0-1 1,0 0 0,-1 1-1,1-1 1,0 0 0,0 0-1,0 0 1,0 0 0,0 0-1,0 0 1,0 0 0,0 0-1,0 0 1,-1 0 0,1 0-1,0 0 1,0-1 0,0 1-1,0 0 1,0-1 0,-1 1-1,1 0 1,0-1 0,0 1-1,0-1 1,-1 1 0,1-1 0,0 0-1,-1 1 1,1-1 0,-1 0-1,1 0 1,0 1 0,-1-1-1,0 0 1,1 0 0,-1 0-1,1 1 1,-1-1 0,0 0-1,0 0 1,0 0 0,1 0-1,-1 0 1,0 0 0,0 0-1,0 0 1,-1-1 0,2-13-38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6.099"/>
    </inkml:context>
    <inkml:brush xml:id="br0">
      <inkml:brushProperty name="width" value="0.05" units="cm"/>
      <inkml:brushProperty name="height" value="0.05" units="cm"/>
    </inkml:brush>
  </inkml:definitions>
  <inkml:trace contextRef="#ctx0" brushRef="#br0">0 199 11787,'3'-6'1008,"9"-6"-608,1 1-128,7-3 472,3-1-144,7-3-248,4-2-120,2-2 720,-2 4-727,-4-8-33,5-10 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2.413"/>
    </inkml:context>
    <inkml:brush xml:id="br0">
      <inkml:brushProperty name="width" value="0.05" units="cm"/>
      <inkml:brushProperty name="height" value="0.05" units="cm"/>
    </inkml:brush>
  </inkml:definitions>
  <inkml:trace contextRef="#ctx0" brushRef="#br0">0 1 15091,'2'3'1577,"2"-2"-1113,15-2-136,7-1 768,15 2-464,6 0-128,11 3-224,0 1-72,4 2-120,-2 3-128,-4 1-400,-6-2-256,-15-1 552,-8 3-88,-11-10-112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3.534"/>
    </inkml:context>
    <inkml:brush xml:id="br0">
      <inkml:brushProperty name="width" value="0.05" units="cm"/>
      <inkml:brushProperty name="height" value="0.05" units="cm"/>
    </inkml:brush>
  </inkml:definitions>
  <inkml:trace contextRef="#ctx0" brushRef="#br0">42 11 13131,'9'-7'1664,"-2"4"-1064,-1 9-192,-4 12 1313,0 17-953,-2 5-152,0 14-272,1 6-112,2 8-56,1-2-72,-2-5-184,-2-3-120,-6-14-368,-1-5-160,-7-16 552,-6-9-120,-11-14-168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3.916"/>
    </inkml:context>
    <inkml:brush xml:id="br0">
      <inkml:brushProperty name="width" value="0.05" units="cm"/>
      <inkml:brushProperty name="height" value="0.05" units="cm"/>
    </inkml:brush>
  </inkml:definitions>
  <inkml:trace contextRef="#ctx0" brushRef="#br0">1 326 10714,'6'-19'403,"2"1"0,1 0 0,0 0-1,1 1 1,1 1 0,0-1 0,1 2-1,1 0 1,22-21 0,-17 21-42,1 1-1,0 0 1,1 1 0,0 2 0,0 0-1,2 1 1,37-13 0,-49 20-257,8-3 57,0 1 1,22-4-1,-36 8-150,0 1 1,0-1-1,0 1 0,-1 0 0,1 0 1,0 0-1,0 1 0,0-1 0,0 1 1,-1 0-1,1 0 0,0 0 0,-1 0 1,1 1-1,-1 0 0,1-1 0,2 4 1,-4-4-6,-1 0 0,0 0 0,0 1 0,0-1 1,0 0-1,0 1 0,0-1 0,0 1 1,0-1-1,-1 1 0,1 0 0,0-1 1,-1 1-1,0 0 0,1-1 0,-1 1 0,0 0 1,0 3-1,0-1 18,0 1-1,-1-1 1,0 0 0,0 1-1,0-1 1,-1 0 0,-2 5 0,-3 6 105,-1-1 1,-19 26 0,-11 6 159,-65 62 1,71-77-528,41-38 156,9-5-57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4.428"/>
    </inkml:context>
    <inkml:brush xml:id="br0">
      <inkml:brushProperty name="width" value="0.05" units="cm"/>
      <inkml:brushProperty name="height" value="0.05" units="cm"/>
    </inkml:brush>
  </inkml:definitions>
  <inkml:trace contextRef="#ctx0" brushRef="#br0">1 80 14179,'21'-12'701,"1"1"0,0 0-1,0 2 1,1 1 0,0 1-1,0 0 1,1 2 0,39-4 0,-61 9-679,0 0 0,0 0 0,0 0 0,0 0 0,0 0 0,0 0 0,0 1-1,0-1 1,0 0 0,0 1 0,0 0 0,0-1 0,0 1 0,0 0 0,0 0 0,-1 0 0,1 0 0,0 1 0,-1-1 0,1 0 0,-1 1 0,1-1 0,1 3 0,-2-1-10,1 0 0,-1 0 1,0 0-1,0 0 0,-1 0 0,1 0 1,0 0-1,-1 1 0,0-1 0,0 0 0,0 0 1,0 1-1,-1 3 0,-2 10-7,-1 0 1,-1-1-1,0 0 1,-11 22-1,-63 118 68,-8 17 65,86-169-131,-1 0 1,1 0-1,-1-1 0,1 1 1,0 0-1,1 0 0,-1 0 1,1 0-1,0 0 0,0 7 1,0-9-8,1-1 0,-1 1-1,1 0 1,-1-1 0,1 1 0,0-1 0,-1 1 0,1-1 0,0 0 0,0 1 0,0-1 0,1 0 0,-1 1 0,0-1 0,0 0-1,1 0 1,-1 0 0,0 0 0,1 0 0,-1-1 0,1 1 0,-1 0 0,1-1 0,0 1 0,-1-1 0,4 1 0,5 1-124,0-1 1,-1 0-1,1-1 1,0 0-1,0-1 1,0 0-1,0 0 1,0-1-1,-1-1 1,1 1-1,-1-1 1,1-1-1,-1 0 1,10-6-1,13-9-240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7:58.429"/>
    </inkml:context>
    <inkml:brush xml:id="br0">
      <inkml:brushProperty name="width" value="0.05" units="cm"/>
      <inkml:brushProperty name="height" value="0.05" units="cm"/>
    </inkml:brush>
  </inkml:definitions>
  <inkml:trace contextRef="#ctx0" brushRef="#br0">1 1127 11995,'6'-1'76,"1"-1"1,0 0-1,0 0 1,-1 0 0,1-1-1,-1 0 1,1 0 0,-1-1-1,8-6 1,9-3-5,129-72 87,85-43 56,124-77 63,-12-23 73,-149 96-156,-177 118-175,261-176 168,-267 179-237,0 1-1,0 1 1,1 0-1,1 1 1,-1 1-1,1 1 1,1 1-1,35-6 1,-9 3-34,2-8-25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6.435"/>
    </inkml:context>
    <inkml:brush xml:id="br0">
      <inkml:brushProperty name="width" value="0.05" units="cm"/>
      <inkml:brushProperty name="height" value="0.05" units="cm"/>
    </inkml:brush>
  </inkml:definitions>
  <inkml:trace contextRef="#ctx0" brushRef="#br0">6 10 13851,'-6'17'880,"6"-1"-800,0-2-72,6-9-16,5-5 496,2-13-448,3-4 8,3-15-8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4.831"/>
    </inkml:context>
    <inkml:brush xml:id="br0">
      <inkml:brushProperty name="width" value="0.05" units="cm"/>
      <inkml:brushProperty name="height" value="0.05" units="cm"/>
    </inkml:brush>
  </inkml:definitions>
  <inkml:trace contextRef="#ctx0" brushRef="#br0">227 0 16652,'6'8'1592,"-5"7"-1248,-7 11-152,-1 6 784,0 8-600,0 1-136,1 8-272,2-2-152,2-2-320,1-8-160,-2-8-64,0-6 496,-10-5-232,-1-2-128</inkml:trace>
  <inkml:trace contextRef="#ctx0" brushRef="#br0" timeOffset="1">1 320 14691,'8'-7'1344,"14"-3"-855,5-3-225,14-1 656,4-1-336,9-5-664,4 2-224,-1-8 304,-4-1-80,-6-1-192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5.231"/>
    </inkml:context>
    <inkml:brush xml:id="br0">
      <inkml:brushProperty name="width" value="0.05" units="cm"/>
      <inkml:brushProperty name="height" value="0.05" units="cm"/>
    </inkml:brush>
  </inkml:definitions>
  <inkml:trace contextRef="#ctx0" brushRef="#br0">11 1 15155,'3'20'1241,"-3"11"-865,0 5-176,2 6 376,1 2-136,2 3-304,-1-2-152,-1-2-520,-3-7-432,-7-8 735,-2-2-159,-5-13-168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5.633"/>
    </inkml:context>
    <inkml:brush xml:id="br0">
      <inkml:brushProperty name="width" value="0.05" units="cm"/>
      <inkml:brushProperty name="height" value="0.05" units="cm"/>
    </inkml:brush>
  </inkml:definitions>
  <inkml:trace contextRef="#ctx0" brushRef="#br0">0 200 15171,'11'-14'367,"1"1"0,0 0 1,0 0-1,2 2 0,-1 0 0,2 0 0,-1 1 0,1 1 0,1 0 0,22-8 1,-3 3 36,1 1 0,1 2 0,64-10 0,-81 17-341,0 2 1,30-1-1,-45 3-64,0 0-1,0 0 0,0 1 0,0 0 0,0 0 0,0 0 1,0 1-1,-1-1 0,1 1 0,0 0 0,-1 0 0,1 1 1,-1 0-1,0-1 0,5 6 0,-7-6-1,0 0 0,0 0 0,-1 0-1,1 1 1,-1-1 0,0 1 0,0-1 0,0 1 0,0-1-1,0 1 1,0 0 0,-1-1 0,1 1 0,-1 0-1,0 0 1,0-1 0,0 1 0,0 0 0,0 0 0,-1-1-1,1 1 1,-2 4 0,-1 3-6,-1 0 1,0 0-1,0 0 1,-9 12-1,3-4-38,-2-1-1,0 0 1,0-1 0,-2 0-1,0-1 1,-1-1-1,0 0 1,-1-1-1,0-1 1,-19 11 0,31-21 31,-1 0-1,1 0 1,0-1 0,0 1 0,-1-1 0,1 0 0,-1 0 0,1-1 0,-1 0 0,1 1 0,-1-1-1,0-1 1,-6 0 0,-18-11-144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6.142"/>
    </inkml:context>
    <inkml:brush xml:id="br0">
      <inkml:brushProperty name="width" value="0.05" units="cm"/>
      <inkml:brushProperty name="height" value="0.05" units="cm"/>
    </inkml:brush>
  </inkml:definitions>
  <inkml:trace contextRef="#ctx0" brushRef="#br0">2 103 14579,'0'-2'145,"-1"0"-1,1 0 0,0 0 1,0 0-1,0-1 1,0 1-1,0 0 0,1 0 1,-1 0-1,1 0 1,-1 0-1,1 0 1,0 0-1,-1 0 0,1 0 1,0 1-1,3-5 1,-2 3 21,1 0 1,0 0-1,0 0 1,1 1-1,-1-1 1,0 1-1,1-1 1,5-2-1,5-1 181,1 1 0,-1 0 0,30-5-1,-26 7-149,-1 0-1,19 0 1,-32 3-171,1 0-1,-1 0 1,0 0-1,1 1 1,-1-1-1,0 1 1,1 0-1,-1 1 1,0-1-1,0 1 1,0-1-1,0 1 1,7 5-1,-10-6-20,0 0 0,0 0-1,0 0 1,0 0 0,-1 0 0,1 0-1,0 0 1,0 0 0,-1 1 0,1-1-1,-1 0 1,1 0 0,-1 1-1,1-1 1,-1 0 0,0 0 0,0 1-1,0-1 1,0 1 0,0 0 0,0 1-1,0 0 0,-1 1 0,0-1 1,0-1-1,0 1 0,0 0 0,0 0 1,-3 4-1,-3 4 2,0-1 0,-1 0 0,-12 12 0,-8 4 31,-58 43-1,48-41 0,37-27-36,1-1 0,-1 1 0,0-1-1,0 1 1,1-1 0,-1 1 0,1 0 0,-1-1 0,0 1 0,1 0 0,-1 0 0,1-1 0,0 1 0,-1 0-1,1 0 1,-1 1 0,1-2 0,0 1-1,0-1 0,0 0 0,1 1 1,-1-1-1,0 0 0,0 1 1,0-1-1,0 0 0,1 0 0,-1 1 1,0-1-1,0 0 0,1 1 1,-1-1-1,0 0 0,0 0 1,1 0-1,-1 1 0,0-1 0,1 0 1,-1 0-1,0 0 0,1 0 1,-1 0-1,0 0 0,1 1 1,32 2-53,-25-3 42,11 2-28,1 1 1,-1 0 0,33 11 0,-45-11 25,0 0 1,0 0 0,0 0 0,0 1 0,0 0 0,-1 0 0,0 0-1,0 1 1,0 0 0,0 0 0,-1 1 0,7 8 0,-10-12 8,-1 1 1,1-1 0,-1 1-1,0 0 1,1-1-1,-1 1 1,0 0-1,-1 0 1,1 0 0,0 0-1,-1 0 1,0 0-1,0 0 1,0 0-1,0 0 1,0 0 0,-1 3-1,0-2 6,0 1-1,-1-1 1,0 0 0,0 0-1,0 0 1,0 0 0,-1-1-1,1 1 1,-1 0-1,-4 3 1,-6 5 29,-1 0 1,0-1-1,-1-1 0,-22 12 1,36-22-32,-102 56-800,98-54-368,16-8 957,16-15-245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6.529"/>
    </inkml:context>
    <inkml:brush xml:id="br0">
      <inkml:brushProperty name="width" value="0.05" units="cm"/>
      <inkml:brushProperty name="height" value="0.05" units="cm"/>
    </inkml:brush>
  </inkml:definitions>
  <inkml:trace contextRef="#ctx0" brushRef="#br0">249 0 14763,'0'17'3137,"-8"9"-2577,-10 14-184,-8 8-192,6 2 472,4 1-264,9-6-232,3-2-192,5-13-608,3-4-200,-1-13 600,-3-12-120,-7-5-192</inkml:trace>
  <inkml:trace contextRef="#ctx0" brushRef="#br0" timeOffset="1">1 171 14467,'10'4'1528,"13"-4"-831,7-3-305,10-3 592,7-1-232,5-1-376,4-4-384,-2 1-40,-1-4 48,-1 2-224,-4 1-72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6.933"/>
    </inkml:context>
    <inkml:brush xml:id="br0">
      <inkml:brushProperty name="width" value="0.05" units="cm"/>
      <inkml:brushProperty name="height" value="0.05" units="cm"/>
    </inkml:brush>
  </inkml:definitions>
  <inkml:trace contextRef="#ctx0" brushRef="#br0">22 0 14507,'0'5'1560,"0"6"-1095,0 9-153,0 4 1000,0 8-920,0 4-64,1 2-104,-1 4-88,0 0-392,0-1-184,-4-5 2072,-2-6-1608,-1-13 72,1-10 24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7.294"/>
    </inkml:context>
    <inkml:brush xml:id="br0">
      <inkml:brushProperty name="width" value="0.05" units="cm"/>
      <inkml:brushProperty name="height" value="0.05" units="cm"/>
    </inkml:brush>
  </inkml:definitions>
  <inkml:trace contextRef="#ctx0" brushRef="#br0">1 252 14251,'35'-30'598,"2"2"-1,2 1 0,0 3 1,1 0-1,2 3 1,0 1-1,1 3 1,84-23-1,-105 34-488,1 1 0,0 1 0,26-1 0,-41 4-88,0 2-1,-1-1 0,1 1 1,-1 0-1,15 4 1,-18-3-13,0-1 0,-1 1 0,0-1 1,1 1-1,-1 0 0,0 0 0,0 0 1,0 1-1,0-1 0,0 1 0,0 0 0,3 5 1,-4-6 4,-1 1 1,1-1 0,-1 1-1,0-1 1,0 1-1,0-1 1,0 1 0,0 0-1,-1 0 1,1-1 0,-1 1-1,0 0 1,0 0-1,0-1 1,0 1 0,-1 4-1,0-2 18,0 0-1,-1 0 1,0 0-1,0 0 0,0-1 1,0 1-1,-1-1 0,-4 6 1,-2 2 71,-1 0 1,-1-1-1,0-1 1,-1 0-1,-13 9 1,17-13-121,-1 0 0,1 0 1,-1-1-1,-1-1 0,1 0 0,0 0 1,-1-1-1,0 0 0,0 0 0,0-1 1,0-1-1,0 1 0,0-2 0,-1 0 1,-12-1-1,9-1-164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7.996"/>
    </inkml:context>
    <inkml:brush xml:id="br0">
      <inkml:brushProperty name="width" value="0.05" units="cm"/>
      <inkml:brushProperty name="height" value="0.05" units="cm"/>
    </inkml:brush>
  </inkml:definitions>
  <inkml:trace contextRef="#ctx0" brushRef="#br0">115 129 9834,'1'-20'1614,"1"1"0,1-1 0,6-19 0,-3 9 1493,-14 79-416,3-9-2579,0 42 1,5-80-123,0 0-1,0-1 1,0 1 0,0 0 0,0 0-1,1 0 1,-1-1 0,0 1 0,1 0 0,-1-1-1,1 1 1,0 0 0,-1-1 0,1 1 0,0-1-1,0 1 1,0-1 0,0 1 0,0-1 0,1 0-1,-1 1 1,0-1 0,1 0 0,-1 0-1,1 0 1,-1 0 0,3 1 0,2 0-51,0-1 0,0 0 0,0 0 1,0 0-1,0-1 0,10 0 0,-7 0 23,17-1-133,-13 0 93,0 0 0,0 1 0,1 1 0,14 2 0,-26-3 71,0 1 0,0-1 1,0 1-1,1-1 0,-1 1 0,0 0 0,0 0 1,0 0-1,-1 0 0,1 0 0,0 0 0,0 0 1,-1 1-1,1-1 0,0 0 0,-1 1 0,1 0 1,-1-1-1,0 1 0,0 0 0,1 0 0,-1 0 1,0 0-1,-1 0 0,1 0 0,0 0 0,-1 0 1,1 0-1,-1 0 0,1 0 0,-1 3 0,0 0 14,-1-1-1,1 0 0,-1 0 1,0 1-1,0-1 0,0 0 1,-1 0-1,0 0 1,1 0-1,-1 0 0,-1-1 1,-3 6-1,-5 6 76,-22 21-1,22-25-36,-10 11 127,0-1 0,-38 28 0,51-43-163,0-1 0,0 1-1,-1-2 1,0 1 0,0-1 0,-1 0 0,1-1-1,-1 0 1,1-1 0,-1 1 0,-15 0 0,23-3-46,1 0 0,-1 0 0,0 0 0,0-1 0,0 1 0,0 0 1,0-1-1,0 1 0,0-1 0,1 0 0,-1 0 0,0 1 0,1-1 1,-1 0-1,0 0 0,1-1 0,-1 1 0,1 0 0,-2-2 0,1 0 55,0 1 0,0-1 0,1 0 0,-1 0 1,1 0-1,0 0 0,0-1 0,0 1 0,0 0 0,-1-5 0,1-4 2,0-1 1,1 1-1,0-1 1,5-24 0,5-10-230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8.357"/>
    </inkml:context>
    <inkml:brush xml:id="br0">
      <inkml:brushProperty name="width" value="0.05" units="cm"/>
      <inkml:brushProperty name="height" value="0.05" units="cm"/>
    </inkml:brush>
  </inkml:definitions>
  <inkml:trace contextRef="#ctx0" brushRef="#br0">0 4 16267,'12'-4'1353,"5"6"-985,5 0-192,12 4 512,2-2-280,14 2-656,2-2-248,2-1 416,2-1-120,-3-7-144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8.777"/>
    </inkml:context>
    <inkml:brush xml:id="br0">
      <inkml:brushProperty name="width" value="0.05" units="cm"/>
      <inkml:brushProperty name="height" value="0.05" units="cm"/>
    </inkml:brush>
  </inkml:definitions>
  <inkml:trace contextRef="#ctx0" brushRef="#br0">71 24 14515,'23'4'1768,"9"2"-1127,12-3-233,6-3 632,9-5-296,1 1-96,-3-2-520,-5-1-384,-12 0-488,-11 3-1744,-18 1 2039,-5 3-335,-17 6-312</inkml:trace>
  <inkml:trace contextRef="#ctx0" brushRef="#br0" timeOffset="1">1 292 12803,'11'14'1640,"14"-7"-984,16-12-200,7-7 817,7-1-593,6-1-232,-3-3-1792,0 1 1544,-10 0-400,-9 2-193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6.884"/>
    </inkml:context>
    <inkml:brush xml:id="br0">
      <inkml:brushProperty name="width" value="0.05" units="cm"/>
      <inkml:brushProperty name="height" value="0.05" units="cm"/>
    </inkml:brush>
  </inkml:definitions>
  <inkml:trace contextRef="#ctx0" brushRef="#br0">6 1 13339,'-2'86'2014,"-1"-49"-1589,3 1 1,1 0-1,7 46 0,0-49-248,2 0-1,1 0 1,2-1-1,27 52 1,85 122 7,-26-46-158,-61-93 242,-73-121 864,-163-283 120,197 333-1252,-1 0 0,1 0 1,0-1-1,0 1 0,0 0 0,0 0 0,0-1 1,0 1-1,0-4 0,6 1-60,11 6-50,0 2-215,0-1 1,0-1-1,0-1 0,1 0 0,-1-1 1,0-1-1,0 0 0,0-1 1,0-1-1,0 0 0,-1-1 0,1-1 1,-1-1-1,-1 0 0,23-14 1,-24 12-511,0-1 1,0 0-1,-1-1 1,0-1-1,15-19 1,-7 0-143,-19 30 1052,0 0 1,0 0-1,-1 0 0,1-1 1,-1 1-1,1 0 0,-1-1 1,1 1-1,-1-1 1,0 1-1,0 0 0,0-1 1,0 1-1,0-1 0,0 1 1,0-1-1,0 1 0,0 0 1,-1-1-1,1 1 0,0-1 1,-2-1-1,2 3-37,0 0-1,-1-1 1,1 1-1,0 0 1,-1-1-1,1 1 1,0 0 0,-1 0-1,1 0 1,0-1-1,-1 1 1,1 0-1,-1 0 1,1 0-1,0 0 1,-1 0 0,1 0-1,-1 0 1,1 0-1,-1-1 1,1 2-1,0-1 1,-1 0 0,1 0-1,-1 0 1,1 0-1,-1 0 1,1 0-1,0 0 1,-1 1-1,-15 11 1361,-8 17 481,18-19-1593,1 1 0,0-1-1,0 1 1,-5 17 0,9-22-229,-1-1-1,1 0 1,0 1 0,0-1 0,1 1-1,0-1 1,0 1 0,0-1 0,0 1-1,1-1 1,2 9 0,-3-13-51,1 0 0,-1-1 0,0 1 0,0 0 1,1-1-1,-1 1 0,0 0 0,1-1 0,-1 1 0,1-1 0,-1 1 1,1-1-1,-1 1 0,1-1 0,-1 1 0,1-1 0,-1 1 1,1-1-1,0 0 0,-1 1 0,1-1 0,-1 0 0,1 0 0,0 0 1,-1 1-1,1-1 0,0 0 0,0 0 0,0 0 0,1 0 1,0-1 0,0 1 0,-1-1-1,1 1 1,0-1 0,0 0 0,-1 1 0,1-1-1,0 0 1,2-2 0,4-3 1,-1-1 1,0 0 0,8-9-1,2-7-7,0 0-1,-2-1 0,-1-1 1,0 0-1,-2-1 0,-1-1 1,12-44-1,-22 68-17,-1 1 1,1 0-1,-1-1 0,0 1 1,0-1-1,1 1 0,-1-1 1,-1-4-1,1 7 15,0-1 0,0 1-1,0 0 1,0 0 0,0 0-1,0 0 1,0 0 0,0 0 0,-1 0-1,1 0 1,0 0 0,0-1-1,0 1 1,0 0 0,0 0 0,0 0-1,0 0 1,0 0 0,0 0 0,0 0-1,0 0 1,0 0 0,-1 0-1,1 0 1,0 0 0,0 0 0,0 0-1,0 0 1,0 0 0,0 0-1,0 0 1,0 0 0,-1 0 0,1 0-1,0 0 1,0 0 0,0 0 0,0 0-1,0 0 1,0 0 0,0 0-1,0 0 1,-1 0 0,1 0 0,0 0-1,0 0 1,0 0 0,0 0-1,0 0 1,0 0 0,0 0 0,0 0-1,0 0 1,0 0 0,-1 1 0,-6 13-103,1 0 71,2 0 0,0 0 0,1 1 0,0-1 0,2 1 0,-1 0 0,2 0 0,0 0 0,2 15 0,-2-28 15,0 1 0,1-1 0,-1 0 0,1 0 0,-1 0-1,1 0 1,0 1 0,0-1 0,0 0 0,0 0 0,0 0-1,1-1 1,-1 1 0,0 0 0,1 0 0,0-1 0,2 3-1,-3-4 5,0 1-1,1 0 0,-1-1 0,1 1 1,-1-1-1,1 1 0,0-1 0,-1 0 1,1 0-1,-1 0 0,1 0 0,-1 0 1,1 0-1,0 0 0,-1 0 0,1-1 1,-1 1-1,1-1 0,-1 1 0,1-1 1,-1 0-1,1 1 0,-1-1 0,3-2 1,19-15-103,-1-8-61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9.260"/>
    </inkml:context>
    <inkml:brush xml:id="br0">
      <inkml:brushProperty name="width" value="0.05" units="cm"/>
      <inkml:brushProperty name="height" value="0.05" units="cm"/>
    </inkml:brush>
  </inkml:definitions>
  <inkml:trace contextRef="#ctx0" brushRef="#br0">1 42 13395,'21'-3'1294,"1"0"0,39-12 0,-45 10-829,1 1 0,-1 0 0,1 1 0,0 1 0,30 0 0,-45 2-430,1 0 0,-1 0 0,0 1-1,0-1 1,0 0 0,1 1 0,-1 0 0,0-1 0,0 1 0,0 0 0,0 0-1,0 0 1,0 0 0,0 1 0,-1-1 0,1 0 0,0 1 0,-1 0 0,4 2-1,-5-2-24,1 0 0,0 0-1,-1-1 1,1 1 0,-1 0-1,0 0 1,1 0 0,-1 0-1,0 0 1,0 0 0,0 0-1,0-1 1,-1 1 0,1 0-1,0 0 1,-1 0 0,1 0-1,-1 0 1,0-1 0,0 1-1,0 0 1,0-1 0,-1 4-1,-11 13 12,-1-1 0,0 0 0,-2-1 0,1-1 0,-22 17 1,6-5 8,30-26-31,-1 0 1,0 0-1,1 1 1,-1-1-1,1 1 1,0 0-1,-1-1 1,1 1-1,0 0 1,0 0-1,0-1 1,0 1-1,0 0 1,1 0-1,-1 3 1,1-5-2,0 1 0,0-1 0,0 1 0,0-1 0,0 1 0,0-1 0,0 0 1,1 1-1,-1-1 0,0 1 0,0-1 0,1 1 0,-1-1 0,0 0 0,1 1 1,-1-1-1,0 0 0,1 1 0,-1-1 0,0 0 0,1 1 0,0-1 0,19 5-57,35-2-84,-38-3 81,1 1 1,0 0 0,0 1 0,-1 1-1,1 1 1,23 8 0,-39-11 50,1 0 0,0 0 1,0 1-1,-1-1 0,1 1 0,-1-1 1,1 1-1,-1 0 0,1 0 1,-1 0-1,0 0 0,0 1 0,0-1 1,-1 0-1,1 1 0,0-1 1,-1 1-1,0 0 0,1-1 0,-1 1 1,0 0-1,0 0 0,-1 0 1,1 0-1,-1 0 0,1 0 0,-1 0 1,0 0-1,0 0 0,0 0 1,0 0-1,-2 5 0,0 0 16,-1-1 0,0 1-1,0-1 1,-1 1 0,1-1 0,-2 0-1,1 0 1,-1-1 0,0 1 0,-10 9-1,-8 6 176,-42 30-1,53-43-143,-1-1-1,0 0 1,0-1-1,-1-1 1,-21 7-1,34-12-74,-1 0-1,1-1 1,0 1 0,-1-1-1,1 1 1,-1-1-1,1 0 1,0 1-1,-1-1 1,1 0-1,-1 0 1,1 0-1,-1 0 1,1-1-1,-1 1 1,1 0-1,-1-1 1,1 1-1,0 0 1,-1-1-1,1 0 1,-1 1-1,1-1 1,0 0-1,-2-1 1,3 1 14,-1-1-1,1 1 1,0-1 0,0 1-1,0-1 1,0 0-1,0 1 1,0-1 0,0 1-1,1-1 1,-1 1 0,0-1-1,1 1 1,-1-1 0,1 1-1,0 0 1,0-1 0,-1 1-1,1 0 1,0-1-1,0 1 1,0 0 0,0 0-1,2-2 1,22-24-387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59.640"/>
    </inkml:context>
    <inkml:brush xml:id="br0">
      <inkml:brushProperty name="width" value="0.05" units="cm"/>
      <inkml:brushProperty name="height" value="0.05" units="cm"/>
    </inkml:brush>
  </inkml:definitions>
  <inkml:trace contextRef="#ctx0" brushRef="#br0">0 392 10322,'5'2'291,"-1"0"1,1 0-1,0-1 0,-1 1 0,1-1 0,0-1 0,0 1 1,0 0-1,0-1 0,0 0 0,0 0 0,0-1 0,0 0 1,-1 1-1,1-1 0,6-3 0,5-1 216,-1-1-1,0 0 1,22-13-1,-10 1-186,0 0 0,-2-2 0,0 0 0,-1-2 0,-1-1 0,-1-1 0,-1 0 0,-1-2 0,-2 0 0,0-1 0,21-46 0,-28 37 68,-11 36-385,0 0 0,-1 0 0,1 0 1,0 0-1,0 0 0,0 0 0,0 0 0,0 0 0,0 0 0,0 0 1,0 0-1,-1 0 0,1 0 0,0 0 0,0 0 0,0 0 1,0 0-1,0 0 0,0 0 0,0 0 0,0 0 0,0 0 0,-1 0 1,1 0-1,0 0 0,0 0 0,0 0 0,0 0 0,0 0 0,0 0 1,0 0-1,0 0 0,0 0 0,0-1 0,0 1 0,0 0 0,0 0 1,0 0-1,0 0 0,-1 0 0,1 0 0,0 0 0,0 0 1,0 0-1,0-1 0,0 1 0,0 0 0,0 0 0,0 0 0,0 0 1,0 0-1,0 0 0,0 0 0,0 0 0,1 0 0,-1-1 0,0 1 1,0 0-1,0 0 0,0 0 0,0 0 0,0 0 0,0 0 0,0 0 1,0 0-1,0 0 0,0 0 0,0 0 0,0-1 0,-9 19 104,-6 15-55,1 1 0,-14 55 1,24-69-146,0 0 0,1 0-1,1 0 1,0 1 0,2-1 0,2 25 0,-1-42 30,-1-1 0,0 1 1,0-1-1,1 1 0,-1-1 0,1 1 1,0-1-1,0 0 0,0 1 0,0-1 1,0 0-1,0 0 0,1 0 0,-1 0 0,1 0 1,0 0-1,-1 0 0,1 0 0,0 0 1,0-1-1,0 1 0,0-1 0,0 0 1,0 1-1,1-1 0,-1 0 0,0 0 1,1 0-1,-1-1 0,1 1 0,-1-1 1,3 1-1,18-1-452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00.035"/>
    </inkml:context>
    <inkml:brush xml:id="br0">
      <inkml:brushProperty name="width" value="0.05" units="cm"/>
      <inkml:brushProperty name="height" value="0.05" units="cm"/>
    </inkml:brush>
  </inkml:definitions>
  <inkml:trace contextRef="#ctx0" brushRef="#br0">131 1 15595,'10'0'1505,"-7"11"-1121,-6 10-144,-6 5 648,4 9-488,-3-1-120,4 2-120,1-3-136,3-3-264,-1-3-176,1-4-296,3-1 680,-3-8-200,-3-3-96,-3-5-40</inkml:trace>
  <inkml:trace contextRef="#ctx0" brushRef="#br0" timeOffset="1">0 230 16235,'13'-13'1721,"6"1"-1249,8-2-208,5 1 680,14 0-560,-1 0-384,8 5-392,-1-1 400,1 5-216,0 4-88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00.480"/>
    </inkml:context>
    <inkml:brush xml:id="br0">
      <inkml:brushProperty name="width" value="0.05" units="cm"/>
      <inkml:brushProperty name="height" value="0.05" units="cm"/>
    </inkml:brush>
  </inkml:definitions>
  <inkml:trace contextRef="#ctx0" brushRef="#br0">1 32 16115,'55'-12'1795,"-36"6"-1383,1 2 0,1 0-1,-1 2 1,0 0 0,23 1-1,-41 1-391,0 0 0,0 0 0,0 0-1,1 1 1,-1-1 0,0 1-1,0-1 1,-1 1 0,1 0 0,0-1-1,0 1 1,0 0 0,0 0-1,-1 1 1,1-1 0,0 0 0,-1 0-1,1 1 1,-1-1 0,2 3-1,-2-2-16,0 0-1,0 0 0,-1 0 0,1 0 1,-1 0-1,0 1 0,0-1 0,1 0 1,-1 0-1,-1 0 0,1 0 0,0 0 1,0 0-1,-1 0 0,1 0 1,-1 0-1,0 0 0,1 0 0,-1 0 1,-2 2-1,-8 15 10,-1-2 1,0 0-1,-1 0 1,-1-1-1,-1-1 0,-19 17 1,14-14 61,1 1 0,-30 38 0,49-56-71,-1-1-1,1 0 0,-1 1 1,1-1-1,-1 1 1,1-1-1,0 1 0,-1 0 1,1-1-1,0 1 0,-1-1 1,1 1-1,0 0 1,0-1-1,-1 1 0,1-1 1,0 1-1,0 0 1,0-1-1,0 1 0,0 0 1,0-1-1,0 1 1,0 0-1,0-1 0,0 1 1,1 0-1,-1-1 0,0 1 1,0 0-1,0-1 1,1 1-1,-1-1 0,0 1 1,1-1-1,-1 1 1,1-1-1,-1 1 0,1-1 1,-1 1-1,1-1 1,-1 1-1,1-1 0,-1 0 1,1 1-1,-1-1 0,1 0 1,0 1-1,-1-1 1,1 0-1,-1 0 0,1 0 1,1 1-1,4 0-8,1 0 1,0 0-1,0-1 0,9 0 1,-6 0 3,36-3-66,-30 2 19,0 0 1,0 1-1,25 2 0,-38-1 35,0-1 0,1 1 0,-1 0 0,0 0 0,1 0 0,-1 0 0,0 0 0,0 1-1,0 0 1,0 0 0,0-1 0,0 2 0,0-1 0,-1 0 0,1 0 0,-1 1 0,0 0 0,0-1 0,0 1 0,0 0 0,2 4 0,-2-2 12,-1-1 0,1 0 1,-1 1-1,-1-1 0,1 1 0,-1-1 1,1 1-1,-1-1 0,0 1 0,-1-1 1,1 1-1,-1-1 0,0 1 1,0-1-1,-1 1 0,1-1 0,-1 0 1,0 0-1,0 0 0,0 0 0,-1 0 1,1 0-1,-6 5 0,2-2 26,1-1-1,-1 0 1,0 0-1,-1 0 1,0-1-1,0 0 0,0 0 1,0-1-1,0 0 1,-1 0-1,-15 4 1,20-7-99,0-1 0,0 1 0,0-1-1,0 0 1,0 1 0,0-2 0,0 1 0,-6-1 0,8 1 59,1 0-1,-1-1 1,0 1 0,0 0-1,0 0 1,0-1 0,1 1-1,-1-1 1,0 1 0,0 0 0,1-1-1,-1 0 1,0 1 0,1-1-1,-1 1 1,1-1 0,-1 0-1,0 1 1,1-1 0,0 0-1,-1 0 1,1 1 0,-1-1 0,1 0-1,0 0 1,0 0 0,-1 0-1,1 1 1,0-1 0,0 0-1,0 0 1,0 0 0,0 0-1,0 0 1,0-1 0,7-16-275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00.931"/>
    </inkml:context>
    <inkml:brush xml:id="br0">
      <inkml:brushProperty name="width" value="0.05" units="cm"/>
      <inkml:brushProperty name="height" value="0.05" units="cm"/>
    </inkml:brush>
  </inkml:definitions>
  <inkml:trace contextRef="#ctx0" brushRef="#br0">0 469 16436,'3'-1'130,"-1"1"1,1-1 0,-1 0 0,0 0 0,1-1 0,-1 1 0,0 0 0,0-1-1,0 1 1,0-1 0,0 0 0,0 0 0,0 0 0,0 0 0,1-2 0,5-5 107,100-103 980,155-211 1,-273 356-1004,2 1 0,-7 61 0,14-65-302,1 0 0,1 0 0,2-1 0,1 1 1,1-1-1,13 41 0,-11-44-103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01.368"/>
    </inkml:context>
    <inkml:brush xml:id="br0">
      <inkml:brushProperty name="width" value="0.05" units="cm"/>
      <inkml:brushProperty name="height" value="0.05" units="cm"/>
    </inkml:brush>
  </inkml:definitions>
  <inkml:trace contextRef="#ctx0" brushRef="#br0">1 1 15659,'6'0'1385,"-4"11"-857,1 5-208,2 16 648,-1 3-168,2 10-280,-1 4-136,4 4-144,1 0-24,-1-9-224,-1-5-192,-2-13-472,-2-6-184,-5-10 656,-8-6-128,-7-5-192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01.762"/>
    </inkml:context>
    <inkml:brush xml:id="br0">
      <inkml:brushProperty name="width" value="0.05" units="cm"/>
      <inkml:brushProperty name="height" value="0.05" units="cm"/>
    </inkml:brush>
  </inkml:definitions>
  <inkml:trace contextRef="#ctx0" brushRef="#br0">0 90 13851,'0'-4'1384,"10"3"-624,6-1-271,10-4 815,7 2-392,16 1-336,5-4-160,2-4-728,1-1 520,2-8-296,-4 0-96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03.002"/>
    </inkml:context>
    <inkml:brush xml:id="br0">
      <inkml:brushProperty name="width" value="0.05" units="cm"/>
      <inkml:brushProperty name="height" value="0.05" units="cm"/>
    </inkml:brush>
  </inkml:definitions>
  <inkml:trace contextRef="#ctx0" brushRef="#br0">1 64 12971,'0'-1'104,"0"-1"0,0 1 0,1-1 0,-1 1-1,1-1 1,-1 1 0,1-1 0,-1 1 0,1-1 0,0 1 0,0-1 0,0 1 0,0 0 0,0 0 0,0-1 0,0 1 0,0 0 0,0 0 0,1 0-1,-1 0 1,0 0 0,1 1 0,-1-1 0,1 0 0,1 0 0,6-2 134,-1 0 1,1 0-1,12-1 0,-13 2 37,23-4 425,0 1 0,45 0 0,-58 4-476,0 2 0,0 1 0,0 0 0,-1 1 0,32 9-1,-47-11-199,1 0 0,0 0 0,-1 0-1,1 0 1,-1 0 0,1 1-1,-1-1 1,0 1 0,0-1 0,0 1-1,1 0 1,-2 0 0,1 0-1,0 0 1,0 0 0,-1 1 0,3 2-1,-4-3-13,1 1-1,0-1 1,-1 1-1,0-1 1,1 1 0,-1 0-1,0-1 1,0 1-1,-1-1 1,1 1-1,0 0 1,-1-1-1,0 1 1,0-1-1,1 1 1,-1-1-1,0 0 1,-3 5-1,-9 12 15,0 1-1,-1-2 1,-1 0-1,-25 24 1,-22 26 41,48-51-28,1 1 0,-21 37-1,32-50-31,0 0 0,-1-1 0,1 1-1,1 0 1,-1 0 0,1 0-1,0 0 1,0 0 0,0 1 0,1-1-1,0 0 1,0 0 0,0 0 0,1 1-1,0-1 1,0 0 0,0 0 0,3 7-1,-3-9-52,1 0-1,0 0 0,0 0 0,0 0 1,0-1-1,1 1 0,-1-1 1,1 1-1,0-1 0,-1 0 0,1 0 1,0 0-1,0-1 0,0 1 1,1-1-1,-1 0 0,0 1 0,0-1 1,1-1-1,-1 1 0,1 0 1,-1-1-1,1 0 0,-1 0 1,0 0-1,1 0 0,3-1 0,4 0-35,-1-1-1,0 0 0,0 0 1,0-1-1,0 0 0,0-1 1,-1 0-1,10-6 0,34-27-352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03.406"/>
    </inkml:context>
    <inkml:brush xml:id="br0">
      <inkml:brushProperty name="width" value="0.05" units="cm"/>
      <inkml:brushProperty name="height" value="0.05" units="cm"/>
    </inkml:brush>
  </inkml:definitions>
  <inkml:trace contextRef="#ctx0" brushRef="#br0">10 308 14795,'-2'3'426,"-5"27"1013,7-29-1404,0-1 0,0 1 1,0-1-1,0 1 0,0-1 0,0 1 1,0-1-1,0 0 0,0 1 0,0-1 1,0 1-1,0-1 0,0 1 1,1-1-1,-1 1 0,0-1 0,0 1 1,0-1-1,1 0 0,-1 1 1,0-1-1,0 0 0,1 1 0,-1-1 1,0 1-1,1-1 0,-1 0 1,1 0-1,-1 1 0,0-1 0,1 0 1,-1 0-1,1 1 0,-1-1 0,1 0 1,-1 0-1,0 0 0,1 0 1,-1 0-1,1 0 0,-1 0 0,1 0 1,-1 0-1,1 0 0,-1 0 1,1 0-1,-1 0 0,1 0 0,-1 0 1,0 0-1,1 0 0,-1-1 1,1 1-1,-1 0 0,1 0 0,0-1 1,12-6 319,1-1 0,-1-1 0,0 0 0,-1-1 0,21-21 0,-5 6-83,27-26 290,82-97 1,-136 147-556,3-4 48,0 0 0,0-1 0,0 1-1,0-1 1,5-11 0,-9 8 91,-5 8-42,-12 11-15,10-2-88,0-1 0,1 1-1,-1 1 1,1-1 0,1 1 0,0 0 0,0 0 0,1 0 0,0 1-1,0 0 1,1 0 0,0 0 0,1 0 0,-2 18 0,3-17-106,1-1 0,-1 1 0,2-1-1,-1 0 1,1 1 0,1-1 0,0 0 0,1 0 0,-1 0 0,2 0 0,0 0 0,0-1 0,0 1 0,11 14 0,-14-22 81,1-1 0,-1 1 0,0 0 0,1-1 0,-1 1 0,1-1 0,0 0 0,-1 0 0,1 0 0,2 2 0,22 1-346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03.825"/>
    </inkml:context>
    <inkml:brush xml:id="br0">
      <inkml:brushProperty name="width" value="0.05" units="cm"/>
      <inkml:brushProperty name="height" value="0.05" units="cm"/>
    </inkml:brush>
  </inkml:definitions>
  <inkml:trace contextRef="#ctx0" brushRef="#br0">1 82 18060,'11'-4'1512,"12"-3"-1032,10 0-232,13-3 593,6 1-209,6 1-248,2-2-152,2 2-408,-3 1-256,-10 1-641,-8 1 913,-12 5-200,-6 0-136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7.297"/>
    </inkml:context>
    <inkml:brush xml:id="br0">
      <inkml:brushProperty name="width" value="0.05" units="cm"/>
      <inkml:brushProperty name="height" value="0.05" units="cm"/>
    </inkml:brush>
  </inkml:definitions>
  <inkml:trace contextRef="#ctx0" brushRef="#br0">5 52 7562,'-3'-3'568,"2"-6"-472,2-1-72,0-1 1032,1 2-1128,1 3-16,-2 2 104,4 4 96,-1 3 32,-4 4-440,-2-1 360,-2 0-40,-2-1-24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04.367"/>
    </inkml:context>
    <inkml:brush xml:id="br0">
      <inkml:brushProperty name="width" value="0.05" units="cm"/>
      <inkml:brushProperty name="height" value="0.05" units="cm"/>
    </inkml:brush>
  </inkml:definitions>
  <inkml:trace contextRef="#ctx0" brushRef="#br0">0 143 14163,'4'19'1440,"17"-16"-744,10-12-263,11-4 655,5-4-288,5-3-240,1-1-360,1-7 32,-1 0-64,-7-1-224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7.201"/>
    </inkml:context>
    <inkml:brush xml:id="br0">
      <inkml:brushProperty name="width" value="0.05" units="cm"/>
      <inkml:brushProperty name="height" value="0.05" units="cm"/>
    </inkml:brush>
  </inkml:definitions>
  <inkml:trace contextRef="#ctx0" brushRef="#br0">0 145 12867,'8'-6'1008,"3"-1"-856,8 0-56,7 0 288,12-3-224,8-2-16,11 0 0,2-3 0,1 1-16,-5-2-72,-4 3-216,-6 2 88,-18 2 72,-11 3-56,-23 8-16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7.650"/>
    </inkml:context>
    <inkml:brush xml:id="br0">
      <inkml:brushProperty name="width" value="0.05" units="cm"/>
      <inkml:brushProperty name="height" value="0.05" units="cm"/>
    </inkml:brush>
  </inkml:definitions>
  <inkml:trace contextRef="#ctx0" brushRef="#br0">1 111 12339,'10'0'1232,"7"-2"-872,10-6-152,8-1 416,12-1-224,6-3-40,3-1-304,1 0-112,1 1 80,-4 0-64,-7-2-48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8.010"/>
    </inkml:context>
    <inkml:brush xml:id="br0">
      <inkml:brushProperty name="width" value="0.05" units="cm"/>
      <inkml:brushProperty name="height" value="0.05" units="cm"/>
    </inkml:brush>
  </inkml:definitions>
  <inkml:trace contextRef="#ctx0" brushRef="#br0">0 62 12731,'1'-2'106,"-1"-1"1,1 1-1,0 0 0,0 0 1,0 0-1,0-1 1,0 1-1,0 0 0,1 0 1,-1 1-1,0-1 1,1 0-1,0 0 1,-1 1-1,1-1 0,0 1 1,0 0-1,0-1 1,0 1-1,0 0 1,0 0-1,3-1 0,4-2 84,0 0-1,0 1 1,0 0 0,11-2-1,-16 5-162,0-1-1,0 0 1,1 1 0,-1 0-1,0 0 1,0 0 0,0 1-1,0-1 1,0 1 0,1 0-1,-1 0 1,-1 1 0,1-1-1,0 1 1,0 0 0,0 0-1,-1 0 1,1 0 0,-1 1 0,0-1-1,0 1 1,0 0 0,0 0-1,0 0 1,0 0 0,-1 1-1,0-1 1,1 1 0,-1-1-1,-1 1 1,3 5 0,0 2-7,0 1 0,-1-1 1,0 1-1,-1-1 1,0 1-1,-1 0 0,0 0 1,-1 0-1,-3 23 1,-1-12-7,-2 0 0,0 0 0,-2-1 0,0 0 1,-2 0-1,0-1 0,-2 0 0,0-1 0,-1 0 1,-31 35-1,30-39-14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8.495"/>
    </inkml:context>
    <inkml:brush xml:id="br0">
      <inkml:brushProperty name="width" value="0.05" units="cm"/>
      <inkml:brushProperty name="height" value="0.05" units="cm"/>
    </inkml:brush>
  </inkml:definitions>
  <inkml:trace contextRef="#ctx0" brushRef="#br0">98 3 13635,'0'0'27,"0"-1"0,1 1 0,-1 0 0,0 0 0,1 0 0,-1-1 0,0 1 0,1 0 0,-1 0 0,1 0 0,-1 0 0,0 0 1,1 0-1,-1 0 0,1 0 0,-1 0 0,0 0 0,1 0 0,-1 0 0,1 0 0,-1 0 0,0 0 0,1 0 0,-1 0 0,1 0 0,-1 1 0,0-1 0,1 0 0,-1 0 0,0 0 0,1 1 0,-1-1 0,0 0 0,1 0 1,-1 1-1,0-1 0,0 0 0,1 1 0,-1-1 0,0 0 0,0 1 0,0-1 0,1 1 0,-1 0 0,-4 23 283,3-23-299,-3 16 167,-32 111 389,-28 201 0,63-324-565,0 2 0,0 1 1,1-1-1,0 1 1,0-1-1,2 10 1,-2-16-2,0 0 0,0 0 0,1 0 0,-1 0-1,0 0 1,1 0 0,-1 0 0,1 0 0,-1 0 0,1 0 0,0 0 0,-1 0 0,1 0-1,0 0 1,0 0 0,0-1 0,-1 1 0,1 0 0,0-1 0,0 1 0,0 0 0,0-1 0,0 1-1,0-1 1,0 0 0,0 1 0,1-1 0,-1 0 0,0 0 0,0 1 0,0-1 0,0 0-1,0 0 1,0 0 0,1 0 0,-1-1 0,0 1 0,0 0 0,0 0 0,0-1 0,2 0 0,6-2 3,-1 0 0,1-1 1,-1 0-1,0-1 1,0 0-1,0 0 0,-1-1 1,11-9-1,55-62 85,-62 65-60,26-30 223,-2-1-1,-1-2 1,-3-1-1,-2-2 1,33-72 0,-59 115-263,-1-1 0,1 0 1,-2 0-1,1 0 0,-1 0 1,1 0-1,-1-9 0,-1 15 3,0 0-1,0 0 0,0 0 1,0 0-1,0 0 0,0 0 1,0 0-1,0 0 1,0 0-1,0 0 0,0 0 1,-1 0-1,1 0 1,0 0-1,0 0 0,0 0 1,0 0-1,0 0 0,0 0 1,0 0-1,0 0 1,0 0-1,0 0 0,0 0 1,0 0-1,0 0 0,-1 0 1,1 0-1,0 0 1,0 0-1,0 0 0,0-1 1,0 1-1,0 0 0,0 0 1,0 0-1,0 0 1,0 0-1,0 0 0,0 0 1,0 0-1,0 0 1,0 0-1,0 0 0,0 0 1,0 0-1,0 0 0,0 0 1,0-1-1,0 1 1,0 0-1,0 0 0,0 0 1,0 0-1,0 0 0,0 0 1,-3 6-184,3 3-82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9.434"/>
    </inkml:context>
    <inkml:brush xml:id="br0">
      <inkml:brushProperty name="width" value="0.05" units="cm"/>
      <inkml:brushProperty name="height" value="0.05" units="cm"/>
    </inkml:brush>
  </inkml:definitions>
  <inkml:trace contextRef="#ctx0" brushRef="#br0">1 466 12659,'11'-18'926,"0"0"1,-1-1-1,-1 0 0,12-39 1,-11 29-279,16-31 0,-26 59-631,1 1 1,-1-1 0,0 0-1,0 1 1,1-1 0,-1 1 0,0-1-1,0 1 1,1-1 0,-1 1-1,1-1 1,-1 1 0,1-1-1,-1 1 1,0-1 0,1 1 0,0 0-1,-1-1 1,1 1 0,-1 0-1,1-1 1,2 12 179,-7 33-88,3-37-86,-4 26-19,2-20-9,1 0 0,1 0-1,0 0 1,0 1 0,1-1 0,1 0 0,3 18 0,-3-30 0,-1 0 0,0 0 0,1 1 0,-1-1-1,0 0 1,1 0 0,-1 0 0,1 0 0,0 0 0,-1-1 0,1 1 0,0 0-1,0 0 1,-1 0 0,1 0 0,0-1 0,0 1 0,0 0 0,0-1-1,0 1 1,0-1 0,0 1 0,0-1 0,1 1 0,0-1-1,0 0 1,0 0-1,0 0 0,1 0 1,-1 0-1,0-1 1,0 1-1,0-1 1,0 1-1,-1-1 0,1 0 1,3-1-1,1-1 14,1-1-1,-1 0 1,0 0-1,0-1 1,0 0 0,6-7-1,-6 5 29,-2 1 1,1 0-1,0-1 0,-1 0 0,-1 0 1,1 0-1,-1 0 0,0-1 0,-1 1 0,0-1 1,0 0-1,0 0 0,-1 0 0,0 0 1,-1-13-1,-2 1 208,-1-1 0,0 1-1,-2 0 1,-12-34 0,17 54-236,0-1 0,0 1 0,0 0 0,0-1 0,0 1 1,0 0-1,0-1 0,0 1 0,0 0 0,0-1 0,0 1 0,0 0 0,0-1 0,1 1 0,-1 0 0,0-1 0,0 1 0,0 0 0,1-1 1,-1 1-1,0 0 0,0 0 0,0-1 0,1 1 0,-1 0 0,0 0 0,1-1 0,-1 1 0,0 0 0,0 0 0,1 0 0,-1 0 1,0 0-1,1-1 0,-1 1 0,0 0 0,1 0 0,-1 0 0,1 0 0,-1 0 0,0 0 0,1 0 0,-1 0 0,0 0 0,1 0 0,-1 1 1,26 0-165,-16 0 24,31-3-910,0-2-1,-1-2 1,1-1 0,-1-2-1,-1-2 1,0-1-1,71-34 1,-103 43 916,32-17-403,-37 19 559,0-1 0,0 1 0,0 0 0,0-1 0,-1 1 0,1-1 0,0 0 0,-1 0 0,1 1 0,-1-1 0,1 0 0,-1 0 0,2-4 0,-3 5 4,0 1-1,0 0 0,0-1 0,0 1 1,0-1-1,0 1 0,0 0 1,0-1-1,0 1 0,-1 0 0,1-1 1,0 1-1,0 0 0,0-1 0,-1 1 1,1 0-1,0-1 0,0 1 1,-1 0-1,1-1 0,0 1 0,0 0 1,-1 0-1,1-1 0,0 1 0,-1 0 1,1 0-1,0 0 0,-1 0 1,1-1-1,0 1 0,-1 0 0,1 0 1,-1 0-1,1 0 0,0 0 0,-1 0 1,1 0-1,-1 0 0,-17 0 914,10 2-707,0 0 0,0 1 0,0-1 0,0 2 0,1-1 1,-1 1-1,1 0 0,0 1 0,0 0 0,0 0 0,1 0 0,0 1 0,-11 12 0,12-12-190,1-1 1,-1 1-1,1 1 1,0-1-1,1 1 1,0-1-1,0 1 0,0 0 1,1 0-1,-1 0 1,2 1-1,-1-1 0,1 0 1,0 1-1,1 13 1,0-18-47,1 0 0,-1 0 0,1-1 0,-1 1 1,1 0-1,0-1 0,0 1 0,0-1 0,0 1 1,1-1-1,-1 1 0,1-1 0,-1 0 0,1 0 0,0 0 1,0 0-1,0 0 0,3 3 0,-3-4-1,0 0 0,0-1 0,-1 1 0,1 0 0,0 0 1,0-1-1,0 1 0,0-1 0,0 0 0,1 1 0,-1-1 0,0 0 0,0 0 0,0-1 0,0 1 0,0 0 0,0-1 0,0 1 0,0-1 0,0 1 0,0-1 1,0 0-1,0 0 0,2-2 0,32-25 7,-36 28-11,0 0 0,0-1 0,1 1 0,-1 0-1,0 0 1,0 0 0,0-1 0,1 1 0,-1 0-1,0 0 1,0 0 0,1 0 0,-1 0-1,0-1 1,0 1 0,1 0 0,-1 0 0,0 0-1,0 0 1,1 0 0,-1 0 0,0 0 0,1 0-1,-1 0 1,0 0 0,0 0 0,1 0-1,-1 0 1,0 0 0,0 0 0,1 1 0,-1-1-1,0 0 1,0 0 0,1 0 0,-1 0 0,0 0-1,0 1 1,1-1 0,4 14-23,-5 15 22,-2-17 125,-1-1 0,-1 0 0,0-1 0,0 1 0,-1 0-1,-11 17 1,-7 14 514,20-35-564,-4 9 280,8-14-212,5-11-114,1 0-195,-1 0-1,-1 0 1,0 0 0,0-1 0,-1 0 0,0 0 0,0 0-1,2-15 1,-3 1-124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29.839"/>
    </inkml:context>
    <inkml:brush xml:id="br0">
      <inkml:brushProperty name="width" value="0.05" units="cm"/>
      <inkml:brushProperty name="height" value="0.05" units="cm"/>
    </inkml:brush>
  </inkml:definitions>
  <inkml:trace contextRef="#ctx0" brushRef="#br0">19 8 15443,'0'-1'46,"0"1"-1,-1 0 0,1-1 1,0 1-1,0 0 1,0-1-1,0 1 0,-1-1 1,1 1-1,0 0 1,0-1-1,-1 1 0,1 0 1,0 0-1,-1-1 1,1 1-1,0 0 0,-1 0 1,1-1-1,0 1 1,-1 0-1,1 0 1,-1 0-1,1 0 0,0-1 1,-1 1-1,1 0 1,-1 0-1,1 0 0,-1 0 1,-5 11 582,3 21-175,10 422 332,-7-416-707,-1-10 53,1 1 0,7 39 0,-6-65-718,0-4 210,1-11 60,0-21 94,-2-9-81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0.256"/>
    </inkml:context>
    <inkml:brush xml:id="br0">
      <inkml:brushProperty name="width" value="0.05" units="cm"/>
      <inkml:brushProperty name="height" value="0.05" units="cm"/>
    </inkml:brush>
  </inkml:definitions>
  <inkml:trace contextRef="#ctx0" brushRef="#br0">57 65 13955,'-2'1'285,"0"-1"0,1 2 0,-1-1 0,0 0 0,0 0 0,0 1 0,1-1 0,-1 0 0,1 1 0,-1 0 0,1-1 0,-2 4 1,-1-1-142,1 1 0,-1-1 0,1 1 0,0 0 0,-4 10 0,4-4-103,0 1-1,2-1 0,-1 1 1,1-1-1,2 20 0,-1-26-40,0 1-1,1-1 0,0 1 1,0-1-1,0 1 0,1-1 0,-1 0 1,1 1-1,1-1 0,-1 0 1,1-1-1,0 1 0,6 8 0,-7-11 4,0-1 0,0 1 0,0-1-1,0 1 1,1-1 0,-1 0-1,0 0 1,1 0 0,-1 0 0,1 0-1,-1 0 1,1-1 0,-1 0 0,1 1-1,-1-1 1,1 0 0,0 0 0,-1 0-1,1 0 1,-1-1 0,1 1 0,-1-1-1,1 1 1,-1-1 0,1 0-1,-1 0 1,1 0 0,2-3 0,4-1 9,0 0-1,0-1 1,-1-1 0,0 1 0,12-14 0,-5 4 5,-1-1 0,-1-1 0,0 0 0,-1-1 0,-1 0 0,-1 0 0,-1-1 0,-1-1 0,0 1 0,4-26 0,-11 31 29,-5 17 39,-9 25 38,8-9-59,0 1 0,1 0 0,1 0 0,0 27-1,2-40-46,1 0 0,0 0-1,1-1 1,-1 1 0,1 0-1,0 0 1,0-1-1,1 1 1,0-1 0,0 1-1,0-1 1,0 0 0,1 0-1,0 0 1,0 0-1,0 0 1,1-1 0,8 9-1,-11-12-42,1 1-1,-1-1 0,1 1 1,0-1-1,0 0 1,0 0-1,-1 0 0,1 0 1,0 0-1,0-1 1,0 1-1,0-1 0,0 1 1,1-1-1,-1 0 0,0 1 1,0-1-1,0 0 1,0 0-1,0-1 0,0 1 1,0 0-1,1-1 1,-1 1-1,0-1 0,0 0 1,0 0-1,-1 0 0,1 0 1,0 0-1,0 0 1,0 0-1,-1 0 0,1-1 1,2-1-1,1-3-75,0-1 1,-1 1-1,1-1 0,-1 0 0,-1 0 1,1-1-1,-1 1 0,2-10 1,7-22-270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0.630"/>
    </inkml:context>
    <inkml:brush xml:id="br0">
      <inkml:brushProperty name="width" value="0.05" units="cm"/>
      <inkml:brushProperty name="height" value="0.05" units="cm"/>
    </inkml:brush>
  </inkml:definitions>
  <inkml:trace contextRef="#ctx0" brushRef="#br0">55 0 13123,'-6'8'1511,"-1"-1"-1201,1 1 0,0-1-1,1 1 1,0 1 0,-5 9 0,8-14-286,1 0 1,-1-1-1,1 1 1,0 0-1,0 0 1,0 0-1,1 0 1,-1 0-1,1 0 1,0 0-1,0 0 1,1 0-1,-1-1 1,1 1-1,1 6 1,-1-8-35,0 0 1,1 0-1,-1 0 1,0 0-1,1-1 1,-1 1-1,1-1 1,0 1-1,-1-1 1,1 1-1,0-1 1,0 0-1,0 0 1,0 0-1,0 0 1,0 0-1,0-1 1,0 1-1,1-1 1,2 1-1,9 2-52,1-1 0,15 0-1,-8-1 1,-10 0 30,18 2-24,31 8 0,-52-9 68,-1 0 0,0 0 1,-1 1-1,1 0 1,0 1-1,-1 0 1,0 0-1,13 10 1,-18-13-8,-1 0 1,0 0 0,0 0 0,0 0 0,0 0-1,0 1 1,0-1 0,0 0 0,0 1 0,0-1-1,-1 1 1,1-1 0,-1 1 0,1-1 0,-1 1 0,1-1-1,-1 1 1,0-1 0,0 1 0,0-1 0,0 1-1,0 1 1,0 0 3,-1 0-1,0-1 1,0 1 0,0-1-1,0 1 1,-1-1-1,1 1 1,0-1-1,-1 0 1,0 0 0,-3 4-1,-6 3 18,1 0 0,-2 0 1,-22 12-1,31-19-25,-10 5-29,1 0-1,-1 0 0,0-2 1,-1 0-1,1 0 1,-1-1-1,0-1 0,-26 3 1,39-5 7,0-1 1,0 0-1,0 0 0,-1 0 1,1 0-1,0 0 1,0 0-1,0 0 0,0 0 1,0 0-1,0 0 0,0 0 1,0-1-1,0 1 1,0-1-1,0 1 0,0 0 1,0-1-1,0 0 1,0 1-1,0-1 0,0 0 1,0 1-1,1-1 0,-1 0 1,0 0-1,1 1 1,-1-1-1,0 0 0,1 0 1,-1 0-1,1 0 0,-1 0 1,1 0-1,0 0 1,-1 0-1,1 0 0,0 0 1,0 0-1,0 0 1,-1-1-1,1 1 0,1 0 1,-1 0-1,0-2 0,1-3-55,1-1 0,0 1 0,0 0 0,0 0 0,1 0-1,5-10 1,21-29-224,10-6-84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1.015"/>
    </inkml:context>
    <inkml:brush xml:id="br0">
      <inkml:brushProperty name="width" value="0.05" units="cm"/>
      <inkml:brushProperty name="height" value="0.05" units="cm"/>
    </inkml:brush>
  </inkml:definitions>
  <inkml:trace contextRef="#ctx0" brushRef="#br0">92 0 14155,'-3'8'686,"1"-1"-1,0 1 1,0 0 0,1 0-1,0 0 1,0 15-1,0 0-548,1 0 0,4 30 0,5-10-11,17 49 0,-13-52-907,9 55 0,-23-91-503,-4-7 790,-3-8 0,-55-97-1440,-6 1 3648,69 106-1648,-1 0 0,0 0-1,1 0 1,-1 0 0,0 0-1,1 0 1,-1 0-1,1 0 1,0 0 0,-1-1-1,1 1 1,0 0 0,0 0-1,0 0 1,0 0 0,0-1-1,0 1 1,0 0-1,0 0 1,0-2 0,1 2 11,0-1 1,0 1 0,0 0 0,0 0-1,0 0 1,0 0 0,0 0-1,0 0 1,1 0 0,-1 1-1,0-1 1,0 0 0,1 1-1,-1-1 1,0 1 0,3-1 0,31-9 1405,72-10 1,-72 15-1161,-4-1 41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8.013"/>
    </inkml:context>
    <inkml:brush xml:id="br0">
      <inkml:brushProperty name="width" value="0.05" units="cm"/>
      <inkml:brushProperty name="height" value="0.05" units="cm"/>
    </inkml:brush>
  </inkml:definitions>
  <inkml:trace contextRef="#ctx0" brushRef="#br0">128 572 9954,'2'-4'159,"4"-17"1034,8-40 0,-14 60-1125,0 1 0,0-1 0,0 0 0,0 0 0,1 0 0,-1 1 0,0-1 0,-1 0 0,1 0 0,0 0 0,0 1 0,0-1 0,0 0 0,-1 0 0,1 1 0,0-1 1,0 0-1,-1 0 0,1 1 0,-1-1 0,1 1 0,-2-2 0,2 2-19,-1-1 1,0 1 0,1 0-1,-1 0 1,0 0-1,1-1 1,-1 1-1,0 0 1,0 0-1,1 0 1,-1 0 0,0 0-1,0 1 1,1-1-1,-1 0 1,0 0-1,1 0 1,-1 1-1,-1-1 1,-3 3 130,0 0-1,0 0 1,0 0-1,-8 7 1,5-2-82,0 0 0,0 0 0,1 1 0,0 0 0,1 1 0,0 0 0,-6 14 0,5-10-50,1 1 0,1 0 0,0 0 0,-5 29 0,10-39-41,-1 0 1,1 0-1,-1 0 1,1-1 0,1 1-1,-1 0 1,1 0-1,0 0 1,0-1-1,0 1 1,1 0-1,0-1 1,-1 1-1,5 5 1,-4-8-5,-1 0 1,1 0 0,0 0 0,0 0-1,0-1 1,0 1 0,0-1 0,0 1-1,1-1 1,-1 0 0,0 0 0,1 0-1,-1 0 1,1 0 0,-1 0 0,1-1-1,0 0 1,-1 1 0,1-1 0,-1 0 0,1 0-1,0 0 1,-1 0 0,1-1 0,-1 1-1,1-1 1,-1 0 0,1 1 0,2-3-1,4 0 3,-1-1-1,0 0 1,0 0 0,0-1-1,0 0 1,-1-1-1,0 0 1,0 0-1,-1 0 1,1-1 0,7-11-1,6-8 6,29-56 1,-30 46 0,-3 0 1,0-2-1,-3 0 1,15-66-1,-21 71 2,-2-1-1,-1 0 0,-2 0 1,-1 0-1,-7-61 0,6 90-3,-1 1-1,1 0 0,-1-1 0,0 1 0,-1 0 1,1 0-1,-1 0 0,0 0 0,0 0 0,0 0 1,0 0-1,-1 0 0,1 1 0,-1 0 0,-5-6 1,7 9-2,-1-1 0,1 0 0,0 0 0,-1 0 0,1 1 0,-1-1 1,0 1-1,1-1 0,-1 1 0,1 0 0,-1-1 0,0 1 1,1 0-1,-1 0 0,0 0 0,-2 1 0,1-1 7,0 1 1,0 0-1,0 1 0,0-1 0,0 0 1,0 1-1,0 0 0,0 0 0,0-1 1,-3 5-1,-4 4 52,-1 1 1,2 0-1,0 0 1,0 1 0,1 0-1,0 1 1,1 0-1,-7 19 1,5-10 39,1 1 0,1 1 1,1-1-1,-4 35 0,9-51-75,0 1 1,1 0-1,0-1 0,0 1 1,1 0-1,0-1 0,3 13 1,-3-19-29,-1 1 0,1 0 1,0-1-1,-1 1 0,1 0 1,0-1-1,0 1 1,0-1-1,1 1 0,-1-1 1,0 0-1,0 0 0,1 1 1,-1-1-1,1 0 0,-1 0 1,1 0-1,-1 0 1,1-1-1,0 1 0,-1 0 1,1-1-1,0 1 0,-1-1 1,1 1-1,0-1 0,0 0 1,0 0-1,-1 0 1,1 0-1,0 0 0,0 0 1,0 0-1,-1-1 0,1 1 1,2-2-1,5 0-11,-1-1 1,-1 0-1,1 0 0,0 0 0,-1-1 0,0-1 1,0 1-1,11-10 0,2-4-104,24-28 0,6-6-210,-49 50 301,1 1 0,-1 0 1,0 0-1,1-1 0,-1 1 0,1 0 0,-1 0 0,1 1 1,-1-1-1,1 0 0,0 0 0,-1 1 0,1-1 0,0 1 1,-1-1-1,1 1 0,0 0 0,0 0 0,3 0 1,-4 1 0,1-1 1,-1 1-1,1 0 1,-1 0-1,0 0 1,1 0-1,-1 0 1,0 0-1,0 0 1,1 1-1,-1-1 1,0 0 0,0 1-1,-1-1 1,1 1-1,0-1 1,0 1-1,-1-1 1,1 1-1,0 3 1,9 30-147,-8-24 143,1 1-1,1 0 1,0-1 0,0 0-1,8 14 1,-10-23 22,-1 0-1,0 0 1,1 0 0,0 0 0,-1 0 0,1 0-1,0 0 1,0-1 0,0 1 0,0-1 0,0 1-1,1-1 1,-1 0 0,0 0 0,0 0 0,1 0-1,-1 0 1,1-1 0,-1 1 0,1-1 0,-1 0-1,1 1 1,-1-1 0,1 0 0,-1-1-1,1 1 1,-1 0 0,1-1 0,-1 1 0,5-2-1,5-3 8,1 0 0,-1-1-1,1-1 1,-2 1-1,1-2 1,-1 0-1,0 0 1,13-14-1,5-7 19,38-49 1,-62 70-23,1 1 1,-1 0-1,-1-1 1,0 0-1,0 0 1,3-9-1,-6 16-4,-1-1 0,1 1 0,-1-1 0,0 1 0,1-1-1,-1 1 1,0-1 0,0 1 0,0-1 0,0 1 0,0-1-1,0 1 1,0-1 0,0 1 0,0-1 0,-1 1 0,1 0-1,-1-1 1,1 1 0,-1-1 0,0 1 0,1 0 0,-1-1-1,0 1 1,0 0 0,0 0 0,0 0 0,0 0 0,0 0-1,0 0 1,0 0 0,-1 0 0,1 0 0,0 0 0,-1 1-1,1-1 1,0 0 0,-1 1 0,1-1 0,-1 1 0,1 0-1,-1-1 1,-1 1 0,-2-1 5,-1 0-1,0 1 0,1-1 1,-1 1-1,1 1 1,-1-1-1,0 1 0,1 0 1,-1 0-1,1 0 1,0 1-1,-1 0 0,1 0 1,0 0-1,0 1 1,-6 4-1,9-6 9,-1 2 0,1-1 0,0 0-1,-1 0 1,1 1 0,0-1 0,0 1 0,1 0 0,-1-1 0,0 1-1,1 0 1,0 0 0,0 0 0,-1 0 0,2 0 0,-1 0 0,0 1-1,1-1 1,-1 0 0,1 0 0,0 0 0,0 1 0,1-1-1,-1 0 1,0 0 0,1 1 0,0-1 0,0 0 0,2 4 0,-1-1-2,0-1 0,1 0 1,0 1-1,0-1 1,1 0-1,-1 0 1,1-1-1,0 1 1,0-1-1,1 0 1,-1 0-1,1 0 0,0-1 1,0 1-1,0-1 1,1-1-1,-1 1 1,10 3-1,-8-4-23,0 0 0,0 0-1,0-1 1,0 0 0,0 0 0,0-1-1,0 0 1,1 0 0,-1 0 0,0-1-1,0 0 1,0-1 0,0 1 0,0-2-1,10-3 1,16-13-48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1.420"/>
    </inkml:context>
    <inkml:brush xml:id="br0">
      <inkml:brushProperty name="width" value="0.05" units="cm"/>
      <inkml:brushProperty name="height" value="0.05" units="cm"/>
    </inkml:brush>
  </inkml:definitions>
  <inkml:trace contextRef="#ctx0" brushRef="#br0">64 33 11626,'1'-3'452,"0"-15"749,-1 17-1150,0 1 0,0 0 0,0-1 0,0 1 0,0-1 0,0 1 0,0-1 0,0 1 0,0 0 0,0-1 0,0 1 0,0-1-1,0 1 1,0 0 0,-1-1 0,1 1 0,0-1 0,0 1 0,0 0 0,-1-1 0,1 1 0,0 0 0,0-1 0,-1 1 0,1 0 0,0-1 0,-1 1 0,0 0-1,1 0 59,-1 1 0,0-1 0,0 1 0,1-1 0,-1 1 0,0 0 0,1-1 0,-1 1 0,1 0-1,-1 0 1,1-1 0,-1 1 0,1 0 0,-1 0 0,1 0 0,0 0 0,0-1 0,-1 1 0,1 2-1,-1 0 160,-11 31 106,2-1-1,2 1 1,1 0-1,1 1 0,3 0 1,0 67-1,3-89-319,1 1 0,1-1 0,0 0 0,1 0 0,4 13 0,-6-22-41,0-1 0,1 0 1,-1 0-1,1 0 0,-1-1 1,1 1-1,0 0 1,0-1-1,1 1 0,-1-1 1,4 3-1,-5-4-5,1 0 0,0 0 0,-1 0 0,1 0 1,0-1-1,0 1 0,0 0 0,-1-1 0,1 0 0,0 1 0,0-1 0,0 0 0,0 0 0,0 0 0,0 0 0,0-1 0,0 1 0,0 0 1,-1-1-1,5-1 0,1-1 14,0 0 1,-1-1-1,1 0 1,-1 0-1,0-1 1,0 1-1,0-1 0,-1-1 1,1 1-1,6-11 1,5-7 67,19-35-1,-6 1-334,-3-1 0,31-97-1,-57 153 163,-1 0 0,1 0-1,-1 0 1,1 0 0,0 1-1,0-1 1,0 0 0,0 0-1,2-2 1,2 7 83,-1 11 64,0 2-163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1.837"/>
    </inkml:context>
    <inkml:brush xml:id="br0">
      <inkml:brushProperty name="width" value="0.05" units="cm"/>
      <inkml:brushProperty name="height" value="0.05" units="cm"/>
    </inkml:brush>
  </inkml:definitions>
  <inkml:trace contextRef="#ctx0" brushRef="#br0">6 39 11346,'-6'14'1209,"6"-1"-721,3 0-208,4-4 1008,2-2-800,4-3-328,3-2-160,4-4 72,3-2-72,1-5-72</inkml:trace>
  <inkml:trace contextRef="#ctx0" brushRef="#br0" timeOffset="1">294 13 12587,'-11'10'376,"1"0"0,0 1 0,0 0 0,1 1 0,1-1 0,0 2 0,-10 20 0,15-28-307,0 0-1,1 0 1,0 1-1,0-1 1,1 1-1,0-1 1,0 1-1,0 0 1,0 0-1,1-1 1,0 1-1,0 0 1,1 0-1,-1-1 1,1 1-1,1 0 1,-1-1-1,1 1 1,0-1-1,0 1 1,5 8-1,-5-12-49,-1 1-1,1-1 1,0 0-1,0 0 0,0 0 1,0 0-1,0 0 1,0 0-1,0 0 0,1 0 1,-1-1-1,1 0 1,-1 1-1,1-1 0,-1 0 1,1 0-1,0 0 1,0-1-1,3 2 0,-2-2-3,0 0 0,0-1 0,0 1 0,0-1 0,0 0 0,0 1 0,0-2 0,-1 1 0,1 0 0,0-1 0,-1 0 0,6-3 0,-1 0 9,-1 0 0,0-1 0,0 0 0,-1 0 0,0-1-1,0 1 1,0-1 0,-1-1 0,0 1 0,0-1 0,5-12 0,-8 15-13,0-1-1,-1 1 1,0 0 0,0-1 0,0 1-1,0-1 1,-1 1 0,0-1 0,0 1 0,-1 0-1,0-1 1,0 1 0,0-1 0,0 1-1,-1 0 1,0 0 0,0 0 0,0 0 0,-1 0-1,1 0 1,-7-7 0,5 7-40,0 0-1,-1 0 1,0 1 0,0-1 0,0 1-1,0 1 1,0-1 0,-1 1 0,0 0-1,0 0 1,0 0 0,0 1 0,0 0-1,0 0 1,-1 1 0,1 0 0,0 0-1,-8 0 1,-4 2-282,18-1 301,-1 0-1,1 0 0,-1 0 0,1 0 1,-1 0-1,1 0 0,-1 0 1,1 1-1,-1-1 0,1 0 0,-1 0 1,1 1-1,-1-1 0,1 0 1,0 0-1,-1 1 0,1-1 1,-1 1-1,1-1 0,0 0 0,0 1 1,-1-1-1,1 1 0,0-1 1,-1 1-1,1-1 0,0 1 0,0-1 1,0 1-1,0 0 0,2 5-199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2.487"/>
    </inkml:context>
    <inkml:brush xml:id="br0">
      <inkml:brushProperty name="width" value="0.05" units="cm"/>
      <inkml:brushProperty name="height" value="0.05" units="cm"/>
    </inkml:brush>
  </inkml:definitions>
  <inkml:trace contextRef="#ctx0" brushRef="#br0">141 2 13555,'-1'0'88,"0"-1"-1,-1 1 1,1 0 0,0 0 0,-1 0-1,1 0 1,0 0 0,-1 0 0,1 0 0,0 0-1,0 0 1,-1 0 0,1 1 0,0-1-1,0 1 1,-1-1 0,1 1 0,0-1-1,0 1 1,0 0 0,0-1 0,-2 3-1,-22 21 569,24-24-603,-8 11 91,0-1-1,0 2 0,1-1 1,1 1-1,0 0 0,1 0 1,0 1-1,1 0 0,0 0 1,1 1-1,-5 25 1,9-36-136,0-1 1,-1 1-1,1-1 1,1 1-1,-1 0 1,0-1 0,1 1-1,-1-1 1,1 1-1,0-1 1,-1 0 0,1 1-1,2 2 1,-2-4-4,0 0-1,0 1 1,0-1 0,0 0 0,0 0 0,0 0 0,0 0-1,0-1 1,1 1 0,-1 0 0,0 0 0,1-1-1,-1 1 1,0-1 0,1 1 0,-1-1 0,3 1-1,0-1 1,0 0 0,0 0 0,0-1 0,0 1 0,0-1 0,0 0 0,0 0 0,0 0 0,0-1 0,0 1 0,0-1 0,-1 0 0,1 0 0,5-5 0,4-3 12,-2 0 1,1-2-1,-2 1 1,0-1 0,0 0-1,-1-1 1,0-1-1,-1 1 1,-1-1-1,0 0 1,-1-1-1,0 0 1,5-24-1,-12 15 190,-4 18-1,-6 13 1,9-3-178,-1-1 0,1 0 0,0 1 0,0-1 0,0 1 0,1-1 0,-1 1-1,1 0 1,0 0 0,0 0 0,0 0 0,1 0 0,-1 0 0,1 0 0,0 0-1,0 0 1,0 0 0,1-1 0,-1 1 0,1 0 0,2 7 0,-2-9-65,0 1 0,0-1 1,0 1-1,1-1 1,-1 0-1,1 0 0,-1 1 1,1-1-1,0 0 0,0 0 1,0 0-1,0-1 1,0 1-1,0 0 0,0-1 1,1 0-1,-1 1 1,0-1-1,1 0 0,-1 0 1,1 0-1,0 0 0,-1-1 1,1 1-1,0-1 1,-1 0-1,1 1 0,0-1 1,-1-1-1,1 1 1,0 0-1,4-1 0,-3 0-11,0-1 0,-1 1-1,1-1 1,0 1 0,-1-1-1,1 0 1,-1 0 0,1-1-1,4-4 1,10-11-261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2.937"/>
    </inkml:context>
    <inkml:brush xml:id="br0">
      <inkml:brushProperty name="width" value="0.05" units="cm"/>
      <inkml:brushProperty name="height" value="0.05" units="cm"/>
    </inkml:brush>
  </inkml:definitions>
  <inkml:trace contextRef="#ctx0" brushRef="#br0">42 12 14643,'0'-10'1759,"-5"8"-771,4 3-920,0-1 0,0 1 0,0 0 0,1 0 0,-1-1 1,0 1-1,0 0 0,0 0 0,1 0 0,-1 0 0,0-1 0,1 1 1,-1 0-1,0 2 0,-4 11 112,1 1 0,0 0 0,1 0 1,-2 22-1,1 63-184,4-82 8,1 1-1,0-1 1,1 0-1,1 1 0,6 20 1,-8-34-1,1-1 0,-1 0 0,1 0 0,-1 0 0,1 0 0,1 0 0,-1-1 0,0 1 0,1-1 0,0 1 0,0-1 0,0 0 0,0 0 0,0 0 0,1 0 0,-1-1 0,1 0 0,0 1 0,0-1 0,-1 0 0,2-1 0,-1 1 0,0-1 0,0 0 0,0 0 0,1 0 0,7 0-1,-3-1 6,0-1 0,0 0 0,0 0 0,0-1 0,0 0 0,0-1 0,0 0 0,-1 0 0,1-1 0,-1 0 0,0-1 0,9-6 0,-5 3 4,0-2 0,-1 1 0,1-2 0,-2 1 0,0-1 0,15-20 1,-23 27-8,1 0 0,0 1 0,-1-1 0,0 0 0,0 0 0,0-1 1,0 1-1,-1 0 0,0-1 0,0 1 0,0 0 0,0-1 1,-1 0-1,1-8 0,-1 13-4,0-1 1,-1 1-1,1-1 1,0 1-1,0-1 1,0 1 0,0-1-1,-1 1 1,1-1-1,0 1 1,0-1-1,-1 1 1,1-1-1,0 1 1,-1-1-1,1 1 1,0 0-1,-1-1 1,1 1-1,-1 0 1,1-1-1,-1 1 1,1 0-1,-1-1 1,1 1-1,-1 0 1,1 0 0,-1 0-1,-1 0 1,1 0 1,0 0-1,0 0 0,0 0 1,0 0-1,0 1 0,-1-1 1,1 0-1,0 1 0,0-1 1,0 1-1,0-1 1,-1 2-1,-1 0 4,0 0 0,1 0-1,-1 0 1,0 1 0,1-1 0,-1 1 0,1 0-1,-3 4 1,4-4-5,-1 0 0,1-1 0,0 1 0,0 0 0,0 0 0,0 0 0,1 0 0,-1 0 0,1 0 0,0 0 0,-1 0 0,1 0 0,1 0 0,-1 0 0,0 0 0,1 0 0,0 0-1,-1 0 1,1 0 0,0-1 0,1 1 0,-1 0 0,0 0 0,1-1 0,0 1 0,-1-1 0,1 0 0,0 1 0,0-1 0,0 0 0,1 0 0,-1 0 0,0 0 0,1 0 0,-1-1 0,1 1 0,0-1 0,0 0 0,-1 0 0,1 0 0,0 0 0,0 0-1,0 0 1,0-1 0,0 0 0,0 1 0,0-1 0,0 0 0,0 0 0,0-1 0,0 1 0,0-1 0,0 1 0,0-1 0,0 0 0,4-2 0,-4 2-68,-1 0 1,0 0-1,1-1 1,-1 1-1,0 0 1,0-1-1,0 1 1,0-1-1,0 1 1,0-1-1,-1 0 1,1 0-1,-1 0 1,1 0-1,-1 0 1,2-4-1,-1 1-188,0-1 0,0 1 0,-1-1-1,0 0 1,1-10 0,1 1-238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3.712"/>
    </inkml:context>
    <inkml:brush xml:id="br0">
      <inkml:brushProperty name="width" value="0.05" units="cm"/>
      <inkml:brushProperty name="height" value="0.05" units="cm"/>
    </inkml:brush>
  </inkml:definitions>
  <inkml:trace contextRef="#ctx0" brushRef="#br0">11 1 13595,'-2'16'527,"-7"198"3059,10-187-3451,1 0 1,1 1-1,2-2 0,0 1 1,17 47-1,-20-71-123,-1 1 1,1 0 0,0-1-1,0 0 1,0 1-1,0-1 1,1 0-1,-1 0 1,6 4-1,-7-6-8,-1-1 0,1 1-1,-1-1 1,1 0 0,0 1-1,-1-1 1,1 0 0,0 1-1,-1-1 1,1 0 0,0 0-1,-1 0 1,1 0 0,0 0-1,-1 0 1,1 0 0,0 0-1,-1 0 1,1 0 0,0 0-1,0 0 1,0-1 0,1 1-1,-1-1 1,0 0 0,0 0 0,0 0 0,0 0-1,0 0 1,0 0 0,0 0 0,-1-1 0,1 1 0,0 0-1,0 0 1,-1-1 0,1 1 0,0-3 0,5-16 23,-2 0 1,0-1 0,2-32 0,-5 44-23,0 9-5,-1-1 1,0 1-1,0 0 1,0 0-1,1 0 0,-1 0 1,0 0-1,0 0 1,1 0-1,-1 0 1,0 0-1,0 0 1,1 0-1,-1 1 0,0-1 1,0 0-1,0 0 1,1 0-1,-1 0 1,0 0-1,0 0 1,0 0-1,1 1 1,-1-1-1,0 0 0,0 0 1,0 0-1,0 0 1,0 1-1,1-1 1,-1 0-1,0 0 1,0 0-1,0 1 0,0-1 1,0 0-1,0 0 1,0 0-1,0 1 1,0-1-1,14 17 58,-5-4-18,-1-6-17,0 0 1,0 0-1,1-1 0,0 0 1,0 0-1,0-1 1,0 0-1,1-1 1,0 0-1,0-1 0,0 0 1,0 0-1,1-1 1,-1-1-1,1 1 0,18-2 1,-16 1-7,0-2 0,0 0 0,-1 0 0,1-1 0,-1-1 0,1 0 1,-1-1-1,0 0 0,0-1 0,0 0 0,-1-1 0,0 0 0,17-13 0,2-12 39,-28 30-53,-1-1 1,0 1-1,0-1 0,0 1 1,0-1-1,0 1 0,0-1 1,0 0-1,-1 0 0,1 1 1,0-1-1,-1 0 0,0 0 1,1 0-1,-1 0 0,0 0 1,0 1-1,0-1 1,0-2-1,0 4-2,0-1 1,-1 1-1,1 0 1,0-1-1,0 1 1,0 0-1,0 0 1,0-1 0,0 1-1,-1 0 1,1 0-1,0-1 1,0 1-1,0 0 1,-1 0-1,1 0 1,0-1-1,0 1 1,-1 0-1,1 0 1,0 0-1,0 0 1,-1 0-1,1 0 1,0 0-1,0-1 1,-1 1-1,1 0 1,0 0-1,-1 0 1,1 0-1,0 0 1,0 0-1,-1 0 1,-10 7 45,-5 13 44,14-14-60,-1 1 1,1-1 0,0 1 0,1-1 0,0 1-1,0 0 1,0-1 0,1 1 0,0 8 0,0-14-47,0 1-1,0-1 1,0 1 0,0 0 0,0-1 0,1 1 0,-1-1 0,0 1 0,1-1 0,-1 1-1,1-1 1,0 1 0,-1-1 0,1 1 0,0-1 0,0 0 0,0 0 0,0 1 0,0-1-1,0 0 1,0 0 0,1 0 0,-1 0 0,0 0 0,1 0 0,-1 0 0,0-1 0,1 1 0,-1 0-1,1-1 1,-1 1 0,1-1 0,-1 0 0,1 1 0,-1-1 0,1 0 0,0 0 0,-1 0-1,1 0 1,-1 0 0,1 0 0,0-1 0,2 0 0,-1 0-10,-1 0-1,0 0 1,1 0 0,-1 0-1,0 0 1,0-1-1,1 1 1,-1-1 0,0 1-1,-1-1 1,1 0 0,2-2-1,8-17-179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4.113"/>
    </inkml:context>
    <inkml:brush xml:id="br0">
      <inkml:brushProperty name="width" value="0.05" units="cm"/>
      <inkml:brushProperty name="height" value="0.05" units="cm"/>
    </inkml:brush>
  </inkml:definitions>
  <inkml:trace contextRef="#ctx0" brushRef="#br0">9 1 13171,'-5'24'1032,"2"2"-968,6-3-208,4 0 1248,9-6-968,5 0-8,3-8 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4.514"/>
    </inkml:context>
    <inkml:brush xml:id="br0">
      <inkml:brushProperty name="width" value="0.05" units="cm"/>
      <inkml:brushProperty name="height" value="0.05" units="cm"/>
    </inkml:brush>
  </inkml:definitions>
  <inkml:trace contextRef="#ctx0" brushRef="#br0">382 520 13939,'-1'5'390,"-1"1"1,1 0-1,-1-1 0,0 1 1,0-1-1,-6 11 0,6-12-141,0 1 0,-1-1 0,2 1 0,-1 0 0,0 0 0,1-1 0,0 1 0,-1 8 0,2-12-210,0 0 0,0 0 0,0 0 0,0 0 0,1-1 0,-1 1 0,0 0 0,0 0 0,1-1 0,-1 1 0,0 0 0,1 0 0,-1-1 0,1 1 0,-1 0 0,1-1 0,-1 1 0,1-1 0,0 1 0,-1-1 0,1 1 0,-1-1 0,1 1 0,1 0 0,1 0 20,-1 0-1,1 0 0,0 0 0,-1-1 0,1 1 1,0-1-1,4 1 0,6-1-26,0-1-1,17-3 1,-26 4-44,34-7-379,-1-1 0,51-19 0,69-36-1027,-150 59 1417,1 1 0,-1 0 0,1 1 1,0-1-1,0 1 0,-1 1 0,1 0 0,15-1 0,-22 2 33,0 0-1,-1 0 1,1 0-1,0 1 1,-1-1-1,1 0 1,-1 0-1,1 1 1,-1-1-1,1 0 1,-1 0-1,1 1 1,-1-1-1,1 1 1,-1-1-1,1 1 1,-1-1-1,1 0 1,-1 1-1,0-1 1,1 1-1,-1 0 1,0-1-1,0 1 1,1-1-1,-1 1 1,0-1-1,0 1 1,0 0-1,0-1 1,0 1-1,0-1 1,0 1-1,0 0 1,0-1-1,0 1 1,0 0-1,0-1 1,0 2-1,-9 29 962,5-20-512,4-11-458,-1 1-1,1 0 1,0 0 0,-1 0 0,1-1-1,0 1 1,0 0 0,0 0-1,-1 0 1,1 0 0,0-1-1,0 1 1,0 0 0,1 0 0,-1 0-1,0 0 1,0 0 0,0-1-1,1 1 1,-1 0 0,0 0-1,1-1 1,-1 1 0,0 0-1,1 0 1,-1-1 0,1 1 0,-1 0-1,1-1 1,0 1 0,-1-1-1,2 2 1,2-1-49,-1-1 0,0 1 0,0-1 0,1 1 1,-1-1-1,0 0 0,7-1 0,-9 1 11,44-4-481,-24 2 115,0 0 1,1 2-1,38 3 0,-60-3 385,1 0-1,0 0 1,0 0 0,-1 0 0,1 0 0,0 0-1,0 0 1,-1 0 0,1 1 0,0-1 0,-1 0-1,1 0 1,0 1 0,-1-1 0,1 0 0,-1 1-1,1-1 1,0 1 0,-1-1 0,1 1 0,-1-1 0,1 1-1,-1-1 1,1 2 0,-1-2 49,-1 1 1,1-1-1,-1 1 0,1 0 1,-1-1-1,1 1 0,-1-1 1,0 1-1,1-1 0,-1 1 1,0-1-1,0 0 0,1 1 1,-1-1-1,0 0 0,-1 1 1,-38 9 777,10-6-418</inkml:trace>
  <inkml:trace contextRef="#ctx0" brushRef="#br0" timeOffset="1">15 14 16379,'-9'-5'1801,"3"3"-1089,6 0-344,0-1 1064,5 2-735,2 1-273,4 3-112,1-3-296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9.599"/>
    </inkml:context>
    <inkml:brush xml:id="br0">
      <inkml:brushProperty name="width" value="0.05" units="cm"/>
      <inkml:brushProperty name="height" value="0.05" units="cm"/>
    </inkml:brush>
  </inkml:definitions>
  <inkml:trace contextRef="#ctx0" brushRef="#br0">62 4 14195,'4'-4'1280,"-3"7"-896,-3 3-184,-11 15 753,3 9-513,0 15-192,0 8-80,0 6-144,2 1 0,4-3-16,4-3-8,2-11-208,5-7-120,1-21-200,-2-12 552,4-14-128,-4-9-112,-3-10-81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39.973"/>
    </inkml:context>
    <inkml:brush xml:id="br0">
      <inkml:brushProperty name="width" value="0.05" units="cm"/>
      <inkml:brushProperty name="height" value="0.05" units="cm"/>
    </inkml:brush>
  </inkml:definitions>
  <inkml:trace contextRef="#ctx0" brushRef="#br0">0 201 12315,'1'-2'101,"0"-1"1,0 0 0,0 0-1,0 0 1,0 1 0,0-1-1,1 0 1,0 1 0,-1-1-1,1 1 1,0 0 0,0-1-1,0 1 1,0 0 0,4-2-1,43-29 441,-38 27-250,28-16 173,0 1-1,2 3 0,1 1 1,62-17-1,-96 32-419,-1 0 0,1 1 0,-1 0 0,1 0 0,-1 1 0,1 0 0,0 0 0,7 2 0,-13-2-39,1 1 0,-1-1 1,0 1-1,1 0 0,-1 0 0,0 0 1,0 0-1,0 0 0,0 1 1,0-1-1,0 0 0,0 1 1,0 0-1,0-1 0,-1 1 1,1 0-1,-1 0 0,1 0 1,-1 0-1,0 0 0,0 0 1,0 1-1,0-1 0,0 0 1,0 1-1,0-1 0,0 4 0,0 4 4,-1 0 0,1 0 0,-1 0 0,-1 0 0,0-1 0,0 1 0,-1 0 0,-1 0 0,1-1 0,-1 1 0,-1-1 0,0 0 0,0 0-1,-1 0 1,-9 12 0,9-12-28,-2-1 0,1 0 0,-1 0 0,0-1 0,-1 0 0,1 0 0,-1 0 0,-1-1 0,1 0 0,-1-1 0,0 0 0,-1-1 0,1 1-1,-18 4 1,13-9-307,14 0 321,0 0 0,-1 0 0,1 0 1,0 0-1,0-1 0,0 1 0,-1 0 0,1 0 0,0 0 1,0 0-1,0 0 0,0-1 0,0 1 0,-1 0 1,1 0-1,0 0 0,0-1 0,0 1 0,0 0 0,0 0 1,0 0-1,0-1 0,0 1 0,-1 0 0,1 0 1,0-1-1,0 1 0,0 0 0,0 0 0,0 0 0,0-1 1,0 1-1,1 0 0,-1 0 0,0-1 0,0 1 1,0 0-1,0 0 0,0 0 0,0-1 0,0 1 0,0 0 1,0 0-1,1 0 0,-1-1 0,0 1 0,0 0 1,0 0-1,0 0 0,1 0 0,-1 0 0,0-1 0,0 1 1,0 0-1,1 0 0,-1 0 0,0 0 0,0 0 1,1 0-1,12-11-156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0.347"/>
    </inkml:context>
    <inkml:brush xml:id="br0">
      <inkml:brushProperty name="width" value="0.05" units="cm"/>
      <inkml:brushProperty name="height" value="0.05" units="cm"/>
    </inkml:brush>
  </inkml:definitions>
  <inkml:trace contextRef="#ctx0" brushRef="#br0">1 383 12163,'-1'6'289,"4"22"1035,-3-28-1311,0 0-1,0 0 1,0 0-1,0 0 1,0 1 0,0-1-1,0 0 1,0 0-1,0 0 1,0 0 0,0 0-1,0 0 1,1 0-1,-1 0 1,0 1 0,0-1-1,0 0 1,0 0-1,0 0 1,0 0 0,1 0-1,-1 0 1,0 0-1,0 0 1,0 0 0,0 0-1,0 0 1,0 0-1,1 0 1,-1 0 0,0 0-1,0 0 1,0 0-1,0 0 1,0 0 0,1 0-1,-1 0 1,0 0-1,0 0 1,0 0 0,0 0-1,0 0 1,0 0-1,1 0 1,-1 0 0,0-1-1,0 1 1,0 0-1,11-15 598,124-240 1305,-61 112-1688,-71 139-169,-1 4-21,-3 11-6,-4 18-18,-3 9-3,2 0-1,-1 53 1,7-70-75,0-1 1,1 0-1,2 0 0,0 0 0,1 0 0,8 25 1,-1-22-27,-10-22 88,-1-1-1,1 1 1,-1 0-1,1 0 1,0-1-1,-1 1 1,1 0-1,0-1 1,-1 1-1,1-1 1,0 1-1,0-1 1,0 1-1,-1-1 1,1 0-1,0 1 1,0-1-1,0 0 0,0 1 1,0-1-1,0 0 1,0 0-1,1 0 1,19-10-102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8.963"/>
    </inkml:context>
    <inkml:brush xml:id="br0">
      <inkml:brushProperty name="width" value="0.05" units="cm"/>
      <inkml:brushProperty name="height" value="0.05" units="cm"/>
    </inkml:brush>
  </inkml:definitions>
  <inkml:trace contextRef="#ctx0" brushRef="#br0">6 558 11298,'-6'-76'2622,"9"69"-973,2 13-1006,4 16-294,25 101 286,8 26-387,-40-144-230,0 0 0,0 0 1,0-1-1,1 1 0,0 0 1,6 7-1,-8-11-11,-1-1 0,1 1 1,0-1-1,-1 1 0,1-1 0,-1 1 0,1-1 0,0 1 1,0-1-1,-1 0 0,1 1 0,0-1 0,0 0 1,-1 0-1,1 0 0,0 0 0,0 1 0,-1-1 0,1 0 1,1 0-1,-1-1 4,0 1 0,0-1 0,1 1 0,-1-1 0,0 0 0,0 1 0,0-1 0,-1 0 0,1 0 0,0 0 0,0 1 0,0-1 0,-1 0 0,1 0 0,0 0 0,-1 0 0,2-3 0,2-5 60,0-1-1,0 0 1,-1-1-1,0 1 1,-1-1 0,0 1-1,0-17 1,-2-78 339,0 105-409,-2-39 116,-2 0 0,-1 0 0,-2 0 0,-13-39-1,17 70-139,3 6 7,0 0 0,-1 0 1,1 0-1,-1 0 0,0 0 0,1 0 0,-1 0 0,0 0 0,0 1 0,-1-1 0,1 0 1,0 1-1,0-1 0,-1 0 0,1 1 0,-3-2 0,4 3 12,0 0-1,0 0 1,0 0-1,-1 0 1,1 0 0,0 0-1,0 0 1,0 0-1,0 0 1,0 0-1,-1 0 1,1 0 0,0 0-1,0 0 1,0 0-1,0 0 1,0 0 0,-1 0-1,1 0 1,0 0-1,0 0 1,0 1-1,0-1 1,0 0 0,0 0-1,0 0 1,-1 0-1,1 0 1,0 0 0,0 0-1,0 1 1,0-1-1,0 0 1,0 0-1,0 0 1,0 0 0,0 0-1,0 1 1,0-1-1,0 0 1,0 0-1,0 0 1,0 0 0,0 0-1,0 1 1,0-1-1,0 0 1,0 0 0,0 0-1,0 1 1,0 6-74,0 1 0,0-1 0,1 1-1,-1-1 1,2 0 0,-1 1 0,1-1 0,1 0 0,-1 0 0,1 0 0,0 0 0,1 0 0,-1-1 0,1 1 0,1-1 0,4 6 0,-7-11 69,-1 0 1,0-1-1,0 1 1,0 0-1,1 0 1,-1-1-1,0 1 1,1-1-1,-1 0 1,1 1-1,-1-1 1,1 0-1,-1 0 1,0 1-1,1-1 1,-1-1-1,1 1 1,-1 0-1,1 0 1,-1 0-1,0-1 1,1 1-1,-1-1 1,1 1-1,-1-1 1,0 1-1,0-1 1,2-1-1,3-2-7,-1 0-1,0 0 1,0 0-1,-1-1 1,6-6-1,15-20-3,-2-2-1,-1 0 1,22-45-1,42-113 162,-59 130-26,-34 147 19,7-84-132,-9 179 26,9-163-42,1-1 0,1 0 0,0 0-1,1 0 1,1 0 0,1 0-1,0-1 1,12 23 0,-16-37 102,0 1 1,0-1-1,0 0 1,0 0-1,1 0 0,-1 0 1,1 0-1,0-1 1,-1 1-1,1 0 1,0-1-1,0 1 1,0-1-1,0 0 1,0 1-1,4 0 1,-4-2-71,0 1 0,0-1 0,-1 0 0,1 0 1,0-1-1,0 1 0,0 0 0,0-1 1,0 1-1,0-1 0,0 1 0,-1-1 1,1 0-1,0 0 0,0 0 0,-1 0 0,1 0 1,-1 0-1,3-2 0,25-22 266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0.753"/>
    </inkml:context>
    <inkml:brush xml:id="br0">
      <inkml:brushProperty name="width" value="0.05" units="cm"/>
      <inkml:brushProperty name="height" value="0.05" units="cm"/>
    </inkml:brush>
  </inkml:definitions>
  <inkml:trace contextRef="#ctx0" brushRef="#br0">92 1 12563,'-4'23'1048,"1"11"-728,-1 2-128,1 3 312,3 0-104,2-4-80,2-3-104,0-9-312,0-6 136,-1-11-56,-1-6-32</inkml:trace>
  <inkml:trace contextRef="#ctx0" brushRef="#br0" timeOffset="1">1 166 13483,'1'1'1008,"12"-4"-808,1-2-80,11-7 256,3-1-208,13-5 2113,0-2-2017,6-2 144,8 2 96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1.167"/>
    </inkml:context>
    <inkml:brush xml:id="br0">
      <inkml:brushProperty name="width" value="0.05" units="cm"/>
      <inkml:brushProperty name="height" value="0.05" units="cm"/>
    </inkml:brush>
  </inkml:definitions>
  <inkml:trace contextRef="#ctx0" brushRef="#br0">213 158 12347,'-6'17'1056,"3"4"-896,0 4-56,2 2 320,1 0-240,3 3-56,3-1-48,-1-2-56,-3-2 1664,-1-4-1536,1-11 137,-2-8 111</inkml:trace>
  <inkml:trace contextRef="#ctx0" brushRef="#br0" timeOffset="1">1 217 12507,'0'-8'165,"0"1"1,0 0 0,1 0-1,1 0 1,-1 0-1,1 0 1,0 0 0,0 0-1,1 0 1,0 1 0,6-10-1,-4 8-4,2 0 1,-1 1-1,1 0 0,0 0 0,1 0 0,-1 1 0,16-10 0,-10 8-61,0 1 0,0 0 0,1 0 0,0 1 0,0 1 0,1 1 0,-1 0 0,1 1 0,0 0 0,0 1-1,0 1 1,22 1 0,-33 0-96,-1 0-1,1 0 0,-1 0 1,0 1-1,1 0 0,-1-1 0,0 1 1,1 1-1,-1-1 0,0 0 1,0 1-1,0 0 0,0-1 1,0 1-1,-1 0 0,1 1 0,-1-1 1,1 0-1,-1 1 0,0-1 1,1 1-1,-1 0 0,-1 0 1,1 0-1,1 3 0,-1-1 2,-1 0 0,1 0 0,-1-1 0,-1 1 0,1 0 0,-1 0 0,1 1 0,-2-1-1,1 0 1,0 0 0,-1 0 0,0 0 0,0-1 0,-1 1 0,1 0 0,-4 7 0,-1 0-22,0 0 0,-1-1 0,0 0 0,-1 0 0,0-1 0,-1 0 0,0 0 1,0-1-1,-1 0 0,0 0 0,-21 12 0,18-13-28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1.571"/>
    </inkml:context>
    <inkml:brush xml:id="br0">
      <inkml:brushProperty name="width" value="0.05" units="cm"/>
      <inkml:brushProperty name="height" value="0.05" units="cm"/>
    </inkml:brush>
  </inkml:definitions>
  <inkml:trace contextRef="#ctx0" brushRef="#br0">71 0 15123,'-48'89'1195,"44"-80"-1163,0 0 0,0 1 0,1-1 0,1 1 0,0 0 0,-2 14 0,4-22-31,0 0 0,0 0 0,0 0 1,0 0-1,1 0 0,-1 0 1,1-1-1,-1 1 0,1 0 0,0 0 1,-1 0-1,1 0 0,0 0 1,0-1-1,0 1 0,1-1 0,-1 1 1,0 0-1,0-1 0,1 0 1,-1 1-1,1-1 0,0 0 0,-1 0 1,1 0-1,0 0 0,-1 0 0,1 0 1,0 0-1,0-1 0,0 1 1,0-1-1,0 1 0,0-1 0,0 0 1,0 0-1,0 0 0,3 0 1,7 0-48,-1-1 0,1 0 0,-1-1 1,0 0-1,1-1 0,-1 0 0,0-1 0,0 0 1,18-11-1,13-3-251,-42 19 314,1 1 0,-1 0 0,0 0 0,0 0 0,0 0 0,0 0 1,0 0-1,0 0 0,0 0 0,0-1 0,-1 3 0,-1 6 74,0 2 77,0 1 0,0 23 0,1-34-161,1 1-1,0-1 0,1 0 1,-1 1-1,0-1 0,1 0 0,-1 1 1,1-1-1,0 0 0,0 0 1,0 0-1,0 1 0,0-1 1,0 0-1,0 0 0,1-1 0,-1 1 1,1 0-1,-1 0 0,1-1 1,0 1-1,3 1 0,-4-2-7,1-1 0,0 1 0,0-1 0,0 0 0,-1 0 0,1 0-1,0 0 1,0 0 0,0 0 0,0 0 0,-1 0 0,1-1 0,0 1 0,0-1 0,-1 0-1,1 1 1,2-3 0,15-10-45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1.973"/>
    </inkml:context>
    <inkml:brush xml:id="br0">
      <inkml:brushProperty name="width" value="0.05" units="cm"/>
      <inkml:brushProperty name="height" value="0.05" units="cm"/>
    </inkml:brush>
  </inkml:definitions>
  <inkml:trace contextRef="#ctx0" brushRef="#br0">0 13 6153,'3'-4'288,"0"0"-200,0-1-88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2.359"/>
    </inkml:context>
    <inkml:brush xml:id="br0">
      <inkml:brushProperty name="width" value="0.05" units="cm"/>
      <inkml:brushProperty name="height" value="0.05" units="cm"/>
    </inkml:brush>
  </inkml:definitions>
  <inkml:trace contextRef="#ctx0" brushRef="#br0">5 0 10274,'0'0'50,"0"0"0,-1 0 0,1 0 0,0 0 0,0 1 0,-1-1 0,1 0 0,0 0 0,0 0 0,0 0 0,-1 0 0,1 1 0,0-1 0,0 0 0,0 0 0,-1 0 0,1 1 0,0-1 0,0 0 0,0 0 0,0 1 0,0-1 0,0 0 0,0 0 0,-1 1 0,1-1 0,0 0 0,0 0 0,0 1 0,0-1 0,0 0 0,0 0 0,0 1 0,0-1 0,0 0 0,0 0 0,0 1 0,1-1 0,-1 0 0,0 0 0,0 1 0,0-1 0,0 0 0,1 1 0,12-1 2092,5 2-869,-8-2-1261,-2-1-567,-8 1 535,1 0 0,-1 0 0,0 0 0,0 0 0,0 0-1,0 0 1,0 0 0,0 0 0,0 0 0,0 0 0,0 0 0,0 0 0,0 0 0,0 0 0,0 0 0,1 0 0,-1 0 0,0 0 0,0 0 0,0 1 0,0-1 0,0 0 0,0 0 0,0 0 0,0 0 0,0 0 0,0 0 0,0 0 0,0 0 0,0 0 0,0 0 0,0 0 0,0 0 0,0 1 0,0-1 0,0 0 0,0 0 0,0 0-1,0 0 1,0 0 0,0 0 0,0 0 0,0 0 0,0 0 0,0 0 0,0 0 0,0 0 0,0 1 0,0-1 0,0 0 0,0 0 0,0 0 0,0 0 0,0 0 0,0 0 0,0 0 0,-1 0 0,1 0 0,0 0 0,0 0 0,0 0 0,0 0 0,0 0 0,0 0 0,0 0 0,-5 5-347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3.403"/>
    </inkml:context>
    <inkml:brush xml:id="br0">
      <inkml:brushProperty name="width" value="0.05" units="cm"/>
      <inkml:brushProperty name="height" value="0.05" units="cm"/>
    </inkml:brush>
  </inkml:definitions>
  <inkml:trace contextRef="#ctx0" brushRef="#br0">41 14 12427,'-11'-12'1759,"4"11"-184,6 2-1509,1 1 0,-1 0 1,1 0-1,-1 0 0,1 0 0,0-1 1,0 1-1,0 0 0,0 0 1,0 0-1,0 0 0,0 0 1,1 2-1,12 139 182,-12-125-231,-1 0 0,-1-1 0,-1 1 0,-1 0 1,0-1-1,-6 18 0,3-23-41,1-11-36,4-2 57,0 0 0,1 0-1,-1 0 1,1 0 0,-1-1 0,1 1 0,0 0-1,-1 0 1,1 0 0,0-1 0,0 1 0,0 0-1,0 0 1,0-3 0,2-20-38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4.269"/>
    </inkml:context>
    <inkml:brush xml:id="br0">
      <inkml:brushProperty name="width" value="0.05" units="cm"/>
      <inkml:brushProperty name="height" value="0.05" units="cm"/>
    </inkml:brush>
  </inkml:definitions>
  <inkml:trace contextRef="#ctx0" brushRef="#br0">1 5 13747,'15'-4'1088,"-9"11"-792,0 5-104,2 8 408,0 5-111,0 7-225,5 5-88,-3 8-32,0 1-24,0-3-48,-6-5-32,1-8 0,-4-5-32,1-12-80,-1-8-208,-10-18 248,-8-7-24,-11-11-40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4.660"/>
    </inkml:context>
    <inkml:brush xml:id="br0">
      <inkml:brushProperty name="width" value="0.05" units="cm"/>
      <inkml:brushProperty name="height" value="0.05" units="cm"/>
    </inkml:brush>
  </inkml:definitions>
  <inkml:trace contextRef="#ctx0" brushRef="#br0">0 29 12707,'19'0'1240,"5"0"-776,4-3-176,6-1 472,-1-2-72,3 1-191,-3-1-369,0 2-24,3 4-32,-9 0-72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5.078"/>
    </inkml:context>
    <inkml:brush xml:id="br0">
      <inkml:brushProperty name="width" value="0.05" units="cm"/>
      <inkml:brushProperty name="height" value="0.05" units="cm"/>
    </inkml:brush>
  </inkml:definitions>
  <inkml:trace contextRef="#ctx0" brushRef="#br0">147 69 14851,'8'20'1056,"-8"8"-824,-3 5-96,1 9 265,-3 4-145,4 2-56,-2 0-32,3-4-24,0-2-64,3-7-32,0 1-24,2 2-80,4 0-152,-5 0-272,-1-3 616,-4-9-216,-4-4-24,-3-15-80</inkml:trace>
  <inkml:trace contextRef="#ctx0" brushRef="#br0" timeOffset="1">1 249 12747,'-1'-12'194,"2"0"1,0 0-1,0 0 1,1 0-1,1 0 1,0 1-1,6-17 1,-5 21-115,-1 0 1,1 0-1,0 0 1,1 1-1,0-1 1,0 1-1,0 1 0,1-1 1,-1 1-1,1 0 1,1 0-1,9-6 1,-1 3 5,0 0 0,0 1 0,1 1 0,0 0 1,0 1-1,1 1 0,27-3 0,-34 5-68,0 2-1,0-1 1,-1 1-1,1 1 1,0-1-1,0 2 1,-1-1-1,1 2 1,-1-1-1,1 1 1,-1 0-1,0 1 1,0 0-1,13 9 1,-19-11-8,0 0-1,0 1 1,0-1 0,0 1 0,-1 0-1,1-1 1,-1 1 0,0 0 0,0 1-1,0-1 1,0 0 0,0 1 0,-1-1 0,1 1-1,-1-1 1,0 1 0,1 5 0,-2-4 3,0 0 1,0 0 0,0 0 0,-1 0-1,0 0 1,0 0 0,0 0 0,0 0-1,-1-1 1,0 1 0,-4 7-1,0-1 16,-1 1-1,-1-1 0,0-1 0,-1 0 1,0 0-1,0-1 0,-1 0 0,0 0 0,-12 7 1,-1-3-86,-1-1-1,-47 18 1,21-10-50,34-12 26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5.685"/>
    </inkml:context>
    <inkml:brush xml:id="br0">
      <inkml:brushProperty name="width" value="0.05" units="cm"/>
      <inkml:brushProperty name="height" value="0.05" units="cm"/>
    </inkml:brush>
  </inkml:definitions>
  <inkml:trace contextRef="#ctx0" brushRef="#br0">68 43 14115,'-1'6'157,"1"-1"1,-1 1-1,1-1 0,0 1 0,1-1 0,-1 1 1,1-1-1,0 0 0,0 1 0,5 9 1,-6-15-157,0 0 0,0 1 0,0-1 0,1 0 0,-1 0 0,0 0 0,0 1 1,1-1-1,-1 0 0,0 0 0,0 0 0,1 0 0,-1 0 0,0 0 0,1 0 0,-1 0 1,0 0-1,0 0 0,1 0 0,-1 0 0,0 0 0,1 0 0,-1 0 0,0 0 0,0 0 1,1 0-1,-1 0 0,0 0 0,1 0 0,-1 0 0,0-1 0,0 1 0,1 0 0,-1 0 1,0 0-1,0 0 0,1-1 0,-1 1 0,0 0 0,0 0 0,0-1 0,9-10 4,-8 10-3,13-20-8,-7 10-17,0 1 1,0 0 0,1 0 0,0 0-1,16-13 1,-23 23 21,-1-1 0,0 1-1,1 0 1,-1-1 0,1 1 0,-1 0-1,1-1 1,-1 1 0,1 0 0,-1 0-1,1 0 1,-1-1 0,1 1 0,-1 0-1,1 0 1,-1 0 0,1 0 0,-1 0 0,1 0-1,-1 0 1,1 0 0,0 0 0,-1 0-1,1 0 1,-1 0 0,1 0 0,-1 1-1,1-1 1,0 1 4,0-1 0,-1 1 0,1 0 0,-1 0 0,1 0 0,-1-1 0,0 1 0,1 0 0,-1 0 0,0 0 0,1 0 0,-1 0 0,0-1 0,0 1 0,0 1-1,-2 37 202,-9 18 734,-3 0 0,-30 78 0,42-129-912,0 0 1,-1-1 0,1 0-1,-1 1 1,-1-1 0,1 0-1,-1-1 1,0 1 0,-4 4-1,5-7-119,1 0 0,0 0 0,-1-1-1,1 1 1,-1-1 0,1 1-1,-1-1 1,0 0 0,0 0 0,1 0-1,-1-1 1,0 1 0,0 0-1,0-1 1,0 0 0,0 0 0,0 0-1,0 0 1,-5-1 0,-5-5-282,1-9-83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6:59.718"/>
    </inkml:context>
    <inkml:brush xml:id="br0">
      <inkml:brushProperty name="width" value="0.05" units="cm"/>
      <inkml:brushProperty name="height" value="0.05" units="cm"/>
    </inkml:brush>
  </inkml:definitions>
  <inkml:trace contextRef="#ctx0" brushRef="#br0">15 509 13051,'0'1'34,"0"0"1,1 0-1,-1-1 1,0 1-1,1 0 0,-1 0 1,0-1-1,1 1 1,-1-1-1,1 1 1,0 0-1,-1-1 1,1 1-1,-1-1 1,1 1-1,0-1 0,-1 0 1,1 1-1,0-1 1,-1 1-1,1-1 1,0 0-1,0 0 1,0 0-1,-1 1 0,1-1 1,0 0-1,0 0 1,-1 0-1,1 0 1,0 0-1,1-1 1,0 1-5,0-1 0,1-1 0,-1 1 1,0 0-1,0 0 0,0-1 0,-1 1 0,1-1 1,0 0-1,-1 1 0,3-3 0,2-5-8,0 0-1,0 0 0,0 0 0,4-11 0,-7 10 80,0 1 0,0-1-1,-1 0 1,0 0-1,-1-1 1,0-18-1,-1 25-38,0 0-1,0 0 1,0 1 0,0-1-1,-1 0 1,0 0-1,0 1 1,0-1-1,0 0 1,-1 1-1,1-1 1,-1 1-1,0-1 1,0 1-1,0 0 1,-1 0 0,1 0-1,-1 0 1,1 0-1,-1 1 1,-4-3-1,6 4-38,0 0 0,0 1 0,0-1 0,-1 1 0,1-1-1,0 1 1,0 0 0,-1 0 0,1-1 0,0 1 0,-1 0 0,1 0-1,0 0 1,-1 0 0,1 0 0,0 1 0,-1-1 0,1 0 0,0 1-1,0-1 1,-1 1 0,1-1 0,0 1 0,0 0 0,0-1 0,0 1-1,0 0 1,0 0 0,0 0 0,0-1 0,0 1 0,0 0 0,0 1-1,0-1 1,-1 2 0,-1 2 12,0 1 1,0 0-1,0 0 0,1 0 0,0 0 1,-2 8-1,0 3-19,1 0 1,1 1-1,0 0 1,2 27-1,1-33-16,0-1 0,1 1 0,0-1 0,0 0 0,1 0 0,1 0 0,9 21 0,-12-30 0,1 1-1,-1 0 0,1-1 1,-1 1-1,1-1 0,0 0 0,0 1 1,0-1-1,0 0 0,1 0 1,-1-1-1,0 1 0,1 0 0,0-1 1,-1 1-1,1-1 0,0 0 0,5 2 1,-4-3-1,-1 0 0,1 0 1,0 0-1,-1 0 1,1 0-1,0-1 0,-1 0 1,1 0-1,0 0 0,-1 0 1,0 0-1,1-1 1,3-2-1,7-4-2,-1-1 0,0-1 0,-1 0 0,-1-1 0,21-24 0,-15 15-27,-2 0 0,0-1-1,-1-1 1,20-45 0,-29 57-1,-1 0 0,-1 0 0,0 0 0,0 0 0,-1-1 0,0 1 0,-1-1 0,0 0 0,0 1 0,-1-1 0,-1 0 0,0 1 0,0-1 0,-5-15 0,5 22 21,0 1 0,-1 0 0,1 0 0,-1 0 0,0 0 0,0 0 0,0 0-1,0 0 1,0 1 0,-1-1 0,1 1 0,-1-1 0,0 1 0,1 0 0,-6-2-1,6 3 15,1 0-1,-1 1 0,0-1 0,0 1 0,0-1 0,0 1 0,1 0 0,-1-1 0,0 1 0,0 0 0,0 1 0,0-1 0,0 0 0,0 0 0,1 1 0,-1-1 0,0 1 0,0 0 0,0-1 0,1 1 0,-1 0 0,0 0 0,1 0 0,-1 0 0,1 0 0,-1 1 0,1-1 0,0 0 0,0 1 0,-2 2 0,-1 0 5,1 0-1,0 0 1,1 1-1,-1-1 1,1 1 0,0-1-1,0 1 1,0 0-1,0 0 1,1 0-1,0 0 1,0 1-1,1-1 1,-1 0-1,1 0 1,0 0-1,1 1 1,-1-1 0,1 0-1,0 0 1,0 0-1,0 0 1,1 0-1,4 9 1,-3-8-10,0-1 1,0 0 0,0 0-1,0-1 1,1 1 0,0-1-1,0 1 1,0-1 0,0-1-1,1 1 1,-1 0 0,1-1-1,0 0 1,0 0-1,1-1 1,-1 1 0,0-1-1,1 0 1,0 0 0,-1-1-1,1 0 1,7 1 0,-4-2-4,1 0 0,0 0 0,0-1 0,0 0 0,-1-1 0,1 0 0,-1 0 0,1-1 0,14-7 0,0-3-11,-1 0-1,26-20 1,-16 10 11,-30 21 3,1 0 1,-1 0 0,0 0 0,1 0 0,-1 0-1,1 1 1,6-2 0,-9 3 1,0 0 0,0 0-1,0 0 1,0 0 0,1 0 0,-1 0-1,0 1 1,0-1 0,0 0 0,-1 1-1,1-1 1,0 1 0,0-1 0,0 1-1,0-1 1,0 1 0,0 0 0,-1-1-1,1 1 1,0 0 0,-1 0 0,1-1 0,0 1-1,-1 0 1,1 0 0,-1 0 0,1 0-1,-1 0 1,0 0 0,1 0 0,-1 1-1,1-44 528,-10-8-151,4 26-293,-2-32 0,7 53-183,0 0 1,1 0-1,0 1 1,0-1-1,0 0 1,0 0-1,0 0 1,1 1-1,-1-1 1,1 0 0,0 1-1,0-1 1,0 1-1,0 0 1,4-4-1,12-16-256,-3-6-60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6.084"/>
    </inkml:context>
    <inkml:brush xml:id="br0">
      <inkml:brushProperty name="width" value="0.05" units="cm"/>
      <inkml:brushProperty name="height" value="0.05" units="cm"/>
    </inkml:brush>
  </inkml:definitions>
  <inkml:trace contextRef="#ctx0" brushRef="#br0">1 77 15635,'13'-12'1537,"4"1"-1161,3 1-168,6 0 512,3 1-320,2 0-184,4 2 1608,-1 0-1639,-14 6 79,-4 1 80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6.911"/>
    </inkml:context>
    <inkml:brush xml:id="br0">
      <inkml:brushProperty name="width" value="0.05" units="cm"/>
      <inkml:brushProperty name="height" value="0.05" units="cm"/>
    </inkml:brush>
  </inkml:definitions>
  <inkml:trace contextRef="#ctx0" brushRef="#br0">0 1 11883,'1'1'169,"0"1"0,-1 0 1,1-1-1,0 1 0,-1 0 1,0 0-1,1-1 0,-1 1 1,0 0-1,0 0 1,0 0-1,0-1 0,0 1 1,0 2-1,0 1 235,0 92 1150,-1-42-1139,3 0-1,14 90 1,-16-144-443,0 2-130,1 0-1,0 0 1,0 1 0,0-1-1,0 0 1,0 0 0,0 0-1,1-1 1,-1 1 0,4 4-1,-5-7 140,0 0-1,0 0 0,0 0 1,1 0-1,-1-1 0,0 1 1,0 0-1,0 0 0,0 0 1,0 0-1,0 0 1,0 0-1,1 0 0,-1 0 1,0-1-1,0 1 0,0 0 1,0 0-1,0 0 0,0 0 1,0 0-1,0-1 0,0 1 1,0 0-1,0 0 0,0 0 1,0 0-1,0 0 0,0-1 1,0 1-1,0 0 0,0 0 1,0 0-1,0 0 0,0-1 1,0 1-1,0 0 1,0 0-1,0 0 0,0 0 1,-1-1-1,0-8-511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7.341"/>
    </inkml:context>
    <inkml:brush xml:id="br0">
      <inkml:brushProperty name="width" value="0.05" units="cm"/>
      <inkml:brushProperty name="height" value="0.05" units="cm"/>
    </inkml:brush>
  </inkml:definitions>
  <inkml:trace contextRef="#ctx0" brushRef="#br0">1 409 13323,'4'-1'1064,"7"-3"-760,4 1-144,5-3 320,4 2-88,5-3-304,2-2-136,1 0 80,-4-1-40,-5-5-88</inkml:trace>
  <inkml:trace contextRef="#ctx0" brushRef="#br0" timeOffset="1">499 1 13731,'3'26'1160,"-3"5"-984,0 14-56,0 6 424,0 7-416,3 3-32,1 1-16,-1-3-8,3-9-24,1-4-16,0-8-208,-4-5-40,1-10 176,-4-4-8,-8-8-56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7.732"/>
    </inkml:context>
    <inkml:brush xml:id="br0">
      <inkml:brushProperty name="width" value="0.05" units="cm"/>
      <inkml:brushProperty name="height" value="0.05" units="cm"/>
    </inkml:brush>
  </inkml:definitions>
  <inkml:trace contextRef="#ctx0" brushRef="#br0">0 245 13955,'2'-11'158,"1"0"1,0 0-1,1 0 0,0 0 1,1 1-1,0 0 1,1-1-1,0 2 0,0-1 1,1 1-1,0 0 0,1 0 1,0 1-1,0 0 0,1 1 1,0 0-1,0 0 1,1 1-1,15-9 0,-3 5-72,1 1 0,0 1 0,0 1 0,0 1-1,1 1 1,0 1 0,0 1 0,0 1-1,0 1 1,1 2 0,29 3 0,-49-3-80,1 0 1,-1 0-1,0 0 1,0 1-1,0-1 0,0 1 1,-1 0-1,1 1 1,7 4-1,-10-5-3,0-1 0,0 1-1,-1 0 1,1 0 0,-1-1 0,1 1 0,-1 0 0,0 0-1,1 0 1,-1 1 0,0-1 0,-1 0 0,1 0 0,0 1-1,-1-1 1,1 0 0,-1 1 0,1-1 0,-1 0 0,0 1-1,0-1 1,0 0 0,-1 4 0,-2 8 11,0 1 1,-1-1-1,-1 0 1,0-1-1,-1 1 1,0-1-1,-12 17 1,-63 82 26,77-106-45,-105 122-605,100-117 473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8.117"/>
    </inkml:context>
    <inkml:brush xml:id="br0">
      <inkml:brushProperty name="width" value="0.05" units="cm"/>
      <inkml:brushProperty name="height" value="0.05" units="cm"/>
    </inkml:brush>
  </inkml:definitions>
  <inkml:trace contextRef="#ctx0" brushRef="#br0">78 1 11026,'-32'113'1851,"20"-76"-1209,-12 66-1,20-76-507,1 0-1,1 0 0,2 28 0,0-49-109,0 0-1,1 0 0,0 1 1,0-1-1,0 0 1,1 0-1,0 0 0,0 0 1,1 0-1,-1-1 0,1 1 1,0-1-1,1 1 0,0-1 1,-1 0-1,2-1 0,-1 1 1,0-1-1,7 5 1,-8-7-12,1 0 1,0 0 0,0-1 0,0 1 0,0-1 0,0 0 0,0 0-1,0-1 1,0 1 0,0-1 0,1 0 0,-1 0 0,0 0-1,0-1 1,0 1 0,0-1 0,1 0 0,-1 0 0,4-2 0,-6 2 12,0 0 1,0 0-1,0 0 0,0 0 1,0 0-1,0 0 1,-1-1-1,1 1 1,-1 0-1,1-1 1,-1 1-1,1-1 0,-1 0 1,0 1-1,0-1 1,0 0-1,0 0 1,0 0-1,0 0 1,0 0-1,-1 0 1,1 0-1,-1 0 0,1 0 1,-1 0-1,0 0 1,0 0-1,0 0 1,0 0-1,0-1 1,0 1-1,-1 0 0,1 0 1,-1 0-1,1 0 1,-1 0-1,0 0 1,-2-3-1,0 1 28,1 0-1,-2 0 1,1 1 0,0-1-1,-1 1 1,0 0-1,0 0 1,1 0 0,-2 1-1,1-1 1,0 1-1,0 0 1,-1 0-1,0 1 1,1-1 0,-1 1-1,0 0 1,-7-1-1,8 2-56,-1-1 0,1 1-1,0 0 1,0 0 0,0 0-1,-1 1 1,1 0-1,0-1 1,0 1 0,-4 2-1,6-2-18,0 0 1,0 0-1,0 0 0,1 0 0,-1 0 0,0 1 0,1-1 0,-1 0 0,1 1 1,-1-1-1,1 1 0,0 0 0,-1 0 0,1-1 0,0 1 0,0 0 0,0 0 1,1 0-1,-1 0 0,0 2 0,0 7-142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8.765"/>
    </inkml:context>
    <inkml:brush xml:id="br0">
      <inkml:brushProperty name="width" value="0.05" units="cm"/>
      <inkml:brushProperty name="height" value="0.05" units="cm"/>
    </inkml:brush>
  </inkml:definitions>
  <inkml:trace contextRef="#ctx0" brushRef="#br0">0 90 13347,'9'14'1136,"11"-10"-584,5-6-176,14-13 849,11 2-633,8-4-160,3 0 24,1-2-216,0 6-288,-12 5-976,-9 5 936,-13 3-200,-13 3-104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49.165"/>
    </inkml:context>
    <inkml:brush xml:id="br0">
      <inkml:brushProperty name="width" value="0.05" units="cm"/>
      <inkml:brushProperty name="height" value="0.05" units="cm"/>
    </inkml:brush>
  </inkml:definitions>
  <inkml:trace contextRef="#ctx0" brushRef="#br0">1 92 12787,'4'6'1048,"12"-2"-536,5-2-192,15-4 528,8-3-320,8-4-264,1-4 657,6-3-633,-6-5 80,-7-16-224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3:58.904"/>
    </inkml:context>
    <inkml:brush xml:id="br0">
      <inkml:brushProperty name="width" value="0.05" units="cm"/>
      <inkml:brushProperty name="height" value="0.05" units="cm"/>
      <inkml:brushProperty name="color" value="#FF0066"/>
    </inkml:brush>
  </inkml:definitions>
  <inkml:trace contextRef="#ctx0" brushRef="#br0">137 102 8026,'-14'0'739,"1"-1"0,0 0 1,0-1-1,-1 0 0,1-1 0,1-1 1,-1 0-1,-19-8 0,37 13-464,-1 0 0,1 1 0,0-2-1,-1 1 1,7 0 0,1 0-79,42 6 150,0-3 1,1-3 0,107-10 0,162-44-174,-234 35-266,-68 18-390,-18-1-703,-13-3 409,-3-3 315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2.232"/>
    </inkml:context>
    <inkml:brush xml:id="br0">
      <inkml:brushProperty name="width" value="0.05" units="cm"/>
      <inkml:brushProperty name="height" value="0.05" units="cm"/>
      <inkml:brushProperty name="color" value="#FF0066"/>
    </inkml:brush>
  </inkml:definitions>
  <inkml:trace contextRef="#ctx0" brushRef="#br0">18 1 11418,'-16'14'1033,"15"-7"-705,3 2-80,13-2 616,5-4-160,9-2-88,5-1-64,8-1-104,6-2 9,10-3-49,5-2-32,5 2-336,1 2-192,3 5 160,-2 2-88,-7 13-16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5.757"/>
    </inkml:context>
    <inkml:brush xml:id="br0">
      <inkml:brushProperty name="width" value="0.05" units="cm"/>
      <inkml:brushProperty name="height" value="0.05" units="cm"/>
      <inkml:brushProperty name="color" value="#FF0066"/>
    </inkml:brush>
  </inkml:definitions>
  <inkml:trace contextRef="#ctx0" brushRef="#br0">19 2 13211,'-9'18'1088,"2"2"-976,4 5-48,5-1 288,19 1-216,5-3-72,13-6-48,1-3 0,6-6 0,1-7 8,0-7 8,0-6-8,-4-5 40,-1-5-56,-5-3 80,1-3-64,-10 1-8,-2 0 16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00.696"/>
    </inkml:context>
    <inkml:brush xml:id="br0">
      <inkml:brushProperty name="width" value="0.05" units="cm"/>
      <inkml:brushProperty name="height" value="0.05" units="cm"/>
    </inkml:brush>
  </inkml:definitions>
  <inkml:trace contextRef="#ctx0" brushRef="#br0">25 504 12363,'-2'1'69,"0"0"1,1 0 0,-1 0 0,1 1 0,-1-1 0,1 1 0,0-1-1,-1 1 1,1-1 0,0 1 0,0 0 0,0-1 0,0 1 0,0 0-1,1 0 1,-1 0 0,1 0 0,-1 0 0,1 0 0,-1-1 0,1 5-1,-2 46 374,2-44-214,1 12-170,1 0 0,0-1 0,1 1 0,1-1 0,1 1-1,1-1 1,1-1 0,0 1 0,1-1 0,1 0 0,1-1 0,16 22 0,-23-35-55,1 1 0,1-1 0,-1 0 0,1 0 0,0 0 0,0 0 0,0-1 0,9 4 0,-13-6 1,1 0 1,0 0-1,-1-1 1,1 1-1,-1-1 1,1 1 0,0-1-1,-1 0 1,1 0-1,0 1 1,0-1-1,-1 0 1,1-1-1,0 1 1,-1 0 0,1 0-1,0-1 1,-1 1-1,1-1 1,0 0-1,-1 1 1,1-1-1,-1 0 1,1 0 0,-1 0-1,0 0 1,1 0-1,-1 0 1,0 0-1,0 0 1,1-1-1,-1 1 1,0 0 0,0-1-1,1-2 1,1-3 23,0 0-1,-1-1 1,1 1 0,-1-1 0,-1 0 0,0 0 0,0 0-1,0 1 1,-1-11 0,-1-7 178,-7-41 0,1 35-8,3 15-26,3 14-47,2 4 38,1 3-146,1-1-1,-1 1 1,1 0-1,0-1 1,0 0 0,0 1-1,0-1 1,1 0-1,0-1 1,0 1 0,0-1-1,0 1 1,0-1 0,1-1-1,-1 1 1,1-1-1,6 3 1,-7-4-21,0 0 1,1 0-1,-1 0 0,0-1 0,0 0 0,1 0 1,-1 0-1,0 0 0,0-1 0,1 1 1,-1-1-1,0 0 0,0-1 0,0 1 1,0-1-1,0 0 0,-1 1 0,1-2 0,0 1 1,-1 0-1,1-1 0,2-3 0,4-3-2,-1 0 0,0-1-1,0 0 1,-2-1 0,1 0-1,-1 0 1,0-1 0,-1 1-1,-1-1 1,0-1 0,-1 1-1,0-1 1,4-23 0,-8 24-44,-4 18 10,-4 20 21,6-12 40,0 0-1,1 0 1,0 0-1,1 0 1,1 0-1,4 26 1,-4-39-15,-1 1 0,0-1 0,0 0 0,1 1 0,-1-1 1,0 0-1,1 1 0,0-1 0,-1 0 0,1 0 0,0 1 0,-1-1 0,1 0 0,0 0 0,0 0 0,0 0 0,0 0 1,0 0-1,0 0 0,0-1 0,0 1 0,0 0 0,1-1 0,-1 1 0,2 0 0,-2-1 3,1 0-1,-1 0 1,1 0 0,0 0-1,-1-1 1,1 1-1,0 0 1,-1-1-1,1 1 1,-1-1 0,1 0-1,-1 0 1,1 1-1,-1-1 1,1 0 0,-1 0-1,0 0 1,0 0-1,1-1 1,0 0-1,7-8 29,-1 0 0,0-1 0,-1 0 0,0 0 0,0-1 0,8-21 0,-5 5-105,-1 1-1,6-29 0,-14 62-483,2 7 415,0 0 0,10 24 0,-12-33 139,1 0-1,0-1 0,0 1 1,1-1-1,-1 0 1,6 6-1,-7-8-5,0 0 1,0 0-1,0 0 0,1 0 1,-1 0-1,0 0 0,1 0 0,-1-1 1,1 1-1,-1-1 0,1 1 1,-1-1-1,1 1 0,-1-1 0,1 0 1,0 0-1,-1 0 0,3 0 1,2-1 1,1-1 0,-1 0 0,1-1 0,-1 1 0,0-1 0,0 0 1,-1-1-1,1 1 0,0-1 0,-1 0 0,0 0 0,8-10 0,1-1-53,0 0 0,21-34 0,-24 30-55,0 0-1,-2 0 1,0-1-1,-1-1 0,-1 0 1,-1 0-1,-1 0 1,0 0-1,-2-1 1,-1 0-1,0 1 1,-2-1-1,-3-27 1,3 43 117,0 0 1,-1 0-1,0 0 1,-1 0-1,1 0 1,-1 0-1,0 0 1,0 1-1,-1-1 1,0 1-1,0-1 1,-5-5-1,8 11-1,0 0-1,0-1 1,0 1-1,0 0 1,0 0-1,-1 0 1,1 0-1,0 0 1,0 0-1,0-1 1,0 1-1,0 0 1,0 0 0,-1 0-1,1 0 1,0 0-1,0 0 1,0 0-1,0 0 1,-1 0-1,1 0 1,0 0-1,0 0 1,0 0-1,0 0 1,-1 0-1,1 0 1,0 0-1,0 0 1,0 0-1,0 0 1,0 0-1,-1 0 1,1 0-1,0 0 1,0 0-1,0 0 1,0 0 0,0 1-1,-1-1 1,-1 8 187,3 11 56,2-6-203,1 0-1,0-1 1,1 1-1,0-1 0,1 0 1,1 0-1,0-1 1,14 19-1,-4-8-96,2-1 0,0-1 1,27 22-1,-38-36 26,-2 1-20,1-2-1,-1 1 1,1-1 0,1 0 0,-1-1-1,1 1 1,0-2 0,0 1 0,12 3-1,-20-7 37,1 1 0,0-1 1,-1 0-1,1 0 0,0 1 0,-1-1 0,1 0 0,0 0 0,-1 0 0,1 0 0,0 0 0,-1 0 0,1 0 0,0 0 0,0 0 1,-1-1-1,1 1 0,0 0 0,-1 0 0,1-1 0,-1 1 0,1 0 0,0-1 0,-1 1 0,1 0 0,-1-1 0,1 1 0,-1-1 1,1 1-1,-1-1 0,1 1 0,-1-1 0,1 0 0,-1 1 0,0-1 0,1 1 0,-1-1 0,0 0 0,0 1 0,0-1 0,1 0 1,-1 1-1,0-1 0,0 0 0,0 1 0,0-1 0,0 0 0,0 1 0,0-1 0,0 0 0,0 0 0,-1 1 0,1-1 0,0 0 1,0 1-1,0-1 0,-1 0 0,0-3-32,-1 0 0,0 0 0,1 0 0,-2 0 0,1 1 0,0-1 0,0 1 0,-5-6 0,-5 0-2,1 0-1,-1 0 1,-1 1-1,1 0 0,-1 1 1,-1 1-1,-20-8 1,-7 1 342,-54-10 1,53 16 198,4 0 113,28 5-3,12 1 328,24-2-747,-1 0 0,1-2 0,-1 0 0,0-2 0,35-14 0,-42 13-194,-1-1 0,-1 0-1,1-1 1,-1 0-1,-1-2 1,0 0-1,-1 0 1,15-17 0,5-12-35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6.429"/>
    </inkml:context>
    <inkml:brush xml:id="br0">
      <inkml:brushProperty name="width" value="0.05" units="cm"/>
      <inkml:brushProperty name="height" value="0.05" units="cm"/>
      <inkml:brushProperty name="color" value="#FF0066"/>
    </inkml:brush>
  </inkml:definitions>
  <inkml:trace contextRef="#ctx0" brushRef="#br0">38 50 13787,'-13'5'1160,"0"-4"-824,2 0 344,20-2-167,14-3-225,4-2-80,10 5-152,3 1-32,5 0-120,0 0-136,1-2 912,-1-2-648,-8-12 8,-3-7 40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6.988"/>
    </inkml:context>
    <inkml:brush xml:id="br0">
      <inkml:brushProperty name="width" value="0.05" units="cm"/>
      <inkml:brushProperty name="height" value="0.05" units="cm"/>
      <inkml:brushProperty name="color" value="#FF0066"/>
    </inkml:brush>
  </inkml:definitions>
  <inkml:trace contextRef="#ctx0" brushRef="#br0">0 0 14539,'0'17'1096,"7"-1"-1008,2 0-32,7 0 176,7-2-104,4-1-72,13-2 8,6-2-8,5-5 0,2-5 17,5-9-49,-2 1-72,0-5-225,-6-2 273,-7-8-80,-7-6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0.684"/>
    </inkml:context>
    <inkml:brush xml:id="br0">
      <inkml:brushProperty name="width" value="0.05" units="cm"/>
      <inkml:brushProperty name="height" value="0.05" units="cm"/>
      <inkml:brushProperty name="color" value="#FF0066"/>
    </inkml:brush>
  </inkml:definitions>
  <inkml:trace contextRef="#ctx0" brushRef="#br0">76 6 15755,'0'-1'80,"-1"1"1,1-1-1,-1 1 0,1 0 0,-1-1 0,0 1 0,1 0 0,-1-1 0,1 1 0,-1 0 0,0 0 0,1-1 0,-1 1 0,0 0 0,0 0 0,1 0 1,-1 0-1,0 0 0,1 0 0,-1 0 0,0 0 0,1 0 0,-1 0 0,0 1 0,1-1 0,-1 0 0,0 1 0,0-1 5,0 1 0,0 0 0,0 0-1,0 0 1,0 0 0,0 0 0,1 0 0,-1 0-1,0 0 1,1 1 0,-1-1 0,1 0-1,-1 2 1,0 1-24,0 0-1,0 0 0,0 0 0,1 0 1,0 0-1,0 0 0,0 0 0,0-1 1,1 6-1,0-7-70,0 0 0,0-1 0,-1 1 0,1 0 0,0-1 0,0 1 0,1-1 0,-1 1 0,0-1 0,0 0 0,1 1 0,-1-1 0,1 0 0,-1 0 0,1 0 0,0 0 0,-1 0 0,1-1 0,0 1 0,0 0 0,-1-1 0,1 1 0,0-1 0,0 1 0,0-1 0,0 0 0,0 0 0,1 0 0,10 0-86,-1-1-1,0 0 0,17-5 0,-4 2-45,-21 3 121,0 1 0,0 0 0,0-1 0,0 2 0,0-1 0,0 0 0,0 1 0,0 0 0,0 0 0,0 0 0,0 0 0,5 3 0,-7-3 20,0 1 0,0-1 0,0 1-1,0 0 1,-1 0 0,1 0 0,-1-1-1,1 1 1,-1 1 0,1-1 0,-1 0-1,0 0 1,0 0 0,0 1 0,-1-1-1,1 0 1,0 1 0,-1-1 0,0 1-1,1-1 1,-1 3 0,0 9 51,0-1-1,-1 0 1,-1 0-1,0 0 1,0 0-1,-1 0 1,-1 0-1,-1 0 1,1-1-1,-12 20 1,6-14 68,-1 0-1,-1-1 1,0 0-1,-1-1 1,-1 0 0,-18 15-1,25-25-149,-1 0-1,0 0 1,-1-1-1,-11 6 1,17-10-12,-1 1-1,1-1 1,0 0 0,-1 0 0,1 0-1,0-1 1,-5 1 0,7-1 33,0 0 0,0 0 0,-1 0 0,1 0 1,0-1-1,0 1 0,-1 0 0,1-1 0,0 1 0,0 0 0,0-1 1,0 0-1,0 1 0,0-1 0,-1 0 0,1 1 0,1-1 1,-1 0-1,-1-1 0,-11-18-184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1.087"/>
    </inkml:context>
    <inkml:brush xml:id="br0">
      <inkml:brushProperty name="width" value="0.05" units="cm"/>
      <inkml:brushProperty name="height" value="0.05" units="cm"/>
      <inkml:brushProperty name="color" value="#FF0066"/>
    </inkml:brush>
  </inkml:definitions>
  <inkml:trace contextRef="#ctx0" brushRef="#br0">1 98 16267,'10'-12'1537,"7"2"-1057,3-3-200,10 0 520,7 2-152,8-1-312,2 4-328,5 3-648,1 0-200,-6-1 632,0 3-176,-5 3-144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1.476"/>
    </inkml:context>
    <inkml:brush xml:id="br0">
      <inkml:brushProperty name="width" value="0.05" units="cm"/>
      <inkml:brushProperty name="height" value="0.05" units="cm"/>
      <inkml:brushProperty name="color" value="#FF0066"/>
    </inkml:brush>
  </inkml:definitions>
  <inkml:trace contextRef="#ctx0" brushRef="#br0">97 0 13395,'-7'5'1883,"0"0"-1733,0 1 1,0 0-1,0 0 1,1 0-1,0 1 0,0 0 1,0 0-1,1 1 0,0 0 1,-4 10-1,7-15-96,0 1 0,1-1-1,0 1 1,-1 0 0,1-1 0,1 1-1,-1 0 1,1 0 0,-1 0-1,1-1 1,0 1 0,0 0 0,1 0-1,-1 0 1,1 0 0,0-1-1,0 1 1,0 0 0,0-1 0,1 1-1,-1-1 1,1 1 0,0-1-1,0 0 1,0 0 0,5 5 0,5 4-51,1-1 1,29 19-1,-31-23-1,-1 0 1,0 0-1,0 1 0,-1 0 0,0 1 0,0 0 0,-1 0 0,8 11 0,-10-7-5,1-1 1,-2 1-1,1 1 1,-2-1-1,0 0 1,0 1-1,-2 0 1,1 0-1,-2 0 0,0 0 1,-1 0-1,-2 24 1,1-26 0,-1 1 0,0-1 0,-1 1 0,0-1 0,-1 0 0,-1 0 0,0-1 0,0 1 0,-1-1 0,-1 0 0,0-1 0,0 1 0,-1-2 0,-12 14 0,16-19 5,-1-1-1,1 1 1,-1-1-1,1 0 1,-1 0 0,0 0-1,0-1 1,-1 1-1,-5 1 1,9-4-1,-1 1 0,1-1 0,0 0 0,0 1 0,-1-1 0,1 0 0,0-1 0,-1 1 0,1 0 0,0-1 0,0 1 0,-1-1 0,1 1 0,0-1 0,0 0 0,0 0 1,0 0-1,0 0 0,0-1 0,0 1 0,0 0 0,1-1 0,-1 1 0,0-1 0,-1-2 0,-2-3 1,1 0 1,0 0-1,0 0 1,1 0-1,0 0 1,0-1-1,1 1 1,0-1-1,0 0 1,1 1-1,-1-15 1,1-6 0,4-56-1,0 55 22,1 1 0,0-1 0,3 1 0,0 0-1,2 0 1,1 1 0,1 0 0,1 1 0,1 0 0,2 1-1,0 0 1,24-28 0,-38 53-19,-1 0 1,0 0-1,1 0 0,-1-1 1,0 1-1,1 0 1,-1-1-1,0 1 0,1 0 1,-1-1-1,0 1 0,0 0 1,0-1-1,1 1 0,-1 0 1,0-1-1,0 1 1,0 0-1,0-1 0,0 1 1,0-1-1,0 1 0,1 0 1,-1-1-1,0 1 1,0-1-1,-1 1 0,1-1 1,0 1-1,0 0 0,0-1 1,0 1-1,0 0 0,0-1 1,0 1-1,-1-1 1,1 1-1,0 0 0,0-1 1,-1 1-1,1 0 0,0-1 1,0 1-1,-1 0 0,1 0 1,0-1-1,-1 1 1,1 0-1,0 0 0,-1 0 1,1-1-1,-1 1 0,1 0 1,0 0-1,-1 0 0,1 0 1,-32-4 56,15 2-232,13 2 134,0-1 0,-1 0 1,1-1-1,0 1 0,0-1 0,0 0 0,0 0 0,0 0 0,0 0 0,1 0 0,-1-1 0,1 0 0,-5-4 0,-3-10-113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8.129"/>
    </inkml:context>
    <inkml:brush xml:id="br0">
      <inkml:brushProperty name="width" value="0.05" units="cm"/>
      <inkml:brushProperty name="height" value="0.05" units="cm"/>
      <inkml:brushProperty name="color" value="#FF0066"/>
    </inkml:brush>
  </inkml:definitions>
  <inkml:trace contextRef="#ctx0" brushRef="#br0">1 14 14715,'0'-1'136,"0"1"0,1-1 0,-1 0 0,1 0 0,-1 0 0,1 0 0,0 1 0,-1-1 0,1 0 0,0 1 0,-1-1 0,1 0 0,0 1 0,0-1 0,0 1 1,-1-1-1,1 1 0,0-1 0,2 0 0,-2 2-60,-1-1 1,1 0-1,-1 0 1,1 0 0,0 1-1,-1-1 1,1 0-1,-1 0 1,1 1 0,-1-1-1,1 1 1,-1-1-1,1 0 1,-1 1 0,1-1-1,-1 1 1,0-1-1,1 1 1,-1-1 0,0 1-1,1-1 1,-1 2-1,3 5 208,0-1-1,-1 1 0,2 14 0,-4-21-285,34 219 629,-7-34-1860,-27-184 1236,4 21 578,-5-11-321,1-11-262,0 0 0,0 0 0,0 1 1,0-1-1,0 0 0,0 0 0,0 0 0,0 0 1,0 0-1,0 0 0,0 0 0,0 0 1,-1 1-1,1-1 0,0 0 0,0 0 1,0 0-1,0 0 0,0 0 0,0 0 0,0 0 1,0 0-1,0 0 0,0 0 0,-1 0 1,1 0-1,0 0 0,0 0 0,0 0 1,0 0-1,0 0 0,0 0 0,0 0 0,-1 0 1,1 0-1,0 0 0,0 0 0,0 0 1,0 0-1,0 0 0,0 0 0,0 0 1,0 0-1,-1 0 0,1 0 0,0 0 0,0 0 1,0 0-1,0 0 0,0 0 0,0 0 1,0 0-1,0 0 0,-1-1 0,-9-10-126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8.481"/>
    </inkml:context>
    <inkml:brush xml:id="br0">
      <inkml:brushProperty name="width" value="0.05" units="cm"/>
      <inkml:brushProperty name="height" value="0.05" units="cm"/>
      <inkml:brushProperty name="color" value="#FF0066"/>
    </inkml:brush>
  </inkml:definitions>
  <inkml:trace contextRef="#ctx0" brushRef="#br0">1 131 14843,'0'3'1633,"7"-3"-1145,7-10-216,8-1 888,5-5-896,7-3-304,6-5 192,8-2-96,-1-1-176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8.882"/>
    </inkml:context>
    <inkml:brush xml:id="br0">
      <inkml:brushProperty name="width" value="0.05" units="cm"/>
      <inkml:brushProperty name="height" value="0.05" units="cm"/>
      <inkml:brushProperty name="color" value="#FF0066"/>
    </inkml:brush>
  </inkml:definitions>
  <inkml:trace contextRef="#ctx0" brushRef="#br0">75 13 13331,'0'-1'97,"0"1"0,1-1 0,-1 0 0,0 1 0,1-1 0,-1 0 0,0 1 0,1-1 0,-1 0 0,1 1 0,0-1 0,-1 1 0,1-1 0,-1 1 0,1-1 0,0 1 0,-1-1 0,1 1 0,0 0 0,-1-1 0,1 1 0,0 0 0,0 0 0,-1-1 0,1 1 0,0 0 0,0 0 0,-1 0 0,1 0 0,0 0 0,0 0 0,0 0 0,-1 0 0,1 1 0,0-1 0,0 0 0,-1 0 0,1 1 0,0-1 0,-1 0 0,1 1 0,1 0 0,31 17 1392,-30-16-1459,-1-1 1,-1 1 0,1-1-1,0 1 1,0 0 0,0-1-1,-1 1 1,1 0 0,-1 0-1,0 0 1,1 1-1,-1-1 1,0 0 0,0 0-1,-1 1 1,1-1 0,0 0-1,-1 1 1,1-1 0,-1 1-1,0-1 1,0 1-1,0-1 1,0 1 0,0-1-1,0 1 1,-1-1 0,0 4-1,-3 5-12,0-1 0,-1 1 0,0-1 0,-1 0-1,-6 9 1,2-3 16,3-5-25,-19 32 30,-21 47-1,41-76-37,0 0 0,1 0 0,1 1-1,0-1 1,1 1 0,0 0 0,0 31-1,3-43-44,0 1-1,0 0 0,1 0 1,0 0-1,-1 0 0,1-1 1,1 1-1,-1 0 0,0-1 1,1 1-1,0-1 1,0 1-1,4 4 0,-5-6 10,1-1 0,-1 0 0,1 0-1,-1 0 1,1 0 0,-1 0 0,1 0 0,0 0-1,0-1 1,-1 1 0,1-1 0,0 1-1,0-1 1,0 0 0,-1 1 0,1-1 0,0 0-1,0 0 1,0 0 0,0-1 0,-1 1 0,1 0-1,0-1 1,0 1 0,0-1 0,-1 0 0,1 1-1,0-1 1,-1 0 0,1 0 0,-1 0-1,2-1 1,28-23-263,0-10-93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9.254"/>
    </inkml:context>
    <inkml:brush xml:id="br0">
      <inkml:brushProperty name="width" value="0.05" units="cm"/>
      <inkml:brushProperty name="height" value="0.05" units="cm"/>
      <inkml:brushProperty name="color" value="#FF0066"/>
    </inkml:brush>
  </inkml:definitions>
  <inkml:trace contextRef="#ctx0" brushRef="#br0">102 47 14891,'-3'-2'229,"1"-1"0,0 1 0,-1 0 0,0 0 0,0 0 0,1 0 0,-1 1 0,0-1 0,-1 1 0,1 0-1,0 0 1,-5-1 0,7 1-182,0 1-1,0 0 1,0 0-1,0 0 1,-1 0-1,1 0 1,0 0-1,0 0 1,0 1-1,0-1 0,0 0 1,0 0-1,0 1 1,0-1-1,0 1 1,0-1-1,0 1 1,0-1-1,0 1 1,0 0-1,0 0 1,1-1-1,-1 1 1,0 0-1,0 0 0,1 0 1,-1 0-1,1-1 1,-1 1-1,1 0 1,-1 0-1,1 0 1,-1 1-1,1-1 1,0 0-1,0 0 1,-1 0-1,1 0 1,0 0-1,0 0 0,0 2 1,0 1-59,0 1 1,1 0-1,0-1 0,-1 1 1,1-1-1,1 1 1,-1-1-1,1 0 0,0 1 1,0-1-1,0 0 1,0 0-1,1 0 0,-1 0 1,1-1-1,0 1 0,0-1 1,1 1-1,-1-1 1,1 0-1,-1-1 0,5 4 1,12 6-61,-1 0 0,2-1 0,22 9 0,-37-17 67,5 1-10,-1 1-1,1 0 1,-1 1 0,-1 0 0,1 0 0,13 14-1,-20-18 13,-1 1 0,0 0-1,0-1 1,0 1-1,0 0 1,0 0-1,-1 0 1,0 0 0,1 0-1,-1 1 1,0-1-1,0 0 1,-1 0 0,1 1-1,-1-1 1,0 1-1,0-1 1,0 0-1,0 1 1,0-1 0,-1 1-1,1-1 1,-1 0-1,0 0 1,0 1 0,-3 4-1,0 1-29,0-2 0,-1 1-1,0-1 1,-1 1 0,1-1 0,-1-1-1,0 1 1,-1-1 0,0 0 0,0-1-1,-13 9 1,10-8-16,-1 0-1,0-1 1,0 0-1,0 0 1,0-1-1,-1-1 1,0 0-1,-15 2 1,22-5 32,1 0 0,-1 0 0,1 0 0,-1 0 0,1-1 0,-1 0 1,1 0-1,0 0 0,-1 0 0,1-1 0,0 0 0,0 1 0,0-2 0,-5-2 0,7 4 15,1-1-1,-1 1 1,0-1-1,1 1 1,0-1-1,-1 0 1,1 1-1,0-1 1,0 0-1,0 0 1,0 0-1,0 0 1,0 0-1,0 0 1,1 0-1,-1 0 1,1 0-1,0-1 1,-1 1-1,1 0 1,0 0-1,0 0 1,1 0-1,-1-1 1,0 1-1,1 0 1,-1 0-1,1 0 1,0 0-1,-1 0 1,3-4-1,2-3 10,0 0 1,1 0-1,0 1 0,1-1 0,-1 1 0,1 1 0,1-1 0,14-10 0,9-4 118,36-20 1,-11 8 64,-52 31-171,62-45 278,-60 43-258,0 0 0,-1 0 1,0-1-1,0 1 0,0-1 0,-1-1 1,0 1-1,5-11 0,-8 15-31,0 0 1,0 0-1,-1 0 0,1-1 0,0 1 1,-1 0-1,0-1 0,1 1 0,-1 0 1,0-1-1,0 1 0,0 0 1,-1-1-1,1 1 0,-1 0 0,1 0 1,-1-1-1,0 1 0,-1-3 0,1 3-2,-1-1 1,0 1-1,0-1 0,0 1 0,0 0 0,-1 0 0,1 0 0,-1 0 0,1 0 0,-1 0 0,0 1 0,-4-3 1,-4 0-13,1 1 0,-1 0 0,0 0 0,-1 1 1,1 0-1,-19 1 0,17 0-88,0 2-1,0 0 1,-1 1 0,-16 4-1,24-5 2,1 1 1,-1 0-1,1 0 0,-1 0 0,1 1 1,0 0-1,0 0 0,0 0 0,0 1 1,1 0-1,-1 0 0,-4 4 0,1 8-197,8-1-54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09.625"/>
    </inkml:context>
    <inkml:brush xml:id="br0">
      <inkml:brushProperty name="width" value="0.05" units="cm"/>
      <inkml:brushProperty name="height" value="0.05" units="cm"/>
      <inkml:brushProperty name="color" value="#FF0066"/>
    </inkml:brush>
  </inkml:definitions>
  <inkml:trace contextRef="#ctx0" brushRef="#br0">164 9 16379,'7'-9'1497,"-8"17"-1025,-6 2-208,-2 7 624,2 6-232,1 7-240,0 1-120,5 4-232,1 3-88,3 1-200,4-3-72,2 0-304,-4-8-168,0-10 536,-4-8-152,-1-12-88</inkml:trace>
  <inkml:trace contextRef="#ctx0" brushRef="#br0" timeOffset="1">5 220 13683,'-4'-2'1568,"7"-1"-864,7 0-304,8-2 1441,4-2-1201,4-3-688,1-3 304,-3 3-152,-1 0-96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01.629"/>
    </inkml:context>
    <inkml:brush xml:id="br0">
      <inkml:brushProperty name="width" value="0.05" units="cm"/>
      <inkml:brushProperty name="height" value="0.05" units="cm"/>
    </inkml:brush>
  </inkml:definitions>
  <inkml:trace contextRef="#ctx0" brushRef="#br0">88 318 13827,'-1'-1'53,"-1"0"1,0 0 0,1 0-1,-1 0 1,0 1-1,0-1 1,1 0-1,-1 1 1,0-1-1,0 1 1,0 0-1,0 0 1,0 0-1,1 0 1,-1 0-1,0 0 1,0 0 0,0 0-1,0 1 1,0-1-1,0 1 1,1-1-1,-1 1 1,0 0-1,1 0 1,-1-1-1,0 1 1,1 1-1,-1-1 1,1 0-1,-3 2 1,1 1-17,0 0 0,1 0 1,-1 1-1,1-1 0,0 1 0,0-1 0,1 1 0,-1 0 1,1-1-1,0 1 0,0 6 0,-1-2-13,-2 30-2,4-37-20,0-1-1,-1 1 1,2 0-1,-1 0 0,0-1 1,0 1-1,0-1 1,1 1-1,-1 0 1,1-1-1,-1 1 0,1-1 1,0 1-1,0-1 1,-1 1-1,1-1 1,0 1-1,2 0 0,-3-1 3,1-1 0,0 0 0,0 0 0,0 1-1,0-1 1,-1 0 0,1 0 0,0 0-1,0 0 1,0 0 0,0 0 0,-1 0-1,1 0 1,0-1 0,0 1 0,0 0 0,-1 0-1,1-1 1,0 1 0,0 0 0,0-1-1,-1 1 1,1-1 0,0 1 0,-1-1 0,1 1-1,-1-1 1,1 0 0,0 1 0,-1-1-1,1-1 1,18-23 72,-18 23-71,10-17 92,-1 0 1,-1-1-1,-1-1 1,10-38 0,9-88 571,-25 133-585,1 2 15,-2 1 0,0-1-1,0 1 1,-1-1 0,0 1 0,-1-1-1,0 0 1,-4-13 0,5 25-90,0-1 1,0 1 0,0-1 0,0 1 0,0-1 0,0 1 0,0 0 0,-1-1 0,1 1-1,0 0 1,0-1 0,0 1 0,0-1 0,-1 1 0,1 0 0,0 0 0,-1-1-1,1 1 1,0 0 0,0-1 0,-1 1 0,1 0 0,0 0 0,-1-1 0,1 1-1,-1 0 1,1 0 0,0 0 0,-1 0 0,1 0 0,-1-1 0,-7 12 165,-3 23-18,5-6-95,2 1 0,0 28 0,3-45-99,1 0 0,1 0 0,0 0 0,1 0 0,0 0 0,0-1 0,8 19 0,-9-27 1,0 0-1,0-1 1,1 1-1,-1-1 1,1 0-1,-1 1 0,1-1 1,0 0-1,0 0 1,0 0-1,0 0 1,3 1-1,-4-2 43,1 0 0,-1-1 1,1 1-1,-1-1 0,1 1 0,-1-1 0,1 0 1,-1 0-1,1 1 0,-1-1 0,1 0 0,0 0 1,-1-1-1,1 1 0,-1 0 0,1 0 0,-1-1 0,1 1 1,-1-1-1,1 1 0,-1-1 0,1 0 0,1-1 1,3-3-13,0 1 1,-1-1-1,1 0 1,-1-1-1,-1 1 1,1-1-1,-1 0 1,0 0-1,6-12 1,18-38-75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10.028"/>
    </inkml:context>
    <inkml:brush xml:id="br0">
      <inkml:brushProperty name="width" value="0.05" units="cm"/>
      <inkml:brushProperty name="height" value="0.05" units="cm"/>
      <inkml:brushProperty name="color" value="#FF0066"/>
    </inkml:brush>
  </inkml:definitions>
  <inkml:trace contextRef="#ctx0" brushRef="#br0">0 0 12187,'42'9'2080,"-30"-7"-1523,0 0-1,0 1 1,0 0 0,-1 1-1,14 6 1,-22-8-502,0 0 0,1 0 0,-1 0 0,0 1 0,0 0 0,0-1 0,0 1 0,-1 0 0,1 1 0,-1-1-1,0 0 1,0 1 0,0-1 0,0 1 0,-1-1 0,1 1 0,-1 0 0,0 0 0,0 0 0,0 4 0,0 0-36,0 0-1,-1 0 1,-1 1 0,1-1-1,-1 0 1,-1 0-1,1 0 1,-1-1-1,-1 1 1,0 0-1,-7 14 1,-4 5 19,-33 44-1,35-53-19,-2 0-4,-14 22 29,27-37-43,-1-1-1,1 1 0,0-1 0,0 0 0,0 1 1,0 0-1,0-1 0,1 1 0,-1 0 0,1-1 1,-1 1-1,1 5 0,0-7-11,1-1 1,-1 1-1,0 0 0,0-1 1,1 1-1,-1 0 0,0-1 0,1 1 1,-1 0-1,1-1 0,-1 1 1,1-1-1,-1 1 0,1-1 0,-1 1 1,1-1-1,-1 0 0,1 1 1,-1-1-1,1 1 0,0-1 0,-1 0 1,1 0-1,0 1 0,-1-1 1,1 0-1,0 0 0,-1 0 0,1 0 1,1 0-1,21-2-18,-21 2 15,26-5-65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10.430"/>
    </inkml:context>
    <inkml:brush xml:id="br0">
      <inkml:brushProperty name="width" value="0.05" units="cm"/>
      <inkml:brushProperty name="height" value="0.05" units="cm"/>
      <inkml:brushProperty name="color" value="#FF0066"/>
    </inkml:brush>
  </inkml:definitions>
  <inkml:trace contextRef="#ctx0" brushRef="#br0">8 422 15771,'-1'1'104,"0"1"0,0-1 0,0 1 0,1-1 0,-1 1-1,1-1 1,-1 1 0,1-1 0,-1 1 0,1-1 0,0 1 0,0 0-1,0 2 1,0-4-76,0 1 0,0-1 0,0 1 0,1-1 0,-1 0 0,0 1 0,0-1 0,1 0 0,-1 1 0,0-1 0,1 0 0,-1 1 0,0-1 0,1 0 0,-1 1 0,1-1 0,-1 0 0,0 0 1,1 0-1,-1 1 0,1-1 0,-1 0 0,1 0 0,-1 0 0,0 0 0,1 0 0,-1 0 0,1 0 0,-1 0 0,1 0 0,4 0 62,0-1 0,0 0 0,0-1 0,0 1-1,0-1 1,0 1 0,5-5 0,8-3-41,-2-1 0,1-1 0,-1-1 0,-1 0 0,0-1 0,-1-1 0,0 0 0,13-19 0,-2-2-37,-1 0 1,33-66-1,-48 82 35,0 0 0,-1-1 0,-1 0 1,7-29-1,-14 37 68,-5 14 37,-9 21 84,3 2-120,2-1 1,0 1 0,2 1 0,0-1-1,2 1 1,1 1 0,1-1 0,0 51 0,4-69 11,0 0 1,1 1 0,-1-1 0,1 0 0,1 0 0,0-1 0,0 1 0,0 0 0,1-1 0,0 0 0,7 9 0,8 8 120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10.834"/>
    </inkml:context>
    <inkml:brush xml:id="br0">
      <inkml:brushProperty name="width" value="0.05" units="cm"/>
      <inkml:brushProperty name="height" value="0.05" units="cm"/>
      <inkml:brushProperty name="color" value="#FF0066"/>
    </inkml:brush>
  </inkml:definitions>
  <inkml:trace contextRef="#ctx0" brushRef="#br0">84 0 14267,'7'16'1424,"-1"1"-1040,1 7-136,3 2 777,3 6-601,1 4-136,5 1-88,1 0-184,-1-4-480,-2-6-664,-9-7 944,-5-4-177,-10-4-151</inkml:trace>
  <inkml:trace contextRef="#ctx0" brushRef="#br0" timeOffset="1">1 162 13707,'10'0'1336,"4"4"-936,15-4-152,5-4 424,11-2-303,1-2-297,9-12 136,3-9 8,-5-7-160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11.255"/>
    </inkml:context>
    <inkml:brush xml:id="br0">
      <inkml:brushProperty name="width" value="0.05" units="cm"/>
      <inkml:brushProperty name="height" value="0.05" units="cm"/>
      <inkml:brushProperty name="color" value="#FF0066"/>
    </inkml:brush>
  </inkml:definitions>
  <inkml:trace contextRef="#ctx0" brushRef="#br0">1 13 13083,'1'-1'129,"1"0"1,-1-1-1,1 1 1,0 0 0,-1 0-1,1 0 1,0 0-1,0 1 1,0-1-1,0 0 1,0 1 0,0 0-1,0-1 1,0 1-1,3 0 1,37 0 612,-31 0-411,18 1-5,0 1 1,0 1-1,-1 1 0,1 2 1,-1 1-1,49 19 0,-75-25-299,1 0-1,0 0 0,-1 0 1,1 1-1,-1-1 1,0 1-1,1 0 0,-1 0 1,0 0-1,0 0 1,0 0-1,0 0 0,-1 0 1,1 1-1,0-1 1,-1 1-1,0-1 0,0 1 1,2 3-1,-3-2 5,1 0-1,-1-1 1,0 1-1,-1 0 1,1-1-1,-1 1 1,1-1-1,-1 1 1,0-1-1,0 1 1,-1-1-1,1 0 1,-1 1-1,1-1 1,-4 4 0,-28 43 326,-40 47 1,42-59-173,2 2-1,-36 64 0,63-102-179,-11 30 56,13-31-58,0 0-1,0 0 0,-1 0 0,1 0 0,0 0 0,0 0 1,0 0-1,0 0 0,0 0 0,0 0 0,0 0 1,0-1-1,1 1 0,-1 0 0,0 0 0,1 0 1,-1 0-1,0 0 0,1 0 0,-1 0 0,1-1 0,-1 1 1,1 0-1,0 0 0,-1-1 0,1 1 0,0 0 1,-1-1-1,1 1 0,0-1 0,0 1 0,1 0 0,2 0-4,0 0-1,0 0 0,0 0 0,0-1 0,0 1 0,0-1 0,0 0 0,0 0 0,0 0 0,6-2 0,41-10-263,-29 5 180,-1-1 1,-1-1 0,1-1-1,-1-1 1,-1 0 0,32-26-1,11-14-94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4.346"/>
    </inkml:context>
    <inkml:brush xml:id="br0">
      <inkml:brushProperty name="width" value="0.05" units="cm"/>
      <inkml:brushProperty name="height" value="0.05" units="cm"/>
      <inkml:brushProperty name="color" value="#FF0066"/>
    </inkml:brush>
  </inkml:definitions>
  <inkml:trace contextRef="#ctx0" brushRef="#br0">7 201 14571,'0'-1'69,"-1"0"-1,0 0 1,0-1-1,1 1 1,-1 0-1,1-1 1,-1 1-1,1 0 1,-1-1-1,1 1 1,0 0-1,0-1 1,0 1-1,-1-1 1,1 1-1,1 0 0,-1-1 1,0 1-1,0-1 1,0 1-1,1 0 1,-1-1-1,1 1 1,-1 0-1,1-1 1,0 1-1,-1 0 1,1 0-1,0-1 1,0 1-1,0 0 1,0 0-1,0 0 1,0 0-1,0 0 1,1 0-1,7-6 34,-1 0-1,1 1 0,17-9 0,-16 9-9,16-7-25,0 1-1,1 1 0,0 1 1,30-7-1,117-18-389,-128 27-86,0 2 109,-41 5 98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4.737"/>
    </inkml:context>
    <inkml:brush xml:id="br0">
      <inkml:brushProperty name="width" value="0.05" units="cm"/>
      <inkml:brushProperty name="height" value="0.05" units="cm"/>
      <inkml:brushProperty name="color" value="#FF0066"/>
    </inkml:brush>
  </inkml:definitions>
  <inkml:trace contextRef="#ctx0" brushRef="#br0">12 120 9970,'-9'3'1176,"7"0"-656,3-1-223,9-2 1599,4-1-1360,12-3-112,7-1-48,14 1-96,7 0-32,4-2-32,2 0-32,1-1-96,-3-1-136,-2-7 48,-4-9-8,-13-19-24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5.298"/>
    </inkml:context>
    <inkml:brush xml:id="br0">
      <inkml:brushProperty name="width" value="0.05" units="cm"/>
      <inkml:brushProperty name="height" value="0.05" units="cm"/>
      <inkml:brushProperty name="color" value="#FF0066"/>
    </inkml:brush>
  </inkml:definitions>
  <inkml:trace contextRef="#ctx0" brushRef="#br0">0 528 12867,'5'-8'1432,"84"-129"837,30-51-1352,-15 6-484,-94 170-388,-13 31-28,-48 213 80,44-182-64,1-1-1,2 91 1,4-139-33,0 6 169,0-1-1,0 1 0,1-1 0,0 1 1,0-1-1,1 1 0,0-1 0,2 7 1,-3-12-157,-1-1 0,0 0 0,0 0 0,1 0 0,-1 0 0,0 0 0,1 1 0,-1-1 0,0 0 0,1 0 0,-1 0 0,0 0 0,1 0 0,-1 0 0,1 0 0,-1 0 0,0 0 0,1 0 0,-1 0 0,0 0 0,1 0 0,-1-1 0,0 1 0,1 0 0,-1 0 0,0 0 0,0 0 0,1-1 0,-1 1 0,0 0 0,1 0 0,-1 0 0,0-1 0,0 1 0,0 0 0,1 0 0,-1-1 0,0 1 1,0 0-1,0-1 0,0 1 0,1 0 0,-1-1 0,0 1 0,0-1 0,10-18 199,1-19 195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5.774"/>
    </inkml:context>
    <inkml:brush xml:id="br0">
      <inkml:brushProperty name="width" value="0.05" units="cm"/>
      <inkml:brushProperty name="height" value="0.05" units="cm"/>
      <inkml:brushProperty name="color" value="#FF0066"/>
    </inkml:brush>
  </inkml:definitions>
  <inkml:trace contextRef="#ctx0" brushRef="#br0">238 48 13019,'0'-3'100,"0"1"1,0-1-1,0 0 1,0 1-1,-1-1 1,1 1-1,-1-1 1,0 1-1,0-1 1,0 1-1,0 0 1,0-1-1,-3-3 1,3 5-74,0 0 1,0 0-1,0 1 1,0-1-1,0 0 0,0 1 1,-1-1-1,1 1 1,0-1-1,0 1 1,0 0-1,0 0 1,-1-1-1,1 1 1,0 0-1,0 0 1,-1 0-1,1 0 1,0 0-1,0 0 0,-1 1 1,1-1-1,0 0 1,0 1-1,0-1 1,-1 0-1,1 1 1,0 0-1,0-1 1,0 1-1,-2 1 1,-5 3 92,0 1 1,-1 1 0,2-1-1,-1 1 1,1 1-1,0-1 1,-10 16 0,1 1 66,-20 40 1,23-37-83,1 0 0,-16 56-1,25-72-74,0 0 0,1 0 0,1 0-1,0 0 1,0 0 0,1 0-1,0 1 1,1-1 0,0 0 0,6 20-1,-7-29-20,1 1-1,-1-1 0,1 0 1,0 0-1,0 0 0,0 0 1,0 0-1,1 0 0,-1 0 1,0-1-1,1 1 0,-1 0 1,1-1-1,0 1 0,-1-1 1,1 1-1,0-1 0,0 0 1,0 0-1,3 2 0,-2-3-2,-1 1-1,1-1 1,-1 0 0,1 0-1,-1 0 1,1 0-1,-1-1 1,1 1-1,-1-1 1,1 1-1,-1-1 1,0 0 0,1 0-1,-1 0 1,3-2-1,5-3 3,0-1 0,-1 0 0,0 0 0,0-1 0,-1 0 0,11-14 0,1-4 10,-1-1-1,-1 0 0,22-48 0,-33 60 3,-1 0 1,0-1 0,-1 0-1,-1 0 1,0 0-1,-1 0 1,-1-1-1,0-32 1,-2 47-15,0 0-1,0-1 1,0 1 0,-1 0-1,1 0 1,-1-1 0,1 1 0,-1 0-1,0 0 1,0 0 0,0 0 0,0 0-1,0 0 1,0 0 0,-1 1 0,1-1-1,0 0 1,-1 0 0,0 1 0,1-1-1,-4-1 1,2 2 1,1 0-1,-1 0 1,1 0-1,-1 1 1,0-1 0,1 1-1,-1-1 1,0 1 0,1 0-1,-1 0 1,0 0-1,1 1 1,-1-1 0,0 1-1,1-1 1,-1 1 0,-4 2-1,-1 0-40,1 1 0,0 0 0,-1 0 0,1 0 0,1 1 0,-1 0 0,-7 8 0,11-10 2,0 0-1,0 1 1,0-1-1,0 1 1,0 0-1,1 0 1,-1 0-1,1 0 1,0 0 0,1 1-1,-1-1 1,1 1-1,-1-1 1,1 6-1,3 7-133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6.381"/>
    </inkml:context>
    <inkml:brush xml:id="br0">
      <inkml:brushProperty name="width" value="0.05" units="cm"/>
      <inkml:brushProperty name="height" value="0.05" units="cm"/>
      <inkml:brushProperty name="color" value="#FF0066"/>
    </inkml:brush>
  </inkml:definitions>
  <inkml:trace contextRef="#ctx0" brushRef="#br0">230 16 10186,'-41'-1'1933,"-1"-1"0,-44-10 0,84 12-1869,0-1 0,0 1 0,0 0 1,0 0-1,0 0 0,1 0 0,-1 0 0,0 1 0,0-1 1,0 1-1,0-1 0,0 1 0,0-1 0,1 1 1,-1 0-1,0 0 0,1 0 0,-1 0 0,0 0 1,1 0-1,-2 2 0,1-1-11,0 1-1,0-1 1,0 1 0,1 0 0,-1-1-1,1 1 1,0 0 0,0 0 0,0 0-1,0 0 1,0 0 0,0 5 0,0-4-37,1 0 0,0 0 0,-1 0 0,2 0 0,-1 0 0,0 0 0,1 0 0,0 0 0,-1 0 0,2 0 0,-1 0 0,0 0 0,1-1 0,0 1 1,0 0-1,0-1 0,0 1 0,0-1 0,1 0 0,0 0 0,4 4 0,-4-5-16,0 0 0,0 0 1,0-1-1,0 0 0,0 1 0,1-1 1,-1 0-1,0-1 0,1 1 0,-1 0 1,1-1-1,-1 0 0,1 0 0,-1 0 1,1 0-1,-1-1 0,0 1 0,5-2 1,4-2-9,1 0 1,-1-1-1,18-10 0,12-4-21,-41 18 30,0 1-1,0 0 0,0 0 0,0 0 0,-1 0 1,1 0-1,0 0 0,0 0 0,0 0 1,0 0-1,0 0 0,0 0 0,0 0 1,-1 1-1,1-1 0,0 0 0,0 1 1,0-1-1,-1 1 0,1-1 0,0 1 1,0-1-1,-1 1 0,1-1 0,0 1 1,-1 0-1,1-1 0,-1 1 0,1 0 1,-1 0-1,1-1 0,-1 1 0,1 0 1,-1 0-1,0 0 0,0 0 0,1 0 1,-1-1-1,0 2 0,3 7 3,-1 0 0,0 1-1,0 9 1,0-3 6,56 204 90,-58-218-97,2 5 49,0-1-1,-1 1 1,0 0-1,0-1 1,0 1-1,-1 0 1,0-1 0,-1 1-1,-1 8 1,2-11 3,-1-1 1,0 1 0,0-1 0,0 0-1,-1 0 1,1 0 0,-1 0 0,0 0-1,0 0 1,0 0 0,0 0-1,0-1 1,0 1 0,-1-1 0,1 0-1,-1 1 1,0-1 0,0 0 0,-6 3-1,-3 1 104,0-1-1,-1 0 1,1-1-1,-1 0 1,0-1-1,-1 0 1,1-1-1,0-1 1,-1 0-1,1-1 1,-27-2-1,33 1 4,5 1-230,0-1 1,0 1-1,0 0 0,-1-1 1,1 1-1,0-1 1,0 0-1,0 1 1,0-1-1,0 0 1,-2-2-1,4 2 32,0 0-1,-1 0 1,1 0 0,0 0 0,-1 0-1,1 0 1,0 0 0,0 0 0,0 0-1,0 0 1,0 0 0,0 0-1,0-1 1,1 1 0,-1 0 0,0 0-1,0 0 1,1 0 0,-1 0 0,1 0-1,-1 0 1,1 0 0,-1 0-1,1 1 1,0-1 0,-1 0 0,2-1-1,16-23-280,3-1-72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6.981"/>
    </inkml:context>
    <inkml:brush xml:id="br0">
      <inkml:brushProperty name="width" value="0.05" units="cm"/>
      <inkml:brushProperty name="height" value="0.05" units="cm"/>
      <inkml:brushProperty name="color" value="#FF0066"/>
    </inkml:brush>
  </inkml:definitions>
  <inkml:trace contextRef="#ctx0" brushRef="#br0">1 84 11731,'105'-24'3806,"143"-22"-2453,-236 45-1320,72-10 113,-73 10-137,1 1 0,-1 0 0,1 0 0,0 2 1,11 1-1,-22-2-9,0-1 1,0 0 0,-1 0 0,1 0 0,0 0 0,0 1 0,0-1-1,0 0 1,-1 1 0,1-1 0,0 0 0,0 1 0,-1-1-1,1 1 1,0-1 0,-1 1 0,1 0 0,-1-1 0,1 1-1,0 0 1,-1-1 0,0 1 0,1 0 0,-1 0 0,1-1-1,-1 1 1,0 0 0,1 0 0,-1 0 0,0 0 0,0-1-1,0 1 1,0 0 0,0 0 0,0 0 0,0 0 0,0 0 0,0-1-1,0 1 1,0 0 0,-1 0 0,1 0 0,0 0 0,0-1-1,-1 1 1,1 0 0,-1 1 0,-3 3 3,1 1 0,-1 0 0,0-1 0,-9 10 0,-20 15 53,0 0 1,-41 26-1,-37 32 412,33-10 101,70-69-469,0 1 0,1 0 0,1 0 0,-1 0-1,1 1 1,-8 21 0,13-22-204,6-11 81,7-11-3,4-9-50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02.015"/>
    </inkml:context>
    <inkml:brush xml:id="br0">
      <inkml:brushProperty name="width" value="0.05" units="cm"/>
      <inkml:brushProperty name="height" value="0.05" units="cm"/>
    </inkml:brush>
  </inkml:definitions>
  <inkml:trace contextRef="#ctx0" brushRef="#br0">62 91 14267,'-20'56'1277,"-11"36"-522,28-82-601,0 1-1,2-1 1,-1 1 0,1 0-1,1 0 1,0 15-1,0-26-140,0 1-1,0-1 1,0 1-1,0 0 0,0-1 1,0 1-1,0 0 1,0-1-1,1 1 1,-1 0-1,0-1 0,0 1 1,0-1-1,1 1 1,-1-1-1,0 1 0,1 0 1,-1-1-1,0 1 1,1-1-1,-1 1 0,1-1 1,-1 0-1,1 1 1,-1-1-1,1 1 1,-1-1-1,1 0 0,0 1 1,-1-1-1,1 0 1,-1 0-1,1 0 0,0 1 1,0-1-1,1-1 6,0 1-1,0-1 1,0 1-1,0-1 1,0 0-1,0 0 1,-1 0-1,1 0 1,0 0-1,-1 0 0,3-3 1,8-7 17,-1 0 1,10-14-1,0-1-28,-1-1-1,-1-1 0,-2-1 1,-1 0-1,-1-2 0,-2 1 1,17-56-1,-31 101-16,1-1 1,1 1 0,0-1-1,1 1 1,0-1-1,1 0 1,1 1-1,0-1 1,1-1-1,10 21 1,-14-32 4,0-1 1,0 1-1,0-1 0,0 1 1,0-1-1,1 1 0,-1-1 1,0 0-1,1 0 1,-1 0-1,1 0 0,-1 0 1,4 2-1,-4-3 36,0 0-1,0 1 1,0-1-1,0 0 1,0 0-1,0 0 1,0 0-1,0 0 1,0 0 0,0 0-1,1-1 1,-1 1-1,0 0 1,0-1-1,0 1 1,0 0-1,1-2 1,2-1 37,0 0 0,0 0 1,0-1-1,0 0 0,-1 1 0,1-1 1,4-8-1,9-16 101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7.770"/>
    </inkml:context>
    <inkml:brush xml:id="br0">
      <inkml:brushProperty name="width" value="0.05" units="cm"/>
      <inkml:brushProperty name="height" value="0.05" units="cm"/>
      <inkml:brushProperty name="color" value="#FF0066"/>
    </inkml:brush>
  </inkml:definitions>
  <inkml:trace contextRef="#ctx0" brushRef="#br0">152 0 12019,'-6'5'145,"1"-1"0,-1 1 1,1 0-1,0 0 1,0 1-1,1-1 1,-1 1-1,1 0 1,1 0-1,-1 1 1,1-1-1,0 1 1,0-1-1,-2 13 1,1-7-137,1-1 1,0 1-1,1-1 1,1 1-1,0 0 1,0-1 0,1 1-1,1 0 1,2 18-1,-1-22-10,1 1 0,0-1 0,0 1 0,1-1 0,0 0 0,0 0 0,1 0 0,0-1 0,1 0 0,-1 0 0,1 0 0,12 9 0,2 1-4,2-2-1,44 25 0,14 7-1,-75-43 9,1 1-1,-1-1 1,1 1-1,-1 0 1,-1 0-1,1 0 1,-1 1-1,0-1 1,7 14 0,-10-16 2,1 1 1,-1 0 0,0-1 0,0 1 0,0 0 0,0 0-1,-1 0 1,0 0 0,0 0 0,0 0 0,0-1-1,0 1 1,-1 0 0,0 0 0,0 0 0,0 0 0,0-1-1,0 1 1,-3 4 0,-3 3 35,0 0 0,0 0 1,-1-1-1,0 0 0,-1 0 0,0-1 0,-1 0 0,0-1 1,-20 13-1,15-11 62,-1-1 1,0-1-1,0 0 1,-1-1-1,0-1 1,-27 6-1,34-11-30,1 0 0,-1 0 1,1-1-1,-1 0 0,1 0 0,-1-1 1,-17-4-1,24 4-52,0 0 0,1 0 1,-1 0-1,1 0 0,-1 0 0,1-1 1,-1 1-1,1-1 0,0 1 1,0-1-1,0 0 0,0 0 1,-3-4-1,4 5-13,0-1 0,0 0 1,0 0-1,0 0 1,1 0-1,-1 0 0,1-1 1,-1 1-1,1 0 0,0 0 1,0 0-1,0 0 0,0 0 1,0-1-1,1 1 0,-1 0 1,1 0-1,-1 0 0,1 0 1,1-3-1,2-3 2,1-1-1,1 1 1,-1 0 0,1 0-1,1 0 1,-1 1 0,1 0-1,1 0 1,15-11 0,-2 1 15,68-56 162,94-87 656,-165 141-620,-1 0 0,-1-1 0,0 0 0,-2-2 0,0 1 0,-1-2 0,11-29 0,-22 47-138,1-1 0,-2 0 0,1 0-1,-1 0 1,0 0 0,0 0 0,0 0-1,-1 0 1,0-7 0,-1 10-52,1 1 0,-1-1-1,0 0 1,1 1 0,-1-1 0,0 1-1,-1-1 1,1 1 0,0 0 0,-1-1-1,1 1 1,-1 0 0,0 0 0,0 0-1,1 0 1,-1 0 0,-1 0 0,1 1 0,0-1-1,0 1 1,-5-3 0,-2 0 11,1 1 0,-1 0 1,0 1-1,0 0 0,0 0 0,0 1 1,-10-1-1,-69 3-24,69 0-68,11-1-7,2 0-96,1 0 1,-1 1 0,1-1 0,-1 1-1,1 0 1,-1 0 0,1 0 0,-11 5-1,18-3-1064,9 0 826,9 1 28,7-2-258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8.219"/>
    </inkml:context>
    <inkml:brush xml:id="br0">
      <inkml:brushProperty name="width" value="0.05" units="cm"/>
      <inkml:brushProperty name="height" value="0.05" units="cm"/>
      <inkml:brushProperty name="color" value="#FF0066"/>
    </inkml:brush>
  </inkml:definitions>
  <inkml:trace contextRef="#ctx0" brushRef="#br0">1 192 13371,'0'-3'180,"1"0"0,0 0 0,-1-1 0,2 1 0,-1 0 1,0 0-1,0 0 0,1 0 0,0 0 0,-1 1 0,1-1 0,0 0 0,0 1 1,1 0-1,-1-1 0,3-1 0,3-1 1,0 1 0,0 0 0,0 0 0,16-5 0,-23 9-189,87-32 99,145-47-111,-229 78 16,0 0 0,0 0-1,1 0 1,-1 1 0,0-1 0,0 1 0,0 0 0,1 0-1,-1 1 1,6 0 0,-9 0 2,1-1 0,0 1 0,-1 0 1,1 0-1,-1 0 0,1 0 0,-1 0 0,1 0 0,-1 1 0,1-1 0,-1 0 1,0 1-1,0-1 0,0 1 0,0-1 0,0 1 0,0-1 0,0 1 0,0 0 1,-1 0-1,1-1 0,-1 1 0,1 0 0,-1 0 0,0 2 0,2 19-11,-1 1 0,-1-1 0,-1 1 0,-2-1-1,-9 44 1,3-16 15,-1 14 2,-19 133 7,23-143 18,3 88-1,4-135-32,-2-1-19,1 0 0,1 0 0,-1 0 1,1 0-1,1-1 0,-1 1 0,1 0 0,0-1 0,6 12 0,-8-17 43,0-1 0,0 0 1,0 1-1,0-1 0,1 0 1,-1 0-1,0 1 0,0-1 1,0 0-1,1 1 0,-1-1 1,0 0-1,0 0 0,1 0 1,-1 1-1,0-1 0,0 0 1,1 0-1,-1 0 0,0 0 1,1 1-1,-1-1 0,0 0 1,1 0-1,-1 0 0,0 0 1,1 0-1,-1 0 0,0 0 1,1 0-1,-1 0 0,0 0 1,1 0-1,-1 0 0,0 0 1,1 0-1,-1-1 0,0 1 0,1 0 1,-1 0-1,0 0 0,1 0 1,-1-1-1,0 1 0,0 0 1,1 0-1,-1-1 0,0 1 1,0 0-1,1 0 0,-1-1 1,0 1-1,0 0 0,0 0 1,0-1-1,1 1 0,-1 0 1,0-1-1,0 1 0,0 0 1,0-1-1,0 1 0,0 0 1,0-1-1,1-2 48,0 1 0,-1-1 0,1 1 0,-1-1 0,1 0 0,-1 1 0,0-5 0,-5-15 195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8.564"/>
    </inkml:context>
    <inkml:brush xml:id="br0">
      <inkml:brushProperty name="width" value="0.05" units="cm"/>
      <inkml:brushProperty name="height" value="0.05" units="cm"/>
      <inkml:brushProperty name="color" value="#FF0066"/>
    </inkml:brush>
  </inkml:definitions>
  <inkml:trace contextRef="#ctx0" brushRef="#br0">1 316 12467,'0'1'952,"17"-5"-568,4-9-112,15-8 472,3-7-184,7-3-168,3-3-8,5-7-143,1 0 855,-8 5-912,-4 0 48,0 5-40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29.833"/>
    </inkml:context>
    <inkml:brush xml:id="br0">
      <inkml:brushProperty name="width" value="0.05" units="cm"/>
      <inkml:brushProperty name="height" value="0.05" units="cm"/>
      <inkml:brushProperty name="color" value="#FF0066"/>
    </inkml:brush>
  </inkml:definitions>
  <inkml:trace contextRef="#ctx0" brushRef="#br0">311 3 10866,'-6'-1'141,"1"0"0,-1 0 0,0 1 0,1 0-1,-1 0 1,0 1 0,1-1 0,-1 1 0,0 1-1,1-1 1,-1 1 0,1 0 0,0 0 0,0 0-1,-1 1 1,1 0 0,-9 6 0,-2 5 54,-1 0 0,2 1 0,-20 23 0,31-33-196,-10 11 75,1 1-1,0 0 0,2 0 1,-1 2-1,2-1 0,1 2 1,-12 32-1,18-42-44,0-1 0,1 1 0,0 0 0,1 0 1,0 1-1,1-1 0,0 0 0,0 0 0,1 0 0,1 0 0,-1 0 1,2 0-1,-1 0 0,1 0 0,1-1 0,0 1 0,0-1 0,7 10 1,-6-12-6,0 0 1,0 0-1,0 0 1,1-1 0,0 0-1,1 0 1,-1 0-1,1-1 1,0 0-1,1 0 1,-1-1 0,1 0-1,0 0 1,11 3-1,-9-4 22,-1-1-1,1 0 1,0-1-1,0 0 1,0-1-1,0 0 1,0 0-1,0-1 1,0 0-1,0-1 1,-1 0-1,14-4 1,3-5 185,0 0 1,0-2-1,-1-1 1,-1-1-1,0-1 1,-1-1-1,-1-1 1,-1-1-1,20-21 1,-37 36-131,-1-1 0,1 1 0,-1-1 0,1 1 0,-1-1 0,0 0 0,2-6 0,-5 10-80,0 0-1,0 1 0,1-1 1,-1 0-1,0 0 1,0 1-1,0-1 0,0 0 1,0 0-1,0 1 1,0-1-1,0 0 0,-1 0 1,1 1-1,0-1 1,0 0-1,-1 0 0,1 1 1,0-1-1,-1 0 1,1 1-1,-1-2 1,0 1 2,0 0 0,-1 0 1,1 1-1,0-1 1,-1 0-1,1 0 1,-1 1-1,1-1 0,-1 1 1,1-1-1,-1 1 1,1 0-1,-1 0 0,1-1 1,-3 1-1,-9 0 37,1 1 0,-1 0 0,1 0 0,-1 1-1,1 1 1,0 0 0,0 1 0,0 0-1,-17 9 1,19-8-53,0 0-1,0 1 0,1 0 0,0 0 1,0 1-1,1 0 0,0 1 1,0-1-1,1 2 0,0-1 1,-8 13-1,14-19-8,0 0 0,-1 0 0,1 1 0,1-1 1,-1 1-1,0-1 0,0 1 0,1-1 0,0 1 0,-1-1 0,1 3 1,0-4 0,0 0 0,1 0 0,-1 0 0,0 0 0,1 0 0,-1 0 0,0 0 0,1 0 0,-1 0 0,1-1 0,-1 1 1,1 0-1,0 0 0,-1 0 0,1-1 0,0 1 0,0 0 0,-1-1 0,1 1 0,0-1 0,0 1 0,0-1 1,0 1-1,0-1 0,-1 0 0,1 1 0,0-1 0,0 0 0,0 0 0,0 0 0,0 0 0,0 0 0,2 0 0,5 1-2,1-1-1,0-1 0,-1 0 0,1 0 0,0-1 0,15-5 1,52-22-14,-61 22 14,77-36 3,-1-4 1,102-73-1,-166 101 13,-57 82-2,22-41-2,0 0 1,2 0-1,0 1 0,-4 43 1,9-56-20,0 1 1,1 0 0,0 0-1,1 0 1,0 0 0,1 0-1,0-1 1,0 1 0,1-1-1,1 1 1,0-1 0,7 14-1,-10-22 57,1 0-1,-1 0 0,0-1 0,0 1 0,1 0 0,-1-1 0,1 1 0,-1-1 0,1 0 0,0 1 1,-1-1-1,1 0 0,0 0 0,0 0 0,4 1 0,-5-2-17,1 0 1,-1 1-1,1-2 0,-1 1 0,1 0 1,-1 0-1,1 0 0,-1-1 1,1 1-1,-1-1 0,1 1 0,-1-1 1,0 1-1,1-1 0,-1 0 1,0 0-1,0 0 0,0 0 0,1 0 1,-1 0-1,0 0 0,0 0 0,1-2 1,17-22 186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30.971"/>
    </inkml:context>
    <inkml:brush xml:id="br0">
      <inkml:brushProperty name="width" value="0.05" units="cm"/>
      <inkml:brushProperty name="height" value="0.05" units="cm"/>
      <inkml:brushProperty name="color" value="#FF0066"/>
    </inkml:brush>
  </inkml:definitions>
  <inkml:trace contextRef="#ctx0" brushRef="#br0">24 278 13755,'0'0'40,"-1"-1"1,1 1-1,0 0 1,-1-1-1,1 1 0,0 0 1,-1 0-1,1-1 1,-1 1-1,1 0 1,-1 0-1,1 0 0,-1 0 1,1-1-1,-1 1 1,1 0-1,-1 0 0,1 0 1,-1 0-1,1 0 1,0 0-1,-1 0 1,1 0-1,-1 1 0,1-1 1,-1 0-1,1 0 1,-1 0-1,1 0 0,-1 1 1,1-1-1,-1 0 1,1 0-1,0 1 1,-1-1-1,1 0 0,0 1 1,-1-1-1,1 0 1,0 1-1,-1-1 0,1 1 1,0-1-1,0 0 1,-1 1-1,1-1 1,0 1-1,-1 1 13,1-1 1,-1 0-1,1 0 1,-1 1-1,1-1 1,-1 0-1,1 1 0,0-1 1,0 0-1,0 1 1,0-1-1,0 1 1,0-1-1,0 0 1,0 1-1,1-1 0,-1 0 1,1 3-1,1-1-16,0-1 0,0 1 0,0-1 0,1 1 0,-1-1 0,1 0 0,-1 0 0,1 0 0,0 0 1,-1 0-1,1-1 0,0 1 0,0-1 0,1 0 0,-1 0 0,0 0 0,0 0 0,0-1 0,1 1 0,5-1 0,6 1-8,0-1 0,0-1 0,18-3 0,-19 2-13,0-1 0,-1-1 0,0 0 0,0-1 0,0 0 1,0-1-1,15-10 0,-21 12 8,-1 0 1,0 0 0,0 0-1,-1-1 1,0 0-1,1 0 1,-2 0 0,1-1-1,0 0 1,-1 0 0,0 0-1,-1 0 1,1-1-1,-1 1 1,3-13 0,-5 18-15,0-1 1,-1 0-1,0 0 1,1 1 0,-1-1-1,0 0 1,0 0 0,0 0-1,0 1 1,0-1 0,0 0-1,0 0 1,-1 1 0,1-1-1,-1 0 1,1 0-1,-1 1 1,0-1 0,0 0-1,0 1 1,0-1 0,0 1-1,0-1 1,0 1 0,0 0-1,0-1 1,-1 1 0,1 0-1,0 0 1,-1 0 0,1 0-1,-1 0 1,0 0-1,1 0 1,-1 1 0,0-1-1,1 0 1,-1 1 0,0-1-1,0 1 1,1 0 0,-1 0-1,0 0 1,0 0 0,0 0-1,1 0 1,-1 0-1,0 0 1,0 1 0,0-1-1,1 1 1,-1-1 0,-1 2-1,-7 2 7,0 1 0,1 0 1,0 0-1,0 1 0,1 1 0,-1-1 0,1 1 0,1 0 0,-1 1 0,1 0 0,1 0 0,-1 1 0,1 0 0,-5 10 1,8-12-18,-1 0 1,1 0 0,0 1-1,1-1 1,0 1 0,0-1-1,1 1 1,-2 14 0,3-17 1,0 0 0,1 0 0,-1 0 0,1 0 0,0 0 0,1 0 0,-1 0 0,1-1 0,0 1 0,0 0-1,0-1 1,1 0 0,-1 1 0,6 5 0,-4-5 2,1-1-1,0 1 1,0-1-1,0 0 0,0-1 1,1 1-1,0-1 1,-1 0-1,1 0 0,0-1 1,1 0-1,-1 0 1,0 0-1,0-1 0,1 0 1,-1 0-1,1 0 1,-1-1-1,1 0 0,11-2 1,-9 1 13,0 0 1,-1-1-1,1 0 0,-1-1 1,1 0-1,-1 0 0,0-1 1,0 0-1,0 0 1,-1-1-1,1 0 0,-1 0 1,0-1-1,11-12 0,-10 8 52,0 0-1,-1-1 0,-1 0 1,0-1-1,0 1 0,-1-1 1,-1 0-1,0 0 0,0-1 1,-1 1-1,-1-1 0,2-18 1,-6 16 86,1 15-150,1-1-1,0 1 1,0 0-1,0 0 1,0 0 0,0 0-1,0 0 1,-1 0-1,1-1 1,0 1-1,0 0 1,0 0-1,0 0 1,-1 0-1,1 0 1,0 0-1,0 0 1,0 0 0,-1 0-1,1 0 1,0 0-1,0 0 1,0 0-1,-1 0 1,1 0-1,0 0 1,0 0-1,0 0 1,0 0 0,-1 0-1,1 0 1,0 0-1,0 0 1,0 0-1,-1 0 1,1 0-1,-1 2 8,-1-1 0,1 0 0,-1 1 0,1-1 1,0 0-1,0 1 0,-1 0 0,1-1 0,0 1 0,-1 3 0,0 0-7,0 0-1,0 1 1,1-1 0,0 0 0,0 1 0,0-1 0,1 1-1,0-1 1,0 1 0,0-1 0,1 1 0,-1-1 0,4 11 0,-3-13-5,-1-1 0,1 1 0,1 0 0,-1-1 0,0 1 0,1-1 0,-1 1 0,1-1 0,0 0 1,0 1-1,0-1 0,0 0 0,0 0 0,0-1 0,0 1 0,1 0 0,-1-1 0,1 1 0,-1-1 1,1 0-1,-1 0 0,1 0 0,0 0 0,0 0 0,-1-1 0,1 1 0,0-1 0,3 0 0,1 0 3,1 0 0,-1-1 0,0 0 0,0 0 0,0 0 0,0-1 0,-1 0-1,1-1 1,0 1 0,-1-1 0,1-1 0,-1 1 0,0-1 0,0 0 0,-1-1-1,1 1 1,8-10 0,-7 6 2,0-2 1,0 1-1,0-1 1,-1 0-1,0 0 0,-1 0 1,-1-1-1,1 0 0,4-22 1,-8 29 0,-1 7 1,-1 4-6,1 0-1,-1 0 1,2 0-1,-1 0 1,1 0-1,0 0 1,1 0 0,0 0-1,0 0 1,0 0-1,1-1 1,0 1-1,0-1 1,0 0-1,1 0 1,0 0-1,8 8 1,-5-5-1,0-1 0,1-1 1,0 1-1,0-1 0,1 0 0,0-1 0,0 0 1,1-1-1,-1 0 0,21 8 0,-20-10 4,-1-1 0,1 0-1,0 0 1,0-1 0,0 0-1,0-1 1,0 0 0,0-1-1,0 0 1,0 0 0,15-5-1,-20 5 3,-1-1 0,1 0 0,0 0 0,-1 0-1,1 0 1,-1-1 0,0 0 0,0 0 0,0 0-1,0 0 1,0-1 0,-1 0 0,0 1 0,1-1 0,-1 0-1,-1-1 1,1 1 0,-1 0 0,1-1 0,-1 0-1,-1 1 1,1-1 0,-1 0 0,2-7 0,-2 1 8,0-1 1,0 1 0,-1 0-1,-1-1 1,0 1 0,-1 0-1,0-1 1,0 1 0,-8-20 0,7 25-12,1 0 0,-1 0 0,0 0 0,0 0 1,0 0-1,-1 1 0,0 0 0,0 0 0,0 0 1,-1 0-1,0 1 0,0-1 0,0 1 1,0 0-1,0 1 0,-1-1 0,0 1 0,-8-3 1,12 5-5,0 0 1,0 1 0,0-1-1,0 1 1,0 0 0,0-1 0,0 1-1,0 0 1,0 0 0,0 0 0,0 1-1,0-1 1,0 0 0,0 1 0,-4 1-1,5-2 1,0 1-1,0 0 0,0 0 0,0-1 1,0 1-1,0 0 0,0 0 1,0 0-1,1 0 0,-1 0 1,0 0-1,0 0 0,1 0 0,-1 1 1,1-1-1,-1 0 0,1 0 1,0 1-1,-1 0 0,1 1 0,-1 0 0,1 0 0,0 0 0,1 0 0,-1 0 0,0 0 0,1 0 0,0 0-1,-1 0 1,1 0 0,0 0 0,1-1 0,-1 1 0,0 0 0,1-1 0,0 1 0,-1-1-1,1 1 1,0-1 0,3 3 0,-1-2 1,1 0 0,0 0-1,0 0 1,0 0 0,0-1-1,0 1 1,0-1 0,1-1 0,-1 1-1,1-1 1,-1 0 0,1 0-1,0-1 1,-1 1 0,1-1 0,0-1-1,-1 1 1,1-1 0,-1 0-1,1 0 1,-1 0 0,1-1 0,-1 0-1,0 0 1,1 0 0,-1-1-1,0 0 1,-1 0 0,1 0-1,0 0 1,5-6 0,-1-1 0,1-1 0,-1 0 1,-1-1-1,0 1 0,-1-1 1,0-1-1,0 0 0,8-25 1,-16 49-6,0-1 0,1 1 0,0 0 0,4 19 1,-4-28 4,1 0 0,-1 1 1,0-1-1,1 0 1,0 0-1,-1 0 1,1 1-1,0-1 1,0 0-1,0 0 1,0 0-1,1-1 0,-1 1 1,1 0-1,-1 0 1,1-1-1,-1 1 1,1-1-1,0 1 1,3 1-1,-3-2 2,1 0 1,0 0-1,-1-1 0,1 1 1,0-1-1,0 1 0,-1-1 1,1 0-1,0 0 0,0-1 1,-1 1-1,1 0 0,0-1 1,3-1-1,8-3 9,-1 0 0,0-1 1,-1-1-1,1 0 0,13-11 1,80-55 50,-103 71-61,-1 0 0,1 1 0,0-1 0,0 0 0,0 1 0,0 0 0,0 0 0,0 0 0,1 0 0,-1 0 0,0 1 0,1-1 0,-1 1 0,0 0 0,1 0 0,3 0 0,-4 1 0,0 0-1,-1 0 1,1 0-1,0 1 1,-1-1-1,0 1 0,1-1 1,-1 1-1,0 0 1,0 0-1,0 0 1,0 0-1,0 0 0,0 0 1,-1 1-1,1-1 1,-1 1-1,3 4 1,6 17 7,-6-14 5,1 1-1,0-1 1,0 0-1,10 12 0,-14-20-10,0-1 0,1 1 0,-1 0 0,1-1-1,0 1 1,-1-1 0,1 1 0,0-1 0,0 0-1,0 0 1,0 0 0,0 0 0,0 0 0,0 0-1,0-1 1,0 1 0,0-1 0,0 1 0,1-1-1,-1 0 1,0 0 0,0 0 0,1 0 0,-1 0 0,0 0-1,0-1 1,4 0 0,0-1-45,1 0-1,0-1 1,-1 0 0,0 0-1,0 0 1,0-1-1,0 0 1,0 0 0,5-5-1,-8 5-38,1 1-1,-2-1 0,1 0 1,0 0-1,-1 0 0,0 0 1,0 0-1,0 0 0,0 0 1,-1-1-1,1 1 0,-1-1 1,-1 1-1,2-9 0,0-14-237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31.383"/>
    </inkml:context>
    <inkml:brush xml:id="br0">
      <inkml:brushProperty name="width" value="0.05" units="cm"/>
      <inkml:brushProperty name="height" value="0.05" units="cm"/>
      <inkml:brushProperty name="color" value="#FF0066"/>
    </inkml:brush>
  </inkml:definitions>
  <inkml:trace contextRef="#ctx0" brushRef="#br0">12 0 16580,'-11'0'1304,"11"2"-1056,4-1-96,10 2 344,2-2-320,7 4-608,3-3-120,4 1 424,0 0-160,0-1-80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31.757"/>
    </inkml:context>
    <inkml:brush xml:id="br0">
      <inkml:brushProperty name="width" value="0.05" units="cm"/>
      <inkml:brushProperty name="height" value="0.05" units="cm"/>
      <inkml:brushProperty name="color" value="#FF0066"/>
    </inkml:brush>
  </inkml:definitions>
  <inkml:trace contextRef="#ctx0" brushRef="#br0">2 1 13379,'1'3'204,"0"0"1,0 0-1,0 0 1,0 0-1,-1 1 1,0-1-1,1 0 1,-1 1-1,0-1 0,-1 0 1,1 0-1,-1 1 1,-1 3-1,0 9 489,1 8 159,0 1 1,5 38-1,-4-56-762,1-1 0,0 1 1,1 0-1,0-1 0,0 1 1,0-1-1,1 1 0,0-1 1,0 0-1,0 0 0,1 0 1,0-1-1,0 1 0,5 4 1,-6-8-77,-1 0 0,1 0 1,0 0-1,0 0 0,0-1 1,0 0-1,0 1 1,0-1-1,1 0 0,-1-1 1,0 1-1,0 0 0,1-1 1,-1 0-1,0 0 0,1 0 1,-1 0-1,0 0 0,1-1 1,-1 1-1,0-1 0,0 0 1,7-3-1,-2 1-12,0-1 0,0-1-1,0 0 1,0 0 0,-1 0 0,1-1 0,8-9 0,-4 3-11,0-1 1,-1 0 0,-1-1 0,0-1 0,-1 1 0,0-2 0,-1 1-1,-1-1 1,10-32 0,-14 42 101,-2 6-3,1 16 85,4 18 106,-4-30-261,0 0 0,0 0 0,0 0 0,1 0 0,-1 0 0,1-1 0,0 1 0,0-1 0,1 0 0,-1 0 0,1 0 0,-1-1 0,1 1 0,0-1 0,0 0 0,0 0 1,8 3-1,-7-4-35,0 0 0,1 0 1,-1 0-1,1-1 0,-1 0 1,0 0-1,1 0 1,-1-1-1,0 0 0,1 0 1,-1 0-1,0-1 1,0 0-1,9-4 0,15-9-83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32.131"/>
    </inkml:context>
    <inkml:brush xml:id="br0">
      <inkml:brushProperty name="width" value="0.05" units="cm"/>
      <inkml:brushProperty name="height" value="0.05" units="cm"/>
      <inkml:brushProperty name="color" value="#FF0066"/>
    </inkml:brush>
  </inkml:definitions>
  <inkml:trace contextRef="#ctx0" brushRef="#br0">1 183 14211,'0'0'27,"0"0"-1,0 0 1,0 0 0,0-1 0,0 1-1,0 0 1,0 0 0,0 0-1,0 0 1,0 0 0,0 0-1,0-1 1,0 1 0,0 0 0,0 0-1,0 0 1,0 0 0,0 0-1,0-1 1,0 1 0,0 0-1,0 0 1,0 0 0,0 0 0,0 0-1,0 0 1,1 0 0,-1-1-1,0 1 1,0 0 0,0 0 0,0 0-1,0 0 1,0 0 0,0 0-1,1 0 1,-1 0 0,0 0-1,0 0 1,0 0 0,0-1 0,0 1-1,0 0 1,1 0 0,-1 0-1,0 0 1,0 0 0,0 0-1,0 0 1,0 0 0,1 0 0,-1 0-1,0 1 1,0-1 0,0 0-1,0 0 1,1 0 0,9 9 683,8 16 334,3 7-72,15 37 0,-22-40-670,1 0-1,24 31 1,-37-57-280,-1-1 0,1 0 0,0 0 0,0 0 0,0 0 0,0 0 0,0 0 0,0 0 0,1-1 0,-1 1-1,0-1 1,1 0 0,-1 1 0,1-1 0,0 0 0,-1-1 0,1 1 0,0 0 0,0-1 0,-1 0 0,1 1 0,5-1 0,-2-1 26,-1-1 0,0 1 0,1-1 0,-1 0 0,0 0 0,0-1 0,-1 1 0,1-1 0,0 0 1,6-7-1,5-4 68,0 0 0,-1-2 1,-1 0-1,-1 0 0,15-25 1,46-94 342,-67 124-478,-1-1 0,-1-1-1,0 1 1,0-1 0,-2 0 0,1 0-1,-1 0 1,1-24 0,-4 36 1,0-1 1,1 0-1,-2 1 0,1-1 1,0 0-1,0 1 0,0-1 1,-1 1-1,1-1 0,-1 1 1,1-1-1,-1 1 0,1-1 1,-1 1-1,0-1 1,0 1-1,0 0 0,0-1 1,0 1-1,0 0 0,0 0 1,0 0-1,-1 0 0,1 0 1,0 0-1,-1 0 1,1 0-1,0 0 0,-1 1 1,1-1-1,-1 0 0,1 1 1,-1-1-1,0 1 0,1 0 1,-1 0-1,1 0 0,-1-1 1,0 1-1,1 1 1,-1-1-1,0 0 0,-1 1 1,-24 4-207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32.553"/>
    </inkml:context>
    <inkml:brush xml:id="br0">
      <inkml:brushProperty name="width" value="0.05" units="cm"/>
      <inkml:brushProperty name="height" value="0.05" units="cm"/>
      <inkml:brushProperty name="color" value="#FF0066"/>
    </inkml:brush>
  </inkml:definitions>
  <inkml:trace contextRef="#ctx0" brushRef="#br0">0 285 14099,'19'5'1520,"1"-1"-1064,-6-1-208,4-2 681,3-1-417,4 0-160,0-3 1656,3-2-1760,0 0 72,-2 0 89</inkml:trace>
  <inkml:trace contextRef="#ctx0" brushRef="#br0" timeOffset="1">395 46 14067,'-2'-1'91,"0"1"1,1-1-1,-1 1 1,0-1-1,1 1 1,-1 0-1,0-1 0,1 1 1,-1 0-1,0 0 1,0 0-1,1 1 1,-1-1-1,0 0 1,0 1-1,1-1 0,-1 1 1,-2 0-1,1 1 21,0 0 0,0 0 0,0 0 0,0 1 0,0-1 0,1 1 0,-1-1 0,-3 6 0,0 1 87,1-1 0,0 2 0,0-1-1,1 0 1,-5 16 0,7-20-149,1 0 0,0 0 1,0 0-1,0 0 0,1 1 0,0-1 0,0 0 0,0 0 0,0 0 0,1 0 0,0 0 0,0 0 1,0 0-1,4 8 0,-4-10-31,1-1 0,0 1 1,-1-1-1,1 0 0,0 0 1,0 0-1,0 0 0,0 0 1,0 0-1,1 0 0,-1-1 1,1 1-1,-1-1 0,1 0 0,-1 1 1,1-1-1,0 0 0,0-1 1,-1 1-1,1 0 0,0-1 1,0 0-1,0 1 0,0-1 1,-1 0-1,1-1 0,5 0 0,-5 1-1,1 0 0,0-1 0,-1 0-1,1 0 1,-1 0 0,1 0 0,-1 0-1,1-1 1,-1 1 0,0-1-1,0 0 1,0 0 0,0 0 0,0-1-1,0 1 1,-1-1 0,6-5-1,-6 4 13,1-1-1,-1 1 1,0-1-1,0 1 1,0-1-1,0 0 1,-1 0-1,0 0 1,0 0-1,0 0 1,-1-9-1,0 4-183,0 1 0,-1-1 0,-1 0-1,1 1 1,-2-1 0,1 1-1,-1 0 1,0 0 0,-1 0 0,0 0-1,-1 1 1,0-1 0,-7-8-1,-5-5-697,15 20 233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32.950"/>
    </inkml:context>
    <inkml:brush xml:id="br0">
      <inkml:brushProperty name="width" value="0.05" units="cm"/>
      <inkml:brushProperty name="height" value="0.05" units="cm"/>
      <inkml:brushProperty name="color" value="#FF0066"/>
    </inkml:brush>
  </inkml:definitions>
  <inkml:trace contextRef="#ctx0" brushRef="#br0">139 35 11867,'2'-1'155,"-1"-1"1,0 1-1,1-1 1,-1 0-1,0 1 1,0-1-1,0 0 1,-1 0-1,1 0 1,0 0-1,-1 0 1,1 0-1,0-3 1,-1 5-123,0 0 1,0-1-1,0 1 1,0 0-1,-1 0 1,1-1-1,0 1 1,0 0-1,0-1 1,0 1-1,0 0 1,0 0-1,0-1 1,-1 1-1,1 0 1,0 0-1,0-1 1,0 1-1,0 0 1,-1 0-1,1 0 1,0-1-1,0 1 1,-1 0-1,1 0 1,0 0-1,0 0 1,-1 0-1,1-1 1,0 1-1,0 0 1,-1 0-1,-1 0 80,1 0 1,0 0-1,-1 1 0,1-1 0,0 0 0,-1 0 1,1 1-1,0-1 0,-1 1 0,1-1 0,-2 2 1,-6 3 113,1 1 0,1 0 1,-1 0-1,1 0 1,0 1-1,0 0 1,1 0-1,-6 10 1,3-5-152,1 1 1,0 0-1,1 0 1,-8 23-1,13-28-48,-1 1-1,1 0 0,1 1 1,0-1-1,0 0 0,1 10 0,0-15-14,0-1-1,1 1 0,-1-1 0,1 1 0,0-1 0,0 1 0,1-1 0,1 5 0,-2-7-5,0 1 0,-1-1-1,1 0 1,0 1 0,1-1-1,-1 0 1,0 0 0,0 0-1,0 0 1,1 0 0,-1 0-1,0 0 1,1 0 0,-1-1-1,1 1 1,-1 0 0,1-1-1,3 1 1,-3-1-1,1 1 0,0-1 0,0 0 0,0-1 0,0 1 0,-1 0 0,1-1 0,0 0 0,0 0 0,-1 0 0,1 0-1,0 0 1,-1 0 0,1 0 0,-1-1 0,0 0 0,1 1 0,-1-1 0,0 0 0,0 0 0,0 0 0,0 0 0,0 0 0,1-3 0,4-5 3,-1 0 1,0-1-1,-1 1 1,6-15-1,-4 7 3,-1 0 0,-1 0 0,0 0 0,-2-1 0,3-34 0,-5 52-13,-1 0 0,0 0-1,0 0 1,0-1 0,0 1-1,0 0 1,0 0 0,0 0-1,0 0 1,-1 0 0,1 0 0,0-1-1,-1 1 1,1 0 0,-1 0-1,1 0 1,-1 0 0,1 0-1,-1 0 1,0 0 0,-1-1-1,-5 6-15,-1 12 10,6-4 1,-1-1 1,2 1-1,-1 0 1,2-1-1,-1 1 1,3 16 0,-2-22 6,1 0 0,0 1 0,0-1 1,1 0-1,0 0 0,0-1 1,0 1-1,1 0 0,0-1 1,0 1-1,0-1 0,0 0 1,1 0-1,4 5 0,-6-9-17,-1 1-1,1-1 1,0 1-1,0-1 1,-1 0 0,1 0-1,0 1 1,0-1-1,0-1 1,0 1 0,1 0-1,-1 0 1,0-1-1,0 1 1,0-1-1,1 0 1,-1 0 0,0 0-1,0 0 1,0 0-1,1 0 1,-1 0-1,0-1 1,0 1 0,0-1-1,1 0 1,-1 1-1,0-1 1,0 0 0,0 0-1,2-2 1,2-2-30,0 1 0,-1-1 1,0 0-1,0-1 1,0 1-1,0-1 0,-1 0 1,5-8-1,11-24-134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02.594"/>
    </inkml:context>
    <inkml:brush xml:id="br0">
      <inkml:brushProperty name="width" value="0.05" units="cm"/>
      <inkml:brushProperty name="height" value="0.05" units="cm"/>
    </inkml:brush>
  </inkml:definitions>
  <inkml:trace contextRef="#ctx0" brushRef="#br0">3 759 11875,'0'2'182,"-2"22"589,2-24-757,0 1 1,0-1 0,0 0-1,0 1 1,-1-1 0,1 0 0,0 1-1,0-1 1,0 0 0,0 1-1,0-1 1,1 0 0,-1 1-1,0-1 1,0 0 0,0 1 0,0-1-1,0 0 1,0 1 0,0-1-1,1 0 1,-1 1 0,0-1-1,0 0 1,0 1 0,1-1 0,-1 0-1,0 0 1,1 1 0,-1-1-1,0 0 1,0 0 0,1 0-1,-1 0 1,0 1 0,1-1 0,-1 0-1,0 0 1,1 0 0,-1 0-1,0 0 1,1 0 0,-1 0 0,0 0-1,1 0 1,-1 0 0,1 0-1,-1 0 1,0 0 0,1 0-1,-1 0 1,0 0 0,1 0 0,-1-1-1,6-2 163,0-1 0,-1 0 0,0 0 0,0-1 0,0 1-1,0-1 1,4-7 0,29-42 411,-28 39-412,34-54 365,-3-3 0,-4-1 0,-2-1 0,-4-2-1,25-89 1,-49 138-407,-1-1 0,3-36-1,-10 35-54,1 29-78,0-1 0,0 1 0,0 0 1,0-1-1,0 1 0,0 0 0,0-1 0,0 1 0,0 0 0,0 0 0,0-1 0,-1 1 0,1 0 0,0 0 1,0-1-1,0 1 0,-1 0 0,1 0 0,0-1 0,0 1 0,0 0 0,-1 0 0,1 0 0,0-1 0,-1 1 1,1 0-1,0 0 0,0 0 0,-1 0 0,1 0 0,0 0 0,-1 0 0,1 0 0,-1 0 0,1 0 0,-1 0 0,1 0 0,-1 1 0,1-1 0,-1 0 0,1 0-1,-1 1 1,1-1 0,-1 1 0,1-1 0,-1 0 0,1 1 0,0-1 0,-1 1-1,1-1 1,0 1 0,-1-1 0,1 2 0,-4 6 0,2 1 1,-1-1-1,1 1 1,0 0-1,1 0 1,0 15-1,1 62-4,1-67 1,0 15-39,8 42 0,-7-66-44,0 0-1,0 1 1,1-1-1,1 0 1,0 0 0,0-1-1,1 1 1,8 12-1,-12-21 60,0 1 1,0-1-1,0 1 0,0-1 0,0 1 0,1-1 0,-1 1 0,0-1 0,1 0 0,-1 0 0,1 0 0,0 0 1,-1 0-1,1 0 0,0 0 0,-1-1 0,1 1 0,0-1 0,0 1 0,0-1 0,0 0 0,-1 1 0,1-1 1,0 0-1,0 0 0,0 0 0,0-1 0,0 1 0,0 0 0,-1-1 0,1 1 0,0-1 0,0 0 0,-1 1 1,1-1-1,0 0 0,-1 0 0,1 0 0,-1 0 0,1 0 0,1-2 0,22-21-343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33.352"/>
    </inkml:context>
    <inkml:brush xml:id="br0">
      <inkml:brushProperty name="width" value="0.05" units="cm"/>
      <inkml:brushProperty name="height" value="0.05" units="cm"/>
      <inkml:brushProperty name="color" value="#FF0066"/>
    </inkml:brush>
  </inkml:definitions>
  <inkml:trace contextRef="#ctx0" brushRef="#br0">11 0 16171,'-4'18'430,"1"-1"0,1 1 0,1-1 0,0 1 0,2-1 0,0 1 0,4 21 0,-3-27-326,2 1 0,-1-1 0,2 1 1,0-1-1,0-1 0,1 1 0,1-1 0,0 0 0,0 0 0,14 14 0,-15-18-95,0 0 0,1-1 0,-1 0 0,1 0-1,1 0 1,14 8 0,-20-13-6,1 0-1,-1 0 0,1 0 1,-1-1-1,1 1 1,-1 0-1,1-1 1,-1 0-1,1 1 0,0-1 1,-1 0-1,1-1 1,-1 1-1,1 0 1,-1-1-1,1 1 0,-1-1 1,1 0-1,-1 0 1,1 0-1,-1 0 1,0 0-1,1 0 1,-1-1-1,0 1 0,0-1 1,0 0-1,0 1 1,2-3-1,3-4 2,-1-1 1,0 1-1,0-1 0,-1 0 0,0-1 0,-1 1 1,0-1-1,0 0 0,-1 0 0,0 0 0,-1 0 1,2-13-1,-4 20-8,0 1 1,0 0-1,0-1 1,0 1-1,0 0 1,-1 0-1,1-1 1,-1 1-1,-1-3 1,2 4 2,0 1 1,0-1-1,-1 1 0,1 0 0,0-1 1,0 1-1,-1 0 0,1-1 1,0 1-1,-1 0 0,1-1 1,-1 1-1,1 0 0,0-1 0,-1 1 1,1 0-1,-1 0 0,1 0 1,-1-1-1,1 1 0,-1 0 0,1 0 1,-1 0-1,1 0 0,0 0 1,-1 0-1,1 0 0,-1 0 1,1 0-1,-1 0 0,1 0 0,-1 0 1,1 0-1,-1 1 0,1-1 1,-1 0-1,1 0 0,0 0 1,-1 1-1,1-1 0,-1 0 0,1 1 1,0-1-1,-1 0 0,1 1 1,0-1-1,-1 0 0,1 1 0,-2 1 3,1-1 0,-1 1-1,1 0 1,0 0-1,0-1 1,-1 1 0,1 0-1,1 0 1,-1 0-1,0 0 1,0 0-1,1 0 1,-1 0 0,1 0-1,0 0 1,0 1-1,-1-1 1,1 0 0,1 0-1,-1 0 1,0 0-1,0 0 1,1 0-1,-1 1 1,1-1 0,0 0-1,0 0 1,1 2-1,-1 0 11,1-1-1,0 1 1,0 0-1,1-1 0,-1 0 1,1 1-1,-1-1 0,1 0 1,0 0-1,0 0 1,1-1-1,-1 1 0,7 3 1,-7-5-12,-1 1 1,1-1 0,0 0-1,0 0 1,0 0 0,-1 0-1,1-1 1,0 1-1,0-1 1,0 0 0,0 0-1,0 0 1,0 0-1,0 0 1,0-1 0,0 1-1,0-1 1,0 0-1,0 0 1,0 0 0,-1 0-1,1 0 1,0-1 0,-1 1-1,1-1 1,-1 0-1,1 0 1,-1 0 0,0 0-1,0 0 1,0 0-1,0 0 1,3-5 0,-2 1 33,0 1 1,-1-1-1,1 0 0,-1 0 1,0 0-1,-1 0 1,1 0-1,-1-1 1,-1 1-1,1 0 1,-1-1-1,0 1 1,0 0-1,-1-1 0,-1-6 1,-5-9 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34.066"/>
    </inkml:context>
    <inkml:brush xml:id="br0">
      <inkml:brushProperty name="width" value="0.05" units="cm"/>
      <inkml:brushProperty name="height" value="0.05" units="cm"/>
      <inkml:brushProperty name="color" value="#FF0066"/>
    </inkml:brush>
  </inkml:definitions>
  <inkml:trace contextRef="#ctx0" brushRef="#br0">32 139 12611,'-7'-32'1601,"1"24"-828,5 9-728,0-1 0,1 0 0,-1 1-1,1-1 1,-1 1 0,1-1 0,0 0 0,-1 1 0,1 0-1,-1-1 1,1 1 0,0-1 0,-1 1 0,1-1 0,0 1-1,0-1 1,0 1 0,-1 0 0,1-1 0,0 1 0,0 1-1,-3 12 319,0 0-1,1 0 0,1 0 1,0 0-1,2 23 0,11 71 318,-12-104-652,6 36 160,1 0 0,2-1-1,2 0 1,1 0-1,20 41 1,-32-79-178,1 1 1,0-1-1,-1 0 0,1 1 1,0-1-1,0 0 0,0 0 1,0 1-1,0-1 0,0 0 1,0 0-1,0 0 0,0 0 1,0 0-1,1-1 0,-1 1 1,0 0-1,1 0 0,-1-1 1,2 1-1,-2-1-2,0 0 0,0 0 0,0-1 0,0 1 1,0 0-1,0-1 0,-1 1 0,1-1 0,0 1 0,0-1 1,0 1-1,-1-1 0,1 0 0,0 1 0,-1-1 0,1 0 0,0 0 1,-1 1-1,1-1 0,-1 0 0,1 0 0,-1 0 0,0 0 0,1 0 1,-1 0-1,0 1 0,0-1 0,1 0 0,-1-2 0,3-15 32,0 1-1,-2-1 0,0-1 0,0 1 1,-2 0-1,0 0 0,-2 0 1,-7-33-1,9 48-39,-6-22 1,6 23-2,1 1 0,0 0-1,-1 0 1,1-1 0,-1 1-1,0 0 1,1 0 0,-1 0-1,0 0 1,1 0 0,-1 0-1,0 0 1,0 0-1,0 0 1,0 1 0,-1-2-1,1 2 2,1 1-1,0-1 1,-1 0-1,1 0 1,0 1 0,-1-1-1,1 1 1,0-1-1,-1 0 1,1 1-1,0-1 1,0 1-1,0-1 1,-1 1-1,1-1 1,0 0-1,0 1 1,0-1-1,0 1 1,0-1-1,0 1 1,0-1-1,0 1 1,0-1-1,0 1 1,0-1-1,0 1 1,0-1-1,0 1 1,0-1-1,0 1 1,1 0-1,2 18-7,-2-14 13,0-1 0,1 0-1,-1 1 1,1-1 0,0 0-1,0 0 1,0 0-1,1 0 1,-1-1 0,1 1-1,0-1 1,0 1-1,0-1 1,0 0 0,1 0-1,-1 0 1,1-1 0,0 1-1,0-1 1,0 0-1,0 0 1,0 0 0,0-1-1,1 0 1,-1 1-1,1-1 1,-1-1 0,0 1-1,1-1 1,-1 1 0,1-1-1,-1-1 1,1 1-1,-1-1 1,1 1 0,-1-1-1,1-1 1,-1 1-1,0-1 1,0 1 0,0-1-1,0 0 1,0-1-1,0 1 1,0-1 0,-1 1-1,1-1 1,-1 0 0,5-6-1,-3 3 5,0-1 1,0 0-1,0 0 0,-1-1 0,-1 0 1,1 1-1,-1-1 0,0 0 0,-1-1 1,0 1-1,0 0 0,-1-1 0,0 1 1,0-11-1,-1 18-8,0 0 0,0 0 0,0 0 0,0 1 0,0-1 0,0 0 0,0 0 0,-1 0 0,1 0 1,0 1-1,0-1 0,-1 0 0,1 0 0,0 1 0,-1-1 0,0-1 0,0 2 0,1 0 0,0 0 0,0 0 0,-1 0 0,1 0 0,0 0 0,-1 0 0,1 0 1,0 0-1,0 0 0,-1 0 0,1 0 0,0 0 0,-1 0 0,1 1 0,0-1 0,0 0 0,-1 0 0,1 0 0,0 0 0,0 1 0,-1-1 0,1 0 0,0 0 1,0 0-1,0 1 0,0-1 0,-1 0 0,1 0 0,0 1 0,-2 2 11,1-1 0,-1 1-1,1 0 1,0 0 0,0 0 0,0-1 0,0 1 0,0 0-1,0 4 1,0 3 50,0-1 1,1 1-1,1 0 0,-1-1 0,1 1 1,1 0-1,4 15 0,-5-22-37,1 0-1,-1 0 0,1 0 1,-1 0-1,1 0 0,0 0 1,0 0-1,0-1 0,1 1 1,-1-1-1,0 1 0,1-1 1,0 0-1,-1 0 0,1 0 1,0 0-1,0-1 0,0 1 1,0-1-1,1 0 0,-1 0 1,0 0-1,1 0 0,-1 0 1,5-1-1,-3 1-10,0-1-1,0-1 1,0 1-1,0-1 1,0 1-1,0-1 1,-1-1-1,1 1 1,0-1-1,-1 0 1,1 0-1,-1 0 0,1-1 1,-1 1-1,4-4 1,-1 0-21,-1 1-1,1-1 1,-1 0-1,-1-1 1,1 1 0,-1-1-1,0 0 1,4-8-1,-4 3-121,0 0 0,-1 0-1,0 0 1,-1-1-1,0 1 1,-1-1-1,0 1 1,-1-1-1,-1 0 1,0 0-1,0 0 1,-1 0-1,-1 1 1,0-1-1,-6-15 1,5 16-54,-1 0 0,0 1 0,-1-1 0,-1 1 0,1 0 0,-2 1 0,1-1 1,-2 2-1,1-1 0,-1 1 0,-1 0 0,0 0 0,0 1 0,0 0 0,-1 1 0,-12-7 0,21 13 220,-1 0 0,1 0 0,-1 0 0,1 0-1,-1 1 1,0-1 0,1 1 0,-1-1 0,0 1-1,0-1 1,0 1 0,-2 0 0,1 6 452,7 10-251,-1-8-103,-3-5-143,1-1 1,-1 1-1,1-1 1,0 1-1,0-1 1,0 1-1,0-1 1,1 0-1,-1 0 1,1 0-1,-1 0 0,1 0 1,3 4-1,-2-6-25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34.673"/>
    </inkml:context>
    <inkml:brush xml:id="br0">
      <inkml:brushProperty name="width" value="0.05" units="cm"/>
      <inkml:brushProperty name="height" value="0.05" units="cm"/>
      <inkml:brushProperty name="color" value="#FF0066"/>
    </inkml:brush>
  </inkml:definitions>
  <inkml:trace contextRef="#ctx0" brushRef="#br0">151 0 12963,'3'2'271,"-1"-1"0,1 1 0,-1 0 1,0 0-1,1 0 0,-1 0 0,0 0 1,0 1-1,-1-1 0,1 1 0,0-1 1,2 6-1,-5-8-246,1 0 0,0 1-1,0-1 1,0 0 0,0 1 0,0-1 0,-1 0-1,1 1 1,0-1 0,0 0 0,-1 0 0,1 1 0,0-1-1,0 0 1,-1 0 0,1 1 0,0-1 0,-1 0 0,1 0-1,0 0 1,-1 0 0,1 0 0,0 1 0,-1-1 0,1 0-1,0 0 1,-1 0 0,1 0 0,0 0 0,-1 0 0,0 0-1,-15 3 22,15-3-15,-8 2-6,0 0 0,1 1 1,0 0-1,0 1 0,0 0 1,0 0-1,0 1 1,1 0-1,0 0 0,0 0 1,0 1-1,1 0 0,-1 1 1,-7 10-1,11-13 16,-1 0 1,1 1-1,0-1 1,0 1-1,1 0 1,-1-1-1,1 1 1,0 1-1,1-1 0,-1 0 1,1 0-1,0 1 1,0-1-1,0 0 1,1 1-1,0-1 0,0 1 1,1-1-1,-1 0 1,1 1-1,0-1 1,0 0-1,1 1 1,3 6-1,-4-9-10,1 0 0,0 0 0,0 0 0,0-1 0,0 1 0,0-1-1,1 1 1,-1-1 0,1 0 0,-1 0 0,1 0 0,0 0 0,0 0 0,0-1 0,0 1 0,3 0 0,-1-1-1,0 1 1,0-1 0,1-1 0,-1 1-1,0-1 1,0 0 0,0 0 0,0-1-1,8-1 1,0-1 2,-1 0-1,1-1 1,-1-1-1,0 0 1,-1-1-1,1 0 1,15-11 0,-15 7 36,1-1 0,16-21 1,-8 10 184,-22 42 549,-1-12-668,1 1-1,-1-1 0,2 1 0,-1-1 1,1 1-1,0-1 0,1 1 1,0-1-1,3 14 0,-3-20-110,-1 0 0,1 1 0,0-1 0,0 0 0,0 0 0,0 0 0,0 0 0,1 0 0,-1 0 0,1 0 0,-1 0 0,1 0 0,0 0 0,0-1 0,-1 1 0,1-1 0,0 0 0,0 1 0,1-1 0,-1 0 0,0 0 0,0 0 0,1 0 0,-1-1 0,0 1 0,1-1 0,-1 1 0,0-1 0,1 0 0,-1 0 0,1 0 0,-1 0 0,0 0 0,1-1 0,-1 1 0,1-1 0,3-1 0,1 0-5,0-1 0,0 0 0,0 0 0,-1-1 0,1 1 0,-1-1 0,0-1 0,0 1 0,-1-1 0,8-8 0,1-3 7,0 0 1,15-25-1,-19 23-36,-10 17 9,0 1 0,1-1 0,-1 0-1,1 1 1,-1-1 0,0 0 0,0 1 0,1-1 0,-1 0 0,0 1 0,0-1-1,0 0 1,0 0 0,0 1 0,0-1 0,0 0 0,0 0 0,0 1 0,0-1 0,0 0-1,-1 1 1,1-1 0,-1-1 0,1 2 0,-1 0 0,1 0 1,-1 1-1,1-1 0,-1 0 0,1 0 1,-1 0-1,1 1 0,-1-1 0,1 0 0,-1 1 1,1-1-1,0 0 0,-1 1 0,1-1 0,0 1 1,-1-1-1,1 0 0,0 1 0,-1-1 0,1 1 1,0-1-1,0 1 0,-1-1 0,1 1 1,0 0-1,-7 14 1,6-12-1,0-1 1,0 1-1,0-1 1,1 1 0,-1 0-1,1-1 1,-1 1-1,1 0 1,0 0-1,0-1 1,0 1 0,1 0-1,-1 0 1,2 4-1,-2-6-3,1 0 1,0 1-1,0-1 0,0 0 0,0 0 1,0 0-1,0 0 0,1 0 0,-1 0 0,0 0 1,0 0-1,1-1 0,-1 1 0,0 0 1,1-1-1,-1 1 0,1-1 0,-1 0 0,1 1 1,-1-1-1,0 0 0,1 0 0,-1 0 1,1 0-1,0 0 0,-1 0 0,0 0 0,3-1 1,2 0-230,1-1-1,-1 0 1,0-1 0,1 0 0,-1 0 0,0 0 0,0 0 0,-1-1 0,1 0-1,-1 0 1,0-1 0,0 1 0,0-1 0,-1 0 0,1-1 0,-1 1-1,-1-1 1,1 0 0,-1 0 0,3-6 0,-5 1-563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4:42.864"/>
    </inkml:context>
    <inkml:brush xml:id="br0">
      <inkml:brushProperty name="width" value="0.05" units="cm"/>
      <inkml:brushProperty name="height" value="0.05" units="cm"/>
    </inkml:brush>
  </inkml:definitions>
  <inkml:trace contextRef="#ctx0" brushRef="#br0">1 152 7234,'1069'25'5127,"571"3"-4463,-1541-29-676,2362-1-520,959-26 1172,-1735-33-452,427-11-336,-579 50 205,-706 13 703,-714 9-578,130-5 253,-267 1-121,-9 6-236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2.498"/>
    </inkml:context>
    <inkml:brush xml:id="br0">
      <inkml:brushProperty name="width" value="0.05" units="cm"/>
      <inkml:brushProperty name="height" value="0.05" units="cm"/>
    </inkml:brush>
  </inkml:definitions>
  <inkml:trace contextRef="#ctx0" brushRef="#br0">106 51 14699,'6'-26'1496,"1"8"-1111,-8 12-185,-4 12 600,0 19-280,0 11-112,-2 13-280,0 1-88,-2 9-16,-1 3-24,2-4 16,1-2 0,-2-13-216,0-8-192,-2-15 344,-2-5-40,0-12-72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2.913"/>
    </inkml:context>
    <inkml:brush xml:id="br0">
      <inkml:brushProperty name="width" value="0.05" units="cm"/>
      <inkml:brushProperty name="height" value="0.05" units="cm"/>
    </inkml:brush>
  </inkml:definitions>
  <inkml:trace contextRef="#ctx0" brushRef="#br0">1 306 12443,'0'-8'196,"2"-1"0,-1 1 0,1 0 1,0 0-1,1 0 0,-1 0 1,2 1-1,-1-1 0,1 1 0,0-1 1,1 1-1,0 1 0,9-11 1,2-1 151,1 0 0,1 1 0,28-19 1,-26 21-214,1 2 0,0 0 0,1 2 0,33-14 1,-41 20-117,-1 1 1,1 0 0,1 1 0,-1 0 0,0 1 0,0 1 0,1 0 0,28 3-1,-38-2-15,-1 1 0,1 0 0,0 0-1,0 1 1,-1-1 0,1 1 0,-1 0 0,1 0-1,-1 0 1,0 1 0,0 0 0,4 3 0,-6-4 0,0 0 0,0 0 0,0 1 0,0-1 0,-1 1 0,1-1 0,-1 1 0,1 0 0,-1 0 0,0 0 0,0-1 0,0 1 0,-1 0 1,1 0-1,-1 0 0,0 0 0,0 0 0,0 0 0,0 0 0,-1 5 0,-1 3 24,0 0 0,-1 0 1,-1 0-1,0 0 0,0-1 0,-1 0 0,-1 0 1,0 0-1,0-1 0,-9 11 0,-2 1 10,-2 0-1,-42 35 1,58-53-73,-1 0 1,0-1-1,0 1 1,0-1-1,-6 3 1,9-5 30,0 1 0,0-1 0,0 0 1,0 1-1,0-1 0,0 0 0,0 0 0,0 0 0,0 0 0,0 0 1,0 0-1,0 0 0,-1 0 0,1 0 0,0 0 0,0 0 0,0-1 1,0 1-1,0-1 0,0 1 0,0 0 0,0-1 0,0 0 0,1 1 1,-1-1-1,0 0 0,0 1 0,-1-2 0,-5-15-93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3.284"/>
    </inkml:context>
    <inkml:brush xml:id="br0">
      <inkml:brushProperty name="width" value="0.05" units="cm"/>
      <inkml:brushProperty name="height" value="0.05" units="cm"/>
    </inkml:brush>
  </inkml:definitions>
  <inkml:trace contextRef="#ctx0" brushRef="#br0">1 426 10554,'2'-6'314,"0"0"0,0 1-1,0-1 1,1 1 0,5-7-1,7-15 202,120-309 2717,-126 314-3133,-8 34 99,-1 10-150,-6 22 16,-6 87 78,11-108-125,1 0 1,1 0-1,7 37 1,-1-32-2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3.640"/>
    </inkml:context>
    <inkml:brush xml:id="br0">
      <inkml:brushProperty name="width" value="0.05" units="cm"/>
      <inkml:brushProperty name="height" value="0.05" units="cm"/>
    </inkml:brush>
  </inkml:definitions>
  <inkml:trace contextRef="#ctx0" brushRef="#br0">0 0 13803,'3'2'1304,"1"6"-904,1-1-200,-4 15 977,2 2-673,-2 15-256,2 3-112,0 3-104,0 1 16,-2-4-208,1-1-168,-5-8-1593,-3-8 1729,-1-10-256,-2-4-120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3.981"/>
    </inkml:context>
    <inkml:brush xml:id="br0">
      <inkml:brushProperty name="width" value="0.05" units="cm"/>
      <inkml:brushProperty name="height" value="0.05" units="cm"/>
    </inkml:brush>
  </inkml:definitions>
  <inkml:trace contextRef="#ctx0" brushRef="#br0">0 350 13995,'4'-17'211,"0"0"-1,1 1 1,0-1-1,2 1 1,0 0-1,1 1 1,0 0-1,1 0 1,1 1-1,0 0 1,1 0-1,18-16 1,-14 15-76,1 1 0,1 1 0,0 1 0,1 0 0,0 1 0,0 0 0,1 2 0,1 0 0,35-10 1,-46 17-117,0 0 0,0 0 1,0 1-1,0 0 1,0 1-1,0 0 1,1 0-1,-1 1 1,10 2-1,-16-2-16,0 0 0,0 0 0,0 0 0,0 0 0,0 0 0,0 1-1,-1-1 1,1 1 0,0 0 0,-1 0 0,1 0 0,-1 0 0,0 0 0,1 0 0,-1 1-1,0-1 1,0 1 0,-1 0 0,1-1 0,-1 1 0,1 0 0,-1 0 0,0 0 0,0 0-1,0 0 1,0 0 0,-1 1 0,1-1 0,-1 3 0,0 6 9,0 1 0,-1-1 0,0 0 0,-1 0 1,-1 0-1,0 0 0,0-1 0,-1 1 0,-1-1 0,0 0 0,-8 14 0,0-4 29,0-1-1,-1 0 0,-1-1 0,-31 29 1,38-40-152,-1-1 0,1 0 1,-1 0-1,-1-1 0,-13 7 1,23-13 104,0 0 0,0 0 0,-1 1 1,1-1-1,0 0 0,-1 0 0,1 0 1,0 0-1,0 0 0,-1 0 1,1 1-1,0-1 0,-1 0 0,1 0 1,0 0-1,0 0 0,-1 0 1,1 0-1,0 0 0,-1 0 0,1 0 1,0 0-1,-1 0 0,1 0 1,0-1-1,0 1 0,-1 0 0,1 0 1,0 0-1,0 0 0,-1 0 1,1-1-1,0 1 0,0 0 0,-1 0 1,1 0-1,0-1 0,0 1 1,0 0-1,-1 0 0,1-1 0,0 1 1,0 0-1,0 0 0,0-1 0,0 1 1,0 0-1,-1-1 0,1 1 1,0 0-1,0-1 0,1-10-179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4.381"/>
    </inkml:context>
    <inkml:brush xml:id="br0">
      <inkml:brushProperty name="width" value="0.05" units="cm"/>
      <inkml:brushProperty name="height" value="0.05" units="cm"/>
    </inkml:brush>
  </inkml:definitions>
  <inkml:trace contextRef="#ctx0" brushRef="#br0">26 51 10922,'7'-9'960,"-5"5"-712,0 1 1,1-1 0,-1 1 0,1-1-1,0 1 1,0 0 0,0 0 0,0 1-1,1-1 1,-1 1 0,1-1-1,4-2 1,-7 5-215,-1 0 0,0 0-1,1 0 1,-1 0 0,0 0-1,0 0 1,1 0 0,-1 0-1,0 0 1,1 0 0,-1 0-1,0 0 1,0 0 0,1 0-1,-1 0 1,0 1 0,1-1-1,-1 0 1,0 0 0,0 0-1,1 0 1,-1 0 0,0 1-1,0-1 1,0 0 0,1 0-1,-1 0 1,0 1 0,0-1-1,0 0 1,0 0 0,1 1-1,-1-1 1,0 0 0,0 1-1,2 14 514,-8 18-187,6-31-296,-25 102 539,7-34-304,4 1 1,-9 101-1,23-168-306,-1-1 1,1 1-1,0-1 1,1 1-1,-1 0 1,1-1-1,-1 1 1,1-1 0,0 0-1,0 1 1,1-1-1,-1 0 1,1 1-1,2 3 1,-2-5-19,1 0 0,-1 0 0,0 0 0,1 0 0,0 0 0,-1 0 0,1-1 0,0 1-1,0-1 1,0 0 0,0 0 0,0 0 0,0 0 0,0 0 0,6 0 0,18 2-71,3-2-33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8:28.327"/>
    </inkml:context>
    <inkml:brush xml:id="br0">
      <inkml:brushProperty name="width" value="0.05" units="cm"/>
      <inkml:brushProperty name="height" value="0.05" units="cm"/>
    </inkml:brush>
  </inkml:definitions>
  <inkml:trace contextRef="#ctx0" brushRef="#br0">1 1598 12003,'0'-2'61,"0"-1"1,0 1 0,0-1-1,0 1 1,0 0 0,0-1 0,1 1-1,-1-1 1,1 1 0,0-1 0,-1 1-1,1 0 1,0-1 0,1 1-1,-1 0 1,0 0 0,1 0 0,-1 0-1,1 0 1,-1 0 0,4-2 0,5-7-23,1 1 0,18-12 0,-19 14 13,344-243-76,510-265-71,-306 221-73,-382 205 77,-39 21-98,-6 4-196,123-83 0,-170 87 211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02.995"/>
    </inkml:context>
    <inkml:brush xml:id="br0">
      <inkml:brushProperty name="width" value="0.05" units="cm"/>
      <inkml:brushProperty name="height" value="0.05" units="cm"/>
    </inkml:brush>
  </inkml:definitions>
  <inkml:trace contextRef="#ctx0" brushRef="#br0">7 165 11907,'-1'2'200,"-1"1"1,2 0-1,-1 0 0,0 0 1,0 0-1,1 0 1,0 0-1,-1 0 1,1 0-1,0-1 1,1 5-1,-1-6-140,1 0 0,-1 1 0,1-1 0,-1 0-1,1 0 1,-1 0 0,1 0 0,0-1 0,0 1-1,-1 0 1,1 0 0,0 0 0,0 0 0,0-1 0,0 1-1,0 0 1,0-1 0,0 1 0,0-1 0,0 1-1,0-1 1,0 0 0,0 1 0,0-1 0,0 0-1,1 0 1,-1 0 0,0 0 0,0 0 0,0 0 0,0 0-1,2 0 1,8-1-31,0-1 0,0 0 0,0-1 0,0 0 1,-1 0-1,1-1 0,-1-1 0,0 0 0,0 0 0,13-10 0,6-5-14,-2-2 0,27-27-1,-42 38 21,0-2-1,-1 1 0,-1-2 1,13-18-1,-38 150 158,1-11-68,10-60-257,2 0-1,2 1 0,2-1 1,14 80-1,-5-95-198,-10-28 93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4.890"/>
    </inkml:context>
    <inkml:brush xml:id="br0">
      <inkml:brushProperty name="width" value="0.05" units="cm"/>
      <inkml:brushProperty name="height" value="0.05" units="cm"/>
    </inkml:brush>
  </inkml:definitions>
  <inkml:trace contextRef="#ctx0" brushRef="#br0">1 11 14475,'8'-10'1184,"1"17"-912,-3 4-112,-1 11 481,1 8-169,-2 8-288,1 1-72,-1 7-128,-1-2-72,-3-8-248,0-1-136,-6-8 400,-5-7-129,-2-10-15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5.337"/>
    </inkml:context>
    <inkml:brush xml:id="br0">
      <inkml:brushProperty name="width" value="0.05" units="cm"/>
      <inkml:brushProperty name="height" value="0.05" units="cm"/>
    </inkml:brush>
  </inkml:definitions>
  <inkml:trace contextRef="#ctx0" brushRef="#br0">1 228 13299,'4'-13'285,"1"0"1,1 0 0,0 1-1,1 0 1,0 0 0,1 1-1,0 0 1,0 0-1,2 1 1,-1 0 0,1 1-1,0 0 1,1 0 0,0 1-1,1 0 1,22-10 0,-21 11-203,1 1 1,0 1-1,0 0 1,1 1-1,-1 1 1,1 0-1,0 1 1,0 0-1,0 1 1,0 1-1,0 0 1,0 1-1,0 1 1,0 1-1,15 4 1,-26-6-84,1 0 0,-1 0 0,0 1 0,0 0 0,-1 0 0,1 0 0,0 1 0,-1-1 0,1 1 0,-1-1 0,0 1 0,0 0 1,0 1-1,5 5 0,-7-6 0,1 0 1,-1 0 0,0 0-1,0 0 1,0 0 0,0 1-1,0-1 1,-1 0 0,0 1 0,1-1-1,-1 0 1,0 1 0,-1-1-1,1 0 1,-1 1 0,1-1-1,-1 0 1,0 0 0,-2 5 0,-2 3 5,0 0 1,-1 0 0,0-1-1,-1 0 1,0 0 0,-13 13-1,-55 50-619,67-66 434,6-4 52,-17 12-252,19-14 360,-1-1 0,1 1 0,-1-1 0,1 1 0,-1-1 0,1 0 0,-1 1 0,0-1 0,1 0 0,-1 1 0,0-1 0,1 0 0,-1 0 0,0 0 0,1 0 0,-1 0 0,0 0 0,1 0 0,-1 0 0,0 0 0,1 0 0,-1 0 0,0 0 0,1 0 0,-1 0 0,0 0 0,1-1-1,-2 0 1,-2-7-327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5.693"/>
    </inkml:context>
    <inkml:brush xml:id="br0">
      <inkml:brushProperty name="width" value="0.05" units="cm"/>
      <inkml:brushProperty name="height" value="0.05" units="cm"/>
    </inkml:brush>
  </inkml:definitions>
  <inkml:trace contextRef="#ctx0" brushRef="#br0">1 3 13787,'1'-1'111,"0"1"0,1 0 0,-1-1 0,0 1 0,1 0 0,-1 0-1,0 0 1,1 0 0,-1 0 0,0 0 0,1 0 0,-1 0 0,0 0 0,1 1 0,-1-1 0,0 1 0,1-1 0,1 2 0,-2-1-18,0 1 1,0-1-1,0 1 1,0 0 0,0-1-1,0 1 1,-1 0-1,1 0 1,0 0 0,-1-1-1,1 1 1,-1 0-1,0 2 1,3 18 128,-2 1 0,0-1-1,-2 0 1,-4 29 0,0 29-268,5-78 26,0 0 0,1 0 0,-1 1-1,0-1 1,1 0 0,-1 0 0,1 0 0,0 1 0,0-1 0,0 0 0,0 0-1,0 0 1,0 0 0,1-1 0,-1 1 0,0 0 0,3 2 0,2 1-52,0-1 0,0 0 1,13 7-1,-13-8 55,-1 0 0,-1-1 0,1 2 0,0-1 0,-1 0 0,7 8 1,-10-10 26,1 1 1,-1 0-1,0 0 1,0 0-1,-1-1 1,1 1-1,0 0 1,-1 0-1,1 0 1,-1 0-1,1 1 1,-1-1-1,0 0 1,0 0-1,0 0 1,0 0-1,0 0 1,-1 0-1,1 0 1,0 0-1,-1 0 1,-1 4-1,0-1 53,-1 1-1,0 0 1,0-1-1,0 1 0,-1-1 1,1 0-1,-1 0 1,0-1-1,-8 8 0,9-9-53,0-1-1,0 0 1,0 1 0,0-1-1,0 0 1,-1-1-1,1 1 1,-1 0-1,1-1 1,-1 0 0,1 0-1,-1 0 1,0 0-1,0-1 1,1 1-1,-8-1 1,1-3-14,0-4-42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6.115"/>
    </inkml:context>
    <inkml:brush xml:id="br0">
      <inkml:brushProperty name="width" value="0.05" units="cm"/>
      <inkml:brushProperty name="height" value="0.05" units="cm"/>
    </inkml:brush>
  </inkml:definitions>
  <inkml:trace contextRef="#ctx0" brushRef="#br0">27 35 15203,'7'-21'1521,"-2"8"-1177,-5 14-176,0 11 688,3 13-400,-1 7-112,-2 12-288,0 8-160,0 4-280,0 0-104,-1-7-112,-8-6 432,-6-13-120,-4-7-136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6.498"/>
    </inkml:context>
    <inkml:brush xml:id="br0">
      <inkml:brushProperty name="width" value="0.05" units="cm"/>
      <inkml:brushProperty name="height" value="0.05" units="cm"/>
    </inkml:brush>
  </inkml:definitions>
  <inkml:trace contextRef="#ctx0" brushRef="#br0">1 245 12595,'6'-15'465,"2"0"1,0 1 0,1 0-1,0 0 1,1 1-1,0 1 1,1 0 0,1 0-1,23-18 1,-17 17-201,0 1 1,0 0 0,1 2 0,1 0-1,0 1 1,39-11 0,-51 18-253,-1 0 0,1 1 1,0 0-1,-1 0 0,1 0 1,0 1-1,-1 0 1,1 1-1,0 0 0,-1 0 1,1 0-1,7 3 0,-11-2-12,-1-1-1,1 1 1,-1 0 0,0 0-1,1 0 1,-1 1-1,0-1 1,0 1 0,0-1-1,-1 1 1,1 0-1,0 0 1,-1 0-1,0 0 1,0 1 0,0-1-1,0 1 1,-1-1-1,1 1 1,-1 0-1,0-1 1,0 1 0,0 0-1,0 7 1,0 1-5,-1 0 0,0 0 1,-1 0-1,-1 0 0,0 0 1,0 0-1,-1-1 0,-1 1 1,0-1-1,0 0 0,-1 0 0,0 0 1,-1-1-1,-1 0 0,1 0 1,-2 0-1,1-1 0,-1 0 1,-1 0-1,1-1 0,-1 0 1,-1-1-1,0 0 0,0 0 0,-11 5 1,-5-5 17,18-7 418,16-8-275,11-2-119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6.915"/>
    </inkml:context>
    <inkml:brush xml:id="br0">
      <inkml:brushProperty name="width" value="0.05" units="cm"/>
      <inkml:brushProperty name="height" value="0.05" units="cm"/>
    </inkml:brush>
  </inkml:definitions>
  <inkml:trace contextRef="#ctx0" brushRef="#br0">79 7 14299,'0'-1'42,"1"1"0,-1 0 0,0-1-1,0 1 1,0 0 0,0-1 0,1 1 0,-1 0-1,0-1 1,0 1 0,1 0 0,-1 0 0,0 0 0,0-1-1,1 1 1,-1 0 0,0 0 0,1 0 0,-1-1 0,0 1-1,1 0 1,-1 0 0,0 0 0,1 0 0,-1 0 0,0 0-1,1 0 1,-1 0 0,0 0 0,1 0 0,0 0-1,-1 11 658,-8 20 318,-16 34-146,12-35-786,2 0 1,0 1-1,2 0 1,2 0 0,-4 44-1,10-73-110,0 0 0,0 1 0,0-1 0,0 1-1,0-1 1,1 0 0,-1 1 0,1-1 0,0 0 0,0 0-1,0 0 1,0 1 0,0-1 0,0 0 0,1 0 0,1 2-1,-1-3-41,-1 0 0,0 0-1,1 0 1,-1 0-1,1 0 1,-1 0-1,1-1 1,-1 1-1,1-1 1,0 1 0,-1-1-1,1 1 1,0-1-1,-1 0 1,1 0-1,0 0 1,-1 0 0,1 0-1,0 0 1,-1-1-1,1 1 1,0-1-1,-1 1 1,4-2 0,1 0-65,0-1 0,-1 0 1,1-1-1,-1 1 1,10-9-1,7-8-395</inkml:trace>
  <inkml:trace contextRef="#ctx0" brushRef="#br0" timeOffset="1">190 252 13899,'-6'11'1232,"-6"13"-736,0 8-184,-1 10 609,1 1-209,6 4-304,5-3-16,10-5-400,4-12 992,5-22-880,5-10 48,-3-15-24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7.442"/>
    </inkml:context>
    <inkml:brush xml:id="br0">
      <inkml:brushProperty name="width" value="0.05" units="cm"/>
      <inkml:brushProperty name="height" value="0.05" units="cm"/>
    </inkml:brush>
  </inkml:definitions>
  <inkml:trace contextRef="#ctx0" brushRef="#br0">32 0 14779,'5'5'1224,"-5"10"-1080,-5 17-56,4 5 377,0 10-297,-1 6-96,4 9-56,0-2-32,-2-5-176,5-4-112,-8-9 239,-7-9-15,-13-20-64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7.847"/>
    </inkml:context>
    <inkml:brush xml:id="br0">
      <inkml:brushProperty name="width" value="0.05" units="cm"/>
      <inkml:brushProperty name="height" value="0.05" units="cm"/>
    </inkml:brush>
  </inkml:definitions>
  <inkml:trace contextRef="#ctx0" brushRef="#br0">1 222 14787,'8'-12'366,"1"0"-1,0 1 1,1 0 0,1 1-1,17-14 1,64-40 758,-82 58-920,11-8 82,0 2 0,40-17-1,-53 26-255,0 0 0,0 1 0,0-1-1,0 2 1,0-1 0,1 1 0,-1 0 0,0 1 0,1 0-1,-1 0 1,16 3 0,-21-2-27,0 0-1,0 0 0,0 0 1,-1 1-1,1-1 1,0 1-1,-1-1 1,1 1-1,-1 0 1,0 0-1,1 0 0,-1 0 1,0 1-1,3 3 1,-2-1-1,0 0 1,-1 1 0,1-1-1,-1 0 1,0 1-1,-1-1 1,2 9 0,-1-2 24,0 0 1,-2 0 0,1 1 0,-1-1 0,-1 0-1,-4 21 1,2-24 6,0 0 0,0 0 0,0 0 0,-1-1 0,-1 0 0,0 0 0,0 0 0,0 0 0,-1-1 0,0 0 0,0 0 0,-1-1 0,0 1-1,0-1 1,0-1 0,-1 0 0,0 0 0,0 0 0,0-1 0,-1 0 0,-17 5 0,-30 7-1560,54-14 1173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8.219"/>
    </inkml:context>
    <inkml:brush xml:id="br0">
      <inkml:brushProperty name="width" value="0.05" units="cm"/>
      <inkml:brushProperty name="height" value="0.05" units="cm"/>
    </inkml:brush>
  </inkml:definitions>
  <inkml:trace contextRef="#ctx0" brushRef="#br0">20 0 12115,'3'6'262,"-1"1"0,0-1 0,0 0 0,0 1 0,-1-1 0,0 1 0,0-1 0,-1 1 0,0-1 0,0 1 0,-2 9 0,2 11 560,0-14-582,1 18 503,7 54 1,-8-83-759,0 0 0,0-1 0,1 1 0,-1-1 1,1 1-1,-1 0 0,1-1 0,-1 1 0,1-1 0,0 1 1,0-1-1,0 0 0,0 1 0,0-1 0,0 0 0,0 0 0,0 0 1,0 1-1,1-1 0,-1 0 0,0-1 0,1 1 0,-1 0 1,1 0-1,-1-1 0,1 1 0,-1 0 0,4 0 0,1-1-146,0 0-1,0 0 1,0-1-1,0 1 0,0-1 1,9-3-1,-11 3 76,0 0 1,0 0-1,0 0 0,0 0 0,0 1 1,0-1-1,0 1 0,0 0 1,1 0-1,-1 1 0,0-1 0,0 1 1,7 2-1,-10-2 96,1 0 0,-1 1 1,0-1-1,0 0 0,1 1 0,-1-1 1,0 1-1,0-1 0,0 1 1,-1-1-1,1 1 0,0-1 0,0 1 1,-1 0-1,1 0 0,-1-1 0,0 1 1,1 0-1,-1 0 0,0 0 0,0-1 1,0 1-1,0 0 0,-1 0 1,1 0-1,0-1 0,-1 1 0,1 0 1,-1-1-1,0 1 0,-1 2 0,-2 7 159,-1-1-1,0 0 0,-11 15 0,9-12 16,-2-1 0,1 0 0,-2-1-1,1 0 1,-2 0 0,1-1 0,-1 0-1,-17 11 1,26-20-180,1-1-1,0 1 1,-1 0 0,1 0-1,-1-1 1,1 1 0,-1-1-1,1 1 1,-1-1 0,1 0-1,-1 1 1,0-1 0,1 0-1,-1 0 1,1 0 0,-1 0-1,0-1 1,1 1 0,-1 0-1,1-1 1,-1 1 0,1-1-1,-1 1 1,1-1 0,-1 0-1,1 0 1,0 1 0,-1-1-1,1 0 1,0 0 0,0 0-1,-1-1 1,1 1 0,0 0-1,-1-2 1,-10-20-25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8.581"/>
    </inkml:context>
    <inkml:brush xml:id="br0">
      <inkml:brushProperty name="width" value="0.05" units="cm"/>
      <inkml:brushProperty name="height" value="0.05" units="cm"/>
    </inkml:brush>
  </inkml:definitions>
  <inkml:trace contextRef="#ctx0" brushRef="#br0">1 134 15187,'14'-6'1617,"6"-4"-1177,12-4-160,4-2 712,12-8 1128,10 2-1655,6 2 15,1-1 80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03.380"/>
    </inkml:context>
    <inkml:brush xml:id="br0">
      <inkml:brushProperty name="width" value="0.05" units="cm"/>
      <inkml:brushProperty name="height" value="0.05" units="cm"/>
    </inkml:brush>
  </inkml:definitions>
  <inkml:trace contextRef="#ctx0" brushRef="#br0">0 243 14003,'2'-8'1256,"3"0"-976,13-3-144,0-2 544,17-4-367,2 1-89,6-8-280,0-2-224,-1-8 280,-2-7-80,-3-3-25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8.983"/>
    </inkml:context>
    <inkml:brush xml:id="br0">
      <inkml:brushProperty name="width" value="0.05" units="cm"/>
      <inkml:brushProperty name="height" value="0.05" units="cm"/>
    </inkml:brush>
  </inkml:definitions>
  <inkml:trace contextRef="#ctx0" brushRef="#br0">19 8 13899,'6'-7'1040,"-3"14"-832,-2 10-112,2 11 352,2 2-120,-1 11-184,2 4-88,1 5-40,-1-3-8,-1-2 8,0-4-32,-5-7-208,-3-2 2289,-14-19-1913,-4-7 176,-7-16 104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9.370"/>
    </inkml:context>
    <inkml:brush xml:id="br0">
      <inkml:brushProperty name="width" value="0.05" units="cm"/>
      <inkml:brushProperty name="height" value="0.05" units="cm"/>
    </inkml:brush>
  </inkml:definitions>
  <inkml:trace contextRef="#ctx0" brushRef="#br0">0 248 14115,'20'-27'678,"1"1"0,1 1 0,1 1 0,46-36 1,-56 50-531,1 0 1,1 0-1,0 2 1,0 0 0,0 1-1,1 0 1,0 1-1,1 1 1,-1 0-1,35-4 1,-47 9-146,0 0-1,1-1 1,-1 2 0,0-1-1,0 0 1,1 1 0,-1 0-1,0 0 1,0 0-1,0 0 1,0 1 0,0 0-1,0 0 1,0 0 0,-1 0-1,1 0 1,-1 1 0,1 0-1,-1-1 1,0 1-1,0 1 1,0-1 0,-1 0-1,1 1 1,-1-1 0,1 1-1,-1 0 1,0-1 0,-1 1-1,1 0 1,-1 0 0,0 1-1,0-1 1,0 0-1,0 0 1,-1 0 0,1 1-1,-1-1 1,0 0 0,-1 1-1,1-1 1,-1 0 0,0 0-1,-1 6 1,-2 2-36,-1 0 0,0 0 1,-1-1-1,0 0 0,0 1 1,-1-2-1,-1 1 0,0-1 0,0 0 1,-1-1-1,0 0 0,-1-1 1,0 1-1,0-2 0,-1 1 0,-20 9 1,22-14-74,9-5-63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39.771"/>
    </inkml:context>
    <inkml:brush xml:id="br0">
      <inkml:brushProperty name="width" value="0.05" units="cm"/>
      <inkml:brushProperty name="height" value="0.05" units="cm"/>
    </inkml:brush>
  </inkml:definitions>
  <inkml:trace contextRef="#ctx0" brushRef="#br0">198 8 13371,'4'-7'1506,"-13"15"-905,-9 22-307,2 1 0,-24 63 1,21-47-202,-49 139 246,60-157-245,1 0 0,1 1 0,1 0 1,0 46-1,5-69-75,0 0 1,1 0-1,0 0 1,0 1 0,1-1-1,0 0 1,0 0-1,0-1 1,1 1 0,0 0-1,0-1 1,6 8-1,-7-11-13,1 0-1,-1 0 0,1 0 1,0 0-1,0-1 0,0 1 0,0-1 1,0 0-1,1 0 0,-1 0 1,1 0-1,-1-1 0,1 0 0,-1 1 1,1-1-1,0 0 0,0-1 0,0 1 1,-1-1-1,1 0 0,0 1 1,0-2-1,0 1 0,5-1 0,-1-1 37,-1 0 0,1-1 0,0 0-1,-1 0 1,0 0 0,1-1-1,-2 0 1,1-1 0,0 0 0,-1 0-1,0 0 1,9-10 0,-11 12 14,-1-1 0,1 0 0,-1-1 0,0 1 0,0-1 0,0 1 0,-1-1 0,0 0 1,0 0-1,0 0 0,0 0 0,-1 0 0,0 0 0,0-1 0,0 1 0,0 0 0,-1-1 0,0 1 1,0 0-1,-2-6 0,2 8-54,-1 1 0,0-1 0,0 0 0,0 1 0,-1-1 0,1 1 0,-1-1 0,1 1 0,-1-1 0,0 1 0,0 0 0,0 0 0,0 0 0,0 0 0,-1 1 0,1-1 0,0 0 0,-1 1 0,1 0 0,-1-1 0,0 1 0,1 0 0,-1 0 0,0 1 0,0-1 0,1 0 0,-1 1 0,0 0 0,0 0 0,-3 0 0,-1 0-108,0 0-1,0 1 1,1-1-1,-1 2 1,0-1-1,0 1 1,1 0 0,-1 0-1,1 1 1,0 0-1,-11 6 1,0 4-294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40.095"/>
    </inkml:context>
    <inkml:brush xml:id="br0">
      <inkml:brushProperty name="width" value="0.05" units="cm"/>
      <inkml:brushProperty name="height" value="0.05" units="cm"/>
    </inkml:brush>
  </inkml:definitions>
  <inkml:trace contextRef="#ctx0" brushRef="#br0">22 1 14283,'-1'16'984,"-1"4"-792,-1 0-112,2 10 344,0 7-160,-1 7-168,-1 4-40,3 2 1,-1-4-1,1-2-177,0 2-135,-2-12 216,0-8-16,-1-13-56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40.484"/>
    </inkml:context>
    <inkml:brush xml:id="br0">
      <inkml:brushProperty name="width" value="0.05" units="cm"/>
      <inkml:brushProperty name="height" value="0.05" units="cm"/>
    </inkml:brush>
  </inkml:definitions>
  <inkml:trace contextRef="#ctx0" brushRef="#br0">0 158 14323,'4'-9'218,"0"0"0,1 0 0,0 0 0,0 1 0,1 0 0,0 0 0,0 1 0,1-1 0,0 1 0,0 1 0,1-1 0,0 1 0,15-8 1,-12 7-144,2 1 0,-1 1 1,1 0-1,-1 0 0,1 2 1,1-1-1,-1 2 0,0-1 1,21 1-1,-29 2-70,1 0-1,-1 0 0,0 0 1,0 1-1,0 0 0,0 0 1,0 1-1,0-1 0,0 1 1,-1 0-1,1 0 0,-1 1 1,1-1-1,-1 1 0,0 0 1,0 0-1,0 1 0,0-1 1,-1 1-1,1 0 0,3 6 1,-3-5 2,-1 0 0,-1 1 0,1-1 0,-1 1 0,0 0 0,0 0 0,-1 0 0,1 0 0,-2 0 0,1 0 0,0 0 0,-1 0 0,0 0 0,-1 0 0,1 0 0,-1 0 0,-3 11 0,0-4 40,-1 0 0,0 0 0,-1 0 0,-1-1 1,0 0-1,-12 16 0,14-21-27,0 0-1,-1-1 1,0 0-1,0 0 1,0 0 0,-1-1-1,0 0 1,0 0-1,0-1 1,-1 1-1,-12 4 1,-8-4 196,27-5-214,0 0 1,-1 0 0,1 0-1,0 0 1,0 0 0,0 0-1,0-1 1,0 1 0,0 0-1,0-1 1,0 1 0,0-1 0,0 1-1,0-1 1,0 1 0,0-1-1,0 0 1,0 0 0,1 1-1,-1-1 1,0 0 0,-1-1-1,-6-17 25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40.848"/>
    </inkml:context>
    <inkml:brush xml:id="br0">
      <inkml:brushProperty name="width" value="0.05" units="cm"/>
      <inkml:brushProperty name="height" value="0.05" units="cm"/>
    </inkml:brush>
  </inkml:definitions>
  <inkml:trace contextRef="#ctx0" brushRef="#br0">0 54 14355,'1'-1'94,"0"-1"-1,0 1 1,0 0-1,0-1 1,0 1-1,0 0 1,0 0 0,1 0-1,-1 0 1,0 0-1,1 0 1,-1 0-1,0 0 1,1 1 0,-1-1-1,1 0 1,0 1-1,1-1 1,35-6 378,-28 6-200,160-24 295,-169 25-564,-1 0 1,1-1 0,-1 1-1,1 0 1,-1 0 0,0 0 0,1 0-1,-1-1 1,1 1 0,-1 0-1,1 0 1,-1 0 0,1 0-1,0 0 1,-1 0 0,1 0-1,-1 0 1,1 1 0,-1-1-1,0 0 1,1 0 0,-1 0 0,1 0-1,-1 1 1,1-1 0,-1 0-1,1 0 1,-1 1 0,0-1-1,1 0 1,-1 1 0,1-1-1,-1 1 1,0-1 0,0 0-1,1 1 1,-1-1 0,0 1 0,0-1-1,1 1 1,-1-1 0,0 1-1,0-1 1,0 1 0,0-1-1,0 1 1,0-1 0,0 1-1,0-1 1,0 1 0,0 0-1,-11 29 140,7-23-119,-55 115 304,17-41 66,-52 151-1,92-227-394,-11 46 193,12-47-263,0 0 1,1 0-1,-1 0 1,1 0 0,0 0-1,0 0 1,1 0-1,-1-1 1,1 1 0,1 5-1,-2-9 64,0 0 0,0 0 0,1 1 0,-1-1 0,0 0 0,0 0 0,0 0 0,0 0 0,0 1 0,1-1 0,-1 0 0,0 0 0,0 0 0,0 0 0,1 0-1,-1 0 1,0 0 0,0 1 0,0-1 0,1 0 0,-1 0 0,0 0 0,0 0 0,1 0 0,-1 0 0,0 0 0,0 0 0,1 0 0,-1 0 0,0 0 0,0 0 0,0 0 0,1-1 0,-1 1 0,0 0 0,0 0-1,0 0 1,1 0 0,-1 0 0,0 0 0,0 0 0,0-1 0,1 1 0,-1 0 0,0 0 0,0 0 0,0 0 0,0-1 0,5-9-225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2:41.212"/>
    </inkml:context>
    <inkml:brush xml:id="br0">
      <inkml:brushProperty name="width" value="0.05" units="cm"/>
      <inkml:brushProperty name="height" value="0.05" units="cm"/>
    </inkml:brush>
  </inkml:definitions>
  <inkml:trace contextRef="#ctx0" brushRef="#br0">4 135 14211,'-3'-9'1448,"9"7"-856,6-1-263,13-2 903,-1-3-424,12-5-320,3-1-176,9 1-448,4 0-368,-8-2 440,-5-3-72,-12-4-96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5:33.030"/>
    </inkml:context>
    <inkml:brush xml:id="br0">
      <inkml:brushProperty name="width" value="0.05" units="cm"/>
      <inkml:brushProperty name="height" value="0.05" units="cm"/>
    </inkml:brush>
  </inkml:definitions>
  <inkml:trace contextRef="#ctx0" brushRef="#br0">848 50 11955,'-1'-2'61,"-1"0"0,1 0 1,-1 1-1,1-1 1,-1 0-1,0 0 1,1 1-1,-1-1 1,0 1-1,0 0 0,0 0 1,0-1-1,0 1 1,-1 0-1,1 1 1,0-1-1,0 0 1,-1 1-1,1-1 0,0 1 1,-1 0-1,1 0 1,-1 0-1,1 0 1,0 0-1,-1 0 1,1 1-1,0-1 0,-1 1 1,1-1-1,0 1 1,0 0-1,-4 2 1,0 0-12,0 1 0,1 0 0,-1 0 0,1 1 0,-1 0 0,1 0 0,1 0 0,-1 0 0,1 1 0,-6 10 0,-5 11-26,1 2 1,2 0 0,-15 49 0,-14 98-34,38-164 9,-57 394 3,28 3 1,28-359-6,-2 67-11,6-96 8,1-1 0,0 1-1,7 29 1,-7-46-2,0 0 1,1 0-1,-1 1 0,1-1 1,0 0-1,0-1 0,0 1 1,1 0-1,-1-1 0,1 1 1,0-1-1,0 0 0,7 6 1,-4-5-4,-1 0 0,1-1 0,1 1 0,-1-1 0,0-1 0,1 1 0,-1-1 0,9 1 0,9 1-19,1-1 0,0-2-1,46-2 1,-64 0 26,165-14-9,50-2 36,373 0 203,-177-9-160,-293 25-42,169 20-1,-75 12-19,60 6 7,4-22-6,366-64 21,-244 10-13,133 27-17,-2 30-10,-93 7 18,138 6-12,3-32 9,-180-24 20,91-3 17,2 37 3,-239 18-33,145 9 17,-337-34-25,-1-4 1,1-2-1,0-3 1,69-16 0,-112 18 10,0-1 0,-1-1 1,24-11-1,-39 15-3,-1-1 0,0 0 0,0 0-1,0 0 1,0 0 0,-1-1 0,1 0-1,-1 0 1,0-1 0,-1 1 0,1-1 0,-1 0-1,0 0 1,4-10 0,7-23-19,-1-1 0,-1-1 0,-3 0 0,-1-1 0,4-53 0,-7 6-24,-8-132 1,-40-190 104,41 402-65,-1 0 0,0 0-1,-1 0 1,0 0 0,0 0 0,-8-13 0,8 18-4,1 1 1,-1 0-1,0 0 0,0 0 1,0 0-1,0 0 0,0 0 0,0 1 1,-1 0-1,0-1 0,1 2 1,-1-1-1,0 0 0,0 1 1,0-1-1,0 1 0,-5-1 1,-16-1 23,0 2 0,0 0 0,0 2 0,0 0 1,-37 8-1,-5-1 54,42-7-55,1 0 1,0-2-1,-1-1 1,-32-7 0,-95-29-57,3 0-79,-75 3-52,-1 9 0,-257 5-1,-454 53 91,-59-13 136,37-61 29,40 1-70,26 48-126,223 27 80,66-3 154,49-24 20,1-54-26,65-54 1196,104 18-215,275 64-676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1.202"/>
    </inkml:context>
    <inkml:brush xml:id="br0">
      <inkml:brushProperty name="width" value="0.05" units="cm"/>
      <inkml:brushProperty name="height" value="0.05" units="cm"/>
    </inkml:brush>
  </inkml:definitions>
  <inkml:trace contextRef="#ctx0" brushRef="#br0">28 1 14523,'3'0'1464,"-3"11"-1088,-6 12-159,-1 6 815,0 10-672,1 5-80,2 6-88,4 6-24,0-3-144,4-1-136,0-6-352,2-5-144,-2-11 456,-4-7-80,-3-10-120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1.579"/>
    </inkml:context>
    <inkml:brush xml:id="br0">
      <inkml:brushProperty name="width" value="0.05" units="cm"/>
      <inkml:brushProperty name="height" value="0.05" units="cm"/>
    </inkml:brush>
  </inkml:definitions>
  <inkml:trace contextRef="#ctx0" brushRef="#br0">1 149 13795,'0'-3'132,"1"0"0,1 0 0,-1 0 0,0-1 0,1 2 0,-1-1 0,1 0 0,0 0 0,0 0 0,0 1 0,0-1 0,1 1 0,-1 0 0,1 0 0,4-4 0,5-2 177,1 0 0,15-7 1,-25 14-225,24-11 101,1 0 0,0 2 1,1 1-1,0 2 0,1 0 1,-1 2-1,1 1 1,0 2-1,0 1 0,1 1 1,41 6-1,-59-4-180,-1 0 0,1 1-1,-1 1 1,0 0 0,0 1 0,-1 0 0,21 13-1,-28-16-3,-1 0-1,0 1 1,0 0-1,0 0 1,0 0-1,0 0 1,0 0-1,-1 0 1,0 0-1,1 1 1,-1 0-1,2 4 1,-4-5-1,1 0 1,0 0-1,-1 0 1,0 0-1,1 0 1,-1 0 0,0 1-1,-1-1 1,1 0-1,-1 0 1,1 0-1,-1 0 1,0 0-1,0 0 1,0-1-1,0 1 1,-1 0-1,-2 4 1,-3 3 6,0 0 0,-1 0 0,0-1 0,-1 0 0,0-1 0,0 1 0,-1-2 0,0 1 0,-16 8 0,-3-1-43,0-1 1,-44 15-1,71-28 26,-14 4-207,1 0 0,-20 3 1,32-7 182,0-1 0,0 1 1,0-1-1,0 0 1,0 0-1,0 0 0,0 0 1,0 0-1,0-1 1,0 1-1,0-1 0,0 0 1,0 0-1,0 0 0,0 0 1,1 0-1,-1-1 1,0 0-1,-2-1 0,-7-13-217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03.768"/>
    </inkml:context>
    <inkml:brush xml:id="br0">
      <inkml:brushProperty name="width" value="0.05" units="cm"/>
      <inkml:brushProperty name="height" value="0.05" units="cm"/>
    </inkml:brush>
  </inkml:definitions>
  <inkml:trace contextRef="#ctx0" brushRef="#br0">0 110 13411,'15'-10'395,"0"0"0,0 1 0,1 0 1,0 2-1,0 0 0,28-8 0,103-19-27,-136 32-353,-3 0-10,0 1 0,1-1 0,-1 1 0,0 1 0,1-1 0,-1 2 0,1-1 0,9 2 0,-17-1 1,0-1 0,0 0 0,0 0-1,0 1 1,0-1 0,-1 0 0,1 1 0,0-1 0,0 1 0,-1-1 0,1 1-1,0 0 1,-1-1 0,1 1 0,0-1 0,-1 1 0,1 0 0,-1 0 0,1-1-1,-1 1 1,0 0 0,1 0 0,-1 0 0,0-1 0,1 1 0,-1 0 0,0 0-1,0 0 1,0 0 0,0 0 0,0 0 0,0-1 0,0 1 0,0 0 0,0 0 0,0 0-1,0 0 1,-1 0 0,1 0 0,0-1 0,-1 2 0,-2 5 82,0 0 0,0 0 0,-1 0 0,-4 6 0,2-3 26,-31 51 500,-119 217 1877,148-261-2515,0 0 1,-7 23-1,14-31-390,6-14 220,12-20 71,-10 14 2,24-31-191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3.218"/>
    </inkml:context>
    <inkml:brush xml:id="br0">
      <inkml:brushProperty name="width" value="0.05" units="cm"/>
      <inkml:brushProperty name="height" value="0.05" units="cm"/>
    </inkml:brush>
  </inkml:definitions>
  <inkml:trace contextRef="#ctx0" brushRef="#br0">0 67 14907,'16'-10'299,"-1"1"0,1 1 0,0 1 0,1 0 0,0 1-1,0 1 1,0 0 0,31-3 0,-45 7-295,-1 1 1,1 0-1,0 0 0,-1 0 0,1 0 1,-1 0-1,1 0 0,0 1 0,-1-1 1,1 1-1,-1 0 0,1 0 1,3 1-1,-5-1 0,0 0-1,1 0 1,-1 1 0,0-1 0,0 0 0,0 0 0,0 1 0,0-1-1,-1 0 1,1 1 0,0-1 0,-1 1 0,1-1 0,-1 1 0,1-1-1,-1 1 1,0-1 0,1 1 0,-1 0 0,0-1 0,0 1-1,0-1 1,-1 4 0,-3 24 128,-2 1 0,0-1 1,-22 56-1,4-15 101,20-50-169,3-15-134,0 1 1,0-1 0,-1 0 0,0 0 0,1 1-1,-2-1 1,1 0 0,0 0 0,-7 8-1,6-12-54,3-4-62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3.620"/>
    </inkml:context>
    <inkml:brush xml:id="br0">
      <inkml:brushProperty name="width" value="0.05" units="cm"/>
      <inkml:brushProperty name="height" value="0.05" units="cm"/>
    </inkml:brush>
  </inkml:definitions>
  <inkml:trace contextRef="#ctx0" brushRef="#br0">1 0 13723,'3'22'1464,"4"-4"-1056,6 0-160,3-5 601,5-6-337,5-3-128,3-7-528,1-5-72,0-2 168,-6-1-56,-7 3-80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4.007"/>
    </inkml:context>
    <inkml:brush xml:id="br0">
      <inkml:brushProperty name="width" value="0.05" units="cm"/>
      <inkml:brushProperty name="height" value="0.05" units="cm"/>
    </inkml:brush>
  </inkml:definitions>
  <inkml:trace contextRef="#ctx0" brushRef="#br0">1 1 14451,'0'11'1360,"3"7"-1064,-2 7-144,1 5 665,0 8-465,1 3-104,0 4-280,-1-4-168,-2-3 176,1-7-8,-1-11-48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5.032"/>
    </inkml:context>
    <inkml:brush xml:id="br0">
      <inkml:brushProperty name="width" value="0.05" units="cm"/>
      <inkml:brushProperty name="height" value="0.05" units="cm"/>
    </inkml:brush>
  </inkml:definitions>
  <inkml:trace contextRef="#ctx0" brushRef="#br0">57 9 14963,'2'-9'1272,"-3"11"-951,-3 8-169,-1 10 512,1 6-128,-2 11-264,2 6-168,0 9-80,1 6-16,0 4-48,0-5-120,0-4-248,-1-4-144,0-10 416,-1-11-64,0-16-120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5.439"/>
    </inkml:context>
    <inkml:brush xml:id="br0">
      <inkml:brushProperty name="width" value="0.05" units="cm"/>
      <inkml:brushProperty name="height" value="0.05" units="cm"/>
    </inkml:brush>
  </inkml:definitions>
  <inkml:trace contextRef="#ctx0" brushRef="#br0">1 194 11442,'0'-8'289,"1"0"0,1 0-1,-1 0 1,1 0 0,0 1-1,1-1 1,0 0 0,0 1-1,1 0 1,0 0 0,0 0-1,1 0 1,0 1 0,0-1-1,10-9 1,-8 9-176,0 1 0,1 0-1,0 0 1,0 0 0,0 1 0,0 0 0,1 1 0,0 0-1,0 0 1,0 1 0,0 0 0,17-3 0,-4 5-66,1 1 1,-1 1 0,0 0-1,0 2 1,0 1 0,-1 0-1,1 2 1,-1 1-1,0 0 1,-1 1 0,1 2-1,-2 0 1,29 19 0,-47-29-46,1 1 0,-1 0 1,0 0-1,1 0 0,-1-1 1,0 1-1,0 1 0,0-1 1,0 0-1,0 0 0,0 0 1,0 1-1,0-1 0,0 0 1,0 1-1,-1-1 0,1 0 1,0 1-1,-1-1 0,0 1 1,1 0-1,-1-1 0,0 1 1,1 2-1,-2-2 2,0-1 0,0 1 0,0 0 0,0 0 0,0-1 0,0 1 0,0-1 0,0 1 0,0-1 0,-1 1 0,1-1 0,-1 1 0,1-1 0,-1 0 0,0 0 0,1 0 0,-1 0 0,-2 1 0,-18 8 30,0 0 0,-1-2 0,0-1 0,-36 7 0,-97 7 304,83-18-391,154 5-158,-41-5 34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6.012"/>
    </inkml:context>
    <inkml:brush xml:id="br0">
      <inkml:brushProperty name="width" value="0.05" units="cm"/>
      <inkml:brushProperty name="height" value="0.05" units="cm"/>
    </inkml:brush>
  </inkml:definitions>
  <inkml:trace contextRef="#ctx0" brushRef="#br0">7 0 14939,'-2'17'1208,"1"2"-871,1 2-161,-3 2 392,3-1-72,0 1-368,0-6-312,1-4 176,5-6-32,4-6-88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6.425"/>
    </inkml:context>
    <inkml:brush xml:id="br0">
      <inkml:brushProperty name="width" value="0.05" units="cm"/>
      <inkml:brushProperty name="height" value="0.05" units="cm"/>
    </inkml:brush>
  </inkml:definitions>
  <inkml:trace contextRef="#ctx0" brushRef="#br0">36 63 14563,'2'-2'111,"15"-10"671,1 1 0,27-13 0,-40 22-642,0-1 0,1 1 0,-1 1 0,1-1 0,-1 1 1,1 0-1,0 0 0,0 1 0,-1-1 0,1 1 0,0 1 0,0-1 0,10 3 0,-14-2-122,0-1 0,0 1 0,0 0 0,0 0 0,0 0 0,0 0 0,0 0 0,0 0 0,0 1 0,-1-1 0,1 1 0,0-1 0,-1 1 0,0 0 0,1-1 0,-1 1 0,0 0 0,0 0 0,0 0 0,0 0 0,0 0 0,0 0 0,-1 0 0,1 0 0,0 0 0,-1 1 0,0-1 0,0 0 0,0 0 0,0 0 0,0 0 0,0 1 0,0-1 0,0 0 0,-1 0 0,-1 4 0,-1 6-7,-1-1 1,0 1-1,-1-1 0,0 1 1,-8 11-1,-12 14 31,-49 58 0,46-62-24,-43 68 0,70-100-19,0 0-1,0 1 1,0-1 0,0 1 0,1-1-1,-1 1 1,0-1 0,1 1-1,-1-1 1,1 1 0,0 0 0,-1-1-1,1 1 1,0 0 0,0-1 0,0 1-1,0 0 1,0-1 0,0 1-1,1 0 1,-1-1 0,0 1 0,1 0-1,-1-1 1,1 1 0,0-1 0,0 1-1,-1-1 1,1 1 0,0-1-1,0 0 1,1 1 0,-1-1 0,0 0-1,0 0 1,0 0 0,1 0 0,-1 0-1,1 0 1,-1 0 0,1 0 0,1 0-1,9 6-120,1-1-1,0-1 0,0 0 0,1-1 1,-1-1-1,1 0 0,-1 0 1,1-2-1,0 1 0,21-2 1,-4-6-90,0-7-83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8.501"/>
    </inkml:context>
    <inkml:brush xml:id="br0">
      <inkml:brushProperty name="width" value="0.05" units="cm"/>
      <inkml:brushProperty name="height" value="0.05" units="cm"/>
    </inkml:brush>
  </inkml:definitions>
  <inkml:trace contextRef="#ctx0" brushRef="#br0">4 773 12859,'0'0'56,"0"0"0,0 0 0,0 0-1,-1 0 1,1 0 0,0 0 0,0 0 0,0 0 0,0 0 0,0 0 0,0 0 0,0 0 0,-1 0 0,1 0 0,0 0 0,0 0 0,0 0-1,0 0 1,0 0 0,0 0 0,0-1 0,0 1 0,-1 0 0,1 0 0,0 0 0,0 0 0,0 0 0,0 0 0,0 0 0,0 0-1,0 0 1,0 0 0,0-1 0,0 1 0,0 0 0,0 0 0,0 0 0,0 0 0,0 0 0,0 0 0,0 0 0,0 0 0,0-1 0,0 1-1,0 0 1,0 0 0,0 0 0,0 0 0,0 0 0,0 0 0,0 0 0,0 0 0,0-1 0,0 1 0,0 0 0,0 0 0,0 0 0,0 0-1,0 0 1,5-13 1181,8-11-384,51-82 918,72-161 0,3-86-1239,-137 347-510,-9 22-12,-10 28-14,-11 54 9,4 2 0,-11 107 0,-2 14-59,26-177-934,10-45 955,1 1 25,-1-1-1,1 1 1,0-1-1,0 0 1,0 1-1,-1-1 0,1 1 1,0-1-1,0 0 1,0 1-1,0-1 1,0 0-1,0 1 0,0-1 1,0 1-1,0-1 1,0 0-1,0 1 1,0-1-1,1 0 0,-1 0 1,6-9-162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9.088"/>
    </inkml:context>
    <inkml:brush xml:id="br0">
      <inkml:brushProperty name="width" value="0.05" units="cm"/>
      <inkml:brushProperty name="height" value="0.05" units="cm"/>
    </inkml:brush>
  </inkml:definitions>
  <inkml:trace contextRef="#ctx0" brushRef="#br0">111 3 14747,'0'0'49,"0"0"1,0 0-1,0 1 0,0-1 0,0 0 0,0 0 1,-1 1-1,1-1 0,0 0 0,0 0 0,0 0 1,0 1-1,-1-1 0,1 0 0,0 0 1,0 0-1,0 0 0,-1 0 0,1 1 0,0-1 1,0 0-1,-1 0 0,1 0 0,0 0 0,0 0 1,-1 0-1,1 0 0,0 0 0,0 0 1,-1 0-1,1 0 0,0 0 0,0 0 0,-1 0 1,1 0-1,0 0 0,0 0 0,-1 0 0,1 0 1,0 0-1,0 0 0,-1-1 0,1 1 1,0 0-1,0 0 0,0 0 0,-1 0 0,1-1 1,0 1-1,0 0 0,0 0 0,0 0 0,-1-1 1,1 1-1,0 0 0,0 0 0,0 0 1,0-1-1,0 1 0,0 0 0,0 0 0,0-1 1,0 1-1,0 0 0,0 0 0,0-1 0,0 1 1,0 0-1,0-1 0,-7 20 1263,-9 142-228,-21 153-622,20-175-722,15-119-115,-5-46-2276,2 2 2116,-3-6-58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9.508"/>
    </inkml:context>
    <inkml:brush xml:id="br0">
      <inkml:brushProperty name="width" value="0.05" units="cm"/>
      <inkml:brushProperty name="height" value="0.05" units="cm"/>
    </inkml:brush>
  </inkml:definitions>
  <inkml:trace contextRef="#ctx0" brushRef="#br0">0 263 13491,'4'-11'498,"0"0"0,1 1 1,0-1-1,1 1 0,-1 0 1,2 1-1,0 0 0,11-13 0,-5 9 78,1 0-1,1 1 1,0 1-1,23-13 0,-14 9-216,-9 5-208,0 0-1,1 1 1,1 1-1,-1 0 1,2 1-1,-1 1 1,28-6-1,-42 12-143,0-1 0,-1 1 0,1 0 0,0 0 0,0 0 0,0 0 0,-1 1 0,1-1 0,0 1 0,0 0 0,-1-1 0,1 1 0,-1 0 0,1 1 0,-1-1 0,1 0 0,-1 1 0,1 0 0,1 2 0,-1-1-3,0 0 1,-1 0-1,1 0 0,-1 1 0,0-1 1,0 1-1,-1 0 0,1-1 0,-1 1 0,0 0 1,0 0-1,1 5 0,-1 1 4,0 0 1,0 0-1,-1 0 0,0 0 0,-1 0 1,0 0-1,-1 0 0,0 0 0,-1 0 1,-4 11-1,0-7 24,0 1 0,-1-1 0,0-1 0,-1 0 0,-1 0 0,0-1 0,-20 19 0,24-26-78,1 0-1,-1-1 1,0 1 0,0-1-1,0 0 1,-1-1 0,1 1-1,-1-1 1,0-1 0,0 1-1,0-1 1,0 0 0,0-1-1,-1 0 1,1 0 0,0 0-1,-1-1 1,-12-1 0,12-1-2764,23 7 1152,0 1 941,7 1-68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04.140"/>
    </inkml:context>
    <inkml:brush xml:id="br0">
      <inkml:brushProperty name="width" value="0.05" units="cm"/>
      <inkml:brushProperty name="height" value="0.05" units="cm"/>
    </inkml:brush>
  </inkml:definitions>
  <inkml:trace contextRef="#ctx0" brushRef="#br0">1 666 10818,'1'0'136,"1"-1"-1,-1 0 1,0 0-1,1 0 1,-1 0-1,0 0 1,1 0-1,-1 0 1,0 0 0,0 0-1,0-1 1,0 1-1,0 0 1,0-1-1,0 1 1,-1-1-1,2-1 1,0-1 164,30-55 614,-3 0 0,-3-2 0,36-124 0,-57 169-917,-1-1 0,-1 1 0,1-18 0,-5 18-11,1 16 14,0 0 0,0 0 0,0 0 0,0 0-1,0 0 1,0-1 0,0 1 0,0 0-1,0 0 1,0 0 0,0 0 0,0 0 0,0 0-1,0 0 1,0 0 0,0-1 0,0 1-1,0 0 1,0 0 0,0 0 0,0 0 0,-1 0-1,1 0 1,0 0 0,0 0 0,0 0-1,0 0 1,0 0 0,0 0 0,0 0 0,0 0-1,0 0 1,-1 0 0,1 0 0,0 0-1,0 0 1,0 0 0,0 0 0,0 0 0,0 0-1,0 0 1,0 0 0,-1 0 0,1 0-1,0 0 1,0 0 0,0 0 0,0 0 0,0 0-1,0 0 1,-1 0 0,0 2 0,0 0 0,-1 0 0,1 0-1,0 0 1,0 1 0,0-1 0,0 0 0,-1 5 0,-3 13 22,2 0 0,0 1 0,1-1 0,1 1 0,0 0 0,2-1 0,1 1 1,0 0-1,2-1 0,0 0 0,10 28 0,-8-33 58,1 0 0,0-1 0,1 0 0,1-1 0,0 0 0,1 0 0,18 18 0,-26-29 27</inkml:trace>
  <inkml:trace contextRef="#ctx0" brushRef="#br0" timeOffset="1">428 83 15907,'11'-13'612,"-1"2"-96,1 0 1,19-16-1,-26 25-441,-1-1-1,1 1 0,-1 0 0,1 0 1,0 0-1,-1 1 0,1-1 1,0 1-1,0 0 0,0 0 1,0 1-1,1-1 0,-1 1 0,7 0 1,-9 0-70,0 1 0,0-1 0,0 1 0,0 0 1,0 0-1,0-1 0,0 1 0,0 1 0,-1-1 1,1 0-1,0 0 0,-1 1 0,1-1 0,-1 1 0,1-1 1,-1 1-1,0 0 0,1-1 0,-1 1 0,0 0 1,0 0-1,-1 0 0,1 0 0,0 0 0,0 0 0,-1 0 1,0 0-1,1 0 0,-1 0 0,0 4 0,1 6 23,0 1-1,-1 0 1,-2 20-1,-18 83 315,12-81-167,2 0 0,-2 43 0,7-76-160,1 0 0,0 0 0,0 0-1,0 0 1,0 0 0,1 0 0,-1 0 0,0 0-1,1 0 1,-1 0 0,1 0 0,0 0 0,0 0-1,0 0 1,0 0 0,0-1 0,0 1-1,0 0 1,1-1 0,1 3 0,-1-3-8,0 0 1,-1-1-1,1 1 1,0 0 0,0-1-1,0 1 1,0-1-1,0 0 1,0 1-1,0-1 1,0 0 0,0 0-1,0 0 1,0-1-1,0 1 1,-1 0-1,4-2 1,8-2-48,0-1 0,-1-1 0,1 0 0,18-13 0,-28 17 12,139-96-450,-90 61 385,19-13-55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9.895"/>
    </inkml:context>
    <inkml:brush xml:id="br0">
      <inkml:brushProperty name="width" value="0.05" units="cm"/>
      <inkml:brushProperty name="height" value="0.05" units="cm"/>
    </inkml:brush>
  </inkml:definitions>
  <inkml:trace contextRef="#ctx0" brushRef="#br0">58 114 13947,'1'-4'282,"1"0"1,0 0-1,0 0 1,1 0-1,-1 0 0,1 1 1,-1-1-1,1 1 1,0 0-1,6-5 0,5-6 810,-10 8-859,0 1 1,1 0-1,0 0 0,0 1 1,0 0-1,0 0 0,1 0 0,0 0 1,0 1-1,0 0 0,8-3 0,-14 6-222,1-1 0,-1 1 1,1 0-1,-1 0 0,1 0 0,0 0 0,-1 0 0,1 0 0,-1 0 0,1 0 0,-1 0 0,1 0 0,-1 0 0,1 0 0,-1 0 0,1 0 0,0 0 0,-1 0 0,1 1 0,-1-1 0,1 0 0,-1 0 0,0 1 0,1-1 0,-1 0 0,1 1 0,-1-1 0,1 0 0,-1 1 0,0-1 0,1 1 0,-1-1 0,0 1 0,1-1 0,-1 1 0,1 1 1,-1 0 0,0 1 0,1-1 0,-1 0 0,0 0 0,0 0 0,-1 0 0,1 0 0,0 0 0,-1 2 0,-2 6 1,1-1 0,-2 0 0,-5 12 0,-3-2 12,0-1 0,-2 0 1,0-1-1,-1-1 0,-22 19 1,-27 31 44,64-66-70,-1 0-1,1 1 0,-1-1 0,1 0 1,0 0-1,0 1 0,-1-1 1,1 1-1,0-1 0,-1 0 0,1 1 1,0-1-1,0 0 0,0 1 0,-1-1 1,1 1-1,0-1 0,0 1 1,0-1-1,0 1 0,0-1 0,0 0 1,0 1-1,0-1 0,0 1 0,0-1 1,0 1-1,0-1 0,0 1 1,0-1-1,1 0 0,-1 1 0,0-1 1,0 1-1,1 0 0,0-1-2,0 1-1,0 0 1,0-1 0,0 1-1,1-1 1,-1 0 0,0 1-1,0-1 1,1 0 0,-1 0-1,0 0 1,2 0-1,38-4-308,-29 0 121,0 0 0,0-1 0,-1 0 0,0-1 0,0 0 0,0 0 0,0-2 0,15-13 0,1-9-195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0.422"/>
    </inkml:context>
    <inkml:brush xml:id="br0">
      <inkml:brushProperty name="width" value="0.05" units="cm"/>
      <inkml:brushProperty name="height" value="0.05" units="cm"/>
    </inkml:brush>
  </inkml:definitions>
  <inkml:trace contextRef="#ctx0" brushRef="#br0">84 4 13259,'0'0'72,"1"0"0,-1 0 1,0-1-1,0 1 0,1 0 0,-1 0 1,0-1-1,0 1 0,1 0 0,-1 0 0,0 0 1,1 0-1,-1-1 0,0 1 0,0 0 1,1 0-1,-1 0 0,0 0 0,1 0 1,-1 0-1,0 0 0,1 0 0,-1 0 1,0 0-1,1 0 0,-1 0 0,0 0 1,1 0-1,-1 0 0,0 0 0,1 1 1,-1-1-1,0 0 0,1 0 0,-1 0 1,0 0-1,0 1 0,1-1 0,-1 0 0,0 0 1,0 0-1,1 1 0,-1-1 0,0 0 1,0 1-1,1-1 0,1 24 1168,-9 30-549,-5-12-273,-32 75 0,11-36-132,32-80-281,1 0-1,-1 1 1,1-1 0,0 0 0,-1 0-1,1 1 1,0-1 0,0 0-1,0 1 1,0-1 0,0 0 0,0 1-1,0-1 1,0 0 0,0 1 0,1 1-1,0-2-2,-1-1-1,1 1 0,-1-1 0,1 1 1,-1-1-1,1 1 0,-1-1 1,1 1-1,0-1 0,-1 1 0,1-1 1,0 0-1,-1 1 0,1-1 1,0 0-1,0 0 0,-1 1 1,1-1-1,0 0 0,-1 0 0,2 0 1,6 0-4,-1-1 1,0 0 0,1 0 0,-1-1 0,7-2 0,7-1 11,-16 3-10,0 2 0,0-1-1,0 1 1,0-1 0,0 2 0,0-1 0,0 0 0,0 1 0,0 0-1,-1 0 1,9 3 0,-10-3 0,-1 1-1,1-1 0,-1 1 1,0 0-1,0 0 1,0 0-1,0 0 0,0 0 1,0 0-1,0 0 1,-1 1-1,1-1 1,-1 1-1,1-1 0,-1 1 1,0-1-1,0 1 1,0 0-1,-1-1 0,1 1 1,0 6-1,0 9 8,-1 0 0,0 1 1,-1-1-1,-2 0 0,1 0 0,-2 0 0,-6 19 0,3-14 67,2 0-1,1 0 0,-2 40 1,6-61-62,0 0-1,1 0 1,0 0-1,-1 0 1,1 0-1,0 0 1,0 0 0,0 0-1,0-1 1,0 1-1,0 0 1,1-1-1,-1 1 1,0-1 0,1 0-1,-1 1 1,4 1-1,-3-1-9,0 0 0,0 0 0,1 0 0,-1 0 0,-1 0 0,1 1 0,2 3 0,-2-1-27,-1 0-1,0-1 1,0 1 0,0 0-1,-1 0 1,1-1 0,-1 1-1,0 0 1,-1 0 0,1 0-1,-1-1 1,-1 7 0,-2 3-145,0-1 0,-12 25 0,14-33 253,0-1 1,0 1-1,-1-1 0,0 0 0,0 0 0,0 0 1,0 0-1,0-1 0,-1 1 0,0-1 1,0 1-1,0-1 0,0-1 0,-7 5 0,-9-1 61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1.196"/>
    </inkml:context>
    <inkml:brush xml:id="br0">
      <inkml:brushProperty name="width" value="0.05" units="cm"/>
      <inkml:brushProperty name="height" value="0.05" units="cm"/>
    </inkml:brush>
  </inkml:definitions>
  <inkml:trace contextRef="#ctx0" brushRef="#br0">141 24 14283,'0'-6'758,"0"-9"333,-1 13-706,-2 8-57,-28 138 1881,9-36-1994,-10 18-176,-17 76-36,48-200-9,1-1 0,-1 1 0,1-1-1,0 1 1,-1-1 0,1 1 0,0 0 0,0-1 0,0 1 0,1-1 0,-1 1 0,1 2 0,-1-4-4,1 1 1,0-1 0,0 1 0,0-1 0,0 1-1,0-1 1,-1 0 0,1 1 0,0-1-1,0 0 1,0 0 0,0 0 0,0 1-1,0-1 1,0 0 0,1-1 0,0 2-6,-1-1 10,0 0 0,0 0 0,0 1 0,-1-1 0,1 0 0,0 1 0,0-1 0,-1 0 0,1 1 0,0-1 0,-1 1 1,1 0-1,0-1 0,-1 1 0,1-1 0,-1 1 0,1 0 0,-1 0 0,1-1 0,-1 1 0,0 0 0,1 0 0,-1-1 0,0 3 0,6 23-48,-5-20 39,6 60-73,-2 81-1,2 20 26,-7-159 0,1 0 1,0 0-1,1 0 0,-1 0 0,1-1 1,1 1-1,0 0 0,0-1 0,0 0 1,1 0-1,0 0 0,1 0 0,-1 0 1,1-1-1,0 0 0,10 9 0,5 6-342,-14-11 150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0.461"/>
    </inkml:context>
    <inkml:brush xml:id="br0">
      <inkml:brushProperty name="width" value="0.05" units="cm"/>
      <inkml:brushProperty name="height" value="0.05" units="cm"/>
    </inkml:brush>
  </inkml:definitions>
  <inkml:trace contextRef="#ctx0" brushRef="#br0">12 91 17292,'-9'5'1400,"8"-1"-1016,-1-4-200,8-7 536,7-2-216,6-5-392,6 1-240,4-1-456,0-5-192,2 6-1152,4 4 1552,-4 8-353,1 1-247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0.831"/>
    </inkml:context>
    <inkml:brush xml:id="br0">
      <inkml:brushProperty name="width" value="0.05" units="cm"/>
      <inkml:brushProperty name="height" value="0.05" units="cm"/>
    </inkml:brush>
  </inkml:definitions>
  <inkml:trace contextRef="#ctx0" brushRef="#br0">1 45 10626,'19'4'1289,"1"-4"-713,-3-1-264,3-3 1000,-2 2-584,4 2-304,1 0-128,-4 0-184,-4 0-80,1 0-72,0-1-32,0-3-120,-1-5-32,1 2-80,-2-2 24,-2 2 136,2 3-48,-1 4-32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3.785"/>
    </inkml:context>
    <inkml:brush xml:id="br0">
      <inkml:brushProperty name="width" value="0.05" units="cm"/>
      <inkml:brushProperty name="height" value="0.05" units="cm"/>
    </inkml:brush>
  </inkml:definitions>
  <inkml:trace contextRef="#ctx0" brushRef="#br0">177 0 14835,'-8'8'202,"1"-1"0,0 1 0,1 1-1,-1-1 1,2 1 0,-1 0 0,-5 15 0,0-3 109,-56 118 289,58-117-554,1 0-1,1 1 1,1 0-1,-4 36 1,10-56-46,-1 1-1,1 0 1,0 0-1,0 0 1,0 0 0,0 0-1,1 0 1,0 0-1,0 0 1,0-1 0,0 1-1,0 0 1,1-1-1,0 1 1,-1-1 0,1 1-1,1-1 1,-1 0-1,0 0 1,1 0-1,-1 0 1,1 0 0,0 0-1,0-1 1,7 5-1,1 0-33,-1 2-1,0-1 1,0 1-1,-1 1 0,0-1 1,0 2-1,-1-1 1,-1 1-1,0 0 0,0 1 1,-1 0-1,-1 0 1,0 0-1,0 1 0,-1-1 1,-1 1-1,0 0 0,-1 0 1,1 16-1,-2 4 100,-2 1-1,-1-1 0,-12 60 1,3-20 287,11-66-412,0 0 0,1 0 1,0 0-1,0 0 0,1 0 1,0 0-1,0 0 0,0-1 1,1 1-1,0-1 0,5 9 1,7 6-117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4.516"/>
    </inkml:context>
    <inkml:brush xml:id="br0">
      <inkml:brushProperty name="width" value="0.05" units="cm"/>
      <inkml:brushProperty name="height" value="0.05" units="cm"/>
    </inkml:brush>
  </inkml:definitions>
  <inkml:trace contextRef="#ctx0" brushRef="#br0">71 0 12755,'-11'22'661,"0"0"1,2 0-1,0 1 1,1 0 0,-4 25-1,8-29-586,1 1 0,1-1 0,1 1 0,0-1 0,2 1 0,4 31 0,-5-46-99,1 0 0,0 0 0,0 0 0,0 0 0,1 0 0,0 0 0,0-1 0,0 1 0,0-1 0,1 1 0,0-1 0,0 0 0,0 0 0,0 0 0,1-1 0,-1 1 0,1-1 0,0 0 0,0 0 0,0 0 0,1 0 0,-1-1 0,1 1 0,-1-1 0,1 0 0,0-1 0,0 1 0,0-1 0,0 0 0,9 1 0,21-1-177,-23-1 140,0 0 1,0 1-1,21 4 1,-30-4 56,0 0 0,0 0 0,0 0 0,0 0 0,0 0 0,-1 1-1,1 0 1,0-1 0,-1 1 0,1 0 0,-1 0 0,0 0 0,0 1 0,0-1 0,0 1 0,0-1 0,0 1 0,-1-1 0,3 5 0,-1 2 17,0 1 0,0-1 0,-1 1 0,0-1 1,0 1-1,-1 0 0,-1 12 0,-6 75 198,1-24 28,4-58-139,2 0 0,-1 0 0,5 17 1,-4-26-40,0 0 1,1-1 0,0 1-1,1-1 1,-1 1-1,1-1 1,0 0 0,0 0-1,0 0 1,8 9-1,-5-8-20,-2 1-1,1 0 0,-1 0 0,0 1 1,0-1-1,-1 1 0,0 0 1,0 0-1,-1 0 0,0 1 0,0-1 1,-1 0-1,0 17 0,0-11-122,-2-1 0,0 1 0,0 0 0,-1 0-1,-1-1 1,0 1 0,-8 20 0,9-30 61,1-1 0,-1 1 0,0 0 0,0-1 0,0 0 0,-1 0 0,1 0 0,-1 0 0,0 0 0,0 0 0,-4 2 0,-14 6-148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4.936"/>
    </inkml:context>
    <inkml:brush xml:id="br0">
      <inkml:brushProperty name="width" value="0.05" units="cm"/>
      <inkml:brushProperty name="height" value="0.05" units="cm"/>
    </inkml:brush>
  </inkml:definitions>
  <inkml:trace contextRef="#ctx0" brushRef="#br0">1 0 11995,'11'61'1128,"0"0"-864,-2 2-104,0 6 872,-5 3-936,-4-1-8,-1-9-24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6.036"/>
    </inkml:context>
    <inkml:brush xml:id="br0">
      <inkml:brushProperty name="width" value="0.05" units="cm"/>
      <inkml:brushProperty name="height" value="0.05" units="cm"/>
    </inkml:brush>
  </inkml:definitions>
  <inkml:trace contextRef="#ctx0" brushRef="#br0">0 0 12891,'11'3'1520,"-1"8"-1024,0 11-256,-2 5 1545,-4 9-1433,-1 3-104,-1 8-96,-2-1-136,-2 0-232,-1-5-168,-2-9 336,-2-9-72,1-10-64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6.564"/>
    </inkml:context>
    <inkml:brush xml:id="br0">
      <inkml:brushProperty name="width" value="0.05" units="cm"/>
      <inkml:brushProperty name="height" value="0.05" units="cm"/>
    </inkml:brush>
  </inkml:definitions>
  <inkml:trace contextRef="#ctx0" brushRef="#br0">10 1 15947,'0'0'1209,"0"17"-945,-3 4-144,1 14 480,1 6-248,-1 11-216,1 8-16,1 0-56,0-2-96,1-7-272,2-3-96,-1-17 2136,-1-11-1688,1-23 104,-2-14 32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27.783"/>
    </inkml:context>
    <inkml:brush xml:id="br0">
      <inkml:brushProperty name="width" value="0.05" units="cm"/>
      <inkml:brushProperty name="height" value="0.05" units="cm"/>
    </inkml:brush>
  </inkml:definitions>
  <inkml:trace contextRef="#ctx0" brushRef="#br0">26 158 10146,'0'0'25,"0"0"0,0-1 0,0 1 0,0-1 0,-1 1 0,1 0 0,0-1 0,0 1 0,-1 0 0,1-1 0,0 1 0,0 0 0,-1 0 0,1-1 1,0 1-1,-1 0 0,1 0 0,0-1 0,-1 1 0,1 0 0,-1 0 0,1 0 0,0 0 0,-1 0 0,1 0 0,-1 0 0,1-1 0,0 1 0,-1 0 0,1 0 0,-1 1 0,1-1 0,0 0 0,-1 0 0,1 0 0,-1 0 0,1 0 0,0 0 0,-1 0 0,1 1 0,0-1 0,-1 0 0,1 0 0,-1 1 0,0 0 28,0 0 0,0 1 0,0-1 0,0 1-1,0-1 1,1 1 0,-1 0 0,0-1 0,1 1 0,-1 0-1,0 3 1,1-3 25,0 1 0,-1 0 0,1-1 0,0 1 0,0 0 0,1-1 0,-1 1 0,2 5 0,-2-8-25,0 1 1,0 0-1,1 0 0,-1 0 0,1 0 0,-1 0 0,1 0 1,-1-1-1,1 1 0,-1 0 0,1 0 0,0-1 0,-1 1 1,1 0-1,0-1 0,0 1 0,0-1 0,-1 1 1,1-1-1,0 1 0,0-1 0,0 0 0,0 1 0,1-1 1,0 0 7,-1 0 1,0-1 0,0 1 0,0-1 0,0 1-1,0-1 1,0 1 0,0-1 0,0 1 0,-1-1 0,1 0-1,0 1 1,0-1 0,0 0 0,-1 0 0,1 0-1,0 0 1,-1 0 0,1 0 0,-1 0 0,1 0-1,-1 0 1,1 0 0,-1 0 0,0 0 0,1-2-1,-1 2-17,0-1 0,1 1 0,-1 0 0,1-1 0,0 1 0,-1 0 0,1 0 0,0-1 0,0 1 0,-1 0 0,1 0-1,0 0 1,0 0 0,0 0 0,0 0 0,1 0 0,-1 1 0,2-2 0,-2 2-38,-1 0 0,1 0 1,0 0-1,-1 1 0,1-1 0,0 0 1,-1 1-1,1-1 0,0 1 0,-1-1 0,1 0 1,-1 1-1,1-1 0,-1 1 0,1 0 1,-1-1-1,1 1 0,-1-1 0,1 1 1,-1 0-1,1 0 0,10 20 17,-6-11-2,-3-7-20,1 1-1,0-1 0,0 0 1,0 0-1,1-1 0,-1 1 1,1-1-1,-1 1 0,1-1 1,0 0-1,0-1 0,0 1 0,0-1 1,0 1-1,0-1 0,1 0 1,-1-1-1,0 1 0,5-1 1,12 1-2,-1-2 1,38-5 0,-27 2 0,293-7-9,-85 6 7,228 4 5,-235 26-12,-35-1 2,764-6-25,-886-23 10,137-26 1,-163 19 10,0-1 0,0-3 0,78-37 0,-74 26 2,1 3 1,2 2-1,78-20 0,-112 35 3,-18 5 6,1 1 1,-1-1-1,1 1 1,0 0-1,8-1 0,-24 3 202,9 0-84,-1 0-1,0-1 0,0 0 1,0 0-1,1 0 0,-1 0 1,0 0-1,0 0 0,0-1 1,1 1-1,-1-1 0,0 0 0,1 0 1,-1 0-1,1 0 0,-1 0 1,-4-4-1,-18-21 247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6.953"/>
    </inkml:context>
    <inkml:brush xml:id="br0">
      <inkml:brushProperty name="width" value="0.05" units="cm"/>
      <inkml:brushProperty name="height" value="0.05" units="cm"/>
    </inkml:brush>
  </inkml:definitions>
  <inkml:trace contextRef="#ctx0" brushRef="#br0">1 251 14067,'0'-6'182,"0"0"-1,0 0 1,1 0-1,-1 0 1,1 0 0,1 0-1,-1 0 1,1 0-1,0 0 1,1 1 0,-1-1-1,1 1 1,0-1-1,0 1 1,5-5 0,7-8 293,0 0 0,28-24 1,-34 34-410,2 0 0,-1 0 0,1 1 0,0 0 0,0 1 0,1 1 0,0 0 0,0 0 0,0 1 0,1 1 0,-1 0 0,1 0 0,0 1 0,-1 1 0,1 0 0,25 3 0,-29-2-60,1 2 0,-1-1 1,1 1-1,-1 1 0,0 0 0,1 0 1,-1 1-1,-1 0 0,1 0 0,-1 1 1,1 1-1,-2-1 0,1 1 0,0 0 1,-1 1-1,0 0 0,-1 0 0,0 0 1,0 1-1,0 0 0,-1 0 0,0 0 1,4 11-1,-7-15 3,-1 0 0,1 0-1,-1 0 1,0 0 0,0 1 0,0-1 0,-1 0-1,0 1 1,1-1 0,-1 1 0,-1-1 0,1 0 0,-1 1-1,0-1 1,0 0 0,-2 7 0,0-5 19,0 0 1,0 0 0,-1-1-1,0 1 1,0-1-1,0 0 1,-1 0-1,1-1 1,-1 1-1,-10 6 1,-9 5 80,0-1 0,-2-1 0,0-1 0,0-1 0,-1-1 0,0-2 0,-38 8 0,65-16-96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7.555"/>
    </inkml:context>
    <inkml:brush xml:id="br0">
      <inkml:brushProperty name="width" value="0.05" units="cm"/>
      <inkml:brushProperty name="height" value="0.05" units="cm"/>
    </inkml:brush>
  </inkml:definitions>
  <inkml:trace contextRef="#ctx0" brushRef="#br0">3 549 15731,'-2'2'1406,"6"-12"-936,12-19-180,94-144 1456,14-23-1047,-106 164-614,-2 6 112,19-44-1,-34 70-188,-1 0-1,0-1 1,1 1-1,-1-1 0,0 1 1,0-1-1,1 1 0,-1 0 1,0-1-1,0 1 0,0-1 1,1 1-1,-1-1 0,0 1 1,0-1-1,0 1 0,0-1 1,0 0-1,0 1 0,0-1 1,0 1-1,0-1 1,0 1-1,0-1 0,-1 1 1,1-1-1,0 1 0,0-1 1,-1 0-1,0 2 7,0-1 0,0 1 0,0 0-1,0-1 1,0 1 0,0 0 0,0 0 0,0 0 0,1-1 0,-1 1 0,0 0-1,1 0 1,-2 2 0,-13 22-41,0 2 0,2-1 0,1 2 0,1-1 0,2 2 0,0-1 0,2 1 0,1 0 0,-3 52-1,9-80 17,0 33-719,0-33 697,0 0-1,0 0 0,0 0 1,0 0-1,0 1 0,0-1 0,1 0 1,-1 0-1,0 0 0,1 0 1,-1 0-1,0-1 0,1 1 1,-1 0-1,1 0 0,0 0 0,-1 0 1,1 0-1,0-1 0,-1 1 1,1 0-1,0 0 0,0-1 1,0 1-1,-1-1 0,3 2 0,7-6-334,3-10-133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7.945"/>
    </inkml:context>
    <inkml:brush xml:id="br0">
      <inkml:brushProperty name="width" value="0.05" units="cm"/>
      <inkml:brushProperty name="height" value="0.05" units="cm"/>
    </inkml:brush>
  </inkml:definitions>
  <inkml:trace contextRef="#ctx0" brushRef="#br0">98 1 13235,'6'3'1120,"-1"13"-688,-3 4-136,-2 13 400,-7 2-96,-3 14-39,-3 6-33,-4 2-120,1-3-88,0-6-120,2-7-200,4-9-384,4-5 2200,6-26-1720,-1-1 104,5-20 56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8.316"/>
    </inkml:context>
    <inkml:brush xml:id="br0">
      <inkml:brushProperty name="width" value="0.05" units="cm"/>
      <inkml:brushProperty name="height" value="0.05" units="cm"/>
    </inkml:brush>
  </inkml:definitions>
  <inkml:trace contextRef="#ctx0" brushRef="#br0">1 48 16323,'7'-6'300,"1"1"-1,-1 0 0,1 1 0,0 0 0,1 0 1,-1 0-1,1 1 0,-1 1 0,10-3 0,1 2 14,0 2 0,0-1 0,24 3 0,-25-1-265,0 1 1,0 1-1,0 1 1,-1 0-1,1 2 1,-1-1-1,0 2 0,0 1 1,22 11-1,-37-17-48,0 0 0,0 1 0,0-1 0,0 0 0,-1 1 0,1-1-1,0 1 1,-1 0 0,0 0 0,1-1 0,-1 1 0,0 0 0,0 0 0,0 0 0,0 0 0,0 0 0,0 1-1,0-1 1,-1 0 0,1 4 0,-1-3 3,0 1 0,0-1-1,-1 0 1,1 1 0,-1-1-1,0 1 1,0-1 0,0 0-1,-1 0 1,1 0 0,-1 1 0,-2 2-1,-4 5 13,0 0 1,-1 0-1,-1-1 0,0 0 0,-17 13 0,4-4-214,-2-2-1,0 0 0,0-2 1,-1-1-1,-37 14 1,61-27-7,5-1-82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8.921"/>
    </inkml:context>
    <inkml:brush xml:id="br0">
      <inkml:brushProperty name="width" value="0.05" units="cm"/>
      <inkml:brushProperty name="height" value="0.05" units="cm"/>
    </inkml:brush>
  </inkml:definitions>
  <inkml:trace contextRef="#ctx0" brushRef="#br0">106 16 16267,'6'-15'1966,"-11"23"-772,-11 27-265,-6 23-559,-31 100-227,49-139-262,0 0 1,1-1-1,1 2 0,0-1 1,2 0-1,2 30 1,-1-43 19,1 0 0,0 0 0,0 0 0,0 0 0,1-1 0,0 1 0,0-1 1,1 1-1,-1-1 0,1 0 0,0 0 0,0 0 0,1-1 0,8 8 0,-10-9 61,8 8-11,-1 0-1,-1 2 1,0-1-1,-1 1 1,-1 0-1,0 1 0,0-1 1,-1 2-1,-1-1 1,3 16-1,2 12-74,-2 1 1,4 54-1,-10 26 257,0 3 43,-2-124-176,0 0-1,0 0 0,1 0 0,-1 0 0,1 0 1,-1 0-1,1 0 0,0 0 0,0 0 0,0 0 1,0 0-1,0 0 0,0 0 0,0-1 0,1 1 0,-1-1 1,1 1-1,-1-1 0,1 1 0,0-1 0,-1 0 1,1 0-1,0 0 0,0 0 0,0 0 0,0 0 0,0 0 1,2 0-1,4 3-138,-5-2 73,0-1 0,0 1 0,0 0-1,-1 0 1,1 0 0,-1 0 0,0 1 0,1-1 0,-1 1 0,0-1 0,0 1 0,-1 0 0,1 0 0,-1-1 0,1 1-1,-1 0 1,0 1 0,1 4 0,0 3-154,0 0 1,-1 1-1,-1 21 0,0-17 76,0-14 86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9.750"/>
    </inkml:context>
    <inkml:brush xml:id="br0">
      <inkml:brushProperty name="width" value="0.05" units="cm"/>
      <inkml:brushProperty name="height" value="0.05" units="cm"/>
    </inkml:brush>
  </inkml:definitions>
  <inkml:trace contextRef="#ctx0" brushRef="#br0">80 91 15315,'26'-18'1633,"42"-22"-1,-58 35-1362,1 0 0,0 0-1,0 1 1,0 0 0,1 1-1,-1 1 1,14-2 0,-23 4-249,-1 0 0,0-1 1,1 1-1,-1 0 1,0 0-1,1 0 0,-1 0 1,0 0-1,1 1 0,-1-1 1,0 0-1,1 1 0,-1-1 1,0 1-1,1-1 0,-1 1 1,0 0-1,0-1 0,0 1 1,0 0-1,1 1 0,-1-1-12,-1-1 0,0 1 0,1 0 0,-1 0 0,0 0 0,0 0 0,0 0 0,0 0 0,0 0 0,0 0 0,0 0 0,0 0 0,0 0-1,-1 0 1,1 0 0,0 0 0,-1 0 0,1 0 0,0 0 0,-1-1 0,0 3 0,-4 4 4,-1 1 0,0-1 0,0 0 0,-10 10 0,-25 17 27,0-2 0,-70 40 0,111-70-53,5-2-18,9-1-40,14-6-91,39-3-1,-58 9 110,0 0 0,0 1 0,0 0 0,0 1 0,0 0 0,0 0 0,0 1 0,14 4 0,-20-5 43,-1 0-1,0 0 0,1 0 0,-1 0 0,0 0 0,0 1 0,0-1 0,0 1 1,0-1-1,-1 1 0,1 0 0,0-1 0,-1 1 0,1 0 0,-1 0 1,0 0-1,0 0 0,1 1 0,-1-1 0,0 0 0,-1 0 0,1 1 0,0-1 1,-1 0-1,1 1 0,-1-1 0,0 1 0,0-1 0,0 0 0,0 1 1,0-1-1,-1 1 0,1-1 0,-2 5 0,0 0 37,-1 0 0,0 0 0,0 0-1,-1-1 1,0 0 0,0 1 0,0-1 0,-1 0 0,0-1 0,-6 7-1,-1-2 96,-1 0-1,1-1 0,-2 0 0,1 0 0,-1-2 1,-20 8-1,29-12-125,0-1 1,-1 0-1,0 0 1,1-1 0,-1 0-1,0 0 1,0 0-1,1 0 1,-1-1-1,0 0 1,0-1-1,0 1 1,0-1 0,1 0-1,-1 0 1,0-1-1,1 0 1,-1 0-1,1 0 1,-7-4 0,9 3-101,0 1 0,0-1 1,1 0-1,0 0 1,-1 0-1,1 0 1,0 0-1,0 0 1,1 0-1,-1-1 1,1 1-1,0-1 0,0 1 1,0-1-1,0 0 1,0 1-1,1-1 1,-1 0-1,1 1 1,0-1-1,1 0 1,0-6-1,4-14-523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0.213"/>
    </inkml:context>
    <inkml:brush xml:id="br0">
      <inkml:brushProperty name="width" value="0.05" units="cm"/>
      <inkml:brushProperty name="height" value="0.05" units="cm"/>
    </inkml:brush>
  </inkml:definitions>
  <inkml:trace contextRef="#ctx0" brushRef="#br0">151 1 15795,'-1'0'66,"0"0"1,0 0-1,0 0 0,0 0 0,0 0 0,0 0 0,0 0 0,0 0 0,0 1 0,0-1 0,0 0 0,0 0 1,0 1-1,0-1 0,0 1 0,0-1 0,0 1 0,0-1 0,0 1 0,1 0 0,-1-1 0,0 1 0,0 1 1,-18 20 171,4 1 58,1 0 0,1 1 0,1 1-1,-14 42 1,19-46-254,1 0 0,1 1 0,1-1 0,1 1-1,1 0 1,1 29 0,1-48-38,0-1-1,0 1 0,0-1 1,0 0-1,0 1 1,1-1-1,-1 0 1,1 1-1,-1-1 0,1 0 1,0 1-1,0-1 1,0 0-1,0 0 1,1 0-1,-1 0 1,1 0-1,-1 0 0,1 0 1,-1-1-1,1 1 1,0-1-1,0 1 1,0-1-1,0 1 0,0-1 1,0 0-1,0 0 1,0 0-1,1 0 1,-1 0-1,0-1 0,1 1 1,-1-1-1,0 0 1,1 1-1,-1-1 1,1 0-1,2-1 1,17 1-22,-13-1-10,-1 0 0,1 1 1,12 2-1,-20-2 20,1 0 0,0 1 0,-1-1-1,1 0 1,0 1 0,-1 0 0,1-1-1,-1 1 1,1 0 0,-1 0 0,1 0 0,-1 0-1,1 0 1,-1 0 0,0 0 0,0 0-1,0 1 1,0-1 0,0 0 0,0 1 0,0-1-1,1 3 1,0 2-6,-1 0 1,0 0-1,0 0 0,-1-1 1,1 1-1,-1 0 0,-1 0 1,1 0-1,-1 0 0,0 0 1,0 0-1,-4 8 0,-4 13 111,-16 32 0,19-46-16,-12 26 159,9-21-27,0 0-1,1 1 1,1 0-1,1 0 1,-5 29-1,10-46-205,1-1 0,0 0-1,0 0 1,1 0-1,-1 0 1,0 1-1,0-1 1,1 0 0,-1 0-1,0 0 1,1 0-1,-1 0 1,1 0 0,-1 0-1,1 0 1,0 0-1,-1 0 1,1 0-1,0 0 1,0 0 0,0 0-1,0-1 1,-1 1-1,1 0 1,0-1-1,0 1 1,1-1 0,-1 1-1,0-1 1,0 1-1,0-1 1,0 0 0,0 1-1,2-1 1,18 12-267,-18-8 221,0 0-1,0-1 1,0 2 0,-1-1-1,0 0 1,0 0 0,0 1-1,0-1 1,-1 1-1,0-1 1,0 1 0,0 0-1,0 9 1,0 7-98,-4 39 1,1-44 87,-13 92-55,7-59-76,8-49 163,0 0 1,0 0-1,0 1 0,0-1 1,-1 0-1,1 0 1,0 1-1,0-1 1,0 0-1,0 0 1,0 0-1,0 1 1,0-1-1,0 0 1,0 0-1,0 1 1,0-1-1,0 0 1,0 0-1,0 1 1,0-1-1,0 0 1,0 0-1,0 1 1,0-1-1,0 0 1,0 0-1,1 0 1,-1 1-1,0-1 1,0 0-1,0 0 1,0 0-1,0 1 1,1-1-1,-1 0 1,0 0-1,0 0 1,7-8-168,7-22 57,-1-13-88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0.631"/>
    </inkml:context>
    <inkml:brush xml:id="br0">
      <inkml:brushProperty name="width" value="0.05" units="cm"/>
      <inkml:brushProperty name="height" value="0.05" units="cm"/>
    </inkml:brush>
  </inkml:definitions>
  <inkml:trace contextRef="#ctx0" brushRef="#br0">1 108 16315,'7'10'1633,"2"-3"-1217,2-9-192,5-6 696,5-7-960,7-4 1897,2-5-1689,3-5 64,7 2 8</inkml:trace>
  <inkml:trace contextRef="#ctx0" brushRef="#br0" timeOffset="1">346 72 15395,'-5'23'1289,"3"-14"-945,4-9-280,8-10 144,4-9 112,6-9-152,4-4-112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1.016"/>
    </inkml:context>
    <inkml:brush xml:id="br0">
      <inkml:brushProperty name="width" value="0.05" units="cm"/>
      <inkml:brushProperty name="height" value="0.05" units="cm"/>
    </inkml:brush>
  </inkml:definitions>
  <inkml:trace contextRef="#ctx0" brushRef="#br0">13 77 14411,'-12'64'3382,"12"-64"-3349,0 0 0,0 1-1,0-1 1,0 0 0,0 0-1,0 0 1,0 0 0,0 0-1,0 0 1,0 0 0,0 0-1,0 0 1,0 0 0,0 1-1,0-1 1,0 0 0,0 0 0,0 0-1,0 0 1,0 0 0,0 0-1,0 0 1,0 0 0,0 0-1,0 0 1,0 1 0,0-1-1,0 0 1,0 0 0,0 0 0,0 0-1,1 0 1,-1 0 0,0 0-1,0 0 1,0 0 0,0 0-1,0 0 1,0 0 0,0 0-1,0 0 1,0 0 0,0 1 0,0-1-1,0 0 1,1 0 0,-1 0-1,0 0 1,0 0 0,0 0-1,0 0 1,0 0 0,0 0-1,0 0 1,0 0 0,8-4 668,8-9-240,2-4-255,53-49-541,-64 61 196,1-1 0,-1 1-1,1 0 1,0 1-1,0 0 1,0 0 0,1 1-1,10-3 1,-17 5 90,0 1 0,0-1 0,0 1 1,1 0-1,-1 0 0,0 0 0,0 0 0,1 0 1,-1 0-1,0 0 0,0 1 0,1-1 1,-1 1-1,0 0 0,0 0 0,0-1 0,0 2 1,0-1-1,0 0 0,0 0 0,0 0 0,0 1 1,-1-1-1,1 1 0,0 0 0,-1-1 0,2 4 1,2 2-38,-2 0 0,1 1 1,-1 0-1,0 0 0,3 16 1,-2-9 42,-4-14 33,0 0 0,0-1 0,0 1 0,0 0 1,1 0-1,-1-1 0,0 1 0,1 0 0,-1 0 0,0-1 1,1 1-1,-1 0 0,1-1 0,-1 1 0,1-1 0,-1 1 1,1-1-1,0 1 0,-1-1 0,2 2 0,-1-2-2,0 0 0,-1 0 0,1 0 0,0 0 0,-1 0 0,1-1 0,-1 1 0,1 0 0,0 0 0,-1 0 0,1 0 0,-1-1 0,1 1 0,-1 0 0,1-1 0,-1 1 0,1 0 0,-1-1 0,1 1 0,0-1 0,3-5-58,1 1 1,-1 0-1,6-12 0,-8 14 85,14-24-152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5.057"/>
    </inkml:context>
    <inkml:brush xml:id="br0">
      <inkml:brushProperty name="width" value="0.05" units="cm"/>
      <inkml:brushProperty name="height" value="0.05" units="cm"/>
    </inkml:brush>
  </inkml:definitions>
  <inkml:trace contextRef="#ctx0" brushRef="#br0">5 90 16644,'-4'6'1144,"5"-6"-1000,6 0-104,8-8 112,5-7-336,8 2-392,7-4 64,3-1 328,4 3-161,0 5-111</inkml:trace>
  <inkml:trace contextRef="#ctx0" brushRef="#br0" timeOffset="1">475 53 11370,'30'9'1385,"0"-5"-897,-1-4-208,2-6 1040,-2-2-976,-2-5 24,-1-1-184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44.171"/>
    </inkml:context>
    <inkml:brush xml:id="br0">
      <inkml:brushProperty name="width" value="0.05" units="cm"/>
      <inkml:brushProperty name="height" value="0.05" units="cm"/>
    </inkml:brush>
  </inkml:definitions>
  <inkml:trace contextRef="#ctx0" brushRef="#br0">15 1 9682,'-1'0'122,"0"1"1,0 0-1,0 0 0,0-1 0,0 1 1,0 0-1,0 0 0,0 0 0,0 0 0,1 0 1,-1 1-1,0-1 0,1 0 0,-1 0 1,1 0-1,0 0 0,-1 1 0,1-1 1,0 0-1,0 0 0,-1 1 0,1 1 1,1-1-76,-1 0-1,1 0 1,-1 0 0,1 0 0,0 0 0,0 0 0,0 0 0,0-1 0,0 1-1,0 0 1,1-1 0,2 4 0,2 0-75,0 1 0,1-1 1,0 0-1,0 0 0,13 6 0,-1-3 29,0-2 0,0 0 0,1 0 0,0-2 0,0-1 0,33 2 0,124-8 81,75-14 26,202-8-78,-326 23-27,718 3 18,15 76-19,-400-27 0,0-22 0,317-38 6,-475 1-3,214-8 14,-185 6-1,0 15-1,449 61 1,-572-33-2,170 22-13,3-31-32,245-65-37,-226 8 76,-304 28 10,179-7 47,-270 13-59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5.463"/>
    </inkml:context>
    <inkml:brush xml:id="br0">
      <inkml:brushProperty name="width" value="0.05" units="cm"/>
      <inkml:brushProperty name="height" value="0.05" units="cm"/>
    </inkml:brush>
  </inkml:definitions>
  <inkml:trace contextRef="#ctx0" brushRef="#br0">1 29 12539,'20'9'1016,"6"-12"1640,5-4-2936,5-6 985,5-2 111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8.116"/>
    </inkml:context>
    <inkml:brush xml:id="br0">
      <inkml:brushProperty name="width" value="0.05" units="cm"/>
      <inkml:brushProperty name="height" value="0.05" units="cm"/>
    </inkml:brush>
  </inkml:definitions>
  <inkml:trace contextRef="#ctx0" brushRef="#br0">236 39 15347,'1'-2'131,"0"-1"-1,0 1 0,0-1 1,-1 1-1,1-1 0,-1 1 1,0-1-1,0 0 0,0 1 1,0-1-1,-1-3 0,1 6-115,0 0 1,0 0-1,0-1 0,0 1 0,0 0 0,0 0 1,0-1-1,0 1 0,-1 0 0,1 0 0,0 0 1,0-1-1,0 1 0,-1 0 0,1 0 0,0 0 1,0 0-1,0-1 0,-1 1 0,1 0 0,0 0 1,0 0-1,-1 0 0,1 0 0,0 0 0,0 0 1,-1 0-1,1 0 0,0 0 0,0 0 0,-1 0 0,1 0 1,0 0-1,-1 0 0,1 0 0,0 0 0,-17 13 437,-1 9-217,1 1-1,2 1 1,0 0 0,-12 29-1,15-28-199,8-19-32,-63 133 51,58-117-52,1 0-1,1 0 1,1 1-1,-5 35 0,12-51-73,-1 0-1,1 0 0,0 1 0,0-1 1,1 0-1,0 0 0,0 0 0,0-1 1,1 1-1,0 0 0,1-1 1,4 7-1,15 35-325,-2 14 82,25 60 28,-38-105 247,0-1 0,2 0 0,-1-1 1,2 0-1,15 17 0,-13-18-13,-1 0-1,-1 0 1,0 1 0,12 24-1,-18-28 47,-1 0 0,1 0-1,-2 0 1,0 0 0,0 1-1,-1-1 1,-1 1 0,1 14-1,-3 4 32,-2 0-1,0 0 1,-2 0-1,-13 40 1,15-57-4,2-10-7,0 1-1,0-1 1,1 1-1,-1-1 0,1 0 1,0 1-1,0 4 1,0-7 1,1 0 0,-1 1 0,1-1 0,0 0 0,-1 0 0,1 0 0,0 1 0,0-1 0,-1 0-1,1 0 1,0 0 0,0 0 0,0 0 0,0-1 0,0 1 0,1 0 0,-1 0 0,0-1 0,0 1 0,2 0 0,3 2 690,0 0-471,-1-1 0,1 1 0,-1 1 0,0-1 0,6 6 0,2 5 155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5.882"/>
    </inkml:context>
    <inkml:brush xml:id="br0">
      <inkml:brushProperty name="width" value="0.05" units="cm"/>
      <inkml:brushProperty name="height" value="0.05" units="cm"/>
    </inkml:brush>
  </inkml:definitions>
  <inkml:trace contextRef="#ctx0" brushRef="#br0">75 1 16163,'-4'3'1193,"-3"13"-993,0 4-88,-2 8 424,-1 10-184,2 3-296,-1 2-120,3 2-248,0-4-120,2-8 352,1-1-88,2-15-32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6.302"/>
    </inkml:context>
    <inkml:brush xml:id="br0">
      <inkml:brushProperty name="width" value="0.05" units="cm"/>
      <inkml:brushProperty name="height" value="0.05" units="cm"/>
    </inkml:brush>
  </inkml:definitions>
  <inkml:trace contextRef="#ctx0" brushRef="#br0">1 165 15643,'15'-14'528,"1"1"0,1 0-1,0 1 1,1 1 0,0 1 0,1 0-1,35-12 1,-12 8-77,1 2 0,70-11 0,-109 23-435,22-4 87,0 1 0,38 0 0,-58 3-97,0 0 0,-1 0-1,1 1 1,0 0 0,0 0-1,-1 0 1,1 1-1,-1 0 1,1 0 0,-1 0-1,0 1 1,0 0 0,0 0-1,0 0 1,0 0-1,-1 1 1,7 6 0,-10-8-6,0-1 0,1 1 1,-1 0-1,-1-1 0,1 1 1,0 0-1,0-1 1,-1 1-1,1 0 0,-1 0 1,1 0-1,-1 0 0,0 0 1,0-1-1,0 1 1,0 0-1,0 0 0,-1 3 1,0-1 2,0 0 1,0-1 0,-1 1 0,1 0-1,-1-1 1,0 1 0,0-1-1,-4 5 1,-5 4 13,0-1 1,0-1-1,-19 14 0,5-5-79,-1-2 0,0 0 0,-1-2 0,-1-1 0,-30 10 0,44-21-583,14-3 637,0 0 1,0 0-1,0 1 0,-1-1 1,1 0-1,0 0 0,0 0 1,0 0-1,0 0 0,0 0 1,-1 0-1,1 0 0,0 0 1,0 0-1,0 0 0,0 0 1,0 0-1,-1 0 0,1 0 1,0 0-1,0 0 0,0 0 0,0 0 1,-1 0-1,1 0 0,0 0 1,0 0-1,0 0 0,0 0 1,-1 0-1,1 0 0,0 0 1,0 0-1,0 0 0,0 0 1,0-1-1,0 1 0,-1 0 1,1 0-1,0 0 0,0 0 1,0 0-1,0 0 0,0-1 1,0 1-1,0 0 0,0 0 1,0 0-1,0 0 0,0 0 1,0-1-1,0 1 0,0 0 0,0 0 1,0 0-1,0 0 0,0-1 1,0 1-1,0 0 0,0 0 1,0 0-1,0 0 0,0-1 1,6-4-331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6.705"/>
    </inkml:context>
    <inkml:brush xml:id="br0">
      <inkml:brushProperty name="width" value="0.05" units="cm"/>
      <inkml:brushProperty name="height" value="0.05" units="cm"/>
    </inkml:brush>
  </inkml:definitions>
  <inkml:trace contextRef="#ctx0" brushRef="#br0">20 36 15635,'9'-3'507,"14"-4"365,0 0 0,1 2 0,44-6 0,-50 10-612,54 0 431,-66 1-661,0 0 0,1 1 0,-1 0 0,0 1 0,0-1-1,1 1 1,-1 0 0,10 6 0,-14-7-30,0 1 0,0-1 0,-1 1 0,1 0 0,-1 0 0,1-1 0,-1 1 0,0 0 0,0 0 0,0 0 0,0 0 0,0 0 0,0 1-1,0-1 1,-1 0 0,1 0 0,-1 0 0,0 1 0,0-1 0,0 0 0,0 1 0,0-1 0,0 0 0,0 0 0,-1 1 0,1-1 0,-1 0 0,0 3 0,-3 8-4,-1 0-1,0 0 1,-9 16-1,14-28 5,-128 223 36,69-126-981,54-87 559,9-20 118</inkml:trace>
  <inkml:trace contextRef="#ctx0" brushRef="#br0" timeOffset="1">0 248 14067,'17'13'1592,"9"-7"-1000,11-6-199,6-1 751,12-10-480,2 0-128,2-8-704,-3-4 408,-4-5-168,-7-2-120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7.077"/>
    </inkml:context>
    <inkml:brush xml:id="br0">
      <inkml:brushProperty name="width" value="0.05" units="cm"/>
      <inkml:brushProperty name="height" value="0.05" units="cm"/>
    </inkml:brush>
  </inkml:definitions>
  <inkml:trace contextRef="#ctx0" brushRef="#br0">158 1 14803,'-8'26'924,"0"0"0,-2 0 0,-1-1 0,-19 32 0,-17 39 84,38-75-912,1 1 1,1-1-1,1 1 0,0 1 0,-1 26 0,6-46-95,1-1-1,0 1 0,0-1 0,0 1 0,0-1 1,1 1-1,-1-1 0,1 1 0,0-1 0,-1 1 0,1-1 1,0 0-1,0 1 0,1-1 0,-1 0 0,0 0 1,1 0-1,-1 0 0,1 0 0,0 0 0,0 0 0,0 0 1,-1-1-1,2 1 0,-1-1 0,0 1 0,0-1 1,0 0-1,1 0 0,-1 0 0,0 0 0,1 0 0,2 0 1,9 1-55,-1 0 0,1-1 1,-1 0-1,1-1 0,14-2 1,-6 1-44,3 0-3,-11-1 13,0 2-1,0 0 0,1 0 1,27 5-1,-39-4 75,-1 0 0,1-1 0,0 1 0,0 0 0,-1 1-1,1-1 1,-1 0 0,1 1 0,-1-1 0,0 1 0,0 0-1,1 0 1,-1-1 0,0 2 0,-1-1 0,1 0 0,0 0 0,-1 1-1,1-1 1,-1 0 0,1 1 0,-1 0 0,0-1 0,0 1 0,-1 0-1,1-1 1,0 1 0,-1 0 0,0 0 0,1 0 0,-1 2 0,-1 7 6,0 0 1,0 0-1,-1-1 1,-1 1 0,0-1-1,-1 1 1,-8 17-1,-45 79 323,35-69-110,2-4-15,2-3 184,1-1 0,-18 50 1,35-80-444,0 0 1,-1 1-1,1-1 1,0 1-1,0-1 1,0 0-1,1 1 1,-1-1-1,0 0 1,0 1-1,1-1 1,-1 0-1,1 1 1,-1-1-1,1 0 1,0 0 0,-1 1-1,1-1 1,1 2-1,-1-2-84,1 1 1,-1-1-1,-1 1 1,1-1-1,0 1 0,0 0 1,-1-1-1,1 1 0,-1 0 1,1 0-1,-1 0 1,0 2-1,-8 29-1004,0-14 604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9.705"/>
    </inkml:context>
    <inkml:brush xml:id="br0">
      <inkml:brushProperty name="width" value="0.05" units="cm"/>
      <inkml:brushProperty name="height" value="0.05" units="cm"/>
    </inkml:brush>
  </inkml:definitions>
  <inkml:trace contextRef="#ctx0" brushRef="#br0">15 5 13027,'0'0'37,"1"-1"-1,-1 1 1,1-1 0,-1 1 0,1 0 0,-1-1-1,1 1 1,-1 0 0,1-1 0,0 1 0,-1 0-1,1 0 1,-1-1 0,1 1 0,0 0 0,-1 0-1,1 0 1,-1 0 0,1 0 0,0 0 0,-1 0-1,1 0 1,0 0 0,-1 0 0,1 1-1,-1-1 1,1 0 0,0 0 0,-1 0 0,1 1-1,-1-1 1,1 0 0,-1 1 0,1-1 0,-1 0-1,1 1 1,-1-1 0,1 1 0,-1-1 0,0 1-1,1-1 1,-1 1 0,0-1 0,1 1 0,-1-1-1,0 1 1,0 0 0,1-1 0,-1 1 0,0 0-1,9 35 578,-9-35-530,3 27 271,-1 0 1,-2-1 0,0 1 0,-6 32-1,-24 112 537,16-102-502,13-66-371,0 0-1,0 0 0,1 0 1,0-1-1,0 1 0,1 6 1,-1-9-19,0 0 1,0 0 0,1 0 0,-1 0-1,1 0 1,-1 0 0,1 0 0,-1 0 0,1 0-1,-1 0 1,1 0 0,0-1 0,0 1-1,-1 0 1,1 0 0,0-1 0,0 1 0,0-1-1,0 1 1,0-1 0,0 1 0,0-1-1,0 1 1,0-1 0,0 0 0,0 1 0,0-1-1,1 0 1,1 1-3,1 0 0,-1 0 1,0 0-1,0 0 0,0 1 0,0-1 0,0 1 1,0 0-1,-1 0 0,1 0 0,-1 0 1,1 0-1,-1 0 0,1 1 0,-1 0 0,0-1 1,0 1-1,-1 0 0,1 0 0,-1 0 0,1 0 1,-1 0-1,0 0 0,0 0 0,0 0 0,0 5 1,3 11 1,-2 0 1,0-1 0,-2 32 0,0-21-1,1 24 12,3 58 34,-3-99-32,1 1 1,1 0-1,0-1 1,1 1 0,0-1-1,9 18 1,-9-21-7,0 1-1,0 0 1,-1-1 0,0 2 0,-1-1 0,0 0 0,0 0 0,-2 1 0,1 14 0,-2-2 11,-1-1 1,-2 0-1,-6 28 1,10-50-38,0 0 0,0 0 0,0 0 0,0 0 0,0 0 1,0 0-1,0 0 0,0 0 0,0 0 0,0 0 0,0 0 0,0 0 0,0 0 0,1 0 0,-1 0 0,0 0 0,0 0 0,0 0 1,0 0-1,0 0 0,0 0 0,0 1 0,0-1 0,0 0 0,0 0 0,0 0 0,5-10 8,-1 4-51,5-9-40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1.367"/>
    </inkml:context>
    <inkml:brush xml:id="br0">
      <inkml:brushProperty name="width" value="0.05" units="cm"/>
      <inkml:brushProperty name="height" value="0.05" units="cm"/>
    </inkml:brush>
  </inkml:definitions>
  <inkml:trace contextRef="#ctx0" brushRef="#br0">1 68 10530,'2'-3'277,"3"-4"321,1-1 0,0 2-1,0-1 1,1 1 0,0-1 0,0 2 0,0-1 0,9-4-1,-15 10-546,-1-1-1,1 1 0,-1 0 0,1 0 0,-1-1 0,1 1 0,-1 0 0,1 0 0,-1 0 0,1 0 0,-1 0 0,1 0 0,-1 0 0,1 0 0,-1 0 0,1 0 0,-1 0 0,1 0 0,-1 0 0,1 1 0,-1-1 1,1 0-1,-1 0 0,0 0 0,1 1 0,-1-1 0,1 0 0,-1 1 0,0-1 0,1 0 0,-1 1 0,0-1 0,1 0 0,-1 1 0,0-1 0,1 1 0,-1-1 0,0 1 0,0-1 0,1 0 0,-1 1 1,0-1-1,0 1 0,0-1 0,0 1 0,0-1 0,0 1 0,0-1 0,0 1 0,0-1 0,0 1 0,0 0 0,-2 33 728,1-28-677,-24 148 677,-4 51-499,23-126-1263,9 128 0,-3-207 994,0 0-1,0 0 1,0 1-1,0-1 1,0 0-1,0 0 1,0 1-1,0-1 1,0 0-1,0 0 1,0 1-1,0-1 1,-1 0-1,1 0 1,0 1-1,0-1 1,0 0-1,0 0 1,0 0-1,0 1 1,-1-1-1,1 0 1,0 0-1,0 0 1,0 1-1,-1-1 1,1 0-1,0 0 1,0 0-1,0 0 1,-1 0-1,1 0 1,0 0-1,0 1 1,-1-1-1,1 0 1,0 0-1,0 0 1,-1 0-1,1 0 1,0 0-1,0 0 1,-1 0-1,1 0 1,0 0-1,0 0 1,-1 0-1,1-1 1,0 1-1,0 0 1,-1 0-1,1 0 1,0 0-1,0 0 1,0 0-1,-1-1 1,1 1-1,0 0 1,0 0-1,0 0 1,-1 0-1,1-1 1,-1 1-8,-9-6-215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1.771"/>
    </inkml:context>
    <inkml:brush xml:id="br0">
      <inkml:brushProperty name="width" value="0.05" units="cm"/>
      <inkml:brushProperty name="height" value="0.05" units="cm"/>
    </inkml:brush>
  </inkml:definitions>
  <inkml:trace contextRef="#ctx0" brushRef="#br0">1 220 13347,'4'-8'222,"1"-1"1,0 1-1,1 0 1,0 0-1,1 0 1,-1 1-1,1 0 1,1 1-1,-1-1 0,1 1 1,0 1-1,17-9 1,11-5 493,65-22 0,-96 39-646,30-11 169,2 2 0,-1 1 0,1 2 0,55-4 1,-75 10-217,0 2 1,0 0 0,0 0 0,0 2-1,-1 0 1,1 1 0,-1 1 0,1 0-1,-1 1 1,0 1 0,-1 0 0,21 13-1,-28-15-26,-1 1-1,0 1 1,0-1 0,-1 1-1,0 0 1,0 1-1,0 0 1,7 12-1,-11-17 7,0 1 0,-1-1 0,0 1 0,0 0-1,0-1 1,0 1 0,0 0 0,0 0 0,-1 0 0,1 0 0,-1-1 0,0 1-1,0 0 1,0 0 0,0 0 0,-1 0 0,1 0 0,-1 0 0,0 0-1,1-1 1,-1 1 0,-1 0 0,1-1 0,0 1 0,-1 0 0,1-1 0,-1 1-1,0-1 1,-2 3 0,-6 5 47,-1 0 1,-1-1-1,1 0 0,-2 0 0,1-1 1,-1-1-1,-19 8 0,-2-1 137,-64 17 0,84-27-302,-1-1 1,0 0-1,0-1 0,1 0 0,-1-1 0,0-1 0,0 0 1,-16-3-1,31 3 105,-1 0 0,1 0 0,-1 0 0,1 0 0,-1 0 1,1 0-1,-1 0 0,1 0 0,0 0 0,-1 0 0,1 0 0,-1-1 0,1 1 1,0 0-1,-1 0 0,1-1 0,-1 1 0,1 0 0,0 0 0,-1-1 0,1 1 1,0 0-1,-1-1 0,1 1 0,0-1 0,0 1 0,0 0 0,-1-1 1,1 1-1,0-1 0,0 1 0,0-1 0,0 1 0,0 0 0,0-1 0,-1 1 1,1-1-1,0 1 0,0-1 0,1 1 0,-1-1 0,0 1 0,0 0 1,0-1-1,0 1 0,0-1 0,0 1 0,1-1 0,-1 0 0,13-7-343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2.157"/>
    </inkml:context>
    <inkml:brush xml:id="br0">
      <inkml:brushProperty name="width" value="0.05" units="cm"/>
      <inkml:brushProperty name="height" value="0.05" units="cm"/>
    </inkml:brush>
  </inkml:definitions>
  <inkml:trace contextRef="#ctx0" brushRef="#br0">36 16 15515,'10'-8'1004,"0"0"210,-10 9-1173,0-1 1,1 0-1,-1 0 0,0 0 0,0 0 0,1 0 1,-1 1-1,0-1 0,0 0 0,0 0 0,1 0 1,-1 1-1,0-1 0,0 0 0,0 0 1,0 1-1,1-1 0,-1 0 0,0 0 0,0 1 1,0-1-1,0 0 0,0 0 0,0 1 0,0-1 1,0 0-1,0 1 0,0-1 0,0 0 1,0 0-1,0 1 0,0-1 0,0 0 0,0 1 1,0-1-1,0 0 0,-1 0 0,1 1 0,0-1 1,0 1-1,-25 148 1106,7-1-711,3 194 0,15-330-423,2 35 41,-2-44-69,0-1 0,1 0 1,-1 1-1,1-1 0,-1 1 1,1-1-1,0 0 0,0 0 1,0 1-1,1-1 0,-1 0 1,0 0-1,1 0 0,3 3 1,-5-4-5,1-1 0,0 1 0,0-1 0,-1 0 0,1 0 0,0 1 0,0-1 0,0 0 0,0 0 0,-1 0 1,1 0-1,0 0 0,0 0 0,0 0 0,0 0 0,0 0 0,-1 0 0,1 0 0,0-1 0,0 1 0,0 0 1,0-1-1,-1 1 0,1 0 0,0-1 0,-1 1 0,1-1 0,0 1 0,-1-1 0,1 0 0,1 0 0,17-23-130,-2-6-45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45.366"/>
    </inkml:context>
    <inkml:brush xml:id="br0">
      <inkml:brushProperty name="width" value="0.05" units="cm"/>
      <inkml:brushProperty name="height" value="0.05" units="cm"/>
    </inkml:brush>
  </inkml:definitions>
  <inkml:trace contextRef="#ctx0" brushRef="#br0">38 110 8850,'-2'0'92,"-1"0"0,1-1 0,0 0 1,-1 1-1,1-1 0,0 0 0,0 0 0,-1 0 0,1 0 1,0 0-1,0-1 0,0 1 0,0-1 0,-1-1 1,2 2-66,1 1 1,-1-1 0,1 1-1,0-1 1,-1 0 0,1 1-1,0-1 1,0 0 0,-1 1-1,1-1 1,0 0 0,0 1-1,0-1 1,0 0 0,0 0-1,0 1 1,0-1 0,0 0-1,0 1 1,1-2 0,-1 1 5,1-1 0,0 1 0,-1-1 0,1 1 0,0 0 0,0-1 0,0 1 0,0 0 0,0 0 1,1 0-1,-1-1 0,2 0 0,8-5-14,1-1 0,0 1 1,0 1-1,1 0 0,0 1 0,0 0 1,1 1-1,-1 0 0,1 1 0,0 1 1,-1 0-1,28 1 0,10 2 14,0 2 0,56 12 0,369 95 36,-170-33-42,6-27 31,-150-40 29,283-21 0,157-56 19,-555 61-98,613-93-778,-560 82 639,-9-3-57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3.179"/>
    </inkml:context>
    <inkml:brush xml:id="br0">
      <inkml:brushProperty name="width" value="0.05" units="cm"/>
      <inkml:brushProperty name="height" value="0.05" units="cm"/>
    </inkml:brush>
  </inkml:definitions>
  <inkml:trace contextRef="#ctx0" brushRef="#br0">21 0 13891,'-10'15'1776,"-1"-7"-1088,11 1-295,18-9 1967,13-2-1680,8-2-104,15 0-240,5-5-64,7 2-143,3 6-73,-9-1-241,-5 1-263,-21 7-192,-10 4 456,-28 1-88,-13 2-168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3.551"/>
    </inkml:context>
    <inkml:brush xml:id="br0">
      <inkml:brushProperty name="width" value="0.05" units="cm"/>
      <inkml:brushProperty name="height" value="0.05" units="cm"/>
    </inkml:brush>
  </inkml:definitions>
  <inkml:trace contextRef="#ctx0" brushRef="#br0">0 17 12859,'0'13'1280,"13"-5"-688,3-1-176,11-4 552,8 0-167,8-4-153,5-4-48,8-3-392,2-2-360,2 1 192,-1 0-64,-4 1-112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4.265"/>
    </inkml:context>
    <inkml:brush xml:id="br0">
      <inkml:brushProperty name="width" value="0.05" units="cm"/>
      <inkml:brushProperty name="height" value="0.05" units="cm"/>
    </inkml:brush>
  </inkml:definitions>
  <inkml:trace contextRef="#ctx0" brushRef="#br0">393 42 14875,'5'-5'676,"12"-15"724,-16 20-1364,-1 0 0,0-1 0,0 1 0,1 0 0,-1-1 1,0 1-1,0 0 0,0-1 0,1 1 0,-1 0 0,0-1 0,0 1 0,0-1 1,0 1-1,0-1 0,0 1 0,0 0 0,0-1 0,0 1 0,0-1 0,0 1 1,0 0-1,0-1 0,-1 1 0,1-1 0,0 1 0,0 0 0,0-1 0,0 1 1,-1 0-1,1-1 0,0 1 0,0 0 0,-1-1 0,1 1 0,0 0 0,-1 0 1,1-1-1,0 1 0,-1 0 0,1 0 0,0-1 0,-1 1 0,1 0 0,-1 0 1,1 0-1,0 0 0,-1 0 0,1 0 0,-1 0 0,0 0 0,-8-1 174,0 1-1,0 0 0,-1 0 1,1 1-1,0 1 1,0-1-1,0 1 0,-10 4 1,14-4-153,-32 9 24,1 2-1,0 1 0,1 2 1,1 2-1,-38 25 1,63-37-81,-25 19 5,33-24-8,-1 0 0,1 1 1,-1-1-1,1 1 0,0-1 0,0 1 1,0-1-1,0 1 0,0 0 1,0-1-1,0 1 0,0 0 0,1 0 1,-1 0-1,0 0 0,1 2 1,0-3-1,0 0 1,0 0 0,1-1 0,-1 1 0,0 0 0,1-1 0,-1 1 0,0 0 0,1-1-1,-1 1 1,1-1 0,-1 1 0,1-1 0,0 1 0,-1-1 0,1 1 0,-1-1 0,1 0-1,0 1 1,-1-1 0,1 0 0,0 1 0,-1-1 0,1 0 0,0 0 0,0 0 0,-1 0-1,1 0 1,0 0 0,0 0 0,-1 0 0,2 0 0,30-1-37,-27 1 30,56-8-56,-43 4 25,0 2 0,0 0-1,0 1 1,0 1 0,0 0 0,19 4-1,-35-4 35,0 0-1,0 1 0,1-1 0,-1 1 0,0 0 0,0 0 1,0 0-1,-1 0 0,1 0 0,0 0 0,0 1 0,-1-1 0,1 0 1,0 1-1,-1 0 0,1-1 0,-1 1 0,0 0 0,0-1 1,0 1-1,0 0 0,0 0 0,0 0 0,0 0 0,0 0 0,-1 0 1,1 0-1,-1 1 0,0-1 0,1 0 0,-1 0 0,0 0 1,0 0-1,0 1 0,-1-1 0,0 3 0,-1 5-6,0-1-1,-1 0 1,0 1-1,0-1 1,-1-1-1,0 1 1,-6 9-1,-13 14 145,-1-1 0,-1-1 0,-35 33 0,54-59 29,4-6-79,8-7-14,-4 7-70,1 0 0,-1-1 0,1 1-1,0 1 1,0-1 0,0 0 0,0 1 0,0-1 0,0 1-1,0 0 1,0 0 0,1 0 0,-1 1 0,0-1-1,1 1 1,-1-1 0,5 1 0,-6 1-5,0-1 1,0 1 0,0-1-1,0 1 1,0 0 0,0 0-1,0 0 1,0 0-1,0 0 1,-1 0 0,1 1-1,0-1 1,-1 0 0,1 1-1,-1-1 1,1 1-1,-1 0 1,0 0 0,0-1-1,0 1 1,0 0-1,0 0 1,0 0 0,0 0-1,0 0 1,-1 0 0,1 0-1,-1 0 1,0 3-1,2 8-13,-1-1 0,-1 0 0,0 0 0,-1 1 0,0-1 0,-1 0 0,0 0 0,-1 0 0,-1 0 0,-5 13 0,-1-2 49,0 0 0,-2-1 0,-27 40 1,39-62-26,-1 0-1,1 1 1,0-1 0,0 0 0,0 0-1,0 0 1,-1 0 0,1 0 0,0 1-1,0-1 1,0 0 0,0 0 0,0 0-1,0 0 1,0 1 0,-1-1 0,1 0-1,0 0 1,0 0 0,0 1 0,0-1-1,0 0 1,0 0 0,0 0 0,0 1-1,0-1 1,0 0 0,0 0 0,0 0-1,0 1 1,0-1 0,0 0 0,1 0-1,-1 0 1,0 1 0,0-1 0,0 0 0,0 0-1,0 0 1,0 0 0,0 1 0,1-1-1,-1 0 1,0 0 0,0 0 0,0 0-1,0 0 1,1 0 0,-1 1 0,0-1-1,14 1 36,-5-1-35,-8 1-4,0 0 1,0 0-1,0-1 0,0 1 1,0 0-1,0 0 0,-1 0 1,1 0-1,0 0 0,-1 0 1,1 0-1,-1 0 0,1 0 1,-1 0-1,1 1 0,-1-1 1,0 0-1,0 0 0,1 0 1,-1 1-1,0-1 0,0 0 1,0 0-1,0 0 0,-1 2 1,-5 35-24,3-29 21,-11 44 5,9-39 24,1 0 1,1 1 0,0 0 0,0 0 0,1 24 0,2-38-26,-1-1-1,1 1 1,1 0 0,-1 0-1,0 0 1,0-1 0,0 1-1,0 0 1,0 0 0,1 0-1,-1-1 1,0 1 0,1 0-1,-1-1 1,1 1 0,-1 0-1,1-1 1,-1 1 0,1 0-1,-1-1 1,1 1 0,-1-1-1,1 1 1,0-1 0,-1 1-1,1-1 1,0 1 0,0-1-1,-1 0 1,1 1 0,0-1-1,0 0 1,0 0 0,-1 0-1,1 0 1,0 0 0,0 0-1,0 0 1,-1 0 0,1 0-1,0 0 1,0 0 0,1 0-1,3-2-98,1 1 0,-1-1 0,0 0 0,10-6 0,-11 6 21,52-29-200,-28 18 94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7.085"/>
    </inkml:context>
    <inkml:brush xml:id="br0">
      <inkml:brushProperty name="width" value="0.05" units="cm"/>
      <inkml:brushProperty name="height" value="0.05" units="cm"/>
    </inkml:brush>
  </inkml:definitions>
  <inkml:trace contextRef="#ctx0" brushRef="#br0">234 118 12715,'-10'-23'3503,"8"16"-2725,0 1-1,-1 0 1,0 0-1,0 0 1,-7-10-1,9 15-743,0 0 0,0-1 0,0 1-1,-1 0 1,1 0 0,0 0 0,-1 0 0,1 0-1,-1 1 1,1-1 0,-1 0 0,1 1 0,-1-1-1,0 1 1,1-1 0,-1 1 0,0 0 0,1 0-1,-1 0 1,0 0 0,1 0 0,-1 0 0,0 0-1,1 0 1,-1 1 0,0-1 0,1 1 0,-3 0-1,-3 2-14,1 1 0,-1-1 0,1 1 0,0 0-1,0 1 1,1-1 0,-1 1 0,1 0-1,0 1 1,0-1 0,1 1 0,-7 10 0,0 3-8,0 0 0,-15 38 0,20-40-15,0-1 0,2 1 0,-6 29 0,9-39 1,1 0 0,-1 0-1,1 0 1,0 0-1,1 0 1,0 0 0,0 0-1,1 0 1,-1 0 0,1 0-1,6 11 1,-7-15-1,1-1 0,-1 1 1,1-1-1,0 1 0,0-1 0,0 0 1,0 0-1,1 0 0,-1 0 0,1 0 1,-1-1-1,1 1 0,-1-1 1,1 1-1,0-1 0,0 0 0,-1 0 1,1 0-1,0-1 0,0 1 0,0-1 1,0 1-1,0-1 0,0 0 1,0 0-1,0-1 0,0 1 0,0 0 1,0-1-1,4-1 0,4-1 1,-1 0 0,0-1 1,0 0-1,-1-1 0,1 0 0,-1 0 0,13-11 0,-5 2 35,-1 0 0,0-2 0,-2 0 0,0 0 0,21-33 0,-28 39 4,0-1 0,-2 0-1,1 0 1,-1 0 0,-1-1 0,0 0 0,-1 0 0,0 0 0,-1 0 0,0 0 0,0-19 0,-2 27-63,0 1 1,0 0-1,-1-1 1,1 1-1,-1 0 1,0-1-1,0 1 0,0 0 1,0 0-1,-1 0 1,1 0-1,-1 0 1,0 0-1,0 0 1,0 1-1,0-1 1,0 1-1,-1-1 1,1 1-1,-1 0 0,1 0 1,-1 0-1,0 0 1,-4-2-1,-5 0-484,1 0-1,0 1 1,-1 0-1,0 1 1,-17-2 0,-2 0-721,22 1 479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7.458"/>
    </inkml:context>
    <inkml:brush xml:id="br0">
      <inkml:brushProperty name="width" value="0.05" units="cm"/>
      <inkml:brushProperty name="height" value="0.05" units="cm"/>
    </inkml:brush>
  </inkml:definitions>
  <inkml:trace contextRef="#ctx0" brushRef="#br0">22 1 10746,'3'4'1529,"-3"2"-785,1 10-96,3 4 1304,-4 10-815,-1 9-105,-3 14-192,-2 8-64,3 11-200,-3 4-104,0-2-376,2-2-256,4-7 1681,0-8-1441,10-14 96,5-9 64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8.848"/>
    </inkml:context>
    <inkml:brush xml:id="br0">
      <inkml:brushProperty name="width" value="0.05" units="cm"/>
      <inkml:brushProperty name="height" value="0.05" units="cm"/>
    </inkml:brush>
  </inkml:definitions>
  <inkml:trace contextRef="#ctx0" brushRef="#br0">10 1 13123,'13'7'1152,"-7"7"-744,-5 11-200,-8 13 640,1 13-464,1 0-23,-3 1-137,4-8-713,6-6 513,8-27-120,1-10-16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9.298"/>
    </inkml:context>
    <inkml:brush xml:id="br0">
      <inkml:brushProperty name="width" value="0.05" units="cm"/>
      <inkml:brushProperty name="height" value="0.05" units="cm"/>
    </inkml:brush>
  </inkml:definitions>
  <inkml:trace contextRef="#ctx0" brushRef="#br0">21 0 15547,'7'12'1217,"-6"12"-905,-4 7-152,0 12 472,1 5-216,-1 5-232,0 4-120,1-2-440,0-5-168,-1-12 424,0-5-64,-2-11-112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9.671"/>
    </inkml:context>
    <inkml:brush xml:id="br0">
      <inkml:brushProperty name="width" value="0.05" units="cm"/>
      <inkml:brushProperty name="height" value="0.05" units="cm"/>
    </inkml:brush>
  </inkml:definitions>
  <inkml:trace contextRef="#ctx0" brushRef="#br0">1 154 13971,'6'-8'240,"1"1"-1,0 1 1,1-1 0,0 1-1,0 0 1,0 1 0,0 0 0,13-5-1,10-4 291,34-8 0,-57 19-388,127-35 711,-110 33-753,1 0 0,0 2 0,35 0 0,-58 3-95,0 0 1,0 0 0,0 0 0,1 1 0,-1-1 0,0 1 0,0 0-1,-1 0 1,1 0 0,0 0 0,0 0 0,0 0 0,-1 1 0,1 0-1,0-1 1,-1 1 0,0 0 0,1 0 0,-1 0 0,3 4-1,-3-3 4,-1 1-1,1-1 1,-1 1-1,0-1 0,0 1 1,0 0-1,0-1 1,0 1-1,-1 0 0,0 0 1,0-1-1,0 1 0,0 0 1,0 0-1,-1-1 1,-1 7-1,-3 7 67,0 1 0,-1-1 0,-1-1 0,0 1 0,-17 27 0,18-35-19,0 0 0,-1 0 0,1-1 0,-2 1 0,1-2 0,-1 1 0,0-1 0,-1 0 0,0-1 0,-17 10 0,24-15-84,0 0 1,0 0 0,0 0 0,0 0 0,0-1-1,0 1 1,0-1 0,0 0 0,0 0 0,-1 1-1,1-1 1,0-1 0,0 1 0,0 0 0,0 0-1,0-1 1,0 1 0,0-1 0,0 0 0,0 1-1,0-1 1,0 0 0,-2-2 0,2 2-1,1-1 0,0 1 0,-1-1 0,1 1-1,0-1 1,0 0 0,0 0 0,0 1 0,0-1 0,1 0 0,-1 0 0,0 0 0,1 0 0,0 0 0,-1 0 0,1 0-1,0 0 1,0 0 0,0 0 0,0 0 0,0 0 0,0 0 0,1 0 0,-1 0 0,2-2 0,7-21-331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40.040"/>
    </inkml:context>
    <inkml:brush xml:id="br0">
      <inkml:brushProperty name="width" value="0.05" units="cm"/>
      <inkml:brushProperty name="height" value="0.05" units="cm"/>
    </inkml:brush>
  </inkml:definitions>
  <inkml:trace contextRef="#ctx0" brushRef="#br0">1 214 15219,'16'-9'547,"1"-1"-1,-2 0 1,1-1-1,-2 0 1,26-26 0,1-1 87,57-43 23,-98 81-653,1-1 1,0 1 0,-1-1-1,1 0 1,0 1 0,-1-1-1,1 1 1,0 0-1,0-1 1,0 1 0,-1 0-1,1-1 1,0 1 0,0 0-1,0 0 1,0 0 0,-1 0-1,1 0 1,1 0 0,-2 0-3,1 0 1,-1 1-1,1-1 0,-1 0 1,0 1-1,0-1 1,1 0-1,-1 1 0,0-1 1,0 1-1,1-1 1,-1 0-1,0 1 0,0-1 1,0 1-1,0-1 1,0 1-1,0-1 0,1 1 1,-1-1-1,0 1 1,0-1-1,-1 0 0,1 2 1,-8 36 68,6-32-57,-17 50 66,13-43-108,1 0 0,1 1 0,0-1 0,1 1 0,0 0 0,-2 27 0,5-41 28,0 1-1,0 0 1,0-1 0,0 1-1,0 0 1,0-1-1,0 1 1,0-1-1,0 1 1,0 0 0,1-1-1,-1 1 1,0-1-1,0 1 1,0 0-1,1-1 1,-1 1 0,0-1-1,1 1 1,-1-1-1,0 1 1,1-1 0,-1 1-1,1-1 1,-1 0-1,1 1 1,-1-1-1,1 1 1,-1-1 0,1 0-1,-1 0 1,1 1-1,0-1 1,-1 0-1,1 0 1,-1 0 0,1 1-1,0-1 1,-1 0-1,2 0 1,14-1-43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2.237"/>
    </inkml:context>
    <inkml:brush xml:id="br0">
      <inkml:brushProperty name="width" value="0.05" units="cm"/>
      <inkml:brushProperty name="height" value="0.05" units="cm"/>
    </inkml:brush>
  </inkml:definitions>
  <inkml:trace contextRef="#ctx0" brushRef="#br0">152 0 13779,'-18'33'1475,"-18"64"-1111,5 2-1,-23 123 1,51-206-363,-6 38-10,9-50 2,-1 0 1,1 0-1,0 0 1,1 1-1,-1-1 1,1 0-1,0 0 1,0 0-1,0 0 0,2 4 1,-3-7 1,1 0 0,0 0 0,0 0 0,-1 0 0,1 0 0,0 0 0,0 0 0,0 0 0,0-1 0,0 1 0,0 0 1,0-1-1,1 1 0,-1-1 0,0 1 0,0-1 0,0 1 0,1-1 0,-1 0 0,0 0 0,0 1 0,1-1 0,0 0 0,32-4-98,-28 3 83,7-1-27,0 0-1,0 1 0,0 0 1,0 1-1,23 3 1,-30-2 36,-1 0 0,0 1 1,1-1-1,-1 1 0,0 0 1,0 0-1,0 1 0,-1-1 1,1 1-1,-1 0 0,1 0 1,-1 1-1,0 0 1,0-1-1,0 1 0,5 8 1,-3-2 17,-1 0 0,0 0 0,0 0 0,-1 0 0,-1 1 0,1 0 0,-2-1 0,0 1 0,0 0 0,-1 1 0,0-1 0,-1 0 0,0 0 0,-1 0 0,-2 14 0,-5 16 147,-2-1 1,-25 68-1,20-66 1,14-40-165,0 0 0,0 0 0,1 1 0,-1-1 0,1 0-1,-1 0 1,1 0 0,0 1 0,0-1 0,0 0 0,0 0 0,0 5-1,1-7 8,-1 0 0,0 1-1,0-1 1,1 0 0,-1 1-1,0-1 1,0 0 0,1 0-1,-1 1 1,0-1 0,1 0-1,-1 0 1,0 0-1,1 1 1,-1-1 0,0 0-1,1 0 1,-1 0 0,0 0-1,1 0 1,-1 0 0,0 0-1,1 0 1,-1 0 0,1 0-1,-1 0 1,19-6-23,7-6-66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2.064"/>
    </inkml:context>
    <inkml:brush xml:id="br0">
      <inkml:brushProperty name="width" value="0.05" units="cm"/>
      <inkml:brushProperty name="height" value="0.05" units="cm"/>
    </inkml:brush>
  </inkml:definitions>
  <inkml:trace contextRef="#ctx0" brushRef="#br0">17 97 9186,'-1'2'201,"-13"20"618,14-22-797,0 1 1,-1-1 0,1 0-1,0 1 1,0-1-1,0 1 1,0-1-1,-1 0 1,1 1 0,0-1-1,0 1 1,0-1-1,0 0 1,0 1 0,0-1-1,0 1 1,0-1-1,0 0 1,0 1-1,0-1 1,1 1 0,-1-1-1,0 0 1,0 1-1,0-1 1,0 1-1,1-1 1,-1 0 0,0 1-1,0-1 1,1 0-1,-1 1 1,0-1 0,0 0-1,1 0 1,-1 1-1,0-1 1,1 0-1,-1 0 1,1 0 0,-1 1-1,0-1 1,1 0-1,-1 0 1,0 0 0,1 0-1,-1 0 1,1 0-1,-1 0 1,1 0-1,-1 0 1,0 0 0,1 0-1,0 0 1,13-2 156,-1 0 0,0-2 1,1 1-1,-1-2 0,0 0 0,19-10 0,-3 2-8,5-1-97,1 3-1,0 1 1,1 1-1,-1 2 1,64-5-1,-32 11-67,-1 2 0,83 12 0,24 4 21,209-6 0,803-5 30,-1090-2-46,266 5-43,-295-12 90,0-2 0,0-3 1,90-23-1,-147 29-16,-2 0 41,1 0 0,-1 0 0,0-1-1,0 0 1,13-7 0,-19 9-6,-10 0-78,-2-9 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52.794"/>
    </inkml:context>
    <inkml:brush xml:id="br0">
      <inkml:brushProperty name="width" value="0.05" units="cm"/>
      <inkml:brushProperty name="height" value="0.05" units="cm"/>
    </inkml:brush>
  </inkml:definitions>
  <inkml:trace contextRef="#ctx0" brushRef="#br0">107 0 14779,'-24'50'883,"-24"69"1,39-92-770,2 1 0,1-1 0,1 1 0,-2 38 0,7-62-108,-1 1 1,1-1 0,1 0-1,-1 0 1,1 0 0,-1 0 0,1 0-1,0 0 1,1 0 0,-1 0-1,1 0 1,2 5 0,0-4-28,0-1 1,0 0 0,0 1-1,0-2 1,0 1 0,1 0-1,0-1 1,6 4 0,-5-3-12,1 0 1,-1 1 0,0 0 0,0 0-1,0 1 1,-1 0 0,0 0-1,0 0 1,-1 1 0,1-1 0,-1 1-1,-1 0 1,1 0 0,-1 0-1,-1 1 1,1-1 0,-1 1 0,-1 0-1,1-1 1,-1 1 0,0 13-1,0 20 75,-2 0-1,-10 66 0,0 2 664,10-107-594,1 0 1,0 0-1,0 1 1,0-1-1,0 0 1,0 1-1,0-1 1,1 0-1,-1 1 1,1-1 0,-1 0-1,1 0 1,0 1-1,0-1 1,0 0-1,0 0 1,1 0-1,-1 0 1,0 0-1,3 2 1,9 5 364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2.350"/>
    </inkml:context>
    <inkml:brush xml:id="br0">
      <inkml:brushProperty name="width" value="0.05" units="cm"/>
      <inkml:brushProperty name="height" value="0.05" units="cm"/>
    </inkml:brush>
  </inkml:definitions>
  <inkml:trace contextRef="#ctx0" brushRef="#br0">5 0 13475,'-1'35'1136,"1"6"-832,-2-1-128,1 6 376,1 4-120,3-2-320,4-7-208,0-14-1456,1-5 1400,3-12-192,-3-2-152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2.757"/>
    </inkml:context>
    <inkml:brush xml:id="br0">
      <inkml:brushProperty name="width" value="0.05" units="cm"/>
      <inkml:brushProperty name="height" value="0.05" units="cm"/>
    </inkml:brush>
  </inkml:definitions>
  <inkml:trace contextRef="#ctx0" brushRef="#br0">0 159 15011,'10'-11'341,"-1"0"1,2 1-1,0 0 0,0 0 0,1 1 0,0 1 1,0 0-1,1 0 0,0 1 0,0 1 0,18-6 1,5 0 14,-1 2 1,1 2 0,47-6-1,-80 14-342,58-5 229,-56 5-229,-1 0 0,0 1 0,1-1 0,-1 1 0,0 0 0,1 0 0,-1 0 0,0 0 0,0 1 0,0 0 0,4 2-1,-7-4-12,0 1 0,0 0 0,0 0 0,0 0 0,-1-1 0,1 1 0,0 0-1,-1 0 1,1 0 0,0 0 0,-1 0 0,1 0 0,-1 1 0,0-1 0,1 0 0,-1 0-1,0 0 1,1 0 0,-1 0 0,0 1 0,0-1 0,0 0 0,0 0 0,0 0-1,-1 1 1,1-1 0,0 0 0,0 0 0,-1 0 0,1 0 0,-1 0 0,1 0-1,-1 0 1,1 0 0,-1 0 0,0 0 0,0 1 0,-4 5 7,0-1 1,0 0-1,-1 0 0,-5 6 1,9-11-7,-72 60-16,49-43 345,2 1 0,-26 26 0,47-43-302,0 0 1,0 0-1,0 0 1,1 1-1,-1-1 1,0 1-1,1-1 1,0 1-1,-1-1 1,1 1-1,0 0 1,0-1-1,1 1 1,-1 0-1,0 0 1,1 3-1,2 14 190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3.175"/>
    </inkml:context>
    <inkml:brush xml:id="br0">
      <inkml:brushProperty name="width" value="0.05" units="cm"/>
      <inkml:brushProperty name="height" value="0.05" units="cm"/>
    </inkml:brush>
  </inkml:definitions>
  <inkml:trace contextRef="#ctx0" brushRef="#br0">1 148 11586,'0'1'53,"0"-1"-1,0 1 0,0 0 1,0-1-1,0 1 0,0-1 1,0 1-1,0 0 0,0-1 1,0 1-1,1-1 0,-1 1 1,0-1-1,0 1 1,1 0-1,-1-1 0,0 1 1,1-1-1,-1 1 0,0-1 1,1 0-1,-1 1 0,1-1 1,-1 1-1,1-1 0,-1 0 1,1 1-1,-1-1 0,1 0 1,-1 0-1,1 1 0,-1-1 1,1 0-1,0 0 0,-1 0 1,1 0-1,-1 0 0,1 1 1,0-1-1,-1 0 0,1-1 1,-1 1-1,1 0 0,0 0 1,-1 0-1,1 0 0,-1 0 1,1-1-1,0 1 0,-1 0 1,1 0-1,-1-1 0,1 1 1,-1 0-1,1-1 0,38-23 1190,-33 19-1060,143-116 2494,-148 120-2644,1 0 0,-1 0 0,1 0 0,-1 0 0,1 0 0,0 0 0,-1 0 0,1 1 0,0-1 0,-1 1 0,1-1-1,0 1 1,0-1 0,0 1 0,3 0 0,-4 0-20,-1 0-1,1 1 1,-1-1-1,0 0 1,1 0-1,-1 0 1,0 1-1,1-1 1,-1 0-1,0 1 0,1-1 1,-1 0-1,0 1 1,0-1-1,1 0 1,-1 1-1,0-1 1,0 0-1,0 1 1,1-1-1,-1 1 1,0-1-1,0 1 1,-1 19 112,-2-10-78,-36 140-312,37-145 229,0 0-1,-1 0 0,1 0 1,-6 8-1,6-10-86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3.515"/>
    </inkml:context>
    <inkml:brush xml:id="br0">
      <inkml:brushProperty name="width" value="0.05" units="cm"/>
      <inkml:brushProperty name="height" value="0.05" units="cm"/>
    </inkml:brush>
  </inkml:definitions>
  <inkml:trace contextRef="#ctx0" brushRef="#br0">42 1 15547,'0'13'1273,"-5"8"-961,-2 5-136,0 4 456,0 3-176,-2 0-504,3-2-272,5-9 320,1-5-88,1-10-88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3.917"/>
    </inkml:context>
    <inkml:brush xml:id="br0">
      <inkml:brushProperty name="width" value="0.05" units="cm"/>
      <inkml:brushProperty name="height" value="0.05" units="cm"/>
    </inkml:brush>
  </inkml:definitions>
  <inkml:trace contextRef="#ctx0" brushRef="#br0">85 1 15995,'0'6'1169,"-6"17"-961,-4 5-64,-2 17 392,1 5-256,-2 10-160,0-1 8,5 0-192,0-3-184,6-12-296,0-10-1097,2-15 1401,4-12-264,1-20-136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4.300"/>
    </inkml:context>
    <inkml:brush xml:id="br0">
      <inkml:brushProperty name="width" value="0.05" units="cm"/>
      <inkml:brushProperty name="height" value="0.05" units="cm"/>
    </inkml:brush>
  </inkml:definitions>
  <inkml:trace contextRef="#ctx0" brushRef="#br0">0 54 14003,'17'-8'376,"1"-1"0,-1 2-1,1 1 1,1 0 0,-1 1 0,1 1 0,0 0 0,0 2-1,0 0 1,0 1 0,0 1 0,0 1 0,0 1-1,30 6 1,-45-7-362,0 0 0,0 0 0,1 1-1,-1-1 1,-1 1 0,1 0 0,0 0-1,4 4 1,-7-6-13,-1 1 1,1 0-1,0 0 1,0 0-1,0 0 0,0 0 1,-1 0-1,1 0 1,-1 0-1,1 0 0,0 0 1,-1 0-1,0 0 0,1 0 1,-1 0-1,0 1 1,1-1-1,-1 0 0,0 0 1,0 0-1,0 1 0,0-1 1,0 0-1,0 0 1,-1 0-1,1 1 0,0-1 1,-1 0-1,1 0 0,0 0 1,-1 0-1,-1 2 1,-1 2 0,0-1 1,0 0 0,-1 0 0,1 0 0,-1 0-1,0-1 1,0 0 0,-6 4 0,-42 24 39,35-22-33,-34 17 49,31-17-324,0 2-1,-22 14 1,39-22 35,0 0 0,0 0-1,0 0 1,1 0-1,-1 0 1,-2 5 0,-12 13-1142,13-19 895,2-5 78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04.658"/>
    </inkml:context>
    <inkml:brush xml:id="br0">
      <inkml:brushProperty name="width" value="0.05" units="cm"/>
      <inkml:brushProperty name="height" value="0.05" units="cm"/>
    </inkml:brush>
  </inkml:definitions>
  <inkml:trace contextRef="#ctx0" brushRef="#br0">106 16 12507,'5'-2'335,"0"-1"1,0 1 0,0 0 0,0 1-1,1-1 1,-1 1 0,0 0-1,1 0 1,-1 1 0,10 0 0,-13 0-259,0 0 1,0 1-1,0-1 0,0 1 1,1 0-1,-1 0 1,0 0-1,0 0 1,-1 0-1,1 0 0,0 0 1,0 0-1,0 1 1,-1-1-1,1 1 1,-1-1-1,1 1 0,-1 0 1,0 0-1,1-1 1,-1 1-1,0 0 1,0 0-1,0 0 0,-1 0 1,1 1-1,0-1 1,-1 0-1,1 3 1,0 0-34,-1 1-1,0-1 1,0 1 0,0-1 0,-1 1 0,0-1 0,0 1 0,0-1 0,-1 0 0,1 0 0,-1 1-1,-1-1 1,1 0 0,-1-1 0,1 1 0,-2 0 0,1-1 0,-6 7 0,-5 5-33,-1-1 0,-1 0 0,-23 17 0,1-7 7,29-20-19,0 0 0,0 1 0,1 1 1,-16 13-1,24-20 0,0 0 0,0 1 1,-1-1-1,1 0 0,0 0 1,0 0-1,0 0 0,0 0 1,0 1-1,-1-1 0,1 0 1,0 0-1,0 0 0,0 1 1,0-1-1,0 0 0,0 0 0,0 0 1,0 1-1,0-1 0,-1 0 1,1 0-1,0 0 0,0 1 1,0-1-1,0 0 0,0 0 1,0 0-1,1 1 0,-1-1 1,0 0-1,0 0 0,0 1 1,0-1-1,0 0 0,0 0 0,0 0 1,0 0-1,0 1 0,1-1 1,-1 0-1,0 0 0,0 0 1,0 0-1,0 1 0,0-1 1,1 0-1,-1 0 0,0 0 1,0 0-1,0 0 0,1 0 0,-1 0 1,0 1-1,0-1 0,0 0 1,1 0-1,-1 0 0,0 0 1,0 0-1,1 0 0,-1 0 1,0 0-1,0 0 0,0 0 1,1-1-1,18 0-29,33-9 139,60-20 1,-62 16-126,1-1 54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15.801"/>
    </inkml:context>
    <inkml:brush xml:id="br0">
      <inkml:brushProperty name="width" value="0.05" units="cm"/>
      <inkml:brushProperty name="height" value="0.05" units="cm"/>
    </inkml:brush>
  </inkml:definitions>
  <inkml:trace contextRef="#ctx0" brushRef="#br0">36 6 17116,'1'-1'48,"-1"1"1,0-1 0,0 1 0,1 0 0,-1-1 0,1 1-1,-1 0 1,0-1 0,1 1 0,-1 0 0,1 0 0,-1 0-1,1-1 1,-1 1 0,0 0 0,1 0 0,-1 0 0,1 0-1,-1 0 1,1 0 0,-1 0 0,1 0 0,-1 0-1,1 0 1,-1 0 0,1 0 0,-1 0 0,1 0 0,-1 0-1,1 0 1,-1 1 0,1-1 0,-1 0 0,0 0 0,1 1-1,0-1 1,0 20 736,-1-12-537,-5 176 761,-7 232-2055,7-380 751,-3-24 534,8-11-246,0-1 0,-1 0 1,1 0-1,-1 0 0,1 0 0,-1 0 0,1 0 0,-1 0 0,1 0 1,-1 0-1,1-1 0,-1 1 0,1 0 0,-1 0 0,1 0 0,0 0 1,-1-1-1,1 1 0,-1 0 0,1 0 0,0-1 0,-1 1 0,1 0 1,0-1-1,-1 1 0,1 0 0,0-1 0,-1 1 0,1-1 0,0 0 1,-12-14-272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16.203"/>
    </inkml:context>
    <inkml:brush xml:id="br0">
      <inkml:brushProperty name="width" value="0.05" units="cm"/>
      <inkml:brushProperty name="height" value="0.05" units="cm"/>
    </inkml:brush>
  </inkml:definitions>
  <inkml:trace contextRef="#ctx0" brushRef="#br0">30 354 14403,'-5'-8'184,"1"-1"0,0 1 0,1-1 0,0 0 0,0 0 1,1 0-1,0 0 0,0 0 0,1-1 0,1 1 0,-1 0 0,2-1 0,-1 1 0,1-1 0,0 1 0,1 0 1,0 0-1,1 0 0,0 0 0,0 0 0,1 0 0,7-11 0,-5 10-76,0 0-1,1 1 1,0 0-1,0 0 1,1 1-1,1 0 1,-1 0-1,1 1 1,0 0-1,1 1 1,-1-1 0,2 2-1,-1 0 1,0 0-1,1 1 1,0 0-1,0 1 1,14-3-1,-4 3-38,1 2 0,0 0 0,0 1 0,0 1 0,0 2 0,-1 0 0,35 9 0,-30-4-66,0 1 0,0 1 0,-1 1 0,0 1 0,37 25 0,-56-33-4,0 0 1,0 1 0,0 0-1,-1 0 1,0 0 0,0 1-1,-1 0 1,0 0-1,0 0 1,0 0 0,0 1-1,-1-1 1,0 1-1,-1 0 1,1 0 0,-1 0-1,-1 0 1,1 0 0,-1 0-1,0 1 1,-1-1-1,0 0 1,0 1 0,-1-1-1,1 0 1,-2 1-1,1-1 1,-1 0 0,0 0-1,-5 11 1,1-4 14,-1 0-1,0 0 1,-1-1 0,0 0-1,-1-1 1,0 0 0,-1 0 0,-1-1-1,-16 14 1,17-16-69,0-1 0,-1-1 0,0 0 0,0 0 1,-1-1-1,0 0 0,0-1 0,-1-1 0,1 0 0,-1 0 0,-15 1 0,26-4 102,-1-1 0,1 1 0,-1-1-1,1 0 1,-1 0 0,1 0 0,-1 0-1,1 0 1,0-1 0,-1 1-1,1-1 1,-1 1 0,1-1 0,0 0-1,-1 0 1,1 0 0,0 0 0,0-1-1,0 1 1,0-1 0,0 1 0,0-1-1,-3-2 1,-1-8-8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07.784"/>
    </inkml:context>
    <inkml:brush xml:id="br0">
      <inkml:brushProperty name="width" value="0.05" units="cm"/>
      <inkml:brushProperty name="height" value="0.05" units="cm"/>
    </inkml:brush>
  </inkml:definitions>
  <inkml:trace contextRef="#ctx0" brushRef="#br0">243 174 14347,'-4'-5'191,"0"0"1,0 1-1,0-1 1,-1 1-1,1-1 0,-1 2 1,0-1-1,0 0 1,0 1-1,-1 0 0,-10-5 1,12 7-146,1 0 0,-1 0 1,1 0-1,0 1 0,-1 0 0,1-1 1,-1 1-1,1 0 0,-1 0 0,1 1 1,-1-1-1,1 1 0,-1 0 0,1 0 1,0 0-1,0 0 0,-1 1 0,1-1 1,0 1-1,0 0 0,0-1 1,-4 5-1,-1 2-41,0 0 1,0 1 0,0 0-1,1 0 1,1 1 0,0 0-1,0 0 1,1 1 0,0-1-1,-5 17 1,6-13-12,0 0-1,1 0 1,0 1 0,1 0 0,1-1-1,0 1 1,2 27 0,0-38 5,0 0 1,-1 1-1,2-1 1,-1 0-1,0 0 0,1 0 1,3 8-1,-4-11 2,0 0 0,-1 0-1,1 0 1,0 0 0,0 0-1,0 0 1,0-1 0,0 1 0,0 0-1,0 0 1,0-1 0,0 1-1,0-1 1,0 1 0,0-1-1,0 1 1,0-1 0,0 0 0,1 1-1,-1-1 1,0 0 0,0 0-1,0 0 1,1 0 0,-1 0-1,0 0 1,0 0 0,0-1 0,0 1-1,1 0 1,-1-1 0,0 1-1,0 0 1,2-2 0,2-1 2,0 0 0,0-1 0,0 1 1,0-1-1,-1 0 0,1 0 0,-1-1 0,0 1 0,4-8 1,30-51 30,-30 49-22,8-16 20,-1-1 0,-1 0 0,-2-1 1,-1-1-1,-2 0 0,-1 0 0,5-43 0,-13 74-28,0 0 1,1 0-1,-1 0 1,0 0 0,-1-1-1,1 1 1,0 0-1,-1 0 1,0-4 0,1 6-4,-1 0 0,1-1 0,0 1 0,0 0 1,0 0-1,0 0 0,-1-1 0,1 1 1,0 0-1,0 0 0,-1 0 0,1-1 1,0 1-1,0 0 0,0 0 0,-1 0 0,1 0 1,0 0-1,-1 0 0,1 0 0,0 0 1,0 0-1,-1 0 0,1 0 0,0 0 1,-1 0-1,1 0 0,0 0 0,0 0 0,-1 0 1,1 0-1,0 0 0,0 0 0,-1 0 1,1 0-1,0 0 0,0 0 0,-1 1 1,1-1-1,-3 2 3,0 0 0,1 1 0,0-1 1,-1 1-1,1 0 0,0-1 0,0 1 0,0 0 1,1 0-1,-2 4 0,-8 18-6,2 1-1,1-1 1,1 2 0,2-1 0,0 1-1,2-1 1,1 1 0,1 0-1,4 47 1,-2-66-84,0 0-1,0-1 1,1 1-1,1 0 1,-1-1-1,5 9 1,-6-14 65,0 0-1,0 0 1,0-1 0,0 1-1,1 0 1,-1 0 0,1-1 0,-1 1-1,1-1 1,0 1 0,-1-1-1,1 1 1,0-1 0,0 0 0,0 0-1,0 0 1,0 0 0,0-1-1,0 1 1,1 0 0,-1-1-1,0 1 1,0-1 0,0 0 0,5 0-1,19-6-240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16.581"/>
    </inkml:context>
    <inkml:brush xml:id="br0">
      <inkml:brushProperty name="width" value="0.05" units="cm"/>
      <inkml:brushProperty name="height" value="0.05" units="cm"/>
    </inkml:brush>
  </inkml:definitions>
  <inkml:trace contextRef="#ctx0" brushRef="#br0">0 1 13939,'0'0'33,"0"0"0,1 0 0,-1 0 0,0 0 0,0 0 0,0 0 0,0 0 0,0 0-1,1 0 1,-1 0 0,0 0 0,0 0 0,0 0 0,0 0 0,1 0 0,-1 0 0,0 0 0,0 0 0,0 0 0,0 0 0,1 0 0,-1 0 0,0 0 0,0 0 0,0 0 0,0 0-1,0 0 1,1 0 0,-1 0 0,0 1 0,0-1 0,0 0 0,0 0 0,0 0 0,0 0 0,0 0 0,0 1 0,0-1 0,1 0 0,-1 0 0,0 0 0,0 0 0,0 0-1,0 1 1,0-1 0,0 0 0,0 0 0,0 0 0,0 0 0,0 1 0,6 16 757,4 22 159,7 81 45,5 230 0,-20-277-996,-2-57-67,0-10-38,0 1 0,0 0 0,0 0 0,1-1-1,0 1 1,0 0 0,1-1 0,0 1 0,3 8 0,-5-15 87,1 0 1,-1 0-1,0 1 1,0-1-1,0 0 1,1 1-1,-1-1 0,0 0 1,0 0-1,0 1 1,1-1-1,-1 0 1,0 0-1,1 0 1,-1 1-1,0-1 0,1 0 1,-1 0-1,0 0 1,0 0-1,1 0 1,-1 0-1,0 0 1,1 0-1,-1 1 0,1-1 1,-1 0-1,0 0 1,1-1-1,-1 1 1,0 0-1,1 0 1,8-9-281,3-15-44,-12 24 342,12-31-483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17.194"/>
    </inkml:context>
    <inkml:brush xml:id="br0">
      <inkml:brushProperty name="width" value="0.05" units="cm"/>
      <inkml:brushProperty name="height" value="0.05" units="cm"/>
    </inkml:brush>
  </inkml:definitions>
  <inkml:trace contextRef="#ctx0" brushRef="#br0">1 64 11530,'3'-11'948,"-2"6"-579,1 0 0,-1 1 0,1-1 0,0 1 0,0-1 0,0 1 0,1-1 0,-1 1 0,1 0 0,3-4 0,-5 9-224,0 0 0,0 1 0,0-1 0,0 0-1,0 0 1,-1 1 0,1-1 0,-1 1 0,1-1 0,-1 0 0,1 4 0,8 32 1,-3 0-1,3 55 1,-5 78-98,-4-148-13,-6 159-511,-29 186 0,29-340 278,0-12-68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18.211"/>
    </inkml:context>
    <inkml:brush xml:id="br0">
      <inkml:brushProperty name="width" value="0.05" units="cm"/>
      <inkml:brushProperty name="height" value="0.05" units="cm"/>
    </inkml:brush>
  </inkml:definitions>
  <inkml:trace contextRef="#ctx0" brushRef="#br0">0 239 11410,'7'-62'1340,"-3"25"-315,1 1 0,15-57 0,-14 83-511,-2 13-133,1 19-71,4 306 92,-10-196-288,0 123 73,20 422-295,-18-657-112,-1-14 264,0 1-1,1-1 0,-1 0 1,1 1-1,1-1 0,-1 0 1,1 0-1,0 0 0,0 0 1,1 0-1,5 9 0,3-6-88,1-10-15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19.882"/>
    </inkml:context>
    <inkml:brush xml:id="br0">
      <inkml:brushProperty name="width" value="0.05" units="cm"/>
      <inkml:brushProperty name="height" value="0.05" units="cm"/>
    </inkml:brush>
  </inkml:definitions>
  <inkml:trace contextRef="#ctx0" brushRef="#br0">0 168 12955,'11'-13'741,"0"1"-1,1 1 1,0 0 0,13-9 0,-4 5-536,0 0 1,1 2-1,0 1 1,40-16-1,-48 24-184,0 0 0,0 1 0,0 0 0,0 2 0,1 0 0,-1 0 0,0 1 0,29 4 0,1 4-178,66 21 1,11 3-78,-64-24 131,1-2 1,0-3-1,1-2 1,-1-3-1,107-17 1,-149 17 89,1 0 0,-1 1 0,1 0 0,-1 1 0,1 1 0,-1 1 0,0 0 0,0 1 0,0 1 0,18 7 0,-16-4 1,1 0-1,0-1 1,1-1 0,-1-1-1,1-1 1,0-1 0,0 0-1,0-1 1,0-2 0,21-2-1,22-9-4,92-30 0,-97 23 10,111-18 0,-160 35 13,1 1-1,-1 1 1,1-1-1,-1 2 1,1-1 0,-1 1-1,18 4 1,-23-3-2,0 0 1,0-1 0,0 1 0,0 1 0,0-1 0,0 0-1,-1 1 1,1 0 0,-1 0 0,0 0 0,0 0-1,0 1 1,0-1 0,0 1 0,-1 0 0,1 0 0,-1 0-1,2 4 1,-2-2-10,12 20 80,-13-26-74,-1 1-1,1-1 1,-1 1 0,1-1-1,-1 1 1,1-1-1,-1 0 1,1 1-1,-1-1 1,1 0-1,-1 0 1,1 1-1,-1-1 1,1 0-1,0 0 1,-1 0-1,1 0 1,-1 0-1,1 0 1,0 0-1,-1 0 1,1 0-1,0 0 1,-1 0-1,1 0 1,-1 0-1,1 0 1,-1-1-1,1 1 1,0 0 0,-1 0-1,1-1 1,-1 1-1,1 0 1,-1-1-1,1 1 1,-1-1-1,1 1 1,-1 0-1,0-1 1,1 0-1,5-6 0,0-1 0,0 1-1,6-14 1,5-8-1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3.134"/>
    </inkml:context>
    <inkml:brush xml:id="br0">
      <inkml:brushProperty name="width" value="0.05" units="cm"/>
      <inkml:brushProperty name="height" value="0.05" units="cm"/>
    </inkml:brush>
  </inkml:definitions>
  <inkml:trace contextRef="#ctx0" brushRef="#br0">1 0 12643,'14'16'1008,"12"0"-696,4-3-112,0-6 432,7 0-280,8-1-32,2-1-16,-1 0-88,1-2-64,-5 1-48,-2-3-24,-6 2-64,-2-1-96,-6 2-200,-2 2-112,-11-1 288,-6 0-32,-13 2-88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3.600"/>
    </inkml:context>
    <inkml:brush xml:id="br0">
      <inkml:brushProperty name="width" value="0.05" units="cm"/>
      <inkml:brushProperty name="height" value="0.05" units="cm"/>
    </inkml:brush>
  </inkml:definitions>
  <inkml:trace contextRef="#ctx0" brushRef="#br0">20 1 11923,'-14'10'928,"8"-2"-616,6 1-64,12-2 536,5-1-64,7-2-64,6 0-72,6-1-39,6 2-33,2-1-152,3 2-224,5-3-456,0-2-192,-4-2 368,5-1-80,3-4-129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3.943"/>
    </inkml:context>
    <inkml:brush xml:id="br0">
      <inkml:brushProperty name="width" value="0.05" units="cm"/>
      <inkml:brushProperty name="height" value="0.05" units="cm"/>
    </inkml:brush>
  </inkml:definitions>
  <inkml:trace contextRef="#ctx0" brushRef="#br0">0 0 14731,'0'1'55,"0"0"0,1 0 0,-1 0-1,0-1 1,1 1 0,-1 0 0,1 0 0,-1-1-1,1 1 1,-1 0 0,1 0 0,-1-1 0,1 1 0,0-1-1,-1 1 1,1-1 0,0 1 0,0-1 0,-1 1-1,1-1 1,0 1 0,0-1 0,1 1 0,28 11 64,-23-9 124,14 5-112,85 38 114,-90-37-237,0-1-1,-1 2 1,0 0 0,19 17 0,-30-22-6,0-1 0,0 0 1,0 1-1,0 0 1,-1 0-1,0 0 0,0 1 1,0-1-1,-1 1 1,1-1-1,-2 1 0,1 0 1,0 0-1,-1 0 1,0 0-1,0 0 0,-1 0 1,0 0-1,0 0 1,0 0-1,-1 0 0,0 0 1,0 0-1,-1 0 1,1 0-1,-4 6 0,-5 13 6,-2 0 0,0-1-1,-2-1 1,-25 33-1,35-49-5,-36 47-16,-39 61-135,70-98 108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4.641"/>
    </inkml:context>
    <inkml:brush xml:id="br0">
      <inkml:brushProperty name="width" value="0.05" units="cm"/>
      <inkml:brushProperty name="height" value="0.05" units="cm"/>
    </inkml:brush>
  </inkml:definitions>
  <inkml:trace contextRef="#ctx0" brushRef="#br0">1 8 15915,'0'-1'72,"1"0"-1,-1 1 0,1-1 0,-1 1 0,1-1 0,0 1 0,-1 0 1,1-1-1,0 1 0,-1-1 0,1 1 0,0 0 0,0 0 1,-1-1-1,1 1 0,0 0 0,0 0 0,0 0 0,-1 0 0,1 0 1,0 0-1,0 0 0,-1 0 0,1 0 0,0 0 0,0 1 1,-1-1-1,1 0 0,1 1 0,0 1-1,-1 0 0,0 0 0,1 0 0,-1 0 0,0 0 1,0 0-1,-1 0 0,1 0 0,0 2 0,3 7 151,7 20-90,-2 0 0,9 60 0,-1 67-180,-16-153 53,3 39-321,-1 0-1,-3 0 1,-1 0 0,-10 59-1,10-98 258,0-1 0,0 0 0,0 1 0,-1-1 0,1 0 0,-1 0 0,0 0 0,0 0 0,-4 4 0,-7 3-317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5.046"/>
    </inkml:context>
    <inkml:brush xml:id="br0">
      <inkml:brushProperty name="width" value="0.05" units="cm"/>
      <inkml:brushProperty name="height" value="0.05" units="cm"/>
    </inkml:brush>
  </inkml:definitions>
  <inkml:trace contextRef="#ctx0" brushRef="#br0">3 133 13979,'-1'-3'99,"0"-6"165,1 0 1,0-1-1,0 1 0,3-18 0,-2 24-220,0 0 1,0 1 0,0-1 0,0 0-1,0 1 1,1-1 0,-1 1 0,1 0-1,0-1 1,-1 1 0,1 0 0,0 0-1,0 0 1,0 0 0,1 0-1,-1 1 1,0-1 0,1 1 0,-1-1-1,5-1 1,5-1 76,1 0 0,-1 1 0,1 0 0,0 1 0,0 1 0,0 0 0,14 1 0,94 10-46,-112-9-67,23 3-3,-6-2-10,-1 1 1,1 1-1,-1 1 1,0 1-1,41 17 0,-64-22 6,1 0 0,-1 0 0,0 1 0,0-1 0,0 0 0,0 1 0,0 0 0,0-1 0,0 1 0,0 0 0,-1 0 0,1 0 0,-1 0 0,1 0 0,-1 1 0,0-1 0,0 0 0,0 0-1,1 4 1,-2-3 11,1 1 0,-1-1 0,0 0 0,0 0 0,-1 0 0,1 0 0,-1 0-1,1 0 1,-1 1 0,0-1 0,0 0 0,-1-1 0,-1 6 0,-3 2 32,-1-1 0,0 1 0,0-1 0,-1 0 1,0-1-1,-1 0 0,-11 9 0,9-9 269,0 0 0,-17 8 0,25-14-249,1-1 0,-1 0-1,1 0 1,-1 0 0,0 0-1,0 0 1,0-1 0,1 1 0,-1-1-1,0 1 1,0-1 0,0 0-1,0 0 1,0-1 0,1 1 0,-1-1-1,-6-1 1,-4-7 277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6.237"/>
    </inkml:context>
    <inkml:brush xml:id="br0">
      <inkml:brushProperty name="width" value="0.05" units="cm"/>
      <inkml:brushProperty name="height" value="0.05" units="cm"/>
    </inkml:brush>
  </inkml:definitions>
  <inkml:trace contextRef="#ctx0" brushRef="#br0">193 511 13955,'-1'-6'344,"1"-1"-1,-2 0 1,1 1-1,0-1 1,-1 1-1,0 0 1,-1-1-1,0 1 1,-6-10-1,8 14-288,0 1 0,0-1 0,0 1 0,-1-1 0,1 1 0,0 0 0,-1-1-1,1 1 1,-1 0 0,0 0 0,1 0 0,-1 0 0,0 0 0,0 1 0,1-1 0,-1 1-1,0-1 1,0 1 0,0-1 0,0 1 0,0 0 0,0 0 0,0 0 0,0 0 0,0 0-1,0 1 1,1-1 0,-1 0 0,0 1 0,0-1 0,0 1 0,0 0 0,1 0 0,-1 0-1,0 0 1,1 0 0,-3 1 0,-3 4-15,-1-1-1,1 1 1,0 0-1,0 1 1,1 0-1,0 0 1,0 0-1,1 1 1,0 0-1,0 0 1,-4 10 0,5-8-47,0 0 1,0 1 0,1-1 0,0 1 0,1 0 0,0 0 0,1 0 0,0 0 0,0 12 0,1-21 1,0 1 0,1 0 1,-1-1-1,0 1 0,1-1 1,0 1-1,-1-1 0,1 1 1,0-1-1,0 1 0,1-1 1,-1 0-1,0 0 0,1 0 1,-1 1-1,1-1 0,0-1 1,0 1-1,-1 0 0,1 0 1,4 1-1,-4-1 9,1-1 1,0 0-1,-1 0 0,1-1 1,0 1-1,0-1 0,0 1 1,0-1-1,0 0 0,-1 0 1,1 0-1,0 0 0,0-1 1,0 1-1,0-1 0,-1 0 1,1 0-1,0 0 0,3-2 1,3-1 56,1-2 0,-2 1 1,1-1-1,0-1 0,-1 0 1,0 0-1,-1 0 1,0-1-1,0 0 0,0-1 1,-1 1-1,10-19 1,-8 11 88,0-1 1,-1 0 0,-1 0 0,-1 0 0,0-1-1,4-32 1,-8 34 14,0 0 0,-2-25 0,1 37-158,-1-1-1,1 1 1,-1 0 0,0 0 0,0 0 0,0 0-1,0 0 1,-1 0 0,0 0 0,1 0-1,-2 1 1,1-1 0,0 1 0,-6-7-1,8 10-16,0 0 0,0-1 0,-1 1 0,1 0 0,0-1 0,-1 1 0,1 0 0,-1 0 0,1 0 0,0-1 0,-1 1 0,1 0 0,0 0 0,-1 0 0,1 0 0,-1 0 0,1-1 0,-1 1 0,1 0 0,0 0 0,-1 0 0,1 0 0,-1 0 0,1 0 0,-1 1 0,1-1 0,0 0 0,-1 0 0,1 0 0,-1 0 0,0 1 0,-5 13-461,5 21-607,1-32 963,0-1 0,0 1 1,1-1-1,-1 1 0,1-1 1,0 0-1,0 1 0,0-1 1,0 0-1,0 0 0,0 1 1,1-1-1,-1 0 0,0 0 1,1 0-1,0-1 0,0 1 1,-1 0-1,1 0 0,0-1 1,0 0-1,0 1 1,1-1-1,2 2 0,-2-3-17,0 1 0,0 0 0,0-1 0,0 0-1,1 1 1,-1-1 0,0-1 0,0 1 0,0 0 0,0-1 0,1 1 0,-1-1-1,0 0 1,0 0 0,0-1 0,0 1 0,-1 0 0,6-4 0,7-6-301,-1 0 0,0 0 0,-1-1 0,-1-1 0,0 0 0,0-1 0,9-15 0,0-4 210,-1-1 0,18-41 0,-30 56 671,-1 0 0,0 0 1,-2-1-1,5-23 0,-10 43-409,-1 0 0,1 0 0,0 0 0,0 0 0,0 0 0,0 0-1,0 0 1,0 0 0,0 1 0,0-1 0,0 0 0,-1 0 0,1 0-1,0 0 1,0 0 0,0 0 0,0 0 0,0 0 0,0 0 0,0 0-1,0 0 1,-1 0 0,1 0 0,0-1 0,0 1 0,0 0 0,0 0-1,0 0 1,0 0 0,0 0 0,0 0 0,0 0 0,-1 0 0,1 0-1,0 0 1,0 0 0,0 0 0,0 0 0,0 0 0,0-1 0,-6 13 188,-7 39 146,2 0 1,3 1-1,2 0 1,0 67-1,5-101-308,1 0 1,0 0-1,1 0 0,1-1 1,1 1-1,6 22 0,-2-32-19,-2-10 9,3-14 40,-6-3 77,0 0 0,-1 0-1,-1-1 1,-1 1-1,-5-33 1,6 49-138,-1 0 0,0 1 1,1-1-1,-1 1 0,0 0 1,0-1-1,0 1 0,-3-4 0,4 6-31,0 0 0,0 0 0,0 0 0,0 0 0,0 0 0,0 0 1,0-1-1,0 1 0,0 0 0,0 0 0,0 0 0,0 0 0,-1 0 0,1 0 0,0 0 0,0 0 0,0 0 0,0 0 0,0 0 0,0 0 0,0 0 0,0 0 0,0 0 0,-1 0 0,1 0 0,0 0 0,0 0 0,0 0 0,0 0 0,0 0 0,0 0 0,0 0 0,0 0 0,0 0 0,-1 0 0,1 0 0,0 0 0,0 0 0,0 0 0,0 0 0,0 0 0,0 0 0,0 0 0,0 0 0,0 0 0,0 0 0,-1 0 0,1 0 0,0 0 0,0 0 0,0 1 0,0-1 0,0 0 0,0 0 0,0 0 0,0 0 0,0 15 77,0-8-90,2 0-1,-1 0 1,1 0 0,0 0-1,0 0 1,1-1-1,0 1 1,0-1 0,0 0-1,1 0 1,0 0-1,0 0 1,1-1 0,0 0-1,0 1 1,0-2 0,0 1-1,1-1 1,-1 0-1,1 0 1,0 0 0,1-1-1,-1 0 1,1 0-1,-1 0 1,1-1 0,0 0-1,0-1 1,0 1 0,0-1-1,0-1 1,0 1-1,0-1 1,0 0 0,0-1-1,0 0 1,0 0-1,0 0 1,0-1 0,0 0-1,-1-1 1,1 1 0,-1-1-1,1 0 1,-1-1-1,7-4 1,-5 2 163,0-1 1,-1 1-1,12-15 0,-15 16-19,-5 10-51,0 0 1,-1 0-1,2 0 1,-1 0-1,1 1 0,-1-1 1,1 0-1,1 5 1,0 7-104,0-1 0,4 18 0,-5-31 15,1 0 0,0 0 0,0-1 0,0 1 1,0 0-1,1 0 0,-1-1 0,1 1 0,-1 0 1,1-1-1,0 0 0,0 1 0,4 2 0,-5-4 4,1 0-1,0 0 0,-1 0 0,1-1 0,-1 1 0,1 0 0,0-1 0,0 0 1,-1 1-1,1-1 0,0 0 0,0 0 0,-1 0 0,1 0 0,0 0 0,0 0 1,0 0-1,-1-1 0,1 1 0,0-1 0,-1 1 0,1-1 0,0 0 0,-1 0 0,3-1 1,9-6-7,1-2 0,-2 0 0,1 0 0,18-21 0,-21 20-2,1 1 0,0 0-1,0 0 1,1 1 0,24-14-1,-35 23 8,0-1-1,0 1 1,0-1 0,0 1-1,1 0 1,-1 0-1,0-1 1,0 1 0,0 0-1,1 0 1,-1 0-1,0 0 1,0 0 0,0 0-1,1 1 1,-1-1-1,0 0 1,0 1 0,0-1-1,0 1 1,0-1-1,1 1 1,-1-1-1,0 1 1,0 0 0,0-1-1,-1 1 1,1 0-1,0 0 1,0 0 0,0 0-1,0 0 1,-1 0-1,1 0 1,-1 0 0,1 0-1,0 0 1,-1 0-1,0 0 1,1 0 0,-1 2-1,3 7-14,0-1 0,-1 1 0,0-1 0,0 11 0,-1-13 3,0 21-14,-1-21-32,0 0-1,1 1 1,0-1 0,0 0-1,0 0 1,4 10-1,-5-17 52,0 0 0,0 0 0,0 0 0,0 1-1,0-1 1,0 0 0,0 0 0,0 0 0,0 0-1,0 1 1,0-1 0,0 0 0,0 0 0,0 0-1,1 1 1,-1-1 0,0 0 0,0 0 0,0 0-1,0 0 1,0 0 0,0 1 0,1-1 0,-1 0-1,0 0 1,0 0 0,0 0 0,0 0 0,1 0-1,-1 0 1,0 0 0,0 0 0,0 0 0,1 0-1,-1 0 1,0 1 0,0-1 0,0 0 0,1 0-1,-1-1 1,0 1 0,0 0 0,0 0 0,1 0-1,-1 0 1,0 0 0,0 0 0,0 0 0,0 0-1,1 0 1,-1 0 0,0 0 0,0 0 0,0-1-1,0 1 1,1 0 0,-1 0 0,0 0 0,0 0-1,0 0 1,0-1 0,0 1 0,0 0 0,1 0-1,4-14-158,-1-6-80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08.404"/>
    </inkml:context>
    <inkml:brush xml:id="br0">
      <inkml:brushProperty name="width" value="0.05" units="cm"/>
      <inkml:brushProperty name="height" value="0.05" units="cm"/>
    </inkml:brush>
  </inkml:definitions>
  <inkml:trace contextRef="#ctx0" brushRef="#br0">161 0 13987,'-28'33'973,"3"1"-1,-24 39 1,40-57-843,0 1 1,2 0 0,-1 0 0,2 0-1,0 1 1,2-1 0,-4 24 0,7-35-102,0 0 0,1 0 0,0-1 0,0 1 0,1 0 0,0 0 0,1 5 0,-2-9-26,1 0 0,0 0 0,-1-1 0,1 1 1,0 0-1,0-1 0,0 1 0,0-1 0,0 1 0,0-1 0,0 0 1,1 1-1,-1-1 0,0 0 0,1 0 0,-1 0 0,1 0 1,0 0-1,-1 0 0,1 0 0,0 0 0,-1-1 0,1 1 0,0-1 1,0 1-1,2-1 0,1 0-10,1 0-1,0 0 1,0-1 0,-1 1-1,1-1 1,0-1 0,-1 1 0,1-1-1,-1 0 1,1 0 0,-1-1-1,0 0 1,0 0 0,5-3 0,10-9-95,35-32 1,-51 43 85,30-30-125,31-41-1,-39 44 30,-13 20 43,-13 11 69,0 0 1,1 0-1,-1 0 1,0 0-1,0 0 1,0 0-1,1 0 1,-1 0-1,0 0 1,0 0-1,0 1 1,0-1-1,1 0 1,-1 0-1,0 0 1,0 0-1,0 0 1,0 0-1,1 1 1,-1-1-1,0 0 1,0 0-1,0 0 1,0 0-1,0 1 0,0-1 1,0 0-1,1 0 1,-1 0-1,0 0 1,0 1-1,0-1 1,0 0-1,0 0 1,0 0-1,0 1 1,0-1-1,0 0 1,-2 33 139,0-18-101,2-11-18,0-1 0,0 1 0,0 0 0,0 0 0,1 0 0,-1-1-1,1 1 1,0 0 0,2 4 0,-2-7-14,-1 0 0,1-1-1,-1 1 1,0-1 0,1 1 0,-1-1-1,1 1 1,-1-1 0,1 1 0,-1-1-1,1 0 1,-1 1 0,1-1 0,0 0-1,-1 1 1,1-1 0,-1 0 0,1 0 0,0 0-1,-1 1 1,1-1 0,1 0 0,0 0-1,-1-1 0,1 1 1,0 0-1,0-1 1,-1 0-1,1 1 1,0-1-1,-1 0 1,1 0-1,0 0 1,-1 0-1,3-1 1,13-13 37,21-20 1,-26 23-49,0 1 1,1-1-1,0 2 1,18-11 0,-29 20-3,-1 0 1,1 0-1,-1 0 1,1 0-1,0 1 1,-1-1 0,1 0-1,0 1 1,0 0-1,-1-1 1,1 1 0,0 0-1,0 0 1,0 0-1,-1 0 1,1 0-1,0 1 1,0-1 0,-1 0-1,1 1 1,3 1-1,-3-1 1,0 1-1,0-1 0,0 1 1,0 0-1,0 0 0,-1 0 1,1 0-1,0 0 0,-1 0 1,0 0-1,0 1 0,1-1 1,-1 1-1,1 3 1,5 27-8,-7-28 23,0-1 0,1 0 0,0 1 1,0-1-1,0 0 0,0 0 0,1 1 1,0-1-1,-1 0 0,2-1 0,-1 1 1,0 0-1,5 5 0,-5-8-1,-1 0 1,1 0-1,-1-1 0,0 1 0,1 0 1,-1-1-1,1 0 0,-1 1 0,1-1 1,0 0-1,-1 0 0,1 1 0,-1-1 1,1-1-1,-1 1 0,1 0 0,-1 0 0,1 0 1,0-1-1,-1 1 0,1-1 0,1-1 1,36-19 103,-34 18-99,107-84-18,-10 7-353,-97 76 313,0 1-1,0 0 1,0 0 0,1 1 0,-1-1-1,9-1 1,-13 3 34,1 1 0,-1 0 0,0 0 0,1-1 0,-1 1 0,0 0 0,1 0 0,-1 0 0,0 1 0,1-1 0,-1 0 0,0 0 0,1 1 0,-1-1 0,0 1 0,1-1 0,-1 1 0,0 0 0,0-1 0,0 1 0,0 0 0,0 0 0,1 0 0,-1 0 0,-1 0 0,1 0 0,0 0 0,0 0 0,0 0 0,-1 0 0,1 0 0,1 3 0,9 34-26,-10-32 75,0 0 0,1 0 0,0 0 0,0 0 0,5 10 0,-6-15-28,-1 0-1,1 0 0,0 0 0,0-1 0,0 1 1,0 0-1,0 0 0,0 0 0,0-1 0,0 1 1,0-1-1,0 1 0,0-1 0,0 1 0,0-1 1,0 1-1,1-1 0,-1 0 0,0 0 0,0 0 1,0 0-1,1 0 0,-1 0 0,0 0 0,0 0 1,1 0-1,-1 0 0,0-1 0,0 1 0,0 0 1,0-1-1,1 1 0,-1-1 0,1 0 0,7-4-53,0 0-1,0-1 0,10-8 0,1 1-216,-19 12 225,0 0-1,1 0 1,0 0 0,-1 0 0,1 0 0,0 0 0,-1 1 0,1-1-1,0 1 1,0 0 0,-1-1 0,1 1 0,0 0 0,0 0 0,0 0-1,-1 0 1,1 0 0,0 0 0,0 1 0,-1-1 0,1 1 0,3 0-1,-4 1 15,1-1 0,-1 1 0,1-1 0,-1 1-1,0-1 1,1 1 0,-1 0 0,0 0 0,0 0 0,0 0-1,-1 0 1,1 0 0,0 0 0,-1 0 0,1 0-1,-1 0 1,0 0 0,1 4 0,0 35 1697,-2-39-1349,-4-9 145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6.608"/>
    </inkml:context>
    <inkml:brush xml:id="br0">
      <inkml:brushProperty name="width" value="0.05" units="cm"/>
      <inkml:brushProperty name="height" value="0.05" units="cm"/>
    </inkml:brush>
  </inkml:definitions>
  <inkml:trace contextRef="#ctx0" brushRef="#br0">65 12 17124,'0'1'32,"0"-1"0,1 1 1,-1 0-1,1 0 0,-1 0 1,1-1-1,-1 1 0,1 0 1,-1-1-1,1 1 0,0 0 1,-1-1-1,1 1 0,0-1 1,0 1-1,-1-1 0,1 1 1,0-1-1,0 0 0,0 1 1,0-1-1,-1 0 0,1 0 1,0 1-1,0-1 0,0 0 1,0 0-1,0 0 0,0 0 1,0 0-1,-1 0 0,1-1 1,0 1-1,0 0 0,0 0 1,0-1-1,0 1 0,-1 0 1,1-1-1,0 1 0,0-1 1,-1 1-1,1-1 0,0 1 1,-1-1-1,1 0 0,0 1 1,-1-1-1,1 0 0,-1 1 1,1-1-1,-1 0 0,1 0 1,-1 1-1,0-1 0,1 0 1,-1 0-1,0 0 0,0 0 1,1 0-1,-1 1 0,0-1 1,0 0-1,0 0 0,0 0 1,0 0-1,0 0 0,-1-1 1,3 8-20,-1 1 0,0-1 0,0 0 0,0 0 0,-1 1 1,0-1-1,-1 0 0,1 1 0,-4 11 0,-2 7 126,-10 25-1,14-43-110,-31 76 334,17-44-85,-12 43-1,27-80-274,1 0 1,-1-1-1,1 1 1,-1 0-1,1 0 1,0 0-1,-1 0 1,1-1-1,0 1 1,0 0-1,1 0 0,-1 0 1,0 0-1,1 0 1,-1-1-1,1 1 1,-1 0-1,1 0 1,0-1-1,0 1 1,0 0-1,1 2 1,0-3-35,0 0 1,0 1-1,0-1 1,0 0-1,0 0 1,1-1-1,-1 1 1,0 0-1,0-1 1,1 1-1,-1-1 1,0 0-1,1 0 1,-1 0-1,0 0 1,1 0-1,-1 0 1,3-1-1,-1 0-88,0 0 0,0 1-1,0-2 1,0 1-1,0 0 1,0-1 0,0 0-1,0 0 1,-1 0 0,1 0-1,-1-1 1,1 1-1,-1-1 1,0 0 0,0 0-1,0 0 1,-1 0 0,1-1-1,-1 1 1,1-1-1,-1 1 1,1-5 0,3-12-384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6.980"/>
    </inkml:context>
    <inkml:brush xml:id="br0">
      <inkml:brushProperty name="width" value="0.05" units="cm"/>
      <inkml:brushProperty name="height" value="0.05" units="cm"/>
    </inkml:brush>
  </inkml:definitions>
  <inkml:trace contextRef="#ctx0" brushRef="#br0">18 134 10938,'-14'1'1449,"11"-1"-593,4-1-264,12-5 1760,6-4-1375,6 0-281,8 0-264,6-7 424,1-6-520,-5-4-104,-2-3-72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8.797"/>
    </inkml:context>
    <inkml:brush xml:id="br0">
      <inkml:brushProperty name="width" value="0.05" units="cm"/>
      <inkml:brushProperty name="height" value="0.05" units="cm"/>
    </inkml:brush>
  </inkml:definitions>
  <inkml:trace contextRef="#ctx0" brushRef="#br0">1 12 13555,'8'-11'1821,"-8"11"-1792,0 0 0,0 0 0,0-1 0,0 1 0,0 0 0,0 0 0,1 0 0,-1 0 1,0 0-1,0 0 0,0 0 0,0 0 0,0 0 0,0 0 0,0 0 0,0 0 0,0 0 1,1 0-1,-1 0 0,0 0 0,0 0 0,0 0 0,0 0 0,0 0 0,0 0 0,0 0 0,0 0 1,1 0-1,-1 0 0,0 0 0,0 0 0,0 1 0,0-1 0,0 0 0,0 0 0,0 0 1,0 0-1,0 0 0,0 0 0,0 0 0,0 0 0,0 0 0,0 0 0,1 0 0,-1 1 0,0-1 1,0 0-1,0 0 0,0 0 0,0 0 0,0 0 0,0 23 1759,0-11-1661,-11 178 671,11-189-799,0-1 0,0 1 0,0-1 0,0 1 1,0 0-1,0-1 0,0 1 0,0 0 0,0-1 1,0 1-1,0 0 0,0-1 0,0 1 1,1 0-1,-1-1 0,0 1 0,0-1 0,1 1 1,-1-1-1,0 1 0,1 0 0,-1-1 1,1 1-1,-1-1 0,0 0 0,1 1 0,-1-1 1,1 1-1,0-1 0,-1 0 0,1 1 1,-1-1-1,1 0 0,0 1 0,1-1 1,0-1 0,0 1 0,-1 0 0,1-1-1,0 1 1,-1-1 0,1 0 0,-1 0 0,1 1 0,0-1 0,-1 0-1,3-2 1,7-7 8,0 0-1,12-12 1,-23 21-8,36-44 76,-27 34-22,-1-1 0,2 1 0,-1 1 0,2 0 0,20-16 0,-31 25-51,0 1 0,1 0 0,-1 0 0,0 0 0,0 0 0,1-1 0,-1 1 0,0 0 0,1 0 0,-1 0 0,0 0 0,1 0 0,-1 0 0,0 0 0,1 0 0,-1 0 0,0 0 0,1 0 0,-1 0 0,0 0 0,0 0 0,1 0 0,-1 0 1,0 0-1,1 0 0,-1 1 0,0-1 0,1 0 0,-1 0 0,0 0 0,0 0 0,1 1 0,-1-1 0,0 0 0,0 1 0,6 13 59,-3 24-15,-3-33-41,1 24 6,-2-20-17,1 0 0,0 1-1,0-1 1,1 0 0,1 1-1,0-1 1,3 10-1,-5-19 4,0 1 0,0-1 1,0 1-1,1-1 0,-1 1 0,0-1 0,0 1 0,1-1 0,-1 1 0,0-1 0,1 0 0,-1 1 0,1-1 0,-1 0 1,0 1-1,1-1 0,-1 0 0,1 1 0,-1-1 0,1 0 0,-1 0 0,1 1 0,-1-1 0,1 0 0,-1 0 0,1 0 1,0 0-1,0 0 0,0 0-1,0 0 0,0-1 0,0 1 0,0 0 0,0-1 0,0 1 0,-1-1 0,1 0 0,0 1 0,0-1 0,0 0 0,0 1 0,0-2 0,23-33-48,-22 31 46,16-31-38,-11 21 29,1 0 1,0 0-1,15-19 1,-23 32 11,1 1 1,-1-1 0,1 0-1,-1 1 1,1-1 0,0 0-1,-1 1 1,1-1 0,0 1 0,0-1-1,-1 1 1,1-1 0,0 1-1,0-1 1,0 1 0,0 0-1,0-1 1,-1 1 0,1 0 0,2 0-1,-3 0 1,1 0-1,-1 1 1,1-1-1,0 0 1,-1 1-1,1-1 1,-1 0-1,1 1 1,-1-1-1,1 1 1,-1-1-1,1 1 1,-1-1-1,0 1 1,1-1-1,-1 1 1,0 0-1,1-1 1,-1 1-1,0-1 1,1 2-1,1 5-11,-1 1 0,1-1-1,0 15 1,-1-16 8,5 123-116,-3-114-414,-2-15 511,-1 0-1,0 0 1,1 0 0,-1 0-1,0 0 1,0 0 0,1 0-1,-1 1 1,0-1 0,1 0 0,-1 0-1,0 0 1,1 0 0,-1-1-1,0 1 1,1 0 0,-1 0-1,0 0 1,0 0 0,1 0-1,-1 0 1,0 0 0,0 0 0,1-1-1,-1 1 1,0 0 0,0 0-1,1 0 1,-1-1 0,0 1-1,0 0 1,1 0 0,-1-1-1,0 1 1,0 0 0,0 0 0,0-1-1,0 1 1,1-1 0,1-2-299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29.708"/>
    </inkml:context>
    <inkml:brush xml:id="br0">
      <inkml:brushProperty name="width" value="0.05" units="cm"/>
      <inkml:brushProperty name="height" value="0.05" units="cm"/>
    </inkml:brush>
  </inkml:definitions>
  <inkml:trace contextRef="#ctx0" brushRef="#br0">6 169 12651,'-1'2'82,"0"-1"0,0 1 1,1 0-1,-1 0 0,0 0 1,1-1-1,0 1 0,-1 0 1,1 0-1,0 0 0,0 0 1,0 0-1,0 0 0,1 0 1,-1-1-1,0 1 0,1 0 1,-1 0-1,1 0 0,0-1 1,1 4-1,-1-4-23,0 0-1,0 0 1,1 1-1,-1-1 0,0 0 1,1 0-1,-1-1 1,1 1-1,-1 0 1,1 0-1,-1-1 1,1 1-1,-1-1 0,1 1 1,0-1-1,-1 0 1,1 1-1,0-1 1,-1 0-1,1 0 1,0 0-1,0-1 1,-1 1-1,4-1 0,8-2 244,0 0-1,0-2 0,0 1 0,0-2 0,-1 1 0,1-2 0,-2 1 0,15-12 1,-18 13-159,0-2-1,-1 1 1,0-1 0,0 0 0,0 0 0,-1 0 0,0-1 0,-1 0 0,0-1-1,0 1 1,-1-1 0,5-12 0,-8 17-107,0 1 0,-1 0 0,0 0 0,1 0 0,-1 0 0,0-1 0,-1 1 0,1 0 0,-1 0-1,1 0 1,-1 0 0,-1-4 0,2 6-27,-1 1 0,1-1 0,-1 0 0,1 0 0,0 1 0,-1-1 0,1 0-1,-1 1 1,1-1 0,-1 1 0,0-1 0,1 0 0,-1 1 0,0-1 0,1 1 0,-1 0-1,0-1 1,0 1 0,1-1 0,-2 1 0,1 0-3,0 0 0,-1 0 0,1 0 1,0 0-1,0 0 0,0 1 0,0-1 0,-1 0 0,1 1 1,0-1-1,0 1 0,0-1 0,0 1 0,0-1 0,0 1 0,0 0 1,0 0-1,-1 1 0,-4 4 6,1 0 1,-1 0-1,1 1 0,1 0 0,-1 0 1,-4 11-1,-19 48-34,8-1-8,19-61 21,0 1 1,0-1 0,1 0-1,-1 1 1,1-1 0,0 1-1,0-1 1,1 1 0,-1-1-1,1 1 1,0-1 0,2 6-1,-3-10 6,0 1 1,1 0-1,-1-1 0,1 1 0,-1-1 0,0 1 1,1-1-1,0 1 0,-1-1 0,1 1 0,-1-1 1,1 0-1,-1 1 0,1-1 0,0 0 0,-1 1 1,1-1-1,0 0 0,-1 0 0,1 0 0,0 0 1,-1 1-1,1-1 0,0 0 0,0 0 0,-1 0 1,1 0-1,0-1 0,-1 1 0,1 0 0,0 0 1,-1 0-1,1-1 0,0 1 0,-1 0 1,2-1-1,21-14-48,-21 14 46,32-28-59,-25 21 54,0 0-1,1 0 1,0 0-1,0 1 1,1 1-1,0 0 1,12-5-1,-22 10 9,1 1-1,-1-1 1,1 1-1,-1-1 1,1 1-1,-1 0 1,1 0-1,0 0 1,-1 0-1,1 0 1,-1 0-1,1 0 1,-1 0-1,1 1 1,-1-1-1,1 0 1,-1 1-1,1-1 1,-1 1-1,1 0 1,-1 0-1,0-1 1,1 1-1,1 2 1,0 0-7,-1 1 0,0 0 0,1-1 0,-1 1 0,-1 0 0,1 0 1,1 5-1,-2-5-6,1-1 0,-1 1 0,0 0 0,1-1 0,0 1 0,0-1 0,0 0 0,0 0 0,1 0 0,4 5 0,-6-8 12,-1 1-1,1-1 1,0 1 0,0-1 0,0 0 0,0 0-1,0 1 1,0-1 0,1 0 0,-1 0 0,0 0-1,0 0 1,0 0 0,0 0 0,0 0 0,0 0-1,0-1 1,0 1 0,0 0 0,0-1 0,0 1-1,0 0 1,0-1 0,0 1 0,0-1 0,-1 0 0,1 1-1,1-2 1,25-24-37,-19 18 29,5-5-3,-8 7 5,1 0 0,0 0 0,0 0 1,1 1-1,-1 0 0,1 0 0,1 1 0,7-5 0,-14 9 4,0-1 0,0 1 0,0 0 0,0 0-1,0-1 1,0 1 0,0 0 0,0 0 0,0 0 0,0 0-1,0 0 1,0 0 0,0 0 0,0 0 0,0 1-1,0-1 1,0 0 0,0 0 0,-1 1 0,1-1 0,0 1-1,0-1 1,0 1 0,0-1 0,-1 1 0,1-1 0,0 1-1,0 0 1,-1 0 0,1-1 0,0 1 0,-1 0-1,1 1 1,2 3-71,0 1 0,-1-1 0,0 1 0,2 10 0,-3-12-101,0 0-1,0-1 0,0 1 1,0 0-1,1-1 0,-1 0 1,1 1-1,4 5 0,-5-9 162,-1 1-1,1-1 0,-1 0 0,1 0 1,-1 0-1,1 1 0,-1-1 0,1 0 1,-1 0-1,1 0 0,-1 0 1,1 0-1,-1 0 0,1 0 0,-1 0 1,1 0-1,0 0 0,-1-1 1,1 1-1,-1 0 0,1 0 0,-1 0 1,0-1-1,1 1 0,-1 0 0,1-1 1,-1 1-1,1 0 0,-1-1 1,0 1-1,1 0 0,-1-1 0,0 1 1,1-1-1,-1 1 0,0-1 1,1 1-1,-1-1 0,15-18-404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6:30.146"/>
    </inkml:context>
    <inkml:brush xml:id="br0">
      <inkml:brushProperty name="width" value="0.05" units="cm"/>
      <inkml:brushProperty name="height" value="0.05" units="cm"/>
    </inkml:brush>
  </inkml:definitions>
  <inkml:trace contextRef="#ctx0" brushRef="#br0">112 0 13179,'-23'41'2144,"18"-34"-1746,1 0 0,0 0 0,0 1 0,1-1 0,-4 12-1,7-19-385,0 0-1,0 1 0,0-1 1,-1 0-1,1 1 0,0-1 1,0 0-1,0 1 0,0-1 1,0 0-1,0 1 1,0-1-1,0 0 0,0 1 1,0-1-1,0 0 0,0 0 1,0 1-1,1-1 0,-1 0 1,0 1-1,0-1 0,0 0 1,0 1-1,0-1 0,1 0 1,-1 0-1,0 1 0,0-1 1,1 0-1,-1 0 0,0 0 1,0 1-1,1-1 0,-1 0 1,0 0-1,0 0 0,1 0 1,-1 1-1,0-1 0,1 0 1,17-2-14,2 1-18,-15 3 22,-1 0 0,1 0 0,-1 1 0,0-1 0,0 1 0,0 0 0,0 0 0,0 0-1,-1 1 1,1-1 0,-1 1 0,0 0 0,0 0 0,-1 0 0,1 0 0,2 7 0,3 7 8,0 0 0,8 34 0,-10-26 8,-1 0 1,-2 0-1,-1 0 0,0 1 1,-2-1-1,-1 1 0,-2-1 1,0 0-1,-2 0 0,-1 0 1,-13 37-1,17-55-10,-1 1 0,-1-1 0,0 0 0,0-1 0,0 1 0,-12 13 0,15-19-5,0-1 0,-1 1 0,1 0 0,-1-1 0,0 1 0,0-1 0,1 0 0,-1 0 0,0 1 0,0-1 0,0 0 0,0-1 0,0 1 0,0 0 0,0-1 0,0 1 0,-1-1 0,1 1 0,0-1 0,0 0 0,0 0 0,-1 0 0,1 0 0,0-1 0,0 1 0,0 0 0,0-1 0,-1 0 0,1 1 0,0-1 0,0 0 0,-2-1 0,-2-2 14,1-1 0,0 1 0,0-1 0,0 1 0,0-1 0,1-1 0,0 1 0,0-1 0,0 0 0,0 1 0,1-2 0,0 1 0,-4-13 0,4 9 60,0 0-1,1 0 1,0 0 0,1 0 0,-1 0 0,2 0 0,0-1-1,1-16 1,0 22-38,0 1 1,1 0-1,-1-1 0,1 1 0,-1 0 0,1 0 0,1 0 1,-1 0-1,0 0 0,1 1 0,0-1 0,0 1 1,0 0-1,0-1 0,1 1 0,4-3 0,7-4-123,0 1 0,33-14 0,-31 16-3,-1-1 0,17-11 1,5-12-140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0.882"/>
    </inkml:context>
    <inkml:brush xml:id="br0">
      <inkml:brushProperty name="width" value="0.05" units="cm"/>
      <inkml:brushProperty name="height" value="0.05" units="cm"/>
    </inkml:brush>
  </inkml:definitions>
  <inkml:trace contextRef="#ctx0" brushRef="#br0">1 39 12747,'0'0'46,"0"0"1,0 0 0,0 0-1,0-1 1,0 1 0,0 0-1,0 0 1,0 0 0,0-1-1,0 1 1,0 0-1,0 0 1,0 0 0,0 0-1,0-1 1,0 1 0,0 0-1,1 0 1,-1 0 0,0 0-1,0 0 1,0-1 0,0 1-1,0 0 1,1 0 0,-1 0-1,0 0 1,0 0 0,0 0-1,0 0 1,1-1-1,-1 1 1,0 0 0,0 0-1,0 0 1,0 0 0,1 0-1,-1 0 1,0 0 0,0 0-1,0 0 1,1 0 0,-1 0-1,0 0 1,0 0 0,0 0-1,0 0 1,1 1-1,-1-1 1,0 0 0,0 0-1,0 0 1,0 0 0,1 0-1,-1 0 1,0 1 0,5 14 784,-2 26-604,-9 184 78,0-73-250,6-152-50,1 30 45,3-17 108,-4-13-150,0 0 0,0 0 1,0 0-1,0 1 0,0-1 0,0 0 1,1 0-1,-1 0 0,0 0 0,0 0 1,0 0-1,0 0 0,1 1 0,-1-1 1,0 0-1,0 0 0,0 0 0,0 0 1,1 0-1,-1 0 0,0 0 0,0 0 1,0 0-1,1 0 0,-1 0 0,0 0 1,0 0-1,0 0 0,0 0 0,1 0 1,-1-1-1,0 1 0,0 0 0,0 0 1,0 0-1,1 0 0,-1 0 1,0 0-1,0 0 0,0-1 0,0 1 1,0 0-1,1 0 0,-1 0 0,0 0 1,0 0-1,0-1 0,5-5 95,-1 0-1,1-1 1,-1 0 0,-1 0 0,1 0-1,-1 0 1,3-11 0,15-62 477,-17 63-440,7-32 150,-2-1 1,-2-1 0,-3 1 0,-1-55-1,-5 93-221,-1 15-60,0 20-44,3-17 8,1 0 1,-1 0-1,1 0 1,0 0-1,1 0 1,-1 0-1,1 0 1,5 11-1,-5-15 20,-1-1-1,0 1 0,0 0 1,1-1-1,-1 1 1,1 0-1,0-1 0,-1 0 1,1 1-1,0-1 1,0 0-1,-1 0 0,1 0 1,0 0-1,0-1 1,0 1-1,0 0 0,1-1 1,-1 1-1,0-1 1,0 0-1,0 0 0,0 0 1,0 0-1,0 0 1,1 0-1,-1 0 0,0-1 1,3 0-1,5-2 14,0-1 0,0 0 0,0 0 0,0-1-1,-1 0 1,0 0 0,0-1 0,13-12 0,61-63 425,-74 71-357,-9 11-71,0-1 0,0 0 1,0 1-1,0-1 0,0 0 1,0 1-1,0-1 0,0 0 0,0 1 1,0-1-1,1 1 0,-1-1 1,0 0-1,0 1 0,0-1 1,0 0-1,0 1 0,1-1 0,-1 0 1,0 0-1,0 1 0,0-1 1,1 0-1,-1 1 0,0-1 0,1 0 1,-1 0-1,0 0 0,1 1 1,-1-1-1,0 0 0,0 0 1,1 0-1,-1 0 0,1 0 0,-1 1 1,0-1-1,1 0 0,-1 0 1,0 0-1,1 0 0,-1 0 1,0 0-1,1 0 0,-1 0 0,1 0 1,-1-1-1,0 1 0,1 0 1,-1 0-1,0 0 0,1 0 1,-1 0-1,0-1 0,1 1 0,-1 0 1,0 0-1,0-1 0,1 1 1,-1 0-1,0 0 0,0-1 1,1 1-1,-1 0 0,0-1 0,0 1 1,-1 42-44,-1-29 35,0 24-51,-2 23-52,3 1-1,8 84 0,-7-139-1,1-1-1,1 1 1,-1-1-1,1 0 1,0 1-1,4 8 1,-5-13 73,-1 0 1,1 0-1,0 0 1,-1 0-1,1 0 0,0 0 1,0 0-1,0-1 1,-1 1-1,1 0 0,0 0 1,0-1-1,0 1 0,0-1 1,1 1-1,-1-1 1,0 1-1,0-1 0,0 0 1,0 1-1,0-1 1,1 0-1,-1 0 0,0 0 1,0 0-1,0 0 1,0 0-1,1 0 0,-1-1 1,0 1-1,0 0 1,0 0-1,0-1 0,0 1 1,0-1-1,0 1 0,2-2 1,18-13-354,0-6-128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1.303"/>
    </inkml:context>
    <inkml:brush xml:id="br0">
      <inkml:brushProperty name="width" value="0.05" units="cm"/>
      <inkml:brushProperty name="height" value="0.05" units="cm"/>
    </inkml:brush>
  </inkml:definitions>
  <inkml:trace contextRef="#ctx0" brushRef="#br0">93 38 15851,'0'-1'71,"0"1"-1,-1-1 1,1 0-1,0 1 0,0-1 1,-1 0-1,1 1 1,0-1-1,-1 1 0,1-1 1,0 0-1,-1 1 1,1-1-1,-1 1 0,1-1 1,-1 1-1,1-1 1,-1 1-1,0 0 1,1-1-1,-1 1 0,1 0 1,-1-1-1,0 1 1,1 0-1,-1 0 0,0 0 1,0-1-1,1 1 1,-1 0-1,0 0 0,0 0 1,-1 0 2,0 0 1,0 0-1,1 0 1,-1 0-1,0 0 1,0 0 0,1 1-1,-1-1 1,0 0-1,0 1 1,1 0-1,-3 0 1,0 3-59,-1 0-1,1 1 1,0-1 0,0 1 0,0 0 0,1 0 0,0 0 0,0 1 0,0-1-1,1 1 1,-1 0 0,1-1 0,1 1 0,-1 0 0,1 0 0,0 0 0,0 0-1,1 0 1,0 8 0,0-13-17,0-1 1,0 1-1,0 0 0,0 0 0,0-1 0,1 1 1,-1 0-1,0 0 0,0-1 0,1 1 0,-1 0 0,0-1 1,1 1-1,-1 0 0,1-1 0,-1 1 0,1-1 1,-1 1-1,1 0 0,0-1 0,-1 1 0,1-1 1,0 0-1,-1 1 0,1-1 0,0 0 0,-1 1 1,1-1-1,0 0 0,0 0 0,-1 1 0,1-1 1,0 0-1,0 0 0,-1 0 0,1 0 0,0 0 1,0 0-1,0 0 0,-1-1 0,1 1 0,0 0 1,0 0-1,-1 0 0,2-1 0,3-1 13,0 0-1,0-1 1,0 0-1,0 1 1,4-5-1,8-6 148,-2 0 0,0-2-1,0 0 1,-1 0 0,-1-1-1,-1-1 1,10-18 0,-31 56-173,0 0 0,1 1 1,1 0-1,0 1 0,2-1 1,-2 28-1,6-48-42,1-1-1,0 1 1,0-1-1,0 1 1,-1 0-1,1-1 1,1 1-1,-1-1 1,0 1-1,0-1 1,1 1 0,-1-1-1,1 1 1,-1-1-1,1 0 1,-1 1-1,1-1 1,0 0-1,0 1 1,0-1-1,0 0 1,0 0 0,0 0-1,1 2 1,0-3-22,0 1 1,0-1-1,-1 1 1,1-1-1,0 0 1,0 0-1,-1 0 1,1 0-1,0 0 1,0 0-1,0 0 1,-1 0-1,1-1 1,0 1-1,-1-1 1,1 0-1,2 0 1,7-5-209,0 1-1,0-2 1,-1 0-1,15-12 1,21-20-599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1.693"/>
    </inkml:context>
    <inkml:brush xml:id="br0">
      <inkml:brushProperty name="width" value="0.05" units="cm"/>
      <inkml:brushProperty name="height" value="0.05" units="cm"/>
    </inkml:brush>
  </inkml:definitions>
  <inkml:trace contextRef="#ctx0" brushRef="#br0">158 207 14627,'-15'19'549,"-66"88"1137,71-92-1584,1 1 1,0 0-1,1 0 0,1 1 0,-6 21 1,11-33-82,1 0 1,0 0 0,0 0 0,1 0-1,-1 1 1,1-1 0,0 0 0,1 7-1,0-11-10,-1 1-1,0-1 1,1 0 0,-1 0-1,1 0 1,-1 0-1,1 0 1,-1 0-1,1 0 1,0 0-1,-1 0 1,1 0-1,0 0 1,0 0 0,0-1-1,0 1 1,-1 0-1,1 0 1,0-1-1,0 1 1,1-1-1,-1 1 1,0-1 0,0 1-1,0-1 1,0 0-1,0 1 1,0-1-1,1 0 1,-1 0-1,0 0 1,0 0 0,0 0-1,1 0 1,-1 0-1,0-1 1,0 1-1,0 0 1,0 0-1,0-1 1,2 0 0,7-3 64,-1 0 0,1 0 1,-1-1-1,0 0 0,-1-1 1,1 0-1,-1 0 0,0-1 1,-1 0-1,11-12 1,4-7 392,35-55 0,-43 58-190,-1-1 0,-1 0-1,15-45 1,-23 58-200,-1-1 0,0 0 0,0 0 0,-2 0 0,1 0 0,-2 0 1,1 0-1,-2 0 0,0 0 0,-3-20 0,3 29-73,0 0 0,0 1 0,0-1 1,0 0-1,0 1 0,-1-1 0,1 0 0,-1 1 0,0 0 1,0-1-1,0 1 0,0 0 0,0 0 0,0 0 0,-1 0 0,1 0 1,0 1-1,-1-1 0,0 1 0,1 0 0,-1-1 0,0 1 0,0 0 1,1 1-1,-1-1 0,0 0 0,0 1 0,0 0 0,0-1 1,0 1-1,0 0 0,0 1 0,-4 0 0,2-1-34,1 1 1,-1 0-1,1 0 0,0 1 1,-1-1-1,1 1 0,0 0 1,0 0-1,0 0 0,0 0 1,0 1-1,1 0 0,-1 0 0,1 0 1,-1 0-1,1 0 0,0 1 1,0 0-1,1-1 0,-1 1 1,-2 5-1,5-8 13,0-1 1,0 1-1,0 0 0,0-1 1,0 1-1,0 0 0,0-1 1,0 1-1,0 0 1,0-1-1,0 1 0,0 0 1,0-1-1,0 1 0,1 0 1,-1-1-1,0 1 0,0 0 1,1-1-1,-1 1 1,1-1-1,-1 1 0,0 0 1,1-1-1,-1 1 0,1-1 1,-1 0-1,1 1 0,-1-1 1,1 1-1,0-1 1,-1 0-1,1 1 0,0-1 1,-1 0-1,1 0 0,0 1 1,-1-1-1,2 0 0,34 7-309,-25-5 210,-2-1 82,0 1 0,-1 1 0,1-1 0,-1 2 0,0-1 0,0 1-1,0 0 1,0 1 0,0 0 0,8 7 0,-11-7 18,-1 0 1,1 0-1,-1 0 0,0 1 0,0 0 1,0-1-1,-1 1 0,0 1 0,0-1 1,-1 0-1,0 1 0,0-1 0,0 1 1,0 8-1,0 7-30,-1 0-1,-2 0 1,0 0-1,-1 0 1,-5 21 0,2-11-302,4-16-82,2-14 183,5-11 78,4-18-69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2.207"/>
    </inkml:context>
    <inkml:brush xml:id="br0">
      <inkml:brushProperty name="width" value="0.05" units="cm"/>
      <inkml:brushProperty name="height" value="0.05" units="cm"/>
    </inkml:brush>
  </inkml:definitions>
  <inkml:trace contextRef="#ctx0" brushRef="#br0">112 0 15067,'-11'11'250,"0"1"1,1-1-1,0 1 0,0 1 0,2 0 0,0 0 0,0 1 0,-10 26 1,14-31-207,1 1 0,0-1 0,1 1 0,0-1 0,1 1 0,0 0 0,0-1 0,1 1 0,0 0 0,0 0 0,2-1 0,-1 1 0,1 0 0,0-1 0,5 12 0,-7-19-38,1-1-1,0 1 1,0 0 0,-1-1 0,1 1 0,0-1 0,0 1 0,1-1 0,-1 1 0,0-1 0,3 2 0,-4-3-2,0 0-1,0 0 0,0 1 0,1-1 0,-1 0 0,0 0 1,0 0-1,1 0 0,-1 0 0,0 0 0,0 0 1,0 0-1,1 0 0,-1 0 0,0 0 0,0 0 0,1-1 1,-1 1-1,0 0 0,0 0 0,0 0 0,1 0 1,-1 0-1,0 0 0,0 0 0,0 0 0,0-1 0,1 1 1,-1 0-1,0 0 0,0 0 0,0-1 0,6-14 83,-4-44 123,0 26-163,-1 27-106,1 12-80,-1-2 127,0 0 0,0 0-1,1 0 1,-1 0 0,1 0 0,0 0 0,0 0 0,0 0-1,1-1 1,-1 1 0,1-1 0,0 0 0,0 1 0,0-1 0,0-1-1,1 1 1,-1 0 0,1-1 0,0 0 0,-1 0 0,1 0-1,8 3 1,-6-4 9,0 1 0,0-1 0,0-1 0,1 1 0,-1-1 0,0 0 0,1 0 0,-1-1 0,0 0 0,0 0 0,0 0 0,0-1 0,0 0 0,0 0 0,7-4 0,3-2 87,-1-1 1,0 0-1,13-12 0,-21 16 39,0-1 0,-1 0 0,1-1 0,-1 0 0,-1 0 0,1 0 0,6-12-1,-19 31-47,1 1-1,0 0 1,1 0-1,0 0 1,1 1-1,1-1 1,0 1-1,-2 21 1,5-34-79,0 0 1,0 0-1,0 1 0,0-1 1,1 0-1,-1 0 0,0 0 1,0 0-1,1 0 1,-1 0-1,0 0 0,1 0 1,-1 0-1,1 0 0,-1-1 1,1 1-1,0 0 0,-1 0 1,1 0-1,1 0 1,-2 0-17,1-1 0,0 0 0,0 0 1,0 1-1,-1-1 0,1 0 0,0 0 1,0 0-1,0 0 0,0 0 0,-1 0 1,1 0-1,0 0 0,0 0 0,0 0 1,0-1-1,0 1 0,-1 0 0,2-1 1,3-1 47,-1-1 0,1 1 0,-1-1 0,1-1 0,-1 1 0,6-7 0,1-2 15,19-29-1,-11 10-60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2.592"/>
    </inkml:context>
    <inkml:brush xml:id="br0">
      <inkml:brushProperty name="width" value="0.05" units="cm"/>
      <inkml:brushProperty name="height" value="0.05" units="cm"/>
    </inkml:brush>
  </inkml:definitions>
  <inkml:trace contextRef="#ctx0" brushRef="#br0">18 1 14611,'-9'7'1080,"3"2"-864,4-1-112,2 0 184,4-4-63,2 2-121,1-1-48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8:33.273"/>
    </inkml:context>
    <inkml:brush xml:id="br0">
      <inkml:brushProperty name="width" value="0.05" units="cm"/>
      <inkml:brushProperty name="height" value="0.05" units="cm"/>
    </inkml:brush>
  </inkml:definitions>
  <inkml:trace contextRef="#ctx0" brushRef="#br0">60 264 11258,'-15'-61'-992,"-3"-10"1064,1 4 88,7 2-936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5.895"/>
    </inkml:context>
    <inkml:brush xml:id="br0">
      <inkml:brushProperty name="width" value="0.05" units="cm"/>
      <inkml:brushProperty name="height" value="0.05" units="cm"/>
    </inkml:brush>
  </inkml:definitions>
  <inkml:trace contextRef="#ctx0" brushRef="#br0">3 245 14739,'-3'-12'1240,"3"4"-856,3-2-183,1 5 415,12 2-72,10-2-216,5-3-104,12-4-144,5-4-32,5-3-104,1-4-96,-2-4-272,-4-3-128,-10 1 400,-7 6-64,-11 9-104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3.011"/>
    </inkml:context>
    <inkml:brush xml:id="br0">
      <inkml:brushProperty name="width" value="0.05" units="cm"/>
      <inkml:brushProperty name="height" value="0.05" units="cm"/>
    </inkml:brush>
  </inkml:definitions>
  <inkml:trace contextRef="#ctx0" brushRef="#br0">127 151 14003,'-7'15'250,"2"2"0,0-1 0,1 1 0,1-1-1,0 1 1,1 0 0,1 0 0,1 0 0,0 0 0,1 1 0,1-1 0,4 19 0,11 60-181,-16-86-20,0 0-1,-1 0 1,0 0-1,0 0 1,-1 0-1,-1 0 1,-4 16-1,6-25-24,0 0 0,0 0 1,-1 1-1,1-1 0,-1 0 0,1 0 0,-1 0 0,0 0 0,1 1 1,-1-1-1,0 0 0,0 0 0,0 0 0,0 0 0,0-1 1,0 1-1,0 0 0,0 0 0,0-1 0,0 1 0,-2 1 0,2-2 2,-1 0-1,1 0 1,0-1-1,0 1 1,0 0-1,0 0 1,-1-1-1,1 1 1,0 0-1,0-1 1,0 1-1,0-1 1,0 1-1,0-1 1,0 0-1,0 1 1,0-1-1,-1-2 1,-3-2 60,0-1 1,0 0-1,1 0 1,-1-1 0,-5-13-1,2 0-28,1-1 0,1 0 0,0 0 0,2 0 0,-3-27 0,5 16-74,1-1 0,5-60 0,-3 84-114,1-1 0,0 1 0,0 0 0,1-1 0,0 1 0,0 1 0,1-1 0,1 0 0,-1 1 0,1 0 0,0 0-1,1 0 1,0 1 0,0 0 0,1 0 0,0 1 0,0-1 0,1 1 0,-1 1 0,14-8 0,35-26-857,-27 17 348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3.382"/>
    </inkml:context>
    <inkml:brush xml:id="br0">
      <inkml:brushProperty name="width" value="0.05" units="cm"/>
      <inkml:brushProperty name="height" value="0.05" units="cm"/>
    </inkml:brush>
  </inkml:definitions>
  <inkml:trace contextRef="#ctx0" brushRef="#br0">22 73 13667,'11'-56'2702,"-9"40"-305,-5 48-1028,-8 45-896,2-17-423,-2 115-1,11-173-48,-1 0 0,1-1 1,0 1-1,0 0 0,1 0 0,-1-1 0,0 1 0,1 0 0,-1-1 1,1 1-1,-1 0 0,1-1 0,0 1 0,0-1 0,-1 1 0,1-1 1,0 1-1,1-1 0,-1 0 0,0 1 0,0-1 0,0 0 0,3 2 1,-2-3 1,0 1 1,0-1 0,0 0 0,0 0-1,0 0 1,-1 0 0,1 0 0,0 0 0,0 0-1,0-1 1,0 1 0,0-1 0,0 1-1,0-1 1,0 0 0,-1 0 0,1 0-1,0 0 1,-1 0 0,3-2 0,33-22 38,-2-2 1,52-51 0,-84 74-90,22-24-329,-24 27 277,0 0 1,0-1-1,0 1 1,0-1-1,0 1 0,0-1 1,0 1-1,-1-1 1,1 0-1,-1 1 0,1-1 1,-1 0-1,0 0 0,0 1 1,0-1-1,1 0 1,-2-2-1,1 4 47,0-1 0,0 1 0,-1-1 0,1 1 0,0 0-1,0-1 1,-1 1 0,1-1 0,0 1 0,-1 0 0,1-1 0,-1 1 0,1 0 0,0 0 0,-1-1 0,1 1-1,-1 0 1,1 0 0,-1 0 0,1-1 0,-1 1 0,1 0 0,-1 0 0,1 0 0,-1 0 0,1 0 0,-1 0-1,0 0 1,-15 3-603,-2 6-64</inkml:trace>
  <inkml:trace contextRef="#ctx0" brushRef="#br0" timeOffset="1">99 338 8914,'-1'23'1184,"1"3"-736,7-3-208,5 1 825,3-4 407,3-3-1072,-1-11-96,-2-6 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4.342"/>
    </inkml:context>
    <inkml:brush xml:id="br0">
      <inkml:brushProperty name="width" value="0.05" units="cm"/>
      <inkml:brushProperty name="height" value="0.05" units="cm"/>
    </inkml:brush>
  </inkml:definitions>
  <inkml:trace contextRef="#ctx0" brushRef="#br0">2 446 13363,'0'1'40,"0"-1"0,-1 1 1,1-1-1,0 1 0,0-1 1,0 0-1,-1 1 0,1-1 0,0 1 1,0-1-1,0 1 0,0-1 1,0 1-1,0-1 0,0 1 1,0-1-1,0 1 0,0-1 0,0 1 1,1-1-1,-1 0 0,0 1 1,0-1-1,0 1 0,1-1 0,-1 1 1,0-1-1,0 0 0,1 1 1,-1-1-1,0 0 0,1 1 1,-1-1-1,0 0 0,1 1 0,-1-1 1,1 0-1,-1 0 0,0 1 1,1-1-1,-1 0 0,1 0 0,-1 0 1,1 0-1,-1 0 0,1 1 1,-1-1-1,1 0 0,-1 0 0,1 0 1,28-2 1010,-16-1-780,1-1 1,-1-1-1,-1-1 1,1 0-1,-1 0 1,0-1-1,13-10 1,-7 4 46,-1-2-1,-1 0 1,26-29 0,-41 42-285,1 0 0,-1 0 0,1 0-1,-1 0 1,0 0 0,0-1-1,0 1 1,0 0 0,1-5 0,-2 7-28,0 0 0,0 0 0,0 0-1,0-1 1,0 1 0,0 0 0,0 0 0,0 0 0,0 0 0,0-1 0,0 1 0,0 0 0,0 0 0,0 0 0,0 0 0,0-1-1,0 1 1,-1 0 0,1 0 0,0 0 0,0 0 0,0-1 0,0 1 0,0 0 0,0 0 0,0 0 0,-1 0 0,1 0 0,0 0-1,0 0 1,0-1 0,0 1 0,0 0 0,-1 0 0,1 0 0,0 0 0,0 0 0,0 0 0,0 0 0,-1 0 0,1 0 0,-14 7 123,6 1-118,0 0 0,0 0 0,1 1 1,1-1-1,0 2 0,0-1 0,0 1 0,1 0 0,1 0 0,0 0 0,0 1 1,1-1-1,0 1 0,1 0 0,0 0 0,0 14 0,2-24-16,0 1 0,0 0 0,0 0 0,0 0 0,0-1 0,0 1 0,1 0 0,-1 0 0,0-1-1,1 1 1,0 0 0,-1 0 0,1-1 0,0 1 0,0-1 0,0 1 0,0-1 0,0 1 0,0-1 0,0 0 0,1 1 0,-1-1 0,2 2 0,0-3 2,-1 1 0,0 0 0,0-1 0,1 1 0,-1-1 0,0 1 0,1-1 0,-1 0 0,1 0 0,-1 0 0,0-1 0,1 1 0,-1 0 0,0-1 0,3 0 0,7-4 7,0 1 0,-1-2 0,0 1 0,0-1 0,15-12 0,3-5 132,-1-2 0,46-51-1,-79 85-116,1-1-1,-1 0 1,-4 17-1,7-21-23,1-1 1,-1 1-1,1 0 1,0 0-1,0 0 0,1 0 1,-1 1-1,1-1 1,0 0-1,0 0 1,0 0-1,1 0 0,0 0 1,-1 0-1,1 0 1,3 6-1,-3-9 4,0 1 1,1-1-1,-1 1 0,1-1 0,0 1 1,0-1-1,-1 0 0,1 0 0,0 0 1,0 0-1,0 0 0,0 0 0,0-1 1,0 1-1,0-1 0,0 1 0,1-1 1,-1 0-1,0 0 0,0 0 0,0 0 1,0 0-1,0 0 0,3-1 0,6-1-28,-1 0 0,1-1-1,15-5 1,-7 0-175,-1 0 1,1-2 0,-1 0-1,-1 0 1,27-22 0,-36 25-168,0 0 0,0 0 1,-1-1-1,0 0 0,0-1 1,-1 1-1,0-1 1,-1-1-1,0 1 0,0-1 1,-1 0-1,5-15 0,-5 8-174,12-50 818,38-101 1,-45 152 307,-9 16-567,0-1 1,0 1-1,1 0 1,-1 0-1,0 0 0,0 0 1,0 0-1,0 0 1,0 0-1,1 0 0,-1 0 1,0 0-1,0 0 0,0 0 1,0 0-1,0 0 1,1 0-1,-1 0 0,0 0 1,0 0-1,0 0 1,0 0-1,0 0 0,1 0 1,-1 0-1,0 0 1,0 0-1,0 0 0,0 0 1,0 0-1,1 0 1,-1 0-1,0 0 0,0 0 1,0 0-1,0 1 1,0-1-1,0 0 0,1 0 1,-1 0-1,0 0 0,0 0 1,0 0-1,0 1 1,0-1-1,0 0 0,0 0 1,1 4 99,0 0 1,0 0 0,0 0-1,0 0 1,-1 8 0,-1 63 73,-3 0 1,-16 88-1,2-22 125,17-128-240,1-14-98,-1-23-156,-6-3 63,-1 0 0,-2 1 0,-1 0-1,-25-45 1,22 44 359,13 26-210,0 0 0,1 0 0,-1-1 0,1 1 0,-1 0 0,1-1 0,-1 1 0,1 0 0,0-1 0,0 1 0,-1 0 0,1-1-1,0 1 1,0-1 0,1 1 0,-1-2 0,0 2-8,1 0-1,-1 1 1,1-1 0,-1 1-1,0-1 1,1 0-1,-1 1 1,1-1 0,0 1-1,-1-1 1,1 1 0,-1-1-1,1 1 1,0-1-1,-1 1 1,1 0 0,0-1-1,0 1 1,-1 0-1,1 0 1,1-1 0,5 1 83,0-1 0,-1 1 1,1 0-1,0 1 1,9 1-1,0 0-48,9 0-226,-10 0 556,0-1 0,0-1 0,0 0 0,28-4 0,-25-3-127,-4-6 78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4.715"/>
    </inkml:context>
    <inkml:brush xml:id="br0">
      <inkml:brushProperty name="width" value="0.05" units="cm"/>
      <inkml:brushProperty name="height" value="0.05" units="cm"/>
    </inkml:brush>
  </inkml:definitions>
  <inkml:trace contextRef="#ctx0" brushRef="#br0">1 0 16988,'-1'19'1336,"4"-8"-1056,3-2-112,7-3-8,-1-3 1832,-7-9-1671,-5-4 87,-9-6-72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5.203"/>
    </inkml:context>
    <inkml:brush xml:id="br0">
      <inkml:brushProperty name="width" value="0.05" units="cm"/>
      <inkml:brushProperty name="height" value="0.05" units="cm"/>
    </inkml:brush>
  </inkml:definitions>
  <inkml:trace contextRef="#ctx0" brushRef="#br0">2 0 14267,'0'0'64,"0"1"0,0-1 0,0 0 0,0 0 0,0 0 0,0 0 0,0 0 0,0 0 0,0 0 0,0 0 0,0 0 0,0 1 0,0-1 0,1 0 0,-1 0 0,0 0 0,0 0 0,0 0 0,0 0 0,0 0 0,0 0 0,0 0 0,0 0 0,1 0 0,-1 0 0,0 0 0,0 0 0,0 0 0,0 0 0,0 0 0,0 0 0,0 0 0,1 0 0,-1 0 0,0 0 0,0 0 0,0 0 0,0 0 0,0 0 0,0 0 0,0 0 0,0 0 0,1 0 0,-1 0 0,0 0 0,0 0 0,-3 21 1990,1 9-1301,2-28-777,0 1 1,1-1 0,-1 0-1,1 1 1,0-1 0,0 0 0,0 0-1,0 0 1,0 1 0,0-1-1,0 0 1,1-1 0,-1 1 0,1 0-1,-1 0 1,1-1 0,0 1-1,0-1 1,2 3 0,0-3-23,-1 1 1,0-1-1,1 0 0,-1 0 1,0-1-1,1 1 1,-1 0-1,1-1 0,-1 0 1,1 0-1,6-1 0,5-2-71,0 0 0,0-1-1,0 0 1,23-12-1,-26 10 130,13-4 187,-24 10-190,0 0-1,0 0 1,-1 0-1,1 0 1,0 0-1,-1 1 1,1-1 0,0 0-1,0 0 1,-1 0-1,1 1 1,0-1-1,-1 0 1,1 1 0,0-1-1,-1 0 1,1 1-1,-1-1 1,1 1-1,-1-1 1,1 1-1,-1-1 1,1 1 0,-1-1-1,1 1 1,-1 0-1,1-1 1,-1 1-1,0 0 1,0-1 0,1 1-1,-1 1 1,1 1-27,0 0 1,1 0-1,-1 0 0,1 0 1,-1 0-1,1-1 0,0 1 1,0 0-1,0-1 1,0 1-1,1-1 0,-1 0 1,1 0-1,3 2 1,12 7-106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6.039"/>
    </inkml:context>
    <inkml:brush xml:id="br0">
      <inkml:brushProperty name="width" value="0.05" units="cm"/>
      <inkml:brushProperty name="height" value="0.05" units="cm"/>
    </inkml:brush>
  </inkml:definitions>
  <inkml:trace contextRef="#ctx0" brushRef="#br0">16 38 14187,'-15'-17'2058,"15"17"-2011,0-1 0,0 1 0,-1-1-1,1 1 1,0-1 0,0 1-1,0-1 1,1 1 0,-1-1 0,0 1-1,0-1 1,0 1 0,0-1 0,0 1-1,1-1 1,-1 1 0,0-1-1,0 1 1,1-1 0,-1 1 0,0-1-1,1 1 1,-1 0 0,0-1-1,1 1 1,-1 0 0,1-1 0,-1 1-1,1 0 1,-1 0 0,0-1 0,1 1-1,-1 0 1,1 0 0,-1 0-1,1 0 1,-1-1 0,1 1 0,-1 0-1,1 0 1,0 0 0,0 0 0,5-1 75,0-1 1,0 1-1,0 0 1,0 1-1,0-1 0,0 1 1,0 1-1,0-1 1,0 1-1,0 0 1,0 0-1,0 1 1,0-1-1,0 1 1,0 1-1,6 3 1,-8-4-112,0 0 0,0 1 0,-1 0 0,1 0 0,-1 0 0,0 0 0,0 0 0,0 1 0,0-1 0,0 1 0,-1 0 0,1 0 0,-1 0 0,0 0 0,0 0 0,-1 0 0,1 0 0,-1 1 0,0-1 0,0 1 0,-1-1 0,1 7 0,-2 2-3,0 0 0,-2-1 0,1 1 0,-1-1 0,-1 0 0,0 0 0,-1 0 1,-12 21-1,3-4-5,13-27-6,0-1 0,1 1-1,-1 0 1,0-1 0,1 1 0,-1 0 0,1 0 0,-1-1 0,1 1 0,0 0 0,0 0-1,0 0 1,0 0 0,0-1 0,0 1 0,1 3 0,0-5 0,0 1 1,-1 0-1,1 0 1,0 0-1,0-1 1,0 1-1,0 0 1,0-1-1,0 1 0,0-1 1,0 1-1,0-1 1,0 1-1,0-1 1,0 0-1,0 0 1,0 1-1,0-1 1,1 0-1,-1 0 0,0 0 1,0 0-1,0 0 1,0-1-1,0 1 1,0 0-1,2-1 1,33-6-18,-1-2-1,0-1 1,52-24 0,-50 19 25,-24 10-2,60-26 58,-66 28-56,-1 0 0,0-1 1,0 0-1,-1 0 0,1 0 0,-1-1 0,0 0 0,7-8 0,-11 12-9,0-1-1,0 1 0,0 0 0,-1-1 1,1 1-1,0-1 0,-1 1 1,1-1-1,-1 1 0,1-1 0,-1 0 1,0 1-1,0-1 0,0 1 0,1-1 1,-2 0-1,1 1 0,0-1 0,0 0 1,0 1-1,-1-1 0,0-1 1,0 0-14,-1 0 1,0 1 0,0-1 0,1 1 0,-1-1 0,0 1 0,-1 0-1,1 0 1,0 0 0,-1 0 0,-2-2 0,-4-1-161,0 0 1,-1 0-1,0 1 0,1 0 1,-20-4-1,-1 3-368,29 5 531,0 0 0,0-1 0,0 1 0,0 0-1,0 0 1,0 0 0,0 0 0,0 0 0,0 0 0,0 0 0,0 1 0,0-1 0,0 0-1,0 0 1,0 1 0,0-1 0,0 1 0,0-1 0,0 1 0,1-1 0,-1 1 0,0-1 0,0 1-1,0 0 1,0 0 0,1 9-238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6.499"/>
    </inkml:context>
    <inkml:brush xml:id="br0">
      <inkml:brushProperty name="width" value="0.05" units="cm"/>
      <inkml:brushProperty name="height" value="0.05" units="cm"/>
    </inkml:brush>
  </inkml:definitions>
  <inkml:trace contextRef="#ctx0" brushRef="#br0">57 40 16516,'1'-1'105,"0"0"0,-1 0 1,1 0-1,-1 0 1,0 0-1,1 0 1,-1 0-1,0 0 1,1 0-1,-1 0 0,0 0 1,0 0-1,0 0 1,0 0-1,0-1 1,0 0-1,-1 2-52,1-1-1,0 1 1,0-1-1,0 1 1,-1 0 0,1-1-1,0 1 1,-1-1-1,1 1 1,0 0 0,-1-1-1,1 1 1,0 0-1,-1-1 1,1 1 0,-1 0-1,1 0 1,0-1-1,-1 1 1,1 0 0,-1 0-1,1 0 1,-1 0-1,0-1 1,0 1-2,-1 0 1,1 0-1,0 0 0,-1 1 0,1-1 0,-1 0 1,1 0-1,0 1 0,0-1 0,-1 1 0,1-1 1,0 1-1,0 0 0,-1 0 0,1-1 0,0 1 1,0 0-1,0 0 0,0 0 0,0 0 0,0 0 1,0 0-1,1 0 0,-2 2 0,1-2-47,-3 6 5,0 1 0,0 0 0,-3 11 0,7-18-10,-1 0 0,1 1 0,0-1 0,-1 0 0,1 1-1,0-1 1,0 0 0,0 1 0,0-1 0,0 0-1,1 1 1,-1-1 0,1 2 0,-1-2 1,1-1-1,-1 1 1,0-1-1,1 1 1,-1 0 0,1-1-1,0 0 1,-1 1 0,1-1-1,-1 1 1,1-1-1,0 0 1,-1 1 0,1-1-1,0 0 1,-1 0 0,1 1-1,0-1 1,-1 0-1,1 0 1,0 0 0,0 0-1,-1 0 1,1 0 0,0 0-1,-1 0 1,2-1-1,7-1 8,1 0-1,-1-1 0,0 0 0,0-1 0,-1 0 0,1 0 1,10-8-1,14-6 22,-23 14-16,2-3 9,1 0-1,0 2 1,0-1 0,1 2-1,0 0 1,-1 0 0,25-2-1,-37 6-19,1 0-1,-1 0 0,0 0 1,1 0-1,-1 0 0,1 0 1,-1 0-1,0 1 1,1-1-1,-1 1 0,0-1 1,1 1-1,-1-1 1,0 1-1,0 0 0,1-1 1,-1 1-1,0 0 0,0 0 1,0 0-1,0 0 1,0 0-1,0 0 0,0 0 1,-1 0-1,1 1 1,0-1-1,-1 0 0,1 0 1,0 1-1,-1-1 0,0 0 1,1 3-1,0 3 3,-1-1 0,0 1 0,0 0 0,0-1 0,-4 13-1,2 2 75,1-21-72,1 0 1,0 0-1,0 1 1,0-1-1,0 0 1,0 0-1,0 1 1,0-1-1,0 0 0,0 0 1,1 0-1,-1 1 1,0-1-1,0 0 1,0 0-1,0 0 1,0 1-1,0-1 1,0 0-1,0 0 1,1 0-1,-1 1 0,0-1 1,0 0-1,0 0 1,0 0-1,1 0 1,-1 1-1,0-1 1,0 0-1,0 0 1,1 0-1,-1 0 1,0 0-1,0 0 0,0 0 1,1 0-1,-1 0 1,13-2 141,16-13 40,-26 13-155,32-20 153,-25 14-142,0 2-1,1 0 1,-1 0-1,1 0 1,0 2-1,24-8 0,-34 12-46,0-1-1,1 1 1,-1 0-1,1 0 0,-1 0 1,1-1-1,-1 1 0,0 1 1,1-1-1,-1 0 0,1 0 1,-1 1-1,1-1 0,-1 0 1,0 1-1,1 0 0,-1-1 1,0 1-1,0 0 0,1-1 1,-1 1-1,0 0 1,0 0-1,0 0 0,0 0 1,0 0-1,0 0 0,0 1 1,0-1-1,-1 0 0,1 0 1,0 1-1,-1-1 0,1 0 1,0 3-1,1 4-69,-1 0 0,0 1 1,0-1-1,-1 0 0,-1 12 0,1 9 762,2-24-664,7-5 20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7.414"/>
    </inkml:context>
    <inkml:brush xml:id="br0">
      <inkml:brushProperty name="width" value="0.05" units="cm"/>
      <inkml:brushProperty name="height" value="0.05" units="cm"/>
    </inkml:brush>
  </inkml:definitions>
  <inkml:trace contextRef="#ctx0" brushRef="#br0">0 5 14139,'2'-5'1168,"2"10"-856,0 9-112,2 6 577,-3 5-305,1 5-216,-2 5-48,-2 4-72,0 4-16,-3-1-112,-1-4-184,1-5 168,3-8-24,5-21-16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7.832"/>
    </inkml:context>
    <inkml:brush xml:id="br0">
      <inkml:brushProperty name="width" value="0.05" units="cm"/>
      <inkml:brushProperty name="height" value="0.05" units="cm"/>
    </inkml:brush>
  </inkml:definitions>
  <inkml:trace contextRef="#ctx0" brushRef="#br0">5 182 15307,'-1'-1'98,"0"-1"0,1 1 0,-1-1 0,1 1 0,-1-1 0,1 1 0,0-1 1,-1 1-1,1-1 0,0 1 0,0-1 0,0 1 0,0-1 0,0 1 0,1-1 0,-1 1 0,0-1 0,1 1 0,-1-1 0,1 1 0,-1 0 0,1-1 0,0 1 0,0 0 0,0-1 0,-1 1 0,1 0 0,0 0 0,1 0 0,1-2 0,4-3 95,0 0 0,0 1 0,0 0 0,10-4 0,-11 6-67,27-15 141,0 2-1,2 2 0,67-20 1,-76 28-222,0 1 1,0 0-1,1 2 1,-1 2 0,1 0-1,31 4 1,-47-2-35,0 1 0,0 0 1,-1 1-1,1 1 1,-1-1-1,15 8 0,-19-8-6,0 1 1,0 0-1,0 0 0,-1 0 1,0 0-1,1 1 0,-1 0 0,-1 0 1,1 1-1,7 10 0,-12-14 0,1-1-1,-1 0 1,1 0 0,-1 1-1,1-1 1,-1 0 0,1 1-1,-1-1 1,0 1 0,0-1-1,0 0 1,0 1 0,0-1-1,0 0 1,0 1 0,-1-1-1,1 1 1,0-1 0,-1 0-1,1 0 1,-1 1 0,1-1-1,-1 0 1,0 0 0,1 1-1,-1-1 1,0 0 0,0 0-1,0 0 1,0 0 0,0 0-1,0 0 1,0 0 0,0-1-1,0 1 1,-1 0 0,1-1-1,-2 2 1,-6 3 34,-1-1 1,0 0-1,-20 6 0,20-7-19,-146 42-1278,154-44 1228,1-1-1,0 0 0,0 0 1,0 1-1,0-1 0,-1 1 1,1-1-1,0 1 0,0-1 1,0 1-1,0-1 0,0 1 1,0 0-1,0 0 0,0-1 1,0 1-1,0 2 0,4 0-321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8.222"/>
    </inkml:context>
    <inkml:brush xml:id="br0">
      <inkml:brushProperty name="width" value="0.05" units="cm"/>
      <inkml:brushProperty name="height" value="0.05" units="cm"/>
    </inkml:brush>
  </inkml:definitions>
  <inkml:trace contextRef="#ctx0" brushRef="#br0">0 0 17020,'6'0'1488,"-2"3"-1072,2 3-168,3 8 624,1 5-184,1 8-287,-4 3-121,1 9-128,-1 4-40,-3-2-24,3 1-80,-4-6-320,1-5-433,5-17 641,7-6-104,10-24-64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6.297"/>
    </inkml:context>
    <inkml:brush xml:id="br0">
      <inkml:brushProperty name="width" value="0.05" units="cm"/>
      <inkml:brushProperty name="height" value="0.05" units="cm"/>
    </inkml:brush>
  </inkml:definitions>
  <inkml:trace contextRef="#ctx0" brushRef="#br0">1 255 12307,'0'28'1208,"13"-17"-536,1-11-200,15-19 800,1-6-359,8-13-169,7-2-64,2-4-304,-1 1-280,-2 7 1344,-2 13-1256,-15 7-64,-3 6 56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9.505"/>
    </inkml:context>
    <inkml:brush xml:id="br0">
      <inkml:brushProperty name="width" value="0.05" units="cm"/>
      <inkml:brushProperty name="height" value="0.05" units="cm"/>
    </inkml:brush>
  </inkml:definitions>
  <inkml:trace contextRef="#ctx0" brushRef="#br0">1 0 14163,'9'22'1056,"16"-5"-688,14-8-104,16-6 345,6-1-105,9-3-72,5 0-96,-5-7-200,-4 4-216,-17 4-368,-10 4-24,-22 6 288,-12 5-129,-12-1-167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29.880"/>
    </inkml:context>
    <inkml:brush xml:id="br0">
      <inkml:brushProperty name="width" value="0.05" units="cm"/>
      <inkml:brushProperty name="height" value="0.05" units="cm"/>
    </inkml:brush>
  </inkml:definitions>
  <inkml:trace contextRef="#ctx0" brushRef="#br0">8 55 11306,'-8'8'1337,"11"4"-833,10-7-120,4 1 1568,14-4-1296,2-2-55,7-3-49,3-3 0,3-1-248,-1-3-248,-4-5-352,-4-2 392,-16 2-200,-4 0-128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0.254"/>
    </inkml:context>
    <inkml:brush xml:id="br0">
      <inkml:brushProperty name="width" value="0.05" units="cm"/>
      <inkml:brushProperty name="height" value="0.05" units="cm"/>
    </inkml:brush>
  </inkml:definitions>
  <inkml:trace contextRef="#ctx0" brushRef="#br0">1 177 13099,'7'-9'691,"1"0"1,0 0 0,1 1-1,0 1 1,11-9-1,4-3 318,-6 4-606,-6 4-215,0 0 1,1 1-1,0 1 0,1 0 1,0 0-1,0 2 1,24-10-1,-35 16-199,0 1 0,1-1 1,-1 1-1,0 0 0,0 0 0,0 1 1,0-1-1,0 1 0,1-1 0,-1 1 0,0 0 1,0 0-1,0 0 0,-1 1 0,1-1 1,0 1-1,0-1 0,-1 1 0,1 0 0,-1 0 1,1 0-1,-1 0 0,0 1 0,0-1 1,0 0-1,3 6 0,6 8-103,-2 1 0,1-1-1,8 25 1,-7-17-142,-5-11 81,20 39-241,-23-48 388,0 0-1,-1 0 1,1-1-1,0 1 1,1 0-1,-1-1 0,1 0 1,0 0-1,5 4 1,-7-6 1,0 0 0,1-1 0,-1 1 0,0 0 0,0-1 0,1 1 0,-1-1 0,4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2.416"/>
    </inkml:context>
    <inkml:brush xml:id="br0">
      <inkml:brushProperty name="width" value="0.05" units="cm"/>
      <inkml:brushProperty name="height" value="0.05" units="cm"/>
    </inkml:brush>
  </inkml:definitions>
  <inkml:trace contextRef="#ctx0" brushRef="#br0">168 212 13771,'1'-3'211,"-1"1"1,0 0-1,0 0 0,-1 0 0,1-1 1,0 1-1,-1 0 0,0 0 1,1 0-1,-1 0 0,0 0 1,0 0-1,0 0 0,0 0 1,0 0-1,-1 0 0,1 1 1,0-1-1,-1 0 0,1 1 0,-1-1 1,0 1-1,0 0 0,1-1 1,-5-1-1,4 3-156,0-1 1,0 1-1,0 0 1,0-1-1,-1 1 1,1 0-1,0 0 1,0 0-1,0 1 0,-1-1 1,1 1-1,0-1 1,0 1-1,0-1 1,0 1-1,0 0 0,0 0 1,0 0-1,0 0 1,0 1-1,1-1 1,-1 0-1,0 1 0,1-1 1,-1 1-1,-1 2 1,-7 9-66,0 0 0,1 0 0,1 1 0,0 0 0,1 1 0,1 0 1,0 0-1,1 0 0,1 0 0,0 1 0,-2 21 0,5-36 0,1 0 1,0 1-1,0-1 0,0 1 1,0-1-1,0 1 1,0-1-1,0 1 0,0-1 1,1 1-1,-1-1 0,1 0 1,-1 1-1,1-1 0,0 2 1,0-2 3,-1-1 1,0 0 0,1 1 0,-1-1-1,1 0 1,-1 0 0,1 1-1,-1-1 1,1 0 0,-1 0-1,1 0 1,-1 0 0,1 0 0,-1 1-1,1-1 1,0 0 0,-1 0-1,1 0 1,-1-1 0,1 1-1,-1 0 1,1 0 0,-1 0 0,1 0-1,-1 0 1,1-1 0,0 1-1,4-3-12,0 0 0,-1 0 0,1 0 0,-1 0-1,1-1 1,-1 0 0,3-4 0,39-47 322,-2-2 0,52-92 0,-81 124 68,-1 0 0,12-33 0,-59 151-180,23-57-394,2 1 0,1 0-1,-3 56 1,10-88 160,0 1 1,0 0-1,1-1 0,0 1 1,0-1-1,0 0 0,0 1 1,4 8-1,-4-13 32,-1 1 0,1-1 0,0 0 0,0 1 0,0-1 0,0 0 0,0 0 0,0 1 0,0-1 0,0 0 0,1 0-1,-1-1 1,0 1 0,1 0 0,-1 0 0,1 0 0,-1-1 0,0 1 0,1-1 0,-1 1 0,1-1 0,0 0 0,-1 0 0,1 1 0,-1-1 0,1 0 0,-1 0 0,1 0 0,0-1 0,-1 1 0,1 0 0,-1-1 0,3 0 0,6-3 5,-1 0 1,0 0 0,0-1-1,-1 0 1,1 0-1,-1-1 1,0-1 0,-1 1-1,12-13 1,-1-1 143,0-1 1,18-31 0,-28 36-36,-6 13-51,0-1 0,0 0 0,0 1 0,1-1 0,4-5 0,-7 8-52,0 1 0,0 0 0,0 0-1,1 0 1,-1 0 0,0 0 0,0 0 0,0 0-1,0 0 1,0 0 0,0 0 0,0 0 0,0 0-1,0-1 1,0 1 0,0 0 0,0 0 0,1 0-1,-1 0 1,0 0 0,0 0 0,0 0 0,0 0-1,0 0 1,0 0 0,0 0 0,0 0 0,0 0-1,1 0 1,-1 0 0,0 0 0,0 0 0,0 0-1,0 0 1,0 0 0,0 0 0,0 0 0,0 0-1,0 1 1,1-1 0,-1 0 0,0 0 0,0 0-1,0 0 1,0 0 0,0 0 0,0 0 0,0 0-1,0 0 1,0 0 0,0 0 0,0 0 0,0 1-1,0-1 1,0 0 0,0 0 0,0 0 0,0 0-1,0 0 1,0 0 0,0 0 0,0 1 0,1 10 1,-4 22-37,2-26 36,-2 10-15,-2 32-33,5-46 39,0 0-1,0 1 0,1-1 0,-1 0 1,1 0-1,0 1 0,-1-1 1,1 0-1,0 0 0,1 0 0,2 5 1,-2-6 2,-1 0 1,1-1 0,0 0 0,0 1 0,0-1 0,0 0-1,0 0 1,0 1 0,0-2 0,0 1 0,0 0-1,1 0 1,3 0 0,37 5-39,-21-4 14,73 21 53,-94-23-19,-1 0 1,0 0-1,0 0 0,0 0 1,1 0-1,-1 0 1,0 0-1,0 0 1,1 0-1,-1 0 1,0 0-1,0 0 1,0 0-1,1 0 1,-1 0-1,0 0 1,0 0-1,0 0 1,1 0-1,-1 0 1,0-1-1,0 1 1,0 0-1,1 0 1,-1 0-1,0 0 1,0 0-1,0 0 1,0-1-1,1 1 0,-1 0 1,0 0-1,0 0 1,0-1-1,0 1 1,0 0-1,0 0 1,0 0-1,0-1 1,0 1-1,1 0 1,-2-15 130,-11-22 63,9 28-122,-18-53 280,9 29-260,-8-35 0,20 67-144,0 1-1,0-1 1,0 1-1,0-1 1,0 0-1,0 1 1,0-1-1,0 1 1,0-1-1,0 1 0,0-1 1,0 1-1,1-1 1,-1 1-1,0-1 1,0 1-1,1-1 1,-1 1-1,0-1 1,1 1-1,-1-1 1,1 1-1,-1 0 1,0-1-1,1 1 1,-1 0-1,1-1 1,-1 1-1,1 0 1,-1-1-1,1 1 1,-1 0-1,1 0 1,-1 0-1,1 0 1,0 0-1,-1-1 1,1 1-1,0 0 1,31-1-540,-14 1 270,18-7-306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3.205"/>
    </inkml:context>
    <inkml:brush xml:id="br0">
      <inkml:brushProperty name="width" value="0.05" units="cm"/>
      <inkml:brushProperty name="height" value="0.05" units="cm"/>
    </inkml:brush>
  </inkml:definitions>
  <inkml:trace contextRef="#ctx0" brushRef="#br0">173 0 14219,'-61'166'4110,"36"-94"-3528,-35 72-1,46-119-850,5-17-473,5-14-224,5-17-458,9-35 398,3 1 0,2 0 0,31-74 0,-42 119 2027,-2 8-655,-1 0 0,1 0 0,-1 0 0,1 0 0,0 0 0,5-6 0,-7 10-312,0 0-1,0-1 1,0 1 0,1 0 0,-1 0-1,0 0 1,0 0 0,0-1-1,0 1 1,1 0 0,-1 0 0,0 0-1,0 0 1,0 0 0,1 0-1,-1 0 1,0 0 0,0-1 0,0 1-1,1 0 1,-1 0 0,0 0-1,0 0 1,1 0 0,-1 0 0,0 0-1,0 0 1,0 0 0,1 0-1,-1 1 1,0-1 0,0 0 0,0 0-1,1 0 1,-1 0 0,0 0-1,0 0 1,0 0 0,1 1 0,5 9 654,1 16-244,-7-26-443,9 53 117,-3 1 1,-1 61-1,0-1-121,-5-109-34,1 0 1,-1 0-1,1 1 0,1-1 1,1 6-1,-3-19-262,1 0 0,-2 0 1,-1-14-1,-1 6 216,-2 1 0,1-1 0,-2 1 0,0 0 0,-1 1 0,0-1 0,-14-18 0,21 32 134,0 0 0,0 1 0,0-1 0,0 0 0,0 0-1,0 0 1,0 0 0,0 0 0,1 0 0,-1 0 0,0 1 0,0-1 0,1 0 0,-1 0 0,1 0 0,-1 1 0,1-1 0,-1 0 0,1 0 0,-1 1 0,1-1 0,0 0 0,-1 1 0,1-1-1,0 1 1,0-1 0,-1 1 0,2-1 0,29-22 815,-24 19-634,1-2-41,1 1 0,0-1-1,0 2 1,0-1 0,0 1 0,1 1-1,11-4 1,-18 7-183,0-1-1,-1 1 1,1-1-1,0 1 1,0 0 0,0 0-1,0 1 1,0-1-1,-1 0 1,1 1-1,0 0 1,0-1-1,-1 1 1,1 0 0,0 1-1,-1-1 1,1 0-1,-1 1 1,0-1-1,1 1 1,-1 0-1,0 0 1,0 0-1,0 0 1,0 0 0,0 0-1,-1 1 1,1-1-1,-1 1 1,2 2-1,1 6-20,1-1-1,-2 2 0,0-1 1,0 0-1,-1 1 0,2 19 1,-2-10-1,-2-21 14,0 1 1,0-1-1,0 1 0,0-1 1,0 1-1,0-1 0,0 1 1,0-1-1,1 1 0,-1-1 1,0 1-1,0-1 0,0 1 0,1-1 1,-1 1-1,0-1 0,1 0 1,-1 1-1,0-1 0,1 1 1,-1-1-1,0 0 0,1 1 1,-1-1-1,0 0 0,1 0 1,-1 1-1,1-1 0,0 0 0,0 0 1,0 0 0,-1 0 0,1 0 0,0 0 0,0-1 0,0 1 0,0 0 0,0-1 0,0 1 0,-1-1 0,1 1-1,0-1 1,0 1 0,-1-1 0,2 0 0,29-35 26,-22 25-23,-8 10-4,6-7 7,0 1 1,1 0-1,16-12 0,-22 18-7,-1 0-1,1 0 1,0 0-1,1 0 1,-1 0-1,0 0 1,0 1-1,0-1 1,0 1-1,5-1 0,-6 1-1,0 0-1,1 0 0,-1 0 1,0 1-1,0-1 0,0 0 0,0 1 1,0-1-1,0 1 0,0-1 1,0 1-1,0 0 0,0-1 0,0 1 1,0 0-1,0 0 0,0 0 1,0-1-1,-1 1 0,1 0 0,0 0 1,0 2-1,3 6-189,-1 0 0,0 0 0,0 0-1,-1 1 1,0-1 0,0 1 0,-1 0 0,-1-1-1,0 12 1,0-32-82,-1-9-117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3.581"/>
    </inkml:context>
    <inkml:brush xml:id="br0">
      <inkml:brushProperty name="width" value="0.05" units="cm"/>
      <inkml:brushProperty name="height" value="0.05" units="cm"/>
    </inkml:brush>
  </inkml:definitions>
  <inkml:trace contextRef="#ctx0" brushRef="#br0">22 37 16956,'0'-2'76,"0"1"0,0-1 0,0 1 0,0 0 1,1-1-1,-1 1 0,0-1 0,1 1 1,0-1-1,-1 1 0,1 0 0,0 0 0,-1-1 1,1 1-1,0 0 0,0 0 0,0 0 1,0 0-1,0 0 0,1 0 0,-1 0 0,0 0 1,0 0-1,1 0 0,-1 1 0,0-1 1,1 1-1,-1-1 0,0 1 0,3-1 0,-2 0-56,-1 1 0,0 0 0,0-1-1,1 1 1,-1 0 0,0 0-1,0 0 1,1 0 0,-1 0 0,0 0-1,0 0 1,1 0 0,-1 0 0,0 1-1,0-1 1,1 0 0,-1 1-1,0-1 1,0 1 0,0-1 0,0 1-1,0 0 1,0 0 0,0-1 0,0 1-1,0 0 1,0 0 0,0 0-1,0 0 1,0 0 0,-1 0 0,1 0-1,0 0 1,-1 0 0,1 1 0,0 1-1,0 3-1,0 0 0,-1 1 0,0-1-1,0 1 1,0-1 0,-1 0 0,1 1 0,-2-1-1,-1 8 1,-23 59 35,16-49-25,-7 15 4,12-29-31,0 0 0,1 0 0,0 0 0,0 1 0,1-1 0,1 1 0,-1 0 0,0 17 0,3-28-2,0 1 0,0-1 1,1 1-1,-1-1 0,0 1 0,0-1 0,0 0 0,0 1 0,1-1 0,-1 1 0,0-1 0,0 0 0,1 1 0,-1-1 0,0 0 1,1 1-1,-1-1 0,0 0 0,1 1 0,-1-1 0,0 0 0,1 0 0,-1 1 0,1-1 0,-1 0 0,0 0 0,1 0 0,-1 1 0,1-1 1,-1 0-1,1 0 0,-1 0 0,1 0 0,-1 0 0,1 0 0,-1 0 0,1 0 0,-1 0 0,0 0 0,1-1 0,-1 1 0,1 0 0,-1 0 1,1 0-1,-1 0 0,1-1 0,24-11-67,-22 11 53,8-6-350,0 0 0,0 0 0,17-15 0,-25 18 166,1 1 0,-1-1 0,1 0 0,-1 0-1,0 0 1,-1 0 0,1 0 0,-1-1 0,0 1-1,0-1 1,0 0 0,2-8 0,-2-7-539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3.967"/>
    </inkml:context>
    <inkml:brush xml:id="br0">
      <inkml:brushProperty name="width" value="0.05" units="cm"/>
      <inkml:brushProperty name="height" value="0.05" units="cm"/>
    </inkml:brush>
  </inkml:definitions>
  <inkml:trace contextRef="#ctx0" brushRef="#br0">3 0 15907,'-3'3'1185,"8"3"-953,3 0-120,9-1 368,5 0-360,10-2 1752,0-3-1736,9-5 112,3-2 104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4.370"/>
    </inkml:context>
    <inkml:brush xml:id="br0">
      <inkml:brushProperty name="width" value="0.05" units="cm"/>
      <inkml:brushProperty name="height" value="0.05" units="cm"/>
    </inkml:brush>
  </inkml:definitions>
  <inkml:trace contextRef="#ctx0" brushRef="#br0">138 0 13043,'-3'4'329,"-1"0"1,1 0-1,-1 0 1,0-1-1,-1 0 1,1 0-1,0 0 1,-7 3-1,-16 12 532,20-11-738,-1 0-1,1 0 1,0 1-1,1 0 1,0 1 0,-8 14-1,12-19-119,0-1 0,0 1 0,0 0 0,1 1-1,0-1 1,0 0 0,0 0 0,0 0 0,1 1 0,-1-1-1,1 0 1,0 1 0,1-1 0,-1 0 0,1 1 0,0-1-1,0 0 1,2 5 0,-3-7-24,1 0 1,0 0-1,0 0 0,0 0 0,0 0 1,0 0-1,1-1 0,-1 1 0,0-1 0,1 1 1,-1-1-1,1 1 0,0-1 0,-1 0 1,1 0-1,0 1 0,0-1 0,0-1 1,0 1-1,2 1 0,0-2-30,-1 1-1,0-1 1,0 0 0,1 0-1,-1 0 1,0 0 0,0-1 0,0 0-1,0 1 1,1-1 0,-1 0-1,3-2 1,4-2-136,1 0 0,-1-1 0,0-1 1,-1 1-1,0-2 0,10-9 0,-4 3-200,-2-1 0,18-25 0,-26 33 213,0-1 0,-1 0 0,1 0 0,-2 0-1,1-1 1,-1 0 0,4-15 0,-7 24 138,0-1 0,1 1 0,-1-1 0,0 1 0,0-1 0,0 1-1,0-1 1,1 1 0,-1-1 0,0 1 0,0-1 0,0 0 0,0 1 0,0-1 0,0 1 0,0-1 0,-1 1 0,1-1-1,0 1 1,0-1 0,0 0 0,-1 1 0,1-1 0,0 1 0,0 0 0,-1-1 0,1 1 0,0-1 0,-1 1-1,1-1 1,0 1 0,-1 0 0,1-1 0,-1 1 0,1 0 0,-1-1 0,1 1 0,-1 0 0,1 0 0,-1-1-1,-1 1-34,1 1 0,-1-1 0,1 1-1,-1-1 1,1 1 0,0-1 0,-1 1-1,1 0 1,0-1 0,-1 1 0,1 0-1,0 0 1,0 0 0,-1 1 0,-8 8-347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4.724"/>
    </inkml:context>
    <inkml:brush xml:id="br0">
      <inkml:brushProperty name="width" value="0.05" units="cm"/>
      <inkml:brushProperty name="height" value="0.05" units="cm"/>
    </inkml:brush>
  </inkml:definitions>
  <inkml:trace contextRef="#ctx0" brushRef="#br0">16 3 14371,'2'-3'1480,"-1"3"-943,1 0-225,-2 6 808,1 2-312,-4 7-280,2 2-136,-2 10-192,-3 3-56,3 5 16,0-1-24,3 2-16,-3-5-8,8-3-40,2-8-168,3-20 96,7-13 16,3-16-48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5.127"/>
    </inkml:context>
    <inkml:brush xml:id="br0">
      <inkml:brushProperty name="width" value="0.05" units="cm"/>
      <inkml:brushProperty name="height" value="0.05" units="cm"/>
    </inkml:brush>
  </inkml:definitions>
  <inkml:trace contextRef="#ctx0" brushRef="#br0">6 14 15331,'-2'-14'2456,"1"23"-1057,0 35-321,1-31-764,-1 11-46,1 60 54,0-73-301,2 1-1,-1-1 1,1 0 0,1 0 0,3 11 0,-5-20-14,0 0 1,-1 0 0,1-1 0,0 1 0,0-1 0,0 1 0,0-1 0,0 1 0,0-1 0,1 1 0,-1-1 0,0 0 0,1 0 0,-1 0-1,1 0 1,-1 0 0,1 0 0,0 0 0,-1 0 0,1 0 0,0-1 0,0 1 0,-1-1 0,1 1 0,0-1 0,0 0 0,0 0-1,0 0 1,-1 0 0,1 0 0,0 0 0,0 0 0,0-1 0,3 0 0,5-2 55,-1-1 0,1 0 0,-1 0 1,17-11-1,-19 11-35,40-27 177,-30 19-84,0 1-1,36-17 1,-52 28-119,0-1 0,0 1 1,0-1-1,0 1 0,0 0 1,0-1-1,0 1 0,-1 0 1,1-1-1,0 1 0,0 0 1,0 0-1,0 0 0,0 0 0,0 0 1,0 0-1,0 0 0,0 0 1,0 1-1,0-1 0,0 0 1,0 1-1,0-1 0,0 0 1,0 1-1,0-1 0,0 1 0,-1-1 1,1 1-1,0 0 0,1 0 1,-1 1-6,-1 1 0,1-1-1,0 0 1,-1 0 0,1 1 0,-1-1 0,0 0 0,0 0 0,0 1 0,0-1 0,0 0 0,0 1 0,-1 2-1,-3 14-43,-11 34-1,9-35-450,1 1 1,-3 20-1,27-66-1114,-4 2 1081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7.288"/>
    </inkml:context>
    <inkml:brush xml:id="br0">
      <inkml:brushProperty name="width" value="0.05" units="cm"/>
      <inkml:brushProperty name="height" value="0.05" units="cm"/>
    </inkml:brush>
  </inkml:definitions>
  <inkml:trace contextRef="#ctx0" brushRef="#br0">43 71 12227,'-10'-2'748,"6"2"-495,-1 0 0,1-1 1,0 0-1,-1 0 1,-6-3-1,32 1 1650,28 4-1260,-36 0-690,0-1 0,0 0-1,0-1 1,0 0 0,0-1-1,13-3 1,-25 5 27,0 0 1,0-1-1,0 1 0,0 0 1,-1 0-1,1-1 0,0 1 0,0 0 1,-1-1-1,1 1 0,0-1 0,0 1 1,-1-1-1,1 1 0,0-1 0,-1 0 1,1 1-1,-1-1 0,1 0 0,-1 1 1,1-1-1,-1 0 0,0 0 0,1 0 1,-1 1-1,0-2 0,0 1-40,0 0-1,0 0 1,-1 0-1,1 0 0,0 0 1,-1 0-1,1 0 1,-1 0-1,0 1 1,1-1-1,-1 0 1,0 0-1,1 1 1,-1-1-1,0 0 0,0 1 1,-1-2-1,-3-1-147,1 0-1,-1 1 0,0-1 0,0 1 1,0 0-1,0 0 0,-6-1 1,-13 2-102,2 1-43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5.496"/>
    </inkml:context>
    <inkml:brush xml:id="br0">
      <inkml:brushProperty name="width" value="0.05" units="cm"/>
      <inkml:brushProperty name="height" value="0.05" units="cm"/>
    </inkml:brush>
  </inkml:definitions>
  <inkml:trace contextRef="#ctx0" brushRef="#br0">47 1 17356,'-4'18'1280,"0"14"-936,-3 2-144,1 9 552,-3 6-256,2 6-264,1 0-16,3-3-112,2-5-144,2-11-640,2-6 640,7-15-144,5-7-48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6.194"/>
    </inkml:context>
    <inkml:brush xml:id="br0">
      <inkml:brushProperty name="width" value="0.05" units="cm"/>
      <inkml:brushProperty name="height" value="0.05" units="cm"/>
    </inkml:brush>
  </inkml:definitions>
  <inkml:trace contextRef="#ctx0" brushRef="#br0">143 159 14715,'0'-1'89,"0"1"0,0-1 0,1 0 0,-1 0 0,0 1 0,0-1 0,0 0 1,0 0-1,0 0 0,0 1 0,-1-1 0,1 0 0,0 0 0,0 1 0,0-1 0,-1 0 0,1 0 0,0 1 0,-1-1 0,1 0 0,-1 1 0,1-1 0,-1 0 0,1 1 0,-1-1 0,1 1 0,-2-1 0,1 0 16,0 1 0,-1-1 0,1 1 0,0-1 0,-1 1-1,1 0 1,-1 0 0,1 0 0,0 0 0,-1 0-1,1 0 1,-1 0 0,-2 1 0,-1 0 31,-1 1 0,1 0 1,0 0-1,-1 0 0,1 0 0,-9 7 1,8-5-128,1 1 1,-1 0-1,1 0 1,0 0-1,0 1 1,0 0 0,1 0-1,0 0 1,0 0-1,1 1 1,0 0 0,0-1-1,0 1 1,1 0-1,-2 9 1,4-15-12,0 0 0,-1 0 1,1-1-1,0 1 0,0 0 1,0 0-1,0 0 0,1 0 1,-1-1-1,0 1 0,0 0 0,0 0 1,1-1-1,-1 1 0,0 0 1,1 0-1,-1-1 0,1 1 0,-1 0 1,1-1-1,-1 1 0,1 0 1,-1-1-1,1 1 0,-1-1 1,1 1-1,0-1 0,-1 1 0,1-1 1,0 0-1,0 1 0,-1-1 1,1 0-1,0 1 0,0-1 0,0 0 1,-1 0-1,1 0 0,0 0 1,0 0-1,0 0 0,-1 0 0,1 0 1,0 0-1,0 0 0,0 0 1,0 0-1,-1-1 0,1 1 1,1-1-1,5-1 13,0 0-1,0-1 1,0 0 0,10-6 0,5-4 101,0-2 0,-2-1 1,1-1-1,-2 0 1,0-1-1,-1-1 1,-1-1-1,-1-1 1,-1 0-1,-1-1 1,20-41-1,-58 107-78,16-27-59,1 0 1,1 0 0,1 1 0,1-1 0,0 1 0,1 0-1,1 1 1,0 23 0,2-40 20,0-1 0,0 0 1,0 1-1,0-1 0,0 0 0,1 1 0,-1-1 0,0 0 0,1 1 0,-1-1 1,0 0-1,1 0 0,0 1 0,-1-1 0,1 0 0,0 0 0,0 0 0,-1 0 1,1 0-1,0 0 0,0 0 0,0 0 0,0 0 0,0-1 0,1 1 0,-1 0 1,0-1-1,0 1 0,0 0 0,1-1 0,-1 0 0,0 1 0,0-1 0,1 0 1,-1 1-1,0-1 0,1 0 0,-1 0 0,0 0 0,1 0 0,-1-1 0,0 1 1,1 0-1,-1 0 0,0-1 0,0 1 0,3-2 0,3-1-6,0 0-1,0 0 1,-1 0-1,1-1 1,-1 0 0,0-1-1,8-7 1,0-3 23,-2 1-1,12-19 1,-21 29-6,2 45-67,-4-36 51,-1 1 0,1-1-1,0 0 1,1 0 0,-1 0 0,1 0-1,0 0 1,0 0 0,1 0 0,-1 0-1,4 4 1,-4-7 6,0 0 0,0 0 0,1 0 0,-1 0 0,0 0 0,1-1 0,-1 1 1,1-1-1,0 0 0,-1 1 0,1-1 0,0 0 0,0-1 0,0 1 0,-1 0 0,1-1 0,0 0 0,0 1 0,0-1 0,0 0 0,5-1 0,1 0 31,-1 0-1,1-1 0,-1 1 1,0-2-1,1 1 1,-1-1-1,0 0 1,-1-1-1,8-4 1,-68-37 1560,51 43-1583,-1 0-1,1-1 1,-1 1-1,1-1 1,0 1 0,0-1-1,0 0 1,1 0-1,-1 0 1,1 0-1,0 0 1,-1-1 0,0-3-1,2 6-32,0 0 0,1 1 0,-1-1 0,0 1 0,0-1 0,0 1 0,1-1 0,-1 1 0,0-1 0,1 1 0,-1 0 0,0-1 0,1 1 0,-1-1 0,0 1 0,1 0 0,-1-1 0,1 1 0,-1 0 0,1 0 0,-1-1 0,1 1 0,-1 0 0,1 0 0,-1 0 0,1-1 0,-1 1 0,1 0 0,-1 0 0,1 0 0,0 0 0,-1 0 0,1 0-1,24 0-233,-22 0 192,20 1-247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7.108"/>
    </inkml:context>
    <inkml:brush xml:id="br0">
      <inkml:brushProperty name="width" value="0.05" units="cm"/>
      <inkml:brushProperty name="height" value="0.05" units="cm"/>
    </inkml:brush>
  </inkml:definitions>
  <inkml:trace contextRef="#ctx0" brushRef="#br0">1 6 13819,'0'-1'61,"0"1"0,0 0 0,0-1 0,0 1-1,0 0 1,0 0 0,1-1 0,-1 1 0,0 0 0,0 0 0,0-1 0,1 1 0,-1 0-1,0 0 1,0 0 0,1-1 0,-1 1 0,0 0 0,0 0 0,1 0 0,-1 0 0,0 0-1,0 0 1,1 0 0,-1-1 0,0 1 0,1 0 0,-1 0 0,0 0 0,1 0 0,-1 0 0,0 0-1,0 0 1,1 1 0,5 8 1169,-2 20-231,-4-27-925,2 9 96,-2 3-107,2 0 0,0 0 0,1 0-1,0-1 1,9 25 0,-11-37-44,-1 0 0,1 0 1,-1 0-1,1 0 0,0 0 0,0 0 1,-1 0-1,1-1 0,0 1 0,0 0 0,0 0 1,0-1-1,0 1 0,0 0 0,0-1 1,0 1-1,0-1 0,1 1 0,-1-1 0,0 0 1,0 0-1,0 1 0,1-1 0,-1 0 1,0 0-1,0 0 0,0 0 0,1 0 0,-1 0 1,0-1-1,0 1 0,0 0 0,0-1 1,1 1-1,-1 0 0,0-1 0,2-1 0,4-2 111,0 0 0,0-1-1,0 0 1,8-8-1,-9 8-41,23-21 284,-19 16-270,0 0 0,1 1 0,0 1 1,0 0-1,1 0 0,0 1 0,15-7 0,-26 14-104,0-1 0,1 1 0,-1-1 0,0 1 0,0 0-1,0-1 1,0 1 0,1 0 0,-1 0 0,0 0 0,0 0 0,1 0 0,-1 0-1,0 0 1,0 0 0,1 0 0,-1 1 0,0-1 0,0 1 0,0-1-1,0 0 1,0 1 0,1 0 0,-1-1 0,0 1 0,0 0 0,0 0 0,0-1-1,-1 1 1,1 0 0,0 0 0,0 0 0,1 1 0,-1 3-10,1 0 1,0 0 0,-1 1-1,0-1 1,0 0-1,0 10 1,-1-12 6,0 1-1,1-1 1,-1 1 0,1 0-1,0-1 1,-1 1 0,1-1 0,1 0-1,-1 1 1,1-1 0,2 5-1,-3-7 6,0-1 0,0 1 1,0 0-1,0-1 0,0 1 0,0-1 0,1 0 0,-1 1 0,0-1 0,0 0 1,0 0-1,0 0 0,1 1 0,-1-1 0,0 0 0,0-1 0,1 1 0,-1 0 1,0 0-1,0 0 0,0-1 0,0 1 0,2-2 0,29-13 17,-27 12-15,10-6 7,-7 4 2,0 0 0,0 1 0,0 0 0,1 0 1,15-4-1,-22 8-11,0 0 1,0-1 0,0 1-1,0 0 1,0 0-1,0 0 1,0 1-1,0-1 1,0 0-1,0 1 1,0-1 0,0 1-1,0 0 1,-1 0-1,1-1 1,0 1-1,0 0 1,-1 0-1,1 1 1,-1-1 0,1 0-1,-1 1 1,1-1-1,-1 0 1,0 1-1,0 0 1,0-1-1,0 1 1,0 0 0,0-1-1,0 1 1,1 4-1,1 4-2,0 0 0,0 0-1,1 12 1,-4-14-4,2-1 1,-1 1-1,1-1 0,0 0 0,1 0 1,5 13-1,-7-20-5,-1 1-1,0-1 1,0 1 0,1-1-1,-1 0 1,0 1 0,0-1-1,1 1 1,-1-1 0,1 0 0,-1 1-1,0-1 1,1 0 0,-1 1-1,1-1 1,-1 0 0,0 0-1,1 0 1,-1 1 0,1-1 0,-1 0-1,1 0 1,-1 0 0,1 0-1,-1 0 1,1 0 0,-1 0-1,1 0 1,-1 0 0,1 0 0,-1 0-1,1 0 1,-1 0 0,1 0-1,-1-1 1,1 1 0,-1 0-1,1 0 1,-1 0 0,1-1 0,-1 1-1,0 0 1,1-1 0,-1 1-1,1 0 1,-1-1 0,17-22-867,-14 18 759,30-47-462,-13 23 180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7.528"/>
    </inkml:context>
    <inkml:brush xml:id="br0">
      <inkml:brushProperty name="width" value="0.05" units="cm"/>
      <inkml:brushProperty name="height" value="0.05" units="cm"/>
    </inkml:brush>
  </inkml:definitions>
  <inkml:trace contextRef="#ctx0" brushRef="#br0">90 28 14491,'-2'-1'153,"-1"0"1,1 0-1,0 1 0,0-1 0,-1 1 1,1-1-1,-1 1 0,1 0 0,0 0 1,-1 0-1,1 0 0,0 0 0,-1 1 1,1-1-1,0 1 0,-1-1 0,1 1 1,0 0-1,0 0 0,0 0 0,0 0 1,0 0-1,0 1 0,0-1 0,0 0 1,0 1-1,0 0 0,1-1 0,-1 1 1,1 0-1,-1 0 0,0 2 0,-1 1-148,0 0-1,1 0 1,0 0-1,0 0 1,0 0-1,1 0 1,-1 1-1,1-1 1,1 1-1,-1-1 0,1 0 1,0 1-1,1 7 1,-2-12 0,1 0 0,0 0 0,1 0-1,-1 0 1,0 0 0,0 0 0,0 0 0,1 0 0,-1 0 0,0 0 0,1 0 0,-1 0 0,1 0-1,-1 0 1,1 0 0,-1 0 0,1 0 0,0-1 0,0 1 0,-1 0 0,1 0 0,0-1-1,0 1 1,0 0 0,0-1 0,0 1 0,0-1 0,0 1 0,0-1 0,0 0 0,0 1 0,0-1-1,0 0 1,0 0 0,0 1 0,0-1 0,0 0 0,0 0 0,0 0 0,0-1 0,0 1-1,1 0 1,-1 0 0,2-1 0,1-1 49,0 1 0,0-1 0,0 0 0,0-1 0,0 1 0,0-1 0,0 1 0,-1-1 0,6-5 0,-3 1 86,0-1 0,-1 1 0,0-1 0,6-12 0,-9 16-83,0 0 0,0 1 0,-1-1 0,0 0 0,0 0 0,0 0 0,0 0 0,0 1-1,-1-1 1,0 0 0,0 0 0,-1-7 0,1 10-48,0 0 1,0 0-1,0 0 0,0 0 0,-1 0 0,1 0 0,0 0 0,-1 0 0,1 1 0,-1-1 0,1 0 1,-1 0-1,1 0 0,-1 1 0,0-1 0,1 0 0,-1 1 0,0-1 0,1 0 0,-1 1 1,0-1-1,0 1 0,0-1 0,1 1 0,-1 0 0,-2-1 0,2 1-8,-1 0 0,0 0 0,1 0 0,-1 0 0,1 1-1,-1-1 1,1 0 0,-1 1 0,1-1 0,-1 1 0,1 0 0,-1 0 0,1-1 0,-2 3-1,-1-1-99,0 1-1,0 0 1,1 0-1,0 1 1,-1-1-1,1 1 0,0 0 1,1-1-1,-1 1 1,-2 5-1,5-8 21,0 0 0,-1 0 0,1 0 1,-1-1-1,1 1 0,0 0 0,0 0 0,0 0 0,0 0 0,-1 0 0,1 0 0,0 0 0,1 0 1,-1 0-1,0 0 0,0 0 0,0 0 0,0 0 0,1 0 0,-1 0 0,1 0 0,-1-1 0,0 1 1,1 0-1,-1 0 0,1 0 0,1 1 0,-1-1-57,1-1 0,-1 1 0,1 0-1,0-1 1,-1 1 0,1-1 0,0 0 0,-1 1 0,1-1 0,0 0-1,-1 0 1,1 0 0,0 0 0,2-1 0,7 0-357,-1-2 0,1 1 0,16-8 0,10-4-480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8.304"/>
    </inkml:context>
    <inkml:brush xml:id="br0">
      <inkml:brushProperty name="width" value="0.05" units="cm"/>
      <inkml:brushProperty name="height" value="0.05" units="cm"/>
    </inkml:brush>
  </inkml:definitions>
  <inkml:trace contextRef="#ctx0" brushRef="#br0">232 228 13147,'-3'0'201,"1"1"-1,0 0 1,0-1 0,0 1 0,0 0-1,0 0 1,0 0 0,0 1 0,0-1 0,-2 2-1,-8 6 196,0-1 0,1 2 0,1 0 0,0 0 0,0 1 0,1 0 0,-10 16 0,18-27-380,1 0-1,0 0 1,0 0 0,0 0 0,-1 1 0,1-1 0,0 0 0,0 0 0,0 0 0,0 0 0,0 1-1,-1-1 1,1 0 0,0 0 0,0 1 0,0-1 0,0 0 0,0 0 0,0 0 0,0 1 0,0-1 0,0 0-1,0 0 1,0 1 0,0-1 0,0 0 0,0 0 0,0 1 0,0-1 0,0 0 0,0 0 0,0 1 0,0-1-1,0 0 1,0 0 0,0 0 0,1 1 0,-1-1 0,0 0 0,0 0 0,0 0 0,0 1 0,0-1-1,1 0 1,-1 0 0,0 0 0,0 0 0,0 0 0,1 1 0,-1-1 0,0 0 0,0 0 0,1 0 0,-1 0-1,0 0 1,0 0 0,1 0 0,-1 0 0,0 0 0,0 0 0,0 0 0,1 0 0,22-4 493,0-1-179,-21 6-326,1 0-1,0 1 1,-1-1-1,1 0 1,-1 1-1,0 0 1,1-1-1,-1 1 1,0 0-1,0 0 1,0 0-1,0 0 1,-1 0 0,1 1-1,-1-1 1,1 1-1,-1-1 1,0 1-1,1-1 1,-1 4-1,3 5 5,-1-1 1,0 1-1,2 20 0,0 38 236,-4 76 0,-1-71-56,0-61-139,0-1-1,-1 1 0,-1 0 1,0 0-1,0 0 1,-5 12-1,5-21-30,1 0 0,-1 0 0,0 0 0,0 0 0,-1 0 0,1-1 0,-1 1 0,0-1 0,0 0 0,0 1 0,0-1 0,0-1 0,-1 1 0,1 0 0,-1-1 0,0 0 0,0 0 0,0 0 0,0 0 0,0-1 0,-6 2 0,5-1-3,0-1-1,0 0 1,0 0 0,0-1 0,-1 0-1,1 1 1,0-2 0,0 1-1,0 0 1,0-1 0,0 0 0,0 0-1,0-1 1,-7-2 0,8 2-14,1-1 1,0 1-1,-1-1 0,1 1 1,0-1-1,0 0 0,0 0 1,1 0-1,-1-1 0,1 1 1,-1-1-1,1 1 1,0-1-1,1 0 0,-1 0 1,1 1-1,-1-1 0,0-8 1,-1-5-27,1 0 1,1-1-1,0 1 1,1 0 0,1-1-1,1 1 1,1 0-1,0 0 1,1 0-1,0 0 1,8-16-1,4-5-38,1 1-1,1 0 0,38-53 1,44-44-61,-53 75 91,38-66 0,-84 124 33,20-39 2,-19 37 0,-1 0 0,1-1 0,-1 1 0,0 0 0,0-1 0,-1 1 0,1-1 0,-1 1 0,0-8 0,0 11-2,0 0 0,0 0 0,0 0 1,0-1-1,0 1 0,-1 0 0,1 0 1,0 0-1,0-1 0,0 1 0,-1 0 1,1 0-1,0 0 0,0 0 1,0 0-1,-1 0 0,1-1 0,0 1 1,0 0-1,-1 0 0,1 0 0,0 0 1,0 0-1,-1 0 0,1 0 0,0 0 1,0 0-1,-1 0 0,1 0 0,0 0 1,0 0-1,-1 0 0,1 0 1,0 1-1,0-1 0,-1 0 0,1 0 1,0 0-1,0 0 0,-1 0 0,1 1 1,-12 5 2,-1 6-4,0 1 0,1 0 0,1 1 0,0 0 0,1 1-1,-17 31 1,16-27-5,2 1 0,0-1-1,-6 22 1,13-34 5,0 0-1,0-1 1,1 1-1,0 0 0,0-1 1,1 1-1,0 0 1,0 0-1,1 0 1,-1 0-1,1-1 1,1 1-1,3 11 1,-3-15-1,0 1 0,-1-1 0,2-1 1,-1 1-1,0 0 0,0 0 1,1-1-1,0 1 0,-1-1 1,1 0-1,0 0 0,0 0 1,0 0-1,0 0 0,0-1 0,1 0 1,-1 1-1,0-1 0,1 0 1,-1-1-1,1 1 0,-1 0 1,1-1-1,0 0 0,-1 0 1,1 0-1,6-1 0,1-1 0,0 0 0,0 0 0,0-1 0,0 0 0,-1-1 0,1 0 0,18-11 0,-10 4 6,-1-1 1,17-16 0,-28 23 29,-1-1-1,1 0 1,-2-1 0,1 0-1,-1 0 1,0 0 0,0 0-1,4-10 1,-25 36 206,12-12-230,1 0 0,-1 1 0,1 0 1,0 0-1,1 0 0,0 0 0,0 0 0,1 0 0,0 0 1,0 1-1,1-1 0,0 10 0,1-16-11,-1-1 0,1 1 0,0-1 0,-1 0 0,1 1 0,0-1 0,0 1 0,0-1 0,0 0 0,0 0 0,0 0 0,1 0 0,-1 1 0,0-2 0,0 1 0,1 0 0,-1 0 0,1 0 0,-1-1 0,1 1 0,-1 0 0,1-1 0,-1 1 0,1-1 0,0 0 0,-1 0 0,1 0 0,-1 0 0,1 0 0,0 0 0,-1 0 0,3 0 0,7-1-37,0-1 0,0 0 1,15-4-1,-24 5 27,66-22-584,-62 21 547,0-1-1,0 0 1,-1 0-1,1 0 1,-1-1-1,0 1 1,0-1-1,0-1 1,6-6-1,-4 0-182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8.719"/>
    </inkml:context>
    <inkml:brush xml:id="br0">
      <inkml:brushProperty name="width" value="0.05" units="cm"/>
      <inkml:brushProperty name="height" value="0.05" units="cm"/>
    </inkml:brush>
  </inkml:definitions>
  <inkml:trace contextRef="#ctx0" brushRef="#br0">20 1 15811,'-8'25'1249,"2"1"-961,0-3-160,6 3 528,0-2-480,7-5-568,5-8 392,2-6-136,2-5-48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9.406"/>
    </inkml:context>
    <inkml:brush xml:id="br0">
      <inkml:brushProperty name="width" value="0.05" units="cm"/>
      <inkml:brushProperty name="height" value="0.05" units="cm"/>
    </inkml:brush>
  </inkml:definitions>
  <inkml:trace contextRef="#ctx0" brushRef="#br0">130 378 13043,'-7'6'639,"1"0"-1,-1-1 1,-15 8 0,16-10-388,-1 1 0,1 0-1,0 0 1,1 1 0,-1-1-1,-6 9 1,7-8-114,1 1 0,0 0-1,0 0 1,1 0 0,-1 1 0,1-1 0,0 1-1,1 0 1,0 0 0,0 0 0,-1 14-1,2-18-119,1 0 0,1 1-1,-1-1 1,0 0-1,1 1 1,-1-1-1,1 0 1,0 0-1,0 0 1,1 0 0,-1 0-1,1 0 1,-1 0-1,1 0 1,0 0-1,0-1 1,0 1 0,0-1-1,0 1 1,1-1-1,-1 0 1,1 0-1,0 0 1,0 0 0,-1-1-1,1 1 1,0-1-1,3 2 1,0-1-18,0 0 1,0 0-1,0 0 1,0 0-1,0-1 1,0 0 0,1-1-1,-1 1 1,0-1-1,0 0 1,1-1-1,-1 1 1,0-1-1,10-3 1,-8 1-3,1-1 0,-1 0 0,1 0 0,-1 0 0,-1-1 0,1-1 0,-1 1 0,14-14 0,-3-1 13,0-1 1,-2-1-1,0-1 1,-2 0 0,19-41-1,-14 26 159,-2-2 0,-1 0 0,-3-1 0,-1-1 0,10-68 0,-21 102-92,0 0 0,-1 0 0,0-1 0,-3-15 0,3 23-67,0 0 0,0 0 0,0 0-1,-1 0 1,1 0 0,0 0 0,0 0 0,-1 0-1,1 0 1,-1 0 0,1 0 0,-1 0 0,1 0-1,-1 0 1,0 1 0,1-1 0,-1 0 0,0 0-1,0 0 1,0 1 0,1-1 0,-1 1 0,0-1-1,0 0 1,0 1 0,0 0 0,0-1 0,0 1 0,0 0-1,0-1 1,0 1 0,0 0 0,0 0 0,0 0-1,0 0 1,-1 0 0,1 0 0,0 0 0,0 0-1,0 0 1,0 1 0,0-1 0,0 0 0,0 1-1,0-1 1,0 0 0,-1 2 0,-4 1 7,0 1 0,0 0 0,0 1 0,1 0 0,-1-1 0,1 1 0,0 1 0,1-1 0,-7 11 0,-34 61 24,42-73-37,-15 31 9,-21 58 0,33-75-16,0 1 0,1 0 0,2 0 1,-1 0-1,1 23 0,3-38 0,0 0 0,0 0 0,0 0 0,1 0 0,-1 0-1,1 0 1,0 0 0,1 0 0,-1 0 0,1 0 0,3 7 0,-3-9 0,-1 0 0,1-1 1,-1 1-1,1 0 0,0-1 0,0 1 0,0-1 1,0 1-1,0-1 0,0 0 0,0 0 0,0 0 0,0 0 1,1 0-1,-1-1 0,0 1 0,1-1 0,-1 1 1,0-1-1,1 0 0,2 0 0,6-1-4,0 0 0,0-1 0,-1-1 0,1 0 0,-1 0 0,0-1 0,13-6 1,-12 5 2,-1 0 1,1 1 0,1 1 0,-1-1 0,18-1 0,-28 5 3,0 0 1,0 0-1,0 0 0,0 0 1,0 0-1,0 0 1,0 0-1,0 0 1,0 1-1,0-1 1,0 0-1,0 1 1,0-1-1,0 1 0,0-1 1,0 1-1,-1 0 1,1-1-1,0 1 1,0 0-1,0-1 1,-1 1-1,1 0 1,-1 0-1,1 0 1,0 0-1,-1-1 0,1 1 1,-1 0-1,0 0 1,1 0-1,-1 0 1,0 0-1,0 0 1,1 0-1,-1 0 1,0 0-1,0 0 1,0 1-1,0 0 0,-1 7 20,1 0 0,-1 0 0,-4 17 0,2-11-4,2-12-4,1-1 0,-1 1-1,1-1 1,0 1 0,0-1-1,0 1 1,0 0-1,1-1 1,-1 1 0,1-1-1,-1 1 1,1-1 0,1 4-1,-1-6-5,-1 1 0,1-1 0,-1 1-1,1-1 1,-1 1 0,1-1 0,-1 1 0,1-1-1,-1 1 1,1-1 0,0 0 0,-1 1-1,1-1 1,0 0 0,-1 1 0,1-1 0,0 0-1,0 0 1,0 0 0,1 0 1,0 0 0,0 0-1,0 0 1,0 0 0,0-1 0,0 1 0,0-1-1,0 0 1,3-1 0,43-23 69,15-6-127,-62 31 44,-1-1-1,1 1 0,0 0 0,0-1 1,0 1-1,0 0 0,0-1 0,-1 1 1,1 0-1,0 0 0,0 0 0,0 0 1,0 0-1,0 0 0,0 0 0,0 0 0,0 0 1,0 1-1,-1-1 0,1 0 0,0 1 1,1 0-1,-1 0-16,0 0 0,0 1 0,0-1 0,0 1 0,0-1 0,0 1 1,-1-1-1,1 1 0,-1 0 0,1 3 0,0-5 18,-1 1 0,1 0 0,-1 0 1,1 0-1,-1 0 0,1 0 0,-1 0 0,1-1 0,0 1 0,0 0 1,-1 0-1,1-1 0,0 1 0,0-1 0,0 1 0,0-1 0,0 1 1,0-1-1,0 1 0,0-1 0,-1 0 0,2 0 0,-1 1 0,0-1 1,0 0-1,0 0 0,0 0 0,0 0 0,0 0 0,0 0 0,0 0 1,0-1-1,1 1 0,36-11 2,-35 10-2,28-11 18,-1-2 0,0-2 0,0 0 1,26-21-1,-36 19-3,-20 18-9,0 0 0,-1 0 0,1 0 0,0 0 0,0 0 0,0 0 0,0 0 0,0 0 0,0 0 0,0 0 0,0 0 0,0 0 0,0 0 0,0 0 0,0 0 0,0-1 0,0 1 1,0 0-1,0 0 0,0 0 0,0 0 0,0 0 0,0 0 0,0 0 0,-1 0 0,1 0 0,0 0 0,0 0 0,0 0 0,0 0 0,0 0 0,0 0 0,0 0 0,0-1 0,0 1 0,0 0 0,0 0 1,0 0-1,0 0 0,0 0 0,1 0 0,-1 0 0,0 0 0,0 0 0,0 0 0,0 0 0,0 0 0,0 0 0,0 0 0,0 0 0,0 0 0,0-1 0,0 1 0,0 0 0,0 0 0,0 0 1,0 0-1,0 0 0,0 0 0,0 0 0,0 0 0,-13 7 3,-22 20 51,32-24-40,0-1-1,1 1 0,-1 0 1,1 0-1,-1 0 0,1 0 1,0 0-1,0 0 0,-2 7 1,4-9-10,0-1 0,0 1 0,0 0 1,0-1-1,0 1 0,0-1 0,0 1 1,0-1-1,0 1 0,0 0 0,1-1 1,-1 1-1,0-1 0,0 1 1,1-1-1,-1 1 0,0-1 0,1 1 1,-1-1-1,1 0 0,-1 1 0,0-1 1,1 1-1,-1-1 0,1 0 0,-1 0 1,1 1-1,-1-1 0,1 0 0,-1 0 1,1 1-1,0-1 0,-1 0 0,1 0 1,-1 0-1,1 0 0,-1 0 1,1 0-1,0 0 0,-1 0 0,1 0 1,34 1 41,-24-2-47,8 2-260,1 0 0,-1 2 0,0 0 1,-1 1-1,31 10 0,-41-11-47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39.818"/>
    </inkml:context>
    <inkml:brush xml:id="br0">
      <inkml:brushProperty name="width" value="0.05" units="cm"/>
      <inkml:brushProperty name="height" value="0.05" units="cm"/>
    </inkml:brush>
  </inkml:definitions>
  <inkml:trace contextRef="#ctx0" brushRef="#br0">10 4 14475,'-7'3'1768,"4"1"-719,13-3 1399,6 2-1728,20 3-848,7-5 1377,27-3-1209,7-6 64,6-3 40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41.169"/>
    </inkml:context>
    <inkml:brush xml:id="br0">
      <inkml:brushProperty name="width" value="0.05" units="cm"/>
      <inkml:brushProperty name="height" value="0.05" units="cm"/>
    </inkml:brush>
  </inkml:definitions>
  <inkml:trace contextRef="#ctx0" brushRef="#br0">57 34 15491,'-2'20'463,"0"0"0,-1-1 0,-10 36 0,-2 5-64,7-16-196,-5 82-1,13-126-184,0 1 0,0 0 0,0-1 0,0 1 0,0 0 0,-1-1 0,2 1 0,-1 0 1,0-1-1,0 1 0,0 0 0,0-1 0,0 1 0,1 0 0,-1-1 0,0 1 0,0 0 0,1-1 1,-1 1-1,0-1 0,1 2 0,7-11 283,5-24 112,-3-8 21,-2-1 0,-1 1 0,-2-1 0,-2-62 0,4 109-732,1 5 127,-6-5 104,1 0-1,0-1 1,0 0-1,0 0 0,1 0 1,0 0-1,-1 0 0,1-1 1,1 0-1,-1 1 1,0-2-1,6 4 0,-7-5 51,1 1-1,0-1 1,0 0-1,0 0 1,0-1-1,0 1 0,0-1 1,0 0-1,0 0 1,1 0-1,-1-1 1,0 1-1,0-1 1,0 0-1,0 0 0,4-2 1,2-1 41,1-1 0,-1 0-1,-1-1 1,1 0 0,-1 0 0,10-9 0,47-49 383,-41 38-200,-24 25-199,-1 1-1,1-1 0,-1 0 0,1 0 0,0 1 0,-1-1 0,1 1 1,0-1-1,-1 0 0,1 1 0,0-1 0,0 1 0,0 0 0,-1-1 1,1 1-1,0 0 0,0-1 0,0 1 0,0 0 0,0 0 1,0 0-1,-1 0 0,3 0 0,-2 0-6,0 1 0,-1 0 0,1 0 0,-1 1 0,1-1-1,-1 0 1,1 0 0,-1 0 0,1 0 0,-1 0 0,0 0 0,0 1 0,0-1 0,1 0 0,-1 0 0,0 0 0,-1 3-1,0 98-145,0 21-1199,1-120 1186,0 0 0,1 0 0,-1 0 0,1 0 1,-1 0-1,1-1 0,2 5 0,-3-7 133,1 1-1,-1 0 1,0-1-1,1 1 1,-1-1-1,1 1 1,-1-1 0,1 0-1,-1 1 1,1-1-1,-1 1 1,1-1-1,-1 0 1,1 1-1,0-1 1,-1 0 0,1 0-1,0 0 1,-1 1-1,1-1 1,0 0-1,-1 0 1,1 0 0,0 0-1,-1 0 1,1 0-1,0 0 1,-1 0-1,1-1 1,0 1-1,-1 0 1,1 0 0,-1 0-1,1-1 1,0 1-1,-1 0 1,1-1-1,-1 1 1,1 0-1,-1-1 1,2 0 0,19-16-632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42.543"/>
    </inkml:context>
    <inkml:brush xml:id="br0">
      <inkml:brushProperty name="width" value="0.05" units="cm"/>
      <inkml:brushProperty name="height" value="0.05" units="cm"/>
    </inkml:brush>
  </inkml:definitions>
  <inkml:trace contextRef="#ctx0" brushRef="#br0">4 159 14179,'0'1'56,"0"-1"0,-1 0 0,1 0 0,0 1 0,-1-1 0,1 0 0,0 1 0,0-1 0,-1 0 0,1 1 0,0-1 0,0 0 0,0 1 0,0-1 0,-1 1 0,1-1 0,0 0 0,0 1 0,0-1 0,0 1 0,0-1 0,0 1 0,0-1 0,0 0 0,0 1 0,0-1 0,0 1 0,0-1 0,1 0 0,-1 1 0,0-1 0,0 1 0,0-1 0,0 0 0,1 1 0,-1-1 0,0 0 0,0 1 0,1-1 0,-1 0 0,0 0 0,1 1 0,-1-1 0,0 0 0,1 0 0,-1 1 0,0-1 0,1 0 0,-1 0 0,0 0 0,1 0 0,-1 1 0,1-1 0,-1 0 0,1 0 0,1 1 14,1-1 1,-1 1-1,0-1 0,1 1 1,-1-1-1,0 0 0,1 0 1,-1 0-1,3 0 1,2-3 70,0 0 1,1 0 0,-1 0 0,-1-1 0,1 0 0,-1 0 0,1-1 0,-1 0 0,0 0-1,-1-1 1,1 1 0,-1-1 0,-1 0 0,1 0 0,-1-1 0,0 0 0,0 1 0,-1-1 0,1-1-1,-2 1 1,1 0 0,-1-1 0,0 1 0,1-15 0,-3 21-129,1 0 1,-1 1-1,0-1 1,0 0-1,0 0 1,0 0-1,0 0 1,0 0-1,0 1 1,0-1-1,-1 0 1,1 0-1,0 0 1,0 0-1,-1 1 1,1-1-1,-1 0 1,1 0-1,0 1 1,-1-1-1,1 0 1,-1 0-1,0 1 1,1-1-1,-1 1 1,0-1-1,1 1 1,-1-1-1,0 1 1,1-1-1,-1 1 1,0-1-1,0 1 1,0 0-1,1 0 1,-1-1-1,0 1 1,0 0 0,0 0-1,0 0 1,0 0-1,1 0 1,-1 0-1,0 0 1,0 0-1,0 0 1,0 0-1,-1 1 1,-1 0-2,-1 0 0,1 1 0,0-1 0,0 1 0,0-1 0,0 1 0,1 0 0,-1 0 0,0 0 1,1 1-1,-3 2 0,-2 4-24,1 0 0,0 1 0,1 0 1,0 0-1,0 1 0,-4 13 0,8-19-1,-1 0-1,1 0 1,0 0 0,0 0-1,0 0 1,1 0 0,0 0-1,0 0 1,0 0 0,0 0-1,1 0 1,0 0 0,0-1-1,0 1 1,1 0 0,3 7-1,-4-10 9,0-1-1,0 1 0,1-1 0,-1 0 1,0 0-1,1 1 0,-1-1 0,1 0 1,0 0-1,-1 0 0,1 0 0,0-1 0,-1 1 1,1 0-1,0-1 0,0 1 0,0-1 1,0 0-1,-1 1 0,1-1 0,0 0 1,0 0-1,0 0 0,0-1 0,0 1 1,0 0-1,0-1 0,1 0 0,8-2-9,0-1 0,0 0 0,15-8 0,-20 9 9,53-28-33,-38 19 41,1 1 0,0 0-1,1 2 1,0 0 0,25-5 0,-45 13-3,0 1 0,0-1 0,0 1-1,1 0 1,-1 0 0,0 0 0,0 0 0,0 1 0,1-1 0,-1 1-1,0 0 1,0 0 0,0 0 0,0 0 0,0 1 0,0-1 0,-1 1-1,1 0 1,3 2 0,0 3-11,1 0 1,-1 0-1,0 0 0,-1 1 0,5 8 1,-2-3-5,-7-12 15,0 0 1,-1 0 0,1 0-1,0 0 1,-1-1 0,1 1-1,0 0 1,0 0 0,0 0-1,0-1 1,-1 1 0,1 0-1,0-1 1,0 1 0,0-1 0,1 0-1,-1 1 1,0-1 0,0 0-1,0 1 1,0-1 0,0 0-1,0 0 1,0 0 0,1 0-1,-1 0 1,0 0 0,0 0-1,0 0 1,0-1 0,0 1-1,0 0 1,1-1 0,-1 1-1,0-1 1,0 1 0,0-1-1,0 1 1,-1-1 0,1 0 0,0 0-1,0 1 1,1-2 0,5-5 6,0 0 1,-1 0 0,1-1 0,5-8-1,-5 6-8,2-2 4,-3 2-17,1 1-1,0 0 1,1 1-1,0-1 0,0 2 1,15-12-1,-22 18 10,0 1 0,-1-1 0,1 1 0,0-1 0,-1 1 0,1 0-1,0-1 1,0 1 0,0 0 0,-1 0 0,1-1 0,0 1 0,0 0 0,0 0-1,0 0 1,-1 0 0,1 0 0,0 0 0,0 1 0,0-1 0,0 0 0,-1 0-1,1 0 1,0 1 0,0-1 0,0 0 0,-1 1 0,1-1 0,0 1 0,-1-1-1,1 1 1,0-1 0,0 2 0,1 1-24,1 1-1,-1-1 1,0 1-1,0 0 1,2 7-1,-3-8 17,-1-1 0,1 1 1,0-1-1,0 1 0,0-1 0,0 0 0,1 0 1,-1 1-1,0-1 0,1 0 0,0 0 0,-1-1 1,1 1-1,0 0 0,3 2 0,-3-4 8,0 1-1,0-1 1,0 0-1,-1 0 1,1 0-1,0 0 0,0 0 1,0 0-1,0 0 1,0-1-1,0 1 1,-1-1-1,1 1 1,3-2-1,26-16-62,-12 7 41,-16 10 26,-1-1 0,1 1-1,0 0 1,0 0-1,-1 0 1,1 1-1,0-1 1,0 0-1,0 1 1,0 0 0,0 0-1,0 0 1,0 0-1,-1 0 1,1 0-1,0 1 1,0-1 0,3 2-1,-2 0 0,0 1-1,-1-1 0,1 1 1,-1-1-1,0 1 1,0 0-1,0 0 0,0 1 1,0-1-1,0 1 1,3 7-1,6 9-9,-2 0 0,0 1 0,-2 1 0,0 0 1,7 31-1,12 118 174,-25-146-93,0 1-1,-4 37 1,2-54-40,-2 1 0,1 0 0,-1-1 0,-1 1 0,1-1 0,-2 0 0,1 1 0,-1-2 0,-8 14 0,12-22-21,-1 1 1,1 0-1,0 0 1,-1 0-1,1-1 1,-1 1-1,1 0 1,-1 0 0,0-1-1,1 1 1,-1 0-1,0-1 1,1 1-1,-1-1 1,0 1-1,0-1 1,1 1-1,-1-1 1,0 1-1,0-1 1,0 0-1,0 0 1,0 1-1,1-1 1,-1 0-1,0 0 1,0 0-1,0 0 1,0 0-1,0 0 1,0 0-1,0 0 1,0 0-1,1-1 1,-1 1-1,0 0 1,0-1-1,0 1 1,0 0-1,0-1 1,1 1 0,-1-1-1,0 1 1,1-1-1,-1 0 1,0 1-1,1-1 1,-1 0-1,0 1 1,1-1-1,-1-1 1,-2-2 22,0-1 0,0 0 1,1 1-1,-1-1 0,1 0 1,0-1-1,-1-8 0,0-4-17,0 0-1,2 0 1,0-1-1,2 1 0,0 0 1,0-1-1,2 1 1,0 0-1,1 0 0,1 1 1,8-20-1,11-18-263,3 0 0,34-51 0,-30 52-74,-29 51 299,16-32-207,-18 34 225,1 0-1,-1 0 1,1 0-1,-1 0 1,0 0 0,1 0-1,-1 0 1,0 0-1,1 0 1,-1 0 0,0 0-1,0 0 1,0 0-1,0 0 1,0-1 0,0 1-1,-1 0 1,1 0-1,0 0 1,0 0 0,-1 0-1,1 0 1,0 0-1,-1 0 1,1 0 0,-1 0-1,0 1 1,1-1-1,-2-2 1,1 3 8,-1 0 0,1 0 0,0-1 0,0 1 0,0 0 1,-1 0-1,1 0 0,0 0 0,0 1 0,-1-1 0,1 0 0,0 0 0,0 1 0,0-1 0,0 1 0,0-1 0,-1 1 0,1-1 1,0 1-1,0 0 0,0-1 0,0 1 0,1 0 0,-1 0 0,0 0 0,0 0 0,0 0 0,1 0 0,-1 0 0,-1 2 1,-1 1 1,0 1 0,0-1 1,1 1-1,-1 0 1,-2 9-1,5-13-2,-1 1-1,0-1 0,1 1 1,0 0-1,-1-1 0,1 1 1,0 0-1,0 0 0,0-1 1,0 1-1,0 0 0,0-1 0,1 1 1,-1 0-1,0 0 0,1-1 1,0 1-1,-1-1 0,1 1 1,0-1-1,0 1 0,1 1 1,-1-2-2,1 0 0,-1 0 0,1 0 1,0 0-1,-1 0 0,1 0 0,0 0 1,0-1-1,0 1 0,0-1 0,-1 1 0,1-1 1,0 0-1,0 0 0,0 0 0,3 0 1,5-1-3,1-1 0,-1 0 0,0 0 0,0-1 0,19-8 0,0-3 19,-19 9-5,0 0 0,0 0 1,1 1-1,-1 0 0,1 1 0,12-2 1,-21 5-9,-1 0 0,1 0 0,0 0 1,0 0-1,-1 0 0,1 0 0,0 0 1,-1 1-1,1-1 0,0 1 0,-1-1 1,1 1-1,-1 0 0,1-1 0,-1 1 1,1 0-1,-1 0 0,1 0 0,-1 0 1,0 1-1,1-1 0,-1 0 0,2 3 1,0 2-1,0-1 0,0 1 1,0 1-1,-1-1 0,2 7 0,-3-9 10,0 0-1,1 1 1,-1-1-1,1 0 0,0 0 1,0 0-1,0-1 0,0 1 1,1 0-1,-1-1 0,5 4 1,-5-6 9,-1 0 1,1 0-1,0 0 1,0 0-1,0-1 0,0 1 1,0-1-1,0 1 1,0-1-1,1 0 1,-1 0-1,0 0 0,0 0 1,0 0-1,0-1 1,0 1-1,0-1 1,0 1-1,0-1 1,0 1-1,0-1 0,3-2 1,6-3 88,-1 0 1,17-12-1,-20 13-58,32-24 200,-11 7 4,46-26 0,-72 47-258,0-1-1,0 1 1,1 0-1,-1 0 1,0 0 0,1 0-1,-1 1 1,1-1-1,-1 1 1,1-1 0,-1 1-1,1 0 1,0 0-1,-1 0 1,1 0 0,-1 1-1,5 0 1,-6 0-7,1 0 0,-1 0 0,1 0 0,-1 0 1,0 0-1,1 0 0,-1 0 0,0 1 0,0-1 0,0 0 1,0 1-1,0-1 0,0 1 0,0-1 0,-1 1 0,1 0 1,0-1-1,-1 1 0,1 0 0,-1-1 0,0 1 1,1 0-1,-1 0 0,0 3 0,-7 64-1237,7-67 1038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7.710"/>
    </inkml:context>
    <inkml:brush xml:id="br0">
      <inkml:brushProperty name="width" value="0.05" units="cm"/>
      <inkml:brushProperty name="height" value="0.05" units="cm"/>
    </inkml:brush>
  </inkml:definitions>
  <inkml:trace contextRef="#ctx0" brushRef="#br0">9 71 13307,'-9'6'1154,"12"-4"-372,20-6-14,48-17-520,1 4-1,1 3 1,120-7-1,-176 20-254,-1 1-1,0 0 1,1 2 0,-1 0 0,27 6 0,-38-7 3,-1 1 1,1 0 0,0 0-1,-1 0 1,1 0 0,-1 1-1,1 0 1,-1 0 0,0 0-1,0 0 1,-1 1 0,1-1-1,-1 1 1,1 0 0,-1 0-1,0 0 1,-1 0 0,1 1-1,-1-1 1,0 1 0,0 0-1,2 6 1,0 9 10,0 0-1,-2 1 1,0-1 0,-2 0 0,0 1-1,-1-1 1,-4 23 0,-35 143 391,31-153-309,-82 288 849,89-313-945,0-2-58,0 1 1,1-1 0,0 1-1,0-1 1,0 1 0,1 8-1,0-16 56,0 1 0,0 0-1,0 0 1,1-1-1,-1 1 1,0 0 0,0 0-1,0 0 1,1 0 0,-1-1-1,0 1 1,0 0-1,1 0 1,-1 0 0,0 0-1,0 0 1,1 0-1,-1 0 1,0-1 0,0 1-1,1 0 1,-1 0-1,0 0 1,1 0 0,-1 0-1,0 0 1,0 0-1,1 1 1,-1-1 0,0 0-1,0 0 1,1 0-1,-1 0 1,0 0 0,0 0-1,1 0 1,-1 1-1,0-1 1,0 0 0,0 0-1,1 0 1,-1 0-1,0 1 1,0-1 0,0 0-1,0 0 1,1 0-1,-1 1 1,0-1 0,0 0-1,0 0 1,0 1-1,0-1 1,0 0 0,0 0-1,0 1 1,0-1-1,0 0 1,0 1 0,0-1-1,0 0 1,0 0-1,0 1 1,0-1 0,0 0-1,0 0 1,0 1-1,0-1 1,17-22-171,-14 18 116,18-30-230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43.240"/>
    </inkml:context>
    <inkml:brush xml:id="br0">
      <inkml:brushProperty name="width" value="0.05" units="cm"/>
      <inkml:brushProperty name="height" value="0.05" units="cm"/>
    </inkml:brush>
  </inkml:definitions>
  <inkml:trace contextRef="#ctx0" brushRef="#br0">12 0 13995,'-12'13'1272,"12"8"-728,5 1-192,11-2 1081,5-1-649,12-5-88,4-4-40,12-10-24,5 0-40,10-9-127,-1 1-49,-5-2-232,-2 1-152,-7 5-616,-9 2-233,-17 7 649,-14 3-144,-29 7-152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43.658"/>
    </inkml:context>
    <inkml:brush xml:id="br0">
      <inkml:brushProperty name="width" value="0.05" units="cm"/>
      <inkml:brushProperty name="height" value="0.05" units="cm"/>
    </inkml:brush>
  </inkml:definitions>
  <inkml:trace contextRef="#ctx0" brushRef="#br0">0 0 14675,'6'6'1656,"8"0"-999,9-5-49,7-1 672,12 2-376,7-2-56,5 0-87,6 0-73,1 0-360,-4 0-240,-5 4 904,-2-1-904,-9-2 48,-2-1 24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44.372"/>
    </inkml:context>
    <inkml:brush xml:id="br0">
      <inkml:brushProperty name="width" value="0.05" units="cm"/>
      <inkml:brushProperty name="height" value="0.05" units="cm"/>
    </inkml:brush>
  </inkml:definitions>
  <inkml:trace contextRef="#ctx0" brushRef="#br0">1 123 16772,'0'-4'199,"0"0"1,0 1 0,1-1 0,0 0-1,0 0 1,0 1 0,0-1 0,0 1 0,1-1-1,0 1 1,-1-1 0,1 1 0,0 0-1,4-4 1,-1 2 9,0 0 1,0 0-1,0 1 1,0 0-1,1 0 0,-1 1 1,12-6-1,-5 4-75,1 0 1,-1 1 0,1 1-1,0 0 1,0 0-1,1 1 1,22 0-1,-28 3-118,1-1-1,-1 1 0,0 1 0,0-1 0,1 1 0,-1 1 0,-1 0 1,1 0-1,0 0 0,-1 1 0,0 0 0,1 1 0,7 6 1,-12-8-17,1 0 0,-1 0 1,0 0-1,0 1 1,0-1-1,0 1 1,-1 0-1,0 0 1,1 0-1,-1 0 1,-1 0-1,1 1 1,-1-1-1,1 0 1,-1 1-1,-1-1 1,1 1-1,-1-1 1,1 1-1,-1-1 1,0 1-1,-1 0 1,1-1-1,-1 1 1,-2 6-1,-1 0 5,-1 0 0,0 0 0,0 0 0,-1-1 0,-1 0 0,0 0 0,0-1 0,-1 0 0,-16 16 0,8-10 6,-1-1 1,-1-1-1,0-1 1,-30 16-1,35-22 7,-1 0-1,1-1 1,-18 5-1,28-9-19,-1 0 0,1 0 0,-1-1 1,0 1-1,1-1 0,-1 0 0,1 0 0,-1 0 0,0 0 0,1-1 0,-1 1 0,1-1 0,-1 0 0,1 0 1,-1 0-1,1 0 0,0-1 0,-4-1 0,7 2-3,-1 1 0,0-1 0,0 0 0,0 1 0,1-1 0,-1 0 0,0 1 0,1-1 0,-1 0 0,0 0 0,1 0 1,-1 0-1,1 1 0,-1-1 0,1 0 0,0 0 0,-1 0 0,1 0 0,0 0 0,0 0 0,0 0 0,0 0 0,0 0 0,0 0 0,0 0 0,0 0 0,0 0 0,0 0 0,0 0 0,1 0 1,-1 0-1,0 0 0,1 0 0,-1 0 0,1 0 0,-1 0 0,1 0 0,-1 1 0,1-1 0,-1 0 0,1 0 0,0 1 0,1-2 0,0 0-12,0 1 0,0-1 0,0 0 0,1 1-1,-1 0 1,1-1 0,-1 1 0,1 0 0,-1 0 0,1 1 0,-1-1-1,1 0 1,0 1 0,-1 0 0,5-1 0,0 2-12,-1 1-1,1-1 1,-1 1 0,0 0 0,0 0 0,0 1 0,0-1-1,0 1 1,0 1 0,-1-1 0,9 8 0,5 6-67,30 33 0,3 4 9,-49-52 108,0 1 1,1-1-1,-1 0 1,1 0 0,-1 0-1,1-1 1,0 1-1,-1-1 1,1 1 0,0-1-1,0-1 1,0 1-1,0-1 1,0 1 0,0-1-1,0 0 1,0 0-1,0-1 1,0 1 0,0-1-1,0 0 1,7-2 0,5-4 118,-1 0 0,1-1 0,-2-1 0,17-11 1,4-2 85,-14 9-47,28-11 1,-49 24-169,1-1-1,0 1 1,0-1 0,-1 0-1,1 1 1,0-1 0,-1 0-1,1 1 1,-1-1 0,1 0-1,-1 0 1,1 1 0,-1-1-1,0 0 1,1 0 0,-1 0-1,0 0 1,0 1 0,1-1-1,-1 0 1,0 0 0,0 0-1,0 0 1,0 0 0,0 0 0,0 0-1,-1-1 1,-6-29 114,5 24-107,-10-41-132,5 19-899,-13-34 1,19 61 631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44.882"/>
    </inkml:context>
    <inkml:brush xml:id="br0">
      <inkml:brushProperty name="width" value="0.05" units="cm"/>
      <inkml:brushProperty name="height" value="0.05" units="cm"/>
    </inkml:brush>
  </inkml:definitions>
  <inkml:trace contextRef="#ctx0" brushRef="#br0">0 16 13843,'1'-1'174,"-1"0"0,1 0 0,0-1-1,0 1 1,-1 0 0,1 0 0,0 0 0,0 0 0,0 0 0,0 1 0,0-1-1,1 0 1,-1 0 0,1 0 0,-1 1-84,-1 0-1,1 0 0,-1 0 1,0 0-1,1 0 1,-1 0-1,1 0 0,-1 0 1,1 0-1,-1 0 1,0 0-1,1 1 1,-1-1-1,1 0 0,-1 0 1,0 0-1,1 1 1,-1-1-1,0 0 0,1 0 1,-1 1-1,0-1 1,1 0-1,-1 1 1,0-1-1,0 0 0,1 1 1,-1 0-1,2 2 153,-1 1 0,1 0-1,-1 0 1,0 0 0,0 0-1,0 0 1,0 8 0,-2 135 546,-2-79-608,3-66-173,0 4 18,0 0-1,0 0 1,1 0-1,1 8 1,-2-13-22,0-1 1,0 1 0,1 0 0,-1-1-1,0 1 1,0-1 0,1 1 0,-1 0-1,0-1 1,1 1 0,-1-1 0,0 1-1,1-1 1,-1 1 0,1-1 0,-1 1-1,1-1 1,-1 0 0,1 1 0,-1-1-1,1 0 1,-1 1 0,1-1 0,0 0-1,-1 0 1,1 1 0,-1-1 0,1 0-1,0 0 1,-1 0 0,1 0 0,0 0-1,-1 0 1,1 0 0,0 0 0,-1 0-1,1 0 1,-1 0 0,1 0 0,0-1-1,-1 1 1,1 0 0,0 0 0,-1-1-1,1 1 1,-1 0 0,1-1 0,0 0-1,9-5 35,0-1-1,-1-1 1,1 0-1,-2-1 0,1 1 1,-1-1-1,8-12 1,2-2 0,14-15 21,-10 10-1,1 1 0,2 2 0,40-35 0,-62 57-57,0 1 0,0 1 1,0-1-1,0 0 1,1 1-1,-1-1 1,0 1-1,0 0 1,1 0-1,-1 0 1,1 1-1,4-1 0,-7 1-1,1 0 0,-1 0-1,0 0 1,1 1 0,-1-1-1,0 0 1,1 1 0,-1-1-1,0 1 1,0 0-1,0-1 1,0 1 0,0 0-1,0 0 1,0 0 0,0-1-1,0 1 1,0 0 0,0 0-1,0 1 1,0-1 0,-1 0-1,1 0 1,0 0-1,-1 0 1,1 1 0,-1-1-1,0 0 1,1 0 0,-1 1-1,0-1 1,0 0 0,0 2-1,2 9 14,-2 0-1,0 0 1,0 0-1,-1 0 0,0-1 1,-5 20-1,-25 70-208,23-77-102,8-24 271,0 0-1,0 1 1,0-1-1,0 1 1,0-1-1,0 1 1,0-1-1,-1 1 1,1-1-1,0 0 1,0 1-1,0-1 1,-1 1-1,1-1 1,0 0-1,-1 1 1,1-1-1,0 0 1,-1 1-1,1-1 1,0 0-1,-1 1 1,1-1-1,-1 0 1,0 0-1,-2-7-162,1-6-123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49.299"/>
    </inkml:context>
    <inkml:brush xml:id="br0">
      <inkml:brushProperty name="width" value="0.05" units="cm"/>
      <inkml:brushProperty name="height" value="0.05" units="cm"/>
    </inkml:brush>
  </inkml:definitions>
  <inkml:trace contextRef="#ctx0" brushRef="#br0">1 21 16436,'1'-3'1472,"2"-4"-1168,15 1-152,8 2 584,16 4-352,7 1-104,11 4-184,4 0-24,1 2-24,-1 1 0,-4-3-112,-5 0-112,-13-2-304,-10-1-184,-10-2 520,-8 0-120,-7-1-96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49.703"/>
    </inkml:context>
    <inkml:brush xml:id="br0">
      <inkml:brushProperty name="width" value="0.05" units="cm"/>
      <inkml:brushProperty name="height" value="0.05" units="cm"/>
    </inkml:brush>
  </inkml:definitions>
  <inkml:trace contextRef="#ctx0" brushRef="#br0">1 125 13443,'8'13'1296,"18"-16"-680,7-8-160,19-5 561,6-5-129,11-4-128,3 4-56,0 1-264,-2 5-336,-9 10 40,-5 5-72,-18 10-72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50.158"/>
    </inkml:context>
    <inkml:brush xml:id="br0">
      <inkml:brushProperty name="width" value="0.05" units="cm"/>
      <inkml:brushProperty name="height" value="0.05" units="cm"/>
    </inkml:brush>
  </inkml:definitions>
  <inkml:trace contextRef="#ctx0" brushRef="#br0">28 193 15155,'-2'-4'169,"1"0"1,0 0-1,0 0 0,0 0 0,0 0 0,1 0 0,0 0 1,0 0-1,0 0 0,0 0 0,0-1 0,1 1 0,0 0 0,0 0 1,0 1-1,3-8 0,-1 5-1,1 0 1,-1 0-1,1 1 0,0 0 0,1-1 1,-1 2-1,1-1 0,0 0 1,9-5-1,-3 2-41,2 0 1,-1 1 0,1 1-1,0 0 1,0 1-1,1 0 1,0 1 0,0 1-1,15-3 1,-22 6-101,0-1 0,0 1 0,0 0 0,-1 1 1,1-1-1,0 1 0,-1 1 0,1-1 0,0 1 1,8 4-1,-11-4-18,-1 0-1,1 0 1,-1 0 0,0 0 0,0 1 0,0-1 0,0 1 0,-1-1-1,1 1 1,-1 0 0,1 0 0,-1 1 0,0-1 0,0 0 0,-1 1-1,1-1 1,-1 1 0,0-1 0,2 8 0,-2-3-4,0-1 0,-1 1-1,0-1 1,0 1 0,-1-1 0,0 0 0,-1 1 0,1-1-1,-1 0 1,-1 1 0,1-1 0,-1-1 0,-6 10 0,-6 10 13,-36 48 1,50-72-17,-98 113 33,60-71-21,-50 69-1,83-103-16,0 0-1,1 0 0,0 0 1,1 1-1,0 0 0,0 0 1,-2 15-1,5-23-4,1 0 1,-1 0-1,1 0 0,-1-1 1,1 1-1,0 0 0,1 0 1,-1 0-1,0 0 0,1-1 1,-1 1-1,1 0 0,0 0 1,0-1-1,0 1 0,0 0 1,1-1-1,-1 1 0,1-1 1,-1 0-1,1 1 0,0-1 1,0 0-1,0 0 0,0 0 1,0 0-1,0-1 1,1 1-1,-1-1 0,1 1 1,-1-1-1,1 0 0,-1 0 1,6 2-1,6 0-126,-1-1 0,1 0-1,0-1 1,-1 0 0,1-1 0,25-3 0,-5-3-156,51-14 0,-23 0 43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50.650"/>
    </inkml:context>
    <inkml:brush xml:id="br0">
      <inkml:brushProperty name="width" value="0.05" units="cm"/>
      <inkml:brushProperty name="height" value="0.05" units="cm"/>
    </inkml:brush>
  </inkml:definitions>
  <inkml:trace contextRef="#ctx0" brushRef="#br0">0 125 15107,'1'-3'150,"-1"0"-1,1-1 1,0 1-1,0 0 1,0-1-1,0 1 1,0 0-1,1 0 1,-1 0-1,1 0 1,0 0 0,0 1-1,0-1 1,0 0-1,1 1 1,-1-1-1,1 1 1,-1 0-1,1 0 1,6-3-1,2-2 134,1 1 0,1 0 0,22-8 0,-11 7-132,-1 0 0,1 2 0,0 1 0,26-1 0,-35 4-133,0 0 0,0 2 0,0 0-1,0 1 1,0 0 0,0 1 0,26 9-1,-38-11-16,0 1 0,0-1 0,0 1-1,0-1 1,0 1 0,0 0 0,0 0 0,0 1-1,-1-1 1,1 0 0,-1 1 0,0 0-1,1-1 1,-1 1 0,-1 0 0,1 0 0,3 6-1,-4-4 0,0 1-1,0-1 1,0 0-1,0 1 1,-1-1-1,0 1 1,0-1-1,0 1 0,-1-1 1,-2 11-1,-4 13 0,-2-1-1,-21 49 1,-35 53 74,30-61 4,24-48-67,-72 161 9,83-182-28,-5 14-602,6-18-187,1-20 336,-4-9 47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51.049"/>
    </inkml:context>
    <inkml:brush xml:id="br0">
      <inkml:brushProperty name="width" value="0.05" units="cm"/>
      <inkml:brushProperty name="height" value="0.05" units="cm"/>
    </inkml:brush>
  </inkml:definitions>
  <inkml:trace contextRef="#ctx0" brushRef="#br0">1 1 13971,'4'0'1640,"9"0"-1032,13 3-191,5 1 1263,15 0-960,3 0-152,10 2-136,0-3-72,1 1-472,-4-1-352,-6-1 432,-7-1-112,-12-1-64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51.441"/>
    </inkml:context>
    <inkml:brush xml:id="br0">
      <inkml:brushProperty name="width" value="0.05" units="cm"/>
      <inkml:brushProperty name="height" value="0.05" units="cm"/>
    </inkml:brush>
  </inkml:definitions>
  <inkml:trace contextRef="#ctx0" brushRef="#br0">5 1 12315,'-5'15'1688,"8"0"-920,13-2-264,7-3 1985,16-5-1777,8 0-80,9-4-72,3 0-120,5 2-496,-1 0-344,-8 1 400,-7 4-112,-15 3-96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8.095"/>
    </inkml:context>
    <inkml:brush xml:id="br0">
      <inkml:brushProperty name="width" value="0.05" units="cm"/>
      <inkml:brushProperty name="height" value="0.05" units="cm"/>
    </inkml:brush>
  </inkml:definitions>
  <inkml:trace contextRef="#ctx0" brushRef="#br0">10 253 14755,'0'0'83,"-1"0"1,1 0-1,0 0 0,-1 0 0,1 0 1,-1 0-1,1 0 0,-1-1 0,1 1 1,0 0-1,-1 0 0,1-1 0,-1 1 0,1 0 1,0-1-1,-1 1 0,1 0 0,0-1 1,-1 1-1,1 0 0,0-1 0,0 1 1,-1-1-1,1 1 0,0 0 0,0-1 1,0 0-1,8-9 1056,30-10-660,-24 13-294,56-25 17,134-41-1,-146 55-180,-56 17-23,170-52-132,-134 43-325,1 2 0,59-5 0,-97 13 424,26 1-598,-27 0 614,1-1 0,-1 0 0,1 0 0,-1 0 0,1 1 0,-1-1 0,1 0 0,-1 0 0,1 1 0,-1-1 0,1 0 0,-1 1 0,0-1 0,1 1 0,-1-1 0,1 0 0,-1 1 0,0-1 0,0 1 0,1-1 0,-1 1 0,0-1 0,0 1 0,1-1 0,-1 1 0,0-1 0,0 1 0,0 0 0,0-1 0,0 1 0,0-1 0,0 1 0,0-1 0,0 1 0,0-1 0,0 1 0,0 0 0,0-1 0,-1 1 0,1-1 0,-1 1 0,-7 16-504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7:51.838"/>
    </inkml:context>
    <inkml:brush xml:id="br0">
      <inkml:brushProperty name="width" value="0.05" units="cm"/>
      <inkml:brushProperty name="height" value="0.05" units="cm"/>
    </inkml:brush>
  </inkml:definitions>
  <inkml:trace contextRef="#ctx0" brushRef="#br0">1 29 14635,'11'10'1336,"21"-8"-775,5-6-185,13-2 512,7 0-248,8 0-56,1 1-80,-2 0-800,-2 4 432,-6-3-160,-9 1-96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8:01.418"/>
    </inkml:context>
    <inkml:brush xml:id="br0">
      <inkml:brushProperty name="width" value="0.05" units="cm"/>
      <inkml:brushProperty name="height" value="0.05" units="cm"/>
    </inkml:brush>
  </inkml:definitions>
  <inkml:trace contextRef="#ctx0" brushRef="#br0">50 623 8962,'-45'17'1903,"45"-17"-1801,-1 0-1,1 1 1,0-1-1,-1 0 1,1 0-1,0 1 1,0-1-1,-1 0 1,1 1-1,0-1 1,0 0-1,-1 1 1,1-1-1,0 1 1,0-1-1,0 0 1,0 1-1,-1-1 1,1 1-1,0-1 1,0 0-1,0 1 1,0-1-1,0 1 1,0-1-1,0 1 1,0-1-1,0 0 1,1 1-1,-1-1 1,0 1-1,0-1 1,0 0-1,0 1 1,1-1-1,-1 1 1,0-1 0,0 0-1,0 1 1,1-1-1,-1 0 1,0 1-1,1-1 1,0 0-1,13 20 1214,-13-18-1055,1 0-169,0 0 1,0 0-1,1 0 1,-1 0-1,1 0 0,-1 0 1,1-1-1,0 1 1,-1-1-1,1 0 1,0 0-1,0 0 1,0 0-1,0 0 1,0 0-1,0-1 1,0 0-1,0 1 1,0-1-1,0 0 0,0-1 1,0 1-1,0 0 1,0-1-1,0 0 1,0 0-1,0 0 1,0 0-1,4-2 1,5-3 26,0 0 0,0-1 1,-1-1-1,0 1 0,14-14 1,25-27 199,87-106 0,27-68-95,-131 176-181,-2-1-13,-16 24-34,1 0 0,1 1 0,26-26 1,-34 43-25,-5 8 11,-6 17-9,-55 142-84,12-40 58,40-106 42,-59 195 11,54-170-32,1 2 0,3-1 0,-2 48 0,8-81-73,0 0 0,0 0-1,1 0 1,1 0-1,0 0 1,4 14-1,-6-22 78,1 1-1,-1-1 0,1 1 1,0-1-1,-1 0 0,1 1 0,0-1 1,0 1-1,0-1 0,0 0 0,0 0 1,0 0-1,0 1 0,0-1 0,0 0 1,1 0-1,-1-1 0,0 1 0,1 0 1,-1 0-1,1-1 0,-1 1 1,1-1-1,-1 1 0,1-1 0,-1 1 1,1-1-1,-1 0 0,1 0 0,0 0 1,-1 0-1,1 0 0,-1 0 0,1 0 1,0-1-1,-1 1 0,1 0 0,-1-1 1,1 0-1,-1 1 0,0-1 1,3-1-1,26-20-314,5-9-109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8:01.825"/>
    </inkml:context>
    <inkml:brush xml:id="br0">
      <inkml:brushProperty name="width" value="0.05" units="cm"/>
      <inkml:brushProperty name="height" value="0.05" units="cm"/>
    </inkml:brush>
  </inkml:definitions>
  <inkml:trace contextRef="#ctx0" brushRef="#br0">85 124 14747,'1'-11'306,"0"0"1,0 0-1,1 0 0,1 0 0,3-11 1,-5 19-252,1 1 0,-1-1 1,0 0-1,1 1 0,-1-1 1,1 1-1,0 0 0,0-1 1,0 1-1,0 0 0,0 0 1,1 0-1,-1 0 0,0 1 1,1-1-1,-1 0 0,1 1 1,0 0-1,0 0 0,-1 0 1,1 0-1,0 0 0,0 0 1,3 1-1,3-1-19,1 0 0,-1 1 0,0 1 0,0 0 0,0 0 0,0 0 0,0 1 0,0 1 0,0 0 0,-1 0 0,9 4 0,-12-4-28,1 0 0,-1 0-1,0 0 1,-1 0 0,1 1 0,0 0 0,-1 0-1,0 0 1,0 1 0,0-1 0,-1 1-1,0 0 1,1 0 0,-2 0 0,1 1 0,-1-1-1,1 1 1,0 6 0,-1-1 13,0 0 0,-1 0 0,-1 0-1,0 1 1,0-1 0,-1 0 0,-1 0 0,0 0 0,-5 17 0,-6 12 79,-22 47 0,32-81-92,-129 246 551,2-2 204,125-240-706,0 1 0,1 1 0,0-1 0,1 1 0,-2 12-1,5-23-51,0-1 0,0 1-1,0-1 1,0 1 0,0-1 0,0 1-1,0-1 1,0 1 0,0-1-1,0 1 1,0-1 0,0 1-1,1-1 1,-1 0 0,0 1-1,0-1 1,0 1 0,1-1 0,-1 1-1,0-1 1,1 0 0,-1 1-1,0-1 1,1 0 0,-1 1-1,0-1 1,1 0 0,0 1-1,14-2 47,15-15-39,-29 16-11,343-193-1324,-287 163 1195,4-2-133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58:02.408"/>
    </inkml:context>
    <inkml:brush xml:id="br0">
      <inkml:brushProperty name="width" value="0.05" units="cm"/>
      <inkml:brushProperty name="height" value="0.05" units="cm"/>
    </inkml:brush>
  </inkml:definitions>
  <inkml:trace contextRef="#ctx0" brushRef="#br0">329 86 15099,'-14'0'219,"0"0"1,0 1-1,0 1 0,0 0 0,0 1 0,0 0 0,1 1 1,-22 10-1,14-5-8,1 1 1,1 1-1,0 1 1,-30 25-1,43-33-170,1 1 0,0 0 0,0 0-1,1 0 1,0 1 0,0 0 0,0-1 0,0 1 0,1 1-1,-4 9 1,6-13-31,0 1-1,1-1 1,-1 0-1,1 0 1,0 0-1,-1 1 1,1-1-1,1 0 1,-1 0-1,1 1 1,-1-1-1,1 0 1,0 0-1,0 0 1,0 0-1,0 0 1,1 0-1,-1 0 1,1 0-1,0-1 1,0 1-1,0-1 1,0 1-1,0-1 1,4 4-1,3 2-6,1-1 0,0 0 0,0-1-1,0 0 1,1 0 0,12 4 0,73 22 10,0 0 16,-81-25-26,0 0 0,-1 0 0,0 2 1,0 0-1,-1 0 0,0 1 0,-1 1 0,13 12 1,-19-15 4,1 0 0,-2 0 0,1 1 1,-1 0-1,0 0 0,0 0 0,-1 0 0,-1 1 1,0 0-1,0 0 0,0-1 0,-2 2 0,1-1 1,0 10-1,-3-1 53,0 0 0,0 0 0,-2 0-1,0-1 1,-2 1 0,0-1 0,-1 0 0,-13 28 0,4-15 156,-1-1 0,-2-1 0,-41 52 0,43-61-15,-1-1 1,-37 31-1,48-45-170,1-1 1,-1 0-1,0 0 0,0-1 1,0 1-1,0-1 1,-1 0-1,1-1 1,-1 0-1,0 0 0,1 0 1,-1-1-1,0 0 1,0 0-1,-10-1 1,13-1-29,0 1 1,1-1-1,-1 0 0,1 0 1,-1-1-1,1 1 1,-1-1-1,1 1 1,0-1-1,-1 0 1,1-1-1,0 1 0,1 0 1,-1-1-1,0 0 1,1 1-1,-1-1 1,1 0-1,0-1 1,0 1-1,0 0 1,0 0-1,1-1 0,-1 1 1,0-6-1,-1-1-20,0 0 0,1-1-1,0 1 1,1 0-1,1-1 1,-1 1-1,2-1 1,0-11 0,4-1-21,0 0 1,1 0 0,1 1-1,1 0 1,1 0 0,1 1-1,19-30 1,3 2-24,71-82 0,70-48 67,-106 114 141,93-117 1,-151 170-87,-1 0 0,0-1 0,0 0 0,10-28 1,-17 38-42,1-1 1,-1 1-1,0 0 1,0-1-1,-1 1 1,1-1-1,-1 1 1,0-1-1,1 1 1,-2-1-1,1 1 1,0-1 0,-1 1-1,1 0 1,-1-1-1,0 1 1,0-1-1,0 1 1,-1 0-1,1 0 1,-1 0-1,0 0 1,0 0-1,0 0 1,0 0 0,-3-3-1,0 3 8,0-1 0,0 1-1,0 0 1,-1 0 0,1 1 0,-1 0-1,1 0 1,-1 0 0,0 0 0,1 1-1,-1 0 1,-6 0 0,-8 0 2,0 0 0,-26 4 0,13 1-169,1 2-1,0 2 1,0 1 0,1 1-1,0 1 1,1 2 0,0 1 0,1 2-1,-39 27 1,20-11-187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3.220"/>
    </inkml:context>
    <inkml:brush xml:id="br0">
      <inkml:brushProperty name="width" value="0.05" units="cm"/>
      <inkml:brushProperty name="height" value="0.05" units="cm"/>
    </inkml:brush>
  </inkml:definitions>
  <inkml:trace contextRef="#ctx0" brushRef="#br0">8 8 14587,'-3'-7'784,"-1"7"-760,7 11-8,2 8 96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4.757"/>
    </inkml:context>
    <inkml:brush xml:id="br0">
      <inkml:brushProperty name="width" value="0.05" units="cm"/>
      <inkml:brushProperty name="height" value="0.05" units="cm"/>
    </inkml:brush>
  </inkml:definitions>
  <inkml:trace contextRef="#ctx0" brushRef="#br0">136 4 13587,'-1'0'42,"0"0"0,0-1 0,1 1-1,-1-1 1,0 1 0,0 0 0,1-1 0,-1 1 0,0 0 0,0 0 0,0 0 0,0 0 0,1-1-1,-1 1 1,0 0 0,0 1 0,0-1 0,0 0 0,0 0 0,1 0 0,-1 0 0,0 1 0,0-1-1,0 0 1,1 1 0,-1-1 0,0 1 0,0-1 0,1 1 0,-1-1 0,1 1 0,-1-1-1,0 1 1,1-1 0,-1 1 0,1 0 0,-1 0 0,1-1 0,-1 1 0,1 0 0,0 0 0,-1-1-1,1 1 1,0 1 0,-4 6 31,1 0 0,0 1 0,-3 11 0,5-17 1,-18 84-46,3 0-1,4 0 1,0 102 0,12-185-207,-2 16 552,2-20-363,-1 0-1,1 0 1,0 1 0,0-1 0,0 0 0,-1 0 0,1 1 0,0-1-1,0 0 1,-1 0 0,1 1 0,0-1 0,-1 0 0,1 0 0,0 0-1,0 0 1,-1 0 0,1 0 0,0 1 0,-1-1 0,1 0-1,0 0 1,-1 0 0,1 0 0,0 0 0,-1 0 0,1 0 0,0 0-1,-1 0 1,1-1 0,0 1 0,-1 0 0,1 0 0,0 0 0,-1 0-1,1 0 1,0-1 0,0 1 0,-1 0 0,1 0 0,0 0 0,-1-1-1,1 1 1,0 0 0,0 0 0,0-1 0,-1 1 0,1 0-1,0 0 1,0-1 0,0 1 0,0-1 0,-12-10 49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5.147"/>
    </inkml:context>
    <inkml:brush xml:id="br0">
      <inkml:brushProperty name="width" value="0.05" units="cm"/>
      <inkml:brushProperty name="height" value="0.05" units="cm"/>
    </inkml:brush>
  </inkml:definitions>
  <inkml:trace contextRef="#ctx0" brushRef="#br0">3 229 12611,'0'-3'156,"-1"0"-1,0 0 1,1 0 0,-1 0 0,1-1 0,0 1 0,0 0-1,0 0 1,1 0 0,-1 0 0,1 0 0,0 0 0,-1 0 0,2 0-1,-1 0 1,2-4 0,1 2 17,-1 0 1,1 0-1,1 1 0,-1-1 0,0 1 1,1 0-1,7-5 0,15-9 265,1 0 1,1 2-1,50-22 0,-57 30-346,0 0 0,0 1-1,1 2 1,0 0 0,46-3-1,-66 8-92,0 0 0,-1 0 0,1 0 0,0 0 0,0 0-1,0 1 1,0-1 0,-1 1 0,1 0 0,0 0 0,0 0 0,-1 0-1,1 0 1,-1 1 0,1-1 0,-1 1 0,0 0 0,3 2-1,-3-2 3,-1 0 0,0 1-1,1-1 1,-1 0-1,0 1 1,0-1 0,0 1-1,-1-1 1,1 1-1,-1-1 1,1 1 0,-1 0-1,0-1 1,0 1-1,0 0 1,0-1 0,-1 1-1,1-1 1,-1 1-1,0 2 1,-4 16-3,-1-1-1,-1 0 1,-1 0-1,-1-1 1,0 0-1,-1 0 1,-2-1-1,1 0 1,-2-1 0,0-1-1,-19 18 1,16-25-402,11-11 211,9-9 42,9-7-80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7.018"/>
    </inkml:context>
    <inkml:brush xml:id="br0">
      <inkml:brushProperty name="width" value="0.05" units="cm"/>
      <inkml:brushProperty name="height" value="0.05" units="cm"/>
    </inkml:brush>
  </inkml:definitions>
  <inkml:trace contextRef="#ctx0" brushRef="#br0">11 396 14003,'-11'14'1671,"21"-28"-757,1-2-613,236-325 1126,-218 302-1230,-29 39-195,0 0-1,0 0 0,0 1 0,0-1 1,0 0-1,0 0 0,0 0 0,0 0 1,0 0-1,0 1 0,0-1 0,0 0 0,0 0 1,0 0-1,0 0 0,0 0 0,0 0 1,1 1-1,-1-1 0,0 0 0,0 0 1,0 0-1,0 0 0,0 0 0,0 0 1,0 0-1,0 0 0,1 0 0,-1 1 1,0-1-1,0 0 0,0 0 0,0 0 1,0 0-1,0 0 0,1 0 0,-1 0 1,0 0-1,0 0 0,0 0 0,0 0 1,0 0-1,1 0 0,-1 0 0,0 0 1,0 0-1,0 0 0,0 0 0,0 0 1,0 0-1,1 0 0,-1 0 0,0-1 1,0 1-1,0 0 0,0 0 0,0 0 1,0 0-1,1 0 0,-3 12 10,-15 66 51,-34 209-905,50-259 701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7.559"/>
    </inkml:context>
    <inkml:brush xml:id="br0">
      <inkml:brushProperty name="width" value="0.05" units="cm"/>
      <inkml:brushProperty name="height" value="0.05" units="cm"/>
    </inkml:brush>
  </inkml:definitions>
  <inkml:trace contextRef="#ctx0" brushRef="#br0">1 0 15731,'5'8'1145,"1"6"-905,1 3-136,2 6 392,-2 4-184,2 11-208,-2 3-72,-1 6-144,-2-5-32,-4-2-96,-2-4-40,-2-5-176,-2-3-88,-2-13 343,-4-6-79,-2-9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7.963"/>
    </inkml:context>
    <inkml:brush xml:id="br0">
      <inkml:brushProperty name="width" value="0.05" units="cm"/>
      <inkml:brushProperty name="height" value="0.05" units="cm"/>
    </inkml:brush>
  </inkml:definitions>
  <inkml:trace contextRef="#ctx0" brushRef="#br0">1 134 13555,'5'-11'344,"1"-1"0,0 1 0,1 0 1,0 1-1,1 0 0,0 0 0,18-17 0,-21 23-271,0 1-1,0 0 1,0 0-1,1 0 1,-1 0-1,0 1 1,1-1-1,0 1 1,0 1-1,-1-1 1,1 1-1,0 0 1,0 1-1,0-1 1,0 1-1,0 0 1,0 1-1,0-1 1,6 3-1,-9-3-70,0 0 0,0 1 0,0 0 0,-1 0-1,1-1 1,0 1 0,-1 1 0,1-1 0,-1 0-1,1 1 1,-1-1 0,1 1 0,-1 0-1,0 0 1,0 0 0,0 0 0,0 0 0,0 0-1,0 1 1,-1-1 0,1 1 0,0 2 0,-1-2 5,0 1 0,0 0 0,-1-1 0,0 1 0,1 0 0,-1-1 0,-1 1 0,1 0 0,0-1 0,-1 1 0,0 0 0,0-1 1,0 1-1,0-1 0,0 0 0,-4 7 0,-7 10-47,-1-1 0,-1 0-1,0-1 1,-25 25 0,-23 28-2312,57-62 1804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8.515"/>
    </inkml:context>
    <inkml:brush xml:id="br0">
      <inkml:brushProperty name="width" value="0.05" units="cm"/>
      <inkml:brushProperty name="height" value="0.05" units="cm"/>
    </inkml:brush>
  </inkml:definitions>
  <inkml:trace contextRef="#ctx0" brushRef="#br0">0 76 13683,'43'-28'2578,"-25"19"-2381,1 2 1,0 0-1,1 1 0,-1 0 1,1 2-1,0 0 0,1 2 1,-1 0-1,28 2 1,-43 0-195,-1 0 1,0 1-1,1 0 1,-1 0-1,0 0 1,1 1-1,-1-1 1,0 1-1,0 0 1,0 0-1,-1 0 1,1 1-1,0 0 1,-1-1-1,1 1 1,-1 0-1,0 1 0,0-1 1,0 0-1,-1 1 1,1 0-1,-1-1 1,0 1-1,0 0 1,0 0-1,0 1 1,-1-1-1,0 0 1,0 0-1,0 1 1,0-1-1,-1 1 1,1-1-1,-1 0 1,0 1-1,-1 5 1,-1 6-1,-1-1-1,0 0 1,-1 1 0,-1-2-1,0 1 1,-1 0 0,-10 17-1,-63 94 55,77-123-55,-121 163 227,32-46-7,87-115-205,0 0 0,1 1 0,-1 0 1,-4 11-1,8-17-15,0 1 0,0 0 1,-1 0-1,1 0 0,0-1 0,0 1 0,0 0 1,0 0-1,0 0 0,0-1 0,0 1 0,0 0 1,0 0-1,1 0 0,-1-1 0,0 1 0,0 0 1,1 0-1,0 0 0,-1 0-1,1 0-1,0-1 1,0 1-1,0 0 1,0-1-1,-1 1 1,1-1-1,0 0 1,0 1 0,0-1-1,0 0 1,0 1-1,0-1 1,0 0-1,0 0 1,1 0-1,-1 0 1,0 0 0,1 0-1,29-3 3,-2-2 1,1-1-1,0-1 1,29-11-1,8-2-1,-9 5-24,1 3 1,0 2-1,0 3 0,66 1 1,-111 6-141,0-1 0,0 0 0,0-1 0,-1-1 0,15-4 0,-7-2-1,-5-14-69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8.350"/>
    </inkml:context>
    <inkml:brush xml:id="br0">
      <inkml:brushProperty name="width" value="0.05" units="cm"/>
      <inkml:brushProperty name="height" value="0.05" units="cm"/>
    </inkml:brush>
  </inkml:definitions>
  <inkml:trace contextRef="#ctx0" brushRef="#br0">88 3 15083,'4'-1'205,"1"1"-1,-1-1 1,0 1 0,1 0-1,-1 0 1,0 0 0,5 2-1,-7-2-167,-1 0 1,1 1-1,-1-1 0,1 1 1,-1 0-1,1 0 0,-1-1 1,0 1-1,1 0 0,-1 0 1,0 0-1,0 0 0,1 0 1,-1 1-1,0-1 0,0 0 1,-1 0-1,1 1 0,0-1 1,0 1-1,-1-1 0,1 1 0,0 1 1,1 5 8,-1-1 0,0 1 0,-1-1 0,1 1 0,-2-1 0,1 1 0,-1-1 0,0 1 0,0-1 0,-1 0 0,-3 10 0,-5 10 68,-20 39 0,-9 3 74,27-50-115,1 1 0,0-1 0,2 2-1,0-1 1,-7 26 0,16-44-78,-1-1 0,1 0-1,0 1 1,0-1 0,-1 1 0,1-1-1,0 0 1,0 1 0,0-1-1,0 1 1,1-1 0,-1 1-1,0-1 1,1 0 0,-1 1 0,1-1-1,-1 0 1,1 1 0,-1-1-1,1 0 1,0 0 0,0 1-1,0-1 1,0 0 0,0 0 0,0 0-1,0 0 1,0 0 0,0 0-1,0-1 1,0 1 0,1 0-1,-1-1 1,0 1 0,0 0 0,2 0-1,5 0-44,-1 1 0,0-1-1,1-1 1,-1 1 0,13-2-1,-7 1 55,21 0-119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8.837"/>
    </inkml:context>
    <inkml:brush xml:id="br0">
      <inkml:brushProperty name="width" value="0.05" units="cm"/>
      <inkml:brushProperty name="height" value="0.05" units="cm"/>
    </inkml:brush>
  </inkml:definitions>
  <inkml:trace contextRef="#ctx0" brushRef="#br0">29 1 14467,'1'19'1040,"1"9"-880,-2 4-56,-3 6 488,-2 1-567,1 7-266,0-2-111,1-3-144,-1-8 368,-2-10-96,3-5-128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9.254"/>
    </inkml:context>
    <inkml:brush xml:id="br0">
      <inkml:brushProperty name="width" value="0.05" units="cm"/>
      <inkml:brushProperty name="height" value="0.05" units="cm"/>
    </inkml:brush>
  </inkml:definitions>
  <inkml:trace contextRef="#ctx0" brushRef="#br0">0 186 12699,'6'-12'308,"1"0"0,1 0-1,-1 0 1,2 1 0,-1 0 0,2 1 0,-1-1 0,2 2 0,-1 0 0,19-13 0,-18 15-163,0 0 0,0 1 0,1 0-1,0 1 1,0 0 0,0 1 0,1 0 0,0 1 0,-1 0 0,1 1 0,18-1 0,-27 3-132,0 0-1,0 1 0,0-1 1,0 1-1,0-1 1,-1 1-1,1 0 0,0 1 1,0-1-1,-1 1 1,1-1-1,-1 1 0,1 0 1,4 5-1,-6-6-6,0 1 0,0 0-1,-1 0 1,1 0-1,-1 0 1,0 1 0,0-1-1,0 0 1,0 0 0,0 1-1,0-1 1,0 1 0,-1-1-1,1 1 1,-1-1-1,0 1 1,0-1 0,0 1-1,0-1 1,0 1 0,-1-1-1,1 1 1,-2 3 0,-1 3 21,0-1 1,0 0 0,-1 0-1,0 0 1,-1-1 0,0 0-1,0 1 1,-11 10 0,-55 50 168,68-65-188,-98 74-820,90-66 650,8-4-52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19.655"/>
    </inkml:context>
    <inkml:brush xml:id="br0">
      <inkml:brushProperty name="width" value="0.05" units="cm"/>
      <inkml:brushProperty name="height" value="0.05" units="cm"/>
    </inkml:brush>
  </inkml:definitions>
  <inkml:trace contextRef="#ctx0" brushRef="#br0">154 1 17532,'-1'4'295,"1"1"0,-1 0 0,1-1 0,0 1 1,1 8-1,0 7-247,-11 62-247,2-22-74,8-57 231,0-1 1,-1 1 0,1 0 0,1 0 0,-1 0-1,0-1 1,0 1 0,1 0 0,0-1-1,0 1 1,-1 0 0,1-1 0,1 1 0,-1-1-1,2 3 1,-1-2-52,0 0-1,1-1 1,0 0-1,-1 0 1,1 1-1,0-2 1,0 1-1,0 0 1,0 0-1,0-1 1,7 2-1,-7-2 55,0 0 0,-1 0 0,1 1 0,0-1 0,-1 0 0,1 1 0,-1 0 0,1-1 0,-1 1 0,0 0 0,0 0 0,0 0 0,0 1 0,0-1 0,0 0 1,-1 1-1,1 0 0,-1-1 0,0 1 0,1 0 0,-1-1 0,-1 1 0,1 0 0,1 4 0,-2-4 76,0 1 1,0 0-1,0 0 1,-1 0-1,1 0 0,-1 0 1,0-1-1,0 1 1,0 0-1,-1-1 1,1 1-1,-1-1 1,0 1-1,0-1 0,0 0 1,0 0-1,0 0 1,-5 4-1,-2 2 211,1-1-1,-2 0 0,1 0 0,-1-1 1,0-1-1,-1 1 0,0-2 1,0 0-1,0 0 0,0-1 1,-1 0-1,0-1 0,1 0 1,-1-1-1,-22 2 0,19-9 743,28 6-950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20.215"/>
    </inkml:context>
    <inkml:brush xml:id="br0">
      <inkml:brushProperty name="width" value="0.05" units="cm"/>
      <inkml:brushProperty name="height" value="0.05" units="cm"/>
    </inkml:brush>
  </inkml:definitions>
  <inkml:trace contextRef="#ctx0" brushRef="#br0">0 0 14835,'9'7'1256,"-5"6"-1040,-1 12-127,0 3 591,-3 8-520,-2 4-136,0 6-184,-1 0-96,0-6-233,1-4-39,-1-12 360,2-6-168,5-13-32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20.656"/>
    </inkml:context>
    <inkml:brush xml:id="br0">
      <inkml:brushProperty name="width" value="0.05" units="cm"/>
      <inkml:brushProperty name="height" value="0.05" units="cm"/>
    </inkml:brush>
  </inkml:definitions>
  <inkml:trace contextRef="#ctx0" brushRef="#br0">1 115 11506,'11'-13'444,"1"2"0,1 0-1,0 1 1,0 0 0,1 1-1,0 0 1,1 1 0,0 1-1,18-7 1,-25 11-355,0 0 0,0 1-1,1 1 1,-1-1 0,0 1 0,0 1-1,1 0 1,-1 0 0,0 0 0,1 1 0,-1 0-1,0 1 1,0 0 0,0 0 0,0 1-1,0 0 1,0 0 0,-1 0 0,15 10-1,-18-10-74,-1 0 0,1 0 0,0 0-1,-1 0 1,0 1 0,0 0 0,0-1-1,0 1 1,0 0 0,-1 0-1,0 0 1,1 1 0,-2-1 0,1 1-1,0-1 1,-1 1 0,0-1-1,0 1 1,0 0 0,-1 0 0,0-1-1,0 10 1,-1-7 3,0 0 0,-1-1 0,0 1 0,0-1-1,0 1 1,-1-1 0,0 0 0,0 1 0,0-2 0,-1 1 0,0 0-1,0-1 1,0 1 0,-1-1 0,-7 6 0,-1 0-201,0 0 0,-1-1 0,0 0 0,-1-1 1,0-1-1,-1 0 0,-21 7 0,37-15 170,0 0 0,-1 1 0,1-1 1,0 0-1,0 0 0,-1 0 0,1 0 0,0 0 0,0 0 1,-1 0-1,1 0 0,0 0 0,0 0 0,-1 1 0,1-1 0,0 0 1,-1-1-1,1 1 0,0 0 0,0 0 0,-1 0 0,1 0 1,0 0-1,0 0 0,-1 0 0,1 0 0,0 0 0,0-1 1,-1 1-1,1 0 0,0 0 0,0 0 0,0 0 0,-1-1 0,1 1 1,0 0-1,10-8-280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21.052"/>
    </inkml:context>
    <inkml:brush xml:id="br0">
      <inkml:brushProperty name="width" value="0.05" units="cm"/>
      <inkml:brushProperty name="height" value="0.05" units="cm"/>
    </inkml:brush>
  </inkml:definitions>
  <inkml:trace contextRef="#ctx0" brushRef="#br0">126 0 15939,'4'9'1233,"-11"14"-929,-3 4-112,-5 10 408,-2 8-160,0 2-208,-2 5-40,2-2-64,3-3-32,7-11-88,1-3-8,10-10-120,6-6 0,10-3-320,3-5-104,9-9 432,1-3-136,3-7-24</inkml:trace>
  <inkml:trace contextRef="#ctx0" brushRef="#br0" timeOffset="1">236 344 13683,'-21'28'1416,"0"-1"-992,6 1-232,0 4 585,5 2-505,3 1 2008,0-8-1928,1-3 72,2-6 24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29.873"/>
    </inkml:context>
    <inkml:brush xml:id="br0">
      <inkml:brushProperty name="width" value="0.05" units="cm"/>
      <inkml:brushProperty name="height" value="0.05" units="cm"/>
    </inkml:brush>
  </inkml:definitions>
  <inkml:trace contextRef="#ctx0" brushRef="#br0">26 40 11811,'29'-31'3900,"-25"25"-2882,-3 6-987,-1 0 0,0 0 1,0 0-1,0 0 0,0-1 0,0 1 1,0 0-1,0 0 0,1 0 0,-1 0 1,0-1-1,0 1 0,0 0 0,0 0 1,1 0-1,-1 0 0,0 0 0,0 0 1,0 0-1,1 0 0,-1 0 0,0 0 1,0-1-1,0 1 0,1 0 0,-1 0 1,0 0-1,0 0 0,1 0 0,-1 0 1,0 1-1,0-1 0,0 0 0,1 0 1,-1 0-1,0 0 0,0 0 0,0 0 1,1 0-1,-1 0 0,0 0 0,0 1 1,0-1-1,0 0 0,1 0 0,-1 0 1,0 0-1,0 0 0,0 1 0,0-1 1,0 0-1,0 0 0,0 0 0,1 1 1,-1-1-1,0 0 0,0 0 0,0 0 1,0 1-1,0-1 0,0 0 0,0 0 1,0 1-1,3 17 676,-3 18-392,-2 1-1,-10 55 1,4-38-391,-28 157-2516,36-208 2459,0-3 101,0 1 0,0-1 0,0 1 0,0 0 1,0-1-1,-1 1 0,1-1 0,0 1 0,0-1 1,0 1-1,0-1 0,-1 1 0,1-1 0,0 1 0,0-1 1,-1 1-1,1-1 0,0 1 0,-1-1 0,1 0 1,-1 1-1,1-1 0,0 1 0,-1-1 0,0 1 1,-5-7-518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0.260"/>
    </inkml:context>
    <inkml:brush xml:id="br0">
      <inkml:brushProperty name="width" value="0.05" units="cm"/>
      <inkml:brushProperty name="height" value="0.05" units="cm"/>
    </inkml:brush>
  </inkml:definitions>
  <inkml:trace contextRef="#ctx0" brushRef="#br0">0 131 12131,'14'-13'482,"0"1"1,1 0-1,0 1 1,1 1-1,0 1 1,1 0-1,0 1 1,18-6-1,-12 6-180,0 2-1,0 0 0,1 2 1,0 0-1,44 0 0,-15 7-51,-50-2-244,-1-1 0,1 0 1,-1 1-1,0-1 1,1 1-1,-1 0 0,1 0 1,-1 0-1,0 0 1,0 0-1,0 1 0,1-1 1,-1 1-1,0-1 0,-1 1 1,1 0-1,0-1 1,1 4-1,-2-4-4,0 1 0,-1 0 0,0 0-1,1-1 1,-1 1 0,0 0 0,0 0 0,0-1 0,0 1 0,0 0 0,0 0-1,-1 0 1,1-1 0,0 1 0,-1 0 0,1-1 0,-1 1 0,0 0 0,0-1-1,0 1 1,0-1 0,0 1 0,0-1 0,0 1 0,-3 1 0,-2 4 19,-1-1 1,0 1 0,-11 6-1,18-13-20,-25 16-78,-54 26 0,23-14 1113,53-27-973,-1 1 0,1-1 0,0 1 0,0-1 0,-1 0 0,1 0 0,-4 0 0,-4-1 103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0.647"/>
    </inkml:context>
    <inkml:brush xml:id="br0">
      <inkml:brushProperty name="width" value="0.05" units="cm"/>
      <inkml:brushProperty name="height" value="0.05" units="cm"/>
    </inkml:brush>
  </inkml:definitions>
  <inkml:trace contextRef="#ctx0" brushRef="#br0">0 376 12643,'7'-3'178,"-1"0"0,-1-1 1,1 0-1,0 0 0,-1 0 1,0-1-1,0 0 0,0 0 1,-1 0-1,0-1 0,0 1 1,5-9-1,6-8 326,184-264 1429,-213 329-1482,-13 63 0,22-70-706,2 0 0,1 50 1,2-56 98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8.996"/>
    </inkml:context>
    <inkml:brush xml:id="br0">
      <inkml:brushProperty name="width" value="0.05" units="cm"/>
      <inkml:brushProperty name="height" value="0.05" units="cm"/>
    </inkml:brush>
  </inkml:definitions>
  <inkml:trace contextRef="#ctx0" brushRef="#br0">5 110 12099,'-5'0'1296,"7"-3"-736,4 1-224,7-5 1416,5 0-1135,9-4-145,5-1-128,11-1-96,6-1-16,8-1-280,2 3-224,-1 4-344,-3 3 2456,-12 5-1832,-12 4 112,-26 7-8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1.097"/>
    </inkml:context>
    <inkml:brush xml:id="br0">
      <inkml:brushProperty name="width" value="0.05" units="cm"/>
      <inkml:brushProperty name="height" value="0.05" units="cm"/>
    </inkml:brush>
  </inkml:definitions>
  <inkml:trace contextRef="#ctx0" brushRef="#br0">47 0 14051,'9'10'1040,"-8"10"-824,-3 2-120,-4 5 416,0 3-392,0 2-168,-2-2-96,2-3-208,0-4-152,2-9 344,-2-5-88,-1-9-104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1.499"/>
    </inkml:context>
    <inkml:brush xml:id="br0">
      <inkml:brushProperty name="width" value="0.05" units="cm"/>
      <inkml:brushProperty name="height" value="0.05" units="cm"/>
    </inkml:brush>
  </inkml:definitions>
  <inkml:trace contextRef="#ctx0" brushRef="#br0">1 72 14675,'9'-8'373,"0"0"0,1 0 0,1 1 0,-1 0 0,1 1 0,0 0 0,19-6 0,-24 10-281,0 0 1,1 0-1,-1 1 0,0 0 0,1 0 0,-1 1 1,0-1-1,1 2 0,-1-1 0,1 1 1,-1 0-1,0 0 0,1 0 0,-1 1 0,0 0 1,7 3-1,-7-2-78,-1 0 0,1 0 0,-1 1-1,0 0 1,0 0 0,0 0 0,0 0 0,0 1 0,-1 0 0,0 0 0,0 0 0,-1 0 0,1 1 0,4 10-1,-7-12-9,1 0 0,-1 0 0,0 0-1,-1 0 1,1 0 0,-1 0-1,0 0 1,0 0 0,0 0-1,0 1 1,-1-1 0,1 0 0,-1 0-1,0 0 1,-1 0 0,1 0-1,-1-1 1,1 1 0,-1 0-1,0-1 1,-1 1 0,1-1-1,-5 6 1,2-4-5,-1 0 0,1 0-1,-1 0 1,0-1 0,0 0 0,0 0-1,-1-1 1,1 0 0,-1 0 0,0 0-1,0-1 1,-7 2 0,-1-1 321,-1 0 0,1-1 0,0-1 0,-27-1 1,29-1-81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2.068"/>
    </inkml:context>
    <inkml:brush xml:id="br0">
      <inkml:brushProperty name="width" value="0.05" units="cm"/>
      <inkml:brushProperty name="height" value="0.05" units="cm"/>
    </inkml:brush>
  </inkml:definitions>
  <inkml:trace contextRef="#ctx0" brushRef="#br0">23 26 12835,'4'-3'249,"0"0"0,0 0 0,0 1 0,0 0 1,0 0-1,1 0 0,-1 0 0,1 1 0,0-1 0,-1 1 0,1 0 1,0 1-1,0-1 0,-1 1 0,1 0 0,8 1 0,-11-1-219,0 0 1,0 1-1,0-1 0,0 1 0,0 0 0,0-1 0,0 1 0,0 0 0,0 0 0,0 0 0,0 1 0,-1-1 0,1 0 0,-1 1 0,1-1 0,-1 1 0,1-1 0,-1 1 0,0 0 1,0 0-1,0-1 0,0 1 0,0 0 0,0 0 0,0 0 0,-1 0 0,1 0 0,0 0 0,-1 0 0,0 0 0,0 0 0,0 0 0,1 1 0,-2-1 0,1 0 0,0 0 0,0 0 0,-2 4 1,0 2 10,0 0 1,0 0 0,-1 0-1,0 0 1,-1 0 0,0-1-1,0 1 1,-1-1 0,-6 9-1,-7 5 295,-31 28 0,21-22 35,26-26-334,1 0 0,0 1 0,-1-1 0,1 1 0,0-1 1,0 1-1,0 0 0,0 0 0,-1 2 0,2-3-30,0-1-1,0 1 1,0-1-1,0 0 0,0 1 1,0-1-1,0 1 1,1-1-1,-1 0 0,0 1 1,0-1-1,0 0 1,1 1-1,-1-1 0,0 0 1,0 1-1,0-1 1,1 0-1,-1 1 0,0-1 1,1 0-1,-1 0 1,0 1-1,1-1 0,-1 0 1,0 0-1,1 0 0,-1 1 1,1-1-1,-1 0 1,0 0-1,1 0 0,-1 0 1,1 0-1,-1 0 1,0 0-1,1 0 0,-1 0 1,1 0-1,-1 0 1,0 0-1,1 0 0,-1 0 1,1 0-1,-1 0 1,0-1-1,1 1 0,92-11-811,-42 4 155,-34 5 353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2.812"/>
    </inkml:context>
    <inkml:brush xml:id="br0">
      <inkml:brushProperty name="width" value="0.05" units="cm"/>
      <inkml:brushProperty name="height" value="0.05" units="cm"/>
    </inkml:brush>
  </inkml:definitions>
  <inkml:trace contextRef="#ctx0" brushRef="#br0">69 0 14955,'6'13'1585,"-2"10"-1121,-6 16-224,-8 4 1168,-1 12-1144,-1 6-224,2 0-384,1 1-208,2-12 432,-3-7-152,3-16-96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3.223"/>
    </inkml:context>
    <inkml:brush xml:id="br0">
      <inkml:brushProperty name="width" value="0.05" units="cm"/>
      <inkml:brushProperty name="height" value="0.05" units="cm"/>
    </inkml:brush>
  </inkml:definitions>
  <inkml:trace contextRef="#ctx0" brushRef="#br0">1 81 12699,'2'-4'227,"0"-1"0,1 1 0,0 0 0,-1 0 0,1 0 0,1 0 0,-1 0 0,1 1 1,-1-1-1,1 1 0,0 0 0,0 0 0,0 1 0,1-1 0,-1 1 0,1 0 0,-1 0 0,1 1 0,0-1 1,6-1-1,12-1 136,-1 0 0,1 1 0,23 1 0,-43 1-364,21 1 144,0 0 1,30 4 0,-46-3-120,1 1 0,-1 0 0,1 0 0,-1 0 0,0 1 0,0 0 1,0 1-1,0 0 0,11 8 0,-17-11-12,0 0 0,-1 1 0,1-1 1,0 1-1,-1 0 0,1-1 0,-1 1 0,1 0 0,-1 0 1,0 0-1,0 0 0,1 0 0,-2 0 0,1 0 1,0 0-1,0 1 0,0 3 0,-1-4 10,0 0 0,0 0 0,-1 0 0,1 0 0,0 0 0,-1-1 0,0 1 0,1 0 0,-1 0 0,0 0 0,0 0 0,0-1 0,0 1 1,0 0-1,-1-1 0,-1 3 0,-4 2 55,0 0 1,0-1 0,0 0 0,-1 0 0,0 0-1,0-1 1,-10 4 0,-49 16-135,61-23 69,0 1 0,-1-1 0,1 0-1,-1 0 1,1-1 0,-1 0 0,1 0 0,-13-2-1,-4-6-103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3.880"/>
    </inkml:context>
    <inkml:brush xml:id="br0">
      <inkml:brushProperty name="width" value="0.05" units="cm"/>
      <inkml:brushProperty name="height" value="0.05" units="cm"/>
    </inkml:brush>
  </inkml:definitions>
  <inkml:trace contextRef="#ctx0" brushRef="#br0">6 59 14395,'38'-18'1794,"29"-11"48,-60 26-1600,0 1 1,0 0-1,0 1 1,0 0-1,0 0 1,1 0-1,11 1 1,-19 0-228,1 0 1,-1 0-1,1 0 0,0 0 1,-1 0-1,1 0 0,0 0 1,-1 0-1,1 1 1,-1-1-1,1 0 0,-1 0 1,1 1-1,0-1 0,-1 0 1,1 1-1,-1-1 1,1 0-1,-1 1 0,1-1 1,-1 1-1,0-1 0,1 1 1,-1-1-1,1 1 0,-1-1 1,0 1-1,0-1 1,1 2-1,-1-1-2,0 0-1,0 1 1,0-1 0,0 0 0,-1 1 0,1-1-1,0 0 1,-1 0 0,1 1 0,-1-1 0,1 0 0,-1 0-1,-1 2 1,-28 33 90,27-34-66,-12 14 64,0-2 1,-2 0-1,-24 16 1,40-30-97,0 1 1,-1 0 0,1-1 0,0 1 0,0 0 0,-1 0 0,1 0 0,0 0 0,0 0 0,0 1 0,0-1 0,0 0-1,1 0 1,-1 1 0,0-1 0,0 0 0,0 3 0,1-3-6,1 0 0,-1 0-1,0 0 1,1 0 0,-1 0 0,1 0 0,0 0-1,-1-1 1,1 1 0,0 0 0,-1 0 0,1 0 0,0-1-1,0 1 1,-1 0 0,1-1 0,0 1 0,0-1-1,0 1 1,0-1 0,0 0 0,0 1 0,0-1-1,0 0 1,0 1 0,1-1 0,2 1-2,72 30-173,-67-27 121,-1 0 0,0 1-1,0 0 1,0 0-1,-1 1 1,10 9-1,-15-13 40,0 0 0,0 0-1,-1 0 1,1 0 0,-1 0-1,0 0 1,0 0 0,0 1 0,0-1-1,0 0 1,0 1 0,0-1-1,-1 1 1,1-1 0,-1 1-1,0-1 1,0 1 0,0-1-1,0 1 1,0-1 0,0 1-1,-1-1 1,1 1 0,-1-1-1,0 0 1,0 1 0,1-1-1,-2 0 1,1 1 0,0-1-1,0 0 1,-1 0 0,1 0-1,-4 3 1,-3 4 51,-1-1-1,1 0 1,-1-1-1,-1 0 1,-18 11 0,20-13-91,0-1 1,0 0 0,0-1 0,-1 0 0,1 0 0,-1 0-1,0-1 1,0-1 0,0 1 0,-10-1 0,8-1-1008,-14-2-738,21-5 1043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4.433"/>
    </inkml:context>
    <inkml:brush xml:id="br0">
      <inkml:brushProperty name="width" value="0.05" units="cm"/>
      <inkml:brushProperty name="height" value="0.05" units="cm"/>
    </inkml:brush>
  </inkml:definitions>
  <inkml:trace contextRef="#ctx0" brushRef="#br0">52 0 14843,'1'10'1376,"-5"9"-1047,-2 2-169,0 4 720,1 2-640,0 3-64,3-3-32,0-2-80,2-7-288,2 1-160,-4-10 1968,-4-5-1560,-1-5 128,-3-8 32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4.854"/>
    </inkml:context>
    <inkml:brush xml:id="br0">
      <inkml:brushProperty name="width" value="0.05" units="cm"/>
      <inkml:brushProperty name="height" value="0.05" units="cm"/>
    </inkml:brush>
  </inkml:definitions>
  <inkml:trace contextRef="#ctx0" brushRef="#br0">0 84 11090,'5'-4'377,"-1"0"-1,1 0 1,0 1-1,0-1 0,0 1 1,0 1-1,0-1 1,1 1-1,6-3 1,54-12 1889,-61 15-2127,20-3 246,2-2 42,0 2 0,37-3-1,-31 6-200,-21 0-189,-1 1-1,1 0 1,0 1 0,0 1 0,0 0-1,-1 0 1,1 1 0,11 4-1,-22-6-34,1 0-1,-1 1 1,0-1-1,0 0 0,0 1 1,0-1-1,0 1 1,0-1-1,0 1 0,0 0 1,0-1-1,0 1 0,0 0 1,0 0-1,0 0 1,-1 0-1,1 0 0,0 0 1,0-1-1,-1 2 1,1-1-1,-1 0 0,1 0 1,-1 0-1,1 0 0,-1 0 1,0 0-1,0 0 1,1 1-1,-1-1 0,0 0 1,0 0-1,0 0 1,0 1-1,-1-1 0,1 0 1,0 0-1,0 0 0,-1 0 1,1 0-1,0 1 1,-2 0-1,0 2 8,0-1-1,-1 1 1,1-1-1,-1 0 1,0 0-1,0 0 1,0 0-1,0-1 1,-1 1-1,-5 3 1,-23 10-242,0-2 0,0-1 0,-51 12 0,127-36-2292,-9 1 1902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5.236"/>
    </inkml:context>
    <inkml:brush xml:id="br0">
      <inkml:brushProperty name="width" value="0.05" units="cm"/>
      <inkml:brushProperty name="height" value="0.05" units="cm"/>
    </inkml:brush>
  </inkml:definitions>
  <inkml:trace contextRef="#ctx0" brushRef="#br0">49 0 13363,'0'12'1560,"-3"6"-952,-4 5-264,-2 0 937,2 4-681,-1 3-48,-1-2-144,5-4-88,2-4-184,2-6-80,6-5-32,5-5-64,5-5-344,1-5-176,5-2 480,1-5-112,-2-2-48</inkml:trace>
  <inkml:trace contextRef="#ctx0" brushRef="#br0" timeOffset="1">156 188 14723,'-10'23'1424,"0"5"-959,2 3-185,2-1 560,5 0-176,5-6-536,6-4-344,3-11 256,0-5-136,-2-5-80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7.048"/>
    </inkml:context>
    <inkml:brush xml:id="br0">
      <inkml:brushProperty name="width" value="0.05" units="cm"/>
      <inkml:brushProperty name="height" value="0.05" units="cm"/>
    </inkml:brush>
  </inkml:definitions>
  <inkml:trace contextRef="#ctx0" brushRef="#br0">13 0 13587,'6'5'1272,"-5"11"-792,-1 5-152,-1 9 545,1 2-265,-2 9-192,1-1-40,-1 3-168,2-1-208,0-2-464,0-8 360,-2-8 32,-3 0-64,-2-14-56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9.397"/>
    </inkml:context>
    <inkml:brush xml:id="br0">
      <inkml:brushProperty name="width" value="0.05" units="cm"/>
      <inkml:brushProperty name="height" value="0.05" units="cm"/>
    </inkml:brush>
  </inkml:definitions>
  <inkml:trace contextRef="#ctx0" brushRef="#br0">10 104 10434,'-7'24'1281,"4"-10"-673,3-5-216,7-10 1608,8-5-1328,10-6-120,8-2-79,13-2-169,6 1-96,8 0-368,0 1-168,2-3 263,-3-2-71,-8-2-112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7.451"/>
    </inkml:context>
    <inkml:brush xml:id="br0">
      <inkml:brushProperty name="width" value="0.05" units="cm"/>
      <inkml:brushProperty name="height" value="0.05" units="cm"/>
    </inkml:brush>
  </inkml:definitions>
  <inkml:trace contextRef="#ctx0" brushRef="#br0">1 77 14051,'6'-7'198,"0"0"0,0 1 1,1 0-1,0 1 0,0-1 0,0 1 0,1 1 1,0-1-1,0 1 0,0 1 0,0-1 0,1 1 1,-1 1-1,1 0 0,0 0 0,0 0 0,12 1 0,-2-1-117,-1 2 0,1 0 0,-1 2 0,0 0 0,0 1 0,1 0-1,25 10 1,-34-10-76,0 1-1,0 1 1,-1-1 0,0 2-1,17 11 1,-25-16 4,1 0-1,-1 0 1,0 0 0,1 0-1,-1 1 1,0-1 0,0 0-1,1 1 1,-1-1 0,0 1-1,-1-1 1,1 1 0,0 0 0,0-1-1,-1 1 1,1 0 0,-1-1-1,1 1 1,-1 0 0,0 0-1,1 0 1,-1-1 0,0 1-1,0 0 1,-1 0 0,1 0 0,0-1-1,-1 1 1,1 0 0,0 0-1,-1-1 1,0 1 0,0 0-1,1-1 1,-1 1 0,0-1 0,0 1-1,0-1 1,0 0 0,-1 1-1,1-1 1,-2 2 0,-4 2 36,1 0 1,-1 0-1,0 0 1,0-1 0,-1 0-1,-14 6 1,-49 12-296,58-19-3,-27 7-595,38-10 803,0 1-1,1-1 0,-1 0 1,0 0-1,1 1 1,-1-1-1,0-1 0,1 1 1,-1 0-1,1 0 1,-1-1-1,0 1 0,1 0 1,-1-1-1,1 0 0,-1 1 1,-1-2-1,2-4-421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7.836"/>
    </inkml:context>
    <inkml:brush xml:id="br0">
      <inkml:brushProperty name="width" value="0.05" units="cm"/>
      <inkml:brushProperty name="height" value="0.05" units="cm"/>
    </inkml:brush>
  </inkml:definitions>
  <inkml:trace contextRef="#ctx0" brushRef="#br0">5 325 12051,'-1'4'462,"-2"15"868,3-15-641,5-10 28,63-137 2853,-22 45-3194,-31 64-313,-6 15-71,15-26-1,-17 38-26,-4 11 7,-1 12-6,-29 236-602,27-247 557,-2-7-34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8.456"/>
    </inkml:context>
    <inkml:brush xml:id="br0">
      <inkml:brushProperty name="width" value="0.05" units="cm"/>
      <inkml:brushProperty name="height" value="0.05" units="cm"/>
    </inkml:brush>
  </inkml:definitions>
  <inkml:trace contextRef="#ctx0" brushRef="#br0">22 1 11066,'2'15'1601,"-2"15"-769,-3 8-344,0 2 1672,-3 4-1271,2-1-401,0 0-168,2-7-536,1-6-248,1-18 368,3-25-392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8.859"/>
    </inkml:context>
    <inkml:brush xml:id="br0">
      <inkml:brushProperty name="width" value="0.05" units="cm"/>
      <inkml:brushProperty name="height" value="0.05" units="cm"/>
    </inkml:brush>
  </inkml:definitions>
  <inkml:trace contextRef="#ctx0" brushRef="#br0">0 61 15035,'46'-18'1329,"-21"7"-475,52-14-1,-69 23-779,-1 1 1,1-1-1,0 2 0,-1-1 0,1 1 0,-1 0 0,1 1 1,0 0-1,-1 0 0,1 0 0,12 5 0,-18-6-67,-1 1-1,1 0 1,0-1-1,0 1 0,0 0 1,-1 0-1,1 0 1,-1 0-1,1 0 0,-1 0 1,1 1-1,-1-1 1,1 0-1,-1 1 0,0-1 1,0 1-1,0 0 1,0-1-1,0 1 0,0 0 1,0-1-1,-1 1 1,1 0-1,0 0 0,-1 0 1,0 0-1,1 0 1,-1 0-1,0 0 0,0-1 1,0 1-1,0 0 1,0 0-1,-1 0 0,1 0 1,-1 0-1,1 0 1,-1 0-1,0-1 0,0 3 1,-3 4 44,-1 0 0,0 0 0,0 0 0,0-1 0,-1 0 0,0 0 0,-9 8 0,7-7-105,-1 0-1,0 0 1,0-1 0,-1 0-1,0 0 1,0-1-1,-1-1 1,1 0-1,-20 6 1,17-12 128,12 1-81,1 0 0,0-1 0,-1 1 0,1 0 0,0-1 0,0 1 0,0-1 0,0 1-1,-1-1 1,1 1 0,0 0 0,0-1 0,0 1 0,0-1 0,0 1 0,0-1 0,0 1 0,0-1 0,0 1 0,0-1 0,0 1 0,1 0 0,-1-1 0,0 1 0,0-1 0,0 1 0,0 0 0,1-1 0,-1 1 0,1-1 0,7-13-253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9.231"/>
    </inkml:context>
    <inkml:brush xml:id="br0">
      <inkml:brushProperty name="width" value="0.05" units="cm"/>
      <inkml:brushProperty name="height" value="0.05" units="cm"/>
    </inkml:brush>
  </inkml:definitions>
  <inkml:trace contextRef="#ctx0" brushRef="#br0">36 28 13987,'27'-9'1281,"-16"5"-890,1 0 0,-1 1 1,1 0-1,0 1 0,19-1 1,-30 3-352,0 0 0,0 0 0,0 0 0,0 0 0,0 0 0,0 1 0,0-1-1,0 0 1,1 1 0,-1-1 0,-1 0 0,1 1 0,0-1 0,0 1 0,0-1 0,0 1 0,0 0 0,0-1 0,0 1 0,-1 0 0,1 0 0,0 0 0,-1 0 0,1-1 0,-1 1 0,1 0 0,-1 0 0,1 0 0,-1 0 0,1 0 0,-1 0 0,0 0 0,0 0 0,1 0 0,-1 0 0,0 1-1,0-1 1,0 0 0,0 0 0,0 0 0,-1 0 0,1 1 0,-2 6-1,1 0 0,-1 1 0,-1-1 0,-5 11 0,4-8 39,-11 25 32,-2-1-1,-35 55 1,28-50 1,-21 45 0,44-83-109,1-1 0,-1 0 0,1 1 0,-1-1 0,1 0 0,-1 1 0,1-1 0,0 1 0,0-1 0,0 1 0,0-1 0,0 1 1,0 2-1,1-3-4,-1-1 1,0 1-1,1 0 1,-1-1 0,0 1-1,1-1 1,-1 1 0,1-1-1,-1 1 1,1-1-1,-1 1 1,1-1 0,-1 1-1,1-1 1,-1 1 0,1-1-1,0 0 1,-1 0-1,1 1 1,1-1 0,3 1-46,0 0 0,0-1 1,0 1-1,0-1 0,0-1 1,7 0-1,3 0-194,16-2-254,58-11 0,-47 4 243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39.661"/>
    </inkml:context>
    <inkml:brush xml:id="br0">
      <inkml:brushProperty name="width" value="0.05" units="cm"/>
      <inkml:brushProperty name="height" value="0.05" units="cm"/>
    </inkml:brush>
  </inkml:definitions>
  <inkml:trace contextRef="#ctx0" brushRef="#br0">32 0 13691,'4'2'1584,"-4"5"-1048,-1 7-280,1 5 1681,0 5-1537,0 8-48,3 4-168,-2-1-56,2 3-24,1-1-8,-4-6-200,3-5-208,-3-11-296,-4-8-688,-6-13 1048,-4-5-225,-6-12-151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0.048"/>
    </inkml:context>
    <inkml:brush xml:id="br0">
      <inkml:brushProperty name="width" value="0.05" units="cm"/>
      <inkml:brushProperty name="height" value="0.05" units="cm"/>
    </inkml:brush>
  </inkml:definitions>
  <inkml:trace contextRef="#ctx0" brushRef="#br0">1 145 12819,'12'-12'710,"1"2"0,1-1 0,0 2 0,0 0 0,1 1 0,0 0 0,18-6 1,114-33 401,-145 47-1090,17-5 48,0 1 0,0 1 0,0 1 0,20 0 0,-33 1-64,1 1 0,-1 1 0,1-1 1,0 1-1,-1 0 0,0 0 0,1 1 0,-1 0 0,0 0 0,0 1 0,0 0 0,0 0 0,0 0 0,-1 0 1,8 7-1,-11-8 2,0 1 1,0 0-1,0-1 1,0 1 0,-1 0-1,1 0 1,-1 0-1,0 0 1,0 0-1,0 0 1,0 0 0,-1 0-1,1 0 1,-1 0-1,0 1 1,0-1 0,0 0-1,0 0 1,0 0-1,-2 6 1,-1 2 55,0 0-1,-1 0 1,0 0 0,-8 15-1,6-16 14,0 1-1,-1-1 0,0 0 0,-1 0 0,0 0 0,-16 13 0,20-20-155,-1 1 0,1 0 0,-1-1 0,1 0 0,-1 0 0,0-1-1,-1 1 1,1-1 0,0 0 0,-1 0 0,1-1 0,-1 1 0,1-1 0,-1-1-1,0 1 1,-10-1 0,15 0 46,-1 0-1,0-1 1,1 1 0,-1 0-1,1-1 1,-1 1-1,1-1 1,-1 1-1,1-1 1,0 0 0,-1 0-1,1 0 1,0 0-1,-1 0 1,1 0 0,0 0-1,-2-2 1,1-10-362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1.012"/>
    </inkml:context>
    <inkml:brush xml:id="br0">
      <inkml:brushProperty name="width" value="0.05" units="cm"/>
      <inkml:brushProperty name="height" value="0.05" units="cm"/>
    </inkml:brush>
  </inkml:definitions>
  <inkml:trace contextRef="#ctx0" brushRef="#br0">6 281 12427,'-1'0'133,"1"1"1,-1-1 0,1 1-1,0-1 1,-1 1-1,1-1 1,0 1 0,-1-1-1,1 1 1,0-1-1,0 1 1,-1-1 0,1 1-1,0 0 1,0-1 0,0 1-1,0-1 1,0 1-1,0 0 1,0-1 0,0 1-1,0 1 1,11-8 1188,22-21-562,-31 26-609,53-53 938,-2-2 0,70-95 0,-122 151-1086,-1 0-1,0 0 1,0 0-1,0 1 1,0-1-1,0 0 1,0 0-1,0 0 0,0 0 1,0 0-1,0 0 1,0 0-1,0 0 1,0 0-1,0 0 0,0 0 1,1 0-1,-1 0 1,0 1-1,0-1 1,0 0-1,0 0 0,0 0 1,0 0-1,0 0 1,0 0-1,0 0 1,1 0-1,-1 0 0,0 0 1,0 0-1,0 0 1,0 0-1,0 0 1,0 0-1,0 0 1,0 0-1,1-1 0,-1 1 1,0 0-1,0 0 1,0 0-1,0 0 1,0 0-1,0 0 0,0 0 1,0 0-1,0 0 1,0 0-1,0 0 1,0 0-1,0 0 0,1 0 1,-1-1-1,0 1 1,0 0-1,0 0 1,-2 15 41,-7 21-33,-4 9-102,3-14-288,2 1 1,0 1 0,-3 40-1,11-72 80,0 0 246,0-1-1,0 0 1,0 0-1,-1 1 1,1-1-1,0 0 1,0 1-1,0-1 1,0 0-1,0 1 1,0-1-1,0 0 1,0 1-1,0-1 1,0 0-1,0 0 1,0 1-1,0-1 1,0 0 0,0 1-1,0-1 1,1 0-1,-1 1 1,0-1-1,0 0 1,0 0-1,0 1 1,1-1-1,-1 0 1,0 0-1,0 1 1,0-1-1,1 0 1,-1 0-1,0 1 1,0-1-1,1 0 1,-1 0-1,0 0 1,1 0-1,-1 0 1,0 0-1,1 1 1,6-4-716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1.432"/>
    </inkml:context>
    <inkml:brush xml:id="br0">
      <inkml:brushProperty name="width" value="0.05" units="cm"/>
      <inkml:brushProperty name="height" value="0.05" units="cm"/>
    </inkml:brush>
  </inkml:definitions>
  <inkml:trace contextRef="#ctx0" brushRef="#br0">18 1 13083,'-2'24'1472,"2"5"-920,-1-1-248,0 2 865,-1 0-553,1 1-80,-1-3-200,1 2-72,1-2-104,-3-7-80,3-5-152,-1-2-160,1-7 1408,-3-10-1096,3-2 24,0-5 56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1.857"/>
    </inkml:context>
    <inkml:brush xml:id="br0">
      <inkml:brushProperty name="width" value="0.05" units="cm"/>
      <inkml:brushProperty name="height" value="0.05" units="cm"/>
    </inkml:brush>
  </inkml:definitions>
  <inkml:trace contextRef="#ctx0" brushRef="#br0">0 72 10690,'1'-3'-19,"0"0"-1,0 0 0,0 1 0,0-1 1,0 0-1,0 0 0,1 0 0,-1 1 0,1-1 1,0 1-1,0-1 0,0 1 0,0 0 1,0 0-1,3-2 0,1 3 3501,-5 1-3321,-1 0 0,0 0 0,0 0 0,1 0 0,-1 0 0,0 0 0,0 0 1,0 0-1,1 0 0,-1 0 0,0 0 0,3-2 2722,-2 2-2722,-1-1 0,0 1 0,0 0 0,0 0 0,0 0 1,0-1-1,0 1 0,0 0 0,2-2-117,0 0 0,-1 1-1,1 0 1,0-1 0,0 1 0,0 0 0,0 0 0,0 0-1,0 0 1,0 0 0,0 0 0,1 1 0,-1-1 0,0 1-1,4-1 1,41-2 79,-36 2-73,4 0-4,5 0-6,0 0 0,22 3 0,-38-2-37,0 0-1,0 1 1,0 0 0,0-1-1,-1 1 1,1 1 0,0-1-1,-1 0 1,1 1 0,-1 0-1,1 0 1,-1 0 0,0 0-1,0 1 1,0-1 0,0 1 0,3 3-1,-4-3 2,-1 0-1,0 0 1,1 0 0,-1 1-1,-1-1 1,1 0 0,0 0-1,-1 0 1,0 1 0,0-1-1,0 0 1,0 0-1,0 1 1,0-1 0,-1 0-1,0 0 1,0 0 0,0 1-1,0-1 1,-2 4-1,-1 1 14,0 1 0,0-1 0,-1 0-1,-1 0 1,-10 13 0,8-14-79,0 1 0,0-1 0,-1 0 1,-13 9-1,18-14-114,0 1 0,0-1 0,0 0-1,-1-1 1,1 1 0,0-1 0,-1 0 0,1 0 0,-1 0-1,0 0 1,1-1 0,-1 0 0,-5 0 0,2-2-303,4 0-123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7:59.770"/>
    </inkml:context>
    <inkml:brush xml:id="br0">
      <inkml:brushProperty name="width" value="0.05" units="cm"/>
      <inkml:brushProperty name="height" value="0.05" units="cm"/>
    </inkml:brush>
  </inkml:definitions>
  <inkml:trace contextRef="#ctx0" brushRef="#br0">1 569 12699,'0'2'105,"0"9"839,1-11-918,-1 1-1,1-1 1,-1 0-1,1 0 1,-1 0-1,1 0 1,0 0-1,-1-1 1,1 1-1,-1 0 0,1 0 1,-1 0-1,1 0 1,-1 0-1,1-1 1,-1 1-1,1 0 1,-1-1-1,1 1 1,-1 0-1,0-1 1,1 1-1,-1 0 1,0-1-1,1 1 1,-1-1-1,0 1 0,1 0 1,-1-1-1,46-45 817,57-71-1,31-62-765,15-54-500,-180 302 630,2 2 0,3 1 0,-22 108-1,46-172-180,-9 58 236,10-60-252,1 0 0,0 0 0,0 1-1,1-1 1,-1 0 0,1 0 0,0 0 0,3 8 0,-4-13-17,1-1 1,-1 1-1,0 0 1,1 0 0,-1 0-1,1 0 1,-1-1-1,1 1 1,-1 0 0,1 0-1,0-1 1,-1 1-1,1 0 1,0-1 0,-1 1-1,1-1 1,0 1-1,0-1 1,0 1 0,-1-1-1,1 0 1,0 1-1,0-1 1,0 0 0,0 0-1,0 1 1,0-1 0,0 0-1,0 0 1,0 0-1,0 0 1,-1 0 0,1 0-1,0-1 1,0 1-1,1 0 1,2-2-3,-1 1 1,0 0 0,0-1-1,0 0 1,0 0-1,-1 0 1,1 0-1,4-4 1,20-26-112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2.255"/>
    </inkml:context>
    <inkml:brush xml:id="br0">
      <inkml:brushProperty name="width" value="0.05" units="cm"/>
      <inkml:brushProperty name="height" value="0.05" units="cm"/>
    </inkml:brush>
  </inkml:definitions>
  <inkml:trace contextRef="#ctx0" brushRef="#br0">67 6 14691,'20'-2'1318,"-15"1"-928,1 0 0,0 0-1,-1 1 1,1 0 0,0 0-1,5 1 1,-9-1-344,-1 1-1,1-1 1,-1 0 0,0 1-1,1 0 1,-1-1 0,0 1-1,0 0 1,0 0 0,1-1-1,-1 1 1,0 0 0,0 0-1,0 0 1,0 1 0,0-1-1,-1 0 1,1 0 0,0 0-1,0 1 1,-1-1 0,1 0-1,-1 1 1,1-1 0,-1 0-1,0 1 1,1-1 0,-1 1-1,0 1 1,0 6-18,0 0 0,0 0-1,-1 1 1,0-1 0,-1 0 0,0 0 0,-1 0-1,1 0 1,-2 0 0,1-1 0,-1 1 0,-1-1 0,-8 13-1,0-6 65,3-1 187,11-13-273,-1-1 0,1 1 0,0-1 0,-1 1 0,1-1 0,-1 1 0,1-1 0,0 0 0,0 1 0,-1-1 0,1 0 0,0 1 0,0-1 0,-1 0 0,1 0 0,0 0 0,0 0 0,0 0 0,-1 0 0,1 0 0,0 0 0,0 0 0,0 0 0,-1 0 0,2-1 0,3 1-6,0 1-1,-1-1 1,1 1-1,-1 0 1,1 0-1,-1 0 1,1 0-1,-1 1 1,0 0-1,0 0 1,0 0-1,0 0 1,0 1-1,0 0 1,0 0 0,-1 0-1,1 0 1,-1 0-1,0 0 1,0 1-1,0 0 1,2 4-1,-3-5 21,-1 1-1,1-1 0,-1 0 0,0 0 1,0 1-1,0-1 0,-1 0 1,1 1-1,-1-1 0,0 1 1,0-1-1,0 0 0,0 1 1,-1-1-1,1 1 0,-1-1 1,0 0-1,0 1 0,0-1 1,0 0-1,-1 0 0,1 0 1,-1 0-1,0 0 0,0 0 1,0 0-1,0-1 0,0 1 1,-1-1-1,-2 3 0,0 0-41,0-1-1,-1 1 0,1-1 1,-1-1-1,0 1 0,0-1 1,0 0-1,0 0 0,0-1 1,-1 0-1,1 0 0,-1 0 1,0-1-1,1 0 0,-1 0 1,0-1-1,0 0 0,0 0 1,1-1-1,-1 1 0,0-1 1,1-1-1,-1 1 0,-10-5 1,-4-3-235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2.955"/>
    </inkml:context>
    <inkml:brush xml:id="br0">
      <inkml:brushProperty name="width" value="0.05" units="cm"/>
      <inkml:brushProperty name="height" value="0.05" units="cm"/>
    </inkml:brush>
  </inkml:definitions>
  <inkml:trace contextRef="#ctx0" brushRef="#br0">39 17 12387,'13'-9'1856,"-6"2"-1040,-5 7-416,-1 4 1953,-1 15-1617,-3 5-160,3 12-280,-1 4-120,-3 6-136,4 3-32,0 0-112,-6-5-128,2-8-392,1-5 2248,-9-18-1568,-1-8 32,-2-20 56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3.326"/>
    </inkml:context>
    <inkml:brush xml:id="br0">
      <inkml:brushProperty name="width" value="0.05" units="cm"/>
      <inkml:brushProperty name="height" value="0.05" units="cm"/>
    </inkml:brush>
  </inkml:definitions>
  <inkml:trace contextRef="#ctx0" brushRef="#br0">1 129 14291,'7'-8'419,"0"0"-1,1 1 1,0 0-1,0 0 1,0 0-1,1 1 1,0 0-1,16-7 1,-1 2 80,1 1 0,33-8 0,-34 12-306,0 1-1,44-3 1,-56 7-176,0 1 0,0 0 0,0 1 0,0 0 0,0 1 0,-1 0 1,21 7-1,-28-7-15,-1-1 1,1 1-1,-1 0 1,1 0-1,-1 0 1,0 1-1,0-1 1,0 1-1,0 0 1,0 0-1,-1 0 1,1 0 0,-1 0-1,0 0 1,2 5-1,-3-6 9,0 1 0,0-1 0,-1 0 0,1 0 0,-1 0 0,0 1 0,1-1 0,-1 0-1,0 0 1,0 1 0,-1-1 0,1 0 0,0 0 0,-1 0 0,0 1 0,1-1 0,-1 0 0,0 0 0,0 0 0,0 0 0,0 0 0,0 0-1,-1 0 1,1-1 0,0 1 0,-1 0 0,0-1 0,-2 3 0,-8 5 47,0-1 0,0 0-1,-1-1 1,0-1 0,-1 0 0,0 0-1,1-1 1,-2-1 0,-17 3 0,16-5-390,8-4 143,8 2 184,0 0 0,0 0 0,0 0 0,0 0 0,0 0 0,0 0 0,-1 0 0,1 0 0,0 0 0,0 0 0,0-1 0,0 1 1,0 0-1,0 0 0,0 0 0,0 0 0,0 0 0,0 0 0,0 0 0,0 0 0,0-1 0,0 1 0,0 0 0,0 0 0,0 0 0,0 0 0,0 0 0,0 0 0,0 0 0,0-1 0,0 1 0,0 0 0,0 0 0,0 0 0,0 0 0,0 0 0,0 0 0,0 0 0,0-1 0,0 1 0,0 0 0,0 0 1,0 0-1,0 0 0,0 0 0,1 0 0,-1 0 0,8-7-221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3.979"/>
    </inkml:context>
    <inkml:brush xml:id="br0">
      <inkml:brushProperty name="width" value="0.05" units="cm"/>
      <inkml:brushProperty name="height" value="0.05" units="cm"/>
    </inkml:brush>
  </inkml:definitions>
  <inkml:trace contextRef="#ctx0" brushRef="#br0">2 316 14699,'-1'5'383,"0"2"638,3-10-247,7-14-30,15-22 1,104-153 620,-111 167-1230,-14 20-104,0 0 0,0 0 0,1 1 0,0-1 1,0 1-1,0 0 0,0 0 0,1 0 0,5-4 1,-10 8-29,1-1 0,-1 1 0,0 0-1,1-1 1,-1 1 0,1 0 0,-1 0 0,1-1 0,-1 1 0,1 0 0,0 0 0,-1 0 0,1-1 0,-1 1 0,1 0 0,-1 0 0,1 0 0,-1 0 0,1 0 0,0 0 0,-1 0 0,1 0 0,-1 1-1,1-1 1,-1 0 0,1 0 0,-1 0 0,1 1 0,-1-1 0,1 0 0,-1 0 0,1 1 0,-1-1 0,1 0 0,-1 1 0,1-1 0,-1 1 0,0-1 0,1 0 0,-1 1 0,0-1 0,1 1 0,-1-1-1,0 1 1,0-1 0,1 1 0,-1 0 0,0-1 0,0 1 0,0-1 0,0 1 0,0-1 0,0 1 0,0-1 0,0 1 0,0 0 0,0-1 0,0 2 0,-5 40 11,4-37-8,-16 86 34,-13 89-876,30-179 823,0-1 0,0 1 0,0-1-1,0 1 1,0 0 0,0-1 0,0 1-1,-1-1 1,1 1 0,0 0 0,0-1-1,0 1 1,-1-1 0,1 1 0,0-1 0,-1 1-1,1 0 1,0-1 0,-1 0 0,1 1-1,-1-1 1,1 1 0,-1 0 0,-5-13-210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4.656"/>
    </inkml:context>
    <inkml:brush xml:id="br0">
      <inkml:brushProperty name="width" value="0.05" units="cm"/>
      <inkml:brushProperty name="height" value="0.05" units="cm"/>
    </inkml:brush>
  </inkml:definitions>
  <inkml:trace contextRef="#ctx0" brushRef="#br0">11 1 14803,'2'12'1216,"0"11"-936,-1 5-79,-1 6 319,2 6-112,-1 0-160,1 6-88,-1-7-256,0 0-128,-1-11-192,0-5-72,-1-14-833,-3-9 1033,-3-13-184,-3-12-152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5.075"/>
    </inkml:context>
    <inkml:brush xml:id="br0">
      <inkml:brushProperty name="width" value="0.05" units="cm"/>
      <inkml:brushProperty name="height" value="0.05" units="cm"/>
    </inkml:brush>
  </inkml:definitions>
  <inkml:trace contextRef="#ctx0" brushRef="#br0">0 124 14459,'2'-5'214,"1"0"-1,-1 0 1,1 0 0,0 0-1,0 0 1,0 1 0,1 0-1,0-1 1,-1 1 0,1 1-1,1-1 1,-1 0 0,1 1-1,6-4 1,2 0 131,1-1 0,0 2 0,26-9 0,-21 10-169,-1 0 1,1 2-1,-1 0 1,33-1-1,-40 4-155,0 0-1,0 1 1,0 0 0,0 1-1,0 0 1,0 1-1,0 0 1,0 1 0,10 5-1,-19-8-17,0 0 0,0 0 0,0 0 0,0 0 0,-1 0 0,1 1 0,0-1 0,-1 0 0,1 1 0,-1 0 0,1-1 0,-1 1 0,0 0 0,1 0 0,-1 0 0,0-1 0,0 1 0,-1 0 0,1 0 0,0 1 0,0 1 0,-1-1 4,0-1 1,0 1-1,-1 0 0,1 0 1,-1-1-1,0 1 0,1 0 0,-1-1 1,0 1-1,0-1 0,-1 1 0,1-1 1,0 0-1,-3 4 0,-5 4 33,1-1 0,-1 1-1,-1-1 1,0-1 0,-19 13 0,11-9-1,-1-1 1,-20 9 0,33-17-66,-1-1 0,0 1 0,1-1 0,-1-1 0,0 1 1,0-1-1,0 0 0,0-1 0,0 1 0,-9-2 0,15 1 21,0 0-1,-1 0 1,1 0-1,0-1 1,-1 1-1,1 0 0,0-1 1,-1 1-1,1-1 1,0 1-1,0-1 1,0 0-1,0 1 1,0-1-1,-1 0 0,1 0 1,1 0-1,-1 0 1,0 0-1,0 0 1,0 0-1,0 0 1,0-1-1,-4-11-133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2:45.573"/>
    </inkml:context>
    <inkml:brush xml:id="br0">
      <inkml:brushProperty name="width" value="0.05" units="cm"/>
      <inkml:brushProperty name="height" value="0.05" units="cm"/>
    </inkml:brush>
  </inkml:definitions>
  <inkml:trace contextRef="#ctx0" brushRef="#br0">9 2 16083,'0'0'51,"1"0"-1,-1 0 0,0-1 0,1 1 0,-1 0 0,0 0 0,1 0 1,-1 0-1,1 0 0,-1 0 0,0 0 0,1 0 0,-1 0 0,1 0 0,-1 0 1,0 0-1,1 0 0,-1 0 0,1 0 0,-1 0 0,0 0 0,1 1 1,-1-1-1,0 0 0,1 0 0,-1 0 0,0 1 0,1-1 0,-1 0 0,0 0 1,0 1-1,1-1 0,-1 0 0,0 1 0,0-1 0,1 1 0,2 18 785,-10 26-397,6-41-340,-5 24 146,3-19-185,1 1-1,0-1 1,0 1-1,1-1 1,1 1-1,-1 0 1,2 10 0,-1-19-56,0-1 1,0 1 0,0-1-1,0 1 1,0-1 0,1 1 0,-1-1-1,0 1 1,0-1 0,0 1-1,1-1 1,-1 1 0,0-1-1,0 1 1,1-1 0,-1 0 0,0 1-1,1-1 1,-1 0 0,1 1-1,-1-1 1,0 0 0,1 1-1,-1-1 1,1 0 0,-1 0 0,1 0-1,-1 1 1,1-1 0,-1 0-1,1 0 1,-1 0 0,1 0-1,-1 0 1,1 0 0,2 0-11,-1-1 1,0 1-1,0-1 0,0 1 1,0-1-1,0 0 0,0 0 1,0 0-1,2-2 0,35-29-559,-11 2-1252,37-48 0,-59 73 1069,-6 11 638,-7 17 522,7-21-401,-12 39 589,1 0 0,3 0 0,1 1 1,-1 70-1,8-109-619,0 4 13,2-13-42,2-13-74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25.245"/>
    </inkml:context>
    <inkml:brush xml:id="br0">
      <inkml:brushProperty name="width" value="0.05" units="cm"/>
      <inkml:brushProperty name="height" value="0.05" units="cm"/>
    </inkml:brush>
  </inkml:definitions>
  <inkml:trace contextRef="#ctx0" brushRef="#br0">70 16 15195,'1'-1'156,"-1"0"-1,0 0 0,1 0 1,-1 0-1,1 0 0,-1 0 1,1 0-1,-1 0 0,1 0 1,0 0-1,-1 0 0,1 0 1,0 1-1,1-2 0,-1 2-88,-1 0 0,0 0-1,1 0 1,-1 1 0,0-1-1,1 0 1,-1 0 0,0 1 0,0-1-1,0 0 1,1 1 0,-1-1 0,0 0-1,0 1 1,0-1 0,0 0-1,1 1 1,-1-1 0,0 1 0,0-1-1,0 0 1,0 1 0,0-1 0,0 0-1,0 1 1,0 0 0,0 39 1110,-5 41-1982,-30 155-1,34-233 814,0 1-1,0-1 0,0 1 1,0-1-1,-1 0 0,-2 5 1,4-8 2,-1 1 0,1-1 0,0 1 1,-1-1-1,1 1 0,-1-1 0,1 0 1,-1 1-1,1-1 0,-1 0 0,1 0 1,-1 1-1,1-1 0,-1 0 0,1 0 0,-1 0 1,1 0-1,-1 0 0,1 1 0,-1-1 1,0 0-1,1 0 0,-1 0 0,1 0 0,-1-1 1,1 1-1,-1 0 0,1 0 0,-1 0 1,0 0-1,1-1 0,-1 1 0,1 0 1,-1 0-1,1-1 0,-1 1 0,1 0 0,0-1 1,-1 1-1,1-1 0,-1 1 0,1 0 1,0-1-1,-1 1 0,1-1 0,-1 0 0,-10-14 57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25.630"/>
    </inkml:context>
    <inkml:brush xml:id="br0">
      <inkml:brushProperty name="width" value="0.05" units="cm"/>
      <inkml:brushProperty name="height" value="0.05" units="cm"/>
    </inkml:brush>
  </inkml:definitions>
  <inkml:trace contextRef="#ctx0" brushRef="#br0">1 309 12947,'1'-17'390,"1"0"1,1 0 0,0 1 0,2 0-1,0-1 1,0 2 0,2-1-1,0 1 1,0 0 0,2 0 0,0 1-1,14-18 1,-16 23-224,1 1 0,0 1 1,0-1-1,0 1 0,1 1 0,0-1 1,0 2-1,18-9 0,-19 11-134,-1 0 0,1 0 0,0 1 0,1 1 0,-1-1 0,0 1 0,0 1 0,1-1 0,-1 1 0,0 1 0,1 0 0,11 2 0,-14-1-32,1 0-1,0 0 1,-1 1 0,0 0-1,0 0 1,1 0-1,-2 1 1,1-1 0,0 2-1,-1-1 1,0 0-1,0 1 1,0 0 0,-1 0-1,1 1 1,-1-1 0,0 1-1,5 11 1,-7-12 4,0 0 0,0 0 0,0 1 0,-1-1 0,0 1 0,0-1-1,0 1 1,0-1 0,-1 1 0,0-1 0,-1 1 0,1-1 0,-1 1 0,0-1 0,0 1 0,-1-1 0,1 1 0,-1-1 0,0 0 0,-1 0 0,1 0 0,-1 0 0,-6 7 0,2-3-86,-1-1 1,0 0 0,-1-1-1,0 0 1,0 0-1,0-1 1,-1 0-1,0 0 1,0-1-1,0-1 1,-1 1-1,0-2 1,0 0-1,0 0 1,0-1-1,0 0 1,0-1-1,-1 0 1,-18-1-1,21-3-217,10-2-105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26.021"/>
    </inkml:context>
    <inkml:brush xml:id="br0">
      <inkml:brushProperty name="width" value="0.05" units="cm"/>
      <inkml:brushProperty name="height" value="0.05" units="cm"/>
    </inkml:brush>
  </inkml:definitions>
  <inkml:trace contextRef="#ctx0" brushRef="#br0">1 32 13475,'10'-4'680,"1"-1"-241,-1 1-1,0 0 1,1 0-1,0 1 1,-1 0-1,1 1 0,0 1 1,1 0-1,17 0 1,-27 1-414,-1 0 1,1 1-1,-1-1 0,1 0 1,0 1-1,-1-1 0,1 1 1,-1-1-1,0 1 0,1 0 1,-1 0-1,0 0 0,1 0 1,-1 0-1,0 0 0,0 0 1,0 0-1,0 0 0,0 0 1,2 3-1,-2-1 1,0-1 1,0 1 0,0-1-1,-1 1 1,1 0-1,-1-1 1,1 1 0,-1 0-1,0-1 1,0 1-1,-1 4 1,-1 4 61,-1 1-1,0 0 1,0-1 0,-8 15 0,-4 6 148,-1-1 0,-2 0 1,-39 49-1,48-69-188,6-7-37,-1-1 0,1 1 0,0 0 1,0 1-1,1-1 0,-1 0 0,1 1 0,0 0 0,0-1 1,-2 9-1,4-13-11,0 1 1,0-1-1,1 1 0,-1-1 1,0 0-1,0 1 1,1-1-1,-1 1 1,0-1-1,1 0 0,-1 1 1,0-1-1,1 0 1,-1 1-1,0-1 0,1 0 1,-1 0-1,1 1 1,-1-1-1,1 0 0,-1 0 1,1 0-1,-1 0 1,0 0-1,1 0 0,-1 1 1,1-1-1,-1 0 1,2 0-1,17 0-13,-15 0 4,13-1-149,0 0-1,21-6 0,-2 1 67,-10 3-32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00.159"/>
    </inkml:context>
    <inkml:brush xml:id="br0">
      <inkml:brushProperty name="width" value="0.05" units="cm"/>
      <inkml:brushProperty name="height" value="0.05" units="cm"/>
    </inkml:brush>
  </inkml:definitions>
  <inkml:trace contextRef="#ctx0" brushRef="#br0">66 6 13459,'0'3'75,"0"0"1,0 0-1,-1 1 0,0-1 1,1 0-1,-1 0 0,0 0 1,0 0-1,-1 0 0,1 0 1,-1 0-1,-2 3 1,-5 13-12,0 7 6,1 0 1,1 1-1,1 1 0,1-1 1,1 1-1,1 43 0,3-65-63,0 0-1,1 0 0,-1 0 1,2-1-1,-1 1 1,0 0-1,1-1 1,0 1-1,3 5 0,-4-9-4,1-1 0,-1 1-1,0 0 1,0-1 0,1 1-1,-1-1 1,1 1 0,0-1-1,-1 0 1,1 0 0,0 0-1,-1 0 1,1 0-1,0 0 1,0 0 0,0 0-1,0-1 1,0 1 0,0-1-1,0 1 1,0-1 0,0 0-1,0 0 1,1 0 0,-1 0-1,0 0 1,0-1 0,2 0-1,3-1 4,-1 0-1,1 0 1,-1-1-1,0 0 1,0 0-1,0-1 1,0 0 0,-1 0-1,0 0 1,0-1-1,0 1 1,8-10-1,5-9 48,24-37 0,-41 58-48,13-19 75,-1-2-1,13-30 1,-23 46-46,0-1-1,0 1 0,-1-1 1,0 1-1,-1-1 1,1 0-1,-2 0 1,1 0-1,-1 0 1,0 0-1,-2-14 0,1 20-18,1 0-1,-1 0 0,1-1 1,-1 1-1,0 0 0,0 0 1,0 0-1,0 0 1,0 0-1,0 1 0,0-1 1,-1 0-1,1 0 0,-1 1 1,1-1-1,-1 1 0,0-1 1,1 1-1,-1 0 0,0 0 1,-4-2-1,3 2 4,0 0 1,0 1-1,0-1 0,-1 1 0,1 0 1,0 0-1,0 0 0,0 1 0,-1-1 1,1 1-1,0-1 0,0 1 0,-4 2 1,-4 2 5,1-1-1,0 2 1,0 0 0,0 0 0,1 0-1,0 2 1,-12 11 0,17-15-31,1 0 1,0-1-1,0 2 1,0-1-1,1 0 0,0 1 1,-1-1-1,2 1 1,-1 0-1,-2 8 0,4-12-3,0 0 0,0 0 0,0 0 0,0 0 0,0 0 0,0 0 0,0 1 0,0-1 0,0 0 0,0 0 0,1 0 0,-1 0 0,0 0 0,1 0 0,-1 0 0,1 0 0,-1 0-1,1 0 1,0-1 0,-1 1 0,2 1 0,0-1-15,-1 0 1,1 0-1,0 0 0,-1-1 0,1 1 0,0 0 1,0-1-1,0 0 0,0 1 0,0-1 0,-1 0 0,1 0 1,0 0-1,0 0 0,0 0 0,3-1 0,5-1-22,-1-1-1,1 0 0,-1 0 0,0-1 1,10-5-1,-15 7 25,40-19-188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27.308"/>
    </inkml:context>
    <inkml:brush xml:id="br0">
      <inkml:brushProperty name="width" value="0.05" units="cm"/>
      <inkml:brushProperty name="height" value="0.05" units="cm"/>
    </inkml:brush>
  </inkml:definitions>
  <inkml:trace contextRef="#ctx0" brushRef="#br0">38 37 13947,'10'-28'3206,"-7"20"-527,-5 25-1865,-44 417-359,46-419-427,0-12-23,0-10-30,-1-56-2075,-1 52 1703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27.850"/>
    </inkml:context>
    <inkml:brush xml:id="br0">
      <inkml:brushProperty name="width" value="0.05" units="cm"/>
      <inkml:brushProperty name="height" value="0.05" units="cm"/>
    </inkml:brush>
  </inkml:definitions>
  <inkml:trace contextRef="#ctx0" brushRef="#br0">21 95 10050,'0'0'222,"-1"1"0,0-1 0,0 1 0,1-1 0,-1 0-1,0 0 1,0 1 0,0-1 0,1 0 0,-1 0 0,0 0 0,0 0 0,0 0-1,0 0 1,1 0 0,-1 0 0,0 0 0,0 0 0,0-1 0,0 1 0,1 0-1,-2-1 1,2 0-100,-1 1-1,1-1 0,0 0 1,0 0-1,0 0 0,0 0 1,0 0-1,0 1 0,0-1 1,0 0-1,0 0 0,0 0 1,0 0-1,1 0 0,-1 1 1,0-1-1,0 0 0,1 0 1,-1 0-1,1 1 0,-1-1 1,1 0-1,0-1 0,2-3 52,0 1 0,1-1 0,-1 0 0,1 1-1,0 0 1,0 0 0,0 0 0,1 0 0,-1 1 0,1 0 0,0 0-1,9-4 1,-4 3-78,-1 0 0,1 1 0,0 1 0,1 0 0,-1 0 0,16 0 0,4 2-80,0 1-1,-1 2 1,57 12-1,-78-14-14,0 1 1,-1 1-1,1-1 0,-1 1 0,0 0 0,0 1 1,0-1-1,-1 1 0,10 7 0,-14-9 4,0 0 0,0 0-1,0 0 1,-1 1 0,1-1-1,0 0 1,-1 1 0,0-1-1,1 1 1,-1-1 0,0 1 0,0 0-1,0 0 1,-1-1 0,1 1-1,-1 0 1,1 0 0,-1 0-1,0 0 1,0-1 0,0 1 0,-1 0-1,1 0 1,-1 0 0,0 0-1,1-1 1,-1 1 0,-2 4 0,-1 2 41,0-1 1,-1 1 0,0-1-1,-1 1 1,1-1 0,-2-1 0,1 1-1,-1-1 1,0 0 0,0-1-1,-1 0 1,-11 8 0,1-4 5,-1 0 1,1-1 0,-2-1-1,-36 10 1,52-17-177,3 0 3,-1 0-1,0-1 1,0 1 0,0-1-1,1 1 1,-1-1 0,0 0-1,0 1 1,0-1 0,0 0-1,0 0 1,0-1 0,0 1 0,0 0-1,-2-1 1,4 0 91,0 1-1,0 0 1,0-1-1,0 1 1,1 0 0,-1-1-1,0 1 1,0-1 0,0 1-1,1 0 1,-1-1 0,0 1-1,0 0 1,1-1-1,-1 1 1,0 0 0,0 0-1,1-1 1,-1 1 0,1 0-1,-1 0 1,0 0 0,1-1-1,-1 1 1,0 0-1,1 0 1,-1 0 0,1 0-1,14-6-585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28.317"/>
    </inkml:context>
    <inkml:brush xml:id="br0">
      <inkml:brushProperty name="width" value="0.05" units="cm"/>
      <inkml:brushProperty name="height" value="0.05" units="cm"/>
    </inkml:brush>
  </inkml:definitions>
  <inkml:trace contextRef="#ctx0" brushRef="#br0">122 8 18204,'0'5'1531,"7"-5"-858,12-6-195,-16 4-191,0 1-248,-1 0 1,1 1 0,0-1 0,-1 0 0,1 1 0,0 0 0,0-1 0,-1 1-1,1 0 1,0 0 0,0 1 0,0-1 0,-1 1 0,1-1 0,0 1 0,3 1 0,-4 0-35,0-1 0,0 1 0,0-1 0,-1 1 0,1-1 1,-1 1-1,1 0 0,-1 0 0,0 0 0,1 0 1,-1 0-1,0 0 0,0 0 0,-1 0 0,1 0 1,0 1-1,-1-1 0,1 0 0,-1 0 0,0 1 1,0 3-1,0 12 25,0 0 0,-2 0 0,0 0 0,-1 0 0,-1 0 0,-1 0 0,0-1 0,-1 0 0,-1 0 0,-16 28 0,14-21-16,11-15-45,-1-9 27,-1 0 0,1 1 0,0-1 0,-1 0 1,1 0-1,-1 0 0,1 0 0,0 0 1,-1 0-1,1 0 0,-1 0 0,1 0 1,0 0-1,-1 0 0,1 0 0,-1-1 0,1 1 1,0 0-1,0-1 0,5 0-41,-1-1 0,1 2-1,-1-1 1,1 0 0,-1 1-1,1 0 1,-1 0 0,1 1 0,0-1-1,5 3 1,-9-3 18,0 0 0,0 0 1,0 1-1,0-1 0,-1 1 0,1 0 1,0-1-1,0 1 0,0 0 0,-1 0 1,1 0-1,0 0 0,-1 0 0,1 0 0,-1 1 1,0-1-1,1 1 0,-1-1 0,0 1 1,0-1-1,0 1 0,0-1 0,0 1 0,0 0 1,0 0-1,0 0 0,-1-1 0,1 1 1,-1 0-1,1 0 0,-1 0 0,0 2 0,0-2 21,-1-1 0,1 1-1,-1-1 1,1 1-1,-1-1 1,0 1-1,0-1 1,1 0-1,-1 1 1,0-1 0,0 0-1,0 0 1,-1 1-1,1-1 1,0 0-1,0 0 1,-3 1-1,-27 15 132,27-15-103,-23 11 199,-51 16 0,66-26-285,0 0 0,0 0 0,0-1 0,0-1 1,-1 0-1,1 0 0,-14-2 0,14-3-62,10-2-94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28.949"/>
    </inkml:context>
    <inkml:brush xml:id="br0">
      <inkml:brushProperty name="width" value="0.05" units="cm"/>
      <inkml:brushProperty name="height" value="0.05" units="cm"/>
    </inkml:brush>
  </inkml:definitions>
  <inkml:trace contextRef="#ctx0" brushRef="#br0">52 1 16860,'1'0'97,"0"1"1,0 0 0,0-1 0,0 1 0,0 0 0,0 0 0,0-1 0,0 1-1,-1 0 1,1 0 0,0 0 0,-1 0 0,1 0 0,0 0 0,-1 0-1,0 0 1,1 1 0,-1-1 0,1 0 0,-1 0 0,0 3 0,1 29 282,-1-22 97,-2 109 308,4 116-2663,-2-236 1839,0 0 0,0 0 0,0 1 0,0-1-1,0 0 1,0 0 0,0 0 0,0 0-1,0 1 1,0-1 0,0 0 0,1 0 0,-1 0-1,0 0 1,0 1 0,0-1 0,0 0 0,0 0-1,0 0 1,-1 0 0,1 1 0,0-1 0,0 0-1,0 0 1,0 0 0,0 0 0,0 1-1,0-1 1,0 0 0,0 0 0,0 0 0,0 0-1,-1 0 1,1 1 0,0-1 0,0 0 0,0 0-1,0 0 1,0 0 0,-1 0 0,1 0 0,0 0-1,0 0 1,0 0 0,0 0 0,-1 1-1,1-1 1,-8-8-952,-8-18 335,15 24 598,-17-30-530,-4-6-35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29.352"/>
    </inkml:context>
    <inkml:brush xml:id="br0">
      <inkml:brushProperty name="width" value="0.05" units="cm"/>
      <inkml:brushProperty name="height" value="0.05" units="cm"/>
    </inkml:brush>
  </inkml:definitions>
  <inkml:trace contextRef="#ctx0" brushRef="#br0">1 140 13467,'0'-4'175,"0"0"-1,0-1 1,0 1 0,1-1 0,0 1-1,0 0 1,0-1 0,1 1 0,-1 0-1,1 0 1,0 0 0,0 0 0,1 0-1,-1 1 1,1-1 0,0 1 0,0-1-1,0 1 1,0 0 0,0 0 0,1 0-1,-1 1 1,1-1 0,0 1 0,5-2 0,7-4 76,0 2 1,0 0 0,0 0 0,1 2 0,0 0 0,26-2-1,-14 4-111,-1 0 0,1 3 0,34 3-1,-51-2-125,-1-1 0,0 1 0,0 1 0,0 0 0,0 1 0,-1 0 0,17 9 0,-25-12-9,-1 0 0,0-1 0,-1 1 0,1 0 0,0-1 0,0 1 0,0 0 0,0 0 0,-1 0 0,1 0 0,0 0-1,-1 0 1,1 0 0,0 0 0,-1 0 0,0 0 0,1 1 0,-1-1 0,0 0 0,1 0 0,-1 0 0,0 0 0,0 1 0,0-1 0,0 0-1,0 0 1,0 0 0,-1 1 0,1-1 0,0 0 0,0 0 0,-1 0 0,1 0 0,-1 0 0,1 0 0,-1 1 0,0-1 0,1 0-1,-1-1 1,0 2 0,-4 4 36,1-1 0,-1 0 0,0 0 0,0 0-1,-8 5 1,-4 2-224,0-1-1,-1-1 1,0-1-1,-1 0 1,0-1-1,0-1 1,-1-1-1,0-1 1,-22 3-1,42-8 161,-1 0-1,1 1 1,0-1 0,-1 0-1,1 0 1,-1 0-1,1 0 1,-1 0 0,1 0-1,-1 0 1,1 0-1,-1 0 1,1 0 0,-1 0-1,1 0 1,0-1-1,-1 1 1,1 0 0,-1 0-1,1 0 1,0-1-1,-1 1 1,1 0 0,-1 0-1,1-1 1,0 1-1,-1 0 1,1-1 0,0 1-1,-1 0 1,1-1 0,0 1-1,0-1 1,0 1-1,-1 0 1,1-1 0,4-6-572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29.745"/>
    </inkml:context>
    <inkml:brush xml:id="br0">
      <inkml:brushProperty name="width" value="0.05" units="cm"/>
      <inkml:brushProperty name="height" value="0.05" units="cm"/>
    </inkml:brush>
  </inkml:definitions>
  <inkml:trace contextRef="#ctx0" brushRef="#br0">1 10 14691,'12'-3'681,"0"1"1,1 0-1,-1 0 1,22 2-1,-28 0-475,1 0 1,-1 1 0,0 0-1,0 0 1,0 0-1,-1 1 1,1 0-1,0 0 1,0 0-1,-1 1 1,10 6-1,-14-8-177,0 0-1,0 0 1,0 0-1,0 0 1,0 0-1,0 1 1,0-1-1,0 0 1,-1 1-1,1-1 1,-1 0-1,1 1 0,-1-1 1,1 1-1,-1-1 1,0 1-1,1-1 1,-1 1-1,0-1 1,0 1-1,0-1 1,0 1-1,-1-1 1,1 1-1,0-1 0,-1 1 1,1-1-1,-1 1 1,1-1-1,-1 0 1,1 1-1,-1-1 1,-2 3-1,-3 5 91,0 0 0,-1-1 0,-14 15-1,10-11 16,-15 16 88,-23 27 74,44-49-292,1 0 0,0 0 0,0 1 0,1-1 0,0 1 0,0 0 0,-3 12 1,6-18-5,-1 1 0,1-1 1,0 1-1,0-1 0,-1 1 1,1-1-1,0 1 1,1-1-1,-1 1 0,0-1 1,0 0-1,1 1 1,-1-1-1,0 1 0,1-1 1,-1 1-1,1-1 1,0 0-1,0 0 0,-1 1 1,1-1-1,2 2 0,-1-2-87,0 1-1,0-1 1,0 0-1,0 1 0,0-1 1,0 0-1,0 0 1,1-1-1,-1 1 0,1 0 1,-1-1-1,4 1 0,2-1-220,-1 1-1,1-2 0,-1 1 0,0-1 0,1 0 0,-1 0 0,0-1 0,12-4 0,13-10-273,3-4-153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0.098"/>
    </inkml:context>
    <inkml:brush xml:id="br0">
      <inkml:brushProperty name="width" value="0.05" units="cm"/>
      <inkml:brushProperty name="height" value="0.05" units="cm"/>
    </inkml:brush>
  </inkml:definitions>
  <inkml:trace contextRef="#ctx0" brushRef="#br0">29 2 16876,'10'-1'1432,"-7"6"-1000,-2 4-200,2 7 648,-3 4-288,3 8-240,-1 4-112,-2 7-248,0 2-96,-2 1-296,-1-5-184,-3-2-344,1-4 200,-5-12 368,-2-11-176,-1-12-96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0.502"/>
    </inkml:context>
    <inkml:brush xml:id="br0">
      <inkml:brushProperty name="width" value="0.05" units="cm"/>
      <inkml:brushProperty name="height" value="0.05" units="cm"/>
    </inkml:brush>
  </inkml:definitions>
  <inkml:trace contextRef="#ctx0" brushRef="#br0">1 63 14483,'3'-4'244,"1"-1"0,1 0 0,-1 1 1,1 0-1,-1 0 0,1 0 0,0 0 0,1 1 0,-1 0 0,1 0 0,-1 0 0,1 1 0,0 0 1,0 0-1,0 0 0,0 1 0,7-1 0,13-1 167,0 1-1,43 2 1,-68 0-409,29 0 58,-1 1 0,1 2 0,0 1 0,-1 1 0,52 16 0,-78-19-56,1-1 0,-1 1 0,1 0-1,-1 0 1,1 0 0,-1 0 0,0 1 0,3 2-1,-5-4 1,-1-1 0,1 1 0,-1 0-1,1 0 1,-1-1 0,1 1-1,-1 0 1,0 0 0,1 0 0,-1 0-1,0-1 1,0 1 0,0 0-1,0 0 1,1 0 0,-1 0-1,0 0 1,0 0 0,-1-1 0,1 1-1,0 0 1,0 0 0,0 0-1,-1 0 1,1 0 0,0-1 0,-1 1-1,1 0 1,0 0 0,-1-1-1,1 1 1,-1 0 0,0 0 0,1-1-1,-1 1 1,1-1 0,-1 1-1,0-1 1,-1 2 0,-14 10 63,-1-2 1,0 1 0,0-2-1,-1 0 1,0-1-1,-30 8 1,-32 16-1101,70-28-391,24-10 688,10-3 158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0.885"/>
    </inkml:context>
    <inkml:brush xml:id="br0">
      <inkml:brushProperty name="width" value="0.05" units="cm"/>
      <inkml:brushProperty name="height" value="0.05" units="cm"/>
    </inkml:brush>
  </inkml:definitions>
  <inkml:trace contextRef="#ctx0" brushRef="#br0">33 1 15779,'3'5'1393,"-4"13"-857,-5 3-208,-2 9 560,0 2-168,1 2-120,1 1-72,6-5-207,3-4-89,7-9-144,6-7-96,4-12-401,5-8-303,0-13 552,4-4-72,-3-3-136</inkml:trace>
  <inkml:trace contextRef="#ctx0" brushRef="#br0" timeOffset="1">215 176 15923,'-12'44'1473,"-4"2"-1001,3 1-192,6-2 384,4-5-496,7-12 96,3-8-40,0-21-304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3.100"/>
    </inkml:context>
    <inkml:brush xml:id="br0">
      <inkml:brushProperty name="width" value="0.05" units="cm"/>
      <inkml:brushProperty name="height" value="0.05" units="cm"/>
    </inkml:brush>
  </inkml:definitions>
  <inkml:trace contextRef="#ctx0" brushRef="#br0">48 1 10458,'5'15'3934,"-5"5"-3393,-1 0-1,-1 0 1,0 1 0,-2-1-1,0-1 1,-9 22-1,7-20-519,0 2-1,1-1 1,1 1-1,-1 31 1,8-42-330,-3-12 291,0 0 0,0 0 0,0 0 1,1 0-1,-1 0 0,0 0 0,0 0 1,0-1-1,0 1 0,0 0 1,0 0-1,0 0 0,0 0 0,0 0 1,0 0-1,1 0 0,-1 0 0,0 0 1,0 0-1,0 0 0,0 0 0,0 0 1,0 0-1,0 0 0,1 0 1,-1 0-1,0 0 0,0 0 0,0 0 1,0 0-1,0 0 0,0 0 0,0 0 1,1 0-1,-1 0 0,0 0 0,0 0 1,0 0-1,0 0 0,0 0 1,0 0-1,0 1 0,0-1 0,0 0 1,1 0-1,-1 0 0,0 0 0,0 0 1,0 0-1,0 0 0,0 0 0,0 0 1,0 1-1,0-1 0,0-6-187,-4-3-68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8:33.943"/>
    </inkml:context>
    <inkml:brush xml:id="br0">
      <inkml:brushProperty name="width" value="0.05" units="cm"/>
      <inkml:brushProperty name="height" value="0.05" units="cm"/>
    </inkml:brush>
  </inkml:definitions>
  <inkml:trace contextRef="#ctx0" brushRef="#br0">2608 55 10010,'-129'-22'1741,"-156"-7"-1,160 25-1857,-1 6-1,1 5 1,0 5 0,1 6-1,-210 58 1,238-46 250,-178 83 1,212-81-62,2 2 1,1 3 0,-93 77-1,114-79-39,2 1 1,1 2-1,-30 43 0,-75 138 34,109-160-69,3 1-1,3 1 1,-28 100 0,28-60-84,-18 160 0,34-179-13,5 155 0,7-195 59,1-1 0,2 1-1,2-1 1,2-1 0,24 63 0,-24-78 28,2-1-1,1-1 1,1 0-1,1-1 1,1-1-1,0 0 1,2-1-1,1-1 1,0-1 0,1 0-1,42 27 1,-26-23-4,1-2 1,0-1 0,1-3 0,1 0-1,1-3 1,78 16 0,-15-12-1,1-4 0,139-2 1,214-39 6,-310 8 53,-1-7-1,-1-5 1,-2-7 0,-1-6-1,-2-7 1,-3-5 0,247-144-1,-283 135 75,-3-4 0,-3-4 0,-3-4 0,142-159 0,-186 181-9,-2-3 0,-3-1 0,60-113 0,-84 134-45,-1-1-1,-2-1 0,-2 0 1,-1-1-1,-3-1 0,-1 0 0,5-69 1,-13 82-38,-2 0 0,-1 0 0,-1 1 0,-1-1 0,-2 1 0,-1 0 0,-2 0 1,0 0-1,-2 2 0,-25-48 0,18 45-33,-1 1 0,-1 1 0,-1 1 0,-1 1 1,-2 1-1,-1 0 0,0 2 0,-2 2 0,-36-25 0,14 17-67,-1 2 0,0 3 0,-2 1 0,-1 3-1,-81-20 1,51 22 9,0 3 0,-1 5 0,-91-1 0,-82 14-99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00.540"/>
    </inkml:context>
    <inkml:brush xml:id="br0">
      <inkml:brushProperty name="width" value="0.05" units="cm"/>
      <inkml:brushProperty name="height" value="0.05" units="cm"/>
    </inkml:brush>
  </inkml:definitions>
  <inkml:trace contextRef="#ctx0" brushRef="#br0">72 1 12147,'0'3'138,"0"0"0,0 0 1,0 0-1,-1 0 0,1 0 1,-1 1-1,0-1 1,0 0-1,0 0 0,0-1 1,-4 7-1,-1 5 186,-10 25 732,-11 52 0,23-78-971,2 0 0,0 1 0,0-1 0,1 0 0,1 1 0,0-1 0,1 1 0,3 14 0,-4-25-78,1-1 1,-1 1 0,1-1-1,0 1 1,0-1 0,0 0-1,0 0 1,0 1 0,0-1-1,1 0 1,-1 0 0,1 0 0,0 0-1,-1 0 1,1-1 0,0 1-1,0 0 1,0-1 0,0 1-1,0-1 1,1 0 0,-1 0-1,0 0 1,1 0 0,-1 0-1,0 0 1,1-1 0,-1 1 0,1-1-1,-1 0 1,1 0 0,-1 1-1,1-2 1,-1 1 0,1 0-1,-1 0 1,6-2 0,4-1-15,1-1 0,-1 0 0,1-1 0,-2 0 0,23-14 0,7-6-39,-1-2 0,-2-2-1,0-2 1,60-65-1,-93 91 51,0 0-1,-1 0 0,0-1 0,0 1 1,0-1-1,0 0 0,-1-1 0,2-5 1,-5 11-2,1 0 1,-1 1-1,0-1 1,0 0-1,0 1 1,0-1-1,0 0 1,0 1-1,0-1 1,-1 1-1,1-1 1,0 0 0,0 1-1,0-1 1,-1 1-1,1-1 1,0 0-1,-1 1 1,1-1-1,0 1 1,-1-1-1,1 1 1,-1 0-1,1-1 1,-1 1-1,1-1 1,-1 1-1,1 0 1,-1-1-1,1 1 1,-1 0 0,1-1-1,-1 1 1,0 0-1,1 0 1,-1 0-1,1 0 1,-1-1-1,0 1 1,1 0-1,-1 0 1,0 0-1,1 0 1,-2 1-1,-29 2 57,31-3-58,-32 8 66,0 2 0,-41 19-1,8-3-14,64-25-69,-1 0-1,1 0 1,-1-1-1,0 1 1,0-1-1,1 1 1,-1-1 0,0 1-1,0-1 1,0 0-1,0 0 1,1 0-1,-1 0 1,0 0-1,0-1 1,0 1 0,0 0-1,1-1 1,-1 1-1,0-1 1,0 0-1,1 0 1,-1 1-1,1-1 1,-1 0 0,0 0-1,1-1 1,0 1-1,-1 0 1,1 0-1,0-1 1,0 1-1,-1-1 1,1 1 0,0-1-1,-1-3 1,-3-7-127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3.623"/>
    </inkml:context>
    <inkml:brush xml:id="br0">
      <inkml:brushProperty name="width" value="0.05" units="cm"/>
      <inkml:brushProperty name="height" value="0.05" units="cm"/>
    </inkml:brush>
  </inkml:definitions>
  <inkml:trace contextRef="#ctx0" brushRef="#br0">7 155 14435,'-1'-1'148,"1"0"0,-1 0-1,0-1 1,0 1 0,1 0-1,-1 0 1,1-1 0,0 1 0,-1 0-1,1-1 1,0 1 0,-1 0 0,1-1-1,0 1 1,0 0 0,0-1-1,0 1 1,1-1 0,-1 1 0,0 0-1,1-1 1,-1 1 0,0 0-1,1-1 1,0 1 0,-1 0 0,1 0-1,0 0 1,-1 0 0,1-1 0,0 1-1,2-1 1,2-4 138,1 1 1,0 0-1,1 0 1,10-6-1,-12 8-166,14-8-23,0 1 0,1 0 1,0 1-1,1 2 0,0 0 0,0 1 1,0 1-1,1 1 0,0 0 0,0 2 1,0 1-1,0 1 0,38 4 0,-54-3-107,-1-1 0,0 1 0,0 0 0,0 1 0,0-1 0,0 1 0,0 0 0,0 1 0,0-1 0,-1 1 0,1 0 0,7 6 0,-10-6 1,1 0-1,-1 0 1,0 0-1,0 0 1,-1 0 0,1 0-1,-1 1 1,1-1-1,-1 1 1,0-1-1,0 1 1,-1-1 0,1 1-1,-1-1 1,0 1-1,0 0 1,0-1 0,0 1-1,-2 6 1,0 3 10,-2 0 1,0 0-1,0 0 1,-1-1 0,-1 0-1,0 0 1,-1 0-1,0-1 1,-1 1-1,-15 16 1,18-23-42,-1 0 0,0-1 1,0 1-1,0-1 0,0 0 0,-1-1 0,1 0 0,-14 5 0,17-6-31,0-1 0,0-1 0,0 1 0,0 0 0,0-1 0,0 1 0,-1-1 0,1 0 0,0 0 0,0 0 0,0 0 0,0-1 0,0 1 0,0-1 0,0 0 0,0 0 0,0 0 0,0 0 0,0 0 0,1-1 0,-1 1 0,0-1 0,-2-2 0,-3-10-276,9-5-137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4.337"/>
    </inkml:context>
    <inkml:brush xml:id="br0">
      <inkml:brushProperty name="width" value="0.05" units="cm"/>
      <inkml:brushProperty name="height" value="0.05" units="cm"/>
    </inkml:brush>
  </inkml:definitions>
  <inkml:trace contextRef="#ctx0" brushRef="#br0">0 0 15211,'3'2'266,"1"-1"0,-1 1 0,0-1 0,1 0 0,-1 0 0,0 0 0,1-1 0,-1 1 0,1-1 0,5 0-1,41-3 1067,-21 1-576,-19 2-565,4-1 116,1 1 1,21 3 0,-33-3-287,0 1 0,-1-1 0,1 1 0,0-1 0,-1 1 0,1 0 0,-1 0 0,1 0 1,-1 1-1,0-1 0,1 0 0,-1 1 0,0-1 0,0 1 0,0 0 0,0 0 0,0 0 0,0 0 0,-1 0 1,3 4-1,-3-4-22,-1 0 0,0 1 1,1-1-1,-1 1 1,0-1-1,0 1 1,0-1-1,0 0 0,-1 1 1,1-1-1,-1 1 1,1-1-1,-1 0 0,0 1 1,0-1-1,-2 4 1,-24 38-19,23-37 17,-15 12-4,4-7-88,15-12 89,0 0 1,0 1-1,0-1 1,0 0-1,0 0 1,0 0-1,0 0 1,0 0-1,-1 1 1,1-1-1,0 0 1,0 0-1,0 0 1,0 0-1,0 1 1,0-1-1,0 0 1,0 0-1,0 0 1,0 0-1,0 1 1,0-1-1,0 0 1,0 0-1,0 0 1,0 0-1,0 0 1,0 1-1,1-1 1,-1 0-1,0 0 1,0 0-1,0 0 1,0 1-1,0-1 1,0 0-1,0 0 1,1 0-1,8 5-108,18 1-82,-20-4 68,5 1-1,-1 0 0,0 1-1,0 0 1,17 10 0,-25-12 98,0 0 1,0 0-1,0 0 1,0 0 0,0 1-1,0-1 1,0 1-1,-1-1 1,1 1 0,-1 0-1,0 0 1,0 0-1,0 0 1,0 1 0,-1-1-1,1 0 1,-1 1-1,2 6 1,-3-8 44,0 1 1,0-1 0,-1 1-1,1-1 1,-1 0-1,0 1 1,1-1-1,-1 0 1,0 1-1,0-1 1,-1 0-1,1 0 1,0 0 0,-1 0-1,1 0 1,-1 0-1,0-1 1,1 1-1,-1 0 1,0-1-1,0 1 1,0-1 0,0 0-1,-5 2 1,-6 4 190,-1-1 0,-26 9 0,28-11-88,5-2-64,-11 5 95,0-1 1,-1-1-1,1 0 0,-1-2 1,-34 3-1,53-6-169,-1 0 0,1 0-1,0 1 1,-1-1 0,1 0 0,-1 0 0,1 0 0,-1 0-1,1 0 1,0 0 0,-1 0 0,1 0 0,-1 0-1,1-1 1,-1 1 0,1 0 0,0 0 0,-1 0-1,1 0 1,-1-1 0,1 1 0,0 0 0,-1 0 0,1-1-1,0 1 1,-1 0 0,1 0 0,0-1 0,0 1-1,-1 0 1,1-1 0,0 1 0,0-1 0,-1 1-1,1 0 1,0-1 0,0 1 0,0-1 0,0 1 0,0 0-1,0-1 1,0 1 0,0-1 0,0 1 0,0-1-1,0 1 1,0 0 0,0-1 0,0 0 0,14-20-579,-2 8 225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5.160"/>
    </inkml:context>
    <inkml:brush xml:id="br0">
      <inkml:brushProperty name="width" value="0.05" units="cm"/>
      <inkml:brushProperty name="height" value="0.05" units="cm"/>
    </inkml:brush>
  </inkml:definitions>
  <inkml:trace contextRef="#ctx0" brushRef="#br0">72 5 14651,'3'-5'2441,"-5"13"-1475,-2 15-57,-20 166 452,9-107-1296,9-59-66,2 1 0,-3 43 0,6-61-948,-2-15-218,-1-2 745,-1 4-58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5.537"/>
    </inkml:context>
    <inkml:brush xml:id="br0">
      <inkml:brushProperty name="width" value="0.05" units="cm"/>
      <inkml:brushProperty name="height" value="0.05" units="cm"/>
    </inkml:brush>
  </inkml:definitions>
  <inkml:trace contextRef="#ctx0" brushRef="#br0">1 216 12243,'1'-8'336,"0"-1"1,1 1 0,0 0-1,0-1 1,1 1 0,0 0-1,0 0 1,1 1 0,0-1-1,1 1 1,0 0 0,6-8-1,-3 6-83,0 1-1,0 1 1,1 0-1,0 0 1,1 0-1,-1 1 1,1 0-1,14-5 1,-2 3-124,-1 1 0,1 1 1,1 0-1,-1 2 0,1 1 0,-1 1 0,1 0 1,39 4-1,-45 0-109,0 0 0,27 7-1,-37-7-19,-1 0-1,0 0 0,0 1 0,1 0 0,-2 0 0,1 0 0,0 1 0,-1-1 1,11 10-1,-15-11-1,0-1 0,0 1 0,1 0 1,-1 0-1,0 0 0,-1-1 1,1 1-1,0 0 0,0 0 0,-1 0 1,1 1-1,-1-1 0,0 0 1,0 0-1,0 0 0,0 0 0,0 0 1,0 0-1,0 0 0,0 0 1,-1 0-1,1 0 0,-1 0 0,0 0 1,0 0-1,1 0 0,-1 0 1,-1 0-1,1 0 0,-2 2 0,-4 6 4,-1 0-1,0 0 0,-17 15 1,18-18-1,-20 18-509,-1-1-1,-1 0 1,-45 26-1,65-45-284,18-7 277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6.666"/>
    </inkml:context>
    <inkml:brush xml:id="br0">
      <inkml:brushProperty name="width" value="0.05" units="cm"/>
      <inkml:brushProperty name="height" value="0.05" units="cm"/>
    </inkml:brush>
  </inkml:definitions>
  <inkml:trace contextRef="#ctx0" brushRef="#br0">171 15 13731,'0'-1'154,"0"0"0,0 0 0,1 1 0,-1-1 1,1 0-1,-1 0 0,1 0 0,-1 1 0,1-1 0,-1 0 0,1 1 0,0-1 1,-1 0-1,1 1 0,0-1 0,0 1 0,-1-1 0,1 1 0,0-1 0,1 1 1,-1 0-82,-1 0 0,1 0-1,-1 0 1,1 0 0,-1 1 0,1-1 0,-1 0 0,1 0 0,-1 1 0,0-1 0,1 0 0,-1 1 0,1-1 0,-1 0 0,0 1 0,1-1 0,-1 1 0,0-1 0,1 1 0,-1-1 0,0 1-1,0-1 1,0 1 0,1 0 0,0 2 27,0 1 0,0 0 1,0-1-1,0 1 0,-1 0 0,1 0 0,-1 0 0,-1 6 0,-5 16 110,-1-1-1,-2-1 1,-1 1 0,0-1-1,-22 33 1,-86 154 545,117-210-751,0 0 1,1 0 0,-1 1 0,0-1-1,1 0 1,-1 0 0,1 0 0,0 1-1,-1-1 1,1 0 0,0 1 0,0-1-1,0 0 1,0 1 0,0-1 0,0 0-1,0 1 1,0-1 0,1 2 0,-1-2-1,1-1 1,-1 1 0,1 0-1,0-1 1,-1 1 0,1-1-1,0 1 1,-1-1-1,1 1 1,0-1 0,0 1-1,0-1 1,-1 0 0,1 1-1,0-1 1,0 0 0,0 0-1,0 1 1,0-1 0,0 0-1,1 0 1,7-1 31,0 1 1,0-1-1,0-1 1,11-3-1,-11 3-9,21-4-7,1-2-1,-2-1 0,1-1 0,-1-2 0,38-21 0,-62 30-2,0 0 0,0-1-1,0 0 1,-1 0 0,0 0 0,0-1-1,0 1 1,4-7 0,8-14-45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7.086"/>
    </inkml:context>
    <inkml:brush xml:id="br0">
      <inkml:brushProperty name="width" value="0.05" units="cm"/>
      <inkml:brushProperty name="height" value="0.05" units="cm"/>
    </inkml:brush>
  </inkml:definitions>
  <inkml:trace contextRef="#ctx0" brushRef="#br0">81 1 14659,'-3'39'1640,"-2"6"-1095,-6 8-169,-2 5 760,0 5-488,-1 0-56,5-6-448,-1-8-440,7-16 320,6-12-64,10-16-152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8.280"/>
    </inkml:context>
    <inkml:brush xml:id="br0">
      <inkml:brushProperty name="width" value="0.05" units="cm"/>
      <inkml:brushProperty name="height" value="0.05" units="cm"/>
    </inkml:brush>
  </inkml:definitions>
  <inkml:trace contextRef="#ctx0" brushRef="#br0">20 32 13339,'1'-3'311,"12"-22"1479,-13 25-1751,0 0 0,0-1 0,0 1 0,1 0 0,-1 0 0,0-1 0,0 1 0,0 0 0,1 0 1,-1 0-1,0-1 0,0 1 0,1 0 0,-1 0 0,0 0 0,0 0 0,1 0 0,-1 0 0,0-1 0,1 1 1,-1 0-1,0 0 0,0 0 0,1 0 0,-1 0 0,0 0 0,1 0 0,0 1 53,-1-1 0,1 1 0,-1-1 1,1 1-1,-1 0 0,1-1 0,-1 1 0,0 0 0,1-1 0,-1 1 0,0 0 0,0 0 0,1-1 0,-1 1 1,0 0-1,0 0 0,0 0 0,4 37 370,-1-1 0,-2 1 0,-4 43 0,1-43-448,2-22-90,0 1-307,-1 0 0,-1 0-1,-6 30 1,8-46 345,0 0-1,-1 0 1,1-1-1,0 1 1,0 0-1,-1 0 0,1 0 1,0 0-1,-1-1 1,1 1-1,0 0 1,-1 0-1,1-1 1,-1 1-1,0 0 1,1-1-1,-1 1 1,0-1-1,1 1 0,-1-1 1,0 1-1,1-1 1,-1 1-1,0-1 1,0 0-1,0 1 1,1-1-1,-1 0 1,0 0-1,0 1 0,0-1 1,0 0-1,0 0 1,1 0-1,-1 0 1,0 0-1,0 0 1,0 0-1,-1-1 1,-11-6-430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8.671"/>
    </inkml:context>
    <inkml:brush xml:id="br0">
      <inkml:brushProperty name="width" value="0.05" units="cm"/>
      <inkml:brushProperty name="height" value="0.05" units="cm"/>
    </inkml:brush>
  </inkml:definitions>
  <inkml:trace contextRef="#ctx0" brushRef="#br0">1 181 13779,'1'-6'210,"1"-1"0,0 0 0,0 1 1,1-1-1,0 1 0,0 0 0,1 0 0,-1 0 0,1 0 1,0 1-1,1 0 0,-1-1 0,1 1 0,0 1 0,1-1 0,-1 1 1,7-4-1,4-2 54,0 0 0,1 2 0,0 0 0,0 1 1,21-6-1,-20 8-171,-1 1 0,2 0 0,-1 2 0,0 0 1,20 0-1,-32 2-83,-1 0 1,1 0-1,-1 1 0,0-1 1,1 1-1,-1 1 1,0-1-1,0 1 0,1 0 1,-1 0-1,0 0 1,-1 0-1,1 1 1,0 0-1,-1 0 0,0 1 1,1-1-1,-1 1 1,-1 0-1,1 0 0,5 7 1,-8-9-1,0 1 1,0-1-1,0 1 1,0-1-1,0 1 1,0 0-1,0 0 1,-1 0-1,0-1 1,1 1-1,-1 0 1,0 0-1,0 0 0,-1 0 1,1-1-1,-1 5 1,-1-2 15,0 0 0,0 0 1,0-1-1,0 1 0,-1-1 0,1 1 1,-1-1-1,-5 6 0,0-2 12,0 0 1,0 0-1,-1-1 0,0 0 0,0-1 1,-1 0-1,-16 8 0,15-9-321,-1-1 0,1-1 0,-1 0 0,1 0 0,-14 0 0,25-3 273,0 0 0,0 0 0,0 0 0,0-1 0,0 1 0,0 0 0,0 0 0,0 0 0,0 0 0,0 0 0,0 0 0,0 0 0,0-1 0,0 1 0,0 0 0,0 0 0,0 0 0,0 0 0,0 0 0,0 0 0,0 0-1,-1-1 1,1 1 0,0 0 0,0 0 0,0 0 0,0 0 0,0 0 0,0 0 0,0 0 0,0 0 0,0 0 0,0-1 0,-1 1 0,1 0 0,0 0 0,0 0 0,0 0 0,0 0 0,0 0 0,0 0 0,0 0 0,-1 0 0,1 0 0,0 0 0,0 0-1,0 0 1,0 0 0,0 0 0,0 0 0,0 0 0,-1 0 0,1 0 0,0 0 0,0 0 0,0 0 0,0 0 0,0 0 0,0 0 0,0 1 0,-1-1 0,1 0 0,0 0 0,0 0 0,0 0 0,0 0 0,0 0 0,0 0 0,0 0 0,6-2-497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9.059"/>
    </inkml:context>
    <inkml:brush xml:id="br0">
      <inkml:brushProperty name="width" value="0.05" units="cm"/>
      <inkml:brushProperty name="height" value="0.05" units="cm"/>
    </inkml:brush>
  </inkml:definitions>
  <inkml:trace contextRef="#ctx0" brushRef="#br0">0 314 14395,'1'0'64,"-1"0"0,1 0 0,-1 0 0,1 1 0,-1-1 0,1 0 0,-1 0 0,1 0 0,0 0 0,-1 0 0,1 0 0,-1-1 0,1 1 0,-1 0 0,1 0 0,-1 0 0,1 0 0,-1-1 0,1 1 0,-1 0 0,1 0 0,-1-1 0,1 1 0,-1 0 0,1-1 0,-1 1 0,0-1 0,1 1 0,-1 0 0,1-2 0,12-16-37,-10 14 204,22-31 502,130-175 733,-148 201-1447,-5 6-12,0 0 0,0 0 0,1 0 0,-1 1 0,1-1 0,0 1 0,-1-1 0,1 1 0,0 0 0,5-2 0,-8 3-6,0 1 1,1 0-1,-1 0 0,0 0 0,1 0 1,-1 0-1,0 0 0,1 0 0,-1 0 0,1 0 1,-1 0-1,0 0 0,1 0 0,-1 0 1,0 0-1,1 0 0,-1 0 0,0 1 1,1-1-1,-1 0 0,0 0 0,0 0 1,1 0-1,-1 1 0,0-1 0,1 0 1,-1 0-1,0 1 0,0-1 0,1 0 1,-1 1-1,0-1 0,0 0 0,0 0 1,0 1-1,1-1 0,-1 0 0,0 1 0,0-1 1,0 0-1,0 1 0,0-1 0,0 1 1,0-1-1,0 0 0,0 1 0,0-1 1,0 0-1,0 1 0,0-1 0,0 0 1,0 1-1,0-1 0,-1 1 0,-3 25 21,3-23-20,-20 80 3,10-44-188,1 0 0,2 0 0,-2 45 0,10-73-400,1-11 158,2-20-40,0-6 37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9.448"/>
    </inkml:context>
    <inkml:brush xml:id="br0">
      <inkml:brushProperty name="width" value="0.05" units="cm"/>
      <inkml:brushProperty name="height" value="0.05" units="cm"/>
    </inkml:brush>
  </inkml:definitions>
  <inkml:trace contextRef="#ctx0" brushRef="#br0">54 2 15267,'1'-2'1649,"2"4"-1193,-3 6-192,0 7 856,-1 6-520,-2 8-136,0 7-320,0 5-80,-1 4-48,-1-2-56,1-4-176,0-2-112,0-10-312,-2-7-136,-1-14 536,-1-8-128,3-15-152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02.033"/>
    </inkml:context>
    <inkml:brush xml:id="br0">
      <inkml:brushProperty name="width" value="0.05" units="cm"/>
      <inkml:brushProperty name="height" value="0.05" units="cm"/>
    </inkml:brush>
  </inkml:definitions>
  <inkml:trace contextRef="#ctx0" brushRef="#br0">445 281 4913,'-3'-26'595,"1"0"-1,2-1 1,4-35 0,-1-24 1588,-3 83-2039,0-1 0,0 1 0,-1 0 0,1-1 0,-1 1-1,0 0 1,0 0 0,0-1 0,0 1 0,-1 0 0,1 0 0,-3-3-1,4 6-87,-1-1 0,0 0 0,1 0 0,-1 1-1,0-1 1,0 1 0,1-1 0,-1 0-1,0 1 1,0 0 0,0-1 0,0 1-1,0-1 1,0 1 0,0 0 0,0 0 0,-2-1-1,1 1-5,1 1 0,-1-1 0,0 0 1,0 1-1,0-1 0,0 1 0,0-1 0,0 1 0,1 0 0,-1 0 0,0 0 0,-2 2 0,-11 8 109,0 1 0,1 1 0,0 1 0,-19 23-1,-44 71 40,44-56-189,4 2-1,1 1 1,3 2-1,3 0 1,2 1 0,2 2-1,4-1 1,1 2-1,-5 83 1,16-101-2,2 1 0,2-1 0,1 0 1,3 0-1,1-1 0,23 76 0,-22-94 1,1 0-1,1-1 1,1-1-1,1 0 0,1 0 1,1-1-1,0-1 1,2 0-1,0-1 1,2-1-1,0 0 1,0-2-1,25 17 0,-33-26 1,1 0-1,1 0 1,-1-1 0,1-1-1,0 0 1,0-1-1,0 0 1,0-1-1,1 0 1,0-1-1,-1 0 1,1-1-1,0-1 1,0 0-1,0 0 1,19-5-1,-11 0 9,-1-2-1,0 0 0,0-1 1,-1-1-1,0-1 1,-1-1-1,0 0 0,-1-2 1,0 0-1,0-1 0,27-30 1,-9 3 22,-1-1 0,-3-2 0,41-73-1,-25 31 15,-4-1 0,56-164-1,-83 200-33,-3-2 0,-1 1 0,-4-1 1,-1-1-1,-3 0 0,-4-86 0,-1 124-13,-1 1 1,0-1-1,-1 1 0,-1 0 1,0 0-1,-13-28 1,13 36-5,0-1 1,-1 1 0,0 0 0,0 0 0,0 0 0,-1 1 0,0-1 0,-1 1 0,1 1-1,-1-1 1,0 1 0,0 1 0,-15-8 0,11 8-1,1 0 0,-1 0-1,0 1 1,1 1 0,-1 0 0,-1 0 0,1 1 0,-14 0 0,6 2-3,1 1 0,0 1 0,0 0 1,-26 9-1,4 2-40,1 2 0,1 2 0,-58 36 0,70-38 8,-29 24 0,48-34 25,-1 1 0,1 0 0,0 0 0,1 1 0,0-1 0,0 2 0,-8 14-1,9-4-31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39.831"/>
    </inkml:context>
    <inkml:brush xml:id="br0">
      <inkml:brushProperty name="width" value="0.05" units="cm"/>
      <inkml:brushProperty name="height" value="0.05" units="cm"/>
    </inkml:brush>
  </inkml:definitions>
  <inkml:trace contextRef="#ctx0" brushRef="#br0">1 65 16171,'13'-9'320,"0"1"0,1 1 0,0 0 0,1 0 0,0 2 0,0 0 0,0 0 0,0 1 0,1 1 0,-1 1 0,1 0 0,0 1 0,21 2 0,-37-1-319,17 0 28,1 1 0,21 4 0,-36-4-31,1-1 1,0 1-1,0 0 0,-1 0 1,1 1-1,0-1 0,-1 1 1,1 0-1,-1 0 0,0 0 1,0 0-1,0 1 1,0-1-1,0 1 0,0 0 1,3 5-1,-5-7 3,0 0 0,-1 0-1,1 1 1,-1-1 0,0 0 0,1 1 0,-1-1-1,0 1 1,0-1 0,0 0 0,0 1 0,0-1-1,0 1 1,0-1 0,-1 1 0,1-1 0,0 0-1,-1 1 1,1-1 0,-1 0 0,1 0 0,-1 1-1,0-1 1,-1 2 0,-27 29 44,23-27-37,-10 12-128,-1-2 0,0 0-1,-1-1 1,-1-1-1,0-1 1,-38 19 0,54-31 86,1 1 0,0 0 1,0 0-1,-1-1 1,1 1-1,0-1 1,-1 0-1,1 1 1,-1-1-1,1 0 0,-4-1 1,-1-4-238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0.519"/>
    </inkml:context>
    <inkml:brush xml:id="br0">
      <inkml:brushProperty name="width" value="0.05" units="cm"/>
      <inkml:brushProperty name="height" value="0.05" units="cm"/>
    </inkml:brush>
  </inkml:definitions>
  <inkml:trace contextRef="#ctx0" brushRef="#br0">22 80 13819,'4'-7'528,"-1"1"1,1 0-1,0 0 0,1 0 0,-1 0 1,1 1-1,0-1 0,1 1 1,10-7-1,-15 10-450,1 1 1,0-1-1,1 1 1,-1 0-1,0 0 0,0 0 1,1 0-1,-1 0 1,0 0-1,1 0 0,-1 1 1,1-1-1,-1 1 1,1 0-1,-1-1 1,1 1-1,-1 0 0,1 1 1,-1-1-1,1 0 1,-1 1-1,1-1 0,-1 1 1,0 0-1,1 0 1,-1 0-1,0 0 0,0 0 1,1 1-1,2 2 1,-3-2-74,0-1 0,-1 1 0,0 0 1,1-1-1,-1 1 0,0 0 0,0 0 1,0 0-1,0 0 0,0 0 0,0 0 1,-1 0-1,1 0 0,-1 0 0,1 1 1,-1-1-1,0 2 0,0 1-2,-1-1 0,1 0 0,-1 0 0,0 1 0,0-1 0,0 0 0,-1 0 0,-2 5 0,-2 3 8,-1 0 1,-1-1-1,0 0 1,-14 14-1,-81 83 13,103-108-34,0 0 0,-1 0 0,1 1 0,0-1 0,-1 0-1,1 1 1,0-1 0,0 0 0,-1 1 0,1-1 0,0 1 0,0-1 0,-1 0-1,1 1 1,0-1 0,0 1 0,0-1 0,0 0 0,0 1 0,0-1-1,0 1 1,0-1 0,0 1 0,0-1 0,0 1 0,0-1 0,0 0-1,0 1 1,0-1 0,1 2 0,12 3-631,21-5-796,-25-2 1243,0-1 1,0 0 0,10-5-1,7-4-259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1.644"/>
    </inkml:context>
    <inkml:brush xml:id="br0">
      <inkml:brushProperty name="width" value="0.05" units="cm"/>
      <inkml:brushProperty name="height" value="0.05" units="cm"/>
    </inkml:brush>
  </inkml:definitions>
  <inkml:trace contextRef="#ctx0" brushRef="#br0">39 16 15179,'1'-14'1329,"1"12"-913,-2 6-192,0 12 592,-2 6-224,-1 8-240,-1 4-160,0 8-112,1 5-32,-1-3-16,-1-2-40,3-5-48,0-4-64,1-6-296,-2-2-160,0-11 448,0-7-88,0-11-104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2.016"/>
    </inkml:context>
    <inkml:brush xml:id="br0">
      <inkml:brushProperty name="width" value="0.05" units="cm"/>
      <inkml:brushProperty name="height" value="0.05" units="cm"/>
    </inkml:brush>
  </inkml:definitions>
  <inkml:trace contextRef="#ctx0" brushRef="#br0">0 96 16019,'5'-7'229,"0"0"0,0 0 0,0 1 0,1 0 0,0 0-1,1 0 1,-1 1 0,1 0 0,0 0 0,0 0 0,0 1 0,1 0-1,0 1 1,0 0 0,-1 0 0,2 0 0,-1 1 0,17-2-1,-4 2-140,1 0-1,0 1 1,0 2-1,0 0 0,-1 1 1,27 6-1,-40-6-92,0 0 0,0 0 0,0 1 0,-1 0 1,14 7-1,-20-10 4,1 1 1,-1 0 0,0-1-1,0 1 1,0 0-1,1 0 1,-1 0 0,0 0-1,0 0 1,0 0 0,-1 1-1,1-1 1,0 0 0,0 0-1,-1 1 1,1-1-1,0 0 1,-1 1 0,0-1-1,1 1 1,-1-1 0,0 0-1,1 1 1,-1-1 0,0 1-1,0-1 1,0 1-1,-1-1 1,1 1 0,0-1-1,0 1 1,-1-1 0,1 0-1,-1 1 1,1-1 0,-1 0-1,0 1 1,1-1-1,-2 2 1,-6 7 25,1 1 0,-2-1 0,0-1 0,0 0 1,-17 14-1,-56 34 139,70-48-193,5-4-125,0-1 0,0 1-1,0-1 1,0-1 0,0 1-1,-1-1 1,0 0 0,-8 1-1,16-4 144,0 0-1,-1 0 1,1 0-1,0 0 1,0 0-1,-1 0 1,1 0-1,0-1 0,0 1 1,0 0-1,-1 0 1,1 0-1,0 0 1,0-1-1,0 1 1,-1 0-1,1 0 1,0 0-1,0-1 1,0 1-1,0 0 1,0 0-1,-1-1 0,1 1 1,0 0-1,0 0 1,0-1-1,0 1 1,0 0-1,0 0 1,0-1-1,0 1 1,0 0-1,0 0 1,0-1-1,0 1 1,0 0-1,0-1 0,0 1 1,1 0-1,-1 0 1,0 0-1,0-1 1,0 1-1,0 0 1,0 0-1,1-1 1,-1 1-1,0 0 1,0 0-1,10-11-388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2.440"/>
    </inkml:context>
    <inkml:brush xml:id="br0">
      <inkml:brushProperty name="width" value="0.05" units="cm"/>
      <inkml:brushProperty name="height" value="0.05" units="cm"/>
    </inkml:brush>
  </inkml:definitions>
  <inkml:trace contextRef="#ctx0" brushRef="#br0">154 1 15371,'2'0'142,"-1"0"0,0 1-1,1-1 1,-1 1 0,1-1-1,-1 1 1,0 0 0,0 0-1,1-1 1,-1 1 0,0 0-1,0 0 1,0 0 0,0 0-1,1 2 1,18 22 929,-12-14-444,-4-7-596,-1 0-1,1 0 1,-1 0-1,0 1 1,-1-1-1,1 1 1,-1 0 0,1 0-1,-2 0 1,1 0-1,0 0 1,-1 0-1,0 1 1,0-1 0,-1 0-1,1 1 1,-1-1-1,-1 0 1,1 1-1,-1-1 1,1 0-1,-4 9 1,4-12-41,-1-1 1,1 1-1,0-1 1,-1 1-1,1 0 1,0-1-1,0 1 1,0-1-1,0 1 1,0 0-1,1-1 1,-1 1-1,0-1 1,1 1-1,-1-1 1,1 1-1,-1-1 1,1 1-1,0-1 1,0 1-1,0-1 1,0 0-1,1 2 1,2 1-57,0-1 0,1 0 1,-1 0-1,0-1 0,1 1 1,5 1-1,-6-3 31,0 1 0,0 0-1,0 0 1,0 1 0,0-1 0,-1 1 0,1-1 0,-1 1-1,1 0 1,4 7 0,-3-3 17,-1 1 1,0-1-1,-1 1 1,0 0-1,0 0 0,-1 1 1,0-1-1,0 0 0,0 11 1,-2-16 53,1 1-1,-1-1 1,0 1 0,-1-1 0,1 1-1,0-1 1,-1 1 0,0-1 0,0 0-1,0 1 1,0-1 0,-1 0 0,1 0-1,-1 0 1,0 0 0,0 0 0,0 0-1,0 0 1,0-1 0,-1 1 0,1-1 0,-1 1-1,1-1 1,-1 0 0,-4 2 0,-3 1 93,1-2 0,-1 1 1,1-1-1,-1 0 0,0-1 1,0-1-1,0 1 0,0-1 1,-11-1-1,-15-1 12,-43-8 0,30 3-878,36 5 188,12 1 496,0 0 0,-1 0-1,1 0 1,-1 0 0,1 0-1,0 0 1,-1 0-1,1-1 1,-1 1 0,1-1-1,0 1 1,0-1 0,-1 1-1,1-1 1,-1-1-1,-2-2-423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4.064"/>
    </inkml:context>
    <inkml:brush xml:id="br0">
      <inkml:brushProperty name="width" value="0.05" units="cm"/>
      <inkml:brushProperty name="height" value="0.05" units="cm"/>
    </inkml:brush>
  </inkml:definitions>
  <inkml:trace contextRef="#ctx0" brushRef="#br0">6 5 15203,'12'-5'1625,"1"5"-1169,-2 13-216,-9 6 1104,0 8-832,1 5-184,0 8-280,3 4-40,-3 1-56,0 0-88,-6-4-168,0-6-104,-3-6-288,0-3-56,-5-13 488,-5-6-120,-2-10-121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4.466"/>
    </inkml:context>
    <inkml:brush xml:id="br0">
      <inkml:brushProperty name="width" value="0.05" units="cm"/>
      <inkml:brushProperty name="height" value="0.05" units="cm"/>
    </inkml:brush>
  </inkml:definitions>
  <inkml:trace contextRef="#ctx0" brushRef="#br0">2 213 12307,'-1'-14'480,"1"1"0,0-1 0,1 1 0,1-1 0,5-20 0,-6 29-315,1 1 0,0-1-1,0 0 1,1 1 0,-1-1 0,1 1-1,0 0 1,0 0 0,1 0 0,-1 0 0,1 0-1,-1 1 1,1-1 0,1 1 0,-1 0 0,0 1-1,9-5 1,5 0-57,1 0 0,0 1-1,0 1 1,0 1 0,0 1-1,1 0 1,-1 2 0,1 0-1,-1 1 1,1 1 0,0 1-1,-1 1 1,0 0 0,23 8-1,-38-10-110,-1 0-1,1 1 0,0 0 0,-1-1 1,1 1-1,-1 1 0,0-1 1,1 0-1,-1 1 0,0 0 0,0-1 1,-1 1-1,1 0 0,-1 1 1,1-1-1,3 7 0,-5-7 3,0 1-1,0-1 1,0 0 0,-1 1-1,1-1 1,-1 1 0,1-1-1,-1 1 1,-1-1-1,1 1 1,0-1 0,-1 1-1,1-1 1,-1 0-1,0 1 1,0-1 0,-1 0-1,1 0 1,-4 6 0,-1 1-16,0-1-1,-1 0 1,-1 0 0,0 0 0,0-1 0,0 0 0,-13 9 0,-69 41 486,70-46 251,18-10-588,5-1 50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4.827"/>
    </inkml:context>
    <inkml:brush xml:id="br0">
      <inkml:brushProperty name="width" value="0.05" units="cm"/>
      <inkml:brushProperty name="height" value="0.05" units="cm"/>
    </inkml:brush>
  </inkml:definitions>
  <inkml:trace contextRef="#ctx0" brushRef="#br0">1 436 13243,'1'0'96,"0"0"0,0 0 1,1 0-1,-1 0 0,0 0 0,0-1 0,0 1 1,1 0-1,-1-1 0,0 1 0,0-1 1,0 1-1,0-1 0,0 1 0,0-1 1,0 0-1,0 1 0,0-1 0,1-1 0,17-22 322,-15 18-224,105-175 2756,6-7-1641,-97 163-1251,-18 25-58,0 0 0,0 0 0,0 0-1,1 0 1,-1-1 0,0 1 0,0 0-1,0 0 1,0 0 0,0 0 0,0-1-1,1 1 1,-1 0 0,0 0 0,0 0-1,0 0 1,0 0 0,0 0 0,1 0 0,-1-1-1,0 1 1,0 0 0,0 0 0,1 0-1,-1 0 1,0 0 0,0 0 0,0 0-1,1 0 1,-1 0 0,0 0 0,0 0-1,0 0 1,1 0 0,-1 0 0,0 0-1,0 0 1,0 0 0,0 1 0,1-1 0,-1 0-1,0 0 1,0 0 0,0 0 0,0 0-1,1 0 1,-1 0 0,0 1 0,0-1-1,0 0 1,0 0 0,0 0 0,0 0-1,1 1 1,-1-1 0,0 0 0,0 0-1,0 0 1,0 1 0,0-1 0,0 0 0,0 0-1,0 0 1,0 0 0,0 1 0,1 13-26,-6 45-65,-3-1 0,-14 58 1,7-47-34,11-45-40,3-16 38,0 0-1,-1 0 1,0 0-1,0 0 0,-1 0 1,-5 12-1,8-20 122,0 0 0,-1 1 0,1-1 1,0 0-1,0 0 0,0 1 0,0-1 0,0 0 0,0 0 0,0 0 0,0 1 0,-1-1 0,1 0 0,0 0 0,0 0 0,0 0 0,-1 1 0,1-1 0,0 0 1,0 0-1,0 0 0,-1 0 0,1 0 0,0 0 0,0 1 0,-1-1 0,1 0 0,0 0 0,0 0 0,0 0 0,-1 0 0,1 0 0,0 0 0,0 0 0,-1 0 1,1 0-1,-6-13-258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5.710"/>
    </inkml:context>
    <inkml:brush xml:id="br0">
      <inkml:brushProperty name="width" value="0.05" units="cm"/>
      <inkml:brushProperty name="height" value="0.05" units="cm"/>
    </inkml:brush>
  </inkml:definitions>
  <inkml:trace contextRef="#ctx0" brushRef="#br0">29 1 13315,'0'0'263,"1"1"1,-1-1 0,1 1-1,-1 0 1,0-1-1,1 1 1,-1 0-1,0 0 1,1-1 0,-1 1-1,0 0 1,0 0-1,0-1 1,0 1-1,1 0 1,-1 0-1,0 0 1,-1-1 0,1 1-1,0 0 1,0 0-1,0 1 1,-1 38-480,1-20 615,1 292-839,-1-309 398,-3 26-738,3-29 762,-1 0 0,1 1 1,0-1-1,0 1 1,0-1-1,0 0 1,0 1-1,0-1 1,-1 1-1,1-1 0,0 0 1,0 1-1,-1-1 1,1 0-1,0 1 1,-1-1-1,1 0 1,0 1-1,-1-1 0,1 0 1,0 0-1,-1 1 1,1-1-1,0 0 1,-1 0-1,1 0 1,-1 0-1,1 0 0,-1 1 1,1-1-1,0 0 1,-1 0-1,1 0 1,-1 0-1,1 0 1,-1 0-1,1 0 0,0 0 1,-1-1-1,1 1 1,-1 0-1,1 0 1,0 0-1,-1 0 1,1-1-1,-1 1 0,1 0 1,0 0-1,-1-1 1,1 1-1,0 0 1,-1 0-1,1-1 0,0 1 1,-1-1-1,-10-11-404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6.098"/>
    </inkml:context>
    <inkml:brush xml:id="br0">
      <inkml:brushProperty name="width" value="0.05" units="cm"/>
      <inkml:brushProperty name="height" value="0.05" units="cm"/>
    </inkml:brush>
  </inkml:definitions>
  <inkml:trace contextRef="#ctx0" brushRef="#br0">0 163 13803,'6'-9'326,"0"0"0,0 0 0,0 1 1,1 0-1,0 0 0,1 1 0,0 0 0,0 0 0,0 1 1,1 0-1,0 0 0,0 1 0,12-5 0,4-1 8,0 2 0,0 1-1,1 1 1,26-4 0,-27 6-172,0 2 1,34 0 0,-51 3-151,-1 0 0,0 1 0,0-1 0,0 1 1,1 1-1,-1-1 0,0 1 0,-1 1 1,1-1-1,0 1 0,-1 0 0,13 8 0,-18-10-10,1 1-1,-1-1 0,1 0 1,-1 1-1,0-1 1,0 1-1,0-1 0,0 1 1,0 0-1,0-1 0,0 1 1,0 0-1,-1 0 0,1 0 1,0-1-1,-1 1 0,0 0 1,1 0-1,-1 0 0,0 3 1,-1-1 4,1-1 0,-1 1 0,0-1 0,0 1 0,-1-1 0,1 1 0,-1-1 0,1 0 0,-1 0 0,-3 4 0,-5 6 44,-1-2-1,0 1 1,-24 18 0,7-10 16,-2-1 1,0-2-1,-1-1 1,0-1-1,-49 15 1,42-19-876,31-8-602,10 0 787,10 2 59,-1-8 18,2-2-86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09.303"/>
    </inkml:context>
    <inkml:brush xml:id="br0">
      <inkml:brushProperty name="width" value="0.05" units="cm"/>
      <inkml:brushProperty name="height" value="0.05" units="cm"/>
    </inkml:brush>
  </inkml:definitions>
  <inkml:trace contextRef="#ctx0" brushRef="#br0">25 22 15011,'-6'-15'1272,"2"10"-927,-2 3-185,2 14 456,1 12-72,3 15-240,-1 4-128,1 10-160,3 4-16,1-2-8,0-4-64,1-6-216,-3-5-144,-2-13-985,0-3 1217,-5-2-208,-1-5-112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6.890"/>
    </inkml:context>
    <inkml:brush xml:id="br0">
      <inkml:brushProperty name="width" value="0.05" units="cm"/>
      <inkml:brushProperty name="height" value="0.05" units="cm"/>
    </inkml:brush>
  </inkml:definitions>
  <inkml:trace contextRef="#ctx0" brushRef="#br0">73 103 11442,'0'-6'513,"1"-1"-1,-1 0 0,1 1 1,0-1-1,1 1 0,0 0 0,0-1 1,0 1-1,1 0 0,5-11 0,-7 16-388,1-1 0,-1 0-1,0 1 1,0-1 0,1 1-1,-1 0 1,1-1 0,-1 1-1,1 0 1,0 0-1,-1 0 1,1 0 0,0 0-1,0 0 1,0 1 0,0-1-1,0 1 1,0-1 0,0 1-1,0 0 1,0-1-1,0 1 1,0 0 0,0 0-1,0 1 1,0-1 0,0 0-1,-1 1 1,1-1 0,0 1-1,0-1 1,0 1-1,0 0 1,0 0 0,-1 0-1,1 0 1,0 0 0,2 3-1,-1-2-105,0 0 0,-1 0 0,1 1 0,-1-1 0,0 1 0,0-1 0,0 1 1,0 0-1,0 0 0,0 0 0,-1 0 0,1 0 0,-1 0 0,0 0 0,0 0 0,0 0 0,-1 1 0,1-1 0,-1 0 0,1 1 0,-1-1 0,0 1 0,0-1 0,-2 6 0,1-3-24,0 0 0,-1 1 0,0-1 0,0 0-1,0 0 1,-1 0 0,0 0 0,0 0 0,-1-1 0,1 1 0,-8 7 0,8-10-40,1-1 0,-1 1 1,1-1-1,0 1 1,0 0-1,0 0 0,0 0 1,0 0-1,1 0 0,0 1 1,-1-1-1,0 4 0,2-5-22,0 1-1,1-1 0,-1 1 1,1-1-1,-1 1 1,1-1-1,0 0 0,0 1 1,0-1-1,0 0 0,0 1 1,0-1-1,1 0 0,-1 0 1,1 0-1,-1 0 0,1 0 1,2 1-1,35 31-1043,-31-29 970,-1 0 0,-1 1 1,1 0-1,-1 0 1,8 10-1,-12-14 158,-1 1 1,1 0-1,-1 0 0,0 0 0,0 0 1,0 0-1,0 0 0,0 0 1,0 0-1,-1 0 0,0 0 0,0 0 1,0 0-1,0 1 0,0-1 1,0 0-1,-1 0 0,1 0 0,-3 4 1,1 1 74,-1 0 0,0-1 0,-1 1 1,0-1-1,0 0 0,-1 0 0,1-1 1,-2 1-1,1-1 0,-1 0 0,1 0 1,-2-1-1,1 0 0,-1 0 0,1 0 0,-11 4 1,12-6-52,-1 0 1,0-1-1,0 1 1,0-1-1,0-1 1,0 1-1,-1-1 1,1 0-1,0-1 1,-1 1-1,1-1 1,0 0-1,-1-1 1,1 0-1,0 0 1,-1 0-1,1-1 1,0 1-1,0-2 1,0 1-1,-7-4 1,-1-6 86,14 12-115,0 0 0,0-1 0,0 1 0,-1 0 0,1 0-1,0-1 1,0 1 0,0 0 0,0-1 0,0 1-1,0 0 1,0 0 0,0-1 0,0 1 0,0 0-1,0-1 1,0 1 0,0 0 0,1 0 0,-1-1-1,0 1 1,0 0 0,0 0 0,0-1 0,0 1-1,0 0 1,1 0 0,-1-1 0,0 1 0,0 0-1,0 0 1,1 0 0,-1-1 0,0 1 0,0 0 0,1 0-1,-1 0 1,0 0 0,0 0 0,1 0 0,-1-1-1,0 1 1,1 0 0,-1 0 0,0 0 0,0 0-1,1 0 1,-1 0 0,0 0 0,1 0 0,-1 0-1,0 0 1,1 1 0,13-3-29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7.463"/>
    </inkml:context>
    <inkml:brush xml:id="br0">
      <inkml:brushProperty name="width" value="0.05" units="cm"/>
      <inkml:brushProperty name="height" value="0.05" units="cm"/>
    </inkml:brush>
  </inkml:definitions>
  <inkml:trace contextRef="#ctx0" brushRef="#br0">29 0 14779,'-1'34'1292,"-10"48"0,1 6-742,10 100 209,2-78-1452,-2-110 699,0 0 0,0 0 1,1 0-1,-1 1 1,0-1-1,0 0 1,0 0-1,0 0 1,0 0-1,0 0 1,0 1-1,0-1 1,0 0-1,0 0 1,0 0-1,0 0 1,0 1-1,0-1 1,0 0-1,0 0 1,0 0-1,0 0 1,0 0-1,0 1 1,0-1-1,0 0 1,0 0-1,0 0 1,0 0-1,0 0 1,0 1-1,-1-1 1,1 0-1,0 0 1,0 0-1,0 0 0,0 0 1,0 0-1,0 0 1,0 1-1,-1-1 1,1 0-1,0 0 1,0 0-1,0 0 1,0 0-1,0 0 1,-1 0-1,1 0 1,0 0-1,0 0 1,0 0-1,0 0 1,0 0-1,-1 0 1,1 0-1,0 0 1,0 0-1,0 0 1,0 0-1,-1 0 1,1 0-1,0 0 1,0 0-1,0-1 1,-4-1-138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7.929"/>
    </inkml:context>
    <inkml:brush xml:id="br0">
      <inkml:brushProperty name="width" value="0.05" units="cm"/>
      <inkml:brushProperty name="height" value="0.05" units="cm"/>
    </inkml:brush>
  </inkml:definitions>
  <inkml:trace contextRef="#ctx0" brushRef="#br0">0 166 14587,'6'-11'336,"0"0"-1,0 0 0,1 1 1,0 0-1,1 0 1,1 1-1,-1 0 0,1 0 1,1 1-1,-1 0 1,1 1-1,1 0 0,22-11 1,-21 12-245,1 2 0,0-1 1,1 2-1,-1 0 0,1 0 1,0 1-1,-1 1 0,29 1 1,-34 0-94,0 1 1,0 0 0,-1 0-1,1 1 1,0 0 0,0 1-1,-1-1 1,1 1-1,-1 1 1,0-1 0,0 1-1,0 1 1,-1-1 0,1 1-1,-1 0 1,11 12 0,-15-14 2,-1-1 0,1 1 1,-1 0-1,1 0 0,-1 0 1,0 0-1,0 0 1,0 0-1,0 0 0,-1 0 1,1 0-1,-1 0 0,0 0 1,0 0-1,0 1 1,0-1-1,0 0 0,-1 0 1,1 0-1,-1 0 0,0 0 1,0 0-1,0 0 1,-1 0-1,1 0 0,0 0 1,-1-1-1,0 1 0,-2 2 1,-4 6 23,-1 0 0,0-1 0,-1 0 0,0-1 1,-16 12-1,3-4 48,-35 21 1,52-35-167,0 0-1,0 0 1,0 0 0,0-1 0,-1 1 0,1-2 0,-1 1-1,1-1 1,-1 0 0,0 0 0,0-1 0,-8 0-1,15 0 83,0 0-1,-1 0 0,1 0 0,-1 0 1,1 0-1,-1 0 0,1 0 1,-1 0-1,1 0 0,-1 0 0,1-1 1,-1 1-1,1 0 0,-1 0 0,1-1 1,0 1-1,-1 0 0,1-1 0,-1 1 1,1 0-1,0-1 0,-1 1 0,1 0 1,0-1-1,0 1 0,-1-1 0,1 1 1,0-1-1,0 1 0,0-1 0,-1 1 1,1 0-1,0-1 0,0 1 0,0-1 1,0 1-1,0-1 0,0 1 1,0-1-1,0 0 0,2-15-320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8.634"/>
    </inkml:context>
    <inkml:brush xml:id="br0">
      <inkml:brushProperty name="width" value="0.05" units="cm"/>
      <inkml:brushProperty name="height" value="0.05" units="cm"/>
    </inkml:brush>
  </inkml:definitions>
  <inkml:trace contextRef="#ctx0" brushRef="#br0">78 0 15971,'-1'0'151,"1"1"-1,-1-1 0,1 0 0,-1 1 0,1-1 0,0 0 0,-1 1 0,1-1 1,0 1-1,-1-1 0,1 1 0,0-1 0,-1 0 0,1 1 0,0 0 1,0-1-1,0 1 0,-1-1 0,1 1 0,0-1 0,0 1 0,0-1 0,0 1 1,0-1-1,0 1 0,0-1 0,0 2 0,-5 28 273,4-23-177,-57 273 281,57-276-526,0 1 4,0 0-1,0 0 0,0 0 0,0 0 0,1 1 1,0-1-1,0 0 0,0 0 0,1 1 1,-1-1-1,1 0 0,3 7 0,-4-11-4,1-1 1,-1 1-1,1 0 0,-1-1 0,1 1 0,0 0 1,-1-1-1,1 1 0,0-1 0,-1 1 0,1-1 1,0 0-1,-1 1 0,1-1 0,0 0 0,0 1 1,0-1-1,0 0 0,-1 0 0,1 0 0,0 0 1,0 0-1,0 0 0,0 0 0,-1 0 0,1 0 1,0 0-1,0 0 0,0 0 0,0-1 0,-1 1 1,1 0-1,0-1 0,0 1 0,-1 0 0,1-1 1,0 1-1,-1-1 0,2 0 0,31-25-343,-31 23 278,14-11-579,-1-2 0,-1 0 0,-1-1 1,0 0-1,-1-1 0,-1-1 0,-1 0 0,-1 0 0,0-1 0,10-34 0,-19 52 604,1 1-1,-1-1 1,0 0-1,0 0 0,0 0 1,0 0-1,0 0 1,0 1-1,0-1 0,0 0 1,-2-3-1,2 5 52,0-1-1,0 1 1,0 0-1,0 0 0,0 0 1,0 0-1,0-1 1,-1 1-1,1 0 1,0 0-1,0 0 1,0 0-1,0 0 1,0 0-1,-1 0 0,1-1 1,0 1-1,0 0 1,0 0-1,-1 0 1,1 0-1,0 0 1,0 0-1,0 0 1,0 0-1,-1 0 0,1 0 1,0 0-1,0 0 1,0 0-1,-1 0 1,1 0-1,0 0 1,0 0-1,-1 0 1,-9 11 789,3 0-283,1 1 1,0 0 0,0 1-1,1-1 1,1 1 0,0 0-1,-2 16 1,-10 97 778,15-122-1272,0 9-123,-1 8 369,0 0 1,2 0-1,3 29 1,1-35-170,1-10 13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49.713"/>
    </inkml:context>
    <inkml:brush xml:id="br0">
      <inkml:brushProperty name="width" value="0.05" units="cm"/>
      <inkml:brushProperty name="height" value="0.05" units="cm"/>
    </inkml:brush>
  </inkml:definitions>
  <inkml:trace contextRef="#ctx0" brushRef="#br0">244 209 13899,'3'2'180,"0"0"0,0 1 0,-1-1 0,0 1 0,1 0 0,-1 0 0,0 0 1,0 0-1,-1 0 0,1 0 0,-1 0 0,1 1 0,-1-1 0,0 0 0,0 1 0,-1-1 0,1 1 0,-1 5 0,2 11 312,-2 0-1,-2 23 1,1-27-338,0 19-104,-2-2 0,-1 1-1,-13 50 1,17-82-89,-1 0 0,1-1 0,-1 1 0,1 0 0,-1-1 0,0 1 0,0-1 0,0 1 0,0-1 0,0 1 0,0-1 0,0 0 0,0 1 0,0-1 0,-1 0 0,-2 2 0,3-3-14,0 1 1,-1-1 0,1 0 0,0 0-1,-1 0 1,1 0 0,0 0-1,-1 0 1,1 0 0,0 0 0,0-1-1,-1 1 1,1-1 0,0 1 0,0 0-1,-1-1 1,1 0 0,0 1-1,0-1 1,0 0 0,0 0 0,-2-1-1,-13-11-901,1 0 0,0-2-1,1 0 1,-16-21 0,-43-72-2285,73 108 3222,-6-10 379,0 1-1,1 0 1,0-1-1,0 0 1,-4-15 0,8 20-96,0 1 0,1 0 0,-1 0 0,1 0 0,0-1 0,0 1 1,1 0-1,-1 0 0,1-1 0,0 1 0,0 0 0,0 0 1,0 0-1,1 0 0,0 0 0,0 1 0,2-5 0,7-7 85,0 1 0,0 0 0,2 0 0,0 2 0,0-1 0,1 1 0,0 1 0,25-14 0,-8 7-31,0 2 0,1 1 0,48-15 0,-69 26-283,1 1-1,-1 1 1,0-1 0,1 2 0,-1 0 0,1 0 0,-1 1-1,14 1 1,-21 0-35,-1-1 0,1 1 0,-1 0 0,1 0 0,-1 0 0,0 0 0,1 1 0,-1-1 0,0 1 0,0 0 0,0 0 0,0 0 0,0 0 0,-1 0 0,1 1 0,-1-1 0,1 1 0,-1 0 0,0 0 0,0 0 0,0 0 0,0 0 0,-1 0 0,1 0 0,-1 1 0,0-1 0,0 0 0,0 1-1,1 6 1,-2-2 17,1-1-1,-1 1 0,-1 0 1,1-1-1,-1 1 0,-1-1 0,1 1 1,-1-1-1,-1 0 0,1 0 1,-1 0-1,0 0 0,-1 0 0,0 0 1,0-1-1,0 0 0,-1 0 0,0 0 1,0 0-1,0-1 0,-7 5 1,4-3-18,-1 0 0,-1 0 0,1-1 1,-1 0-1,0-1 0,0 0 1,-1 0-1,0-1 0,0-1 0,0 0 1,0 0-1,0-1 0,-16 1 1,26-3-21,-20-1-661,20 1 646,1 0 1,-1 0-1,0 0 0,1 0 0,-1 0 0,1 0 0,-1-1 0,1 1 0,-1 0 0,1 0 0,-1 0 0,1-1 0,-1 1 0,1 0 0,-1-1 0,1 1 0,-1 0 0,1-1 0,0 1 0,-1 0 0,1-1 0,-1 1 0,1-1 0,0 1 0,0-1 0,-1 1 0,1-1 0,0 1 0,0-1 1,-1 0-1,4-6-348,10 1-154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50.634"/>
    </inkml:context>
    <inkml:brush xml:id="br0">
      <inkml:brushProperty name="width" value="0.05" units="cm"/>
      <inkml:brushProperty name="height" value="0.05" units="cm"/>
    </inkml:brush>
  </inkml:definitions>
  <inkml:trace contextRef="#ctx0" brushRef="#br0">1 80 12547,'8'-7'615,"0"1"-1,1 0 1,0 0 0,0 0 0,0 1 0,1 0 0,-1 1 0,15-4 0,3 0 44,52-8 1,-72 15-586,-1 0 0,1 1-1,0-1 1,0 2 0,0-1 0,0 1-1,-1 0 1,10 3 0,-14-4-62,-1 1 0,1-1 0,0 1-1,-1 0 1,1 0 0,0 0 0,-1-1 0,1 1 0,-1 1 0,1-1 0,-1 0 0,0 0 0,1 1-1,-1-1 1,0 0 0,0 1 0,0-1 0,0 1 0,0 0 0,0-1 0,-1 1 0,1 0 0,0-1 0,-1 1-1,1 0 1,-1 0 0,0-1 0,0 1 0,0 0 0,0 0 0,0 0 0,0 0 0,0-1 0,0 1-1,-1 3 1,-2 3 23,0 0-1,0-1 1,0 1-1,-1-1 1,0 1-1,-1-1 1,-9 12-1,-44 43 241,-28 11-42,15-14-72,69-58-161,1 0 1,0 0-1,0 0 1,0 0 0,0 0-1,0 0 1,0 1-1,0-1 1,0 0-1,0 1 1,1-1 0,-1 0-1,0 1 1,1-1-1,-1 1 1,1-1 0,0 1-1,-1 2 1,1-3-8,1 0 0,-1 0 0,0 0 0,1 0 0,-1 0 0,1 0 0,-1 0 0,1 0 0,0 0 0,-1 0 1,1 0-1,0-1 0,-1 1 0,1 0 0,0 0 0,0-1 0,0 1 0,0-1 0,0 1 0,1 0 0,7 3-149,0-1-1,0 0 0,0-1 0,17 3 1,-16-3-93,1 0 98,0-1 1,1 1-1,-1-2 0,1 0 1,-1 0-1,1-1 1,-1 0-1,16-5 1,17-7-297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51.134"/>
    </inkml:context>
    <inkml:brush xml:id="br0">
      <inkml:brushProperty name="width" value="0.05" units="cm"/>
      <inkml:brushProperty name="height" value="0.05" units="cm"/>
    </inkml:brush>
  </inkml:definitions>
  <inkml:trace contextRef="#ctx0" brushRef="#br0">69 1 15803,'13'0'1249,"-9"11"-873,-1 5-152,-1 4 552,-2 4-224,2 7-232,-2 0-56,2 5-56,-2-2-40,-4-1-56,-2-1-88,3-3-272,-3-7-136,-5-7-376,-1-8-176,-5-8 664,0-8-176,-2-7-201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51.530"/>
    </inkml:context>
    <inkml:brush xml:id="br0">
      <inkml:brushProperty name="width" value="0.05" units="cm"/>
      <inkml:brushProperty name="height" value="0.05" units="cm"/>
    </inkml:brush>
  </inkml:definitions>
  <inkml:trace contextRef="#ctx0" brushRef="#br0">1 252 15547,'-1'-7'255,"1"-1"-1,1 1 1,0 0-1,0 0 1,0 0 0,1 0-1,0 0 1,0 0-1,1 0 1,-1 0-1,2 1 1,-1-1-1,1 1 1,0 0-1,0 0 1,1 0 0,-1 1-1,1-1 1,1 1-1,10-8 1,2-1-138,1 2 1,0 0-1,0 1 1,1 1-1,32-11 1,-36 15-113,1 0 0,-1 2 1,1 0-1,0 1 0,0 0 0,0 2 0,31 0 0,-43 1-14,0 1 0,0-1 0,0 1 0,0 0 0,0 0 0,0 1 0,-1 0 0,1-1 0,0 1 0,-1 1 0,0-1 0,1 1 0,-1 0 0,0 0 0,-1 0 0,1 0 0,0 0 0,-1 1 0,0 0 0,0 0 0,0 0 0,0 0 0,0 0 0,-1 1 0,0-1 0,0 1 0,0-1 0,-1 1 0,1 0 0,-1 0 0,1 7 0,-1-6 5,-1 1-1,1-1 0,-1 1 1,0 0-1,-1-1 0,0 1 1,0-1-1,0 1 1,-1-1-1,0 1 0,0-1 1,0 0-1,-5 7 0,3-5 4,-1 0-1,-1-1 0,1 0 1,-1 0-1,0-1 0,-1 0 1,0 0-1,-14 10 0,7-7-126,0-2-1,0 0 1,0 0-1,-1-1 1,0-1-1,0-1 1,-1 0-1,1-1 1,-1 0-1,-29 0 1,27-4-166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52.064"/>
    </inkml:context>
    <inkml:brush xml:id="br0">
      <inkml:brushProperty name="width" value="0.05" units="cm"/>
      <inkml:brushProperty name="height" value="0.05" units="cm"/>
    </inkml:brush>
  </inkml:definitions>
  <inkml:trace contextRef="#ctx0" brushRef="#br0">0 28 17292,'9'-6'1573,"-1"3"-1367,0-1-1,0 2 0,1-1 1,-1 1-1,1 0 0,11 0 1,55-2 411,-66 4-579,1 0 17,0 1 0,0-1 0,0 2 0,0 0 1,0 0-1,-1 0 0,1 2 0,11 4 0,-19-7-49,1 0 0,-1 0-1,0 0 1,1 1 0,-1-1-1,0 1 1,0-1 0,1 1 0,-1 0-1,-1 0 1,1 0 0,0 0-1,0 0 1,-1 1 0,1-1 0,-1 0-1,0 1 1,0-1 0,0 1-1,0-1 1,0 1 0,0 0-1,-1-1 1,1 1 0,-1 0 0,0 0-1,0-1 1,0 1 0,0 0-1,0-1 1,-1 1 0,1 0 0,-1-1-1,-1 5 1,0 0 2,-1-2 1,0 1-1,-1 0 0,1-1 1,-1 1-1,0-1 1,0 0-1,-1-1 0,0 1 1,1-1-1,-10 7 0,6-6-19,0 1-1,0-2 0,-1 1 0,0-1 1,0 0-1,0-1 0,-11 3 1,20-4-451,7 1 261,9 3-17,2-1-59,1 2-1,-1 0 0,20 11 0,-29-13 194,-1 0 0,1 1 0,-1-1 0,-1 2 0,1-1 0,-1 1 0,0 0 0,6 9 0,-12-15 93,0 1 0,0-1-1,0 0 1,0 0-1,-1 1 1,1-1-1,0 1 1,-1-1 0,1 1-1,-1-1 1,1 1-1,-1-1 1,0 1-1,0-1 1,0 1 0,0-1-1,0 1 1,0 0-1,0-1 1,0 1-1,-1-1 1,1 1 0,0-1-1,-1 1 1,1-1-1,-1 1 1,0-1-1,0 0 1,1 1 0,-1-1-1,0 0 1,0 0-1,0 1 1,0-1-1,-1 0 1,1 0 0,0 0-1,0 0 1,-1 0-1,1-1 1,-2 2-1,-4 2 151,-1 0 1,0 0-1,0-1 0,0 0 0,0-1 0,-11 2 0,-13 1 282,0-2 0,-1-2 0,-31-2 0,6 0-1912,57 1 1407,1 0 55,0 0 0,0 0 0,0 0 0,0 0 0,0 0 0,0 0 0,0 0 0,-1 1 0,1-1-1,0 0 1,0 0 0,0 0 0,0 0 0,0 0 0,0 0 0,0 0 0,-1 0 0,1 0 0,0 0 0,0 0 0,0 0-1,0 0 1,0 0 0,0 0 0,-1 0 0,1 0 0,0 0 0,0 0 0,0 0 0,0 0 0,0 0 0,0 0 0,0 0-1,-1-1 1,1 1 0,0 0 0,0 0 0,0 0 0,0 0 0,0 0 0,0 0 0,0 0 0,0 0 0,0 0 0,-1 0-1,1-1 1,0 1 0,0 0 0,0 0 0,0 0 0,0 0 0,0 0 0,0 0 0,0-1 0,0 1 0,0 0 0,0 0-1,0 0 1,0 0 0,0 0 0,0 0 0,0-1 0,0 1 0,0 0 0,0 0 0,0 0 0,0 0 0,1 0 0,6-4-489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52.546"/>
    </inkml:context>
    <inkml:brush xml:id="br0">
      <inkml:brushProperty name="width" value="0.05" units="cm"/>
      <inkml:brushProperty name="height" value="0.05" units="cm"/>
    </inkml:brush>
  </inkml:definitions>
  <inkml:trace contextRef="#ctx0" brushRef="#br0">6 1 18324,'6'0'1272,"-1"9"-1048,1 6-128,-2 8 424,2 3-248,-2 4-168,1 5-40,-4 0-40,-1 1-32,0-4-168,-3-5-104,-1-10-400,-3-5-160,-2-11 600,-1-5-120,0-12-152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09.696"/>
    </inkml:context>
    <inkml:brush xml:id="br0">
      <inkml:brushProperty name="width" value="0.05" units="cm"/>
      <inkml:brushProperty name="height" value="0.05" units="cm"/>
    </inkml:brush>
  </inkml:definitions>
  <inkml:trace contextRef="#ctx0" brushRef="#br0">0 344 13619,'6'-20'307,"1"0"0,1 1 1,0 0-1,1 0 0,2 1 1,-1 0-1,2 1 0,1 0 1,0 1-1,1 0 0,24-21 0,-15 18-38,2 1-1,37-22 1,-53 36-248,-1-1 1,0 1-1,1 1 0,-1-1 1,1 2-1,0-1 0,0 1 1,1 1-1,-1-1 0,0 1 1,0 1-1,11 1 0,-17-1-19,0 0 0,0 1 0,0-1 0,-1 1 0,1 0 1,0 0-1,0 0 0,-1 0 0,1 0 0,-1 1 0,1-1 0,-1 1 0,1 0 0,-1-1 0,0 1 0,0 0 0,0 0 0,3 5 0,-4-4 3,1 0 1,-1 0-1,1 0 1,-1 1-1,0-1 1,-1 1-1,1-1 1,-1 1-1,1-1 1,-1 1-1,0-1 1,0 1-1,-1 4 0,-2 6 58,0 1-1,-2-1 0,1 1 0,-2-1 0,-12 25 0,-1-7 91,0-1 0,-2-1 0,-1 0 0,-2-2 0,0 0 0,-45 37 0,68-64-189,-14 9-371,15-10 399,-1 0 0,1 0 0,0 0 0,-1 1 0,1-1 0,0 0 0,-1 0 0,1 0 0,0 0 0,-1 0 0,1 0 0,0 0-1,-1 0 1,1 0 0,0 0 0,-1 0 0,1 0 0,0 0 0,-1 0 0,1 0 0,0-1 0,-1 1 0,1 0 0,0 0 0,0 0 0,-1 0 0,1-1 0,0 1 0,0 0 0,-1 0 0,1-1 0,0 1-1,0 0 1,-1 0 0,1-1 0,0 1 0,0 0 0,0 0 0,0-1 0,0 1 0,-1 0 0,1-1 0,0 1 0,0 0 0,0-1 0,0 1 0,-1-11-283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52.952"/>
    </inkml:context>
    <inkml:brush xml:id="br0">
      <inkml:brushProperty name="width" value="0.05" units="cm"/>
      <inkml:brushProperty name="height" value="0.05" units="cm"/>
    </inkml:brush>
  </inkml:definitions>
  <inkml:trace contextRef="#ctx0" brushRef="#br0">2 178 14131,'-1'-7'229,"1"0"0,0 0-1,0 0 1,1 0 0,0 0 0,1 0 0,-1 0 0,1 1-1,0-1 1,1 0 0,0 1 0,0 0 0,0-1 0,1 1-1,-1 0 1,2 1 0,-1-1 0,7-6 0,-4 6-103,-1 1 0,0 1 0,1-1 0,0 1 1,0 0-1,0 1 0,1 0 0,-1 0 0,1 0 1,0 1-1,-1 0 0,1 1 0,0-1 0,0 2 1,16-1-1,-9 2-101,1 1 1,0 0 0,-1 1-1,1 1 1,-1 0 0,0 1-1,0 1 1,0 0 0,-1 1-1,0 1 1,16 10 0,-28-16-24,0 0 1,1 0-1,-1 0 1,0 0 0,0 0-1,0 1 1,0-1-1,-1 1 1,1-1-1,-1 1 1,1 0-1,-1-1 1,2 7 0,-3-8 1,0 1 0,1 0 1,-1 0-1,0 0 1,-1 0-1,1 0 0,0-1 1,0 1-1,-1 0 1,1 0-1,-1-1 0,1 1 1,-1 0-1,0 0 1,0-1-1,0 1 0,0-1 1,0 1-1,0-1 1,0 1-1,0-1 0,-1 0 1,-2 2-1,-9 7 41,-1-1 0,0-1 0,-1 0 0,0-1-1,0 0 1,-1-2 0,1 0 0,-22 4 0,11-2-155,1 1 0,-25 11 1,49-18 68,0-1 0,1 0 1,-1 1-1,0-1 0,0 0 0,1 1 1,-1-1-1,0 1 0,1-1 1,-1 1-1,1-1 0,-1 1 0,1-1 1,-1 1-1,1 0 0,-1-1 1,0 2-1,1-1-7,0-1 0,0 0 0,0 1-1,0-1 1,1 0 0,-1 0 0,0 1 0,0-1 0,0 0 0,0 1 0,1-1 0,-1 0-1,0 0 1,0 1 0,0-1 0,1 0 0,-1 0 0,0 1 0,1-1 0,-1 0 0,0 0 0,0 0-1,1 0 1,-1 1 0,0-1 0,1 0 0,0 0 0,2 1-176,1 0 1,0 0-1,-1 0 1,1-1-1,0 1 1,5-1-1,13-2-429,4-2-140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3:53.384"/>
    </inkml:context>
    <inkml:brush xml:id="br0">
      <inkml:brushProperty name="width" value="0.05" units="cm"/>
      <inkml:brushProperty name="height" value="0.05" units="cm"/>
    </inkml:brush>
  </inkml:definitions>
  <inkml:trace contextRef="#ctx0" brushRef="#br0">84 0 14403,'0'0'58,"1"0"1,-1 0-1,0 0 0,1 0 0,-1 0 1,1 0-1,-1 0 0,0 1 0,1-1 0,-1 0 1,0 0-1,1 0 0,-1 0 0,0 0 1,1 1-1,-1-1 0,0 0 0,1 0 1,-1 0-1,0 1 0,0-1 0,1 0 1,-1 1-1,0-1 0,0 0 0,1 0 0,-1 1 1,0-1-1,0 0 0,0 1 0,0-1 1,0 0-1,1 1 0,-1-1 0,0 1 1,0-1-1,0 0 0,0 1 0,0-1 1,0 0-1,0 1 0,0-1 0,0 0 1,-1 1-1,1-1 0,0 1 0,0-1 0,0 0 1,0 1-1,0-1 0,-1 0 0,1 1 1,0-1-1,-11 31 1052,7-19-647,-26 69 532,19-55-909,2 0-1,0 1 0,-7 43 1,15-68-86,1 0 1,0-1-1,-1 1 1,1 0-1,0 0 1,0-1-1,0 1 1,0 0-1,1 0 1,-1-1-1,0 1 1,1 0-1,-1-1 1,1 1-1,0 0 1,-1-1-1,1 1 1,0-1-1,0 1 1,0-1-1,0 1 1,0-1-1,0 0 1,1 0-1,-1 1 1,3 0-1,-1 0-23,1-1 0,-1 0-1,1 0 1,-1 0 0,1 0-1,0 0 1,-1-1-1,1 0 1,0 0 0,0 0-1,6-1 1,-3 0-148,1 0 1,-1 0-1,1 0 0,-1-1 1,1-1-1,-1 1 1,0-1-1,0 0 0,0-1 1,0 1-1,-1-2 0,1 1 1,-1-1-1,0 1 1,0-2-1,-1 1 0,0-1 1,9-11-1,-3-5-415</inkml:trace>
  <inkml:trace contextRef="#ctx0" brushRef="#br0" timeOffset="1">224 141 13915,'-4'4'1416,"0"15"-904,-2 4-224,-1 10 777,0 7-241,0 7-368,-1 5-144,4 1-168,-2-5-112,4-5-472,-1-5 440,3-27-96,3-9-8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03.830"/>
    </inkml:context>
    <inkml:brush xml:id="br0">
      <inkml:brushProperty name="width" value="0.05" units="cm"/>
      <inkml:brushProperty name="height" value="0.05" units="cm"/>
    </inkml:brush>
  </inkml:definitions>
  <inkml:trace contextRef="#ctx0" brushRef="#br0">184 43 12083,'-25'14'756,"-37"27"1,55-36-686,0 1 0,0 0 0,1 0 0,0 0-1,0 1 1,1 0 0,0 0 0,0 0 0,-5 13-1,9-19-61,1 0 0,-1 0 0,0 0 0,1 0 0,0 0 0,-1 0 0,1 0 0,0 1 0,-1-1 0,1 0 0,0 0 0,0 0 0,0 1 0,0-1 0,0 0 0,0 0 0,1 0 0,-1 0 0,0 1 0,0-1 0,1 0 0,-1 0 0,1 0 0,-1 0 0,1 0 0,-1 0 0,1 0 0,0 0 0,0 0 0,-1 0 0,1 0 0,0-1 0,0 1 0,0 0 0,0 0 0,0-1 0,2 2 0,3 0 8,0 0 0,0 0 1,1 0-1,-1-1 0,13 1 1,2 1 47,0 2 14,0 0 0,0 2 1,-1 0-1,0 1 0,24 14 0,-38-18-50,0 0 0,0 0 0,0 0 0,-1 1 0,1 0 0,-1 0 0,0 1 0,6 9 0,-9-11-11,0 0-1,0 0 1,0 0 0,0 1 0,-1-1-1,1 1 1,-1-1 0,0 1-1,-1-1 1,1 1 0,-1-1 0,0 1-1,0 0 1,-2 7 0,1-7-3,-1 0 1,1 0 0,-1 0 0,0-1-1,-1 1 1,1-1 0,-1 1 0,0-1-1,0 0 1,-1 0 0,1 0 0,-1-1-1,1 1 1,-1-1 0,0 0 0,-1 0-1,1 0 1,-8 3 0,-2 1 105,0 0 1,-1-1 0,0-1-1,-27 6 1,26-8 51,1 0 1,-1-2-1,-19 1 1,30-2-101,0 0 0,0 0 1,0-1-1,0 0 1,0 0-1,0 0 0,0 0 1,0-1-1,1 0 1,-1 0-1,0 0 0,1-1 1,-8-4-1,11 6-57,0 0 0,1 1 0,-1-1-1,0 0 1,1 1 0,-1-1 0,0 0 0,1 0-1,-1 0 1,1 0 0,-1 0 0,1 1-1,-1-1 1,1 0 0,0 0 0,0 0 0,-1 0-1,1 0 1,0 0 0,0 0 0,0 0-1,0 0 1,0 0 0,0 0 0,1-1 0,-1 0-4,1 0 0,0 0 0,0 1 0,0-1 0,0 0 1,0 1-1,0-1 0,1 1 0,-1-1 0,0 1 0,1 0 1,2-2-1,5-3-2,0 1-1,0 0 1,17-7 0,-24 11-3,29-12 6,17-5 138,-2-3 1,60-37-1,-93 50-67,0-1-1,0-1 1,-1 0-1,-1-1 1,0 0 0,0-1-1,-1 0 1,0-1-1,-1 0 1,-1 0 0,0-1-1,6-14 1,-11 21-39,-1 0-1,0 1 1,0-1 0,0 0 0,-1 0-1,0 0 1,0 0 0,-1 0 0,0 0-1,0 0 1,-1 0 0,-1-9 0,1 13-41,0 0 0,0 0 0,-1-1 0,1 1 0,-1 0 1,1 0-1,-1 0 0,0 0 0,0 1 0,0-1 0,-1 0 0,1 1 0,-1-1 1,1 1-1,-1 0 0,0 0 0,0 0 0,0 0 0,0 1 0,0-1 0,0 1 1,0 0-1,-1 0 0,1 0 0,0 0 0,-6 0 0,3 0-91,-1 0 0,0 1-1,0 0 1,1 0-1,-1 1 1,0 0 0,1 0-1,-1 1 1,0-1 0,1 2-1,0-1 1,-1 1 0,1-1-1,0 2 1,1-1 0,-1 1-1,0 0 1,1 0 0,0 0-1,0 1 1,0-1-1,1 2 1,-1-1 0,1 0-1,0 1 1,1-1 0,-1 1-1,1 0 1,-2 8 0,-5 20-372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04.336"/>
    </inkml:context>
    <inkml:brush xml:id="br0">
      <inkml:brushProperty name="width" value="0.05" units="cm"/>
      <inkml:brushProperty name="height" value="0.05" units="cm"/>
    </inkml:brush>
  </inkml:definitions>
  <inkml:trace contextRef="#ctx0" brushRef="#br0">175 19 16059,'1'-17'1994,"-2"15"-997,0 11-313,1-5-687,-1-1 1,1 0 0,0 1 0,0-1 0,0 0 0,1 1 0,-1-1 0,1 0 0,0 0 0,0 0 0,0 1 0,2 3-1,-1-5-21,0 0 0,-1 0 0,1 0 0,0 0 0,0 0 0,0 0 0,1-1 0,-1 1 0,0-1 0,1 0 0,-1 1 0,0-1 0,1 0 0,0-1 0,4 2-1,2 0 7,0 1 0,0 0 0,0 0-1,0 1 1,-1 0 0,15 10-1,-20-12 17,0 1 0,-1-1 1,1 1-1,-1-1 0,0 1 0,1 0 0,-1 0 0,-1 0 0,1 0 0,0 0 0,-1 1 0,1-1 0,-1 0 0,0 1 0,0-1 0,-1 1 0,1-1 0,-1 1 1,1 0-1,-1-1 0,-1 6 0,-1 5 54,0-1 1,-1 0 0,-1 0-1,0-1 1,-1 1-1,0-1 1,-1 0 0,0 0-1,-1-1 1,-1 1-1,1-2 1,-2 1 0,1-1-1,-1 0 1,-1-1-1,0 0 1,-20 14 0,26-21-103,0 0 0,1 0 0,-1-1 1,0 1-1,0-1 0,0 1 0,0-1 1,-1-1-1,1 1 0,0-1 0,0 1 1,0-1-1,-1 0 0,1-1 0,0 1 1,0-1-1,0 1 0,0-1 0,0-1 1,-8-2-1,5 0-46,-1 0-1,1-1 1,0 1-1,0-2 1,1 1 0,-1-1-1,1 0 1,0 0 0,-7-10-1,-14-26-404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04.737"/>
    </inkml:context>
    <inkml:brush xml:id="br0">
      <inkml:brushProperty name="width" value="0.05" units="cm"/>
      <inkml:brushProperty name="height" value="0.05" units="cm"/>
    </inkml:brush>
  </inkml:definitions>
  <inkml:trace contextRef="#ctx0" brushRef="#br0">0 38 15123,'23'-13'1617,"-1"8"-889,1-1-288,4 0 832,3 2-296,0 2-344,2 1-464,-5 2-7,0 8-33,-8 0-176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05.253"/>
    </inkml:context>
    <inkml:brush xml:id="br0">
      <inkml:brushProperty name="width" value="0.05" units="cm"/>
      <inkml:brushProperty name="height" value="0.05" units="cm"/>
    </inkml:brush>
  </inkml:definitions>
  <inkml:trace contextRef="#ctx0" brushRef="#br0">54 1 14523,'0'4'275,"1"0"0,-1 0 0,0 0 0,-1 0-1,1 0 1,-1 0 0,0 0 0,0-1 0,-2 8 0,1-8-116,1 1 0,0-1 0,0 1 1,1-1-1,-1 1 0,1 0 0,-1-1 0,1 1 0,0 0 1,1 5-1,-1-8-141,1 0 0,-1 0 1,1-1-1,0 1 0,-1 0 0,1 0 1,0 0-1,-1-1 0,1 1 1,0 0-1,0-1 0,0 1 0,0 0 1,-1-1-1,1 1 0,0-1 1,0 0-1,0 1 0,0-1 0,0 0 1,0 1-1,0-1 0,0 0 1,0 0-1,3 0 0,32 0 38,-26-1-51,15 0-14,-12 0-5,1 1 0,0 0 0,0 0 1,0 2-1,15 3 0,-25-4 12,-1 0 0,1 0 0,0 1 0,-1 0 0,1-1 0,-1 1 0,0 1 0,1-1 0,-1 0 0,0 1 0,0 0 0,-1-1 0,1 1 0,-1 0 0,1 0 0,-1 1 0,0-1 0,0 0 0,0 1 0,-1-1 0,1 1 0,1 7 0,-1-3 2,-1-1-1,0 1 1,0-1-1,0 1 1,-1 0-1,-1-1 1,1 1-1,-1-1 1,0 1-1,-5 13 1,3-11 65,0 0 0,-1-1 0,-1 1 0,0 0 0,0-1 0,-1 0-1,-12 14 1,13-17-38,0-1 0,0 1 0,-1-1 0,0-1 0,0 1 0,0-1 0,-1 0 0,1 0 0,-1-1 0,0 0 0,-8 3 0,10-5-62,0 0 0,-1 0 0,1 0 0,0-1-1,-1 0 1,1 0 0,-1 0 0,1-1 0,0 1 0,-1-1 0,1-1 0,0 1 0,0-1 0,0 0 0,0 0 0,-8-4 0,8 3 7,0-1 0,0 1 1,0-1-1,1 0 0,0 0 0,-1 0 1,1-1-1,1 1 0,-6-10 0,-11-27-249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05.634"/>
    </inkml:context>
    <inkml:brush xml:id="br0">
      <inkml:brushProperty name="width" value="0.05" units="cm"/>
      <inkml:brushProperty name="height" value="0.05" units="cm"/>
    </inkml:brush>
  </inkml:definitions>
  <inkml:trace contextRef="#ctx0" brushRef="#br0">1 52 15595,'14'-8'1617,"3"1"-945,0-3-280,9 4 776,4-1-256,6 2-320,3 1-431,-1 1-33,1 2-40,-3 1-136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06.290"/>
    </inkml:context>
    <inkml:brush xml:id="br0">
      <inkml:brushProperty name="width" value="0.05" units="cm"/>
      <inkml:brushProperty name="height" value="0.05" units="cm"/>
    </inkml:brush>
  </inkml:definitions>
  <inkml:trace contextRef="#ctx0" brushRef="#br0">130 31 14131,'3'-8'895,"-2"6"-775,-1 1-1,1-1 1,0 0 0,-1 1-1,1-1 1,0 1 0,0-1-1,0 1 1,0-1-1,0 1 1,0-1 0,1 1-1,1-2 1,-2 4-13,-1 0 0,1 1 1,-1-1-1,1 0 0,-1 0 1,0 0-1,0 0 0,1 1 0,-1-1 1,0 0-1,0 0 0,0 0 0,0 1 1,-1-1-1,1 2 0,-4 22 254,-1 0 1,-1 0-1,-2 0 0,0-1 0,-16 32 0,9-20-141,-9 20 26,8-20-22,-21 69 0,36-102-216,1 0 0,-1 0 1,0 0-1,1 0 0,0 1 1,0-1-1,0 0 0,0 0 0,0 0 1,1 0-1,-1 0 0,1 0 0,0 0 1,2 6-1,-2-7-5,1-1 1,-1 1-1,1 0 0,-1 0 0,1-1 1,0 1-1,-1-1 0,1 0 1,0 1-1,0-1 0,0 0 1,0 0-1,0 0 0,0 0 0,1-1 1,-1 1-1,0 0 0,0-1 1,1 0-1,2 1 0,12 0-74,-1 0 0,0-2-1,1 1 1,-1-2-1,0 0 1,0-1 0,24-8-1,-15 2-269,-1 0 0,0-2-1,45-27 1,-36 15-26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06.646"/>
    </inkml:context>
    <inkml:brush xml:id="br0">
      <inkml:brushProperty name="width" value="0.05" units="cm"/>
      <inkml:brushProperty name="height" value="0.05" units="cm"/>
    </inkml:brush>
  </inkml:definitions>
  <inkml:trace contextRef="#ctx0" brushRef="#br0">86 0 15011,'-19'30'1280,"2"6"-871,3 1-177,1 8 416,1 1-104,5 4-392,3 2-264,7-7 160,-2-3-48,1-13-144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11.771"/>
    </inkml:context>
    <inkml:brush xml:id="br0">
      <inkml:brushProperty name="width" value="0.05" units="cm"/>
      <inkml:brushProperty name="height" value="0.05" units="cm"/>
    </inkml:brush>
  </inkml:definitions>
  <inkml:trace contextRef="#ctx0" brushRef="#br0">34 346 10970,'-10'11'999,"-12"14"816,20-20-509,13-11 472,1-4-1497,-1 0 1,-1-1 0,1 0 0,-2-1 0,17-25 0,0 0 10,129-186 661,-135 196-907,-20 27-45,0 0-1,0 0 1,0-1-1,0 1 1,1 0-1,-1 0 0,0 0 1,0 0-1,0 0 1,0-1-1,0 1 1,1 0-1,-1 0 1,0 0-1,0 0 1,0 0-1,0 0 1,1 0-1,-1 0 0,0 0 1,0 0-1,0 0 1,1 0-1,-1 0 1,0 0-1,0 0 1,0 0-1,1 0 1,-1 0-1,0 0 1,0 0-1,0 0 1,1 0-1,-1 0 0,0 0 1,0 0-1,0 0 1,0 0-1,1 1 1,0 15 6,-31 134-7,12-65 4,11-52-5,-1 4-521,-6 75 0,14-110 531,1 20 270,-1-21-281,0-1 0,0 0-1,0 1 1,0-1 0,0 1 0,1-1-1,-1 1 1,0-1 0,0 0 0,0 1-1,0-1 1,0 1 0,1-1 0,-1 0-1,0 1 1,0-1 0,1 0-1,-1 1 1,0-1 0,1 0 0,-1 1-1,0-1 1,1 0 0,-1 0 0,0 1-1,1-1 1,-1 0 0,0 0 0,1 0-1,-1 1 1,1-1 0,-1 0-1,1 0 1,-1 0 0,0 0 0,1 0-1,-1 0 1,1 0 0,-1 0 0,1 0-1,0 0 1,9-6-206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0.378"/>
    </inkml:context>
    <inkml:brush xml:id="br0">
      <inkml:brushProperty name="width" value="0.05" units="cm"/>
      <inkml:brushProperty name="height" value="0.05" units="cm"/>
    </inkml:brush>
  </inkml:definitions>
  <inkml:trace contextRef="#ctx0" brushRef="#br0">9 560 14379,'-7'8'1154,"6"-9"-188,9-16 0,137-243 1884,-116 199-2773,-3-1 1,26-92-1,-48 141-98,-4 13 20,0 0 0,0 0 0,0 0 0,0 0 0,0 0 0,0 1 0,0-1 0,0 0 0,0 0 0,0 0 0,0 0 0,0 0 0,0 0 1,0 0-1,0 0 0,0 0 0,0 0 0,0 0 0,0 0 0,0 0 0,0 0 0,0 0 0,0 0 0,0 0 0,0 0 0,0 0 0,0 0 0,-3 24-50,1-9 33,-20 183-91,19-151 60,2 0 0,8 57 0,-7-99 36,10 52-380,-9-54 353,0 1 1,0 0-1,1 0 0,-1-1 0,1 1 0,0-1 0,0 1 0,0-1 0,0 0 0,1 0 0,4 5 0,6-2-117,-2-11-75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12.201"/>
    </inkml:context>
    <inkml:brush xml:id="br0">
      <inkml:brushProperty name="width" value="0.05" units="cm"/>
      <inkml:brushProperty name="height" value="0.05" units="cm"/>
    </inkml:brush>
  </inkml:definitions>
  <inkml:trace contextRef="#ctx0" brushRef="#br0">33 64 14451,'26'-15'1368,"-12"6"-412,2 1 0,-1 0 0,29-10 0,-40 17-877,0 0 0,0 0 0,0 0 0,0 0 0,0 1 0,0 0 0,0 0 0,0 0 0,0 0 0,1 0 0,-1 1 0,0 0 0,0 0 0,0 0 0,0 0 0,0 1 0,-1 0 0,1-1 0,0 1 0,5 5 0,-7-6-80,-1 1 0,1 0 0,-1-1 0,0 1 0,0 0 0,1 0 0,-2-1 1,1 1-1,0 0 0,0 0 0,0 0 0,-1 0 0,1 0 0,-1 1 0,0-1 0,0 0 0,1 0 0,-1 0 0,-1 0 0,1 0 1,0 0-1,0 0 0,-1 0 0,1 0 0,-1 0 0,0 0 0,1 0 0,-1 0 0,-2 3 0,-2 5-6,-1 0-1,1-1 1,-1 1-1,-10 10 1,-15 11 22,23-23-11,0 0 1,0 1-1,-8 10 1,16-18-9,0-1 1,0 1-1,-1-1 1,1 1 0,0 0-1,0-1 1,0 1-1,0-1 1,0 1-1,0-1 1,0 1-1,1-1 1,-1 1-1,0-1 1,0 1-1,0-1 1,1 1-1,-1-1 1,0 1-1,0-1 1,1 1 0,-1-1-1,0 1 1,1-1-1,-1 0 1,1 1-1,-1-1 1,0 1-1,1-1 1,0 0-1,18 15-134,-11-9 74,-2-2 25,38 38-271,-40-39 289,-1 1 1,0-1-1,-1 1 0,1 0 1,-1 0-1,1 0 1,-1 0-1,0 0 1,-1 1-1,3 6 0,-4-10 24,-1 1 0,1 0-1,0 0 1,0-1 0,-1 1-1,1 0 1,-1 0 0,1-1 0,-1 1-1,0-1 1,1 1 0,-1 0-1,0-1 1,0 0 0,0 1-1,0-1 1,-1 0 0,1 1-1,0-1 1,-1 0 0,1 0-1,0 0 1,-1 0 0,1 0 0,-1 0-1,0 0 1,-1 0 0,-5 2 26,1 1 0,-1-2-1,1 1 1,-13 2 0,3-3-192,0-1-1,0-1 0,0 0 0,1-1 0,-1 0 0,-31-8 0,36 8-57,3 5-83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12.745"/>
    </inkml:context>
    <inkml:brush xml:id="br0">
      <inkml:brushProperty name="width" value="0.05" units="cm"/>
      <inkml:brushProperty name="height" value="0.05" units="cm"/>
    </inkml:brush>
  </inkml:definitions>
  <inkml:trace contextRef="#ctx0" brushRef="#br0">3 203 14899,'-2'4'1796,"10"-9"-1002,15-11-26,94-101 640,-54 51-881,-63 66-519,0 0-1,0-1 0,0 1 0,0 0 0,0 0 1,0 0-1,0 0 0,0 0 0,0 0 0,1-1 1,-1 1-1,0 0 0,0 0 0,0 0 0,0 0 1,0 0-1,0 0 0,0 0 0,1 0 0,-1-1 1,0 1-1,0 0 0,0 0 0,0 0 0,0 0 1,1 0-1,-1 0 0,0 0 0,0 0 0,0 0 1,0 0-1,0 0 0,1 0 0,-1 0 0,0 0 1,0 0-1,0 0 0,0 0 0,0 0 1,1 0-1,-1 0 0,0 0 0,0 0 0,0 1 1,0-1-1,1 0 0,-2 9 150,-8 20-81,7-24-40,-10 30-58,-17 61 254,25-82-477,1 1 0,1 0 0,0-1 0,1 24 1,1-38 221,1 10-168,-1-10 185,0 1 0,0-1 1,0 0-1,1 0 0,-1 0 0,0 0 1,0 1-1,0-1 0,0 0 0,0 0 1,0 0-1,1 0 0,-1 0 0,0 0 1,0 1-1,0-1 0,0 0 0,0 0 1,1 0-1,-1 0 0,0 0 1,0 0-1,0 0 0,1 0 0,-1 0 1,0 0-1,0 0 0,0 0 0,0 0 1,1 0-1,-1 0 0,0 0 0,0 0 1,0 0-1,1 0 0,-1 0 0,0 0 1,0 0-1,0 0 0,0 0 0,1 0 1,-1-1-1,0 1 0,0 0 0,9-7-287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13.210"/>
    </inkml:context>
    <inkml:brush xml:id="br0">
      <inkml:brushProperty name="width" value="0.05" units="cm"/>
      <inkml:brushProperty name="height" value="0.05" units="cm"/>
    </inkml:brush>
  </inkml:definitions>
  <inkml:trace contextRef="#ctx0" brushRef="#br0">1 23 16291,'9'-4'323,"0"0"0,0 1-1,0 0 1,1 1 0,-1 0-1,1 0 1,-1 1 0,1 0-1,0 1 1,16 1-1,-14 0-171,1 1 0,-1 0 0,0 1 0,0 0 0,0 1 0,-1 0 0,1 1 0,11 6 0,-22-10-140,1 0 0,0 0-1,-1 0 1,1 0 0,-1 0-1,1 0 1,-1 0-1,0 1 1,1-1 0,-1 1-1,0-1 1,0 0 0,0 1-1,0 0 1,0-1 0,0 1-1,0 0 1,-1-1 0,1 1-1,-1 0 1,1 0 0,-1 0-1,0-1 1,1 1 0,-1 0-1,0 0 1,0 0 0,0 0-1,-1 0 1,1-1 0,0 1-1,-1 0 1,1 0 0,-1 0-1,0-1 1,1 1 0,-1 0-1,-1 1 1,-4 7 43,-1-1 0,0 0 0,0 0 0,0-1 0,-11 9 0,10-9-58,8-4-270,8-1 11,20-1-176,-8 0 207,-15 0 191,0-1-1,0 1 1,0 0 0,-1 0-1,1 0 1,0 1-1,-1-1 1,1 1 0,-1 1-1,0-1 1,0 0-1,4 6 1,-6-8 53,-1 1 0,1 0 1,-1 0-1,1 0 0,-1 0 0,0 0 0,0 0 1,0 1-1,0-1 0,0 0 0,-1 0 0,1 1 1,-1-1-1,1 0 0,-1 1 0,0-1 0,0 1 1,0-1-1,0 0 0,0 1 0,-1-1 0,1 0 1,-1 1-1,0-1 0,1 0 0,-1 1 0,0-1 1,0 0-1,-2 2 0,-1 1 85,0 1 0,0-1-1,-1 0 1,1-1 0,-1 1-1,0-1 1,-1 0 0,1 0 0,-1-1-1,0 0 1,0 0 0,-9 4-1,9-5-91,1 0 0,-1 0 0,0-1 0,1 0 0,-1 0 0,0 0 0,0-1 0,0 0 0,0 0-1,1 0 1,-1-1 0,0 0 0,0 0 0,-9-3 0,15 4-31,-1 0-1,0-1 1,0 1-1,0 0 1,0-1 0,0 1-1,0-1 1,0 1-1,1-1 1,-1 1 0,0-1-1,0 0 1,1 1-1,-1-1 1,0 0 0,1 0-1,-1 1 1,1-1-1,-1 0 1,1 0-1,-1 0 1,1 0 0,-1 0-1,1 0 1,0 1-1,0-1 1,0 0 0,-1 0-1,1 0 1,0 0-1,0 0 1,0 0 0,0 0-1,1-2 1,6-8-268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14.079"/>
    </inkml:context>
    <inkml:brush xml:id="br0">
      <inkml:brushProperty name="width" value="0.05" units="cm"/>
      <inkml:brushProperty name="height" value="0.05" units="cm"/>
    </inkml:brush>
  </inkml:definitions>
  <inkml:trace contextRef="#ctx0" brushRef="#br0">46 297 13443,'-14'17'1048,"9"-13"-822,1 1 1,0 0-1,0 0 1,0 0 0,-5 11-1,9-15-194,-1-1 0,1 1 0,0-1 0,0 1 0,0-1 0,0 0 1,-1 1-1,1-1 0,0 1 0,0-1 0,0 1 0,0-1 0,0 1 0,0-1 0,0 1 0,0-1 0,1 1 0,-1-1 0,0 0 0,0 1 1,0-1-1,0 1 0,1-1 0,-1 1 0,0-1 0,0 0 0,1 1 0,-1-1 0,0 0 0,0 1 0,1-1 0,-1 0 0,1 1 0,-1-1 1,0 0-1,1 0 0,-1 1 0,1-1 0,-1 0 0,0 0 0,1 0 0,-1 0 0,1 1 0,-1-1 0,1 0 0,-1 0 0,1 0 0,-1 0 1,1 0-1,2 0 77,0 0-1,0 0 1,1 0 0,-1 0 0,0-1 0,0 0 0,5-1 0,8-4 101,0-2 0,0 0 0,0-1-1,-1 0 1,0-1 0,13-12 0,81-78 535,-91 82-605,27-29 181,54-72 1,-89 109-287,-10 10-35,0 0 1,0 0-1,0 0 1,0 0 0,0 0-1,0 0 1,1 0-1,-1 0 1,0 0-1,0 0 1,0 0 0,0 0-1,0 0 1,0 0-1,0 0 1,0 0 0,0 0-1,1 0 1,-1 0-1,0 0 1,0 0 0,0 0-1,0 0 1,0 0-1,0 0 1,0 0-1,0 0 1,0 0 0,0 0-1,0 1 1,0-1-1,1 0 1,-1 0 0,0 0-1,0 0 1,0 0-1,0 0 1,0 0 0,0 0-1,0 0 1,0 0-1,0 1 1,0-1-1,0 0 1,0 0 0,0 0-1,0 0 1,0 0-1,0 0 1,0 0 0,0 0-1,0 1 1,0-1-1,0 0 1,0 0 0,-1 0-1,-5 26 44,4-17-41,-8 27-41,-6 20-136,3 1 0,2 0 0,-5 73 0,16-127 42,1 21-452,-1-23 569,0-1 0,0 1 0,0-1-1,0 1 1,0-1 0,0 1 0,0 0 0,0-1-1,0 1 1,0-1 0,1 1 0,-1-1 0,0 1-1,0-1 1,1 1 0,-1-1 0,0 0 0,1 1-1,-1-1 1,0 1 0,1-1 0,-1 0 0,1 1-1,-1-1 1,1 0 0,-1 1 0,0-1 0,1 0 0,-1 0-1,1 1 1,-1-1 0,1 0 0,0 0 0,-1 0-1,1 0 1,11-7-373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14.448"/>
    </inkml:context>
    <inkml:brush xml:id="br0">
      <inkml:brushProperty name="width" value="0.05" units="cm"/>
      <inkml:brushProperty name="height" value="0.05" units="cm"/>
    </inkml:brush>
  </inkml:definitions>
  <inkml:trace contextRef="#ctx0" brushRef="#br0">46 22 15771,'12'-4'438,"0"0"0,1 0 0,-1 1 0,0 1 0,1 0 0,13 0 0,-22 2-382,-1 0 0,0 0 0,0 0 0,0 1 0,0-1 0,0 1 0,0 0 1,0-1-1,0 1 0,-1 1 0,1-1 0,0 0 0,-1 1 0,1 0 0,0-1 1,-1 1-1,0 0 0,1 0 0,-1 0 0,0 1 0,0-1 0,0 0 0,-1 1 0,1 0 1,0-1-1,-1 1 0,0 0 0,0 0 0,0-1 0,0 1 0,1 4 0,-1 1 1,0 0 0,0 0-1,-1 0 1,0 1-1,-1-1 1,0 0 0,0 0-1,0 0 1,-1 0-1,-1 0 1,1 0 0,-1 0-1,-4 7 1,-7 14 285,-35 50 1,19-37 113,-72 78 0,102-120-453,-1 1 1,1-1-1,-1 1 0,1-1 0,-1 1 0,1-1 0,-1 1 0,1-1 1,0 1-1,-1-1 0,1 1 0,0 0 0,-1-1 0,1 1 0,0 0 1,0-1-1,0 1 0,-1 0 0,1-1 0,0 2 0,1-2-3,-1 0 1,0 1-1,0-1 0,1 0 0,-1 0 0,0 1 1,1-1-1,-1 0 0,1 0 0,-1 0 0,0 0 1,1 1-1,-1-1 0,1 0 0,-1 0 0,0 0 1,1 0-1,-1 0 0,1 0 0,-1 0 0,1 0 1,-1 0-1,1 0 0,39-8-53,-26 4 53,10 0-46,1 1-1,40 0 1,-55 3 123,0 0-1,0 1 0,0 1 0,0 0 1,-1 0-1,1 0 0,0 2 0,-1-1 0,13 7 1,-3 3 32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18.245"/>
    </inkml:context>
    <inkml:brush xml:id="br0">
      <inkml:brushProperty name="width" value="0.05" units="cm"/>
      <inkml:brushProperty name="height" value="0.05" units="cm"/>
    </inkml:brush>
  </inkml:definitions>
  <inkml:trace contextRef="#ctx0" brushRef="#br0">7 404 12707,'0'0'45,"0"0"0,0 0 0,-1-1 0,1 1 0,0 0 0,-1 0 0,1 0 0,0 0 0,-1 0 0,1 0 0,0-1 1,0 1-1,-1 0 0,1 0 0,0 0 0,0-1 0,-1 1 0,1 0 0,0 0 0,0 0 0,0-1 0,-1 1 0,1 0 0,0-1 0,0 1 1,0 0-1,0 0 0,0-1 0,0 1 0,0 0 0,0-1 0,-1 1 0,1 0 0,0-1 0,0 1 0,0 0 0,1-1 0,-1 1 0,0 0 1,0-1-1,0 1 0,0 0 0,0 0 0,0-1 0,0 1 0,0 0 0,1-1 0,11-15 470,-8 12-187,225-314 2981,-209 289-3140,-2 7-65,-10 19-53,-7 4-50,-1-1 0,0 1 0,1 0 0,-1-1 0,0 1 0,1-1 0,-1 1 0,0 0 0,0-1 0,0 1 0,0-1 0,1 1 0,-1 0-1,0-1 1,0 1 0,0 0 0,0-1 0,-1 2 0,-2 28-18,-2-1 0,-1 1 1,-19 53-1,12-42 19,-5 13-5,9-29-116,1 0 0,-8 45 0,16-56-322,0-14 432,1 1 0,-1-1 0,0 0-1,0 0 1,0 1 0,0-1 0,1 0 0,-1 1-1,0-1 1,0 0 0,1 0 0,-1 1 0,0-1 0,0 0-1,1 0 1,-1 0 0,0 1 0,1-1 0,-1 0 0,0 0-1,1 0 1,-1 0 0,0 0 0,1 0 0,-1 0-1,0 0 1,1 0 0,-1 0 0,0 0 0,1 0 0,-1 0-1,0 0 1,1 0 0,-1 0 0,0 0 0,1 0 0,10-4-202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18.663"/>
    </inkml:context>
    <inkml:brush xml:id="br0">
      <inkml:brushProperty name="width" value="0.05" units="cm"/>
      <inkml:brushProperty name="height" value="0.05" units="cm"/>
    </inkml:brush>
  </inkml:definitions>
  <inkml:trace contextRef="#ctx0" brushRef="#br0">59 1 15195,'-8'13'186,"0"1"-1,1-1 1,1 2-1,0-1 1,0 1-1,2 0 1,0 0-1,1 0 0,0 1 1,1-1-1,1 1 1,1 0-1,2 27 1,-2-40-174,1 0 0,-1 0 0,1 0 0,0 0 0,0 0 0,0 0 0,0-1 0,0 1 0,1 0 0,-1-1 0,1 1 0,0-1 0,0 0 0,0 1 0,0-1 0,0 0 0,0 0 0,0 0 0,1 0 0,-1-1 0,1 1 0,-1-1 0,1 1 0,0-1 0,0 0 0,0 0 0,4 1 0,-1-1 42,0-1 0,-1 0 0,1 0 0,0 0 0,0 0 0,-1-1 0,1 0 0,0 0 0,-1-1 0,1 0 0,-1 0 0,0 0 0,9-5 0,-6 2 65,0 0 0,0 0 1,0-1-1,-1 0 0,1 0 0,-2-1 1,1 1-1,6-10 0,-12 14-79,1-1 0,0 1 0,-1-1-1,1 1 1,-1-1 0,0 0 0,0 0 0,0 0 0,0 0 0,0 0-1,-1 1 1,0-1 0,1-1 0,-1 1 0,0 0 0,0 0 0,-1 0-1,1 0 1,0 0 0,-1 0 0,0 1 0,0-1 0,0 0-1,0 0 1,0 0 0,-1 1 0,1-1 0,-1 0 0,-1-2 0,-3-2-82,0-1 0,-1 1 1,0-1-1,0 2 0,0-1 1,-1 1-1,0 0 1,0 1-1,-14-7 0,22 12 18,-1 0-1,1-1 0,-1 1 1,1 0-1,-1 0 0,1 0 1,-1 0-1,1 0 0,-1 0 0,0 0 1,1 0-1,-1 0 0,1 0 1,-1 0-1,1 0 0,-1 0 1,1 1-1,-1-1 0,1 0 0,-1 0 1,1 0-1,-1 1 0,1-1 1,-1 0-1,1 1 0,-1-1 1,1 0-1,0 1 0,-1-1 0,1 1 1,-1-1-1,1 1 0,0-1 1,0 1-1,-1-1 0,1 1 1,0-1-1,0 1 0,0-1 0,-1 1 1,1-1-1,0 1 0,0-1 1,0 1-1,0-1 0,0 1 1,0-1-1,0 1 0,0 1 1,2 14-370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19.660"/>
    </inkml:context>
    <inkml:brush xml:id="br0">
      <inkml:brushProperty name="width" value="0.05" units="cm"/>
      <inkml:brushProperty name="height" value="0.05" units="cm"/>
    </inkml:brush>
  </inkml:definitions>
  <inkml:trace contextRef="#ctx0" brushRef="#br0">264 45 13523,'1'-1'129,"-1"0"0,1 0 0,-1 0-1,1 0 1,-1-1 0,1 1 0,-1 0 0,0 0 0,1-1 0,-1 1 0,0 0-1,0 0 1,0-1 0,0 1 0,0 0 0,0-1 0,-1 1 0,1 0 0,0 0 0,-1-1-1,1 1 1,-1 0 0,1 0 0,-1 0 0,1 0 0,-2-2 0,1 2 43,-1 0 0,0 0 0,0 0 0,0 0 1,0 0-1,0 0 0,0 0 0,0 0 0,0 1 0,0-1 1,0 1-1,0 0 0,0-1 0,0 1 0,0 0 0,-3 0 1,-7 2-113,0 0 0,0 0 0,0 1 0,0 0 1,0 1-1,1 1 0,0 0 0,0 0 0,0 1 1,0 0-1,1 1 0,0 0 0,0 1 0,1 0 1,0 1-1,1-1 0,0 2 0,0-1 0,1 1 1,-9 15-1,15-24-64,1 1 0,-1-1 0,0 1 0,1-1 0,-1 1 0,1-1-1,0 1 1,-1 0 0,1-1 0,0 1 0,0 0 0,0-1 0,0 1 0,0-1 0,1 1 0,-1 1 0,1-2 2,-1 0 0,1-1 0,-1 1-1,1 0 1,0-1 0,-1 1 0,1 0 0,0-1 0,-1 1 0,1-1 0,0 1-1,0-1 1,0 0 0,0 1 0,-1-1 0,1 0 0,0 0 0,0 1 0,0-1 0,0 0-1,0 0 1,0 0 0,-1 0 0,1 0 0,0 0 0,0 0 0,0-1 0,0 1-1,0 0 1,1-1 0,19-5-41,-1-1-1,0-1 0,0 0 1,0-2-1,-1 0 0,22-17 1,-13 10-337,46-22 1,-74 38 359,1 1 1,-1 0-1,1 0 0,-1-1 1,1 1-1,-1 0 1,1 0-1,-1 0 0,1 0 1,-1 0-1,1 0 0,-1 0 1,1 0-1,-1 0 0,1 0 1,-1 0-1,1 0 1,-1 0-1,1 0 0,-1 0 1,1 1-1,-1-1 0,1 0 1,-1 0-1,1 1 1,-1-1-1,0 0 0,2 1 1,-2 0-7,1 0 0,0 1 0,-1-1 0,1 0 0,-1 0 1,1 0-1,-1 1 0,0-1 0,1 0 0,-1 1 0,0 1 1,-3 50-146,1-30 139,3-2 75,1 0 0,0 0 0,2-1 0,1 1-1,1-1 1,0 0 0,1 0 0,2-1-1,0 0 1,0 0 0,24 32 0,-30-48-43,-1 1 1,0 0-1,1-1 1,-2 1 0,1 0-1,2 8 1,-3-11 9,-1 0 0,0 1 0,0-1 1,0 0-1,-1 0 0,1 0 0,0 0 1,0 0-1,0 0 0,-1 1 0,1-1 1,-1 0-1,1 0 0,-1 0 0,1 0 1,-1 0-1,0-1 0,1 1 0,-1 0 1,0 0-1,0 0 0,1 0 0,-1-1 0,0 1 1,0 0-1,0-1 0,0 1 0,0-1 1,0 1-1,-2 0 0,-16 7 306,-1 0 0,0-1 1,0-1-1,-35 6 0,18-7 432,-68 1 0,89-7-801,12-1-436,9-2-299,-3 3 723,0 0-1,1-1 0,-1 1 0,0-1 1,0 1-1,0-1 0,0 0 0,0 0 1,1-2-1,10-10-384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21.685"/>
    </inkml:context>
    <inkml:brush xml:id="br0">
      <inkml:brushProperty name="width" value="0.05" units="cm"/>
      <inkml:brushProperty name="height" value="0.05" units="cm"/>
    </inkml:brush>
  </inkml:definitions>
  <inkml:trace contextRef="#ctx0" brushRef="#br0">296 37 14851,'0'-2'126,"0"1"-1,0-1 1,-1 1-1,1 0 1,0-1-1,0 1 1,-1 0-1,1-1 1,0 1-1,-1 0 1,0-1-1,1 1 1,-1 0 0,0 0-1,1-1 1,-1 1-1,0 0 1,0 0-1,0 0 1,0 0-1,-2-1 1,0 0 20,1 1 1,0 0 0,-1 0-1,1 1 1,-1-1 0,1 0-1,-1 1 1,1-1 0,-1 1 0,1 0-1,-4 0 1,-3 1 55,0 0-1,0 0 1,0 1 0,1 0-1,-18 7 1,14-3-174,-1 1 1,1 0-1,0 1 0,0 0 1,1 1-1,0 0 0,0 1 1,1 0-1,-14 19 0,18-21-31,0 0 1,1 0-1,0 1 0,0 0 0,1 0 1,0 0-1,0 0 0,1 0 0,1 1 0,-1 0 1,2 0-1,-1-1 0,1 1 0,1 16 0,0-24 1,0-1-1,0 1 1,0 0-1,1-1 0,-1 1 1,0 0-1,1-1 0,0 1 1,-1-1-1,1 1 1,0-1-1,-1 0 0,1 1 1,0-1-1,0 0 1,0 1-1,0-1 0,1 0 1,-1 0-1,0 0 0,0 0 1,1 0-1,-1 0 1,0 0-1,1 0 0,-1-1 1,1 1-1,-1 0 0,1-1 1,-1 0-1,1 1 1,0-1-1,-1 0 0,1 0 1,0 1-1,-1-1 0,1-1 1,-1 1-1,1 0 1,0 0-1,-1-1 0,3 0 1,6-1-14,0-1 1,-1 0-1,1-1 1,-1 0 0,14-7-1,3-5-52,-1 0-1,0-2 1,-2-1-1,0 0 0,-1-2 1,-1-1-1,32-41 1,-41 44-59,-19 33 69,2 1-1,-1 0 0,2 0 1,0 0-1,1 1 0,-2 27 1,4-29 60,0-1 1,1 1 0,1 0 0,0 0 0,1 0-1,1 0 1,0-1 0,7 22 0,-7-30 1,-1 0 0,1 0 0,0 0 0,0 0 0,1 0 1,-1-1-1,1 0 0,0 1 0,0-1 0,8 5 0,0-1 10,0-1-1,24 10 1,-6-3 1,-29-14-9,-1 0 0,1 1 0,0-1-1,-1 0 1,1 1 0,0-1 0,-1 0 0,1 1-1,-1-1 1,1 1 0,-1-1 0,1 1-1,-1-1 1,1 1 0,-1-1 0,1 1 0,-1-1-1,1 1 1,-1 0 0,0-1 0,0 1 0,1 0-1,-1-1 1,0 1 0,0 0 0,0 0 0,1-1-1,-1 1 1,0 0 0,0-1 0,0 2-1,-1-1 19,0 1-1,0-1 1,1 1-1,-1-1 1,0 1-1,0-1 1,0 0-1,-1 1 1,1-1-1,0 0 0,0 0 1,-3 2-1,-6 3 185,1-1-1,-1 1 1,-13 3-1,-4 1 376,-1-2 0,0-1-1,-53 7 1,-89-6 283,171-8-889,-1 0-1,0 0 1,0 0-1,0 0 1,0 0-1,0 0 1,0 0 0,0 0-1,1 0 1,-1-1-1,0 1 1,0 0-1,0 0 1,0 0-1,0 0 1,0 0 0,0 0-1,0-1 1,0 1-1,0 0 1,0 0-1,0 0 1,0 0-1,0 0 1,0 0 0,0-1-1,0 1 1,0 0-1,0 0 1,0 0-1,0 0 1,0 0-1,0-1 1,0 1 0,0 0-1,0 0 1,0 0-1,0 0 1,0 0-1,-1 0 1,1 0-1,0-1 1,0 1 0,0 0-1,0 0 1,0 0-1,0 0 1,0 0-1,0 0 1,-1 0-1,1 0 1,0 0 0,0 0-1,0 0 1,0 0-1,0 0 1,0 0-1,-1 0 1,1 0-1,0 0 1,0 0-1,0 0 1,9-8-308,-8 8 244,8-7-430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24.510"/>
    </inkml:context>
    <inkml:brush xml:id="br0">
      <inkml:brushProperty name="width" value="0.05" units="cm"/>
      <inkml:brushProperty name="height" value="0.05" units="cm"/>
    </inkml:brush>
  </inkml:definitions>
  <inkml:trace contextRef="#ctx0" brushRef="#br0">13 346 15003,'-13'-1'2402,"14"-4"-681,23-7 9,-7 4-1590,46-34 218,-2-2 0,-2-3 0,-2-3-1,63-70 1,-106 105-377,-14 15 18,0 0 1,0 0-1,0 0 0,0 0 0,0 0 0,0 0 1,0 0-1,0 0 0,0-1 0,0 1 0,0 0 0,0 0 1,0 0-1,0 0 0,0 0 0,0 0 0,0 0 1,1 0-1,-1 0 0,0 0 0,0 0 0,0 0 1,0 0-1,0 0 0,0 0 0,0 0 0,0 0 1,0 0-1,0 0 0,0 0 0,1 0 0,-1 0 0,0 0 1,0 0-1,0 0 0,0 0 0,0 0 0,0 0 1,0 0-1,0 0 0,0 0 0,0 0 0,0 0 1,1 0-1,-1 0 0,0 0 0,0 0 0,0 0 0,0 0 1,0 0-1,0 0 0,0 0 0,0 0 0,0 1 1,0-1-1,0 0 0,0 0 0,0 0 0,0 0 1,0 0-1,0 0 0,0 0 0,0 9-29,-5 8-5,-11 25-269,2 1-1,2 0 1,-12 81 0,24-123 212,0 35-6,0-35 104,0-1 1,0 1-1,0 0 0,0-1 1,0 1-1,0-1 0,0 1 0,0 0 1,0-1-1,0 1 0,1-1 1,-1 1-1,0-1 0,0 1 0,1-1 1,-1 1-1,0-1 0,1 1 1,-1-1-1,1 1 0,-1-1 0,0 0 1,1 1-1,-1-1 0,1 1 1,-1-1-1,1 0 0,-1 0 0,1 1 1,0-1-1,-1 0 0,1 0 1,-1 0-1,1 0 0,-1 1 0,1-1 1,0 0-1,-1 0 0,1 0 1,-1 0-1,1 0 0,0-1 0,-1 1 1,1 0-1,-1 0 0,1 0 1,-1 0-1,1-1 0,-1 1 0,1 0 1,0-1-1,13-9-123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0.791"/>
    </inkml:context>
    <inkml:brush xml:id="br0">
      <inkml:brushProperty name="width" value="0.05" units="cm"/>
      <inkml:brushProperty name="height" value="0.05" units="cm"/>
    </inkml:brush>
  </inkml:definitions>
  <inkml:trace contextRef="#ctx0" brushRef="#br0">0 0 13979,'7'23'912,"-7"17"-776,0 2-96,2 11 192,1 4-120,0-4-56,2-6-72,1-8-272,1-7 392,-4-18-144,-3-11 0,-9-3-48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25.129"/>
    </inkml:context>
    <inkml:brush xml:id="br0">
      <inkml:brushProperty name="width" value="0.05" units="cm"/>
      <inkml:brushProperty name="height" value="0.05" units="cm"/>
    </inkml:brush>
  </inkml:definitions>
  <inkml:trace contextRef="#ctx0" brushRef="#br0">93 0 14379,'1'4'1615,"-4"12"-1084,-6 15 84,-21 47 875,15-42-694,-19 69 1,34-104-782,-1 0 0,1 0-1,0 1 1,-1-1 0,1 0 0,0 1-1,0-1 1,0 1 0,0-1 0,0 0 0,0 1-1,0-1 1,0 0 0,1 1 0,-1-1 0,1 0-1,-1 1 1,1-1 0,-1 0 0,1 0-1,0 0 1,-1 1 0,1-1 0,0 0 0,0 0-1,0 0 1,0 0 0,0 0 0,0 0-1,0-1 1,0 1 0,0 0 0,1 0 0,-1-1-1,0 1 1,0-1 0,1 1 0,-1-1 0,0 0-1,1 1 1,-1-1 0,0 0 0,2 0-1,8 1 3,0-1-1,0-1 0,0 0 0,17-3 1,-4 0 32,-19 4-47,-1-1 0,1 1 0,-1 0-1,1 1 1,-1-1 0,1 1-1,-1 0 1,1 0 0,-1 0-1,0 0 1,0 1 0,1 0-1,-1 0 1,0 0 0,-1 0 0,1 1-1,4 3 1,-5-4-5,-1 1 0,1 0 0,-1 0 0,0 1 0,1-1 0,-1 0 0,-1 1 0,1-1 0,-1 1 0,1 0 0,-1 0 0,0-1 0,0 1 0,-1 0 0,1 0 0,-1 0 0,0 0 0,0 0 0,-1 7 0,-1 2 18,0 1 0,-1-1 1,-1 0-1,0 0 0,-1 0 0,-1-1 0,0 1 0,0-1 0,-1-1 1,-1 1-1,0-1 0,0-1 0,-1 1 0,0-2 0,-1 1 0,-15 11 1,23-20-6,0 1 0,0-1 0,0 0 0,0 0 0,0 0 0,0 0 0,-1 0 0,1 0 0,0 0 0,0-1 0,-1 0 0,1 1 0,0-1 0,-1 0 0,1 0 0,0 0 0,-1 0 0,1 0 0,0-1 0,0 1 0,-1-1 0,1 1 0,0-1 0,0 0 0,0 0 0,-1 0 1,1 0-1,0 0 0,0-1 0,1 1 0,-1 0 0,0-1 0,-2-2 0,0-1 2,1 0-1,-1 0 1,1 0 0,0 0 0,1-1 0,-1 1-1,1-1 1,0 0 0,0 1 0,1-1 0,0 0-1,-1-6 1,1 2-13,1-1 1,0 1-1,1 0 0,0 0 0,0 0 0,1 0 0,0 0 0,1 0 0,0 0 0,0 1 0,1-1 1,1 1-1,-1 0 0,13-16 0,3 0 10,1 1-1,1 0 1,35-28 0,-36 35 71,-1-1 0,0-1 0,-2 0 1,0-2-1,22-34 0,-38 52-51,0-1 0,0 0 0,-1 0 0,1 0 0,-1 0 0,0 0 0,0 0-1,0 0 1,-1-1 0,0 1 0,1-5 0,-2 7-17,1 0 0,0 1 0,0-1 0,-1 1 0,1-1 1,-1 1-1,1 0 0,-1-1 0,0 1 0,0 0 0,1-1 0,-1 1 0,0 0 0,0 0 0,0-1 0,0 1 0,-1 0 0,1 0 0,0 0 1,0 0-1,-1 1 0,1-1 0,0 0 0,-1 1 0,1-1 0,-1 0 0,1 1 0,0 0 0,-1-1 0,0 1 0,1 0 0,-1 0 0,-2 0 1,-5 0-77,1 2 1,-1-1-1,0 1 1,1 0 0,0 1-1,-1 0 1,1 0 0,0 1-1,1 0 1,-1 0-1,1 1 1,-1 0 0,1 0-1,1 1 1,-1 0-1,-9 11 1,14-15 42,1 0 1,0 1-1,0-1 1,0 0-1,0 0 0,0 1 1,0-1-1,0 1 0,1-1 1,-1 1-1,1-1 1,0 4-1,2 8-240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30.660"/>
    </inkml:context>
    <inkml:brush xml:id="br0">
      <inkml:brushProperty name="width" value="0.05" units="cm"/>
      <inkml:brushProperty name="height" value="0.05" units="cm"/>
    </inkml:brush>
  </inkml:definitions>
  <inkml:trace contextRef="#ctx0" brushRef="#br0">13 440 15531,'-12'5'2155,"16"-8"-395,14-9-586,5-6-795,-2-1 0,-1-1 0,0-1 0,23-33-1,55-100 1,-23 11-218,-182 520-161,106-376-56,1 1 1,-1-1-1,1 0 0,0 0 0,-1 0 0,1 0 0,0 0 0,0 0 1,0 1-1,0-1 0,0 0 0,0 0 0,0 0 0,0 0 0,1 0 1,-1 1-1,1 0 0,0-2-8,0 0 1,-1 0 0,1-1-1,0 1 1,0 0-1,0-1 1,-1 1-1,1-1 1,0 1-1,-1-1 1,1 1 0,0-1-1,-1 1 1,1-1-1,-1 0 1,1 1-1,-1-1 1,1 0-1,-1 0 1,1 1 0,-1-1-1,1-1 1,4-7-387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31.210"/>
    </inkml:context>
    <inkml:brush xml:id="br0">
      <inkml:brushProperty name="width" value="0.05" units="cm"/>
      <inkml:brushProperty name="height" value="0.05" units="cm"/>
    </inkml:brush>
  </inkml:definitions>
  <inkml:trace contextRef="#ctx0" brushRef="#br0">15 56 15019,'-15'-3'4611,"21"3"-1134,22 0-2446,-12-4-1010,0 0 0,0-1 0,27-13 0,4-1-99,-46 19 71,-1-1 0,1 1 0,0 0 0,-1 0 0,1-1 0,0 1 0,-1 0 1,1 0-1,0 0 0,-1 0 0,1 0 0,-1 0 0,1 0 0,0 0 0,-1 0 0,1 0 0,0 0 1,-1 0-1,1 1 0,0-1 0,-1 0 0,1 0 0,-1 1 0,1-1 0,0 0 0,-1 1 0,1-1 1,-1 1-1,1-1 0,-1 0 0,1 1 0,-1-1 0,0 1 0,1 0 0,-1-1 0,0 1 0,1-1 0,-1 1 1,0 0-1,0-1 0,1 1 0,-1-1 0,0 1 0,0 0 0,0-1 0,0 1 0,0 0 0,0-1 1,0 1-1,0 0 0,0 7-35,0-1 0,-1 1 0,-3 12 0,3-10 14,-62 260-134,6-35 256,55-225-1441,3-13-187,2-19 114,-4 5 629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31.580"/>
    </inkml:context>
    <inkml:brush xml:id="br0">
      <inkml:brushProperty name="width" value="0.05" units="cm"/>
      <inkml:brushProperty name="height" value="0.05" units="cm"/>
    </inkml:brush>
  </inkml:definitions>
  <inkml:trace contextRef="#ctx0" brushRef="#br0">4 41 14131,'-3'-10'1912,"2"1"-1103,1 2-265,3 4 944,4 0-368,3 3-80,3-1-327,4-2-145,5 3-248,1-2-88,1 2-104,-1-2-168,0 2-504,-3 2-216,-4 1 864,-5-3-264,-8 2-128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33.383"/>
    </inkml:context>
    <inkml:brush xml:id="br0">
      <inkml:brushProperty name="width" value="0.05" units="cm"/>
      <inkml:brushProperty name="height" value="0.05" units="cm"/>
    </inkml:brush>
  </inkml:definitions>
  <inkml:trace contextRef="#ctx0" brushRef="#br0">75 248 14611,'-6'5'490,"-35"32"879,38-34-1193,0 0 0,0 0 0,1 1 0,-1-1 0,1 1 0,-1 0 0,1 0 0,1 0 0,-4 8 1,5-12-165,0 0 1,0 1 0,0-1-1,0 0 1,0 0 0,0 1-1,0-1 1,0 0 0,0 1-1,0-1 1,0 0 0,0 1-1,0-1 1,0 0 0,0 1-1,0-1 1,0 0 0,1 0-1,-1 1 1,0-1 0,0 0-1,0 0 1,0 1 0,1-1-1,-1 0 1,0 0 0,0 1 0,1-1-1,-1 0 1,0 0 0,0 0-1,1 0 1,-1 1 0,0-1-1,0 0 1,1 0 0,-1 0-1,0 0 1,1 0 0,-1 0-1,0 0 1,1 0 0,-1 0-1,0 0 1,0 0 0,1 0-1,-1 0 1,0 0 0,1 0-1,-1 0 1,1-1 0,18-5 320,-9 1-208,0-1-1,-1 0 1,0 0 0,0-1 0,14-15 0,38-46 417,-37 39-306,62-86 595,-48 61-518,-21 37-179,-9 17-54,-4 11-37,-3 30-39,-1 1-1,-3-1 1,-7 43-1,1-18 35,7-45-37,0-11-16,1-1 0,0 1-1,1 0 1,1 13-1,13-55-1823,18-55-108,-18 51 1234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33.785"/>
    </inkml:context>
    <inkml:brush xml:id="br0">
      <inkml:brushProperty name="width" value="0.05" units="cm"/>
      <inkml:brushProperty name="height" value="0.05" units="cm"/>
    </inkml:brush>
  </inkml:definitions>
  <inkml:trace contextRef="#ctx0" brushRef="#br0">24 35 14307,'9'-6'740,"26"-16"452,-33 21-1088,0 1 0,0-1-1,0 0 1,-1 0 0,1 1 0,0-1 0,0 1 0,0-1 0,0 1 0,0 0 0,0 0 0,0 0 0,0 0-1,0 0 1,0 0 0,2 1 0,-3 0-30,0 0-1,0 0 1,0-1 0,0 1-1,-1 1 1,1-1-1,0 0 1,-1 0 0,1 0-1,-1 0 1,1 0-1,-1 0 1,1 1 0,-1-1-1,0 0 1,1 0-1,-1 1 1,0-1 0,0 0-1,0 1 1,0-1-1,0 0 1,0 0 0,-1 1-1,1-1 1,-1 1-1,-8 37 575,-3-8-255,-25 50 1,21-52-265,-17 52 1,32-80-125,0 1-1,1-1 1,-1 0 0,1 1-1,0-1 1,-1 1-1,1-1 1,0 1 0,0-1-1,0 0 1,0 1 0,0-1-1,0 1 1,0-1 0,0 1-1,1-1 1,-1 1-1,1-1 1,-1 0 0,1 1-1,-1-1 1,1 0 0,1 2-1,-1-2-12,1 0 0,-1-1 0,1 1 0,-1-1 0,1 1 0,-1-1 0,1 1 1,-1-1-1,1 0 0,-1 0 0,1 0 0,-1 0 0,1 0 0,0 0 0,-1 0 0,1-1 0,-1 1 0,1 0 0,-1-1 0,1 0 0,-1 1 0,2-2 0,13-5-270,-1-1-1,0-1 1,-1-1-1,0 0 1,16-15 0,-14 12 180,18-14-256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34.144"/>
    </inkml:context>
    <inkml:brush xml:id="br0">
      <inkml:brushProperty name="width" value="0.05" units="cm"/>
      <inkml:brushProperty name="height" value="0.05" units="cm"/>
    </inkml:brush>
  </inkml:definitions>
  <inkml:trace contextRef="#ctx0" brushRef="#br0">61 0 16492,'-10'35'1472,"-4"8"-984,2 3-208,1 4 544,2 1-152,5-5-424,4-1-312,3-12 977,3-9-833,6-18-40,1-8 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46.423"/>
    </inkml:context>
    <inkml:brush xml:id="br0">
      <inkml:brushProperty name="width" value="0.05" units="cm"/>
      <inkml:brushProperty name="height" value="0.05" units="cm"/>
    </inkml:brush>
  </inkml:definitions>
  <inkml:trace contextRef="#ctx0" brushRef="#br0">0 55 14499,'1'-1'78,"-1"0"-1,0 0 0,1 0 1,-1 1-1,1-1 1,-1 0-1,1 0 1,-1 0-1,1 1 1,-1-1-1,1 0 1,0 1-1,-1-1 0,1 1 1,0-1-1,0 1 1,0-1-1,-1 1 1,1-1-1,0 1 1,0 0-1,0-1 0,0 1 1,1-1-1,29-6 341,-24 6-115,68-10 301,1 3 0,98 2 0,-12 2-460,-130 3-55,-32 1-86,0 0-1,0 0 0,0 0 1,0 1-1,0-1 1,0 0-1,0 0 0,0 1 1,0-1-1,0 0 0,0 0 1,0 1-1,0-1 0,0 0 1,0 0-1,0 1 0,0-1 1,0 0-1,0 0 1,0 1-1,0-1 0,0 0 1,0 0-1,-1 0 0,1 1 1,0-1-1,0 0 0,0 0 1,0 0-1,-1 0 0,1 1 1,0-1-1,0 0 0,0 0 1,-1 0-1,1 0 1,0 0-1,0 0 0,-1 1 1,1-1-1,0 0 0,0 0 1,-1 0-1,-11 10 30,-61 45 151,2 3-1,2 3 1,-77 90-1,143-147-182,-3 2-65,1-1 1,1 1-1,-1 1 1,1-1-1,0 0 0,-6 14 1,10-20 30,0 1 0,0-1 0,-1 1-1,1 0 1,0-1 0,0 1 0,0 0 0,-1-1 0,1 1 0,0-1 0,0 1 0,0 0-1,0-1 1,0 1 0,0 0 0,1-1 0,-1 1 0,0 0 0,0-1 0,0 1 0,0-1 0,1 1-1,-1 0 1,0-1 0,1 1 0,-1-1 0,0 1 0,1-1 0,-1 1 0,1-1 0,-1 1-1,1-1 1,-1 1 0,1-1 0,-1 0 0,1 1 0,0-1 0,-1 0 0,1 0 0,-1 1-1,1-1 1,0 0 0,-1 0 0,2 0 0,1 1-72,1-1 1,-1 0-1,1 0 1,0 0-1,-1-1 1,1 1-1,6-3 1,34-14-373,5-10-157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46.883"/>
    </inkml:context>
    <inkml:brush xml:id="br0">
      <inkml:brushProperty name="width" value="0.05" units="cm"/>
      <inkml:brushProperty name="height" value="0.05" units="cm"/>
    </inkml:brush>
  </inkml:definitions>
  <inkml:trace contextRef="#ctx0" brushRef="#br0">293 32 14571,'49'-32'3157,"-58"53"-1840,-51 61-1200,-83 87-1,33-41-73,108-127-42,-14 23 4,16-23-5,0-1 0,0 1 0,-1-1 0,1 1 0,0-1 0,0 1 0,0-1 0,0 1 0,-1-1 0,1 1 0,0-1 0,0 1 0,0 0 0,0-1 0,0 1 0,0-1 0,1 1 0,-1-1-1,0 1 1,0-1 0,0 1 0,0-1 0,1 1 0,-1-1 0,0 1 0,1-1 0,-1 1 0,0-1 0,1 1 0,-1-1 0,0 1 0,1-1 0,-1 0 0,1 1 0,-1-1 0,1 0 0,-1 0 0,1 1 0,-1-1 0,1 0 0,-1 0 0,1 0-1,0 1 1,19 3 4,0-1 0,1-1 0,-1-1-1,1-1 1,-1 0 0,28-5 0,-20 3 23,54-4 106,134-13 794,-212 19-779,-3 0-140,0 0 1,-1 0 0,1 0 0,0 0-1,-1-1 1,1 1 0,0 0-1,-1 0 1,1 0 0,0 0 0,-1-1-1,1 1 1,-1 0 0,1-1 0,-1 1-1,1 0 1,0-1 0,-1 1-1,1-1 1,-1 1 0,0-1 0,1 1-1,-1-1 1,1 1 0,-1-1 0,0 1-1,1-1 1,-1 0 0,0 0-1,5-22 156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47.978"/>
    </inkml:context>
    <inkml:brush xml:id="br0">
      <inkml:brushProperty name="width" value="0.05" units="cm"/>
      <inkml:brushProperty name="height" value="0.05" units="cm"/>
    </inkml:brush>
  </inkml:definitions>
  <inkml:trace contextRef="#ctx0" brushRef="#br0">1 464 12411,'0'0'77,"0"1"1,1-1-1,-1 1 1,1-1 0,-1 0-1,0 1 1,1-1-1,-1 1 1,1-1-1,-1 0 1,1 0 0,-1 1-1,1-1 1,-1 0-1,1 0 1,-1 1 0,1-1-1,-1 0 1,1 0-1,-1 0 1,1 0-1,-1 0 1,1 0 0,0 0-1,-1 0 1,1 0-1,-1 0 1,1 0-1,-1 0 1,1 0 0,-1-1-1,1 1 1,-1 0-1,1 0 1,-1-1 0,1 1-1,-1 0 1,1 0-1,-1-1 1,1 1-1,-1-1 1,1 0 0,24-21 747,-19 16-611,94-89 664,-5-5 0,92-124 0,-178 209-782,-9 15-95,0 0 1,0 0 0,0 0 0,0-1 0,0 1 0,0 0-1,0 0 1,0 0 0,0 0 0,0 0 0,0 0-1,0 0 1,0 0 0,0 0 0,0 0 0,-1-1 0,1 1-1,0 0 1,0 0 0,0 0 0,0 0 0,0 0-1,0 0 1,0 0 0,0 0 0,-1 0 0,1 0 0,0 0-1,0 0 1,0 0 0,0 0 0,0 0 0,0 0-1,0 0 1,-1 0 0,1 0 0,0 0 0,0 0 0,0 0-1,0 0 1,0 0 0,0 0 0,0 0 0,0 0-1,-1 0 1,1 1 0,0-1 0,0 0 0,0 0 0,0 0-1,0 0 1,0 0 0,0 0 0,0 0 0,0 0-1,0 0 1,0 1 0,0-1 0,-24 20 114,9-1-153,2 0 0,0 1-1,1 1 1,0 0 0,2 1 0,1 0 0,1 0-1,0 1 1,2 0 0,1 0 0,0 1 0,2-1-1,1 1 1,1 0 0,1 0 0,3 28 0,-2-47 142,-1-1-1,1 1 1,1-1 0,-1 1 0,4 5-1,-5-8-98,1-1-1,-1 0 0,1 0 0,0 0 1,0 0-1,-1 0 0,1 0 0,0 0 1,0 0-1,0 0 0,0 0 0,0 0 1,0 0-1,1-1 0,-1 1 0,0-1 1,0 1-1,0-1 0,1 1 0,-1-1 1,0 1-1,3-1 0,12-4-9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1.177"/>
    </inkml:context>
    <inkml:brush xml:id="br0">
      <inkml:brushProperty name="width" value="0.05" units="cm"/>
      <inkml:brushProperty name="height" value="0.05" units="cm"/>
    </inkml:brush>
  </inkml:definitions>
  <inkml:trace contextRef="#ctx0" brushRef="#br0">1 461 11258,'0'-25'505,"2"0"0,1 0-1,1 0 1,1 0 0,1 1 0,1 0-1,1 0 1,14-28 0,-14 35-283,1 0 0,1 1 0,0 0 0,2 1 0,0 0 0,0 1 0,1 0 0,1 1 0,0 0 0,1 1 0,23-14 0,-33 23-187,1-1-1,0 2 1,-1-1 0,1 1-1,0 0 1,0 0-1,0 0 1,0 1-1,1 0 1,-1 0-1,0 1 1,0 0 0,13 1-1,-15 0-30,0 0 0,0 0 1,0 0-1,0 1 0,-1-1 0,1 1 0,0 0 0,-1 1 0,1-1 0,-1 0 1,0 1-1,0 0 0,0 0 0,0 0 0,0 0 0,-1 0 0,1 0 1,-1 1-1,0-1 0,0 1 0,3 6 0,-2-1 19,-1-1 1,1 1-1,-1 0 0,-1 0 1,1 0-1,-2 1 0,1-1 1,-1 0-1,-1 0 0,1 0 1,-2 0-1,1 1 0,-1-2 1,-1 1-1,-3 10 0,0-4 58,0 0-1,-1 0 1,-1-1-1,0 0 1,-1-1 0,0 0-1,-21 22 1,16-21-292,-1 0 0,0-1 0,-1-1 1,0 0-1,-1-1 0,0-1 1,-19 9-1,36-20 198,0 1 0,0 0-1,0 0 1,0 0 0,0 0 0,0 0 0,0 0-1,0 0 1,0 0 0,0 0 0,0 0-1,0-1 1,0 1 0,0 0 0,0 0 0,0 0-1,0 0 1,0 0 0,0 0 0,0 0 0,0 0-1,0 0 1,0 0 0,0-1 0,0 1 0,0 0-1,0 0 1,0 0 0,0 0 0,0 0 0,0 0-1,-1 0 1,1 0 0,0 0 0,0 0 0,0 0-1,0 0 1,0 0 0,0 0 0,0 0 0,0 0-1,0-1 1,0 1 0,0 0 0,-1 0 0,1 0-1,0 0 1,0 0 0,0 0 0,0 0 0,0 0-1,0 0 1,0 0 0,0 0 0,0 0 0,0 0-1,-1 1 1,1-1 0,0 0 0,7-7-547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48.362"/>
    </inkml:context>
    <inkml:brush xml:id="br0">
      <inkml:brushProperty name="width" value="0.05" units="cm"/>
      <inkml:brushProperty name="height" value="0.05" units="cm"/>
    </inkml:brush>
  </inkml:definitions>
  <inkml:trace contextRef="#ctx0" brushRef="#br0">0 78 12979,'20'-12'560,"2"-1"6,0 0 0,36-15 0,-53 26-447,0 0-1,1 0 1,-1 1 0,0-1-1,1 1 1,0 0-1,-1 1 1,1-1-1,0 1 1,-1 0 0,1 1-1,0-1 1,-1 1-1,1 0 1,-1 1 0,1-1-1,6 4 1,-9-4-83,-1 1 1,1 0 0,0 0 0,0 0-1,-1 0 1,1 0 0,-1 1 0,0-1-1,0 1 1,0 0 0,0-1 0,0 1-1,0 0 1,1 4 0,-1-1-19,0-1 1,-1 1 0,1 1-1,-1-1 1,0 0 0,-1 0-1,1 8 1,-2 2-17,0 0 1,-2 0-1,0 0 1,0-1-1,-7 17 1,1-6 9,-2 0 1,0-1 0,-2-1 0,-1 0 0,-1-1-1,-1 0 1,-1-1 0,0-1 0,-25 22 0,40-42-13,1 0 0,0 0 1,0 0-1,0 0 0,0 0 1,0 1-1,0-1 1,0 0-1,0 1 0,0-1 1,0 0-1,1 1 1,-1-1-1,0 1 0,1-1 1,0 1-1,-1-1 0,1 1 1,0 0-1,0-1 1,-1 1-1,1-1 0,1 1 1,-1 0-1,0 1 1,2 1-2,0-1 1,0 1 0,0-1 0,0 1 0,1-1-1,0 0 1,-1 0 0,5 3 0,-1 0 0,2 2-53,0 0 1,0-1 0,1 0 0,0 0 0,0-1 0,1 0 0,0-1 0,0 0-1,0 0 1,1-1 0,17 4 0,5-4-53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54.240"/>
    </inkml:context>
    <inkml:brush xml:id="br0">
      <inkml:brushProperty name="width" value="0.05" units="cm"/>
      <inkml:brushProperty name="height" value="0.05" units="cm"/>
    </inkml:brush>
  </inkml:definitions>
  <inkml:trace contextRef="#ctx0" brushRef="#br0">183 72 11162,'2'-2'302,"0"-1"0,-1 0 0,0 0 0,1 0 0,-1 0 0,0 0-1,-1 0 1,1 0 0,0 0 0,-1 0 0,0 0 0,1 0 0,-2-5-1,1 7-227,0 0 0,-1-1 1,1 1-1,-1 0 0,1-1 0,-1 1 0,1 0 0,-1 0 0,0 0 0,0 0 0,1 0 0,-1 0 0,0 0 0,0 0 0,0 0 0,0 0 0,0 0 0,-1 0 0,1 1 0,0-1 0,0 0 0,0 1 0,-1-1 0,1 1 0,0-1 0,-1 1 1,1 0-1,0 0 0,-1-1 0,1 1 0,0 0 0,-1 0 0,1 0 0,-2 1 0,-2-1-32,0 1 1,-1 0 0,1 0-1,0 1 1,0 0 0,0-1-1,0 2 1,0-1 0,1 1-1,-1-1 1,1 1 0,-1 0-1,1 1 1,0-1-1,0 1 1,0 0 0,1 0-1,0 0 1,-1 0 0,-3 8-1,-2 2-37,1 0 0,1 1 0,1 0 0,0 0 0,-7 27 0,9-24-7,0 1 1,2 0-1,0 1 0,1-1 0,3 28 0,-2-37 0,2-1 0,-1 1-1,1 0 1,1-1 0,-1 1 0,2-1 0,-1 0-1,1 0 1,1 0 0,0-1 0,0 1 0,10 11-1,-12-16 1,1-1 0,-1 1 0,1-1 0,0 0 0,0 0 0,0 0 0,1-1 0,-1 1 0,1-1 0,-1 0 0,1-1 0,0 1 0,0-1-1,5 1 1,-3-1 5,0 0-1,0-1 0,0 0 0,1-1 1,-1 0-1,0 0 0,0 0 0,0-1 0,7-3 1,0 0 37,-1-1-1,0-1 1,0 0 0,0-1 0,-1 0 0,0-1 0,0-1 0,-1 0 0,10-11 0,-13 12 30,0-1 1,-1 0-1,0 0 1,-1 0-1,0-1 0,-1 0 1,0 0-1,6-20 0,-9 26-33,-1-1-1,0 1 0,0-1 1,-1 0-1,1 0 1,-1 1-1,-1-1 0,1 0 1,-1 0-1,0 1 1,0-1-1,0 0 1,-1 1-1,0-1 0,0 1 1,-1 0-1,1 0 1,-1 0-1,0 0 0,-5-6 1,2 5-24,1 0 0,-2 1-1,1-1 1,0 1 0,-1 1 0,0-1 0,0 1 0,0 0 0,-1 1 0,1 0 0,-1 0 0,-15-3-1,9 3-170,0 0-1,-1 2 0,1 0 0,-1 0 0,1 1 0,-21 3 1,33-3 181,-1 1 0,1-1 0,0 0 0,-1 1 0,1-1 1,0 1-1,-1 0 0,1-1 0,0 1 0,0 0 1,0 1-1,0-1 0,0 0 0,0 0 0,0 1 1,0-1-1,-1 3 0,2 1-130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54.875"/>
    </inkml:context>
    <inkml:brush xml:id="br0">
      <inkml:brushProperty name="width" value="0.05" units="cm"/>
      <inkml:brushProperty name="height" value="0.05" units="cm"/>
    </inkml:brush>
  </inkml:definitions>
  <inkml:trace contextRef="#ctx0" brushRef="#br0">193 57 13875,'-1'-3'144,"-1"-1"1,0 1-1,1-1 0,-1 1 1,-1-1-1,1 1 0,0 0 1,-1 0-1,0 0 0,1 0 1,-1 1-1,0-1 0,0 1 1,-1 0-1,1-1 0,-7-2 1,7 4-79,1 1 0,-1-1 0,0 0 0,0 1 1,0-1-1,0 1 0,0 0 0,0 0 0,0 0 0,0 1 1,0-1-1,0 1 0,0-1 0,0 1 0,0 0 0,0 0 0,0 1 1,1-1-1,-1 0 0,0 1 0,1 0 0,-5 3 0,1 0-27,0 1-1,-1 1 1,2-1-1,-1 1 1,1 0-1,0 0 1,0 0-1,1 1 1,0 0-1,1 0 1,-5 13-1,6-14-32,0 1 0,0-1 0,1 0 0,0 1 0,0-1 0,1 1 0,0-1-1,0 1 1,1-1 0,0 0 0,0 1 0,1-1 0,4 13 0,-5-17-5,1 1 0,-1-2 0,1 1 0,0 0 1,0 0-1,0 0 0,0-1 0,1 1 0,-1-1 1,0 0-1,1 0 0,0 0 0,-1 0 0,1 0 1,6 2-1,-4-2 3,0 0 0,0-1 0,0 1 0,1-1 0,-1-1 0,1 1 0,-1-1 0,11 0 0,-1-2 16,0 0 1,0-2 0,0 1-1,-1-2 1,0 0 0,16-7 0,-10 2 56,0-1 1,22-16 0,-35 22-41,0 0 1,-1-1-1,1 1 0,-1-1 1,-1-1-1,1 1 0,-1-1 1,0 0-1,4-7 0,-8 12-25,0 0 0,-1 0 0,1 0 0,0 0 0,-1 0 1,1 0-1,-1 0 0,0 1 0,0-1 0,0 0 0,0 0 0,0 0 0,0 0 0,0 0 0,0 0 0,-1 0 0,1 0 0,-1 0 0,-1-2 0,1 1 3,-1 0 0,0 1 0,0-1 0,0 1 0,0-1 1,0 1-1,0 0 0,-1 0 0,1 0 0,-1 0 0,-2-1 0,-5-2-1,1 1-1,0 0 1,-1 0-1,0 1 1,0 0-1,-14-1 1,8 2-156,1 0 1,0 2 0,-25 1-1,36-1 95,0 1 0,0-1 0,0 1 0,0 0 0,0 0 0,0 0 0,0 0 0,0 1 0,1-1 0,-1 1 0,0 0 0,1 1 0,0-1 1,-1 0-1,1 1 0,0 0 0,-5 5 0,-2 10-248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55.750"/>
    </inkml:context>
    <inkml:brush xml:id="br0">
      <inkml:brushProperty name="width" value="0.05" units="cm"/>
      <inkml:brushProperty name="height" value="0.05" units="cm"/>
    </inkml:brush>
  </inkml:definitions>
  <inkml:trace contextRef="#ctx0" brushRef="#br0">105 67 14867,'-1'-1'66,"1"1"1,-1-1-1,0 0 0,0 0 0,0 1 0,0-1 1,0 0-1,0 1 0,0-1 0,0 1 0,0-1 1,0 1-1,0-1 0,0 1 0,-1 0 0,1 0 1,0 0-1,0-1 0,0 1 0,0 0 1,-1 1-1,1-1 0,-2 0 0,1 1-7,0 0 0,0 0 0,1 0 0,-1 0 0,0 0 0,0 0 0,1 1 0,-1-1 0,0 0 0,1 1 0,0 0 0,-2 1 0,-3 5 66,1 1-1,0 0 1,0 0 0,-4 13-1,3-7-78,2 0-1,-1 1 1,-3 25-1,8-34-47,-1-1-1,0 0 0,1 0 0,0 0 0,1 0 0,0 0 0,0 1 0,0-1 0,0 0 0,1 0 0,0-1 0,4 10 1,-4-13 0,0 1 1,0-1 0,0 0 0,0 0 0,0 0 0,0 0 0,1 0 0,-1 0 0,1-1 0,0 1 0,-1-1 0,1 1 0,0-1 0,0 0 0,0 0 0,0 0 0,-1-1 0,1 1 0,1-1 0,-1 0 0,0 0 0,0 0 0,0 0 0,0 0 0,0 0 0,4-2 0,4 0 21,0-1 0,0 0-1,0-1 1,0 0 0,15-9-1,-12 6 64,-1-1 0,-1 0 0,1-1-1,-2-1 1,1 0 0,-1 0 0,-1-1 0,16-21-1,-23 28-45,0 1-1,-1-1 1,0 0 0,0 0-1,0 0 1,0 0-1,-1 0 1,1 0-1,-1 0 1,0-1-1,0 1 1,-1 0-1,1-1 1,-1 1 0,0 0-1,0-1 1,-1 1-1,1-1 1,-1 1-1,0 0 1,0 0-1,-1-1 1,1 1 0,-1 0-1,0 0 1,0 0-1,0 1 1,0-1-1,-1 0 1,1 1-1,-1-1 1,0 1 0,0 0-1,-4-3 1,-1-1 12,-1 0 0,0 1 0,0 0 0,-1 1 0,1 0 0,-1 0 0,-12-3 0,17 5-129,0 2-1,-1-1 1,0 1 0,1 0-1,-1 0 1,0 0 0,1 1-1,-1 0 1,0 0-1,0 0 1,1 1 0,-1 0-1,0 0 1,1 0-1,-8 4 1,11-5 6,1 1 1,-1 0-1,1 0 0,-1 0 1,1 0-1,0 0 0,0 0 1,-1 0-1,1 0 1,0 1-1,0-1 0,0 0 1,0 1-1,0-1 0,1 1 1,-1-1-1,0 1 0,1-1 1,-1 1-1,1-1 0,-1 1 1,1 0-1,0-1 0,-1 1 1,1 0-1,0-1 0,0 1 1,0 0-1,1 2 0,4 10-589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56.566"/>
    </inkml:context>
    <inkml:brush xml:id="br0">
      <inkml:brushProperty name="width" value="0.05" units="cm"/>
      <inkml:brushProperty name="height" value="0.05" units="cm"/>
    </inkml:brush>
  </inkml:definitions>
  <inkml:trace contextRef="#ctx0" brushRef="#br0">266 7 11899,'0'0'34,"1"0"1,-1 0 0,0 0 0,0-1 0,0 1 0,0 0 0,0 0 0,0 0-1,0 0 1,0-1 0,0 1 0,0 0 0,0 0 0,0 0 0,0 0 0,0-1 0,0 1-1,0 0 1,0 0 0,0 0 0,0 0 0,0-1 0,0 1 0,0 0 0,0 0-1,0 0 1,0 0 0,0 0 0,-1-1 0,1 1 0,0 0 0,0 0 0,0 0 0,0 0-1,0 0 1,0 0 0,-1-1 0,1 1 0,0 0 0,0 0 0,0 0 0,0 0-1,0 0 1,-1 0 0,1 0 0,0 0 0,0 0 0,0 0 0,-1 0 0,-12 2 730,-16 9 480,15-3-1039,1 1 0,0 1 0,0 0 0,1 1 0,0 0 0,0 1 0,2 0 0,-16 23 0,11-14-184,2 1 1,1 1-1,0 0 0,-13 42 0,21-52-21,0-1 0,1 1-1,0 0 1,1-1-1,0 1 1,2 0-1,-1 0 1,1 0-1,4 25 1,-4-36 2,1 0 0,0 1 0,-1-1 0,1 1 0,0-1 0,0 0 0,0 0 0,1 0 1,-1 1-1,0-1 0,1 0 0,0-1 0,-1 1 0,1 0 0,0 0 0,0-1 0,0 1 0,2 1 0,-1-2 7,0 0-1,0 0 1,0 0-1,1 0 1,-1 0-1,0-1 0,0 0 1,0 1-1,1-1 1,-1-1-1,0 1 1,0 0-1,0-1 0,6-1 1,7-3 52,0 0 0,0-2 0,-1 0 0,0 0 0,-1-2 0,1 0 0,-2 0 0,15-13 0,3-5 206,-2-1-1,33-40 1,-61 67-258,11-13 120,0-1 0,-1 0-1,-1-1 1,11-20 0,-19 32-95,-1 0 0,1 0 0,-1 0 0,0-1 0,0 1 0,0 0 0,0-1-1,-1 1 1,0-1 0,0-5 0,-1 7-16,1 0 1,-1 1-1,0-1 0,0 0 0,0 1 0,0-1 0,0 1 1,-1-1-1,1 1 0,-1 0 0,1 0 0,-1-1 0,0 1 1,0 0-1,0 0 0,0 1 0,0-1 0,-3-1 0,-2-1-17,0 0 0,1 1 0,-1 0 0,-1 1 0,1 0 0,0 0 0,0 0 0,-1 1 0,1 0 0,-1 0 0,1 1 0,-1 0 0,1 1 0,-1-1 0,1 1 0,-1 1 0,-12 3 0,13-3 47,0 0-1,0 1 1,0 0-1,0 0 0,0 1 1,1 0-1,0 0 1,-1 0-1,1 1 1,1 0-1,-1 0 1,1 1-1,0-1 1,0 1-1,1 0 1,-1 1-1,-4 9 1,2 5 63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57.486"/>
    </inkml:context>
    <inkml:brush xml:id="br0">
      <inkml:brushProperty name="width" value="0.05" units="cm"/>
      <inkml:brushProperty name="height" value="0.05" units="cm"/>
    </inkml:brush>
  </inkml:definitions>
  <inkml:trace contextRef="#ctx0" brushRef="#br0">0 549 15067,'6'-3'481,"0"0"-1,-1-1 1,1 1-1,-1-1 1,7-5 0,20-22 237,0-1 0,44-60 0,-37 44-352,154-207 544,-188 247-898,2-3 9,1 1-1,0-1 1,11-10-1,-19 21-19,0 0-1,0 0 1,0 0-1,0-1 1,1 1-1,-1 0 1,0 0-1,0 0 1,0 0-1,0-1 0,0 1 1,0 0-1,1 0 1,-1 0-1,0 0 1,0 0-1,0 0 1,0-1-1,1 1 1,-1 0-1,0 0 1,0 0-1,0 0 1,1 0-1,-1 0 1,0 0-1,0 0 0,0 0 1,1 0-1,-1 0 1,0 0-1,0 0 1,0 0-1,1 0 1,-1 0-1,0 0 1,0 0-1,0 0 1,0 0-1,1 0 1,-1 0-1,0 1 1,0-1-1,0 0 1,1 0-1,-2 13 6,-10 25-5,9-30 4,-41 156-35,38-141-255,1 1 0,2-1-1,0 1 1,2 0 0,2 25 0,2-29-15,2-8-92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4:59.344"/>
    </inkml:context>
    <inkml:brush xml:id="br0">
      <inkml:brushProperty name="width" value="0.05" units="cm"/>
      <inkml:brushProperty name="height" value="0.05" units="cm"/>
    </inkml:brush>
  </inkml:definitions>
  <inkml:trace contextRef="#ctx0" brushRef="#br0">12 360 13235,'-12'2'1878,"20"-6"-459,5-4-927,16-11 25,-2-2 1,0-1 0,-1-1-1,24-27 1,-8 0-170,44-64-1,-58 68-278,-28 46-68,0 0-1,0-1 0,0 1 0,0 0 1,0 0-1,0 0 0,0 0 0,0-1 0,0 1 1,0 0-1,0 0 0,0 0 0,0 0 1,0-1-1,0 1 0,0 0 0,1 0 1,-1 0-1,0 0 0,0-1 0,0 1 1,0 0-1,0 0 0,0 0 0,1 0 1,-1 0-1,0 0 0,0 0 0,0 0 1,0 0-1,1-1 0,-1 1 0,0 0 0,0 0 1,0 0-1,0 0 0,1 0 0,-1 0 1,0 0-1,0 0 0,0 0 0,1 0 1,-1 0-1,0 0 0,0 1 0,2 9 5,-4 19 5,-18 104 15,-5 56-1464,24-186 1191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5:00.115"/>
    </inkml:context>
    <inkml:brush xml:id="br0">
      <inkml:brushProperty name="width" value="0.05" units="cm"/>
      <inkml:brushProperty name="height" value="0.05" units="cm"/>
    </inkml:brush>
  </inkml:definitions>
  <inkml:trace contextRef="#ctx0" brushRef="#br0">29 217 13747,'-5'9'345,"0"0"0,0 0 0,2 0 1,-5 12-1,7-20-306,1 1 0,-1-1 1,1 1-1,0-1 0,-1 1 0,1-1 1,0 1-1,0-1 0,0 1 0,0-1 1,0 1-1,0-1 0,1 1 0,-1-1 1,0 1-1,1-1 0,-1 1 0,1-1 1,0 1-1,-1-1 0,1 0 0,0 0 0,0 1 1,0-1-1,0 0 0,0 0 0,0 0 1,0 0-1,0 0 0,0 0 0,0 0 1,1 0-1,-1 0 0,0 0 0,1-1 1,2 2-1,-1-2-5,-1 1 1,1-1-1,0 0 1,0 1-1,-1-1 1,1-1-1,0 1 1,0 0-1,-1-1 1,1 1-1,0-1 1,0 0-1,-1 0 1,1 0-1,3-2 1,37-25 286,-42 28-315,41-36 329,-1-2 1,70-86-1,-66 71-85,-40 47-206,1 1 0,-1-1-1,1 1 1,9-7 0,-14 12-42,-1-1 1,0 1-1,0 0 1,0 0 0,0 0-1,0 0 1,0 0-1,0 0 1,1 0-1,-1 0 1,0 0-1,0-1 1,0 1-1,0 0 1,0 0 0,0 0-1,1 0 1,-1 0-1,0 0 1,0 0-1,0 0 1,0 0-1,0 0 1,1 0-1,-1 0 1,0 0-1,0 0 1,0 0 0,0 0-1,0 1 1,1-1-1,-1 0 1,0 0-1,0 0 1,0 0-1,0 0 1,0 0-1,0 0 1,1 0 0,-1 0-1,0 1 1,0-1-1,0 0 1,0 0-1,0 0 1,0 0-1,0 0 1,0 1 0,0 9 55,-6 10-12,-9 23-214,2 0-1,1 0 1,3 1-1,1 1 1,-3 87-1,11-136-44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5:01.087"/>
    </inkml:context>
    <inkml:brush xml:id="br0">
      <inkml:brushProperty name="width" value="0.05" units="cm"/>
      <inkml:brushProperty name="height" value="0.05" units="cm"/>
    </inkml:brush>
  </inkml:definitions>
  <inkml:trace contextRef="#ctx0" brushRef="#br0">134 144 9530,'5'-12'766,"0"0"0,0-1 0,-1 1 0,0-1 0,-1 0 0,-1 0 0,2-25 0,-4 37-716,0 1-1,0-1 1,0 0-1,0 0 1,0 1-1,0-1 1,-1 0 0,1 1-1,0-1 1,0 0-1,0 0 1,-1 1 0,1-1-1,0 0 1,-1 1-1,1-1 1,-1 0-1,1 1 1,0-1 0,-1 1-1,1-1 1,-1 1-1,0-1 1,1 1-1,-2-1 1,2 1-9,-1 0-1,0 0 1,0 0-1,0 0 1,0 0 0,1 0-1,-1 0 1,0 1 0,0-1-1,0 0 1,1 1-1,-1-1 1,0 0 0,0 1-1,1-1 1,-1 1 0,0-1-1,0 1 1,-4 4 106,-1 0 0,2 0-1,-1 1 1,-4 6 0,-10 16 76,1 0-1,-18 40 1,29-51-192,0 0 1,1 1-1,1 0 1,0-1-1,-3 34 0,7-48-23,1 0-1,0 0 0,0 0 0,0 0 0,0 0 0,1 0 0,-1 0 0,1 0 0,0 0 0,-1-1 0,1 1 1,1 0-1,-1-1 0,3 5 0,-3-5-1,0-1-1,1 1 1,-1-1 0,1 0-1,0 0 1,-1 0 0,1 0 0,0 0-1,0 0 1,0 0 0,0 0-1,-1-1 1,1 1 0,0-1 0,0 1-1,0-1 1,0 0 0,0 0-1,0 0 1,0 0 0,4-1 0,4 0 19,0-1 0,0 0 0,-1-1 0,1 0 0,0-1 0,-1 0 0,0 0 0,0-1 0,10-7 0,2-2 86,-1-1-1,28-29 1,-39 35-54,0 0-1,-1-1 0,0 0 1,0 0-1,-1-1 1,6-12-1,-12 20-42,0 1 0,0-1 0,0 0 0,0 0 0,-1 0 0,1 1 0,-1-1 0,1 0 0,-1 0 0,0 0 0,0 0 0,0 0 0,-2-5 0,1 6-10,0 0-1,0 0 1,0 0-1,0 0 1,0 0-1,-1 0 1,1 0-1,-1 0 1,0 1-1,1-1 1,-1 0-1,0 1 1,0 0-1,0-1 1,0 1-1,0 0 0,0 0 1,0 0-1,0 0 1,-3 0-1,0-1-54,-1 1-1,0 0 0,1 0 0,-1 0 0,0 1 0,0 0 0,0 0 0,1 0 0,-1 1 0,-11 2 1,6 0-62,1 0 1,-1 1 0,1 0-1,-17 9 1,9-2-124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5:01.877"/>
    </inkml:context>
    <inkml:brush xml:id="br0">
      <inkml:brushProperty name="width" value="0.05" units="cm"/>
      <inkml:brushProperty name="height" value="0.05" units="cm"/>
    </inkml:brush>
  </inkml:definitions>
  <inkml:trace contextRef="#ctx0" brushRef="#br0">98 179 14755,'-1'-1'97,"0"1"-1,0-1 0,0 0 1,0 0-1,0 1 0,0-1 1,0 1-1,-1-1 0,1 1 1,0-1-1,0 1 0,-1 0 1,1-1-1,0 1 0,0 0 1,-1 0-1,1 0 0,0 0 1,-1 0-1,1 1 0,0-1 1,0 0-1,-1 0 1,1 1-1,0-1 0,0 1 1,0-1-1,-1 1 0,1 0 1,0-1-1,0 1 0,0 0 1,0 0-1,0-1 0,0 1 1,0 0-1,-1 2 0,-3 3 38,0 0 1,0 0-1,1 0 0,-8 13 0,8-10-108,0-1 1,1 1-1,0 0 1,1 0-1,-3 13 1,5-19-24,-1 1 0,1-1 0,0 1 0,0-1 0,1 1 0,-1-1 0,1 0 1,0 5-1,0-7-1,-1 0 1,1 1-1,-1-1 1,1 0-1,0 0 0,-1 0 1,1 0-1,0 0 1,0 0-1,0 0 1,0 0-1,0 0 1,0 0-1,0 0 1,0 0-1,0-1 1,0 1-1,0 0 1,1-1-1,-1 1 1,2 0-1,0-1 8,0 0 0,1 0 0,-1 0 0,0 0 0,1 0 1,-1-1-1,0 1 0,0-1 0,1 0 0,-1 0 0,0 0 0,0 0 0,0-1 0,0 1 0,0-1 0,0 0 0,2-2 0,10-7 84,23-23 0,-32 29-68,15-15 134,-2-1 1,26-34-1,-39 47-91,0-1 0,0-1 0,-1 1 0,0-1 0,-1 0 0,0 0 0,0-1 0,-1 1 0,3-17 0,-6 25-50,0-1 1,1 0-1,-1 1 1,0-1-1,-1 1 1,1-1-1,0 1 1,-1-1-1,1 1 0,-1-1 1,0 1-1,1 0 1,-1-1-1,0 1 1,-1 0-1,1-1 1,0 1-1,-1 0 1,1 0-1,-4-3 1,2 3-1,-1-1 0,1 2 0,0-1 0,0 0 0,-1 1 0,1-1 0,-1 1 1,0 0-1,1 0 0,-1 0 0,0 1 0,-6-1 0,-1 1-87,0 0-1,0 1 0,0 0 0,0 1 0,0 0 1,1 1-1,-1 0 0,-17 8 0,24-9-8,-1 1-1,0-1 0,1 1 0,0 0 0,-1 0 0,1 1 0,1-1 0,-1 1 0,0 0 0,1 0 0,0 0 0,0 1 0,-3 5 1,2 7-273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1.550"/>
    </inkml:context>
    <inkml:brush xml:id="br0">
      <inkml:brushProperty name="width" value="0.05" units="cm"/>
      <inkml:brushProperty name="height" value="0.05" units="cm"/>
    </inkml:brush>
  </inkml:definitions>
  <inkml:trace contextRef="#ctx0" brushRef="#br0">0 168 10882,'25'-36'1155,"27"-34"410,-46 62-1191,0 2 1,0-1-1,1 1 1,0 0-1,0 0 1,15-8-1,-20 12-320,0 1 0,0 0 0,0 1 0,0-1 0,0 0 0,0 0-1,0 1 1,0-1 0,0 1 0,0 0 0,0 0 0,0 0 0,0 0-1,0 0 1,0 0 0,0 0 0,0 1 0,0-1 0,1 1 0,-1-1-1,3 2 1,-3 0-14,1 0-1,-1 0 1,0 0-1,0 0 0,0 0 1,0 1-1,0-1 1,0 0-1,-1 1 1,1-1-1,-1 1 0,0 0 1,2 4-1,1 5 67,-1 0 1,-1 0-1,1 0 0,-2 1 0,1 23 0,-3-15 67,-1-1 0,-1 0-1,-1 0 1,-6 19 0,-30 76 667,3-11-270,35-98-551,1 0 0,-1 0 0,1 1 0,0-1 0,1 0 0,-1 10 0,2-14-26,-1-1 0,0 1 0,0-1 0,0 1 1,1-1-1,-1 1 0,1-1 0,-1 0 0,1 1 1,0-1-1,-1 1 0,1-1 0,0 0 0,0 0 1,0 1-1,0-1 0,0 0 0,0 0 0,0 0 1,1 0-1,-1 0 0,0-1 0,0 1 0,1 0 1,-1 0-1,1-1 0,-1 1 0,0-1 0,1 1 1,-1-1-1,1 0 0,-1 0 0,3 1 0,8-1-116,0-1-1,0 0 0,0-1 0,0 0 1,0-1-1,0 0 0,-1-1 0,1 0 1,10-6-1,9-7-151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5:02.398"/>
    </inkml:context>
    <inkml:brush xml:id="br0">
      <inkml:brushProperty name="width" value="0.05" units="cm"/>
      <inkml:brushProperty name="height" value="0.05" units="cm"/>
    </inkml:brush>
  </inkml:definitions>
  <inkml:trace contextRef="#ctx0" brushRef="#br0">185 11 16075,'0'0'49,"-1"-1"-1,0 1 1,0-1 0,0 1-1,0-1 1,0 1-1,0 0 1,0-1-1,0 1 1,0 0-1,0 0 1,0 0-1,-1 0 1,1 0-1,0 0 1,0 0-1,0 0 1,0 0-1,0 1 1,0-1-1,0 0 1,0 0-1,0 1 1,0-1 0,0 1-1,-1 0 1,-26 18 39,17-8-19,1 1 0,0 0 0,0 1 0,1 0-1,1 0 1,0 1 0,1 0 0,-8 22-1,6-10-34,0 1 0,2 1-1,-7 50 1,13-68-25,1-1 0,-1 0 0,1 0 0,1 1 0,0-1 0,0 0 0,3 11 0,-3-18 1,-1 0 1,1 0 0,0 0-1,0-1 1,-1 1-1,1 0 1,0-1-1,0 1 1,1 0-1,-1-1 1,0 1-1,1-1 1,-1 0-1,0 1 1,1-1-1,0 0 1,-1 0 0,1 0-1,0 0 1,-1 0-1,1 0 1,0-1-1,0 1 1,0 0-1,0-1 1,0 0-1,-1 1 1,1-1-1,0 0 1,0 0 0,0 0-1,0 0 1,0 0-1,0-1 1,0 1-1,0-1 1,0 1-1,0-1 1,1 0-1,7-3 64,0-1 0,0 1 0,-1-1 0,0-1 0,0 0 0,-1 0 0,1-1 0,-1 0-1,0-1 1,-1 1 0,7-10 0,1-2 141,-1-1-1,-1 0 0,19-42 1,-26 49-117,-1 0 1,0 0 0,-1-1 0,-1 0 0,0 0-1,-1 0 1,1-28 0,-2 38-102,-1-1 1,-1 1-1,1 0 0,0 0 1,-1 0-1,0 0 0,0 0 1,0 0-1,-1 0 0,1 0 1,-1 0-1,0 0 0,0 1 1,-1-1-1,1 1 1,0-1-1,-1 1 0,0 0 1,0 0-1,0 0 0,0 1 1,-1-1-1,1 1 0,-1-1 1,1 1-1,-1 0 0,0 1 1,0-1-1,1 1 1,-1-1-1,-5 0 0,2 1-241,1 1 0,-1 0-1,0 0 1,1 0 0,-1 1 0,0 0-1,1 0 1,-1 1 0,1-1 0,0 1-1,-1 1 1,1-1 0,0 1-1,-8 5 1,-16 7-888,17-11 224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5:03.127"/>
    </inkml:context>
    <inkml:brush xml:id="br0">
      <inkml:brushProperty name="width" value="0.05" units="cm"/>
      <inkml:brushProperty name="height" value="0.05" units="cm"/>
    </inkml:brush>
  </inkml:definitions>
  <inkml:trace contextRef="#ctx0" brushRef="#br0">4 467 14739,'-4'10'925,"7"-10"-251,11-21-46,39-60 369,3 2 0,130-140 1,-181 213-989,37-35 40,-38 37-48,1 0 1,-1 0-1,1 1 0,0 0 0,0 0 0,1 1 0,8-4 1,-14 6-3,0 0 1,1-1 0,-1 1-1,0 0 1,1 0 0,-1 0-1,0 0 1,0 0 0,1 0-1,-1 0 1,0 0 0,0 0-1,1 0 1,-1 0 0,0 0-1,1 0 1,-1 0 0,0 1-1,0-1 1,1 0 0,-1 0-1,0 0 1,0 0 0,1 0-1,-1 1 1,0-1 0,0 0-1,0 0 1,1 0 0,-1 1-1,0-1 1,0 0 0,0 0-1,1 1 1,0 11-3,-7 14 4,6-25-2,-9 26-95,-5 17-137,2 0 0,1 1 0,3 0 0,-4 56 1,12-92 63,0-7 135,0-1 0,0 1 0,0 0 0,0 0-1,0 0 1,-1 0 0,1 0 0,0 0 0,-1 0 0,0-1 0,0 3 0,-2-1-303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5:03.635"/>
    </inkml:context>
    <inkml:brush xml:id="br0">
      <inkml:brushProperty name="width" value="0.05" units="cm"/>
      <inkml:brushProperty name="height" value="0.05" units="cm"/>
    </inkml:brush>
  </inkml:definitions>
  <inkml:trace contextRef="#ctx0" brushRef="#br0">0 547 15995,'0'-2'168,"1"-1"-1,0 1 1,0-1-1,-1 1 1,1 0-1,1-1 1,-1 1 0,0 0-1,0 0 1,4-4-1,1-3 68,292-410 2427,-236 341-2555,-51 66-91,-10 17 5,-14 28 13,8-21-33,-26 66 196,3 3 1,-22 106-1,36-133 247,11-49-253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5:04.150"/>
    </inkml:context>
    <inkml:brush xml:id="br0">
      <inkml:brushProperty name="width" value="0.05" units="cm"/>
      <inkml:brushProperty name="height" value="0.05" units="cm"/>
    </inkml:brush>
  </inkml:definitions>
  <inkml:trace contextRef="#ctx0" brushRef="#br0">1 267 15163,'1'-4'265,"0"0"-1,1-1 1,0 1 0,0 0-1,0 0 1,0 0-1,1 1 1,0-1 0,5-6-1,2-2 492,40-63 448,36-48-946,-85 122-258,-1 1-1,1-1 1,-1 0 0,1 0-1,-1 1 1,1-1 0,0 0-1,0 1 1,-1-1 0,1 1-1,0-1 1,0 1 0,-1-1-1,1 1 1,0 0 0,0-1-1,0 1 1,0 0 0,1-1-1,-1 2 1,-1-1 0,1 0-1,-1 0 1,1 0-1,-1 1 1,1-1-1,-1 0 1,1 1 0,-1-1-1,1 0 1,-1 1-1,0-1 1,1 1-1,-1-1 1,1 1 0,-1-1-1,0 1 1,0-1-1,1 1 1,-1-1-1,0 1 1,1 0 0,0 6-2,1-1 0,-1 0 1,0 1-1,0 7 0,-1-10 4,7 189 178,-4-179-870,-1-11-109,-1-8-54,-1-5 383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5:54.835"/>
    </inkml:context>
    <inkml:brush xml:id="br0">
      <inkml:brushProperty name="width" value="0.05" units="cm"/>
      <inkml:brushProperty name="height" value="0.05" units="cm"/>
    </inkml:brush>
  </inkml:definitions>
  <inkml:trace contextRef="#ctx0" brushRef="#br0">0 98 11402,'1'4'63,"0"-1"-1,1 1 0,-1-1 0,1 1 0,0-1 0,0 0 0,0 1 0,1-1 0,-1 0 0,1-1 0,-1 1 0,1 0 1,0-1-1,0 1 0,0-1 0,4 2 0,1-1-49,-1 0-1,1 0 1,-1-1 0,1 0-1,0 0 1,14 0 0,172 11 169,-148-12-191,-1-1 0,68-11-1,-72 7 15,0 1-1,0 2 1,79 9 0,119 35 12,-203-36-11,39 6 2,125 6 0,77-16-2,-177-3 0,321-20 38,-3-23 50,-152 14-66,557 0 39,-343 14 16,-90 1 36,0 24 207,-87 8-126,421-29-1,-376-33-194,43-3 21,657 73-17,-487-7 19,2-33 0,-457 11-21,153-9 18,-225 11 74,27-3 294,-57 4-370,0-1-1,0 0 1,0 0-1,0 0 1,0-1-1,-1 1 1,1-1 0,0 0-1,-1 0 1,0 0-1,1-1 1,2-2 0,10-14 119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6:08.804"/>
    </inkml:context>
    <inkml:brush xml:id="br0">
      <inkml:brushProperty name="width" value="0.05" units="cm"/>
      <inkml:brushProperty name="height" value="0.05" units="cm"/>
    </inkml:brush>
  </inkml:definitions>
  <inkml:trace contextRef="#ctx0" brushRef="#br0">62 133 10858,'-3'1'215,"1"0"-1,-1 0 0,1 0 0,-1 0 1,1-1-1,-1 1 0,0-1 0,1 1 1,-1-1-1,0 0 0,1 0 1,-1-1-1,0 1 0,1 0 0,-1-1 1,1 1-1,-6-3 0,-1 1 1099,9 3-755,1-1-548,1 1 0,-1-1 0,0 0-1,0 1 1,1-1 0,-1 0 0,0 0 0,0 0 0,1 0 0,-1 0-1,0 0 1,2-1 0,7-2 84,0 0-1,-1-1 0,16-8 1,-20 9-65,-1 0 1,2 1-1,-1-1 0,0 1 1,0 0-1,1 0 1,-1 1-1,1-1 1,-1 1-1,1 1 0,0-1 1,-1 1-1,1 0 1,0 0-1,8 2 0,4 1-19,0-1 0,0-1-1,1 0 1,-1-2-1,32-4 1,-23 3-6,-21 2-3,1 1-1,-1 0 1,1 0 0,-1 1 0,1-1 0,-1 1-1,0 1 1,1-1 0,-1 1 0,-1 0-1,1 1 1,0 0 0,6 5 0,-3-3 1,-1-1 1,1 1 0,1-2-1,13 6 1,5-3-9,1-2 0,0-1 0,0-1 1,45-2-1,57 6-13,2 6 34,2-6 0,188-14 0,-259 7-53,117 14 0,-23 0-30,-125-13 54,0-2 1,59-8 0,96-30-54,-104 19-86,133-14 1,-154 36 37,-49 0 85,0-2 1,0 1-1,16-3 1,-26 1 26,1 1 1,-1-2 0,0 1 0,0 0 0,0-1 0,-1 1-1,1-1 1,0 0 0,-1-1 0,1 1 0,5-6-1,0 0 6,-1-1-1,12-17 0,-14 17-7,1 0 0,0 1 1,15-13-1,-21 20-16,1-1 0,0 1 0,0 0 0,0 0 0,0 0 0,0 0 0,0 1 0,0-1 0,0 0 0,0 1 0,0 0 0,0-1 0,0 1-1,0 0 1,0 0 0,0 0 0,1 0 0,-1 0 0,4 2 0,2 0-79,-1 1 0,1 0 0,0 1 0,6 4-1,27 10-49,-25-14 121,0-2 1,1 1-1,0-2 1,-1 0-1,1-1 1,19-3 0,99-21-58,-93 15 72,73-8 1,-92 18 14,-1 0 1,1 2-1,0 0 1,-1 1 0,34 12-1,40 7 4,43-8-2,-57-8 4,-82-7-9,1 0 0,0 0 0,0 0 0,0 0 1,0 0-1,0 0 0,0 1 0,0-1 1,0 0-1,-1 0 0,1 1 0,0-1 0,0 1 1,0-1-1,-1 1 0,1-1 0,0 1 0,0 0 1,-1-1-1,1 1 0,-1 0 0,1-1 0,0 1 1,-1 0-1,1 0 0,-1 1 0,1-1-6,-1 0 0,0 0 0,0 0 1,-1 0-1,1 0 0,0 0 0,0 0 0,0 0 0,-1 0 0,1 0 0,0 0 0,-1 0 0,1 0 0,-1 0 0,1 0 0,-1 0 0,0-1 1,1 1-1,-1 0 0,0 0 0,1-1 0,-3 2 0,-4 3-31,0-8-21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7:54.583"/>
    </inkml:context>
    <inkml:brush xml:id="br0">
      <inkml:brushProperty name="width" value="0.05" units="cm"/>
      <inkml:brushProperty name="height" value="0.05" units="cm"/>
    </inkml:brush>
  </inkml:definitions>
  <inkml:trace contextRef="#ctx0" brushRef="#br0">9 0 12331,'0'0'52,"-1"1"0,1-1 0,-1 0 0,1 0 0,-1 1 0,1-1 0,-1 1 0,1-1 0,-1 0 0,1 1 0,0-1 0,-1 1 0,1-1 0,0 1 0,-1-1 0,1 1 0,0-1 0,0 1 1,0-1-1,-1 1 0,1-1 0,0 1 0,0 0 0,9 4 777,25-4-110,-31-1-685,67 1 363,-1 4-1,106 19 1,-95-10-379,114 4 0,124-26 65,73 3 116,-164 14-171,259-23-1,-300-5 6,232-16 97,143 39-21,-56 1 50,-303-4 23,210 28 0,-300-22-152,147-10 1,66 3 82,-305 3-85,0 0 0,36 12 0,-16-4 345,-36-11-315,0 0 0,1 0 1,-1 0-1,0 0 1,0-1-1,0 0 0,0 0 1,0 0-1,0 0 1,0-1-1,0 1 1,5-4-1,25-8 25,2 9-59,1 2-1,-1 1 0,1 2 0,51 8 0,-84-9-19,-1 1 0,0 0 0,1 0 0,-1 0 0,0 1 0,0-1-1,0 1 1,0-1 0,0 1 0,0 0 0,0 0 0,0 1-1,-1-1 1,1 0 0,-1 1 0,0 0 0,0-1 0,0 1 0,0 0-1,2 4 1,9 11 17,-13-18-43,0 0 1,0 0 0,0 0-1,0 0 1,0 0-1,-1 0 1,1 0 0,0 0-1,0 0 1,0 1-1,0-1 1,0 0 0,0 0-1,0 0 1,0 0-1,0 0 1,0 0 0,-1 0-1,1 0 1,0 0 0,0 0-1,0 0 1,0 1-1,0-1 1,0 0 0,0 0-1,0 0 1,0 0-1,0 0 1,0 0 0,0 1-1,-1-2-6,0 0-1,0 1 1,1-1-1,-1 0 1,0 0-1,0 1 1,1-1 0,-1 0-1,1 0 1,-1 0-1,1 0 1,-1 0-1,0-1 1,0-6-176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29.878"/>
    </inkml:context>
    <inkml:brush xml:id="br0">
      <inkml:brushProperty name="width" value="0.05" units="cm"/>
      <inkml:brushProperty name="height" value="0.05" units="cm"/>
    </inkml:brush>
  </inkml:definitions>
  <inkml:trace contextRef="#ctx0" brushRef="#br0">0 346 12947,'192'-64'1208,"-155"52"-1084,57-15-65,1 5 0,1 3 0,0 5 0,1 4 0,154 4-1,-81 8-11,216-24 0,135-37 182,2 29-246,437-13-223,-845 36 232,0 5 0,0 5 0,214 34 0,-236-19 68,0-5 1,184 4-1,-4-36 587,-268 18-650,0 0 0,0 0 0,0 0 0,-1 0-1,1-1 1,0 0 0,0 0 0,6-4 0,-8 4-58,-1 0-1,0-1 1,1 1 0,-1-1 0,0 1-1,0-1 1,0 0 0,-1 0 0,1 1-1,-1-1 1,1-1 0,-1 1 0,1-5-1,4-11-143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1.226"/>
    </inkml:context>
    <inkml:brush xml:id="br0">
      <inkml:brushProperty name="width" value="0.05" units="cm"/>
      <inkml:brushProperty name="height" value="0.05" units="cm"/>
    </inkml:brush>
  </inkml:definitions>
  <inkml:trace contextRef="#ctx0" brushRef="#br0">72 2 7986,'-1'-1'1167,"-4"5"-736,-3 7 122,0 9-337,1-1 0,1 1 0,0 0 0,1 0-1,-2 28 1,-2 109 9,7-98-91,-4 187-1672,5-248 819,1-5 251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1.599"/>
    </inkml:context>
    <inkml:brush xml:id="br0">
      <inkml:brushProperty name="width" value="0.05" units="cm"/>
      <inkml:brushProperty name="height" value="0.05" units="cm"/>
    </inkml:brush>
  </inkml:definitions>
  <inkml:trace contextRef="#ctx0" brushRef="#br0">14 35 6201,'-9'-28'1826,"5"22"-473,4 20-415,24 131-682,-12-85-330,-12-59 20,4 18-276,-4-19 324,0 0 0,0 1 1,0-1-1,0 0 1,0 1-1,1-1 1,-1 0-1,0 1 1,0-1-1,0 0 1,0 1-1,0-1 1,0 0-1,0 1 1,1-1-1,-1 0 1,0 0-1,0 1 0,0-1 1,1 0-1,-1 1 1,0-1-1,1 0 1,-1 0-1,0 0 1,0 1-1,1-1 1,-1 0-1,0 0 1,1 0-1,-1 0 1,0 0-1,1 0 0,-1 1 1,0-1-1,1 0 1,-1 0-1,0 0 1,1 0-1,0 0 1,7-12-130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1.985"/>
    </inkml:context>
    <inkml:brush xml:id="br0">
      <inkml:brushProperty name="width" value="0.05" units="cm"/>
      <inkml:brushProperty name="height" value="0.05" units="cm"/>
    </inkml:brush>
  </inkml:definitions>
  <inkml:trace contextRef="#ctx0" brushRef="#br0">59 7 15907,'-10'-6'1321,"-7"16"-1121,1 10-64,5 6 296,7 10-120,4 4-104,7 13-120,3 0 16,7 6-120,2-8-96,-1 1-216,0-5-80,-10-5-184,-6-8-112,-10-14 431,-7-7-159,-11-16-48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2.671"/>
    </inkml:context>
    <inkml:brush xml:id="br0">
      <inkml:brushProperty name="width" value="0.05" units="cm"/>
      <inkml:brushProperty name="height" value="0.05" units="cm"/>
    </inkml:brush>
  </inkml:definitions>
  <inkml:trace contextRef="#ctx0" brushRef="#br0">251 102 12523,'10'-11'1804,"-8"19"-583,-6 26-247,3-30-971,-18 121 291,-3 146 0,22-271-323,0 1-1,0-1 1,0 0-1,0 1 1,0-1 0,0 1-1,0-1 1,0 1-1,0-1 1,0 0 0,0 1-1,0-1 1,0 1-1,0-1 1,0 0 0,0 1-1,-1-1 1,1 1-1,0-1 1,0 0 0,0 1-1,-1-1 1,1 0-1,0 1 1,-1-1 0,1 0-1,0 1 1,-1-1-1,1 0 1,0 0 0,-1 0-1,1 1 1,0-1-1,-1 0 1,1 0 0,-1 0-1,1 1 1,-2-2-48,1 1 0,-1-1 1,1 1-1,0-1 0,0 0 0,-1 1 1,1-1-1,0 0 0,0 0 0,0 0 1,-2-2-1,-34-41-1306,31 35 1083,-75-104-1237,68 92 1521,1 0 0,1-1 0,-13-38 0,22 55 95,0 0 0,1-1 0,0 1 1,0 0-1,0 0 0,1-1 0,-1 1 1,1 0-1,1-1 0,-1 1 0,1 0 1,0 0-1,0-1 0,0 1 1,1 0-1,0 0 0,0 0 0,3-5 1,-1 4 67,1 0-1,-1 1 1,1-1 0,0 1 0,1 1 0,-1-1 0,1 1 0,0 0-1,0 0 1,0 0 0,1 1 0,12-5 0,30-10 428,0 3-1,1 2 1,0 2 0,70-6 0,-114 16-528,3 0 5,-1 0 0,1 1-1,-1 0 1,14 2 0,-21-2-49,0 0 0,0 0 0,0 1 0,0-1 0,0 0 0,0 0 0,0 1 0,0-1 0,0 1 0,1-1 1,-2 1-1,1 0 0,0-1 0,0 1 0,0 0 0,0-1 0,0 1 0,0 0 0,-1 0 0,1 0 0,0 0 0,-1 0 0,1 0 0,-1 0 0,1 0 0,-1 0 0,1 0 0,-1 0 0,0 0 0,0 0 0,1 0 0,-1 0 0,0 1 0,0-1 0,0 0 0,0 0 0,0 0 0,0 0 0,-1 0 0,1 0 0,-1 3 0,-2 4 10,0 0 0,0 0-1,-1 0 1,0-1-1,-1 1 1,-7 10 0,-39 42 80,35-42-65,-3 5-28,-2-1 1,0-1-1,0-1 1,-36 26-1,41-40-413,16-6 390,0 0 1,0 0-1,0 0 1,0 0-1,-1 0 0,1 0 1,0 0-1,0-1 1,0 1-1,0 0 1,-1 0-1,1 0 0,0 0 1,0 0-1,0 0 1,0 0-1,0 0 1,-1-1-1,1 1 1,0 0-1,0 0 0,0 0 1,0 0-1,0 0 1,0-1-1,0 1 1,0 0-1,-1 0 0,1 0 1,0 0-1,0-1 1,0 1-1,0 0 1,0 0-1,0 0 0,0 0 1,0-1-1,0 1 1,0 0-1,0 0 1,1-3-78,0 0 0,0 1 0,0-1 1,0 1-1,0 0 0,0-1 0,0 1 0,1 0 1,1-3-1,21-21-306,6-1-142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3.071"/>
    </inkml:context>
    <inkml:brush xml:id="br0">
      <inkml:brushProperty name="width" value="0.05" units="cm"/>
      <inkml:brushProperty name="height" value="0.05" units="cm"/>
    </inkml:brush>
  </inkml:definitions>
  <inkml:trace contextRef="#ctx0" brushRef="#br0">42 269 14555,'-13'21'865,"9"-17"-752,1 0 1,0 1 0,0-1 0,0 1 0,1 0 0,-1 0 0,1 0-1,0 0 1,-1 8 0,3-13-96,0 0 0,0 1 0,0-1 0,1 0 0,-1 1 0,0-1 0,0 0 0,1 0 0,-1 1 0,0-1 0,0 0 0,1 0 0,-1 0 0,0 1 0,0-1 0,1 0 0,-1 0 0,0 0 0,1 0 0,-1 0 0,0 0 0,1 1 0,-1-1 0,0 0 0,1 0 0,-1 0 0,0 0 0,1 0 0,-1 0 0,0 0 0,1-1 0,-1 1 0,0 0 0,1 0 0,-1 0 0,0 0 0,1 0 0,-1 0 0,0-1 0,0 1 0,1 0 0,-1 0 0,1-1 0,18-9 396,51-35-36,-2-4-1,70-65 1,-31 24-280,-91 77-94,18-12-12,-31 26-1,-5 6-1,-9 13-14,8-14 16,-15 27-6,-23 59 0,36-77-76,0 1-1,1-1 1,1 1 0,0 0-1,1-1 1,0 27 0,2-39 79,0-1 1,0 0-1,0 0 1,0 0-1,0 0 1,1 0-1,-1 1 0,1-1 1,-1 0-1,1 0 1,0 0-1,0 0 1,0 0-1,0 0 1,0-1-1,0 1 1,0 0-1,1 0 0,-1-1 1,1 1-1,-1-1 1,3 3-1,17-4-134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3.538"/>
    </inkml:context>
    <inkml:brush xml:id="br0">
      <inkml:brushProperty name="width" value="0.05" units="cm"/>
      <inkml:brushProperty name="height" value="0.05" units="cm"/>
    </inkml:brush>
  </inkml:definitions>
  <inkml:trace contextRef="#ctx0" brushRef="#br0">62 2 14523,'-2'-2'1280,"2"5"-1032,-5 12-128,2 6 473,0 13-305,0 5-88,-1 8-176,1 4 0,1-3-168,1-2-144,1-10-192,-3-6 512,-3-11-121,-4-8-95,-7-14-48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3.942"/>
    </inkml:context>
    <inkml:brush xml:id="br0">
      <inkml:brushProperty name="width" value="0.05" units="cm"/>
      <inkml:brushProperty name="height" value="0.05" units="cm"/>
    </inkml:brush>
  </inkml:definitions>
  <inkml:trace contextRef="#ctx0" brushRef="#br0">1 107 12891,'50'-20'1102,"4"-3"136,1 3 0,84-20 1,-133 39-1164,-1 0 1,1 0-1,-1 1 1,1-1-1,9 2 1,-14-1-74,0 0 1,0 0 0,0 0 0,-1 1-1,1-1 1,0 0 0,0 0 0,-1 1-1,1-1 1,0 1 0,-1-1-1,1 0 1,0 1 0,-1-1 0,1 1-1,-1-1 1,1 1 0,-1 0 0,1-1-1,-1 1 1,1 0 0,-1-1 0,1 1-1,-1 0 1,0-1 0,1 1-1,-1 0 1,0 0 0,0-1 0,0 1-1,0 0 1,1 0 0,-1-1 0,0 1-1,0 0 1,-1 0 0,1 0 0,0-1-1,0 1 1,0 0 0,0 0-1,-1-1 1,1 1 0,0 0 0,-1 0-1,1-1 1,0 1 0,-2 1 0,-1 4-1,0 0 0,-1 0 1,0-1-1,0 1 1,0-1-1,-1 0 1,-7 7-1,-43 33 31,30-26-15,2-2 31,-28 25-267,47-38 140,0 0 0,0 0-1,0 1 1,0-1 0,1 1 0,0 0-1,0 0 1,-3 8 0,5-12 74,1-1 1,0 0-1,0 0 1,0 0-1,0 1 1,0-1-1,0 0 1,-1 0-1,1 1 1,0-1-1,0 0 1,0 1-1,0-1 0,0 0 1,0 0-1,0 1 1,0-1-1,0 0 1,0 0-1,0 1 1,0-1-1,0 0 1,1 1-1,-1-1 1,0 0-1,0 0 1,0 1-1,0-1 1,0 0-1,0 0 1,1 0-1,-1 1 1,0-1-1,0 0 1,0 0-1,1 1 1,11-2-143,8-4-74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4.299"/>
    </inkml:context>
    <inkml:brush xml:id="br0">
      <inkml:brushProperty name="width" value="0.05" units="cm"/>
      <inkml:brushProperty name="height" value="0.05" units="cm"/>
    </inkml:brush>
  </inkml:definitions>
  <inkml:trace contextRef="#ctx0" brushRef="#br0">61 9 13883,'1'-1'168,"1"0"0,-1 0 0,0 0-1,0 1 1,1-1 0,-1 0 0,0 1 0,1-1 0,-1 1-1,0-1 1,1 1 0,-1 0 0,1 0 0,-1 0 0,1 0 0,-1 0-1,0 0 1,1 0 0,-1 0 0,3 1 0,-1 0-50,1 1-1,-1-1 1,1 1 0,-1 0-1,1 0 1,4 5 0,-7-6-117,1 0 0,-1 0 1,0 0-1,0 1 0,0-1 0,0 0 1,0 0-1,0 1 0,-1-1 0,1 0 0,0 1 1,-1-1-1,1 1 0,-1-1 0,1 1 1,-1 0-1,0-1 0,0 1 0,0-1 1,1 1-1,-1-1 0,-1 1 0,1 0 0,0-1 1,0 1-1,-1-1 0,1 1 0,-2 2 1,-1 4 0,-1 0 1,0-1-1,0 1 1,-8 8-1,3-2 1,8-13-4,-20 33 10,-26 52 1,42-77-24,1 1 1,0-1-1,1 1 1,0 0 0,1 0-1,0 0 1,0 1-1,1-1 1,1 0 0,-1 1-1,3 12 1,-2-20-16,1 0 0,-1 0 0,1 0 0,0-1 0,0 1 0,0 0 0,1-1 1,-1 1-1,0-1 0,1 1 0,0-1 0,0 0 0,-1 1 0,1-1 0,1 0 0,-1 0 0,0-1 0,0 1 0,1 0 1,4 2-1,-4-3 7,1 1 0,0-1 1,0 0-1,0 0 0,0-1 1,0 1-1,0-1 0,0 0 1,1 0-1,-1 0 0,0 0 1,0-1-1,0 0 0,6-1 1,35-17-199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4.701"/>
    </inkml:context>
    <inkml:brush xml:id="br0">
      <inkml:brushProperty name="width" value="0.05" units="cm"/>
      <inkml:brushProperty name="height" value="0.05" units="cm"/>
    </inkml:brush>
  </inkml:definitions>
  <inkml:trace contextRef="#ctx0" brushRef="#br0">27 6 13467,'2'-4'1208,"1"2"-848,0 2-144,0 7 488,-3 8-119,0 8-217,-1 4-88,-5 10-128,2 5-64,-4 2-8,3 2-72,-1-7-224,2-2-136,2-11 1408,1-9-1040,2-11 40,3-9 32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5.062"/>
    </inkml:context>
    <inkml:brush xml:id="br0">
      <inkml:brushProperty name="width" value="0.05" units="cm"/>
      <inkml:brushProperty name="height" value="0.05" units="cm"/>
    </inkml:brush>
  </inkml:definitions>
  <inkml:trace contextRef="#ctx0" brushRef="#br0">0 66 15355,'1'-2'87,"-1"0"-1,1 0 1,-1 0 0,1 0-1,0 0 1,-1 0-1,1 0 1,0 0 0,0 0-1,1 1 1,-1-1-1,0 0 1,1 0 0,-1 1-1,1-1 1,-1 1-1,1 0 1,0-1-1,-1 1 1,1 0 0,0 0-1,0 0 1,0 0-1,0 0 1,0 1 0,0-1-1,0 0 1,2 1-1,10-4 66,0 1-1,-1 1 0,16-1 1,-26 3-108,15-1 1,139-9 172,-121 9-182,1 2-1,44 7 0,-79-8-31,-1 0-1,0 1 0,1-1 1,-1 0-1,0 0 0,1 1 1,-1-1-1,0 1 0,0 0 0,1-1 1,-1 1-1,0 0 0,1 1 1,-1-2-2,-1 0 1,0 1 0,0-1-1,0 0 1,0 1-1,1-1 1,-1 0 0,0 1-1,0-1 1,0 0-1,0 1 1,0-1 0,0 0-1,0 1 1,0-1 0,0 1-1,0-1 1,0 0-1,0 1 1,0-1 0,-1 0-1,1 1 1,0-1-1,0 0 1,0 1 0,0-1-1,-1 0 1,1 1 0,0-1-1,-1 0 1,-2 4 6,0-1 1,0 0 0,-1-1-1,0 1 1,1 0-1,-7 2 1,-136 72 177,-44 25 434,179-98-874,11-11-53,18-21-189,-11 18 443,5-10-223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5.416"/>
    </inkml:context>
    <inkml:brush xml:id="br0">
      <inkml:brushProperty name="width" value="0.05" units="cm"/>
      <inkml:brushProperty name="height" value="0.05" units="cm"/>
    </inkml:brush>
  </inkml:definitions>
  <inkml:trace contextRef="#ctx0" brushRef="#br0">1 42 13451,'2'-3'210,"1"0"0,-1 0 1,1 0-1,0 0 0,0 0 0,0 0 1,0 1-1,1-1 0,-1 1 1,1 0-1,-1 0 0,1 1 0,0-1 1,0 1-1,4-2 0,-3 2-37,0 0-1,1 1 1,-1 0-1,1 0 1,-1 0 0,1 0-1,-1 1 1,1 0-1,-1 0 1,11 4-1,-13-4-149,0 0 0,0 0 0,1 0 0,-1 1 0,-1 0-1,1-1 1,0 1 0,0 0 0,-1 0 0,1 1 0,-1-1-1,1 0 1,-1 1 0,0 0 0,0-1 0,0 1 0,-1 0 0,1 0-1,0 0 1,-1 0 0,0 0 0,0 0 0,1 5 0,-1-3-21,-1 0 1,0 0 0,0 0 0,0 0 0,-1 0 0,0-1-1,0 1 1,0 0 0,0 0 0,-1-1 0,1 1-1,-1-1 1,-1 1 0,1-1 0,-5 7 0,3-5 1,1-1 1,-1 0 0,0 0-1,-1 0 1,1 0 0,-1-1-1,0 1 1,0-1 0,-1 0-1,1-1 1,-10 5 0,8-7-9,10-5-24,12-7-35,-12 9 49,0 1 0,0-1 0,0 1 0,0 0 0,0 1 0,1-1 0,-1 0 0,0 1 0,0 0 0,0-1 0,1 1 1,-1 1-1,0-1 0,0 0 0,1 1 0,-1-1 0,0 1 0,0 0 0,0 0 0,0 1 0,0-1 0,4 3 0,-4-2 0,0 1 0,0 0 0,-1 0 0,1 0 0,-1 0 0,0 0 1,0 0-1,0 0 0,0 1 0,0-1 0,-1 1 0,0-1 0,0 1 0,0 0 0,0-1 0,0 1 0,-1 0 1,1 7-1,-1 0-3,-1-1 0,0 1 0,-1 0 0,0-1 0,-1 0 0,0 1 0,0-1 0,-1 0 0,-1 0 0,0-1 0,-7 13 0,7-14-1,-1 0 0,1 0 0,-1-1 0,-1 0 0,1 0 0,-1 0 0,-1-1 0,1 0 0,-1 0 0,0-1 0,0 0 0,-16 7 0,24-12 16,0 0-1,-1 0 0,1 1 1,0-1-1,0 0 1,-1 0-1,1 0 0,0 0 1,-1 0-1,1 0 0,0 1 1,-1-1-1,1 0 1,0 0-1,-1 0 0,1 0 1,0 0-1,-1 0 0,1 0 1,0 0-1,-1 0 1,1 0-1,0-1 0,-1 1 1,1 0-1,0 0 0,0 0 1,-1 0-1,1 0 1,0-1-1,-1 1 0,1 0 1,0 0-1,0 0 0,-1-1 1,1 1-1,0 0 1,0 0-1,0-1 0,-1 1 1,1 0-1,0 0 0,0-1 1,0 1-1,0 0 1,0-1-1,0 1 0,-1 0 1,1-1-1,0 1 0,0 0 1,0-1-1,0 1 1,0 0-1,0-1 0,0 1 1,0 0-1,1-1 0,-1 1 1,0 0-1,0-1 1,0 1-1,0 0 0,0 0 1,0-1-1,1 1 1,-1-1-1,11-21-40,9-5-33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5.801"/>
    </inkml:context>
    <inkml:brush xml:id="br0">
      <inkml:brushProperty name="width" value="0.05" units="cm"/>
      <inkml:brushProperty name="height" value="0.05" units="cm"/>
    </inkml:brush>
  </inkml:definitions>
  <inkml:trace contextRef="#ctx0" brushRef="#br0">181 1 15683,'-14'1'1113,"-8"15"-921,-2 5-104,-2 14 336,2 5-128,2 9-192,2 1-56,7 1-8,9 0-16,4-6-32,3-2-160,1-10-296,-2-8 408,-10-12-88,-4-9-24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6.203"/>
    </inkml:context>
    <inkml:brush xml:id="br0">
      <inkml:brushProperty name="width" value="0.05" units="cm"/>
      <inkml:brushProperty name="height" value="0.05" units="cm"/>
    </inkml:brush>
  </inkml:definitions>
  <inkml:trace contextRef="#ctx0" brushRef="#br0">1 134 14579,'10'-11'353,"2"1"-1,-1 1 1,2 0 0,-1 0-1,1 2 1,0-1 0,0 2-1,29-11 1,-4 5 107,1 2 0,44-6 0,-59 12-310,35-1 0,-53 5-144,0-1-1,-1 2 1,1-1 0,0 1-1,-1 0 1,1 0 0,-1 0-1,1 1 1,-1 0 0,1 0-1,-1 0 1,6 4 0,-10-5-7,0 0 1,0 0 0,0 0-1,0 0 1,0 0-1,0 0 1,0 0 0,0 1-1,0-1 1,0 0-1,-1 1 1,1-1 0,0 1-1,-1-1 1,0 1-1,1-1 1,-1 1-1,0-1 1,1 1 0,-1-1-1,0 1 1,0-1-1,-1 1 1,1-1 0,0 1-1,0-1 1,-1 1-1,1-1 1,-1 1 0,0 2-1,-2 2 2,0 0 0,0-1 0,-1 1 0,0-1 0,-8 10 0,-27 25 152,-63 50 0,56-52 50,-43 46 0,71-59-258,18-25 42,0 0 0,-1 0 0,1 1 1,0-1-1,0 0 0,-1 1 1,1-1-1,0 0 0,0 1 1,0-1-1,-1 0 0,1 1 1,0-1-1,0 1 0,0-1 0,0 0 1,0 1-1,0-1 0,0 1 1,0-1-1,0 0 0,0 1 1,0-1-1,0 1 0,0-1 1,0 0-1,0 1 0,0-1 0,0 1 1,0-1-1,1 0 0,-1 1 1,0-1-1,0 0 0,1 1 1,-1-1-1,0 0 0,0 1 1,1-1-1,-1 0 0,0 1 0,1-1 1,-1 0-1,0 0 0,1 0 1,-1 1-1,0-1 0,1 0 1,-1 0-1,1 0 0,-1 0 1,0 0-1,1 0 0,-1 0 0,1 1 1,-1-1-1,0 0 0,1-1 1,-1 1-1,1 0 0,-1 0 1,0 0-1,1 0 0,-1 0 1,1 0-1,-1 0 0,1-1 0,8-2-86,1 0-1,-1-1 0,0 0 0,0 0 0,-1-1 0,1 0 0,-1-1 0,9-8 1,-5 5-28,33-23-313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2.403"/>
    </inkml:context>
    <inkml:brush xml:id="br0">
      <inkml:brushProperty name="width" value="0.05" units="cm"/>
      <inkml:brushProperty name="height" value="0.05" units="cm"/>
    </inkml:brush>
  </inkml:definitions>
  <inkml:trace contextRef="#ctx0" brushRef="#br0">3 567 10954,'-2'-16'307,"1"0"-1,1 0 0,1 1 1,0-1-1,1 0 0,1 0 1,0 1-1,1 0 0,1 0 1,0 0-1,1 0 0,0 1 1,2 0-1,-1 0 0,2 0 1,9-11-1,7-6-55,1 1 0,1 1-1,1 2 1,2 0 0,0 3-1,2 0 1,1 2 0,42-22 0,-59 36-210,0 1 1,0 1 0,0 0 0,1 1-1,17-3 1,-29 8-34,0-1 1,0 1-1,0 0 1,1 0-1,-1 0 1,0 1-1,0-1 1,0 1-1,7 3 1,-9-3-7,0 0 0,-1 0 1,1 1-1,0 0 0,-1-1 1,0 1-1,1 0 0,-1 0 1,0 0-1,0 0 0,0 1 1,0-1-1,0 1 1,0-1-1,-1 1 0,0-1 1,2 5-1,0 1 12,0 1 0,-1 0-1,-1 0 1,1 0 0,-1 0 0,-1 0-1,0 1 1,0-1 0,-1 0 0,0 0-1,0 0 1,-5 12 0,0 1 92,-1 0-1,-1-1 1,-20 37-1,11-30-96,-1 0 0,-1-1 0,-1-1 0,-2-1 0,-1-1-1,0 0 1,-42 30 0,79-55-230,13-6-70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36.601"/>
    </inkml:context>
    <inkml:brush xml:id="br0">
      <inkml:brushProperty name="width" value="0.05" units="cm"/>
      <inkml:brushProperty name="height" value="0.05" units="cm"/>
    </inkml:brush>
  </inkml:definitions>
  <inkml:trace contextRef="#ctx0" brushRef="#br0">101 11 11426,'15'-10'1917,"-11"9"405,-15 22 272,6-13-2920,-58 105 973,55-96-624,1 1-1,0-1 1,1 2 0,-6 32-1,12-49-21,0 0 0,-1 0 0,1 0-1,0 1 1,0-1 0,0 0 0,1 0-1,-1 0 1,0 1 0,1-1 0,-1 0-1,1 0 1,0 0 0,0 0-1,0 0 1,1 2 0,-1-3-16,0 0-1,0 0 1,0-1 0,0 1-1,0 0 1,0 0 0,0-1-1,1 1 1,-1-1 0,0 1 0,0-1-1,1 0 1,-1 1 0,0-1-1,0 0 1,1 0 0,-1 0-1,0 0 1,1 0 0,-1 0-1,0 0 1,0 0 0,1-1 0,-1 1-1,0 0 1,0-1 0,3 0-1,13-7-587,0-1 0,0 0-1,-1-1 1,0-1 0,27-24-1,27-18-2689,-61 50 2992,-7 10 303,-8 11 317,6-18-311,-22 50 1480,5-11 40,-16 52 1,30-78-1403,0-1-1,0 1 0,1-1 1,1 1-1,0 0 0,1 0 0,0 0 1,4 21-1,3-14-52,4-14-79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08.430"/>
    </inkml:context>
    <inkml:brush xml:id="br0">
      <inkml:brushProperty name="width" value="0.05" units="cm"/>
      <inkml:brushProperty name="height" value="0.05" units="cm"/>
    </inkml:brush>
  </inkml:definitions>
  <inkml:trace contextRef="#ctx0" brushRef="#br0">184 23 14227,'-1'-1'66,"1"-1"-1,-1 1 1,1 0 0,-1 0-1,1 0 1,-1-1 0,0 1-1,0 0 1,1 0 0,-1 0-1,0 0 1,0 0-1,0 1 1,0-1 0,0 0-1,0 0 1,0 1 0,-1-1-1,1 0 1,0 1 0,0-1-1,0 1 1,-1-1 0,1 1-1,0 0 1,-1 0-1,1 0 1,0-1 0,0 1-1,-1 0 1,1 1 0,0-1-1,-1 0 1,1 0 0,0 0-1,-1 1 1,1-1 0,0 1-1,0-1 1,0 1 0,-2 0-1,-2 2 32,0 0 0,0 1-1,1-1 1,0 1 0,-1 0-1,1 0 1,1 0 0,-7 8-1,-2 6 33,1 2 0,1-1-1,1 2 1,0-1 0,-11 44-1,14-35-13,0 1-1,2-1 1,-2 60-1,7-75-63,-1 1 0,2 0 0,0 0 1,0-1-1,9 26 0,-9-35-40,-1-1 0,1 0 0,0 0 0,0-1 0,0 1 0,0 0 1,0-1-1,1 1 0,0-1 0,0 0 0,0 0 0,0 0 0,0 0 0,1 0 0,-1-1 0,1 0 0,0 1 1,-1-1-1,1-1 0,0 1 0,0 0 0,1-1 0,-1 0 0,6 1 0,-2-2 12,1 0 0,0-1 0,-1 0-1,1 0 1,-1-1 0,1 0 0,-1-1 0,0 0 0,0 0-1,0-1 1,-1 1 0,1-2 0,-1 1 0,7-6 0,-9 6 7,-1 1 1,0-1 0,0 0 0,-1 0 0,1 0 0,-1 0 0,1 0 0,-1-1 0,-1 0 0,4-7 0,-5 9-3,0 0 0,0-1 0,0 1 0,0 0 0,-1 0 0,0-1-1,0 1 1,0 0 0,0-1 0,0 1 0,-1 0 0,1-1 0,-1 1 0,0 0 0,0 0 0,0 0 0,0-1 0,-3-2 0,2 2 7,-1 0 0,0 1 1,-1-1-1,1 1 0,0 0 0,-1 0 1,0 0-1,0 0 0,0 1 1,0 0-1,0 0 0,0 0 0,0 0 1,-1 0-1,1 1 0,-1 0 0,1 0 1,-1 0-1,0 0 0,-5 1 1,6-1-40,0 1 0,0 0 0,0 0 0,0 0 0,0 0 0,1 1 0,-1 0 0,0-1 0,0 1 0,1 1 0,-1-1 0,0 0 1,1 1-1,0 0 0,-1 0 0,1 0 0,0 0 0,0 0 0,0 1 0,0 0 0,0-1 0,1 1 0,-1 0 0,1 0 1,-3 4-1,5-7-30,0 1 1,-1-1 0,1 1 0,-1-1 0,1 1 0,0-1 0,0 1 0,-1-1 0,1 1-1,0-1 1,0 1 0,0 0 0,-1-1 0,1 1 0,0-1 0,0 1 0,0-1-1,0 1 1,0 0 0,0-1 0,0 1 0,0-1 0,1 1 0,-1 0 0,0-1-1,0 1 1,0-1 0,1 1 0,-1-1 0,0 1 0,1-1 0,-1 1 0,0-1 0,1 1-1,-1-1 1,0 1 0,1-1 0,-1 0 0,1 1 0,-1-1 0,1 0 0,-1 1-1,1-1 1,-1 0 0,1 0 0,-1 1 0,1-1 0,0 0 0,-1 0 0,1 0-1,-1 0 1,1 0 0,0 0 0,-1 0 0,1 0 0,-1 0 0,1 0 0,0 0 0,-1 0-1,1 0 1,0-1 0,4 1-85,-1-1 0,0 0 0,1 0 0,-1-1 0,0 1 0,0-1 0,5-2 0,15-14-537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08.815"/>
    </inkml:context>
    <inkml:brush xml:id="br0">
      <inkml:brushProperty name="width" value="0.05" units="cm"/>
      <inkml:brushProperty name="height" value="0.05" units="cm"/>
    </inkml:brush>
  </inkml:definitions>
  <inkml:trace contextRef="#ctx0" brushRef="#br0">126 0 14851,'-26'36'752,"3"0"1,-20 42-1,37-66-682,1 0 0,0 1 1,1 0-1,0 0 0,1 0 0,1 0 0,0 1 0,1-1 0,0 1 1,2 25-1,-1-36-61,1-1 0,-1 1 0,0 0 0,1 0 0,0 0 0,0 0 0,0-1 0,0 1 0,0 0 0,1-1 0,-1 1 0,1-1 0,0 1 1,-1-1-1,1 0 0,0 0 0,0 0 0,1 0 0,-1 0 0,0 0 0,1-1 0,-1 1 0,1-1 0,-1 1 0,1-1 0,0 0 0,-1 0 0,1 0 0,0-1 0,0 1 0,0-1 0,0 1 0,0-1 1,0 0-1,-1 0 0,1 0 0,0 0 0,0-1 0,0 1 0,0-1 0,5-2 0,0 0 26,-1 0 1,0-1 0,0 0-1,0 0 1,0-1-1,-1 0 1,0 0-1,1-1 1,-2 1-1,1-1 1,-1-1-1,0 1 1,0-1-1,-1 1 1,7-15 0,-7 13 20,0 0 1,-1 0-1,0 0 1,-1 0-1,1 0 1,-2-1-1,1 1 1,-1-1-1,0 1 1,-1-1-1,0 1 1,0-1-1,-1 0 1,-4-16-1,4 21-55,-1 0 0,-1-1 0,1 1 1,0 0-1,-1 0 0,0 0 0,0 1 0,0-1 0,0 1 0,-1 0 0,1-1 0,-1 2 0,0-1 0,0 0 0,0 1 1,0 0-1,0-1 0,-1 2 0,1-1 0,-1 0 0,1 1 0,-1 0 0,0 0 0,1 1 0,-1-1 0,-8 1 1,13 0-3,0 0 1,-1 0-1,1 0 1,0 0-1,0 0 1,0 0 0,0 0-1,-1 0 1,1 0-1,0 0 1,0 0 0,0 0-1,0 0 1,0 0-1,-1 0 1,1 0-1,0 0 1,0 0 0,0 0-1,0 0 1,0-1-1,-1 1 1,1 0 0,0 0-1,0 0 1,0 0-1,0 0 1,0 0-1,0 0 1,0-1 0,0 1-1,-1 0 1,1 0-1,0 0 1,0 0 0,0 0-1,0 0 1,0-1-1,0 1 1,0 0-1,0 0 1,0 0 0,0 0-1,0-1 1,0 1-1,0 0 1,0 0 0,0 0-1,0 0 1,0 0-1,0-1 1,0 1-1,0 0 1,0 0 0,0 0-1,1 0 1,-1 0-1,0-1 1,0 1 0,0 0-1,9-6-99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09.267"/>
    </inkml:context>
    <inkml:brush xml:id="br0">
      <inkml:brushProperty name="width" value="0.05" units="cm"/>
      <inkml:brushProperty name="height" value="0.05" units="cm"/>
    </inkml:brush>
  </inkml:definitions>
  <inkml:trace contextRef="#ctx0" brushRef="#br0">23 2 16003,'0'0'35,"0"0"-1,0 0 1,0 0-1,1 0 1,-1 0-1,0 0 1,0 1-1,0-1 1,0 0-1,0 0 1,0 0-1,0 0 1,0 0-1,0 0 1,0 0-1,0 0 1,1 0-1,-1 0 1,0 0-1,0 0 0,0 0 1,0 0-1,0 0 1,0 0-1,0 0 1,1 0-1,-1 0 1,0 0-1,0 0 1,0 0-1,0 0 1,0 0-1,0 0 1,0 0-1,1 0 1,-1 0-1,0 0 1,0 0-1,0 0 1,0 0-1,0 0 0,0 0 1,0 0-1,0 0 1,0 0-1,1 0 1,-1-1-1,0 1 1,0 0-1,0 0 1,0 0-1,0 0 1,0 0-1,0 0 1,0 0-1,0 0 1,0 0-1,0-1 1,0 1-1,0 0 1,0 0-1,0 0 1,0 0-1,0 0 0,0 0 1,0-1-1,0 16 1175,-8 32-516,6-34-484,-3 13-215,0-1-255,2 0 0,0 0 0,1 0-1,3 29 1,-1-54 209,0 0 0,0 0 0,0-1 0,0 1 0,0 0 0,0 0 0,0 0 0,0 0 0,1 0 0,-1 0 0,0 0 0,0 0 0,0 0 0,0 0 0,0 0 0,0 0 0,0 0 0,1 0 0,-1 0 0,0 0 0,0 0 0,0 0 0,0 0 0,0 0 0,0 0 0,1 0 0,-1 0 0,0 0 0,0 0 0,0 0 0,0 0 0,0 0 0,0 0 0,0 1 0,0-1 0,1 0 0,-1 0 0,0 0 0,0 0 0,0 0 0,0 0 0,0 0 0,0 0 0,0 0 0,0 1 0,0-1 0,0 0 0,0 0 0,0 0 0,0 0 0,0 0 0,0 0 0,0 1 0,0-1 0,0 0 0,0 0 0,6-12-1288,-1-2 359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09.665"/>
    </inkml:context>
    <inkml:brush xml:id="br0">
      <inkml:brushProperty name="width" value="0.05" units="cm"/>
      <inkml:brushProperty name="height" value="0.05" units="cm"/>
    </inkml:brush>
  </inkml:definitions>
  <inkml:trace contextRef="#ctx0" brushRef="#br0">53 1 14243,'1'0'84,"-1"0"-1,1 0 1,-1 0-1,1 0 1,-1 0 0,1 1-1,-1-1 1,0 0-1,1 1 1,-1-1 0,1 0-1,-1 0 1,0 1-1,1-1 1,-1 1 0,0-1-1,1 0 1,-1 1-1,0-1 1,1 1 0,-1-1-1,0 1 1,0-1-1,0 1 1,1-1 0,-1 1-1,0-1 1,0 1-1,0-1 1,0 1 0,0-1-1,0 1 1,0-1-1,0 1 1,0-1-1,-1 1 1,-2 24 954,3-21-737,-27 109 2174,-2 15-1822,28-122-639,0 1-1,1-1 0,-1 0 0,1 1 1,1-1-1,-1 0 0,1 1 1,0-1-1,3 12 0,-2-15-15,-1-1 0,0 0 0,0 0 0,1 1 0,-1-1 0,1 0 0,0 0 0,-1-1 0,1 1 0,0 0 0,0 0 0,1-1 0,-1 0 0,0 1 0,0-1 0,1 0 0,-1 0 0,0 0 0,1 0 0,-1 0 0,1-1 0,-1 1 0,1-1 0,0 0 0,-1 1 0,5-2 0,-2 1-111,1 0 0,0-1 0,-1 0 0,1 0-1,-1 0 1,1-1 0,-1 0 0,1 0 0,-1 0 0,0-1 0,0 1 0,0-1-1,-1-1 1,1 1 0,5-6 0,0-1-139,0 1 0,-1-2-1,-1 1 1,0-1 0,9-17 0,2-9-375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0.074"/>
    </inkml:context>
    <inkml:brush xml:id="br0">
      <inkml:brushProperty name="width" value="0.05" units="cm"/>
      <inkml:brushProperty name="height" value="0.05" units="cm"/>
    </inkml:brush>
  </inkml:definitions>
  <inkml:trace contextRef="#ctx0" brushRef="#br0">55 1 12779,'-9'23'1496,"1"10"-792,-2 5-248,0 4 1129,1 1-681,3 0-280,3-2-88,5-9-392,2-3-336,3-15 216,3-1-56,2-12-112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0.488"/>
    </inkml:context>
    <inkml:brush xml:id="br0">
      <inkml:brushProperty name="width" value="0.05" units="cm"/>
      <inkml:brushProperty name="height" value="0.05" units="cm"/>
    </inkml:brush>
  </inkml:definitions>
  <inkml:trace contextRef="#ctx0" brushRef="#br0">23 0 14075,'1'1'148,"0"0"0,-1 0 0,1 0 0,-1-1 0,1 1 0,-1 0 0,1 0 0,-1 0 0,0 0 0,0 0 0,1 0 0,-1 0 0,0 0-1,0 0 1,0 1 0,0-1 0,0 0 0,0 0 0,0 0 0,-1 1 0,-5 29 1067,3-19-716,-13 109 1048,14-102-1505,1 1-1,2 0 0,0 0 0,3 21 1,-3-39-57,-1 0-1,0 0 1,1-1 0,-1 1 0,1 0 0,0-1 0,-1 1 0,1 0-1,0-1 1,0 1 0,0-1 0,0 1 0,0-1 0,0 1 0,1-1 0,1 2-1,-2-3-30,0 1 0,0-1 0,0 0-1,0 0 1,0 1 0,1-1 0,-1 0-1,0 0 1,0 0 0,0 0 0,0 0-1,0-1 1,1 1 0,-1 0 0,0 0-1,0-1 1,0 1 0,0-1 0,0 1-1,0-1 1,0 1 0,0-1 0,0 0-1,0 1 1,0-1 0,-1 0 0,3-1-1,6-8-402,1-1-1,14-19 1,-11 12 142,10-12-275</inkml:trace>
  <inkml:trace contextRef="#ctx0" brushRef="#br0" timeOffset="1">188 119 13243,'-5'14'1416,"3"4"-800,-1 2-232,3 4 753,0 5-361,2 2-200,2 4-112,2 0-240,-3 0-208,4-2-376,-2-3-208,0-7 464,-1 0-112,0-8-88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0.924"/>
    </inkml:context>
    <inkml:brush xml:id="br0">
      <inkml:brushProperty name="width" value="0.05" units="cm"/>
      <inkml:brushProperty name="height" value="0.05" units="cm"/>
    </inkml:brush>
  </inkml:definitions>
  <inkml:trace contextRef="#ctx0" brushRef="#br0">8 0 15091,'4'12'1545,"-3"3"-1121,-5 8-184,0 5 1192,1 7-1048,1 4-160,2 1-160,5-4-136,2-9-424,3-2-184,0-14 528,-3-1-112,-3-8-96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1.325"/>
    </inkml:context>
    <inkml:brush xml:id="br0">
      <inkml:brushProperty name="width" value="0.05" units="cm"/>
      <inkml:brushProperty name="height" value="0.05" units="cm"/>
    </inkml:brush>
  </inkml:definitions>
  <inkml:trace contextRef="#ctx0" brushRef="#br0">0 77 13531,'3'-3'265,"0"0"1,-1 0-1,1 0 0,1 1 1,-1-1-1,0 1 0,1 0 1,-1 0-1,1 0 0,5-2 1,44-14 1336,-40 14-1125,-13 4-467,82-21 1314,-75 19-1233,1 1 1,0 0 0,-1 0 0,1 1-1,0 0 1,-1 1 0,1-1 0,13 4-1,-20-3-86,0-1-1,0 1 0,0-1 1,0 1-1,0 0 0,0-1 1,0 1-1,0 0 0,0 0 0,0 0 1,0 0-1,0 0 0,-1 0 1,1 0-1,0 0 0,-1 0 0,1 0 1,-1 0-1,1 0 0,-1 1 1,0-1-1,1 0 0,-1 0 1,0 1-1,0-1 0,0 0 0,0 0 1,0 0-1,0 1 0,0-1 1,0 0-1,-1 0 0,1 1 1,0-1-1,-1 1 0,-1 5-2,0 1-1,-1-1 1,0 0 0,-5 9-1,-16 23 31,-31 38-1,30-44 92,-35 63 1,58-94-115,1 0 0,0 0 1,0 0-1,0 1 1,0-1-1,0 0 0,1 1 1,-1-1-1,1 1 1,-1-1-1,1 1 0,0-1 1,0 1-1,0-1 1,0 1-1,0-1 0,1 1 1,-1-1-1,1 0 1,0 1-1,0-1 0,0 0 1,2 4-1,-1-3-44,0 0 1,1-1-1,0 1 0,0-1 1,-1 0-1,1 0 0,0 0 1,1 0-1,-1 0 0,0-1 1,1 1-1,-1-1 0,0 0 0,1 0 1,5 1-1,-3-1-98,0 0-1,0-1 1,0 0-1,0 0 1,0 0-1,0 0 1,0-1 0,0 0-1,0 0 1,0-1-1,-1 0 1,1 0-1,0 0 1,-1-1-1,8-4 1,17-13-383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1.841"/>
    </inkml:context>
    <inkml:brush xml:id="br0">
      <inkml:brushProperty name="width" value="0.05" units="cm"/>
      <inkml:brushProperty name="height" value="0.05" units="cm"/>
    </inkml:brush>
  </inkml:definitions>
  <inkml:trace contextRef="#ctx0" brushRef="#br0">2 86 13643,'7'-7'357,"0"0"0,0 0-1,0 1 1,1 0 0,0 0 0,0 1 0,1 0 0,0 0 0,-1 1-1,1 0 1,1 1 0,15-4 0,-6 3-48,0 0 0,0 1-1,0 1 1,1 1 0,25 2 0,-43-1-295,0 0 0,0 0 0,0 0 0,0 0 0,0 0 0,0 1 0,-1-1 0,1 0-1,0 1 1,0 0 0,0-1 0,-1 1 0,1 0 0,0 0 0,-1 0 0,1 0 0,-1 0 0,1 1 0,-1-1 0,0 0 0,1 1 0,-1-1 0,0 1 0,0-1 0,0 1-1,0-1 1,0 1 0,1 3 0,-2-2-5,1 1-1,-1-1 1,0 1-1,-1-1 1,1 0-1,0 1 1,-1-1-1,0 0 1,0 1-1,0-1 1,0 0-1,-1 0 1,1 0-1,-1 0 1,-2 3-1,-25 37 148,-1-2 0,-73 74 0,8-9 214,92-102-353,-4 3 34,2 0-1,-1 1 0,-7 13 0,13-20-44,-1 0 0,0 0 0,1 0 0,-1 0 0,1 0 0,0 0 0,-1 0 0,1 0 0,0 0-1,-1 0 1,1 0 0,0 0 0,0 0 0,0 0 0,0 1 0,0-1 0,0 0 0,0 0 0,0 0 0,1 0 0,-1 0 0,0 0-1,1 0 1,-1 0 0,1 0 0,-1 0 0,1 0 0,-1 0 0,1 0 0,-1-1 0,1 1 0,0 0 0,0 0 0,-1 0 0,1-1-1,0 1 1,0-1 0,0 1 0,0 0 0,1 0 0,3 0-5,1 1 0,0-1-1,-1 0 1,1 0 0,0 0-1,-1-1 1,1 0 0,0 0 0,8-2-1,55-12-330,-59 12 254,9-3 24,1 0 0,-1-2-1,0 0 1,29-16 0,-13 0-97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8:37.860"/>
    </inkml:context>
    <inkml:brush xml:id="br0">
      <inkml:brushProperty name="width" value="0.05" units="cm"/>
      <inkml:brushProperty name="height" value="0.05" units="cm"/>
    </inkml:brush>
  </inkml:definitions>
  <inkml:trace contextRef="#ctx0" brushRef="#br0">1802 601 12155,'-278'-211'1207,"106"68"-1028,137 118-183,0 1-1,-2 3 1,-48-23-1,16 16-43,0 3 0,-133-30 1,151 45 104,-1 3 0,1 2 0,-1 2 0,-97 7 1,121 0-15,0 0 1,1 2-1,0 0 1,0 2-1,0 1 1,1 2-1,1 0 1,-46 28-1,57-30-34,1 1 0,0 0-1,0 1 1,1 0 0,1 1-1,0 0 1,0 1 0,1 0-1,1 1 1,0 0-1,1 1 1,0 0 0,2 0-1,-1 0 1,2 1 0,-5 19-1,7-14-47,0 0 0,2 0 0,0 0 0,1 0 0,1 0 0,1 0 0,1 0 0,1 0 0,10 33 0,-2-21-79,0-1 1,2-1 0,2 0-1,0-1 1,25 33-1,-29-48 88,0 1-1,1-2 1,0 0-1,1 0 1,1-1-1,0-1 1,1-1-1,0 0 1,19 9-1,-11-8 70,0-2-1,1-1 0,0-1 1,0-1-1,1-2 1,35 4-1,-2-4 115,0-3 0,1-2 0,-1-3 0,67-12-1,-38-1 12,0-4-1,90-34 0,-106 29-229,-1-4 0,103-58 0,-138 66-71,-1-3 1,-1 0-1,-2-2 0,0-2 0,-2-1 0,35-42 0,-1-17-71,-12 1-48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2.763"/>
    </inkml:context>
    <inkml:brush xml:id="br0">
      <inkml:brushProperty name="width" value="0.05" units="cm"/>
      <inkml:brushProperty name="height" value="0.05" units="cm"/>
    </inkml:brush>
  </inkml:definitions>
  <inkml:trace contextRef="#ctx0" brushRef="#br0">0 52 13483,'3'-4'239,"0"1"0,0-1 0,0 0 0,0 0 0,1 1-1,-1 0 1,1 0 0,0 0 0,0 0 0,0 1 0,0-1 0,0 1 0,1 0 0,-1 0 0,1 1 0,8-3 0,-11 4-180,1-1 1,0 1 0,-1 0 0,1 0 0,-1 0-1,1 0 1,0 0 0,-1 1 0,1-1-1,-1 1 1,1 0 0,0 0 0,-1-1 0,0 2-1,1-1 1,-1 0 0,0 0 0,1 1-1,-1-1 1,0 1 0,0 0 0,0 0 0,0-1-1,-1 1 1,1 1 0,-1-1 0,1 0-1,-1 0 1,1 0 0,-1 1 0,2 4-1,0 4-12,0 1 0,0-1-1,-1 1 1,-1-1 0,0 1-1,-1 0 1,0 0 0,0-1-1,-1 1 1,-4 17 0,-4 11 22,-23 63 1,21-78-63,8-17-38,-1 0 1,2 0-1,-1 0 1,1 0-1,-2 12 1,4-19 23,0-1 0,0 0 0,0 0 1,0 1-1,0-1 0,0 0 0,0 1 1,0-1-1,1 0 0,-1 0 0,0 1 1,0-1-1,0 0 0,0 1 0,0-1 1,1 0-1,-1 0 0,0 0 0,0 1 1,1-1-1,-1 0 0,0 0 0,0 0 1,1 1-1,-1-1 0,0 0 0,0 0 1,1 0-1,-1 0 0,0 0 0,0 0 1,1 0-1,-1 0 0,0 0 0,1 0 1,-1 0-1,0 0 0,1 0 0,-1 0 1,0 0-1,0 0 0,1 0 0,-1 0 1,0 0-1,1 0 0,-1 0 0,0 0 1,0 0-1,1-1 0,17-6-197,-15 5 156,19-8-202,0 1 0,26-6 0,-41 13 213,1 0 1,0 0-1,0 1 1,0 0-1,0 1 1,0 0-1,0 0 1,0 1-1,0 0 0,10 2 1,-17-3 36,1 1 1,-1-1-1,1 0 0,-1 1 1,1-1-1,-1 1 0,0 0 1,1 0-1,-1-1 0,0 1 1,0 0-1,1 0 0,-1 0 1,0 0-1,0 0 0,0 1 1,0-1-1,0 0 0,0 0 1,-1 1-1,1-1 0,0 0 1,-1 1-1,1-1 0,0 2 1,-1 0 15,0 0 0,0-1 1,0 1-1,-1 0 0,1-1 0,-1 1 1,0 0-1,1-1 0,-1 1 1,0-1-1,0 1 0,-1-1 0,-1 3 1,-5 8 145,-2-1 1,1 0-1,-22 20 1,10-12 27,-1-1 1,-1 0-1,0-2 1,-51 27-1,73-43-218,-23 8-219,24-9 239,-1 1-1,0-1 1,0 0 0,1 0 0,-1 1 0,0-1 0,0 0 0,1 0 0,-1 0-1,0 0 1,0 0 0,0 0 0,1 0 0,-1-1 0,0 1 0,0 0 0,1 0-1,-1-1 1,0 1 0,0 0 0,1-1 0,-1 1 0,0 0 0,1-1 0,-1 1-1,1-1 1,-2-1 0,-1-9-188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2.463"/>
    </inkml:context>
    <inkml:brush xml:id="br0">
      <inkml:brushProperty name="width" value="0.05" units="cm"/>
      <inkml:brushProperty name="height" value="0.05" units="cm"/>
    </inkml:brush>
  </inkml:definitions>
  <inkml:trace contextRef="#ctx0" brushRef="#br0">0 0 15131,'5'0'1385,"-5"6"-881,-2 4-192,1 13 680,-1 5-248,2 10-208,2 0-112,3 4-160,5-2-56,2-4-304,-4-7-304,1-11 1505,-2-3-1089,-4-10 48,0-5 16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3.146"/>
    </inkml:context>
    <inkml:brush xml:id="br0">
      <inkml:brushProperty name="width" value="0.05" units="cm"/>
      <inkml:brushProperty name="height" value="0.05" units="cm"/>
    </inkml:brush>
  </inkml:definitions>
  <inkml:trace contextRef="#ctx0" brushRef="#br0">3 405 13299,'-2'12'1233,"6"-13"89,12-19 101,13-22-375,221-311 1675,-248 352-2665,-3 7-45,-3 8-7,-13 27 6,3-1 0,-13 57 1,21-69-19,2 1-1,0 0 1,2 0 0,2 41 0,0-67-64,1 1 0,0-1 0,-1 1 0,1-1 0,0 0 0,1 0-1,-1 0 1,3 5 0,-4-8 41,0 1 0,1-1 0,-1 0 0,0 1 0,0-1 0,1 0 0,-1 1-1,0-1 1,1 0 0,-1 1 0,0-1 0,1 0 0,-1 0 0,0 1 0,1-1 0,-1 0 0,1 0-1,-1 0 1,0 0 0,1 0 0,-1 1 0,1-1 0,-1 0 0,1 0 0,0 0 0,0-1 8,-1 1 1,1-1 0,0 1 0,0-1 0,-1 0 0,1 1 0,0-1 0,-1 0 0,1 1-1,-1-1 1,1 0 0,-1 0 0,1 1 0,-1-1 0,1 0 0,-1 0 0,0 0 0,1-1-1,5-23-264,0-9-115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3.518"/>
    </inkml:context>
    <inkml:brush xml:id="br0">
      <inkml:brushProperty name="width" value="0.05" units="cm"/>
      <inkml:brushProperty name="height" value="0.05" units="cm"/>
    </inkml:brush>
  </inkml:definitions>
  <inkml:trace contextRef="#ctx0" brushRef="#br0">1 318 15595,'7'-4'251,"-1"-1"0,1 0 0,-1 0 0,0-1 0,0 0 0,-1 0 0,6-8-1,7-8 42,63-70 1146,57-61-392,-139 162-1093,-3 7 31,-13 26-109,3 0-1,1 2 1,3-1 0,1 1-1,2 0 1,-1 55-1,8-93 79,-1 0 0,2 1-1,-1-1 1,1 0-1,0 0 1,3 9-1,3-1-165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4.368"/>
    </inkml:context>
    <inkml:brush xml:id="br0">
      <inkml:brushProperty name="width" value="0.05" units="cm"/>
      <inkml:brushProperty name="height" value="0.05" units="cm"/>
    </inkml:brush>
  </inkml:definitions>
  <inkml:trace contextRef="#ctx0" brushRef="#br0">8 27 13923,'-8'-9'1826,"9"4"-347,19 2 60,-13 3-1526,113-9 618,170 9 1,-282 0-688,34 5-170,-40-5 202,-1 0 0,0 1 0,1-1 0,-1 0 0,1 1-1,-1-1 1,0 1 0,1-1 0,-1 1 0,0 0 0,1 0 0,-1 0 0,0-1 0,0 1 0,0 0-1,0 0 1,0 0 0,0 1 0,0-1 0,0 0 0,0 0 0,0 2 0,-1-1 14,0 0 0,-1 0 0,1 0 0,-1 0 0,1 0 0,-1 0 0,0 0 0,0 0 0,1-1 0,-1 1 1,-1 0-1,1 0 0,0-1 0,0 1 0,-3 2 0,-9 16 18,7 5 137,1-1 1,1 1-1,1 1 0,1 45 1,16 100 90,0-7 200,-14-160-402,1-1 0,-2 1 0,1-1 0,0 1-1,-1-1 1,1 0 0,-1 1 0,0-1 0,0 0 0,-1 1 0,1-1 0,-1 0-1,1 0 1,-1 0 0,0 0 0,0-1 0,-4 5 0,3-4 27,-1 0 1,-1 0 0,1 0-1,0-1 1,0 1 0,-1-1-1,0 0 1,1-1 0,-1 1-1,0-1 1,-7 2 0,-16 1 135,-1-1 1,0-2-1,0 0 1,0-2-1,0-1 1,1-1-1,-1-2 1,1-1-1,-37-12 1,62 17-223,-1 0-45,1 0 0,-1 0 0,0-1 0,0 0 0,0 1 0,1-1 0,-1 0 0,1-1 0,-1 1 0,1-1 0,-5-4 1,8 6 51,0 1 1,0 0 0,0 0 0,-1 0 0,1 0 0,0 0 0,0-1 0,0 1 0,0 0 0,0 0 0,0 0 0,0 0 0,0-1-1,0 1 1,0 0 0,0 0 0,0 0 0,0 0 0,0-1 0,0 1 0,0 0 0,0 0 0,0 0 0,0 0 0,0-1 0,0 1-1,0 0 1,0 0 0,0 0 0,0 0 0,0-1 0,0 1 0,0 0 0,0 0 0,0 0 0,1 0 0,-1-1 0,0 1 0,0 0-1,0 0 1,0 0 0,0 0 0,1 0 0,-1 0 0,0 0 0,0 0 0,0 0 0,0-1 0,1 1 0,-1 0 0,0 0 0,0 0-1,1 0 1,10 0-386,0 2-14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7:56.559"/>
    </inkml:context>
    <inkml:brush xml:id="br0">
      <inkml:brushProperty name="width" value="0.05" units="cm"/>
      <inkml:brushProperty name="height" value="0.05" units="cm"/>
    </inkml:brush>
  </inkml:definitions>
  <inkml:trace contextRef="#ctx0" brushRef="#br0">394 69 12611,'8'-9'740,"-5"7"-536,-1-1-1,1 0 0,-1 0 0,1 0 0,-1 0 0,0-1 0,0 1 0,0 0 0,-1-1 0,1 0 0,-1 1 0,0-1 0,2-4 0,-4 7-140,1 0 0,-1 1 0,1-1 0,-1 0 1,1 1-1,-1-1 0,0 1 0,1-1 0,-1 1 0,0-1 0,1 1 0,-1 0 0,0-1 0,0 1 0,1 0 1,-1-1-1,0 1 0,0 0 0,1 0 0,-1 0 0,0 0 0,0 0 0,0 0 0,1 0 0,-1 0 0,0 0 0,0 0 1,0 0-1,1 0 0,-1 1 0,0-1 0,0 0 0,0 1 0,-30 7 454,31-8-501,-25 10 64,1 0 0,1 2 0,0 0 0,1 2 0,0 0 1,1 2-1,0 0 0,2 1 0,0 1 0,1 1 0,1 1 0,0 0 0,2 1 0,0 1 0,2 0 0,0 1 1,2 1-1,-15 40 0,23-55-72,1 0 0,0 0 1,0 0-1,1 0 1,1 0-1,-1 0 0,1 0 1,1 0-1,0 0 1,0 0-1,1 0 0,4 15 1,-4-19-6,0 0 1,1 0-1,-1 0 1,1-1 0,0 1-1,1-1 1,-1 0-1,1 0 1,-1 0-1,1 0 1,1-1-1,-1 1 1,0-1-1,1 0 1,-1-1 0,1 1-1,0-1 1,0 0-1,0 0 1,0 0-1,1-1 1,7 2-1,-1-1 32,-1-1-1,1 0 0,0-1 0,0 0 1,0-1-1,0-1 0,0 1 0,17-6 1,-20 4 43,0 0 0,0 0 0,-1-1 0,1 0 0,-1-1 0,0 0 0,0 0 0,0 0 0,-1-1 0,0 0 0,8-9 0,-13 13-44,0 0 0,-1 1 0,1-1 1,-1 0-1,1 0 0,-1 0 0,0-1 1,0 1-1,0 0 0,0 0 0,0 0 1,0-1-1,-1 1 0,1-1 0,-1 1 0,0 0 1,1-1-1,-1 1 0,0-1 0,-1 1 1,1-1-1,0 1 0,-1 0 0,1-1 1,-1 1-1,0 0 0,1-1 0,-1 1 1,0 0-1,-1 0 0,-1-4 0,0 3 1,0 0 0,0 1 0,0-1 0,0 0 0,-1 1-1,1 0 1,-1 0 0,1 0 0,-1 0 0,0 0 0,0 1 0,0 0-1,0 0 1,0 0 0,0 0 0,0 0 0,-8 1 0,2 0-23,0 0 0,0 1 1,1 1-1,-1 0 0,0 0 0,-10 4 1,15-4-94,-1 0 1,1 0-1,-1 1 1,1 0 0,0 0-1,0 0 1,0 1-1,0-1 1,1 1 0,0 1-1,-6 5 1,10-10 59,0 0 1,-1 1-1,1-1 1,-1 1-1,1-1 1,0 0-1,-1 1 1,1-1 0,0 1-1,-1-1 1,1 1-1,0-1 1,0 1-1,0-1 1,-1 1-1,1 0 1,0-1-1,0 1 1,0-1-1,0 1 1,0-1-1,0 1 1,0 0-1,0-1 1,0 1-1,0-1 1,1 1-1,-1-1 1,0 1-1,0-1 1,0 1-1,1 0 1,-1-1-1,0 1 1,1-1 0,-1 0-1,0 1 1,1-1-1,-1 1 1,0-1-1,1 0 1,-1 1-1,1-1 1,0 1-1,1 0-17,1 0-1,-1-1 1,1 1-1,-1 0 1,0-1-1,1 0 0,-1 1 1,1-1-1,4-1 1,31-5-388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7:57.502"/>
    </inkml:context>
    <inkml:brush xml:id="br0">
      <inkml:brushProperty name="width" value="0.05" units="cm"/>
      <inkml:brushProperty name="height" value="0.05" units="cm"/>
    </inkml:brush>
  </inkml:definitions>
  <inkml:trace contextRef="#ctx0" brushRef="#br0">245 75 12083,'3'-1'284,"1"0"21,0-1 0,1 1-1,-1-1 1,0 0 0,0 0-1,0 0 1,-1 0 0,1-1 0,-1 1-1,1-1 1,-1 0 0,0 0-1,0 0 1,0 0 0,5-8-1,-8 11-246,0-1-1,0 0 0,0 1 0,0-1 1,1 0-1,-1 1 0,0-1 1,0 0-1,0 0 0,-1 1 1,1-1-1,0 0 0,0 1 0,0-1 1,0 0-1,-1 1 0,1-1 1,0 1-1,0-1 0,-1 0 0,1 1 1,-1-1-1,1 1 0,-1-1 1,1 1-1,0-1 0,-1 1 0,0-1 1,1 1-1,-1-1 0,1 1 1,-1 0-1,1-1 0,-1 1 0,0 0 1,1 0-1,-1 0 0,-1-1 1,-29-6 695,15 6-662,1 2 1,0-1-1,0 2 1,0 0 0,0 1-1,0 0 1,-29 11-1,36-11-89,1 0-1,-1 0 0,0 1 0,1 0 0,0 1 0,0 0 0,0 0 0,1 0 1,-1 1-1,1 0 0,1 0 0,-1 0 0,1 1 0,0 0 0,-8 14 0,13-19-2,-1-1 1,0 0-1,1 0 0,-1 0 0,1 1 0,-1-1 0,1 0 0,0 1 0,0-1 0,-1 0 0,1 1 0,0-1 0,0 0 0,0 1 0,0-1 0,1 0 0,-1 1 0,0-1 0,1 0 0,-1 0 0,0 1 0,1-1 0,-1 0 0,1 0 0,0 1 0,0 0 0,1-1-1,0 0 1,-1 0-1,1 0 0,0 0 1,0 0-1,0 0 1,0 0-1,0-1 1,0 1-1,0-1 1,0 1-1,0-1 0,0 0 1,4 0-1,5 0-3,0-1-1,1-1 1,-1 0 0,19-6-1,10-7-22,-1-2-1,0-2 1,-2-2-1,39-27 0,-76 48 27,0 0 0,0 1 0,0-1-1,0 0 1,0 0 0,-1 1 0,1-1-1,0 0 1,0 1 0,0-1 0,0 0-1,0 0 1,0 1 0,0-1-1,0 0 1,0 1 0,0-1 0,0 0-1,0 0 1,1 1 0,-1-1 0,0 0-1,0 1 1,0-1 0,0 0 0,0 0-1,1 1 1,-1-1 0,0 0 0,0 0-1,0 0 1,1 1 0,-1-1-1,0 0 1,0 0 0,0 0 0,1 0-1,-1 1 1,0-1 0,1 0 0,-1 0-1,0 0 1,0 0 0,1 0 0,-1 0-1,0 0 1,1 0 0,-1 0 0,0 0-1,0 0 1,1 0 0,-1 0-1,0 0 1,1 0 0,-1 0 0,0 0-1,0 0 1,1 0 0,-1 0 0,0-1-1,1 1 1,-1 0 0,0 0 0,0 0-1,0 0 1,1-1 0,-1 1 0,0 0-1,-6 28-25,4-24 18,-7 33 2,2 0-1,2 1 1,1-1 0,2 1 0,2 0 0,1 0 0,7 45-1,-8-80 20,1-1 0,-1 1-1,-1-1 1,1 1 0,0 0-1,-1-1 1,1 1 0,-1-1 0,0 0-1,0 1 1,0-1 0,0 0-1,0 1 1,0-1 0,-1 0-1,1 0 1,-1 0 0,1 0-1,-1 0 1,0 0 0,0-1-1,0 1 1,0 0 0,0-1-1,0 0 1,0 1 0,0-1-1,-1 0 1,-2 1 0,-10 4 127,0 0 0,0-2 0,-24 6 0,27-8-61,-23 7 256,-1-3 0,-69 5 0,104-10-357,0-1-1,1 0 1,-1 0 0,0 0 0,0 0 0,0 0 0,1-1-1,-1 1 1,0 0 0,0 0 0,1 0 0,-1-1 0,0 1-1,0 0 1,1-1 0,-1 1 0,0-1 0,1 1 0,-2-1-1,2 0 4,0 1-1,0 0 0,0-1 0,0 1 0,0-1 0,0 1 0,0-1 0,0 1 0,0-1 1,0 1-1,0-1 0,0 1 0,0-1 0,0 1 0,0 0 0,1-1 0,-1 1 0,0-1 1,0 1-1,0-1 0,1 1 0,-1 0 0,1-1 0,29-29-763,-17 18 722,17-19-341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7:59.425"/>
    </inkml:context>
    <inkml:brush xml:id="br0">
      <inkml:brushProperty name="width" value="0.05" units="cm"/>
      <inkml:brushProperty name="height" value="0.05" units="cm"/>
    </inkml:brush>
  </inkml:definitions>
  <inkml:trace contextRef="#ctx0" brushRef="#br0">0 15 18340,'2'0'1592,"-1"0"-1128,-1 1-216,0-5 529,0 1-193,4 0-144,-1 0-152,3 2-296,-2-1-160,0 2-328,2 2-288,-6 5 616,0 2-113,-4 2-119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7:59.783"/>
    </inkml:context>
    <inkml:brush xml:id="br0">
      <inkml:brushProperty name="width" value="0.05" units="cm"/>
      <inkml:brushProperty name="height" value="0.05" units="cm"/>
    </inkml:brush>
  </inkml:definitions>
  <inkml:trace contextRef="#ctx0" brushRef="#br0">5 0 15787,'2'17'1425,"-4"5"-977,-1 1-184,3 2 488,-1 4-144,1-3-176,0-2-128,3-2-192,1-5-56,0-7-16,-1-3-24,2-7-16,0-1-112,-2-5-352,0 0-160,-4-4 504,-4 0-104,-2 0-104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15.706"/>
    </inkml:context>
    <inkml:brush xml:id="br0">
      <inkml:brushProperty name="width" value="0.05" units="cm"/>
      <inkml:brushProperty name="height" value="0.05" units="cm"/>
    </inkml:brush>
  </inkml:definitions>
  <inkml:trace contextRef="#ctx0" brushRef="#br0">375 35 14635,'-2'-2'182,"0"0"0,0 0 0,0 0 0,0 1 0,0-1 0,-1 0 0,1 1 0,-1 0 0,1 0 0,-1-1 0,0 2 0,1-1 0,-4-1 0,-43-7 1553,37 7-1178,-1 1-481,1 0 0,0 1 1,-1 0-1,1 0 0,-1 1 0,1 1 0,0 0 1,0 1-1,0 1 0,0-1 0,-18 10 1,22-9-73,0 0 0,1 0 1,0 1-1,-1 0 1,2 0-1,-1 0 1,1 1-1,0 0 1,0 1-1,0-1 1,1 1-1,0 0 0,0 1 1,1-1-1,0 1 1,0 0-1,-3 12 1,6-17-30,0 0 1,1 0-1,-1 0 1,1 1-1,0-1 1,0 0-1,0 0 1,0 1-1,0-1 1,1 0-1,-1 0 1,1 0-1,0 0 1,0 1-1,0-1 1,1 0-1,-1-1 1,1 1-1,-1 0 1,1 0-1,4 4 1,7 13-323,-11-12 302,1 0 0,-1 1 0,0-1 0,0 0 0,-1 1 0,-1-1 0,1 1 0,-1-1 0,-2 17-1,1-1 38,-3 54 3,1 48 10,3-107 0,2 0-1,0 0 0,1 0 0,9 27 1,-11-41-2,1-1 0,0 1 0,0-1 0,0 1 0,0-1 1,1 0-1,0 0 0,0 0 0,0 0 0,0 0 0,1-1 0,0 1 1,-1-1-1,9 5 0,-6-5 8,0 0 0,0 0 0,0-1 0,1 0 0,-1 0 0,1-1 0,-1 1 0,1-2 0,-1 1 0,11-1 0,19 1-216,-20 0 640,0 0 0,0-2 1,24-3-1,-29 1-169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08:46.063"/>
    </inkml:context>
    <inkml:brush xml:id="br0">
      <inkml:brushProperty name="width" value="0.05" units="cm"/>
      <inkml:brushProperty name="height" value="0.05" units="cm"/>
    </inkml:brush>
  </inkml:definitions>
  <inkml:trace contextRef="#ctx0" brushRef="#br0">13 57 8770,'-1'1'20,"0"1"213,-1 0-1,1 0 1,-1 0-1,1 0 1,0 1-1,0-1 0,-2 5 1,3-7-188,0 1-1,0 0 1,1-1 0,-1 1-1,0 0 1,0-1 0,0 1-1,0 0 1,1-1 0,-1 1-1,0 0 1,1-1 0,-1 1-1,0-1 1,1 1 0,-1-1-1,1 1 1,-1-1 0,1 1-1,-1-1 1,1 1 0,-1-1-1,1 0 1,-1 1 0,1-1-1,0 0 1,-1 1 0,1-1-1,0 0 1,-1 0 0,1 1-1,1-1 1,68 21 168,1-3-1,1-3 1,78 6 0,-30-14-95,-79-6-46,1 2-1,56 11 1,-95-14-54,28 5 43,-29-5-48,-1 0-1,0 0 1,0 1-1,0-1 1,0-1-1,0 1 1,0 0-1,1 0 1,-1 0 0,0-1-1,0 1 1,0 0-1,0-1 1,0 1-1,0-1 1,0 1-1,0-1 1,0 0 0,0 1-1,-1-1 1,1 0-1,0 0 1,1-1-1,-2 1 3,0 1 0,0-1 0,0 1 0,0-1 0,0 1 0,0-1-1,0 1 1,0-1 0,0 1 0,-1 0 0,1-1 0,0 1 0,0-1 0,0 1 0,-1 0-1,1-1 1,0 1 0,-1 0 0,1-1 0,0 1 0,-1 0 0,1-1 0,0 1 0,-1 0-1,1 0 1,-1-1 0,1 1 0,0 0 0,-1 0 0,1 0 0,-1-1 0,1 1 0,-1 0-1,0 0 1,-18-6 318,18 6-284,-34-7 215,1 2-1,-1 1 1,-64 2 0,-34-4-173,102 3-87,14 2 1,-1 0-1,1-2 0,0 0 1,0-1-1,0 0 0,-29-13 0,45 16-4,0 1 0,0 0 0,0-1 0,0 1-1,0-1 1,0 1 0,1-1 0,-1 0-1,0 1 1,0-1 0,0 0 0,1 0 0,-1 1-1,0-1 1,1 0 0,-1 0 0,1 0 0,-1 0-1,1 0 1,-1 0 0,1 0 0,0 0-1,-1 0 1,1 0 0,0-2 0,0 2-1,1 0 0,-1 0 1,1 0-1,-1 0 0,1 0 1,0 0-1,0 0 0,-1 0 1,1 0-1,0 0 0,0 0 1,0 0-1,0 0 0,0 0 0,0 1 1,0-1-1,2 0 0,5-3-3,0 0 0,1 1-1,-1 0 1,17-3-1,204-17-32,1 0-63,-220 22 91,-4-1 5,1 1 0,-1-1 0,1 2 0,-1-1 0,1 1 0,-1 0 0,1 0 0,8 2 0,-14-2 4,-1 0 1,0 1-1,0-1 0,0 0 1,0 0-1,0 0 1,1 0-1,-1 0 1,0 0-1,0 0 1,0 1-1,0-1 0,0 0 1,0 0-1,0 0 1,0 0-1,0 0 1,0 0-1,0 1 1,0-1-1,1 0 1,-1 0-1,0 0 0,0 0 1,0 1-1,0-1 1,0 0-1,0 0 1,0 0-1,0 0 1,-1 0-1,1 1 0,0-1 1,0 0-1,0 0 1,0 0-1,0 0 1,0 0-1,0 1 1,0-1-1,0 0 0,0 0 1,0 0-1,-1 0 1,1 0-1,-9 9-24,-13 4-172,14-10 68,1 0 0,-1 0 0,0-1 1,0 0-1,0-1 0,0 0 0,0 0 1,0-1-1,0 0 0,0 0 1,0-1-1,0 0 0,0 0 0,0-1 1,0 0-1,0 0 0,-14-7 0,-22-10-358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5.492"/>
    </inkml:context>
    <inkml:brush xml:id="br0">
      <inkml:brushProperty name="width" value="0.05" units="cm"/>
      <inkml:brushProperty name="height" value="0.05" units="cm"/>
    </inkml:brush>
  </inkml:definitions>
  <inkml:trace contextRef="#ctx0" brushRef="#br0">1 11 15699,'0'0'74,"0"-1"-1,0 0 1,0 1 0,0-1-1,1 1 1,-1-1-1,0 1 1,0-1-1,1 1 1,-1-1-1,0 1 1,1 0-1,-1-1 1,1 1 0,-1-1-1,0 1 1,1 0-1,-1-1 1,1 1-1,-1 0 1,1 0-1,-1-1 1,1 1-1,-1 0 1,2 0 0,-1 14 883,0 7-619,14 146 397,29 239-1920,-58-441 184,5 16 825,-11-26-180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32"/>
    </inkml:context>
    <inkml:brush xml:id="br0">
      <inkml:brushProperty name="width" value="0.05" units="cm"/>
      <inkml:brushProperty name="height" value="0.05" units="cm"/>
    </inkml:brush>
  </inkml:definitions>
  <inkml:trace contextRef="#ctx0" brushRef="#br0">26 40 11811,'29'-31'3900,"-25"25"-2882,-3 6-987,-1 0 0,0 0 1,0 0-1,0 0 0,0-1 0,0 1 1,0 0-1,0 0 0,1 0 0,-1 0 1,0-1-1,0 1 0,0 0 0,0 0 1,1 0-1,-1 0 0,0 0 0,0 0 1,0 0-1,1 0 0,-1 0 0,0 0 1,0-1-1,0 1 0,1 0 0,-1 0 1,0 0-1,0 0 0,1 0 0,-1 0 1,0 1-1,0-1 0,0 0 0,1 0 1,-1 0-1,0 0 0,0 0 0,0 0 1,1 0-1,-1 0 0,0 0 0,0 1 1,0-1-1,0 0 0,1 0 0,-1 0 1,0 0-1,0 0 0,0 1 0,0-1 1,0 0-1,0 0 0,0 0 0,1 1 1,-1-1-1,0 0 0,0 0 0,0 0 1,0 1-1,0-1 0,0 0 0,0 0 1,0 1-1,3 17 676,-3 18-392,-2 1-1,-10 55 1,4-38-391,-28 157-2516,36-208 2459,0-3 101,0 1 0,0-1 0,0 1 0,0 0 1,0-1-1,-1 1 0,1-1 0,0 1 0,0-1 1,0 1-1,0-1 0,-1 1 0,1-1 0,0 1 0,0-1 1,-1 1-1,1-1 0,0 1 0,-1-1 0,1 0 1,-1 1-1,1-1 0,0 1 0,-1-1 0,0 1 1,-5-7-518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33"/>
    </inkml:context>
    <inkml:brush xml:id="br0">
      <inkml:brushProperty name="width" value="0.05" units="cm"/>
      <inkml:brushProperty name="height" value="0.05" units="cm"/>
    </inkml:brush>
  </inkml:definitions>
  <inkml:trace contextRef="#ctx0" brushRef="#br0">0 131 12131,'14'-13'482,"0"1"1,1 0-1,0 1 1,1 1-1,0 1 1,1 0-1,0 1 1,18-6-1,-12 6-180,0 2-1,0 0 0,1 2 1,0 0-1,44 0 0,-15 7-51,-50-2-244,-1-1 0,1 0 1,-1 1-1,0-1 1,1 1-1,-1 0 0,1 0 1,-1 0-1,0 0 1,0 0-1,0 1 0,1-1 1,-1 1-1,0-1 0,-1 1 1,1 0-1,0-1 1,1 4-1,-2-4-4,0 1 0,-1 0 0,0 0-1,1-1 1,-1 1 0,0 0 0,0 0 0,0-1 0,0 1 0,0 0 0,0 0-1,-1 0 1,1-1 0,0 1 0,-1 0 0,1-1 0,-1 1 0,0 0 0,0-1-1,0 1 1,0-1 0,0 1 0,0-1 0,0 1 0,-3 1 0,-2 4 19,-1-1 1,0 1 0,-11 6-1,18-13-20,-25 16-78,-54 26 0,23-14 1113,53-27-973,-1 1 0,1-1 0,0 1 0,0-1 0,-1 0 0,1 0 0,-4 0 0,-4-1 103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34"/>
    </inkml:context>
    <inkml:brush xml:id="br0">
      <inkml:brushProperty name="width" value="0.05" units="cm"/>
      <inkml:brushProperty name="height" value="0.05" units="cm"/>
    </inkml:brush>
  </inkml:definitions>
  <inkml:trace contextRef="#ctx0" brushRef="#br0">0 376 12643,'7'-3'178,"-1"0"0,-1-1 1,1 0-1,0 0 0,-1 0 1,0-1-1,0 0 0,0 0 1,-1 0-1,0-1 0,0 1 1,5-9-1,6-8 326,184-264 1429,-213 329-1482,-13 63 0,22-70-706,2 0 0,1 50 1,2-56 98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35"/>
    </inkml:context>
    <inkml:brush xml:id="br0">
      <inkml:brushProperty name="width" value="0.05" units="cm"/>
      <inkml:brushProperty name="height" value="0.05" units="cm"/>
    </inkml:brush>
  </inkml:definitions>
  <inkml:trace contextRef="#ctx0" brushRef="#br0">47 0 14051,'9'10'1040,"-8"10"-824,-3 2-120,-4 5 416,0 3-392,0 2-168,-2-2-96,2-3-208,0-4-152,2-9 344,-2-5-88,-1-9-104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36"/>
    </inkml:context>
    <inkml:brush xml:id="br0">
      <inkml:brushProperty name="width" value="0.05" units="cm"/>
      <inkml:brushProperty name="height" value="0.05" units="cm"/>
    </inkml:brush>
  </inkml:definitions>
  <inkml:trace contextRef="#ctx0" brushRef="#br0">1 72 14675,'9'-8'373,"0"0"0,1 0 0,1 1 0,-1 0 0,1 1 0,0 0 0,19-6 0,-24 10-281,0 0 1,1 0-1,-1 1 0,0 0 0,1 0 0,-1 1 1,0-1-1,1 2 0,-1-1 0,1 1 1,-1 0-1,0 0 0,1 0 0,-1 1 0,0 0 1,7 3-1,-7-2-78,-1 0 0,1 0 0,-1 1-1,0 0 1,0 0 0,0 0 0,0 0 0,0 1 0,-1 0 0,0 0 0,0 0 0,-1 0 0,1 1 0,4 10-1,-7-12-9,1 0 0,-1 0 0,0 0-1,-1 0 1,1 0 0,-1 0-1,0 0 1,0 0 0,0 0-1,0 1 1,-1-1 0,1 0 0,-1 0-1,0 0 1,-1 0 0,1 0-1,-1-1 1,1 1 0,-1 0-1,0-1 1,-1 1 0,1-1-1,-5 6 1,2-4-5,-1 0 0,1 0-1,-1 0 1,0-1 0,0 0 0,0 0-1,-1-1 1,1 0 0,-1 0 0,0 0-1,0-1 1,-7 2 0,-1-1 321,-1 0 0,1-1 0,0-1 0,-27-1 1,29-1-81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37"/>
    </inkml:context>
    <inkml:brush xml:id="br0">
      <inkml:brushProperty name="width" value="0.05" units="cm"/>
      <inkml:brushProperty name="height" value="0.05" units="cm"/>
    </inkml:brush>
  </inkml:definitions>
  <inkml:trace contextRef="#ctx0" brushRef="#br0">23 26 12835,'4'-3'249,"0"0"0,0 0 0,0 1 0,0 0 1,0 0-1,1 0 0,-1 0 0,1 1 0,0-1 0,-1 1 0,1 0 1,0 1-1,0-1 0,-1 1 0,1 0 0,8 1 0,-11-1-219,0 0 1,0 1-1,0-1 0,0 1 0,0 0 0,0-1 0,0 1 0,0 0 0,0 0 0,0 0 0,0 1 0,-1-1 0,1 0 0,-1 1 0,1-1 0,-1 1 0,1-1 0,-1 1 0,0 0 1,0 0-1,0-1 0,0 1 0,0 0 0,0 0 0,0 0 0,-1 0 0,1 0 0,0 0 0,-1 0 0,0 0 0,0 0 0,0 0 0,1 1 0,-2-1 0,1 0 0,0 0 0,0 0 0,-2 4 1,0 2 10,0 0 1,0 0 0,-1 0-1,0 0 1,-1 0 0,0-1-1,0 1 1,-1-1 0,-6 9-1,-7 5 295,-31 28 0,21-22 35,26-26-334,1 0 0,0 1 0,-1-1 0,1 1 0,0-1 1,0 1-1,0 0 0,0 0 0,-1 2 0,2-3-30,0-1-1,0 1 1,0-1-1,0 0 0,0 1 1,0-1-1,0 1 1,1-1-1,-1 0 0,0 1 1,0-1-1,0 0 1,1 1-1,-1-1 0,0 0 1,0 1-1,0-1 1,1 0-1,-1 1 0,0-1 1,1 0-1,-1 0 1,0 1-1,1-1 0,-1 0 1,0 0-1,1 0 0,-1 1 1,1-1-1,-1 0 1,0 0-1,1 0 0,-1 0 1,1 0-1,-1 0 1,0 0-1,1 0 0,-1 0 1,1 0-1,-1 0 1,0 0-1,1 0 0,-1 0 1,1 0-1,-1 0 1,0-1-1,1 1 0,92-11-811,-42 4 155,-34 5 353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38"/>
    </inkml:context>
    <inkml:brush xml:id="br0">
      <inkml:brushProperty name="width" value="0.05" units="cm"/>
      <inkml:brushProperty name="height" value="0.05" units="cm"/>
    </inkml:brush>
  </inkml:definitions>
  <inkml:trace contextRef="#ctx0" brushRef="#br0">69 0 14955,'6'13'1585,"-2"10"-1121,-6 16-224,-8 4 1168,-1 12-1144,-1 6-224,2 0-384,1 1-208,2-12 432,-3-7-152,3-16-96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39"/>
    </inkml:context>
    <inkml:brush xml:id="br0">
      <inkml:brushProperty name="width" value="0.05" units="cm"/>
      <inkml:brushProperty name="height" value="0.05" units="cm"/>
    </inkml:brush>
  </inkml:definitions>
  <inkml:trace contextRef="#ctx0" brushRef="#br0">1 81 12699,'2'-4'227,"0"-1"0,1 1 0,0 0 0,-1 0 0,1 0 0,1 0 0,-1 0 0,1 1 1,-1-1-1,1 1 0,0 0 0,0 0 0,0 1 0,1-1 0,-1 1 0,1 0 0,-1 0 0,1 1 0,0-1 1,6-1-1,12-1 136,-1 0 0,1 1 0,23 1 0,-43 1-364,21 1 144,0 0 1,30 4 0,-46-3-120,1 1 0,-1 0 0,1 0 0,-1 0 0,0 1 0,0 0 1,0 1-1,0 0 0,11 8 0,-17-11-12,0 0 0,-1 1 0,1-1 1,0 1-1,-1 0 0,1-1 0,-1 1 0,1 0 0,-1 0 1,0 0-1,0 0 0,1 0 0,-2 0 0,1 0 1,0 0-1,0 1 0,0 3 0,-1-4 10,0 0 0,0 0 0,-1 0 0,1 0 0,0 0 0,-1-1 0,0 1 0,1 0 0,-1 0 0,0 0 0,0 0 0,0-1 0,0 1 1,0 0-1,-1-1 0,-1 3 0,-4 2 55,0 0 1,0-1 0,0 0 0,-1 0 0,0 0-1,0-1 1,-10 4 0,-49 16-135,61-23 69,0 1 0,-1-1 0,1 0-1,-1 0 1,1-1 0,-1 0 0,1 0 0,-13-2-1,-4-6-103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40"/>
    </inkml:context>
    <inkml:brush xml:id="br0">
      <inkml:brushProperty name="width" value="0.05" units="cm"/>
      <inkml:brushProperty name="height" value="0.05" units="cm"/>
    </inkml:brush>
  </inkml:definitions>
  <inkml:trace contextRef="#ctx0" brushRef="#br0">6 59 14395,'38'-18'1794,"29"-11"48,-60 26-1600,0 1 1,0 0-1,0 1 1,0 0-1,0 0 1,1 0-1,11 1 1,-19 0-228,1 0 1,-1 0-1,1 0 0,0 0 1,-1 0-1,1 0 0,0 0 1,-1 0-1,1 1 1,-1-1-1,1 0 0,-1 0 1,1 1-1,0-1 0,-1 0 1,1 1-1,-1-1 1,1 0-1,-1 1 0,1-1 1,-1 1-1,0-1 0,1 1 1,-1-1-1,1 1 0,-1-1 1,0 1-1,0-1 1,1 2-1,-1-1-2,0 0-1,0 1 1,0-1 0,0 0 0,-1 1 0,1-1-1,0 0 1,-1 0 0,1 1 0,-1-1 0,1 0 0,-1 0-1,-1 2 1,-28 33 90,27-34-66,-12 14 64,0-2 1,-2 0-1,-24 16 1,40-30-97,0 1 1,-1 0 0,1-1 0,0 1 0,0 0 0,-1 0 0,1 0 0,0 0 0,0 0 0,0 1 0,0-1 0,0 0-1,1 0 1,-1 1 0,0-1 0,0 0 0,0 3 0,1-3-6,1 0 0,-1 0-1,0 0 1,1 0 0,-1 0 0,1 0 0,0 0-1,-1-1 1,1 1 0,0 0 0,-1 0 0,1 0 0,0-1-1,0 1 1,-1 0 0,1-1 0,0 1 0,0-1-1,0 1 1,0-1 0,0 0 0,0 1 0,0-1-1,0 0 1,0 1 0,1-1 0,2 1-2,72 30-173,-67-27 121,-1 0 0,0 1-1,0 0 1,0 0-1,-1 1 1,10 9-1,-15-13 40,0 0 0,0 0-1,-1 0 1,1 0 0,-1 0-1,0 0 1,0 0 0,0 1 0,0-1-1,0 0 1,0 1 0,0-1-1,-1 1 1,1-1 0,-1 1-1,0-1 1,0 1 0,0-1-1,0 1 1,0-1 0,0 1-1,-1-1 1,1 1 0,-1-1-1,0 0 1,0 1 0,1-1-1,-2 0 1,1 1 0,0-1-1,0 0 1,-1 0 0,1 0-1,-4 3 1,-3 4 51,-1-1-1,1 0 1,-1-1-1,-1 0 1,-18 11 0,20-13-91,0-1 1,0 0 0,0-1 0,-1 0 0,1 0 0,-1 0-1,0-1 1,0-1 0,0 1 0,-10-1 0,8-1-1008,-14-2-738,21-5 1043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41"/>
    </inkml:context>
    <inkml:brush xml:id="br0">
      <inkml:brushProperty name="width" value="0.05" units="cm"/>
      <inkml:brushProperty name="height" value="0.05" units="cm"/>
    </inkml:brush>
  </inkml:definitions>
  <inkml:trace contextRef="#ctx0" brushRef="#br0">52 0 14843,'1'10'1376,"-5"9"-1047,-2 2-169,0 4 720,1 2-640,0 3-64,3-3-32,0-2-80,2-7-288,2 1-160,-4-10 1968,-4-5-1560,-1-5 128,-3-8 32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5.882"/>
    </inkml:context>
    <inkml:brush xml:id="br0">
      <inkml:brushProperty name="width" value="0.05" units="cm"/>
      <inkml:brushProperty name="height" value="0.05" units="cm"/>
    </inkml:brush>
  </inkml:definitions>
  <inkml:trace contextRef="#ctx0" brushRef="#br0">3 289 12083,'-1'-2'113,"1"-1"1,-1 1-1,1-1 1,0 1-1,-1 0 1,1-1-1,0 1 1,1-1-1,-1 1 1,0-1-1,1 1 1,-1-1-1,1 1 1,0 0-1,0-1 1,0 1-1,0 0 1,0 0-1,0 0 1,1 0-1,-1 0 1,3-3-1,4-3 249,0-1 0,1 2 0,16-12-1,-14 11-65,36-27 525,65-36 1,-86 57-662,1 1-1,0 1 0,1 2 1,41-11-1,-63 19-143,1 1 0,0 0 0,0 0 0,0 1 0,0 0 1,0 0-1,-1 0 0,1 1 0,0 0 0,0 0 0,8 4 0,-12-4-8,0 0-1,-1 0 1,1 1 0,-1-1 0,1 1-1,-1 0 1,1 0 0,-1 0-1,0 0 1,0 0 0,0 0-1,-1 0 1,1 1 0,0-1-1,-1 1 1,1 0 0,-1-1-1,0 1 1,0 0 0,0-1 0,0 1-1,-1 0 1,1 0 0,-1 0-1,1 0 1,-1 0 0,0 0-1,-1 3 1,0 3 45,0 0-1,0 0 1,-2 1 0,1-1-1,-1-1 1,0 1 0,-1 0-1,0-1 1,0 1-1,-8 9 1,-2 3 203,-2 0 0,-26 26 0,37-41-206,-69 65 734,66-65-724,1 0 0,-1 0 0,0-1 0,-1 0 1,1 0-1,-1-1 0,0 0 0,-11 3 0,20-7-79,0 0 0,-1 0 0,1 0 0,0 1 0,0-1 0,-1 0 0,1 0 0,0 0 0,0 0 0,-1 0 0,1 0 0,0 0 0,0 0 0,-1 0 0,1 0 0,0 0-1,0 0 1,-1 0 0,1 0 0,0 0 0,0 0 0,-1-1 0,1 1 0,0 0 0,0 0 0,-1 0 0,1 0 0,0 0 0,0-1 0,0 1 0,-1 0 0,1 0 0,3-9-632,11-8-4,3 6 295,1 1-108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42"/>
    </inkml:context>
    <inkml:brush xml:id="br0">
      <inkml:brushProperty name="width" value="0.05" units="cm"/>
      <inkml:brushProperty name="height" value="0.05" units="cm"/>
    </inkml:brush>
  </inkml:definitions>
  <inkml:trace contextRef="#ctx0" brushRef="#br0">0 84 11090,'5'-4'377,"-1"0"-1,1 0 1,0 1-1,0-1 0,0 1 1,0 1-1,0-1 1,1 1-1,6-3 1,54-12 1889,-61 15-2127,20-3 246,2-2 42,0 2 0,37-3-1,-31 6-200,-21 0-189,-1 1-1,1 0 1,0 1 0,0 1 0,0 0-1,-1 0 1,1 1 0,11 4-1,-22-6-34,1 0-1,-1 1 1,0-1-1,0 0 0,0 1 1,0-1-1,0 1 1,0-1-1,0 1 0,0 0 1,0-1-1,0 1 0,0 0 1,0 0-1,0 0 1,-1 0-1,1 0 0,0 0 1,0-1-1,-1 2 1,1-1-1,-1 0 0,1 0 1,-1 0-1,1 0 0,-1 0 1,0 0-1,0 0 1,1 1-1,-1-1 0,0 0 1,0 0-1,0 0 1,0 1-1,-1-1 0,1 0 1,0 0-1,0 0 0,-1 0 1,1 0-1,0 1 1,-2 0-1,0 2 8,0-1-1,-1 1 1,1-1-1,-1 0 1,0 0-1,0 0 1,0 0-1,0-1 1,-1 1-1,-5 3 1,-23 10-242,0-2 0,0-1 0,-51 12 0,127-36-2292,-9 1 1902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43"/>
    </inkml:context>
    <inkml:brush xml:id="br0">
      <inkml:brushProperty name="width" value="0.05" units="cm"/>
      <inkml:brushProperty name="height" value="0.05" units="cm"/>
    </inkml:brush>
  </inkml:definitions>
  <inkml:trace contextRef="#ctx0" brushRef="#br0">49 0 13363,'0'12'1560,"-3"6"-952,-4 5-264,-2 0 937,2 4-681,-1 3-48,-1-2-144,5-4-88,2-4-184,2-6-80,6-5-32,5-5-64,5-5-344,1-5-176,5-2 480,1-5-112,-2-2-48</inkml:trace>
  <inkml:trace contextRef="#ctx0" brushRef="#br0" timeOffset="1">156 188 14723,'-10'23'1424,"0"5"-959,2 3-185,2-1 560,5 0-176,5-6-536,6-4-344,3-11 256,0-5-136,-2-5-80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45"/>
    </inkml:context>
    <inkml:brush xml:id="br0">
      <inkml:brushProperty name="width" value="0.05" units="cm"/>
      <inkml:brushProperty name="height" value="0.05" units="cm"/>
    </inkml:brush>
  </inkml:definitions>
  <inkml:trace contextRef="#ctx0" brushRef="#br0">13 0 13587,'6'5'1272,"-5"11"-792,-1 5-152,-1 9 545,1 2-265,-2 9-192,1-1-40,-1 3-168,2-1-208,0-2-464,0-8 360,-2-8 32,-3 0-64,-2-14-56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46"/>
    </inkml:context>
    <inkml:brush xml:id="br0">
      <inkml:brushProperty name="width" value="0.05" units="cm"/>
      <inkml:brushProperty name="height" value="0.05" units="cm"/>
    </inkml:brush>
  </inkml:definitions>
  <inkml:trace contextRef="#ctx0" brushRef="#br0">1 77 14051,'6'-7'198,"0"0"0,0 1 1,1 0-1,0 1 0,0-1 0,0 1 0,1 1 1,0-1-1,0 1 0,0 1 0,0-1 0,1 1 1,-1 1-1,1 0 0,0 0 0,0 0 0,12 1 0,-2-1-117,-1 2 0,1 0 0,-1 2 0,0 0 0,0 1 0,1 0-1,25 10 1,-34-10-76,0 1-1,0 1 1,-1-1 0,0 2-1,17 11 1,-25-16 4,1 0-1,-1 0 1,0 0 0,1 0-1,-1 1 1,0-1 0,0 0-1,1 1 1,-1-1 0,0 1-1,-1-1 1,1 1 0,0 0 0,0-1-1,-1 1 1,1 0 0,-1-1-1,1 1 1,-1 0 0,0 0-1,1 0 1,-1-1 0,0 1-1,0 0 1,-1 0 0,1 0 0,0-1-1,-1 1 1,1 0 0,0 0-1,-1-1 1,0 1 0,0 0-1,1-1 1,-1 1 0,0-1 0,0 1-1,0-1 1,0 0 0,-1 1-1,1-1 1,-2 2 0,-4 2 36,1 0 1,-1 0-1,0 0 1,0-1 0,-1 0-1,-14 6 1,-49 12-296,58-19-3,-27 7-595,38-10 803,0 1-1,1-1 0,-1 0 1,0 0-1,1 1 1,-1-1-1,0-1 0,1 1 1,-1 0-1,1 0 1,-1-1-1,0 1 0,1 0 1,-1-1-1,1 0 0,-1 1 1,-1-2-1,2-4-421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47"/>
    </inkml:context>
    <inkml:brush xml:id="br0">
      <inkml:brushProperty name="width" value="0.05" units="cm"/>
      <inkml:brushProperty name="height" value="0.05" units="cm"/>
    </inkml:brush>
  </inkml:definitions>
  <inkml:trace contextRef="#ctx0" brushRef="#br0">5 325 12051,'-1'4'462,"-2"15"868,3-15-641,5-10 28,63-137 2853,-22 45-3194,-31 64-313,-6 15-71,15-26-1,-17 38-26,-4 11 7,-1 12-6,-29 236-602,27-247 557,-2-7-34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48"/>
    </inkml:context>
    <inkml:brush xml:id="br0">
      <inkml:brushProperty name="width" value="0.05" units="cm"/>
      <inkml:brushProperty name="height" value="0.05" units="cm"/>
    </inkml:brush>
  </inkml:definitions>
  <inkml:trace contextRef="#ctx0" brushRef="#br0">22 1 11066,'2'15'1601,"-2"15"-769,-3 8-344,0 2 1672,-3 4-1271,2-1-401,0 0-168,2-7-536,1-6-248,1-18 368,3-25-392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49"/>
    </inkml:context>
    <inkml:brush xml:id="br0">
      <inkml:brushProperty name="width" value="0.05" units="cm"/>
      <inkml:brushProperty name="height" value="0.05" units="cm"/>
    </inkml:brush>
  </inkml:definitions>
  <inkml:trace contextRef="#ctx0" brushRef="#br0">0 61 15035,'46'-18'1329,"-21"7"-475,52-14-1,-69 23-779,-1 1 1,1-1-1,0 2 0,-1-1 0,1 1 0,-1 0 0,1 1 1,0 0-1,-1 0 0,1 0 0,12 5 0,-18-6-67,-1 1-1,1 0 1,0-1-1,0 1 0,0 0 1,-1 0-1,1 0 1,-1 0-1,1 0 0,-1 0 1,1 1-1,-1-1 1,1 0-1,-1 1 0,0-1 1,0 1-1,0 0 1,0-1-1,0 1 0,0 0 1,0-1-1,-1 1 1,1 0-1,0 0 0,-1 0 1,0 0-1,1 0 1,-1 0-1,0 0 0,0-1 1,0 1-1,0 0 1,0 0-1,-1 0 0,1 0 1,-1 0-1,1 0 1,-1 0-1,0-1 0,0 3 1,-3 4 44,-1 0 0,0 0 0,0 0 0,0-1 0,-1 0 0,0 0 0,-9 8 0,7-7-105,-1 0-1,0 0 1,0-1 0,-1 0-1,0 0 1,0-1-1,-1-1 1,1 0-1,-20 6 1,17-12 128,12 1-81,1 0 0,0-1 0,-1 1 0,1 0 0,0-1 0,0 1 0,0-1 0,0 1-1,-1-1 1,1 1 0,0 0 0,0-1 0,0 1 0,0-1 0,0 1 0,0-1 0,0 1 0,0-1 0,0 1 0,0-1 0,0 1 0,1 0 0,-1-1 0,0 1 0,0-1 0,0 1 0,0 0 0,1-1 0,-1 1 0,1-1 0,7-13-253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0"/>
    </inkml:context>
    <inkml:brush xml:id="br0">
      <inkml:brushProperty name="width" value="0.05" units="cm"/>
      <inkml:brushProperty name="height" value="0.05" units="cm"/>
    </inkml:brush>
  </inkml:definitions>
  <inkml:trace contextRef="#ctx0" brushRef="#br0">36 28 13987,'27'-9'1281,"-16"5"-890,1 0 0,-1 1 1,1 0-1,0 1 0,19-1 1,-30 3-352,0 0 0,0 0 0,0 0 0,0 0 0,0 0 0,0 1 0,0-1-1,0 0 1,1 1 0,-1-1 0,-1 0 0,1 1 0,0-1 0,0 1 0,0-1 0,0 1 0,0 0 0,0-1 0,0 1 0,-1 0 0,1 0 0,0 0 0,-1 0 0,1-1 0,-1 1 0,1 0 0,-1 0 0,1 0 0,-1 0 0,1 0 0,-1 0 0,0 0 0,0 0 0,1 0 0,-1 0 0,0 1-1,0-1 1,0 0 0,0 0 0,0 0 0,-1 0 0,1 1 0,-2 6-1,1 0 0,-1 1 0,-1-1 0,-5 11 0,4-8 39,-11 25 32,-2-1-1,-35 55 1,28-50 1,-21 45 0,44-83-109,1-1 0,-1 0 0,1 1 0,-1-1 0,1 0 0,-1 1 0,1-1 0,0 1 0,0-1 0,0 1 0,0-1 0,0 1 1,0 2-1,1-3-4,-1-1 1,0 1-1,1 0 1,-1-1 0,0 1-1,1-1 1,-1 1 0,1-1-1,-1 1 1,1-1-1,-1 1 1,1-1 0,-1 1-1,1-1 1,-1 1 0,1-1-1,0 0 1,-1 0-1,1 1 1,1-1 0,3 1-46,0 0 0,0-1 1,0 1-1,0-1 0,0-1 1,7 0-1,3 0-194,16-2-254,58-11 0,-47 4 243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1"/>
    </inkml:context>
    <inkml:brush xml:id="br0">
      <inkml:brushProperty name="width" value="0.05" units="cm"/>
      <inkml:brushProperty name="height" value="0.05" units="cm"/>
    </inkml:brush>
  </inkml:definitions>
  <inkml:trace contextRef="#ctx0" brushRef="#br0">32 0 13691,'4'2'1584,"-4"5"-1048,-1 7-280,1 5 1681,0 5-1537,0 8-48,3 4-168,-2-1-56,2 3-24,1-1-8,-4-6-200,3-5-208,-3-11-296,-4-8-688,-6-13 1048,-4-5-225,-6-12-151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2"/>
    </inkml:context>
    <inkml:brush xml:id="br0">
      <inkml:brushProperty name="width" value="0.05" units="cm"/>
      <inkml:brushProperty name="height" value="0.05" units="cm"/>
    </inkml:brush>
  </inkml:definitions>
  <inkml:trace contextRef="#ctx0" brushRef="#br0">1 145 12819,'12'-12'710,"1"2"0,1-1 0,0 2 0,0 0 0,1 1 0,0 0 0,18-6 1,114-33 401,-145 47-1090,17-5 48,0 1 0,0 1 0,0 1 0,20 0 0,-33 1-64,1 1 0,-1 1 0,1-1 1,0 1-1,-1 0 0,0 0 0,1 1 0,-1 0 0,0 0 0,0 1 0,0 0 0,0 0 0,0 0 0,-1 0 1,8 7-1,-11-8 2,0 1 1,0 0-1,0-1 1,0 1 0,-1 0-1,1 0 1,-1 0-1,0 0 1,0 0-1,0 0 1,0 0 0,-1 0-1,1 0 1,-1 0-1,0 1 1,0-1 0,0 0-1,0 0 1,0 0-1,-2 6 1,-1 2 55,0 0-1,-1 0 1,0 0 0,-8 15-1,6-16 14,0 1-1,-1-1 0,0 0 0,-1 0 0,0 0 0,-16 13 0,20-20-155,-1 1 0,1 0 0,-1-1 0,1 0 0,-1 0 0,0-1-1,-1 1 1,1-1 0,0 0 0,-1 0 0,1-1 0,-1 1 0,1-1 0,-1-1-1,0 1 1,-10-1 0,15 0 46,-1 0-1,0-1 1,1 1 0,-1 0-1,1-1 1,-1 1-1,1-1 1,-1 1-1,1-1 1,0 0 0,-1 0-1,1 0 1,0 0-1,-1 0 1,1 0 0,0 0-1,-2-2 1,1-10-362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6.658"/>
    </inkml:context>
    <inkml:brush xml:id="br0">
      <inkml:brushProperty name="width" value="0.05" units="cm"/>
      <inkml:brushProperty name="height" value="0.05" units="cm"/>
    </inkml:brush>
  </inkml:definitions>
  <inkml:trace contextRef="#ctx0" brushRef="#br0">1 734 13251,'1'16'1115,"-1"-13"-827,0 1-1,0-1 1,1 1 0,-1-1-1,1 0 1,0 1 0,2 4 0,-3-8-248,0 0 1,1 1-1,-1-1 0,0 0 1,0 1-1,0-1 1,1 0-1,-1 0 1,0 0-1,0 1 1,1-1-1,-1 0 1,0 0-1,1 0 1,-1 0-1,0 0 1,1 0-1,-1 1 1,0-1-1,1 0 1,-1 0-1,0 0 1,1 0-1,-1 0 1,0 0-1,1 0 1,-1 0-1,0-1 0,1 1 1,-1 0-1,0 0 1,1 0-1,-1 0 1,0 0-1,0 0 1,1-1-1,-1 1 1,0 0-1,1 0 1,-1 0-1,0-1 1,0 1-1,1 0 1,15-17 825,-13 14-686,40-49 805,42-69 1,-64 90-821,29-49-54,-3-1 0,-5-3 0,35-93 0,-66 148-158,-1-1 0,9-47 0,-36 124-88,-5 39 141,4 1 0,-7 96-1,22-138-138,2-1 0,2 1-1,1-1 1,3 1 0,1-1-1,14 47 1,0-23-1008,-18-63 763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3"/>
    </inkml:context>
    <inkml:brush xml:id="br0">
      <inkml:brushProperty name="width" value="0.05" units="cm"/>
      <inkml:brushProperty name="height" value="0.05" units="cm"/>
    </inkml:brush>
  </inkml:definitions>
  <inkml:trace contextRef="#ctx0" brushRef="#br0">6 281 12427,'-1'0'133,"1"1"1,-1-1 0,1 1-1,0-1 1,-1 1-1,1-1 1,0 1 0,-1-1-1,1 1 1,0-1-1,0 1 1,-1-1 0,1 1-1,0 0 1,0-1 0,0 1-1,0-1 1,0 1-1,0 0 1,0-1 0,0 1-1,0 1 1,11-8 1188,22-21-562,-31 26-609,53-53 938,-2-2 0,70-95 0,-122 151-1086,-1 0-1,0 0 1,0 0-1,0 1 1,0-1-1,0 0 1,0 0-1,0 0 0,0 0 1,0 0-1,0 0 1,0 0-1,0 0 1,0 0-1,0 0 0,0 0 1,1 0-1,-1 0 1,0 1-1,0-1 1,0 0-1,0 0 0,0 0 1,0 0-1,0 0 1,0 0-1,0 0 1,1 0-1,-1 0 0,0 0 1,0 0-1,0 0 1,0 0-1,0 0 1,0 0-1,0 0 1,0 0-1,1-1 0,-1 1 1,0 0-1,0 0 1,0 0-1,0 0 1,0 0-1,0 0 0,0 0 1,0 0-1,0 0 1,0 0-1,0 0 1,0 0-1,0 0 0,1 0 1,-1-1-1,0 1 1,0 0-1,0 0 1,-2 15 41,-7 21-33,-4 9-102,3-14-288,2 1 1,0 1 0,-3 40-1,11-72 80,0 0 246,0-1-1,0 0 1,0 0-1,-1 1 1,1-1-1,0 0 1,0 1-1,0-1 1,0 0-1,0 1 1,0-1-1,0 0 1,0 1-1,0-1 1,0 0-1,0 0 1,0 1-1,0-1 1,0 0 0,0 1-1,0-1 1,1 0-1,-1 1 1,0-1-1,0 0 1,0 0-1,0 1 1,1-1-1,-1 0 1,0 0-1,0 1 1,0-1-1,1 0 1,-1 0-1,0 1 1,0-1-1,1 0 1,-1 0-1,0 0 1,1 0-1,-1 0 1,0 0-1,1 1 1,6-4-716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4"/>
    </inkml:context>
    <inkml:brush xml:id="br0">
      <inkml:brushProperty name="width" value="0.05" units="cm"/>
      <inkml:brushProperty name="height" value="0.05" units="cm"/>
    </inkml:brush>
  </inkml:definitions>
  <inkml:trace contextRef="#ctx0" brushRef="#br0">18 1 13083,'-2'24'1472,"2"5"-920,-1-1-248,0 2 865,-1 0-553,1 1-80,-1-3-200,1 2-72,1-2-104,-3-7-80,3-5-152,-1-2-160,1-7 1408,-3-10-1096,3-2 24,0-5 56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5"/>
    </inkml:context>
    <inkml:brush xml:id="br0">
      <inkml:brushProperty name="width" value="0.05" units="cm"/>
      <inkml:brushProperty name="height" value="0.05" units="cm"/>
    </inkml:brush>
  </inkml:definitions>
  <inkml:trace contextRef="#ctx0" brushRef="#br0">0 72 10690,'1'-3'-19,"0"0"-1,0 0 0,0 1 0,0-1 1,0 0-1,0 0 0,1 0 0,-1 1 0,1-1 1,0 1-1,0-1 0,0 1 0,0 0 1,0 0-1,3-2 0,1 3 3501,-5 1-3321,-1 0 0,0 0 0,0 0 0,1 0 0,-1 0 0,0 0 0,0 0 1,0 0-1,1 0 0,-1 0 0,0 0 0,3-2 2722,-2 2-2722,-1-1 0,0 1 0,0 0 0,0 0 0,0 0 1,0-1-1,0 1 0,0 0 0,2-2-117,0 0 0,-1 1-1,1 0 1,0-1 0,0 1 0,0 0 0,0 0 0,0 0-1,0 0 1,0 0 0,0 0 0,1 1 0,-1-1 0,0 1-1,4-1 1,41-2 79,-36 2-73,4 0-4,5 0-6,0 0 0,22 3 0,-38-2-37,0 0-1,0 1 1,0 0 0,0-1-1,-1 1 1,1 1 0,0-1-1,-1 0 1,1 1 0,-1 0-1,1 0 1,-1 0 0,0 0-1,0 1 1,0-1 0,0 1 0,3 3-1,-4-3 2,-1 0-1,0 0 1,1 0 0,-1 1-1,-1-1 1,1 0 0,0 0-1,-1 0 1,0 1 0,0-1-1,0 0 1,0 0-1,0 1 1,0-1 0,-1 0-1,0 0 1,0 0 0,0 1-1,0-1 1,-2 4-1,-1 1 14,0 1 0,0-1 0,-1 0-1,-1 0 1,-10 13 0,8-14-79,0 1 0,0-1 0,-1 0 1,-13 9-1,18-14-114,0 1 0,0-1 0,0 0-1,-1-1 1,1 1 0,0-1 0,-1 0 0,1 0 0,-1 0-1,0 0 1,1-1 0,-1 0 0,-5 0 0,2-2-303,4 0-123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6"/>
    </inkml:context>
    <inkml:brush xml:id="br0">
      <inkml:brushProperty name="width" value="0.05" units="cm"/>
      <inkml:brushProperty name="height" value="0.05" units="cm"/>
    </inkml:brush>
  </inkml:definitions>
  <inkml:trace contextRef="#ctx0" brushRef="#br0">67 6 14691,'20'-2'1318,"-15"1"-928,1 0 0,0 0-1,-1 1 1,1 0 0,0 0-1,5 1 1,-9-1-344,-1 1-1,1-1 1,-1 0 0,0 1-1,1 0 1,-1-1 0,0 1-1,0 0 1,0 0 0,1-1-1,-1 1 1,0 0 0,0 0-1,0 0 1,0 1 0,0-1-1,-1 0 1,1 0 0,0 0-1,0 1 1,-1-1 0,1 0-1,-1 1 1,1-1 0,-1 0-1,0 1 1,1-1 0,-1 1-1,0 1 1,0 6-18,0 0 0,0 0-1,-1 1 1,0-1 0,-1 0 0,0 0 0,-1 0-1,1 0 1,-2 0 0,1-1 0,-1 1 0,-1-1 0,-8 13-1,0-6 65,3-1 187,11-13-273,-1-1 0,1 1 0,0-1 0,-1 1 0,1-1 0,-1 1 0,1-1 0,0 0 0,0 1 0,-1-1 0,1 0 0,0 1 0,0-1 0,-1 0 0,1 0 0,0 0 0,0 0 0,0 0 0,-1 0 0,1 0 0,0 0 0,0 0 0,0 0 0,-1 0 0,2-1 0,3 1-6,0 1-1,-1-1 1,1 1-1,-1 0 1,1 0-1,-1 0 1,1 0-1,-1 1 1,0 0-1,0 0 1,0 0-1,0 0 1,0 1-1,0 0 1,0 0 0,-1 0-1,1 0 1,-1 0-1,0 0 1,0 1-1,0 0 1,2 4-1,-3-5 21,-1 1-1,1-1 0,-1 0 0,0 0 1,0 1-1,0-1 0,-1 0 1,1 1-1,-1-1 0,0 1 1,0-1-1,0 0 0,0 1 1,-1-1-1,1 1 0,-1-1 1,0 0-1,0 1 0,0-1 1,0 0-1,-1 0 0,1 0 1,-1 0-1,0 0 0,0 0 1,0 0-1,0-1 0,0 1 1,-1-1-1,-2 3 0,0 0-41,0-1-1,-1 1 0,1-1 1,-1-1-1,0 1 0,0-1 1,0 0-1,0 0 0,0-1 1,-1 0-1,1 0 0,-1 0 1,0-1-1,1 0 0,-1 0 1,0-1-1,0 0 0,0 0 1,1-1-1,-1 1 0,0-1 1,1-1-1,-1 1 0,-10-5 1,-4-3-235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7"/>
    </inkml:context>
    <inkml:brush xml:id="br0">
      <inkml:brushProperty name="width" value="0.05" units="cm"/>
      <inkml:brushProperty name="height" value="0.05" units="cm"/>
    </inkml:brush>
  </inkml:definitions>
  <inkml:trace contextRef="#ctx0" brushRef="#br0">39 17 12387,'13'-9'1856,"-6"2"-1040,-5 7-416,-1 4 1953,-1 15-1617,-3 5-160,3 12-280,-1 4-120,-3 6-136,4 3-32,0 0-112,-6-5-128,2-8-392,1-5 2248,-9-18-1568,-1-8 32,-2-20 56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8"/>
    </inkml:context>
    <inkml:brush xml:id="br0">
      <inkml:brushProperty name="width" value="0.05" units="cm"/>
      <inkml:brushProperty name="height" value="0.05" units="cm"/>
    </inkml:brush>
  </inkml:definitions>
  <inkml:trace contextRef="#ctx0" brushRef="#br0">1 129 14291,'7'-8'419,"0"0"-1,1 1 1,0 0-1,0 0 1,0 0-1,1 1 1,0 0-1,16-7 1,-1 2 80,1 1 0,33-8 0,-34 12-306,0 1-1,44-3 1,-56 7-176,0 1 0,0 0 0,0 1 0,0 0 0,0 1 0,-1 0 1,21 7-1,-28-7-15,-1-1 1,1 1-1,-1 0 1,1 0-1,-1 0 1,0 1-1,0-1 1,0 1-1,0 0 1,0 0-1,-1 0 1,1 0 0,-1 0-1,0 0 1,2 5-1,-3-6 9,0 1 0,0-1 0,-1 0 0,1 0 0,-1 0 0,0 1 0,1-1 0,-1 0-1,0 0 1,0 1 0,-1-1 0,1 0 0,0 0 0,-1 0 0,0 1 0,1-1 0,-1 0 0,0 0 0,0 0 0,0 0 0,0 0 0,0 0-1,-1 0 1,1-1 0,0 1 0,-1 0 0,0-1 0,-2 3 0,-8 5 47,0-1 0,0 0-1,-1-1 1,0-1 0,-1 0 0,0 0-1,1-1 1,-2-1 0,-17 3 0,16-5-390,8-4 143,8 2 184,0 0 0,0 0 0,0 0 0,0 0 0,0 0 0,0 0 0,-1 0 0,1 0 0,0 0 0,0 0 0,0-1 0,0 1 1,0 0-1,0 0 0,0 0 0,0 0 0,0 0 0,0 0 0,0 0 0,0 0 0,0-1 0,0 1 0,0 0 0,0 0 0,0 0 0,0 0 0,0 0 0,0 0 0,0 0 0,0-1 0,0 1 0,0 0 0,0 0 0,0 0 0,0 0 0,0 0 0,0 0 0,0 0 0,0-1 0,0 1 0,0 0 0,0 0 1,0 0-1,0 0 0,0 0 0,1 0 0,-1 0 0,8-7-221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59"/>
    </inkml:context>
    <inkml:brush xml:id="br0">
      <inkml:brushProperty name="width" value="0.05" units="cm"/>
      <inkml:brushProperty name="height" value="0.05" units="cm"/>
    </inkml:brush>
  </inkml:definitions>
  <inkml:trace contextRef="#ctx0" brushRef="#br0">2 316 14699,'-1'5'383,"0"2"638,3-10-247,7-14-30,15-22 1,104-153 620,-111 167-1230,-14 20-104,0 0 0,0 0 0,1 1 0,0-1 1,0 1-1,0 0 0,0 0 0,1 0 0,5-4 1,-10 8-29,1-1 0,-1 1 0,0 0-1,1-1 1,-1 1 0,1 0 0,-1 0 0,1-1 0,-1 1 0,1 0 0,0 0 0,-1 0 0,1-1 0,-1 1 0,1 0 0,-1 0 0,1 0 0,-1 0 0,1 0 0,0 0 0,-1 0 0,1 0 0,-1 1-1,1-1 1,-1 0 0,1 0 0,-1 0 0,1 1 0,-1-1 0,1 0 0,-1 0 0,1 1 0,-1-1 0,1 0 0,-1 1 0,1-1 0,-1 1 0,0-1 0,1 0 0,-1 1 0,0-1 0,1 1 0,-1-1-1,0 1 1,0-1 0,1 1 0,-1 0 0,0-1 0,0 1 0,0-1 0,0 1 0,0-1 0,0 1 0,0-1 0,0 1 0,0 0 0,0-1 0,0 2 0,-5 40 11,4-37-8,-16 86 34,-13 89-876,30-179 823,0-1 0,0 1 0,0-1-1,0 1 1,0 0 0,0-1 0,0 1-1,-1-1 1,1 1 0,0 0 0,0-1-1,0 1 1,-1-1 0,1 1 0,0-1 0,-1 1-1,1 0 1,0-1 0,-1 0 0,1 1-1,-1-1 1,1 1 0,-1 0 0,-5-13-210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0"/>
    </inkml:context>
    <inkml:brush xml:id="br0">
      <inkml:brushProperty name="width" value="0.05" units="cm"/>
      <inkml:brushProperty name="height" value="0.05" units="cm"/>
    </inkml:brush>
  </inkml:definitions>
  <inkml:trace contextRef="#ctx0" brushRef="#br0">11 1 14803,'2'12'1216,"0"11"-936,-1 5-79,-1 6 319,2 6-112,-1 0-160,1 6-88,-1-7-256,0 0-128,-1-11-192,0-5-72,-1-14-833,-3-9 1033,-3-13-184,-3-12-152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1"/>
    </inkml:context>
    <inkml:brush xml:id="br0">
      <inkml:brushProperty name="width" value="0.05" units="cm"/>
      <inkml:brushProperty name="height" value="0.05" units="cm"/>
    </inkml:brush>
  </inkml:definitions>
  <inkml:trace contextRef="#ctx0" brushRef="#br0">0 124 14459,'2'-5'214,"1"0"-1,-1 0 1,1 0 0,0 0-1,0 0 1,0 1 0,1 0-1,0-1 1,-1 1 0,1 1-1,1-1 1,-1 0 0,1 1-1,6-4 1,2 0 131,1-1 0,0 2 0,26-9 0,-21 10-169,-1 0 1,1 2-1,-1 0 1,33-1-1,-40 4-155,0 0-1,0 1 1,0 0 0,0 1-1,0 0 1,0 1-1,0 0 1,0 1 0,10 5-1,-19-8-17,0 0 0,0 0 0,0 0 0,0 0 0,-1 0 0,1 1 0,0-1 0,-1 0 0,1 1 0,-1 0 0,1-1 0,-1 1 0,0 0 0,1 0 0,-1 0 0,0-1 0,0 1 0,-1 0 0,1 0 0,0 1 0,0 1 0,-1-1 4,0-1 1,0 1-1,-1 0 0,1 0 1,-1-1-1,0 1 0,1 0 0,-1-1 1,0 1-1,0-1 0,-1 1 0,1-1 1,0 0-1,-3 4 0,-5 4 33,1-1 0,-1 1-1,-1-1 1,0-1 0,-19 13 0,11-9-1,-1-1 1,-20 9 0,33-17-66,-1-1 0,0 1 0,1-1 0,-1-1 0,0 1 1,0-1-1,0 0 0,0-1 0,0 1 0,-9-2 0,15 1 21,0 0-1,-1 0 1,1 0-1,0-1 1,-1 1-1,1 0 0,0-1 1,-1 1-1,1-1 1,0 1-1,0-1 1,0 0-1,0 1 1,0-1-1,-1 0 0,1 0 1,1 0-1,-1 0 1,0 0-1,0 0 1,0 0-1,0 0 1,0-1-1,-4-11-133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2"/>
    </inkml:context>
    <inkml:brush xml:id="br0">
      <inkml:brushProperty name="width" value="0.05" units="cm"/>
      <inkml:brushProperty name="height" value="0.05" units="cm"/>
    </inkml:brush>
  </inkml:definitions>
  <inkml:trace contextRef="#ctx0" brushRef="#br0">9 2 16083,'0'0'51,"1"0"-1,-1 0 0,0-1 0,1 1 0,-1 0 0,0 0 0,1 0 1,-1 0-1,1 0 0,-1 0 0,0 0 0,1 0 0,-1 0 0,1 0 0,-1 0 1,0 0-1,1 0 0,-1 0 0,1 0 0,-1 0 0,0 0 0,1 1 1,-1-1-1,0 0 0,1 0 0,-1 0 0,0 1 0,1-1 0,-1 0 0,0 0 1,0 1-1,1-1 0,-1 0 0,0 1 0,0-1 0,1 1 0,2 18 785,-10 26-397,6-41-340,-5 24 146,3-19-185,1 1-1,0-1 1,0 1-1,1-1 1,1 1-1,-1 0 1,2 10 0,-1-19-56,0-1 1,0 1 0,0-1-1,0 1 1,0-1 0,1 1 0,-1-1-1,0 1 1,0-1 0,0 1-1,1-1 1,-1 1 0,0-1-1,0 1 1,1-1 0,-1 0 0,0 1-1,1-1 1,-1 0 0,1 1-1,-1-1 1,0 0 0,1 1-1,-1-1 1,1 0 0,-1 0 0,1 0-1,-1 1 1,1-1 0,-1 0-1,1 0 1,-1 0 0,1 0-1,-1 0 1,1 0 0,2 0-11,-1-1 1,0 1-1,0-1 0,0 1 1,0-1-1,0 0 0,0 0 1,0 0-1,2-2 0,35-29-559,-11 2-1252,37-48 0,-59 73 1069,-6 11 638,-7 17 522,7-21-401,-12 39 589,1 0 0,3 0 0,1 1 1,-1 70-1,8-109-619,0 4 13,2-13-42,2-13-74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7.867"/>
    </inkml:context>
    <inkml:brush xml:id="br0">
      <inkml:brushProperty name="width" value="0.05" units="cm"/>
      <inkml:brushProperty name="height" value="0.05" units="cm"/>
    </inkml:brush>
  </inkml:definitions>
  <inkml:trace contextRef="#ctx0" brushRef="#br0">12 14 15963,'-11'5'1105,"12"3"-889,-1-4-88,16-1 248,13-3-80,11-6-32,3 0-48,6-1-232,1 0-200,-7 3-280,-2 1-88,-18 3 424,-7 3-112,-14 7-152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3"/>
    </inkml:context>
    <inkml:brush xml:id="br0">
      <inkml:brushProperty name="width" value="0.05" units="cm"/>
      <inkml:brushProperty name="height" value="0.05" units="cm"/>
    </inkml:brush>
  </inkml:definitions>
  <inkml:trace contextRef="#ctx0" brushRef="#br0">70 16 15195,'1'-1'156,"-1"0"-1,0 0 0,1 0 1,-1 0-1,1 0 0,-1 0 1,1 0-1,-1 0 0,1 0 1,0 0-1,-1 0 0,1 0 1,0 1-1,1-2 0,-1 2-88,-1 0 0,0 0-1,1 0 1,-1 1 0,0-1-1,1 0 1,-1 0 0,0 1 0,0-1-1,0 0 1,1 1 0,-1-1 0,0 0-1,0 1 1,0-1 0,0 0-1,1 1 1,-1-1 0,0 1 0,0-1-1,0 0 1,0 1 0,0-1 0,0 0-1,0 1 1,0 0 0,0 39 1110,-5 41-1982,-30 155-1,34-233 814,0 1-1,0-1 0,0 1 1,0-1-1,-1 0 0,-2 5 1,4-8 2,-1 1 0,1-1 0,0 1 1,-1-1-1,1 1 0,-1-1 0,1 0 1,-1 1-1,1-1 0,-1 0 0,1 0 1,-1 1-1,1-1 0,-1 0 0,1 0 0,-1 0 1,1 0-1,-1 0 0,1 1 0,-1-1 1,0 0-1,1 0 0,-1 0 0,1 0 0,-1-1 1,1 1-1,-1 0 0,1 0 0,-1 0 1,0 0-1,1-1 0,-1 1 0,1 0 1,-1 0-1,1-1 0,-1 1 0,1 0 0,0-1 1,-1 1-1,1-1 0,-1 1 0,1 0 1,0-1-1,-1 1 0,1-1 0,-1 0 0,-10-14 57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4"/>
    </inkml:context>
    <inkml:brush xml:id="br0">
      <inkml:brushProperty name="width" value="0.05" units="cm"/>
      <inkml:brushProperty name="height" value="0.05" units="cm"/>
    </inkml:brush>
  </inkml:definitions>
  <inkml:trace contextRef="#ctx0" brushRef="#br0">1 309 12947,'1'-17'390,"1"0"1,1 0 0,0 1 0,2 0-1,0-1 1,0 2 0,2-1-1,0 1 1,0 0 0,2 0 0,0 1-1,14-18 1,-16 23-224,1 1 0,0 1 1,0-1-1,0 1 0,1 1 0,0-1 1,0 2-1,18-9 0,-19 11-134,-1 0 0,1 0 0,0 1 0,1 1 0,-1-1 0,0 1 0,0 1 0,1-1 0,-1 1 0,0 1 0,1 0 0,11 2 0,-14-1-32,1 0-1,0 0 1,-1 1 0,0 0-1,0 0 1,1 0-1,-2 1 1,1-1 0,0 2-1,-1-1 1,0 0-1,0 1 1,0 0 0,-1 0-1,1 1 1,-1-1 0,0 1-1,5 11 1,-7-12 4,0 0 0,0 0 0,0 1 0,-1-1 0,0 1 0,0-1-1,0 1 1,0-1 0,-1 1 0,0-1 0,-1 1 0,1-1 0,-1 1 0,0-1 0,0 1 0,-1-1 0,1 1 0,-1-1 0,0 0 0,-1 0 0,1 0 0,-1 0 0,-6 7 0,2-3-86,-1-1 1,0 0 0,-1-1-1,0 0 1,0 0-1,0-1 1,-1 0-1,0 0 1,0-1-1,0-1 1,-1 1-1,0-2 1,0 0-1,0 0 1,0-1-1,0 0 1,0-1-1,-1 0 1,-18-1-1,21-3-217,10-2-105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5"/>
    </inkml:context>
    <inkml:brush xml:id="br0">
      <inkml:brushProperty name="width" value="0.05" units="cm"/>
      <inkml:brushProperty name="height" value="0.05" units="cm"/>
    </inkml:brush>
  </inkml:definitions>
  <inkml:trace contextRef="#ctx0" brushRef="#br0">1 32 13475,'10'-4'680,"1"-1"-241,-1 1-1,0 0 1,1 0-1,0 1 1,-1 0-1,1 1 0,0 1 1,1 0-1,17 0 1,-27 1-414,-1 0 1,1 1-1,-1-1 0,1 0 1,0 1-1,-1-1 0,1 1 1,-1-1-1,0 1 0,1 0 1,-1 0-1,0 0 0,1 0 1,-1 0-1,0 0 0,0 0 1,0 0-1,0 0 0,0 0 1,2 3-1,-2-1 1,0-1 1,0 1 0,0-1-1,-1 1 1,1 0-1,-1-1 1,1 1 0,-1 0-1,0-1 1,0 1-1,-1 4 1,-1 4 61,-1 1-1,0 0 1,0-1 0,-8 15 0,-4 6 148,-1-1 0,-2 0 1,-39 49-1,48-69-188,6-7-37,-1-1 0,1 1 0,0 0 1,0 1-1,1-1 0,-1 0 0,1 1 0,0 0 0,0-1 1,-2 9-1,4-13-11,0 1 1,0-1-1,1 1 0,-1-1 1,0 0-1,0 1 1,1-1-1,-1 1 1,0-1-1,1 0 0,-1 1 1,0-1-1,1 0 1,-1 1-1,0-1 0,1 0 1,-1 0-1,1 1 1,-1-1-1,1 0 0,-1 0 1,1 0-1,-1 0 1,0 0-1,1 0 0,-1 1 1,1-1-1,-1 0 1,2 0-1,17 0-13,-15 0 4,13-1-149,0 0-1,21-6 0,-2 1 67,-10 3-32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6"/>
    </inkml:context>
    <inkml:brush xml:id="br0">
      <inkml:brushProperty name="width" value="0.05" units="cm"/>
      <inkml:brushProperty name="height" value="0.05" units="cm"/>
    </inkml:brush>
  </inkml:definitions>
  <inkml:trace contextRef="#ctx0" brushRef="#br0">38 37 13947,'10'-28'3206,"-7"20"-527,-5 25-1865,-44 417-359,46-419-427,0-12-23,0-10-30,-1-56-2075,-1 52 1703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7"/>
    </inkml:context>
    <inkml:brush xml:id="br0">
      <inkml:brushProperty name="width" value="0.05" units="cm"/>
      <inkml:brushProperty name="height" value="0.05" units="cm"/>
    </inkml:brush>
  </inkml:definitions>
  <inkml:trace contextRef="#ctx0" brushRef="#br0">21 95 10050,'0'0'222,"-1"1"0,0-1 0,0 1 0,1-1 0,-1 0-1,0 0 1,0 1 0,0-1 0,1 0 0,-1 0 0,0 0 0,0 0 0,0 0-1,0 0 1,1 0 0,-1 0 0,0 0 0,0 0 0,0-1 0,0 1 0,1 0-1,-2-1 1,2 0-100,-1 1-1,1-1 0,0 0 1,0 0-1,0 0 0,0 0 1,0 0-1,0 1 0,0-1 1,0 0-1,0 0 0,0 0 1,0 0-1,1 0 0,-1 1 1,0-1-1,0 0 0,1 0 1,-1 0-1,1 1 0,-1-1 1,1 0-1,0-1 0,2-3 52,0 1 0,1-1 0,-1 0 0,1 1-1,0 0 1,0 0 0,0 0 0,1 0 0,-1 1 0,1 0 0,0 0-1,9-4 1,-4 3-78,-1 0 0,1 1 0,0 1 0,1 0 0,-1 0 0,16 0 0,4 2-80,0 1-1,-1 2 1,57 12-1,-78-14-14,0 1 1,-1 1-1,1-1 0,-1 1 0,0 0 0,0 1 1,0-1-1,-1 1 0,10 7 0,-14-9 4,0 0 0,0 0-1,0 0 1,-1 1 0,1-1-1,0 0 1,-1 1 0,0-1-1,1 1 1,-1-1 0,0 1 0,0 0-1,0 0 1,-1-1 0,1 1-1,-1 0 1,1 0 0,-1 0-1,0 0 1,0-1 0,0 1 0,-1 0-1,1 0 1,-1 0 0,0 0-1,1-1 1,-1 1 0,-2 4 0,-1 2 41,0-1 1,-1 1 0,0-1-1,-1 1 1,1-1 0,-2-1 0,1 1-1,-1-1 1,0 0 0,0-1-1,-1 0 1,-11 8 0,1-4 5,-1 0 1,1-1 0,-2-1-1,-36 10 1,52-17-177,3 0 3,-1 0-1,0-1 1,0 1 0,0-1-1,1 1 1,-1-1 0,0 0-1,0 1 1,0-1 0,0 0-1,0 0 1,0-1 0,0 1 0,0 0-1,-2-1 1,4 0 91,0 1-1,0 0 1,0-1-1,0 1 1,1 0 0,-1-1-1,0 1 1,0-1 0,0 1-1,1 0 1,-1-1 0,0 1-1,0 0 1,1-1-1,-1 1 1,0 0 0,0 0-1,1-1 1,-1 1 0,1 0-1,-1 0 1,0 0 0,1-1-1,-1 1 1,0 0-1,1 0 1,-1 0 0,1 0-1,14-6-585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8"/>
    </inkml:context>
    <inkml:brush xml:id="br0">
      <inkml:brushProperty name="width" value="0.05" units="cm"/>
      <inkml:brushProperty name="height" value="0.05" units="cm"/>
    </inkml:brush>
  </inkml:definitions>
  <inkml:trace contextRef="#ctx0" brushRef="#br0">122 8 18204,'0'5'1531,"7"-5"-858,12-6-195,-16 4-191,0 1-248,-1 0 1,1 1 0,0-1 0,-1 0 0,1 1 0,0 0 0,0-1 0,-1 1-1,1 0 1,0 0 0,0 1 0,0-1 0,-1 1 0,1-1 0,0 1 0,3 1 0,-4 0-35,0-1 0,0 1 0,0-1 0,-1 1 0,1-1 1,-1 1-1,1 0 0,-1 0 0,0 0 0,1 0 1,-1 0-1,0 0 0,0 0 0,-1 0 0,1 0 1,0 1-1,-1-1 0,1 0 0,-1 0 0,0 1 1,0 3-1,0 12 25,0 0 0,-2 0 0,0 0 0,-1 0 0,-1 0 0,-1 0 0,0-1 0,-1 0 0,-1 0 0,-16 28 0,14-21-16,11-15-45,-1-9 27,-1 0 0,1 1 0,0-1 0,-1 0 1,1 0-1,-1 0 0,1 0 0,0 0 1,-1 0-1,1 0 0,-1 0 0,1 0 1,0 0-1,-1 0 0,1 0 0,-1-1 0,1 1 1,0 0-1,0-1 0,5 0-41,-1-1 0,1 2-1,-1-1 1,1 0 0,-1 1-1,1 0 1,-1 0 0,1 1 0,0-1-1,5 3 1,-9-3 18,0 0 0,0 0 1,0 1-1,0-1 0,-1 1 0,1 0 1,0-1-1,0 1 0,0 0 0,-1 0 1,1 0-1,0 0 0,-1 0 0,1 0 0,-1 1 1,0-1-1,1 1 0,-1-1 0,0 1 1,0-1-1,0 1 0,0-1 0,0 1 0,0 0 1,0 0-1,0 0 0,-1-1 0,1 1 1,-1 0-1,1 0 0,-1 0 0,0 2 0,0-2 21,-1-1 0,1 1-1,-1-1 1,1 1-1,-1-1 1,0 1-1,0-1 1,1 0-1,-1 1 1,0-1 0,0 0-1,0 0 1,-1 1-1,1-1 1,0 0-1,0 0 1,-3 1-1,-27 15 132,27-15-103,-23 11 199,-51 16 0,66-26-285,0 0 0,0 0 0,0-1 0,0-1 1,-1 0-1,1 0 0,-14-2 0,14-3-62,10-2-94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69"/>
    </inkml:context>
    <inkml:brush xml:id="br0">
      <inkml:brushProperty name="width" value="0.05" units="cm"/>
      <inkml:brushProperty name="height" value="0.05" units="cm"/>
    </inkml:brush>
  </inkml:definitions>
  <inkml:trace contextRef="#ctx0" brushRef="#br0">52 1 16860,'1'0'97,"0"1"1,0 0 0,0-1 0,0 1 0,0 0 0,0 0 0,0-1 0,0 1-1,-1 0 1,1 0 0,0 0 0,-1 0 0,1 0 0,0 0 0,-1 0-1,0 0 1,1 1 0,-1-1 0,1 0 0,-1 0 0,0 3 0,1 29 282,-1-22 97,-2 109 308,4 116-2663,-2-236 1839,0 0 0,0 0 0,0 1 0,0-1-1,0 0 1,0 0 0,0 0 0,0 0-1,0 1 1,0-1 0,0 0 0,1 0 0,-1 0-1,0 0 1,0 1 0,0-1 0,0 0 0,0 0-1,0 0 1,-1 0 0,1 1 0,0-1 0,0 0-1,0 0 1,0 0 0,0 0 0,0 1-1,0-1 1,0 0 0,0 0 0,0 0 0,0 0-1,-1 0 1,1 1 0,0-1 0,0 0 0,0 0-1,0 0 1,0 0 0,-1 0 0,1 0 0,0 0-1,0 0 1,0 0 0,0 0 0,-1 1-1,1-1 1,-8-8-952,-8-18 335,15 24 598,-17-30-530,-4-6-35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70"/>
    </inkml:context>
    <inkml:brush xml:id="br0">
      <inkml:brushProperty name="width" value="0.05" units="cm"/>
      <inkml:brushProperty name="height" value="0.05" units="cm"/>
    </inkml:brush>
  </inkml:definitions>
  <inkml:trace contextRef="#ctx0" brushRef="#br0">1 140 13467,'0'-4'175,"0"0"-1,0-1 1,0 1 0,1-1 0,0 1-1,0 0 1,0-1 0,1 1 0,-1 0-1,1 0 1,0 0 0,0 0 0,1 0-1,-1 1 1,1-1 0,0 1 0,0-1-1,0 1 1,0 0 0,0 0 0,1 0-1,-1 1 1,1-1 0,0 1 0,5-2 0,7-4 76,0 2 1,0 0 0,0 0 0,1 2 0,0 0 0,26-2-1,-14 4-111,-1 0 0,1 3 0,34 3-1,-51-2-125,-1-1 0,0 1 0,0 1 0,0 0 0,0 1 0,-1 0 0,17 9 0,-25-12-9,-1 0 0,0-1 0,-1 1 0,1 0 0,0-1 0,0 1 0,0 0 0,0 0 0,-1 0 0,1 0 0,0 0-1,-1 0 1,1 0 0,0 0 0,-1 0 0,0 0 0,1 1 0,-1-1 0,0 0 0,1 0 0,-1 0 0,0 0 0,0 1 0,0-1 0,0 0-1,0 0 1,0 0 0,-1 1 0,1-1 0,0 0 0,0 0 0,-1 0 0,1 0 0,-1 0 0,1 0 0,-1 1 0,0-1 0,1 0-1,-1-1 1,0 2 0,-4 4 36,1-1 0,-1 0 0,0 0 0,0 0-1,-8 5 1,-4 2-224,0-1-1,-1-1 1,0-1-1,-1 0 1,0-1-1,0-1 1,-1-1-1,0-1 1,-22 3-1,42-8 161,-1 0-1,1 1 1,0-1 0,-1 0-1,1 0 1,-1 0-1,1 0 1,-1 0 0,1 0-1,-1 0 1,1 0-1,-1 0 1,1 0 0,-1 0-1,1 0 1,0-1-1,-1 1 1,1 0 0,-1 0-1,1 0 1,0-1-1,-1 1 1,1 0 0,-1 0-1,1-1 1,0 1-1,-1 0 1,1-1 0,0 1-1,-1 0 1,1-1 0,0 1-1,0-1 1,0 1-1,-1 0 1,1-1 0,4-6-572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71"/>
    </inkml:context>
    <inkml:brush xml:id="br0">
      <inkml:brushProperty name="width" value="0.05" units="cm"/>
      <inkml:brushProperty name="height" value="0.05" units="cm"/>
    </inkml:brush>
  </inkml:definitions>
  <inkml:trace contextRef="#ctx0" brushRef="#br0">1 10 14691,'12'-3'681,"0"1"1,1 0-1,-1 0 1,22 2-1,-28 0-475,1 0 1,-1 1 0,0 0-1,0 0 1,0 0-1,-1 1 1,1 0-1,0 0 1,0 0-1,-1 1 1,10 6-1,-14-8-177,0 0-1,0 0 1,0 0-1,0 0 1,0 0-1,0 1 1,0-1-1,0 0 1,-1 1-1,1-1 1,-1 0-1,1 1 0,-1-1 1,1 1-1,-1-1 1,0 1-1,1-1 1,-1 1-1,0-1 1,0 1-1,0-1 1,0 1-1,-1-1 1,1 1-1,0-1 0,-1 1 1,1-1-1,-1 1 1,1-1-1,-1 0 1,1 1-1,-1-1 1,-2 3-1,-3 5 91,0 0 0,-1-1 0,-14 15-1,10-11 16,-15 16 88,-23 27 74,44-49-292,1 0 0,0 0 0,0 1 0,1-1 0,0 1 0,0 0 0,-3 12 1,6-18-5,-1 1 0,1-1 1,0 1-1,0-1 0,-1 1 1,1-1-1,0 1 1,1-1-1,-1 1 0,0-1 1,0 0-1,1 1 1,-1-1-1,0 1 0,1-1 1,-1 1-1,1-1 1,0 0-1,0 0 0,-1 1 1,1-1-1,2 2 0,-1-2-87,0 1-1,0-1 1,0 0-1,0 1 0,0-1 1,0 0-1,0 0 1,1-1-1,-1 1 0,1 0 1,-1-1-1,4 1 0,2-1-220,-1 1-1,1-2 0,-1 1 0,0-1 0,1 0 0,-1 0 0,0-1 0,12-4 0,13-10-273,3-4-153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72"/>
    </inkml:context>
    <inkml:brush xml:id="br0">
      <inkml:brushProperty name="width" value="0.05" units="cm"/>
      <inkml:brushProperty name="height" value="0.05" units="cm"/>
    </inkml:brush>
  </inkml:definitions>
  <inkml:trace contextRef="#ctx0" brushRef="#br0">29 2 16876,'10'-1'1432,"-7"6"-1000,-2 4-200,2 7 648,-3 4-288,3 8-240,-1 4-112,-2 7-248,0 2-96,-2 1-296,-1-5-184,-3-2-344,1-4 200,-5-12 368,-2-11-176,-1-12-96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8.269"/>
    </inkml:context>
    <inkml:brush xml:id="br0">
      <inkml:brushProperty name="width" value="0.05" units="cm"/>
      <inkml:brushProperty name="height" value="0.05" units="cm"/>
    </inkml:brush>
  </inkml:definitions>
  <inkml:trace contextRef="#ctx0" brushRef="#br0">7 22 14667,'-5'13'1248,"3"-6"-767,5 0-177,8-7 472,7 0-120,3-1-272,3-3-240,9-2-576,3-3 520,3-4-192,3-2-88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73"/>
    </inkml:context>
    <inkml:brush xml:id="br0">
      <inkml:brushProperty name="width" value="0.05" units="cm"/>
      <inkml:brushProperty name="height" value="0.05" units="cm"/>
    </inkml:brush>
  </inkml:definitions>
  <inkml:trace contextRef="#ctx0" brushRef="#br0">1 63 14483,'3'-4'244,"1"-1"0,1 0 0,-1 1 1,1 0-1,-1 0 0,1 0 0,0 0 0,1 1 0,-1 0 0,1 0 0,-1 0 0,1 1 0,0 0 1,0 0-1,0 0 0,0 1 0,7-1 0,13-1 167,0 1-1,43 2 1,-68 0-409,29 0 58,-1 1 0,1 2 0,0 1 0,-1 1 0,52 16 0,-78-19-56,1-1 0,-1 1 0,1 0-1,-1 0 1,1 0 0,-1 0 0,0 1 0,3 2-1,-5-4 1,-1-1 0,1 1 0,-1 0-1,1 0 1,-1-1 0,1 1-1,-1 0 1,0 0 0,1 0 0,-1 0-1,0-1 1,0 1 0,0 0-1,0 0 1,1 0 0,-1 0-1,0 0 1,0 0 0,-1-1 0,1 1-1,0 0 1,0 0 0,0 0-1,-1 0 1,1 0 0,0-1 0,-1 1-1,1 0 1,0 0 0,-1-1-1,1 1 1,-1 0 0,0 0 0,1-1-1,-1 1 1,1-1 0,-1 1-1,0-1 1,-1 2 0,-14 10 63,-1-2 1,0 1 0,0-2-1,-1 0 1,0-1-1,-30 8 1,-32 16-1101,70-28-391,24-10 688,10-3 158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74"/>
    </inkml:context>
    <inkml:brush xml:id="br0">
      <inkml:brushProperty name="width" value="0.05" units="cm"/>
      <inkml:brushProperty name="height" value="0.05" units="cm"/>
    </inkml:brush>
  </inkml:definitions>
  <inkml:trace contextRef="#ctx0" brushRef="#br0">33 1 15779,'3'5'1393,"-4"13"-857,-5 3-208,-2 9 560,0 2-168,1 2-120,1 1-72,6-5-207,3-4-89,7-9-144,6-7-96,4-12-401,5-8-303,0-13 552,4-4-72,-3-3-136</inkml:trace>
  <inkml:trace contextRef="#ctx0" brushRef="#br0" timeOffset="1">215 176 15923,'-12'44'1473,"-4"2"-1001,3 1-192,6-2 384,4-5-496,7-12 96,3-8-40,0-21-304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76"/>
    </inkml:context>
    <inkml:brush xml:id="br0">
      <inkml:brushProperty name="width" value="0.05" units="cm"/>
      <inkml:brushProperty name="height" value="0.05" units="cm"/>
    </inkml:brush>
  </inkml:definitions>
  <inkml:trace contextRef="#ctx0" brushRef="#br0">48 1 10458,'5'15'3934,"-5"5"-3393,-1 0-1,-1 0 1,0 1 0,-2-1-1,0-1 1,-9 22-1,7-20-519,0 2-1,1-1 1,1 1-1,-1 31 1,8-42-330,-3-12 291,0 0 0,0 0 0,0 0 1,1 0-1,-1 0 0,0 0 0,0 0 1,0-1-1,0 1 0,0 0 1,0 0-1,0 0 0,0 0 0,0 0 1,0 0-1,1 0 0,-1 0 0,0 0 1,0 0-1,0 0 0,0 0 0,0 0 1,0 0-1,0 0 0,1 0 1,-1 0-1,0 0 0,0 0 0,0 0 1,0 0-1,0 0 0,0 0 0,0 0 1,1 0-1,-1 0 0,0 0 0,0 0 1,0 0-1,0 0 0,0 0 1,0 0-1,0 1 0,0-1 0,0 0 1,1 0-1,-1 0 0,0 0 0,0 0 1,0 0-1,0 0 0,0 0 0,0 0 1,0 1-1,0-1 0,0-6-187,-4-3-68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77"/>
    </inkml:context>
    <inkml:brush xml:id="br0">
      <inkml:brushProperty name="width" value="0.05" units="cm"/>
      <inkml:brushProperty name="height" value="0.05" units="cm"/>
    </inkml:brush>
  </inkml:definitions>
  <inkml:trace contextRef="#ctx0" brushRef="#br0">7 155 14435,'-1'-1'148,"1"0"0,-1 0-1,0-1 1,0 1 0,1 0-1,-1 0 1,1-1 0,0 1 0,-1 0-1,1-1 1,0 1 0,-1 0 0,1-1-1,0 1 1,0 0 0,0-1-1,0 1 1,1-1 0,-1 1 0,0 0-1,1-1 1,-1 1 0,0 0-1,1-1 1,0 1 0,-1 0 0,1 0-1,0 0 1,-1 0 0,1-1 0,0 1-1,2-1 1,2-4 138,1 1 1,0 0-1,1 0 1,10-6-1,-12 8-166,14-8-23,0 1 0,1 0 1,0 1-1,1 2 0,0 0 0,0 1 1,0 1-1,1 1 0,0 0 0,0 2 1,0 1-1,0 1 0,38 4 0,-54-3-107,-1-1 0,0 1 0,0 0 0,0 1 0,0-1 0,0 1 0,0 0 0,0 1 0,0-1 0,-1 1 0,1 0 0,7 6 0,-10-6 1,1 0-1,-1 0 1,0 0-1,0 0 1,-1 0 0,1 0-1,-1 1 1,1-1-1,-1 1 1,0-1-1,0 1 1,-1-1 0,1 1-1,-1-1 1,0 1-1,0 0 1,0-1 0,0 1-1,-2 6 1,0 3 10,-2 0 1,0 0-1,0 0 1,-1-1 0,-1 0-1,0 0 1,-1 0-1,0-1 1,-1 1-1,-15 16 1,18-23-42,-1 0 0,0-1 1,0 1-1,0-1 0,0 0 0,-1-1 0,1 0 0,-14 5 0,17-6-31,0-1 0,0-1 0,0 1 0,0 0 0,0-1 0,0 1 0,-1-1 0,1 0 0,0 0 0,0 0 0,0 0 0,0-1 0,0 1 0,0-1 0,0 0 0,0 0 0,0 0 0,0 0 0,0 0 0,1-1 0,-1 1 0,0-1 0,-2-2 0,-3-10-276,9-5-137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78"/>
    </inkml:context>
    <inkml:brush xml:id="br0">
      <inkml:brushProperty name="width" value="0.05" units="cm"/>
      <inkml:brushProperty name="height" value="0.05" units="cm"/>
    </inkml:brush>
  </inkml:definitions>
  <inkml:trace contextRef="#ctx0" brushRef="#br0">0 0 15211,'3'2'266,"1"-1"0,-1 1 0,0-1 0,1 0 0,-1 0 0,0 0 0,1-1 0,-1 1 0,1-1 0,5 0-1,41-3 1067,-21 1-576,-19 2-565,4-1 116,1 1 1,21 3 0,-33-3-287,0 1 0,-1-1 0,1 1 0,0-1 0,-1 1 0,1 0 0,-1 0 0,1 0 1,-1 1-1,0-1 0,1 0 0,-1 1 0,0-1 0,0 1 0,0 0 0,0 0 0,0 0 0,0 0 0,-1 0 1,3 4-1,-3-4-22,-1 0 0,0 1 1,1-1-1,-1 1 1,0-1-1,0 1 1,0-1-1,0 0 0,-1 1 1,1-1-1,-1 1 1,1-1-1,-1 0 0,0 1 1,0-1-1,-2 4 1,-24 38-19,23-37 17,-15 12-4,4-7-88,15-12 89,0 0 1,0 1-1,0-1 1,0 0-1,0 0 1,0 0-1,0 0 1,0 0-1,-1 1 1,1-1-1,0 0 1,0 0-1,0 0 1,0 0-1,0 1 1,0-1-1,0 0 1,0 0-1,0 0 1,0 0-1,0 1 1,0-1-1,0 0 1,0 0-1,0 0 1,0 0-1,0 0 1,0 1-1,1-1 1,-1 0-1,0 0 1,0 0-1,0 0 1,0 1-1,0-1 1,0 0-1,0 0 1,1 0-1,8 5-108,18 1-82,-20-4 68,5 1-1,-1 0 0,0 1-1,0 0 1,17 10 0,-25-12 98,0 0 1,0 0-1,0 0 1,0 0 0,0 1-1,0-1 1,0 1-1,-1-1 1,1 1 0,-1 0-1,0 0 1,0 0-1,0 0 1,0 1 0,-1-1-1,1 0 1,-1 1-1,2 6 1,-3-8 44,0 1 1,0-1 0,-1 1-1,1-1 1,-1 0-1,0 1 1,1-1-1,-1 0 1,0 1-1,0-1 1,-1 0-1,1 0 1,0 0 0,-1 0-1,1 0 1,-1 0-1,0-1 1,1 1-1,-1 0 1,0-1-1,0 1 1,0-1 0,0 0-1,-5 2 1,-6 4 190,-1-1 0,-26 9 0,28-11-88,5-2-64,-11 5 95,0-1 1,-1-1-1,1 0 0,-1-2 1,-34 3-1,53-6-169,-1 0 0,1 0-1,0 1 1,-1-1 0,1 0 0,-1 0 0,1 0 0,-1 0-1,1 0 1,0 0 0,-1 0 0,1 0 0,-1 0-1,1-1 1,-1 1 0,1 0 0,0 0 0,-1 0-1,1 0 1,-1-1 0,1 1 0,0 0 0,-1 0 0,1-1-1,0 1 1,-1 0 0,1 0 0,0-1 0,0 1-1,-1 0 1,1-1 0,0 1 0,0-1 0,-1 1-1,1 0 1,0-1 0,0 1 0,0-1 0,0 1 0,0 0-1,0-1 1,0 1 0,0-1 0,0 1 0,0-1-1,0 1 1,0 0 0,0-1 0,0 0 0,14-20-579,-2 8 225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79"/>
    </inkml:context>
    <inkml:brush xml:id="br0">
      <inkml:brushProperty name="width" value="0.05" units="cm"/>
      <inkml:brushProperty name="height" value="0.05" units="cm"/>
    </inkml:brush>
  </inkml:definitions>
  <inkml:trace contextRef="#ctx0" brushRef="#br0">72 5 14651,'3'-5'2441,"-5"13"-1475,-2 15-57,-20 166 452,9-107-1296,9-59-66,2 1 0,-3 43 0,6-61-948,-2-15-218,-1-2 745,-1 4-58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0"/>
    </inkml:context>
    <inkml:brush xml:id="br0">
      <inkml:brushProperty name="width" value="0.05" units="cm"/>
      <inkml:brushProperty name="height" value="0.05" units="cm"/>
    </inkml:brush>
  </inkml:definitions>
  <inkml:trace contextRef="#ctx0" brushRef="#br0">1 216 12243,'1'-8'336,"0"-1"1,1 1 0,0 0-1,0-1 1,1 1 0,0 0-1,0 0 1,1 1 0,0-1-1,1 1 1,0 0 0,6-8-1,-3 6-83,0 1-1,0 1 1,1 0-1,0 0 1,1 0-1,-1 1 1,1 0-1,14-5 1,-2 3-124,-1 1 0,1 1 1,1 0-1,-1 2 0,1 1 0,-1 1 0,1 0 1,39 4-1,-45 0-109,0 0 0,27 7-1,-37-7-19,-1 0-1,0 0 0,0 1 0,1 0 0,-2 0 0,1 0 0,0 1 0,-1-1 1,11 10-1,-15-11-1,0-1 0,0 1 0,1 0 1,-1 0-1,0 0 0,-1-1 1,1 1-1,0 0 0,0 0 0,-1 0 1,1 1-1,-1-1 0,0 0 1,0 0-1,0 0 0,0 0 0,0 0 1,0 0-1,0 0 0,0 0 1,-1 0-1,1 0 0,-1 0 0,0 0 1,0 0-1,1 0 0,-1 0 1,-1 0-1,1 0 0,-2 2 0,-4 6 4,-1 0-1,0 0 0,-17 15 1,18-18-1,-20 18-509,-1-1-1,-1 0 1,-45 26-1,65-45-284,18-7 277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1"/>
    </inkml:context>
    <inkml:brush xml:id="br0">
      <inkml:brushProperty name="width" value="0.05" units="cm"/>
      <inkml:brushProperty name="height" value="0.05" units="cm"/>
    </inkml:brush>
  </inkml:definitions>
  <inkml:trace contextRef="#ctx0" brushRef="#br0">171 15 13731,'0'-1'154,"0"0"0,0 0 0,1 1 0,-1-1 1,1 0-1,-1 0 0,1 0 0,-1 1 0,1-1 0,-1 0 0,1 1 0,0-1 1,-1 0-1,1 1 0,0-1 0,0 1 0,-1-1 0,1 1 0,0-1 0,1 1 1,-1 0-82,-1 0 0,1 0-1,-1 0 1,1 0 0,-1 1 0,1-1 0,-1 0 0,1 0 0,-1 1 0,0-1 0,1 0 0,-1 1 0,1-1 0,-1 0 0,0 1 0,1-1 0,-1 1 0,0-1 0,1 1 0,-1-1 0,0 1-1,0-1 1,0 1 0,1 0 0,0 2 27,0 1 0,0 0 1,0-1-1,0 1 0,-1 0 0,1 0 0,-1 0 0,-1 6 0,-5 16 110,-1-1-1,-2-1 1,-1 1 0,0-1-1,-22 33 1,-86 154 545,117-210-751,0 0 1,1 0 0,-1 1 0,0-1-1,1 0 1,-1 0 0,1 0 0,0 1-1,-1-1 1,1 0 0,0 1 0,0-1-1,0 0 1,0 1 0,0-1 0,0 0-1,0 1 1,0-1 0,1 2 0,-1-2-1,1-1 1,-1 1 0,1 0-1,0-1 1,-1 1 0,1-1-1,0 1 1,-1-1-1,1 1 1,0-1 0,0 1-1,0-1 1,-1 0 0,1 1-1,0-1 1,0 0 0,0 0-1,0 1 1,0-1 0,0 0-1,1 0 1,7-1 31,0 1 1,0-1-1,0-1 1,11-3-1,-11 3-9,21-4-7,1-2-1,-2-1 0,1-1 0,-1-2 0,38-21 0,-62 30-2,0 0 0,0-1-1,0 0 1,-1 0 0,0 0 0,0-1-1,0 1 1,4-7 0,8-14-45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2"/>
    </inkml:context>
    <inkml:brush xml:id="br0">
      <inkml:brushProperty name="width" value="0.05" units="cm"/>
      <inkml:brushProperty name="height" value="0.05" units="cm"/>
    </inkml:brush>
  </inkml:definitions>
  <inkml:trace contextRef="#ctx0" brushRef="#br0">81 1 14659,'-3'39'1640,"-2"6"-1095,-6 8-169,-2 5 760,0 5-488,-1 0-56,5-6-448,-1-8-440,7-16 320,6-12-64,10-16-152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3"/>
    </inkml:context>
    <inkml:brush xml:id="br0">
      <inkml:brushProperty name="width" value="0.05" units="cm"/>
      <inkml:brushProperty name="height" value="0.05" units="cm"/>
    </inkml:brush>
  </inkml:definitions>
  <inkml:trace contextRef="#ctx0" brushRef="#br0">20 32 13339,'1'-3'311,"12"-22"1479,-13 25-1751,0 0 0,0-1 0,0 1 0,1 0 0,-1 0 0,0-1 0,0 1 0,0 0 0,1 0 1,-1 0-1,0-1 0,0 1 0,1 0 0,-1 0 0,0 0 0,0 0 0,1 0 0,-1 0 0,0-1 0,1 1 1,-1 0-1,0 0 0,0 0 0,1 0 0,-1 0 0,0 0 0,1 0 0,0 1 53,-1-1 0,1 1 0,-1-1 1,1 1-1,-1 0 0,1-1 0,-1 1 0,0 0 0,1-1 0,-1 1 0,0 0 0,0 0 0,1-1 0,-1 1 1,0 0-1,0 0 0,0 0 0,4 37 370,-1-1 0,-2 1 0,-4 43 0,1-43-448,2-22-90,0 1-307,-1 0 0,-1 0-1,-6 30 1,8-46 345,0 0-1,-1 0 1,1-1-1,0 1 1,0 0-1,-1 0 0,1 0 1,0 0-1,-1-1 1,1 1-1,0 0 1,-1 0-1,1-1 1,-1 1-1,0 0 1,1-1-1,-1 1 1,0-1-1,1 1 0,-1-1 1,0 1-1,1-1 1,-1 1-1,0-1 1,0 0-1,0 1 1,1-1-1,-1 0 1,0 0-1,0 1 0,0-1 1,0 0-1,0 0 1,1 0-1,-1 0 1,0 0-1,0 0 1,0 0-1,-1-1 1,-11-6-430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8.639"/>
    </inkml:context>
    <inkml:brush xml:id="br0">
      <inkml:brushProperty name="width" value="0.05" units="cm"/>
      <inkml:brushProperty name="height" value="0.05" units="cm"/>
    </inkml:brush>
  </inkml:definitions>
  <inkml:trace contextRef="#ctx0" brushRef="#br0">194 1 16980,'-5'0'129,"-1"1"1,1 0 0,0 0 0,0 1-1,0-1 1,0 1 0,0 1 0,0-1-1,1 0 1,-1 1 0,1 0 0,-1 0-1,1 0 1,-6 7 0,-1 1 52,0 1 0,0 1 0,-13 19 0,16-18-119,0 1 0,1-1 1,0 1-1,1 1 1,1-1-1,1 1 1,0 0-1,-3 25 1,6-30-53,0 0 0,1 0-1,0 0 1,0 0 0,1 0 0,1 0 0,0 0 0,0 0 0,1-1 0,1 1 0,-1-1 0,2 1 0,7 13 0,-9-20-9,-1 0 1,1-1-1,0 1 1,0-1-1,0 1 1,1-1-1,-1 0 1,1 0-1,0-1 1,0 1-1,0-1 1,0 0 0,0 0-1,0 0 1,0 0-1,6 1 1,-4-2-1,0-1 1,0 1 0,0-1 0,1 0 0,-1 0 0,0-1 0,0 0-1,0 0 1,0 0 0,-1-1 0,8-2 0,-1-1 14,-1-1 1,1 0-1,-1-1 1,-1 0-1,1 0 1,-1-1-1,-1 0 1,1-1-1,-1 0 0,-1-1 1,10-13-1,-15 19 0,-1 1-1,0 0 1,-1-1-1,1 1 0,0-1 1,-1 1-1,0-1 1,0 0-1,0 0 1,-1 1-1,1-1 0,-1 0 1,0 0-1,0 0 1,0 0-1,0 0 0,-2-7 1,1 9-4,0-1 1,0 1-1,-1-1 0,1 1 1,0 0-1,-1 0 1,0-1-1,1 1 1,-1 0-1,0 0 0,0 1 1,0-1-1,-1 0 1,1 1-1,0-1 0,-1 1 1,1 0-1,0 0 1,-1-1-1,0 2 0,1-1 1,-1 0-1,0 1 1,1-1-1,-1 1 0,-5-1 1,-1 2-32,1-1 1,-1 1-1,0 0 1,0 1-1,1 0 1,-1 0-1,1 1 0,0 0 1,0 0-1,0 1 1,0 0-1,1 1 1,-1 0-1,1 0 0,0 0 1,1 1-1,-1 0 1,1 0-1,0 1 1,1-1-1,-1 1 1,1 1-1,-6 12 0,10-17-65,0-1-1,0 0 0,1 0 0,-1 1 0,1-1 0,-1 0 0,1 1 0,0-1 0,0 1 0,0-1 0,0 0 1,1 1-1,0 3 0,0-5 62,-1 0 1,0-1 0,1 1 0,-1 0-1,1-1 1,-1 1 0,1 0 0,-1-1-1,1 1 1,-1-1 0,1 1 0,-1-1-1,1 1 1,0-1 0,0 1 0,-1-1-1,1 0 1,0 1 0,-1-1 0,1 0-1,0 1 1,0-1 0,0 0 0,-1 0-1,1 0 1,0 0 0,0 0 0,0 0-1,-1 0 1,1 0 0,0 0 0,0 0-1,0-1 1,-1 1 0,1 0 0,0 0-1,0-1 1,-1 1 0,1 0 0,0-1-1,-1 1 1,1-1 0,1 0 0,21-16-486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4"/>
    </inkml:context>
    <inkml:brush xml:id="br0">
      <inkml:brushProperty name="width" value="0.05" units="cm"/>
      <inkml:brushProperty name="height" value="0.05" units="cm"/>
    </inkml:brush>
  </inkml:definitions>
  <inkml:trace contextRef="#ctx0" brushRef="#br0">1 181 13779,'1'-6'210,"1"-1"0,0 0 0,0 1 1,1-1-1,0 1 0,0 0 0,1 0 0,-1 0 0,1 0 1,0 1-1,1 0 0,-1-1 0,1 1 0,0 1 0,1-1 0,-1 1 1,7-4-1,4-2 54,0 0 0,1 2 0,0 0 0,0 1 1,21-6-1,-20 8-171,-1 1 0,2 0 0,-1 2 0,0 0 1,20 0-1,-32 2-83,-1 0 1,1 0-1,-1 1 0,0-1 1,1 1-1,-1 1 1,0-1-1,0 1 0,1 0 1,-1 0-1,0 0 1,-1 0-1,1 1 1,0 0-1,-1 0 0,0 1 1,1-1-1,-1 1 1,-1 0-1,1 0 0,5 7 1,-8-9-1,0 1 1,0-1-1,0 1 1,0-1-1,0 1 1,0 0-1,0 0 1,-1 0-1,0-1 1,1 1-1,-1 0 1,0 0-1,0 0 0,-1 0 1,1-1-1,-1 5 1,-1-2 15,0 0 0,0 0 1,0-1-1,0 1 0,-1-1 0,1 1 1,-1-1-1,-5 6 0,0-2 12,0 0 1,0 0-1,-1-1 0,0 0 0,0-1 1,-1 0-1,-16 8 0,15-9-321,-1-1 0,1-1 0,-1 0 0,1 0 0,-14 0 0,25-3 273,0 0 0,0 0 0,0 0 0,0-1 0,0 1 0,0 0 0,0 0 0,0 0 0,0 0 0,0 0 0,0 0 0,0 0 0,0-1 0,0 1 0,0 0 0,0 0 0,0 0 0,0 0 0,0 0 0,0 0 0,0 0-1,-1-1 1,1 1 0,0 0 0,0 0 0,0 0 0,0 0 0,0 0 0,0 0 0,0 0 0,0 0 0,0 0 0,0-1 0,-1 1 0,1 0 0,0 0 0,0 0 0,0 0 0,0 0 0,0 0 0,0 0 0,0 0 0,-1 0 0,1 0 0,0 0 0,0 0-1,0 0 1,0 0 0,0 0 0,0 0 0,0 0 0,-1 0 0,1 0 0,0 0 0,0 0 0,0 0 0,0 0 0,0 0 0,0 0 0,0 1 0,-1-1 0,1 0 0,0 0 0,0 0 0,0 0 0,0 0 0,0 0 0,0 0 0,0 0 0,6-2-497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5"/>
    </inkml:context>
    <inkml:brush xml:id="br0">
      <inkml:brushProperty name="width" value="0.05" units="cm"/>
      <inkml:brushProperty name="height" value="0.05" units="cm"/>
    </inkml:brush>
  </inkml:definitions>
  <inkml:trace contextRef="#ctx0" brushRef="#br0">0 314 14395,'1'0'64,"-1"0"0,1 0 0,-1 0 0,1 1 0,-1-1 0,1 0 0,-1 0 0,1 0 0,0 0 0,-1 0 0,1 0 0,-1-1 0,1 1 0,-1 0 0,1 0 0,-1 0 0,1 0 0,-1-1 0,1 1 0,-1 0 0,1 0 0,-1-1 0,1 1 0,-1 0 0,1-1 0,-1 1 0,0-1 0,1 1 0,-1 0 0,1-2 0,12-16-37,-10 14 204,22-31 502,130-175 733,-148 201-1447,-5 6-12,0 0 0,0 0 0,1 0 0,-1 1 0,1-1 0,0 1 0,-1-1 0,1 1 0,0 0 0,5-2 0,-8 3-6,0 1 1,1 0-1,-1 0 0,0 0 0,1 0 1,-1 0-1,0 0 0,1 0 0,-1 0 0,1 0 1,-1 0-1,0 0 0,1 0 0,-1 0 1,0 0-1,1 0 0,-1 0 0,0 1 1,1-1-1,-1 0 0,0 0 0,0 0 1,1 0-1,-1 1 0,0-1 0,1 0 1,-1 0-1,0 1 0,0-1 0,1 0 1,-1 1-1,0-1 0,0 0 0,0 0 1,0 1-1,1-1 0,-1 0 0,0 1 0,0-1 1,0 0-1,0 1 0,0-1 0,0 1 1,0-1-1,0 0 0,0 1 0,0-1 1,0 0-1,0 1 0,0-1 0,0 0 1,0 1-1,0-1 0,-1 1 0,-3 25 21,3-23-20,-20 80 3,10-44-188,1 0 0,2 0 0,-2 45 0,10-73-400,1-11 158,2-20-40,0-6 37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6"/>
    </inkml:context>
    <inkml:brush xml:id="br0">
      <inkml:brushProperty name="width" value="0.05" units="cm"/>
      <inkml:brushProperty name="height" value="0.05" units="cm"/>
    </inkml:brush>
  </inkml:definitions>
  <inkml:trace contextRef="#ctx0" brushRef="#br0">54 2 15267,'1'-2'1649,"2"4"-1193,-3 6-192,0 7 856,-1 6-520,-2 8-136,0 7-320,0 5-80,-1 4-48,-1-2-56,1-4-176,0-2-112,0-10-312,-2-7-136,-1-14 536,-1-8-128,3-15-152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7"/>
    </inkml:context>
    <inkml:brush xml:id="br0">
      <inkml:brushProperty name="width" value="0.05" units="cm"/>
      <inkml:brushProperty name="height" value="0.05" units="cm"/>
    </inkml:brush>
  </inkml:definitions>
  <inkml:trace contextRef="#ctx0" brushRef="#br0">1 65 16171,'13'-9'320,"0"1"0,1 1 0,0 0 0,1 0 0,0 2 0,0 0 0,0 0 0,0 1 0,1 1 0,-1 1 0,1 0 0,0 1 0,21 2 0,-37-1-319,17 0 28,1 1 0,21 4 0,-36-4-31,1-1 1,0 1-1,0 0 0,-1 0 1,1 1-1,0-1 0,-1 1 1,1 0-1,-1 0 0,0 0 1,0 0-1,0 1 1,0-1-1,0 1 0,0 0 1,3 5-1,-5-7 3,0 0 0,-1 0-1,1 1 1,-1-1 0,0 0 0,1 1 0,-1-1-1,0 1 1,0-1 0,0 0 0,0 1 0,0-1-1,0 1 1,0-1 0,-1 1 0,1-1 0,0 0-1,-1 1 1,1-1 0,-1 0 0,1 0 0,-1 1-1,0-1 1,-1 2 0,-27 29 44,23-27-37,-10 12-128,-1-2 0,0 0-1,-1-1 1,-1-1-1,0-1 1,-38 19 0,54-31 86,1 1 0,0 0 1,0 0-1,-1-1 1,1 1-1,0-1 1,-1 0-1,1 1 1,-1-1-1,1 0 0,-4-1 1,-1-4-238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8"/>
    </inkml:context>
    <inkml:brush xml:id="br0">
      <inkml:brushProperty name="width" value="0.05" units="cm"/>
      <inkml:brushProperty name="height" value="0.05" units="cm"/>
    </inkml:brush>
  </inkml:definitions>
  <inkml:trace contextRef="#ctx0" brushRef="#br0">22 80 13819,'4'-7'528,"-1"1"1,1 0-1,0 0 0,1 0 0,-1 0 1,1 1-1,0-1 0,1 1 1,10-7-1,-15 10-450,1 1 1,0-1-1,1 1 1,-1 0-1,0 0 0,0 0 1,1 0-1,-1 0 1,0 0-1,1 0 0,-1 1 1,1-1-1,-1 1 1,1 0-1,-1-1 1,1 1-1,-1 0 0,1 1 1,-1-1-1,1 0 1,-1 1-1,1-1 0,-1 1 1,0 0-1,1 0 1,-1 0-1,0 0 0,0 0 1,1 1-1,2 2 1,-3-2-74,0-1 0,-1 1 0,0 0 1,1-1-1,-1 1 0,0 0 0,0 0 1,0 0-1,0 0 0,0 0 0,0 0 1,-1 0-1,1 0 0,-1 0 0,1 1 1,-1-1-1,0 2 0,0 1-2,-1-1 0,1 0 0,-1 0 0,0 1 0,0-1 0,0 0 0,-1 0 0,-2 5 0,-2 3 8,-1 0 1,-1-1-1,0 0 1,-14 14-1,-81 83 13,103-108-34,0 0 0,-1 0 0,1 1 0,0-1 0,-1 0-1,1 1 1,0-1 0,0 0 0,-1 1 0,1-1 0,0 1 0,0-1 0,-1 0-1,1 1 1,0-1 0,0 1 0,0-1 0,0 0 0,0 1 0,0-1-1,0 1 1,0-1 0,0 1 0,0-1 0,0 1 0,0-1 0,0 0-1,0 1 1,0-1 0,1 2 0,12 3-631,21-5-796,-25-2 1243,0-1 1,0 0 0,10-5-1,7-4-259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89"/>
    </inkml:context>
    <inkml:brush xml:id="br0">
      <inkml:brushProperty name="width" value="0.05" units="cm"/>
      <inkml:brushProperty name="height" value="0.05" units="cm"/>
    </inkml:brush>
  </inkml:definitions>
  <inkml:trace contextRef="#ctx0" brushRef="#br0">39 16 15179,'1'-14'1329,"1"12"-913,-2 6-192,0 12 592,-2 6-224,-1 8-240,-1 4-160,0 8-112,1 5-32,-1-3-16,-1-2-40,3-5-48,0-4-64,1-6-296,-2-2-160,0-11 448,0-7-88,0-11-104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0"/>
    </inkml:context>
    <inkml:brush xml:id="br0">
      <inkml:brushProperty name="width" value="0.05" units="cm"/>
      <inkml:brushProperty name="height" value="0.05" units="cm"/>
    </inkml:brush>
  </inkml:definitions>
  <inkml:trace contextRef="#ctx0" brushRef="#br0">0 96 16019,'5'-7'229,"0"0"0,0 0 0,0 1 0,1 0 0,0 0-1,1 0 1,-1 1 0,1 0 0,0 0 0,0 0 0,0 1 0,1 0-1,0 1 1,0 0 0,-1 0 0,2 0 0,-1 1 0,17-2-1,-4 2-140,1 0-1,0 1 1,0 2-1,0 0 0,-1 1 1,27 6-1,-40-6-92,0 0 0,0 0 0,0 1 0,-1 0 1,14 7-1,-20-10 4,1 1 1,-1 0 0,0-1-1,0 1 1,0 0-1,1 0 1,-1 0 0,0 0-1,0 0 1,0 0 0,-1 1-1,1-1 1,0 0 0,0 0-1,-1 1 1,1-1-1,0 0 1,-1 1 0,0-1-1,1 1 1,-1-1 0,0 0-1,1 1 1,-1-1 0,0 1-1,0-1 1,0 1-1,-1-1 1,1 1 0,0-1-1,0 1 1,-1-1 0,1 0-1,-1 1 1,1-1 0,-1 0-1,0 1 1,1-1-1,-2 2 1,-6 7 25,1 1 0,-2-1 0,0-1 0,0 0 1,-17 14-1,-56 34 139,70-48-193,5-4-125,0-1 0,0 1-1,0-1 1,0-1 0,0 1-1,-1-1 1,0 0 0,-8 1-1,16-4 144,0 0-1,-1 0 1,1 0-1,0 0 1,0 0-1,-1 0 1,1 0-1,0-1 0,0 1 1,0 0-1,-1 0 1,1 0-1,0 0 1,0-1-1,0 1 1,-1 0-1,1 0 1,0 0-1,0-1 1,0 1-1,0 0 1,0 0-1,-1-1 0,1 1 1,0 0-1,0 0 1,0-1-1,0 1 1,0 0-1,0 0 1,0-1-1,0 1 1,0 0-1,0 0 1,0-1-1,0 1 1,0 0-1,0-1 0,0 1 1,1 0-1,-1 0 1,0 0-1,0-1 1,0 1-1,0 0 1,0 0-1,1-1 1,-1 1-1,0 0 1,0 0-1,10-11-388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1"/>
    </inkml:context>
    <inkml:brush xml:id="br0">
      <inkml:brushProperty name="width" value="0.05" units="cm"/>
      <inkml:brushProperty name="height" value="0.05" units="cm"/>
    </inkml:brush>
  </inkml:definitions>
  <inkml:trace contextRef="#ctx0" brushRef="#br0">154 1 15371,'2'0'142,"-1"0"0,0 1-1,1-1 1,-1 1 0,1-1-1,-1 1 1,0 0 0,0 0-1,1-1 1,-1 1 0,0 0-1,0 0 1,0 0 0,0 0-1,1 2 1,18 22 929,-12-14-444,-4-7-596,-1 0-1,1 0 1,-1 0-1,0 1 1,-1-1-1,1 1 1,-1 0 0,1 0-1,-2 0 1,1 0-1,0 0 1,-1 0-1,0 1 1,0-1 0,-1 0-1,1 1 1,-1-1-1,-1 0 1,1 1-1,-1-1 1,1 0-1,-4 9 1,4-12-41,-1-1 1,1 1-1,0-1 1,-1 1-1,1 0 1,0-1-1,0 1 1,0-1-1,0 1 1,0 0-1,1-1 1,-1 1-1,0-1 1,1 1-1,-1-1 1,1 1-1,-1-1 1,1 1-1,0-1 1,0 1-1,0-1 1,0 0-1,1 2 1,2 1-57,0-1 0,1 0 1,-1 0-1,0-1 0,1 1 1,5 1-1,-6-3 31,0 1 0,0 0-1,0 0 1,0 1 0,0-1 0,-1 1 0,1-1 0,-1 1-1,1 0 1,4 7 0,-3-3 17,-1 1 1,0-1-1,-1 1 1,0 0-1,0 0 0,-1 1 1,0-1-1,0 0 0,0 11 1,-2-16 53,1 1-1,-1-1 1,0 1 0,-1-1 0,1 1-1,0-1 1,-1 1 0,0-1 0,0 0-1,0 1 1,0-1 0,-1 0 0,1 0-1,-1 0 1,0 0 0,0 0 0,0 0-1,0 0 1,0-1 0,-1 1 0,1-1 0,-1 1-1,1-1 1,-1 0 0,-4 2 0,-3 1 93,1-2 0,-1 1 1,1-1-1,-1 0 0,0-1 1,0-1-1,0 1 0,0-1 1,-11-1-1,-15-1 12,-43-8 0,30 3-878,36 5 188,12 1 496,0 0 0,-1 0-1,1 0 1,-1 0 0,1 0-1,0 0 1,-1 0-1,1-1 1,-1 1 0,1-1-1,0 1 1,0-1 0,-1 1-1,1-1 1,-1-1-1,-2-2-423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2"/>
    </inkml:context>
    <inkml:brush xml:id="br0">
      <inkml:brushProperty name="width" value="0.05" units="cm"/>
      <inkml:brushProperty name="height" value="0.05" units="cm"/>
    </inkml:brush>
  </inkml:definitions>
  <inkml:trace contextRef="#ctx0" brushRef="#br0">6 5 15203,'12'-5'1625,"1"5"-1169,-2 13-216,-9 6 1104,0 8-832,1 5-184,0 8-280,3 4-40,-3 1-56,0 0-88,-6-4-168,0-6-104,-3-6-288,0-3-56,-5-13 488,-5-6-120,-2-10-121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3"/>
    </inkml:context>
    <inkml:brush xml:id="br0">
      <inkml:brushProperty name="width" value="0.05" units="cm"/>
      <inkml:brushProperty name="height" value="0.05" units="cm"/>
    </inkml:brush>
  </inkml:definitions>
  <inkml:trace contextRef="#ctx0" brushRef="#br0">2 213 12307,'-1'-14'480,"1"1"0,0-1 0,1 1 0,1-1 0,5-20 0,-6 29-315,1 1 0,0-1-1,0 0 1,1 1 0,-1-1 0,1 1-1,0 0 1,0 0 0,1 0 0,-1 0 0,1 0-1,-1 1 1,1-1 0,1 1 0,-1 0 0,0 1-1,9-5 1,5 0-57,1 0 0,0 1-1,0 1 1,0 1 0,0 1-1,1 0 1,-1 2 0,1 0-1,-1 1 1,1 1 0,0 1-1,-1 1 1,0 0 0,23 8-1,-38-10-110,-1 0-1,1 1 0,0 0 0,-1-1 1,1 1-1,-1 1 0,0-1 1,1 0-1,-1 1 0,0 0 0,0-1 1,-1 1-1,1 0 0,-1 1 1,1-1-1,3 7 0,-5-7 3,0 1-1,0-1 1,0 0 0,-1 1-1,1-1 1,-1 1 0,1-1-1,-1 1 1,-1-1-1,1 1 1,0-1 0,-1 1-1,1-1 1,-1 0-1,0 1 1,0-1 0,-1 0-1,1 0 1,-4 6 0,-1 1-16,0-1-1,-1 0 1,-1 0 0,0 0 0,0-1 0,0 0 0,-13 9 0,-69 41 486,70-46 251,18-10-588,5-1 50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9.024"/>
    </inkml:context>
    <inkml:brush xml:id="br0">
      <inkml:brushProperty name="width" value="0.05" units="cm"/>
      <inkml:brushProperty name="height" value="0.05" units="cm"/>
    </inkml:brush>
  </inkml:definitions>
  <inkml:trace contextRef="#ctx0" brushRef="#br0">135 1 15723,'-12'9'278,"1"1"1,0 0-1,0 1 0,1 0 0,1 0 0,0 1 0,1 1 0,-11 18 0,14-20-203,0 0-1,0 1 1,1-1 0,0 1-1,1 0 1,0 0-1,1 0 1,0 0 0,1 0-1,1 18 1,0-26-66,0-1 1,1 0 0,0 1-1,-1-1 1,1 0 0,0 0-1,0 0 1,1 0 0,-1 0-1,1 0 1,0 0 0,-1 0-1,1 0 1,0-1 0,5 5-1,-5-5-7,0-1 0,0 0 1,0 1-1,0-1 0,0 0 0,0 0 0,0 0 0,1-1 0,-1 1 0,0 0 0,1-1 0,-1 0 0,0 1 0,1-1 0,-1 0 0,0 0 0,1 0 0,-1-1 0,0 1 1,1-1-1,-1 1 0,0-1 0,3 0 0,3-3 1,-1 0-1,1 0 1,-1-1 0,0 0 0,0 0-1,-1 0 1,1-1 0,-1 0 0,-1 0-1,1-1 1,-1 1 0,7-12 0,-5 7 75,0-1 0,-1 0 0,-1 1 0,0-2 1,-1 1-1,0 0 0,4-22 0,-7 30-24,-1 0 0,0-1 0,1 1 0,-1 0 0,-1-1 0,1 1 0,-1 0 0,0-1 0,0 1 0,0 0 0,0 0-1,-1 0 1,-3-6 0,4 7-13,-1 1 0,0-1 1,0 1-1,0 0 0,0 0 0,0 0 0,0 0 0,-1 1 0,1-1 0,-1 0 0,1 1 0,-1 0 0,0 0 0,0-1 0,1 2 1,-1-1-1,0 0 0,0 0 0,0 1 0,-6-1 0,2 1-101,0 0-1,0 0 1,0 0-1,0 1 1,0 0 0,0 1-1,0-1 1,0 1 0,1 1-1,-10 3 1,9 0-111,8 0-40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4"/>
    </inkml:context>
    <inkml:brush xml:id="br0">
      <inkml:brushProperty name="width" value="0.05" units="cm"/>
      <inkml:brushProperty name="height" value="0.05" units="cm"/>
    </inkml:brush>
  </inkml:definitions>
  <inkml:trace contextRef="#ctx0" brushRef="#br0">1 436 13243,'1'0'96,"0"0"0,0 0 1,1 0-1,-1 0 0,0 0 0,0-1 0,0 1 1,1 0-1,-1-1 0,0 1 0,0-1 1,0 1-1,0-1 0,0 1 0,0-1 1,0 0-1,0 1 0,0-1 0,1-1 0,17-22 322,-15 18-224,105-175 2756,6-7-1641,-97 163-1251,-18 25-58,0 0 0,0 0 0,0 0-1,1 0 1,-1-1 0,0 1 0,0 0-1,0 0 1,0 0 0,0 0 0,0-1-1,1 1 1,-1 0 0,0 0 0,0 0-1,0 0 1,0 0 0,0 0 0,1 0 0,-1-1-1,0 1 1,0 0 0,0 0 0,1 0-1,-1 0 1,0 0 0,0 0 0,0 0-1,1 0 1,-1 0 0,0 0 0,0 0-1,0 0 1,1 0 0,-1 0 0,0 0-1,0 0 1,0 0 0,0 1 0,1-1 0,-1 0-1,0 0 1,0 0 0,0 0 0,0 0-1,1 0 1,-1 0 0,0 1 0,0-1-1,0 0 1,0 0 0,0 0 0,0 0-1,1 1 1,-1-1 0,0 0 0,0 0-1,0 0 1,0 1 0,0-1 0,0 0 0,0 0-1,0 0 1,0 0 0,0 1 0,1 13-26,-6 45-65,-3-1 0,-14 58 1,7-47-34,11-45-40,3-16 38,0 0-1,-1 0 1,0 0-1,0 0 0,-1 0 1,-5 12-1,8-20 122,0 0 0,-1 1 0,1-1 1,0 0-1,0 0 0,0 1 0,0-1 0,0 0 0,0 0 0,0 0 0,0 1 0,-1-1 0,1 0 0,0 0 0,0 0 0,0 0 0,-1 1 0,1-1 0,0 0 1,0 0-1,0 0 0,-1 0 0,1 0 0,0 0 0,0 1 0,-1-1 0,1 0 0,0 0 0,0 0 0,0 0 0,-1 0 0,1 0 0,0 0 0,0 0 0,-1 0 1,1 0-1,-6-13-258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5"/>
    </inkml:context>
    <inkml:brush xml:id="br0">
      <inkml:brushProperty name="width" value="0.05" units="cm"/>
      <inkml:brushProperty name="height" value="0.05" units="cm"/>
    </inkml:brush>
  </inkml:definitions>
  <inkml:trace contextRef="#ctx0" brushRef="#br0">29 1 13315,'0'0'263,"1"1"1,-1-1 0,1 1-1,-1 0 1,0-1-1,1 1 1,-1 0-1,0 0 1,1-1 0,-1 1-1,0 0 1,0 0-1,0-1 1,0 1-1,1 0 1,-1 0-1,0 0 1,-1-1 0,1 1-1,0 0 1,0 0-1,0 1 1,-1 38-480,1-20 615,1 292-839,-1-309 398,-3 26-738,3-29 762,-1 0 0,1 1 1,0-1-1,0 1 1,0-1-1,0 0 1,0 1-1,0-1 1,-1 1-1,1-1 0,0 0 1,0 1-1,-1-1 1,1 0-1,0 1 1,-1-1-1,1 0 1,0 1-1,-1-1 0,1 0 1,0 0-1,-1 1 1,1-1-1,0 0 1,-1 0-1,1 0 1,-1 0-1,1 0 0,-1 1 1,1-1-1,0 0 1,-1 0-1,1 0 1,-1 0-1,1 0 1,-1 0-1,1 0 0,0 0 1,-1-1-1,1 1 1,-1 0-1,1 0 1,0 0-1,-1 0 1,1-1-1,-1 1 0,1 0 1,0 0-1,-1-1 1,1 1-1,0 0 1,-1 0-1,1-1 0,0 1 1,-1-1-1,-10-11-404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6"/>
    </inkml:context>
    <inkml:brush xml:id="br0">
      <inkml:brushProperty name="width" value="0.05" units="cm"/>
      <inkml:brushProperty name="height" value="0.05" units="cm"/>
    </inkml:brush>
  </inkml:definitions>
  <inkml:trace contextRef="#ctx0" brushRef="#br0">0 163 13803,'6'-9'326,"0"0"0,0 0 0,0 1 1,1 0-1,0 0 0,1 1 0,0 0 0,0 0 0,0 1 1,1 0-1,0 0 0,0 1 0,12-5 0,4-1 8,0 2 0,0 1-1,1 1 1,26-4 0,-27 6-172,0 2 1,34 0 0,-51 3-151,-1 0 0,0 1 0,0-1 0,0 1 1,1 1-1,-1-1 0,0 1 0,-1 1 1,1-1-1,0 1 0,-1 0 0,13 8 0,-18-10-10,1 1-1,-1-1 0,1 0 1,-1 1-1,0-1 1,0 1-1,0-1 0,0 1 1,0 0-1,0-1 0,0 1 1,0 0-1,-1 0 0,1 0 1,0-1-1,-1 1 0,0 0 1,1 0-1,-1 0 0,0 3 1,-1-1 4,1-1 0,-1 1 0,0-1 0,0 1 0,-1-1 0,1 1 0,-1-1 0,1 0 0,-1 0 0,-3 4 0,-5 6 44,-1-2-1,0 1 1,-24 18 0,7-10 16,-2-1 1,0-2-1,-1-1 1,0-1-1,-49 15 1,42-19-876,31-8-602,10 0 787,10 2 59,-1-8 18,2-2-86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7"/>
    </inkml:context>
    <inkml:brush xml:id="br0">
      <inkml:brushProperty name="width" value="0.05" units="cm"/>
      <inkml:brushProperty name="height" value="0.05" units="cm"/>
    </inkml:brush>
  </inkml:definitions>
  <inkml:trace contextRef="#ctx0" brushRef="#br0">73 103 11442,'0'-6'513,"1"-1"-1,-1 0 0,1 1 1,0-1-1,1 1 0,0 0 0,0-1 1,0 1-1,1 0 0,5-11 0,-7 16-388,1-1 0,-1 0-1,0 1 1,0-1 0,1 1-1,-1 0 1,1-1 0,-1 1-1,1 0 1,0 0-1,-1 0 1,1 0 0,0 0-1,0 0 1,0 1 0,0-1-1,0 1 1,0-1 0,0 1-1,0 0 1,0-1-1,0 1 1,0 0 0,0 0-1,0 1 1,0-1 0,0 0-1,-1 1 1,1-1 0,0 1-1,0-1 1,0 1-1,0 0 1,0 0 0,-1 0-1,1 0 1,0 0 0,2 3-1,-1-2-105,0 0 0,-1 0 0,1 1 0,-1-1 0,0 1 0,0-1 0,0 1 1,0 0-1,0 0 0,0 0 0,-1 0 0,1 0 0,-1 0 0,0 0 0,0 0 0,0 0 0,-1 1 0,1-1 0,-1 0 0,1 1 0,-1-1 0,0 1 0,0-1 0,-2 6 0,1-3-24,0 0 0,-1 1 0,0-1 0,0 0-1,0 0 1,-1 0 0,0 0 0,0 0 0,-1-1 0,1 1 0,-8 7 0,8-10-40,1-1 0,-1 1 1,1-1-1,0 1 1,0 0-1,0 0 0,0 0 1,0 0-1,1 0 0,0 1 1,-1-1-1,0 4 0,2-5-22,0 1-1,1-1 0,-1 1 1,1-1-1,-1 1 1,1-1-1,0 0 0,0 1 1,0-1-1,0 0 0,0 1 1,0-1-1,1 0 0,-1 0 1,1 0-1,-1 0 0,1 0 1,2 1-1,35 31-1043,-31-29 970,-1 0 0,-1 1 1,1 0-1,-1 0 1,8 10-1,-12-14 158,-1 1 1,1 0-1,-1 0 0,0 0 0,0 0 1,0 0-1,0 0 0,0 0 1,0 0-1,-1 0 0,0 0 0,0 0 1,0 0-1,0 1 0,0-1 1,0 0-1,-1 0 0,1 0 0,-3 4 1,1 1 74,-1 0 0,0-1 0,-1 1 1,0-1-1,0 0 0,-1 0 0,1-1 1,-2 1-1,1-1 0,-1 0 0,1 0 1,-2-1-1,1 0 0,-1 0 0,1 0 0,-11 4 1,12-6-52,-1 0 1,0-1-1,0 1 1,0-1-1,0-1 1,0 1-1,-1-1 1,1 0-1,0-1 1,-1 1-1,1-1 1,0 0-1,-1-1 1,1 0-1,0 0 1,-1 0-1,1-1 1,0 1-1,0-2 1,0 1-1,-7-4 1,-1-6 86,14 12-115,0 0 0,0-1 0,0 1 0,-1 0 0,1 0-1,0-1 1,0 1 0,0 0 0,0-1 0,0 1-1,0 0 1,0 0 0,0-1 0,0 1 0,0 0-1,0-1 1,0 1 0,0 0 0,1 0 0,-1-1-1,0 1 1,0 0 0,0 0 0,0-1 0,0 1-1,0 0 1,1 0 0,-1-1 0,0 1 0,0 0-1,0 0 1,1 0 0,-1-1 0,0 1 0,0 0 0,1 0-1,-1 0 1,0 0 0,0 0 0,1 0 0,-1-1-1,0 1 1,1 0 0,-1 0 0,0 0 0,0 0-1,1 0 1,-1 0 0,0 0 0,1 0 0,-1 0-1,0 0 1,1 1 0,13-3-29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8"/>
    </inkml:context>
    <inkml:brush xml:id="br0">
      <inkml:brushProperty name="width" value="0.05" units="cm"/>
      <inkml:brushProperty name="height" value="0.05" units="cm"/>
    </inkml:brush>
  </inkml:definitions>
  <inkml:trace contextRef="#ctx0" brushRef="#br0">29 0 14779,'-1'34'1292,"-10"48"0,1 6-742,10 100 209,2-78-1452,-2-110 699,0 0 0,0 0 1,1 0-1,-1 1 1,0-1-1,0 0 1,0 0-1,0 0 1,0 0-1,0 0 1,0 1-1,0-1 1,0 0-1,0 0 1,0 0-1,0 0 1,0 1-1,0-1 1,0 0-1,0 0 1,0 0-1,0 0 1,0 0-1,0 1 1,0-1-1,0 0 1,0 0-1,0 0 1,0 0-1,0 0 1,0 1-1,-1-1 1,1 0-1,0 0 1,0 0-1,0 0 0,0 0 1,0 0-1,0 0 1,0 1-1,-1-1 1,1 0-1,0 0 1,0 0-1,0 0 1,0 0-1,0 0 1,-1 0-1,1 0 1,0 0-1,0 0 1,0 0-1,0 0 1,0 0-1,-1 0 1,1 0-1,0 0 1,0 0-1,0 0 1,0 0-1,-1 0 1,1 0-1,0 0 1,0 0-1,0-1 1,-4-1-138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499"/>
    </inkml:context>
    <inkml:brush xml:id="br0">
      <inkml:brushProperty name="width" value="0.05" units="cm"/>
      <inkml:brushProperty name="height" value="0.05" units="cm"/>
    </inkml:brush>
  </inkml:definitions>
  <inkml:trace contextRef="#ctx0" brushRef="#br0">0 166 14587,'6'-11'336,"0"0"-1,0 0 0,1 1 1,0 0-1,1 0 1,1 1-1,-1 0 0,1 0 1,1 1-1,-1 0 1,1 1-1,1 0 0,22-11 1,-21 12-245,1 2 0,0-1 1,1 2-1,-1 0 0,1 0 1,0 1-1,-1 1 0,29 1 1,-34 0-94,0 1 1,0 0 0,-1 0-1,1 1 1,0 0 0,0 1-1,-1-1 1,1 1-1,-1 1 1,0-1 0,0 1-1,0 1 1,-1-1 0,1 1-1,-1 0 1,11 12 0,-15-14 2,-1-1 0,1 1 1,-1 0-1,1 0 0,-1 0 1,0 0-1,0 0 1,0 0-1,0 0 0,-1 0 1,1 0-1,-1 0 0,0 0 1,0 0-1,0 1 1,0-1-1,0 0 0,-1 0 1,1 0-1,-1 0 0,0 0 1,0 0-1,0 0 1,-1 0-1,1 0 0,0 0 1,-1-1-1,0 1 0,-2 2 1,-4 6 23,-1 0 0,0-1 0,-1 0 0,0-1 1,-16 12-1,3-4 48,-35 21 1,52-35-167,0 0-1,0 0 1,0 0 0,0-1 0,-1 1 0,1-2 0,-1 1-1,1-1 1,-1 0 0,0 0 0,0-1 0,-8 0-1,15 0 83,0 0-1,-1 0 0,1 0 0,-1 0 1,1 0-1,-1 0 0,1 0 1,-1 0-1,1 0 0,-1 0 0,1-1 1,-1 1-1,1 0 0,-1 0 0,1-1 1,0 1-1,-1 0 0,1-1 0,-1 1 1,1 0-1,0-1 0,-1 1 0,1 0 1,0-1-1,0 1 0,-1-1 0,1 1 1,0-1-1,0 1 0,0-1 0,-1 1 1,1 0-1,0-1 0,0 1 0,0-1 1,0 1-1,0-1 0,0 1 1,0-1-1,0 0 0,2-15-320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500"/>
    </inkml:context>
    <inkml:brush xml:id="br0">
      <inkml:brushProperty name="width" value="0.05" units="cm"/>
      <inkml:brushProperty name="height" value="0.05" units="cm"/>
    </inkml:brush>
  </inkml:definitions>
  <inkml:trace contextRef="#ctx0" brushRef="#br0">78 0 15971,'-1'0'151,"1"1"-1,-1-1 0,1 0 0,-1 1 0,1-1 0,0 0 0,-1 1 0,1-1 1,0 1-1,-1-1 0,1 1 0,0-1 0,-1 0 0,1 1 0,0 0 1,0-1-1,0 1 0,-1-1 0,1 1 0,0-1 0,0 1 0,0-1 0,0 1 1,0-1-1,0 1 0,0-1 0,0 2 0,-5 28 273,4-23-177,-57 273 281,57-276-526,0 1 4,0 0-1,0 0 0,0 0 0,0 0 0,1 1 1,0-1-1,0 0 0,0 0 0,1 1 1,-1-1-1,1 0 0,3 7 0,-4-11-4,1-1 1,-1 1-1,1 0 0,-1-1 0,1 1 0,0 0 1,-1-1-1,1 1 0,0-1 0,-1 1 0,1-1 1,0 0-1,-1 1 0,1-1 0,0 0 0,0 1 1,0-1-1,0 0 0,-1 0 0,1 0 0,0 0 1,0 0-1,0 0 0,0 0 0,-1 0 0,1 0 1,0 0-1,0 0 0,0 0 0,0-1 0,-1 1 1,1 0-1,0-1 0,0 1 0,-1 0 0,1-1 1,0 1-1,-1-1 0,2 0 0,31-25-343,-31 23 278,14-11-579,-1-2 0,-1 0 0,-1-1 1,0 0-1,-1-1 0,-1-1 0,-1 0 0,-1 0 0,0-1 0,10-34 0,-19 52 604,1 1-1,-1-1 1,0 0-1,0 0 0,0 0 1,0 0-1,0 0 1,0 1-1,0-1 0,0 0 1,-2-3-1,2 5 52,0-1-1,0 1 1,0 0-1,0 0 0,0 0 1,0 0-1,0-1 1,-1 1-1,1 0 1,0 0-1,0 0 1,0 0-1,0 0 1,0 0-1,-1 0 0,1-1 1,0 1-1,0 0 1,0 0-1,-1 0 1,1 0-1,0 0 1,0 0-1,0 0 1,0 0-1,-1 0 0,1 0 1,0 0-1,0 0 1,0 0-1,-1 0 1,1 0-1,0 0 1,0 0-1,-1 0 1,-9 11 789,3 0-283,1 1 1,0 0 0,0 1-1,1-1 1,1 1 0,0 0-1,-2 16 1,-10 97 778,15-122-1272,0 9-123,-1 8 369,0 0 1,2 0-1,3 29 1,1-35-170,1-10 13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501"/>
    </inkml:context>
    <inkml:brush xml:id="br0">
      <inkml:brushProperty name="width" value="0.05" units="cm"/>
      <inkml:brushProperty name="height" value="0.05" units="cm"/>
    </inkml:brush>
  </inkml:definitions>
  <inkml:trace contextRef="#ctx0" brushRef="#br0">244 209 13899,'3'2'180,"0"0"0,0 1 0,-1-1 0,0 1 0,1 0 0,-1 0 0,0 0 1,0 0-1,-1 0 0,1 0 0,-1 0 0,1 1 0,-1-1 0,0 0 0,0 1 0,-1-1 0,1 1 0,-1 5 0,2 11 312,-2 0-1,-2 23 1,1-27-338,0 19-104,-2-2 0,-1 1-1,-13 50 1,17-82-89,-1 0 0,1-1 0,-1 1 0,1 0 0,-1-1 0,0 1 0,0-1 0,0 1 0,0-1 0,0 1 0,0-1 0,0 0 0,0 1 0,0-1 0,-1 0 0,-2 2 0,3-3-14,0 1 1,-1-1 0,1 0 0,0 0-1,-1 0 1,1 0 0,0 0-1,-1 0 1,1 0 0,0 0 0,0-1-1,-1 1 1,1-1 0,0 1 0,0 0-1,-1-1 1,1 0 0,0 1-1,0-1 1,0 0 0,0 0 0,-2-1-1,-13-11-901,1 0 0,0-2-1,1 0 1,-16-21 0,-43-72-2285,73 108 3222,-6-10 379,0 1-1,1 0 1,0-1-1,0 0 1,-4-15 0,8 20-96,0 1 0,1 0 0,-1 0 0,1 0 0,0-1 0,0 1 1,1 0-1,-1 0 0,1-1 0,0 1 0,0 0 0,0 0 1,0 0-1,1 0 0,0 0 0,0 1 0,2-5 0,7-7 85,0 1 0,0 0 0,2 0 0,0 2 0,0-1 0,1 1 0,0 1 0,25-14 0,-8 7-31,0 2 0,1 1 0,48-15 0,-69 26-283,1 1-1,-1 1 1,0-1 0,1 2 0,-1 0 0,1 0 0,-1 1-1,14 1 1,-21 0-35,-1-1 0,1 1 0,-1 0 0,1 0 0,-1 0 0,0 0 0,1 1 0,-1-1 0,0 1 0,0 0 0,0 0 0,0 0 0,0 0 0,-1 0 0,1 1 0,-1-1 0,1 1 0,-1 0 0,0 0 0,0 0 0,0 0 0,0 0 0,-1 0 0,1 0 0,-1 1 0,0-1 0,0 0 0,0 1-1,1 6 1,-2-2 17,1-1-1,-1 1 0,-1 0 1,1-1-1,-1 1 0,-1-1 0,1 1 1,-1-1-1,-1 0 0,1 0 1,-1 0-1,0 0 0,-1 0 0,0 0 1,0-1-1,0 0 0,-1 0 0,0 0 1,0 0-1,0-1 0,-7 5 1,4-3-18,-1 0 0,-1 0 0,1-1 1,-1 0-1,0-1 0,0 0 1,-1 0-1,0-1 0,0-1 0,0 0 1,0 0-1,0-1 0,-16 1 1,26-3-21,-20-1-661,20 1 646,1 0 1,-1 0-1,0 0 0,1 0 0,-1 0 0,1 0 0,-1-1 0,1 1 0,-1 0 0,1 0 0,-1 0 0,1-1 0,-1 1 0,1 0 0,-1-1 0,1 1 0,-1 0 0,1-1 0,0 1 0,-1 0 0,1-1 0,-1 1 0,1-1 0,0 1 0,0-1 0,-1 1 0,1-1 0,0 1 0,0-1 1,-1 0-1,4-6-348,10 1-154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502"/>
    </inkml:context>
    <inkml:brush xml:id="br0">
      <inkml:brushProperty name="width" value="0.05" units="cm"/>
      <inkml:brushProperty name="height" value="0.05" units="cm"/>
    </inkml:brush>
  </inkml:definitions>
  <inkml:trace contextRef="#ctx0" brushRef="#br0">1 80 12547,'8'-7'615,"0"1"-1,1 0 1,0 0 0,0 0 0,0 1 0,1 0 0,-1 1 0,15-4 0,3 0 44,52-8 1,-72 15-586,-1 0 0,1 1-1,0-1 1,0 2 0,0-1 0,0 1-1,-1 0 1,10 3 0,-14-4-62,-1 1 0,1-1 0,0 1-1,-1 0 1,1 0 0,0 0 0,-1-1 0,1 1 0,-1 1 0,1-1 0,-1 0 0,0 0 0,1 1-1,-1-1 1,0 0 0,0 1 0,0-1 0,0 1 0,0 0 0,0-1 0,-1 1 0,1 0 0,0-1 0,-1 1-1,1 0 1,-1 0 0,0-1 0,0 1 0,0 0 0,0 0 0,0 0 0,0 0 0,0-1 0,0 1-1,-1 3 1,-2 3 23,0 0-1,0-1 1,0 1-1,-1-1 1,0 1-1,-1-1 1,-9 12-1,-44 43 241,-28 11-42,15-14-72,69-58-161,1 0 1,0 0-1,0 0 1,0 0 0,0 0-1,0 0 1,0 1-1,0-1 1,0 0-1,0 1 1,1-1 0,-1 0-1,0 1 1,1-1-1,-1 1 1,1-1 0,0 1-1,-1 2 1,1-3-8,1 0 0,-1 0 0,0 0 0,1 0 0,-1 0 0,1 0 0,-1 0 0,1 0 0,0 0 0,-1 0 1,1 0-1,0-1 0,-1 1 0,1 0 0,0 0 0,0-1 0,0 1 0,0-1 0,0 1 0,1 0 0,7 3-149,0-1-1,0 0 0,0-1 0,17 3 1,-16-3-93,1 0 98,0-1 1,1 1-1,-1-2 0,1 0 1,-1 0-1,1-1 1,-1 0-1,16-5 1,17-7-297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503"/>
    </inkml:context>
    <inkml:brush xml:id="br0">
      <inkml:brushProperty name="width" value="0.05" units="cm"/>
      <inkml:brushProperty name="height" value="0.05" units="cm"/>
    </inkml:brush>
  </inkml:definitions>
  <inkml:trace contextRef="#ctx0" brushRef="#br0">69 1 15803,'13'0'1249,"-9"11"-873,-1 5-152,-1 4 552,-2 4-224,2 7-232,-2 0-56,2 5-56,-2-2-40,-4-1-56,-2-1-88,3-3-272,-3-7-136,-5-7-376,-1-8-176,-5-8 664,0-8-176,-2-7-201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9.446"/>
    </inkml:context>
    <inkml:brush xml:id="br0">
      <inkml:brushProperty name="width" value="0.05" units="cm"/>
      <inkml:brushProperty name="height" value="0.05" units="cm"/>
    </inkml:brush>
  </inkml:definitions>
  <inkml:trace contextRef="#ctx0" brushRef="#br0">9 43 15099,'-9'5'1341,"9"-5"-1323,1 1 0,-1-1 0,0 0 0,1 0-1,-1 1 1,0-1 0,1 0 0,-1 0 0,0 0 0,1 0 0,-1 0 0,1 1 0,-1-1 0,0 0 0,1 0 0,-1 0 0,0 0-1,1 0 1,-1 0 0,1 0 0,-1 0 0,0 0 0,1-1 0,-1 1 0,1 0 0,-1 0 0,0 0 0,1 0 0,121-22 1438,-75 12-1194,0 2 0,54-1 1,-94 9-250,-1 0 0,1 0 1,0 1-1,0 0 0,0 0 0,-1 0 1,8 4-1,-12-5-13,0 1 1,0 0-1,0 0 1,0 1-1,0-1 1,0 0 0,0 1-1,0-1 1,-1 1-1,1 0 1,0-1-1,-1 1 1,0 0-1,1 0 1,-1 0-1,0 0 1,0 0-1,0 0 1,0 0-1,0 0 1,-1 1-1,1-1 1,0 4-1,-1 2 0,0-1-1,0 1 0,-1-1 0,0 1 0,-1-1 0,1 1 0,-1-1 0,-1 0 0,1 1 0,-1-1 0,-7 11 0,-4 5 122,-30 42 0,-15 3 541,-118 109-1,114-117-353,55-54-418,1 2-1,1-1 1,-11 15 0,18-22 107,-1-1 1,0 1-1,0 0 1,0 0-1,0 0 1,0 0-1,0 0 0,0 0 1,0 0-1,0 0 1,1 0-1,-1 0 1,0 0-1,0 0 1,0 0-1,0 0 1,0 0-1,0 0 1,0 0-1,1 0 0,-1 0 1,0 0-1,0 0 1,0 0-1,0 0 1,0 0-1,0 0 1,0 0-1,1 0 1,-1 0-1,0 0 1,0 0-1,0 0 0,0 0 1,0 0-1,0 0 1,0 0-1,0 0 1,0 0-1,0 1 1,1-1-1,-1 0 1,0 0-1,0 0 1,0 0-1,0 0 0,0 0 1,0 0-1,0 0 1,0 1-1,0-1 1,0 0-1,0 0 1,0 0-1,0 0 1,0 0-1,0 0 1,0 0-1,0 1 0,0-1 1,0 0-1,0 0 1,0 0-1,0 0 1,0 0-1,0 0 1,0 1-1,12-7-72,19-15-111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504"/>
    </inkml:context>
    <inkml:brush xml:id="br0">
      <inkml:brushProperty name="width" value="0.05" units="cm"/>
      <inkml:brushProperty name="height" value="0.05" units="cm"/>
    </inkml:brush>
  </inkml:definitions>
  <inkml:trace contextRef="#ctx0" brushRef="#br0">1 252 15547,'-1'-7'255,"1"-1"-1,1 1 1,0 0-1,0 0 1,0 0 0,1 0-1,0 0 1,0 0-1,1 0 1,-1 0-1,2 1 1,-1-1-1,1 1 1,0 0-1,0 0 1,1 0 0,-1 1-1,1-1 1,1 1-1,10-8 1,2-1-138,1 2 1,0 0-1,0 1 1,1 1-1,32-11 1,-36 15-113,1 0 0,-1 2 1,1 0-1,0 1 0,0 0 0,0 2 0,31 0 0,-43 1-14,0 1 0,0-1 0,0 1 0,0 0 0,0 0 0,0 1 0,-1 0 0,1-1 0,0 1 0,-1 1 0,0-1 0,1 1 0,-1 0 0,0 0 0,-1 0 0,1 0 0,0 0 0,-1 1 0,0 0 0,0 0 0,0 0 0,0 0 0,0 0 0,-1 1 0,0-1 0,0 1 0,0-1 0,-1 1 0,1 0 0,-1 0 0,1 7 0,-1-6 5,-1 1-1,1-1 0,-1 1 1,0 0-1,-1-1 0,0 1 1,0-1-1,0 1 1,-1-1-1,0 1 0,0-1 1,0 0-1,-5 7 0,3-5 4,-1 0-1,-1-1 0,1 0 1,-1 0-1,0-1 0,-1 0 1,0 0-1,-14 10 0,7-7-126,0-2-1,0 0 1,0 0-1,-1-1 1,0-1-1,0-1 1,-1 0-1,1-1 1,-1 0-1,-29 0 1,27-4-166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505"/>
    </inkml:context>
    <inkml:brush xml:id="br0">
      <inkml:brushProperty name="width" value="0.05" units="cm"/>
      <inkml:brushProperty name="height" value="0.05" units="cm"/>
    </inkml:brush>
  </inkml:definitions>
  <inkml:trace contextRef="#ctx0" brushRef="#br0">0 28 17292,'9'-6'1573,"-1"3"-1367,0-1-1,0 2 0,1-1 1,-1 1-1,1 0 0,11 0 1,55-2 411,-66 4-579,1 0 17,0 1 0,0-1 0,0 2 0,0 0 1,0 0-1,-1 0 0,1 2 0,11 4 0,-19-7-49,1 0 0,-1 0-1,0 0 1,1 1 0,-1-1-1,0 1 1,0-1 0,1 1 0,-1 0-1,-1 0 1,1 0 0,0 0-1,0 0 1,-1 1 0,1-1 0,-1 0-1,0 1 1,0-1 0,0 1-1,0-1 1,0 1 0,0 0-1,-1-1 1,1 1 0,-1 0 0,0 0-1,0-1 1,0 1 0,0 0-1,0-1 1,-1 1 0,1 0 0,-1-1-1,-1 5 1,0 0 2,-1-2 1,0 1-1,-1 0 0,1-1 1,-1 1-1,0-1 1,0 0-1,-1-1 0,0 1 1,1-1-1,-10 7 0,6-6-19,0 1-1,0-2 0,-1 1 0,0-1 1,0 0-1,0-1 0,-11 3 1,20-4-451,7 1 261,9 3-17,2-1-59,1 2-1,-1 0 0,20 11 0,-29-13 194,-1 0 0,1 1 0,-1-1 0,-1 2 0,1-1 0,-1 1 0,0 0 0,6 9 0,-12-15 93,0 1 0,0-1-1,0 0 1,0 0-1,-1 1 1,1-1-1,0 1 1,-1-1 0,1 1-1,-1-1 1,1 1-1,-1-1 1,0 1-1,0-1 1,0 1 0,0-1-1,0 1 1,0 0-1,0-1 1,0 1-1,-1-1 1,1 1 0,0-1-1,-1 1 1,1-1-1,-1 1 1,0-1-1,0 0 1,1 1 0,-1-1-1,0 0 1,0 0-1,0 1 1,0-1-1,-1 0 1,1 0 0,0 0-1,0 0 1,-1 0-1,1-1 1,-2 2-1,-4 2 151,-1 0 1,0 0-1,0-1 0,0 0 0,0-1 0,-11 2 0,-13 1 282,0-2 0,-1-2 0,-31-2 0,6 0-1912,57 1 1407,1 0 55,0 0 0,0 0 0,0 0 0,0 0 0,0 0 0,0 0 0,0 0 0,-1 1 0,1-1-1,0 0 1,0 0 0,0 0 0,0 0 0,0 0 0,0 0 0,0 0 0,-1 0 0,1 0 0,0 0 0,0 0 0,0 0-1,0 0 1,0 0 0,0 0 0,-1 0 0,1 0 0,0 0 0,0 0 0,0 0 0,0 0 0,0 0 0,0 0 0,0 0-1,-1-1 1,1 1 0,0 0 0,0 0 0,0 0 0,0 0 0,0 0 0,0 0 0,0 0 0,0 0 0,0 0 0,-1 0-1,1-1 1,0 1 0,0 0 0,0 0 0,0 0 0,0 0 0,0 0 0,0 0 0,0-1 0,0 1 0,0 0 0,0 0-1,0 0 1,0 0 0,0 0 0,0 0 0,0-1 0,0 1 0,0 0 0,0 0 0,0 0 0,0 0 0,1 0 0,6-4-489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506"/>
    </inkml:context>
    <inkml:brush xml:id="br0">
      <inkml:brushProperty name="width" value="0.05" units="cm"/>
      <inkml:brushProperty name="height" value="0.05" units="cm"/>
    </inkml:brush>
  </inkml:definitions>
  <inkml:trace contextRef="#ctx0" brushRef="#br0">6 1 18324,'6'0'1272,"-1"9"-1048,1 6-128,-2 8 424,2 3-248,-2 4-168,1 5-40,-4 0-40,-1 1-32,0-4-168,-3-5-104,-1-10-400,-3-5-160,-2-11 600,-1-5-120,0-12-152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507"/>
    </inkml:context>
    <inkml:brush xml:id="br0">
      <inkml:brushProperty name="width" value="0.05" units="cm"/>
      <inkml:brushProperty name="height" value="0.05" units="cm"/>
    </inkml:brush>
  </inkml:definitions>
  <inkml:trace contextRef="#ctx0" brushRef="#br0">2 178 14131,'-1'-7'229,"1"0"0,0 0-1,0 0 1,1 0 0,0 0 0,1 0 0,-1 0 0,1 1-1,0-1 1,1 0 0,0 1 0,0 0 0,0-1 0,1 1-1,-1 0 1,2 1 0,-1-1 0,7-6 0,-4 6-103,-1 1 0,0 1 0,1-1 0,0 1 1,0 0-1,0 1 0,1 0 0,-1 0 0,1 0 1,0 1-1,-1 0 0,1 1 0,0-1 0,0 2 1,16-1-1,-9 2-101,1 1 1,0 0 0,-1 1-1,1 1 1,-1 0 0,0 1-1,0 1 1,0 0 0,-1 1-1,0 1 1,16 10 0,-28-16-24,0 0 1,1 0-1,-1 0 1,0 0 0,0 0-1,0 1 1,0-1-1,-1 1 1,1-1-1,-1 1 1,1 0-1,-1-1 1,2 7 0,-3-8 1,0 1 0,1 0 1,-1 0-1,0 0 1,-1 0-1,1 0 0,0-1 1,0 1-1,-1 0 1,1 0-1,-1-1 0,1 1 1,-1 0-1,0 0 1,0-1-1,0 1 0,0-1 1,0 1-1,0-1 1,0 1-1,0-1 0,-1 0 1,-2 2-1,-9 7 41,-1-1 0,0-1 0,-1 0 0,0-1-1,0 0 1,-1-2 0,1 0 0,-22 4 0,11-2-155,1 1 0,-25 11 1,49-18 68,0-1 0,1 0 1,-1 1-1,0-1 0,0 0 0,1 1 1,-1-1-1,0 1 0,1-1 1,-1 1-1,1-1 0,-1 1 0,1-1 1,-1 1-1,1 0 0,-1-1 1,0 2-1,1-1-7,0-1 0,0 0 0,0 1-1,0-1 1,1 0 0,-1 0 0,0 1 0,0-1 0,0 0 0,0 1 0,1-1 0,-1 0-1,0 0 1,0 1 0,0-1 0,1 0 0,-1 0 0,0 1 0,1-1 0,-1 0 0,0 0 0,0 0-1,1 0 1,-1 1 0,0-1 0,1 0 0,0 0 0,2 1-176,1 0 1,0 0-1,-1 0 1,1-1-1,0 1 1,5-1-1,13-2-429,4-2-140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12.508"/>
    </inkml:context>
    <inkml:brush xml:id="br0">
      <inkml:brushProperty name="width" value="0.05" units="cm"/>
      <inkml:brushProperty name="height" value="0.05" units="cm"/>
    </inkml:brush>
  </inkml:definitions>
  <inkml:trace contextRef="#ctx0" brushRef="#br0">84 0 14403,'0'0'58,"1"0"1,-1 0-1,0 0 0,1 0 0,-1 0 1,1 0-1,-1 0 0,0 1 0,1-1 0,-1 0 1,0 0-1,1 0 0,-1 0 0,0 0 1,1 1-1,-1-1 0,0 0 0,1 0 1,-1 0-1,0 1 0,0-1 0,1 0 1,-1 1-1,0-1 0,0 0 0,1 0 0,-1 1 1,0-1-1,0 0 0,0 1 0,0-1 1,0 0-1,1 1 0,-1-1 0,0 1 1,0-1-1,0 0 0,0 1 0,0-1 1,0 0-1,0 1 0,0-1 0,0 0 1,-1 1-1,1-1 0,0 1 0,0-1 0,0 0 1,0 1-1,0-1 0,-1 0 0,1 1 1,0-1-1,-11 31 1052,7-19-647,-26 69 532,19-55-909,2 0-1,0 1 0,-7 43 1,15-68-86,1 0 1,0-1-1,-1 1 1,1 0-1,0 0 1,0-1-1,0 1 1,0 0-1,1 0 1,-1-1-1,0 1 1,1 0-1,-1-1 1,1 1-1,0 0 1,-1-1-1,1 1 1,0-1-1,0 1 1,0-1-1,0 1 1,0-1-1,0 0 1,1 0-1,-1 1 1,3 0-1,-1 0-23,1-1 0,-1 0-1,1 0 1,-1 0 0,1 0-1,0 0 1,-1-1-1,1 0 1,0 0 0,0 0-1,6-1 1,-3 0-148,1 0 1,-1 0-1,1 0 0,-1-1 1,1-1-1,-1 1 1,0-1-1,0 0 0,0-1 1,0 1-1,-1-2 0,1 1 1,-1-1-1,0 1 1,0-2-1,-1 1 0,0-1 1,9-11-1,-3-5-415</inkml:trace>
  <inkml:trace contextRef="#ctx0" brushRef="#br0" timeOffset="1">224 141 13915,'-4'4'1416,"0"15"-904,-2 4-224,-1 10 777,0 7-241,0 7-368,-1 5-144,4 1-168,-2-5-112,4-5-472,-1-5 440,3-27-96,3-9-8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21"/>
    </inkml:context>
    <inkml:brush xml:id="br0">
      <inkml:brushProperty name="width" value="0.05" units="cm"/>
      <inkml:brushProperty name="height" value="0.05" units="cm"/>
    </inkml:brush>
  </inkml:definitions>
  <inkml:trace contextRef="#ctx0" brushRef="#br0">26 40 11811,'29'-31'3900,"-25"25"-2882,-3 6-987,-1 0 0,0 0 1,0 0-1,0 0 0,0-1 0,0 1 1,0 0-1,0 0 0,1 0 0,-1 0 1,0-1-1,0 1 0,0 0 0,0 0 1,1 0-1,-1 0 0,0 0 0,0 0 1,0 0-1,1 0 0,-1 0 0,0 0 1,0-1-1,0 1 0,1 0 0,-1 0 1,0 0-1,0 0 0,1 0 0,-1 0 1,0 1-1,0-1 0,0 0 0,1 0 1,-1 0-1,0 0 0,0 0 0,0 0 1,1 0-1,-1 0 0,0 0 0,0 1 1,0-1-1,0 0 0,1 0 0,-1 0 1,0 0-1,0 0 0,0 1 0,0-1 1,0 0-1,0 0 0,0 0 0,1 1 1,-1-1-1,0 0 0,0 0 0,0 0 1,0 1-1,0-1 0,0 0 0,0 0 1,0 1-1,3 17 676,-3 18-392,-2 1-1,-10 55 1,4-38-391,-28 157-2516,36-208 2459,0-3 101,0 1 0,0-1 0,0 1 0,0 0 1,0-1-1,-1 1 0,1-1 0,0 1 0,0-1 1,0 1-1,0-1 0,-1 1 0,1-1 0,0 1 0,0-1 1,-1 1-1,1-1 0,0 1 0,-1-1 0,1 0 1,-1 1-1,1-1 0,0 1 0,-1-1 0,0 1 1,-5-7-518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22"/>
    </inkml:context>
    <inkml:brush xml:id="br0">
      <inkml:brushProperty name="width" value="0.05" units="cm"/>
      <inkml:brushProperty name="height" value="0.05" units="cm"/>
    </inkml:brush>
  </inkml:definitions>
  <inkml:trace contextRef="#ctx0" brushRef="#br0">0 131 12131,'14'-13'482,"0"1"1,1 0-1,0 1 1,1 1-1,0 1 1,1 0-1,0 1 1,18-6-1,-12 6-180,0 2-1,0 0 0,1 2 1,0 0-1,44 0 0,-15 7-51,-50-2-244,-1-1 0,1 0 1,-1 1-1,0-1 1,1 1-1,-1 0 0,1 0 1,-1 0-1,0 0 1,0 0-1,0 1 0,1-1 1,-1 1-1,0-1 0,-1 1 1,1 0-1,0-1 1,1 4-1,-2-4-4,0 1 0,-1 0 0,0 0-1,1-1 1,-1 1 0,0 0 0,0 0 0,0-1 0,0 1 0,0 0 0,0 0-1,-1 0 1,1-1 0,0 1 0,-1 0 0,1-1 0,-1 1 0,0 0 0,0-1-1,0 1 1,0-1 0,0 1 0,0-1 0,0 1 0,-3 1 0,-2 4 19,-1-1 1,0 1 0,-11 6-1,18-13-20,-25 16-78,-54 26 0,23-14 1113,53-27-973,-1 1 0,1-1 0,0 1 0,0-1 0,-1 0 0,1 0 0,-4 0 0,-4-1 103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23"/>
    </inkml:context>
    <inkml:brush xml:id="br0">
      <inkml:brushProperty name="width" value="0.05" units="cm"/>
      <inkml:brushProperty name="height" value="0.05" units="cm"/>
    </inkml:brush>
  </inkml:definitions>
  <inkml:trace contextRef="#ctx0" brushRef="#br0">0 376 12643,'7'-3'178,"-1"0"0,-1-1 1,1 0-1,0 0 0,-1 0 1,0-1-1,0 0 0,0 0 1,-1 0-1,0-1 0,0 1 1,5-9-1,6-8 326,184-264 1429,-213 329-1482,-13 63 0,22-70-706,2 0 0,1 50 1,2-56 98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24"/>
    </inkml:context>
    <inkml:brush xml:id="br0">
      <inkml:brushProperty name="width" value="0.05" units="cm"/>
      <inkml:brushProperty name="height" value="0.05" units="cm"/>
    </inkml:brush>
  </inkml:definitions>
  <inkml:trace contextRef="#ctx0" brushRef="#br0">47 0 14051,'9'10'1040,"-8"10"-824,-3 2-120,-4 5 416,0 3-392,0 2-168,-2-2-96,2-3-208,0-4-152,2-9 344,-2-5-88,-1-9-104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25"/>
    </inkml:context>
    <inkml:brush xml:id="br0">
      <inkml:brushProperty name="width" value="0.05" units="cm"/>
      <inkml:brushProperty name="height" value="0.05" units="cm"/>
    </inkml:brush>
  </inkml:definitions>
  <inkml:trace contextRef="#ctx0" brushRef="#br0">1 72 14675,'9'-8'373,"0"0"0,1 0 0,1 1 0,-1 0 0,1 1 0,0 0 0,19-6 0,-24 10-281,0 0 1,1 0-1,-1 1 0,0 0 0,1 0 0,-1 1 1,0-1-1,1 2 0,-1-1 0,1 1 1,-1 0-1,0 0 0,1 0 0,-1 1 0,0 0 1,7 3-1,-7-2-78,-1 0 0,1 0 0,-1 1-1,0 0 1,0 0 0,0 0 0,0 0 0,0 1 0,-1 0 0,0 0 0,0 0 0,-1 0 0,1 1 0,4 10-1,-7-12-9,1 0 0,-1 0 0,0 0-1,-1 0 1,1 0 0,-1 0-1,0 0 1,0 0 0,0 0-1,0 1 1,-1-1 0,1 0 0,-1 0-1,0 0 1,-1 0 0,1 0-1,-1-1 1,1 1 0,-1 0-1,0-1 1,-1 1 0,1-1-1,-5 6 1,2-4-5,-1 0 0,1 0-1,-1 0 1,0-1 0,0 0 0,0 0-1,-1-1 1,1 0 0,-1 0 0,0 0-1,0-1 1,-7 2 0,-1-1 321,-1 0 0,1-1 0,0-1 0,-27-1 1,29-1-81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19.943"/>
    </inkml:context>
    <inkml:brush xml:id="br0">
      <inkml:brushProperty name="width" value="0.05" units="cm"/>
      <inkml:brushProperty name="height" value="0.05" units="cm"/>
    </inkml:brush>
  </inkml:definitions>
  <inkml:trace contextRef="#ctx0" brushRef="#br0">69 32 13635,'1'-3'205,"0"0"0,0 0 0,1 0-1,-1 1 1,1-1 0,0 1 0,0-1 0,4-3 0,-6 5-163,0 1 1,1 0-1,-1-1 1,1 1-1,-1 0 1,0-1 0,1 1-1,-1 0 1,1 0-1,-1 0 1,1 0-1,-1-1 1,1 1-1,-1 0 1,1 0-1,-1 0 1,1 0 0,-1 0-1,1 0 1,-1 0-1,1 0 1,0 1-1,0-1 39,0 1 0,0-1 0,-1 1 0,1-1 0,0 1 0,-1 0-1,1-1 1,0 1 0,-1 0 0,1 0 0,-1 0 0,1-1 0,-1 1 0,0 0 0,1 0-1,-1 0 1,1 1 0,2 11 408,0 1 0,-1-1 1,-1 1-1,0 24 0,-1-22-346,1 0 1,0 0-1,1-1 0,4 16 1,-5-27-135,1 0 1,-1 0-1,1 0 1,0 0-1,0 0 1,0-1-1,0 1 1,1 0-1,-1-1 1,1 0-1,0 0 1,0 0-1,0 0 1,1 0-1,-1-1 1,1 1-1,-1-1 1,1 0-1,4 2 1,8 1-51,0 0 0,0-1-1,0 0 1,24 1 0,-24-4 0,-1 1 0,0 1 1,0 0-1,-1 1 0,19 8 0,-30-12 41,-1 1 0,0 1 1,1-1-1,-1 0 0,0 1 0,1-1 0,-1 1 0,0-1 0,0 1 1,0 0-1,-1 0 0,1 0 0,0 0 0,-1 0 0,1 1 0,-1-1 1,0 0-1,0 1 0,0-1 0,0 1 0,0-1 0,0 1 0,-1-1 1,1 1-1,-1 0 0,1-1 0,-1 1 0,0-1 0,0 1 0,-1 0 1,1-1-1,0 1 0,-1 0 0,0-1 0,-1 5 0,-2 1 50,1 0-1,-2 0 0,1 0 0,-1-1 0,0 0 1,-1 0-1,0 0 0,0 0 0,-11 8 1,-4 2 209,0-1 1,-45 24-1,56-34-187,0-1-1,-1-1 0,0 0 0,0 0 0,-1-1 0,1 0 0,0-1 0,-1 0 0,-13-1 0,20-1-123,0 0 1,-1-1-1,1 0 0,0 0 0,0 0 0,-1-1 0,1 1 0,0-1 1,1 0-1,-1-1 0,0 1 0,0-1 0,1 0 0,0-1 0,0 1 1,0-1-1,0 1 0,0-1 0,0 0 0,1 0 0,0-1 0,0 1 1,0-1-1,-3-8 0,0 0-150,1-1 0,0-1 0,2 1 0,-1 0 0,2-1 0,0 0 0,-1-28 0,3-14-468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26"/>
    </inkml:context>
    <inkml:brush xml:id="br0">
      <inkml:brushProperty name="width" value="0.05" units="cm"/>
      <inkml:brushProperty name="height" value="0.05" units="cm"/>
    </inkml:brush>
  </inkml:definitions>
  <inkml:trace contextRef="#ctx0" brushRef="#br0">23 26 12835,'4'-3'249,"0"0"0,0 0 0,0 1 0,0 0 1,0 0-1,1 0 0,-1 0 0,1 1 0,0-1 0,-1 1 0,1 0 1,0 1-1,0-1 0,-1 1 0,1 0 0,8 1 0,-11-1-219,0 0 1,0 1-1,0-1 0,0 1 0,0 0 0,0-1 0,0 1 0,0 0 0,0 0 0,0 0 0,0 1 0,-1-1 0,1 0 0,-1 1 0,1-1 0,-1 1 0,1-1 0,-1 1 0,0 0 1,0 0-1,0-1 0,0 1 0,0 0 0,0 0 0,0 0 0,-1 0 0,1 0 0,0 0 0,-1 0 0,0 0 0,0 0 0,0 0 0,1 1 0,-2-1 0,1 0 0,0 0 0,0 0 0,-2 4 1,0 2 10,0 0 1,0 0 0,-1 0-1,0 0 1,-1 0 0,0-1-1,0 1 1,-1-1 0,-6 9-1,-7 5 295,-31 28 0,21-22 35,26-26-334,1 0 0,0 1 0,-1-1 0,1 1 0,0-1 1,0 1-1,0 0 0,0 0 0,-1 2 0,2-3-30,0-1-1,0 1 1,0-1-1,0 0 0,0 1 1,0-1-1,0 1 1,1-1-1,-1 0 0,0 1 1,0-1-1,0 0 1,1 1-1,-1-1 0,0 0 1,0 1-1,0-1 1,1 0-1,-1 1 0,0-1 1,1 0-1,-1 0 1,0 1-1,1-1 0,-1 0 1,0 0-1,1 0 0,-1 1 1,1-1-1,-1 0 1,0 0-1,1 0 0,-1 0 1,1 0-1,-1 0 1,0 0-1,1 0 0,-1 0 1,1 0-1,-1 0 1,0 0-1,1 0 0,-1 0 1,1 0-1,-1 0 1,0-1-1,1 1 0,92-11-811,-42 4 155,-34 5 353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27"/>
    </inkml:context>
    <inkml:brush xml:id="br0">
      <inkml:brushProperty name="width" value="0.05" units="cm"/>
      <inkml:brushProperty name="height" value="0.05" units="cm"/>
    </inkml:brush>
  </inkml:definitions>
  <inkml:trace contextRef="#ctx0" brushRef="#br0">69 0 14955,'6'13'1585,"-2"10"-1121,-6 16-224,-8 4 1168,-1 12-1144,-1 6-224,2 0-384,1 1-208,2-12 432,-3-7-152,3-16-96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28"/>
    </inkml:context>
    <inkml:brush xml:id="br0">
      <inkml:brushProperty name="width" value="0.05" units="cm"/>
      <inkml:brushProperty name="height" value="0.05" units="cm"/>
    </inkml:brush>
  </inkml:definitions>
  <inkml:trace contextRef="#ctx0" brushRef="#br0">1 81 12699,'2'-4'227,"0"-1"0,1 1 0,0 0 0,-1 0 0,1 0 0,1 0 0,-1 0 0,1 1 1,-1-1-1,1 1 0,0 0 0,0 0 0,0 1 0,1-1 0,-1 1 0,1 0 0,-1 0 0,1 1 0,0-1 1,6-1-1,12-1 136,-1 0 0,1 1 0,23 1 0,-43 1-364,21 1 144,0 0 1,30 4 0,-46-3-120,1 1 0,-1 0 0,1 0 0,-1 0 0,0 1 0,0 0 1,0 1-1,0 0 0,11 8 0,-17-11-12,0 0 0,-1 1 0,1-1 1,0 1-1,-1 0 0,1-1 0,-1 1 0,1 0 0,-1 0 1,0 0-1,0 0 0,1 0 0,-2 0 0,1 0 1,0 0-1,0 1 0,0 3 0,-1-4 10,0 0 0,0 0 0,-1 0 0,1 0 0,0 0 0,-1-1 0,0 1 0,1 0 0,-1 0 0,0 0 0,0 0 0,0-1 0,0 1 1,0 0-1,-1-1 0,-1 3 0,-4 2 55,0 0 1,0-1 0,0 0 0,-1 0 0,0 0-1,0-1 1,-10 4 0,-49 16-135,61-23 69,0 1 0,-1-1 0,1 0-1,-1 0 1,1-1 0,-1 0 0,1 0 0,-13-2-1,-4-6-103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29"/>
    </inkml:context>
    <inkml:brush xml:id="br0">
      <inkml:brushProperty name="width" value="0.05" units="cm"/>
      <inkml:brushProperty name="height" value="0.05" units="cm"/>
    </inkml:brush>
  </inkml:definitions>
  <inkml:trace contextRef="#ctx0" brushRef="#br0">6 59 14395,'38'-18'1794,"29"-11"48,-60 26-1600,0 1 1,0 0-1,0 1 1,0 0-1,0 0 1,1 0-1,11 1 1,-19 0-228,1 0 1,-1 0-1,1 0 0,0 0 1,-1 0-1,1 0 0,0 0 1,-1 0-1,1 1 1,-1-1-1,1 0 0,-1 0 1,1 1-1,0-1 0,-1 0 1,1 1-1,-1-1 1,1 0-1,-1 1 0,1-1 1,-1 1-1,0-1 0,1 1 1,-1-1-1,1 1 0,-1-1 1,0 1-1,0-1 1,1 2-1,-1-1-2,0 0-1,0 1 1,0-1 0,0 0 0,-1 1 0,1-1-1,0 0 1,-1 0 0,1 1 0,-1-1 0,1 0 0,-1 0-1,-1 2 1,-28 33 90,27-34-66,-12 14 64,0-2 1,-2 0-1,-24 16 1,40-30-97,0 1 1,-1 0 0,1-1 0,0 1 0,0 0 0,-1 0 0,1 0 0,0 0 0,0 0 0,0 1 0,0-1 0,0 0-1,1 0 1,-1 1 0,0-1 0,0 0 0,0 3 0,1-3-6,1 0 0,-1 0-1,0 0 1,1 0 0,-1 0 0,1 0 0,0 0-1,-1-1 1,1 1 0,0 0 0,-1 0 0,1 0 0,0-1-1,0 1 1,-1 0 0,1-1 0,0 1 0,0-1-1,0 1 1,0-1 0,0 0 0,0 1 0,0-1-1,0 0 1,0 1 0,1-1 0,2 1-2,72 30-173,-67-27 121,-1 0 0,0 1-1,0 0 1,0 0-1,-1 1 1,10 9-1,-15-13 40,0 0 0,0 0-1,-1 0 1,1 0 0,-1 0-1,0 0 1,0 0 0,0 1 0,0-1-1,0 0 1,0 1 0,0-1-1,-1 1 1,1-1 0,-1 1-1,0-1 1,0 1 0,0-1-1,0 1 1,0-1 0,0 1-1,-1-1 1,1 1 0,-1-1-1,0 0 1,0 1 0,1-1-1,-2 0 1,1 1 0,0-1-1,0 0 1,-1 0 0,1 0-1,-4 3 1,-3 4 51,-1-1-1,1 0 1,-1-1-1,-1 0 1,-18 11 0,20-13-91,0-1 1,0 0 0,0-1 0,-1 0 0,1 0 0,-1 0-1,0-1 1,0-1 0,0 1 0,-10-1 0,8-1-1008,-14-2-738,21-5 1043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30"/>
    </inkml:context>
    <inkml:brush xml:id="br0">
      <inkml:brushProperty name="width" value="0.05" units="cm"/>
      <inkml:brushProperty name="height" value="0.05" units="cm"/>
    </inkml:brush>
  </inkml:definitions>
  <inkml:trace contextRef="#ctx0" brushRef="#br0">52 0 14843,'1'10'1376,"-5"9"-1047,-2 2-169,0 4 720,1 2-640,0 3-64,3-3-32,0-2-80,2-7-288,2 1-160,-4-10 1968,-4-5-1560,-1-5 128,-3-8 32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31"/>
    </inkml:context>
    <inkml:brush xml:id="br0">
      <inkml:brushProperty name="width" value="0.05" units="cm"/>
      <inkml:brushProperty name="height" value="0.05" units="cm"/>
    </inkml:brush>
  </inkml:definitions>
  <inkml:trace contextRef="#ctx0" brushRef="#br0">0 84 11090,'5'-4'377,"-1"0"-1,1 0 1,0 1-1,0-1 0,0 1 1,0 1-1,0-1 1,1 1-1,6-3 1,54-12 1889,-61 15-2127,20-3 246,2-2 42,0 2 0,37-3-1,-31 6-200,-21 0-189,-1 1-1,1 0 1,0 1 0,0 1 0,0 0-1,-1 0 1,1 1 0,11 4-1,-22-6-34,1 0-1,-1 1 1,0-1-1,0 0 0,0 1 1,0-1-1,0 1 1,0-1-1,0 1 0,0 0 1,0-1-1,0 1 0,0 0 1,0 0-1,0 0 1,-1 0-1,1 0 0,0 0 1,0-1-1,-1 2 1,1-1-1,-1 0 0,1 0 1,-1 0-1,1 0 0,-1 0 1,0 0-1,0 0 1,1 1-1,-1-1 0,0 0 1,0 0-1,0 0 1,0 1-1,-1-1 0,1 0 1,0 0-1,0 0 0,-1 0 1,1 0-1,0 1 1,-2 0-1,0 2 8,0-1-1,-1 1 1,1-1-1,-1 0 1,0 0-1,0 0 1,0 0-1,0-1 1,-1 1-1,-5 3 1,-23 10-242,0-2 0,0-1 0,-51 12 0,127-36-2292,-9 1 1902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32"/>
    </inkml:context>
    <inkml:brush xml:id="br0">
      <inkml:brushProperty name="width" value="0.05" units="cm"/>
      <inkml:brushProperty name="height" value="0.05" units="cm"/>
    </inkml:brush>
  </inkml:definitions>
  <inkml:trace contextRef="#ctx0" brushRef="#br0">49 0 13363,'0'12'1560,"-3"6"-952,-4 5-264,-2 0 937,2 4-681,-1 3-48,-1-2-144,5-4-88,2-4-184,2-6-80,6-5-32,5-5-64,5-5-344,1-5-176,5-2 480,1-5-112,-2-2-48</inkml:trace>
  <inkml:trace contextRef="#ctx0" brushRef="#br0" timeOffset="1">156 188 14723,'-10'23'1424,"0"5"-959,2 3-185,2-1 560,5 0-176,5-6-536,6-4-344,3-11 256,0-5-136,-2-5-80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34"/>
    </inkml:context>
    <inkml:brush xml:id="br0">
      <inkml:brushProperty name="width" value="0.05" units="cm"/>
      <inkml:brushProperty name="height" value="0.05" units="cm"/>
    </inkml:brush>
  </inkml:definitions>
  <inkml:trace contextRef="#ctx0" brushRef="#br0">13 0 13587,'6'5'1272,"-5"11"-792,-1 5-152,-1 9 545,1 2-265,-2 9-192,1-1-40,-1 3-168,2-1-208,0-2-464,0-8 360,-2-8 32,-3 0-64,-2-14-56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35"/>
    </inkml:context>
    <inkml:brush xml:id="br0">
      <inkml:brushProperty name="width" value="0.05" units="cm"/>
      <inkml:brushProperty name="height" value="0.05" units="cm"/>
    </inkml:brush>
  </inkml:definitions>
  <inkml:trace contextRef="#ctx0" brushRef="#br0">1 77 14051,'6'-7'198,"0"0"0,0 1 1,1 0-1,0 1 0,0-1 0,0 1 0,1 1 1,0-1-1,0 1 0,0 1 0,0-1 0,1 1 1,-1 1-1,1 0 0,0 0 0,0 0 0,12 1 0,-2-1-117,-1 2 0,1 0 0,-1 2 0,0 0 0,0 1 0,1 0-1,25 10 1,-34-10-76,0 1-1,0 1 1,-1-1 0,0 2-1,17 11 1,-25-16 4,1 0-1,-1 0 1,0 0 0,1 0-1,-1 1 1,0-1 0,0 0-1,1 1 1,-1-1 0,0 1-1,-1-1 1,1 1 0,0 0 0,0-1-1,-1 1 1,1 0 0,-1-1-1,1 1 1,-1 0 0,0 0-1,1 0 1,-1-1 0,0 1-1,0 0 1,-1 0 0,1 0 0,0-1-1,-1 1 1,1 0 0,0 0-1,-1-1 1,0 1 0,0 0-1,1-1 1,-1 1 0,0-1 0,0 1-1,0-1 1,0 0 0,-1 1-1,1-1 1,-2 2 0,-4 2 36,1 0 1,-1 0-1,0 0 1,0-1 0,-1 0-1,-14 6 1,-49 12-296,58-19-3,-27 7-595,38-10 803,0 1-1,1-1 0,-1 0 1,0 0-1,1 1 1,-1-1-1,0-1 0,1 1 1,-1 0-1,1 0 1,-1-1-1,0 1 0,1 0 1,-1-1-1,1 0 0,-1 1 1,-1-2-1,2-4-421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36"/>
    </inkml:context>
    <inkml:brush xml:id="br0">
      <inkml:brushProperty name="width" value="0.05" units="cm"/>
      <inkml:brushProperty name="height" value="0.05" units="cm"/>
    </inkml:brush>
  </inkml:definitions>
  <inkml:trace contextRef="#ctx0" brushRef="#br0">5 325 12051,'-1'4'462,"-2"15"868,3-15-641,5-10 28,63-137 2853,-22 45-3194,-31 64-313,-6 15-71,15-26-1,-17 38-26,-4 11 7,-1 12-6,-29 236-602,27-247 557,-2-7-34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28:41.129"/>
    </inkml:context>
    <inkml:brush xml:id="br0">
      <inkml:brushProperty name="width" value="0.05" units="cm"/>
      <inkml:brushProperty name="height" value="0.05" units="cm"/>
    </inkml:brush>
  </inkml:definitions>
  <inkml:trace contextRef="#ctx0" brushRef="#br0">3054 981 11931,'-96'-72'724,"-237"-172"298,227 174-805,-140-70 1,213 124-264,0 2-1,-1 1 1,-1 2-1,0 1 1,-60-8-1,68 15-77,-1 1 0,1 1 0,-1 2 0,0 0 0,1 2 0,-1 1 0,1 2 0,-28 9 0,10 1-175,1 2 0,1 2 0,-43 27 0,-117 88-682,83-45 457,-142 138 1,-81 131 859,278-286-23,4 3 1,3 2 0,4 2-1,3 3 1,-46 105 0,57-92-209,5 2 0,3 2 0,6 0 0,3 2 0,5 0 0,5 2 0,4-1 0,4 1 0,5 1 0,5-1 0,23 132 0,-17-172-89,4-1-1,2 0 1,3-1 0,2-1 0,4-2 0,2 0 0,61 95-1,-43-91-21,2-2 1,3-2-1,3-2 0,2-3 0,3-3 0,2-2 0,1-3 0,114 64 0,-69-55-37,3-4 1,1-4-1,2-6 0,229 51 1,-232-71 20,1-4 0,1-6 0,0-4 0,1-5 0,-1-5 0,0-5 0,154-30 0,-129 5 32,-2-5 1,162-68-1,-120 28 58,177-108 1,-201 91 31,-5-6 0,-4-6 0,-5-6 0,229-244 0,-283 262-57,-4-3 1,-5-3-1,86-152 1,-120 176-56,-3-1 1,-4-3-1,-3-1 1,-4-1 0,30-151-1,-46 157-9,-3-1 1,-4 0-1,-4 0 0,-3 0 1,-3 0-1,-4 0 0,-3 1 0,-3 0 1,-4 1-1,-3 1 0,-3 1 1,-3 1-1,-4 2 0,-50-84 0,29 69 21,-4 3-1,-3 3 1,-4 2-1,-3 4 1,-3 2-1,-3 3 0,-4 4 1,-131-88-1,141 112-10,-1 2-1,-3 3 1,0 4-1,-2 3 1,-1 3 0,-1 3-1,-2 3 1,-101-12-1,-85 18-10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20.364"/>
    </inkml:context>
    <inkml:brush xml:id="br0">
      <inkml:brushProperty name="width" value="0.05" units="cm"/>
      <inkml:brushProperty name="height" value="0.05" units="cm"/>
    </inkml:brush>
  </inkml:definitions>
  <inkml:trace contextRef="#ctx0" brushRef="#br0">1 219 11418,'22'-18'1705,"0"1"-649,1 1-400,6-6 1969,4 2-1545,11 2-208,3-1-184,6 5-744,2-4 1849,4 4-1625,-1-9 80,-2 3-24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37"/>
    </inkml:context>
    <inkml:brush xml:id="br0">
      <inkml:brushProperty name="width" value="0.05" units="cm"/>
      <inkml:brushProperty name="height" value="0.05" units="cm"/>
    </inkml:brush>
  </inkml:definitions>
  <inkml:trace contextRef="#ctx0" brushRef="#br0">22 1 11066,'2'15'1601,"-2"15"-769,-3 8-344,0 2 1672,-3 4-1271,2-1-401,0 0-168,2-7-536,1-6-248,1-18 368,3-25-392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38"/>
    </inkml:context>
    <inkml:brush xml:id="br0">
      <inkml:brushProperty name="width" value="0.05" units="cm"/>
      <inkml:brushProperty name="height" value="0.05" units="cm"/>
    </inkml:brush>
  </inkml:definitions>
  <inkml:trace contextRef="#ctx0" brushRef="#br0">0 61 15035,'46'-18'1329,"-21"7"-475,52-14-1,-69 23-779,-1 1 1,1-1-1,0 2 0,-1-1 0,1 1 0,-1 0 0,1 1 1,0 0-1,-1 0 0,1 0 0,12 5 0,-18-6-67,-1 1-1,1 0 1,0-1-1,0 1 0,0 0 1,-1 0-1,1 0 1,-1 0-1,1 0 0,-1 0 1,1 1-1,-1-1 1,1 0-1,-1 1 0,0-1 1,0 1-1,0 0 1,0-1-1,0 1 0,0 0 1,0-1-1,-1 1 1,1 0-1,0 0 0,-1 0 1,0 0-1,1 0 1,-1 0-1,0 0 0,0-1 1,0 1-1,0 0 1,0 0-1,-1 0 0,1 0 1,-1 0-1,1 0 1,-1 0-1,0-1 0,0 3 1,-3 4 44,-1 0 0,0 0 0,0 0 0,0-1 0,-1 0 0,0 0 0,-9 8 0,7-7-105,-1 0-1,0 0 1,0-1 0,-1 0-1,0 0 1,0-1-1,-1-1 1,1 0-1,-20 6 1,17-12 128,12 1-81,1 0 0,0-1 0,-1 1 0,1 0 0,0-1 0,0 1 0,0-1 0,0 1-1,-1-1 1,1 1 0,0 0 0,0-1 0,0 1 0,0-1 0,0 1 0,0-1 0,0 1 0,0-1 0,0 1 0,0-1 0,0 1 0,1 0 0,-1-1 0,0 1 0,0-1 0,0 1 0,0 0 0,1-1 0,-1 1 0,1-1 0,7-13-253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39"/>
    </inkml:context>
    <inkml:brush xml:id="br0">
      <inkml:brushProperty name="width" value="0.05" units="cm"/>
      <inkml:brushProperty name="height" value="0.05" units="cm"/>
    </inkml:brush>
  </inkml:definitions>
  <inkml:trace contextRef="#ctx0" brushRef="#br0">36 28 13987,'27'-9'1281,"-16"5"-890,1 0 0,-1 1 1,1 0-1,0 1 0,19-1 1,-30 3-352,0 0 0,0 0 0,0 0 0,0 0 0,0 0 0,0 1 0,0-1-1,0 0 1,1 1 0,-1-1 0,-1 0 0,1 1 0,0-1 0,0 1 0,0-1 0,0 1 0,0 0 0,0-1 0,0 1 0,-1 0 0,1 0 0,0 0 0,-1 0 0,1-1 0,-1 1 0,1 0 0,-1 0 0,1 0 0,-1 0 0,1 0 0,-1 0 0,0 0 0,0 0 0,1 0 0,-1 0 0,0 1-1,0-1 1,0 0 0,0 0 0,0 0 0,-1 0 0,1 1 0,-2 6-1,1 0 0,-1 1 0,-1-1 0,-5 11 0,4-8 39,-11 25 32,-2-1-1,-35 55 1,28-50 1,-21 45 0,44-83-109,1-1 0,-1 0 0,1 1 0,-1-1 0,1 0 0,-1 1 0,1-1 0,0 1 0,0-1 0,0 1 0,0-1 0,0 1 1,0 2-1,1-3-4,-1-1 1,0 1-1,1 0 1,-1-1 0,0 1-1,1-1 1,-1 1 0,1-1-1,-1 1 1,1-1-1,-1 1 1,1-1 0,-1 1-1,1-1 1,-1 1 0,1-1-1,0 0 1,-1 0-1,1 1 1,1-1 0,3 1-46,0 0 0,0-1 1,0 1-1,0-1 0,0-1 1,7 0-1,3 0-194,16-2-254,58-11 0,-47 4 243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0"/>
    </inkml:context>
    <inkml:brush xml:id="br0">
      <inkml:brushProperty name="width" value="0.05" units="cm"/>
      <inkml:brushProperty name="height" value="0.05" units="cm"/>
    </inkml:brush>
  </inkml:definitions>
  <inkml:trace contextRef="#ctx0" brushRef="#br0">32 0 13691,'4'2'1584,"-4"5"-1048,-1 7-280,1 5 1681,0 5-1537,0 8-48,3 4-168,-2-1-56,2 3-24,1-1-8,-4-6-200,3-5-208,-3-11-296,-4-8-688,-6-13 1048,-4-5-225,-6-12-151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1"/>
    </inkml:context>
    <inkml:brush xml:id="br0">
      <inkml:brushProperty name="width" value="0.05" units="cm"/>
      <inkml:brushProperty name="height" value="0.05" units="cm"/>
    </inkml:brush>
  </inkml:definitions>
  <inkml:trace contextRef="#ctx0" brushRef="#br0">1 145 12819,'12'-12'710,"1"2"0,1-1 0,0 2 0,0 0 0,1 1 0,0 0 0,18-6 1,114-33 401,-145 47-1090,17-5 48,0 1 0,0 1 0,0 1 0,20 0 0,-33 1-64,1 1 0,-1 1 0,1-1 1,0 1-1,-1 0 0,0 0 0,1 1 0,-1 0 0,0 0 0,0 1 0,0 0 0,0 0 0,0 0 0,-1 0 1,8 7-1,-11-8 2,0 1 1,0 0-1,0-1 1,0 1 0,-1 0-1,1 0 1,-1 0-1,0 0 1,0 0-1,0 0 1,0 0 0,-1 0-1,1 0 1,-1 0-1,0 1 1,0-1 0,0 0-1,0 0 1,0 0-1,-2 6 1,-1 2 55,0 0-1,-1 0 1,0 0 0,-8 15-1,6-16 14,0 1-1,-1-1 0,0 0 0,-1 0 0,0 0 0,-16 13 0,20-20-155,-1 1 0,1 0 0,-1-1 0,1 0 0,-1 0 0,0-1-1,-1 1 1,1-1 0,0 0 0,-1 0 0,1-1 0,-1 1 0,1-1 0,-1-1-1,0 1 1,-10-1 0,15 0 46,-1 0-1,0-1 1,1 1 0,-1 0-1,1-1 1,-1 1-1,1-1 1,-1 1-1,1-1 1,0 0 0,-1 0-1,1 0 1,0 0-1,-1 0 1,1 0 0,0 0-1,-2-2 1,1-10-362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2"/>
    </inkml:context>
    <inkml:brush xml:id="br0">
      <inkml:brushProperty name="width" value="0.05" units="cm"/>
      <inkml:brushProperty name="height" value="0.05" units="cm"/>
    </inkml:brush>
  </inkml:definitions>
  <inkml:trace contextRef="#ctx0" brushRef="#br0">6 281 12427,'-1'0'133,"1"1"1,-1-1 0,1 1-1,0-1 1,-1 1-1,1-1 1,0 1 0,-1-1-1,1 1 1,0-1-1,0 1 1,-1-1 0,1 1-1,0 0 1,0-1 0,0 1-1,0-1 1,0 1-1,0 0 1,0-1 0,0 1-1,0 1 1,11-8 1188,22-21-562,-31 26-609,53-53 938,-2-2 0,70-95 0,-122 151-1086,-1 0-1,0 0 1,0 0-1,0 1 1,0-1-1,0 0 1,0 0-1,0 0 0,0 0 1,0 0-1,0 0 1,0 0-1,0 0 1,0 0-1,0 0 0,0 0 1,1 0-1,-1 0 1,0 1-1,0-1 1,0 0-1,0 0 0,0 0 1,0 0-1,0 0 1,0 0-1,0 0 1,1 0-1,-1 0 0,0 0 1,0 0-1,0 0 1,0 0-1,0 0 1,0 0-1,0 0 1,0 0-1,1-1 0,-1 1 1,0 0-1,0 0 1,0 0-1,0 0 1,0 0-1,0 0 0,0 0 1,0 0-1,0 0 1,0 0-1,0 0 1,0 0-1,0 0 0,1 0 1,-1-1-1,0 1 1,0 0-1,0 0 1,-2 15 41,-7 21-33,-4 9-102,3-14-288,2 1 1,0 1 0,-3 40-1,11-72 80,0 0 246,0-1-1,0 0 1,0 0-1,-1 1 1,1-1-1,0 0 1,0 1-1,0-1 1,0 0-1,0 1 1,0-1-1,0 0 1,0 1-1,0-1 1,0 0-1,0 0 1,0 1-1,0-1 1,0 0 0,0 1-1,0-1 1,1 0-1,-1 1 1,0-1-1,0 0 1,0 0-1,0 1 1,1-1-1,-1 0 1,0 0-1,0 1 1,0-1-1,1 0 1,-1 0-1,0 1 1,0-1-1,1 0 1,-1 0-1,0 0 1,1 0-1,-1 0 1,0 0-1,1 1 1,6-4-716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3"/>
    </inkml:context>
    <inkml:brush xml:id="br0">
      <inkml:brushProperty name="width" value="0.05" units="cm"/>
      <inkml:brushProperty name="height" value="0.05" units="cm"/>
    </inkml:brush>
  </inkml:definitions>
  <inkml:trace contextRef="#ctx0" brushRef="#br0">18 1 13083,'-2'24'1472,"2"5"-920,-1-1-248,0 2 865,-1 0-553,1 1-80,-1-3-200,1 2-72,1-2-104,-3-7-80,3-5-152,-1-2-160,1-7 1408,-3-10-1096,3-2 24,0-5 56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4"/>
    </inkml:context>
    <inkml:brush xml:id="br0">
      <inkml:brushProperty name="width" value="0.05" units="cm"/>
      <inkml:brushProperty name="height" value="0.05" units="cm"/>
    </inkml:brush>
  </inkml:definitions>
  <inkml:trace contextRef="#ctx0" brushRef="#br0">0 72 10690,'1'-3'-19,"0"0"-1,0 0 0,0 1 0,0-1 1,0 0-1,0 0 0,1 0 0,-1 1 0,1-1 1,0 1-1,0-1 0,0 1 0,0 0 1,0 0-1,3-2 0,1 3 3501,-5 1-3321,-1 0 0,0 0 0,0 0 0,1 0 0,-1 0 0,0 0 0,0 0 1,0 0-1,1 0 0,-1 0 0,0 0 0,3-2 2722,-2 2-2722,-1-1 0,0 1 0,0 0 0,0 0 0,0 0 1,0-1-1,0 1 0,0 0 0,2-2-117,0 0 0,-1 1-1,1 0 1,0-1 0,0 1 0,0 0 0,0 0 0,0 0-1,0 0 1,0 0 0,0 0 0,1 1 0,-1-1 0,0 1-1,4-1 1,41-2 79,-36 2-73,4 0-4,5 0-6,0 0 0,22 3 0,-38-2-37,0 0-1,0 1 1,0 0 0,0-1-1,-1 1 1,1 1 0,0-1-1,-1 0 1,1 1 0,-1 0-1,1 0 1,-1 0 0,0 0-1,0 1 1,0-1 0,0 1 0,3 3-1,-4-3 2,-1 0-1,0 0 1,1 0 0,-1 1-1,-1-1 1,1 0 0,0 0-1,-1 0 1,0 1 0,0-1-1,0 0 1,0 0-1,0 1 1,0-1 0,-1 0-1,0 0 1,0 0 0,0 1-1,0-1 1,-2 4-1,-1 1 14,0 1 0,0-1 0,-1 0-1,-1 0 1,-10 13 0,8-14-79,0 1 0,0-1 0,-1 0 1,-13 9-1,18-14-114,0 1 0,0-1 0,0 0-1,-1-1 1,1 1 0,0-1 0,-1 0 0,1 0 0,-1 0-1,0 0 1,1-1 0,-1 0 0,-5 0 0,2-2-303,4 0-123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5"/>
    </inkml:context>
    <inkml:brush xml:id="br0">
      <inkml:brushProperty name="width" value="0.05" units="cm"/>
      <inkml:brushProperty name="height" value="0.05" units="cm"/>
    </inkml:brush>
  </inkml:definitions>
  <inkml:trace contextRef="#ctx0" brushRef="#br0">67 6 14691,'20'-2'1318,"-15"1"-928,1 0 0,0 0-1,-1 1 1,1 0 0,0 0-1,5 1 1,-9-1-344,-1 1-1,1-1 1,-1 0 0,0 1-1,1 0 1,-1-1 0,0 1-1,0 0 1,0 0 0,1-1-1,-1 1 1,0 0 0,0 0-1,0 0 1,0 1 0,0-1-1,-1 0 1,1 0 0,0 0-1,0 1 1,-1-1 0,1 0-1,-1 1 1,1-1 0,-1 0-1,0 1 1,1-1 0,-1 1-1,0 1 1,0 6-18,0 0 0,0 0-1,-1 1 1,0-1 0,-1 0 0,0 0 0,-1 0-1,1 0 1,-2 0 0,1-1 0,-1 1 0,-1-1 0,-8 13-1,0-6 65,3-1 187,11-13-273,-1-1 0,1 1 0,0-1 0,-1 1 0,1-1 0,-1 1 0,1-1 0,0 0 0,0 1 0,-1-1 0,1 0 0,0 1 0,0-1 0,-1 0 0,1 0 0,0 0 0,0 0 0,0 0 0,-1 0 0,1 0 0,0 0 0,0 0 0,0 0 0,-1 0 0,2-1 0,3 1-6,0 1-1,-1-1 1,1 1-1,-1 0 1,1 0-1,-1 0 1,1 0-1,-1 1 1,0 0-1,0 0 1,0 0-1,0 0 1,0 1-1,0 0 1,0 0 0,-1 0-1,1 0 1,-1 0-1,0 0 1,0 1-1,0 0 1,2 4-1,-3-5 21,-1 1-1,1-1 0,-1 0 0,0 0 1,0 1-1,0-1 0,-1 0 1,1 1-1,-1-1 0,0 1 1,0-1-1,0 0 0,0 1 1,-1-1-1,1 1 0,-1-1 1,0 0-1,0 1 0,0-1 1,0 0-1,-1 0 0,1 0 1,-1 0-1,0 0 0,0 0 1,0 0-1,0-1 0,0 1 1,-1-1-1,-2 3 0,0 0-41,0-1-1,-1 1 0,1-1 1,-1-1-1,0 1 0,0-1 1,0 0-1,0 0 0,0-1 1,-1 0-1,1 0 0,-1 0 1,0-1-1,1 0 0,-1 0 1,0-1-1,0 0 0,0 0 1,1-1-1,-1 1 0,0-1 1,1-1-1,-1 1 0,-10-5 1,-4-3-235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6"/>
    </inkml:context>
    <inkml:brush xml:id="br0">
      <inkml:brushProperty name="width" value="0.05" units="cm"/>
      <inkml:brushProperty name="height" value="0.05" units="cm"/>
    </inkml:brush>
  </inkml:definitions>
  <inkml:trace contextRef="#ctx0" brushRef="#br0">39 17 12387,'13'-9'1856,"-6"2"-1040,-5 7-416,-1 4 1953,-1 15-1617,-3 5-160,3 12-280,-1 4-120,-3 6-136,4 3-32,0 0-112,-6-5-128,2-8-392,1-5 2248,-9-18-1568,-1-8 32,-2-20 56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20.719"/>
    </inkml:context>
    <inkml:brush xml:id="br0">
      <inkml:brushProperty name="width" value="0.05" units="cm"/>
      <inkml:brushProperty name="height" value="0.05" units="cm"/>
    </inkml:brush>
  </inkml:definitions>
  <inkml:trace contextRef="#ctx0" brushRef="#br0">43 341 15307,'-40'89'3072,"40"-89"-3038,0 0 0,-1 1 1,1-1-1,0 0 1,0 0-1,0 1 1,0-1-1,-1 0 1,1 0-1,0 1 0,0-1 1,0 0-1,0 0 1,0 1-1,0-1 1,0 0-1,-1 1 1,1-1-1,0 0 0,0 1 1,0-1-1,0 0 1,1 1-1,-1-1 1,0 0-1,0 0 0,0 1 1,0-1-1,0 0 1,0 1-1,0-1 1,0 0-1,1 0 1,-1 1-1,0-1 0,0 0 1,0 0-1,1 1 1,-1-1-1,0 0 1,0 0-1,1 0 1,-1 1-1,0-1 0,0 0 1,1 0-1,-1 0 1,0 0-1,1 0 1,-1 0-1,0 1 0,0-1 1,1 0-1,-1 0 1,0 0-1,1 0 1,-1 0-1,0 0 1,1 0-1,-1 0 0,1-1 1,21-6 786,-19 5-793,29-13 198,-1-2 0,0-2-1,-1-1 1,47-40 0,100-110-179,-151 143 5,53-60-49,-65 72-12,-14 15 9,0 0-1,0-1 1,0 1 0,0 0 0,0 0 0,0 0 0,0 0-1,0 0 1,0 0 0,0 0 0,0 0 0,1-1 0,-1 1-1,0 0 1,0 0 0,0 0 0,0 0 0,0 0 0,0 0-1,0 0 1,0 0 0,1 0 0,-1 0 0,0 0 0,0 0-1,0 0 1,0 0 0,0 0 0,0 0 0,1 0 0,-1 0-1,0 0 1,0 0 0,0 0 0,0 0 0,0 0 0,0 0-1,0 0 1,1 0 0,-1 0 0,0 0 0,0 0 0,0 0-1,0 0 1,0 0 0,0 1 0,0-1 0,0 0 0,1 0-1,-7 25-4,-31 84-65,-23 82 120,52-157-179,1 0-1,2 0 0,-2 62 1,7-91 33,3 41-462,-3-43 533,1-1 1,-1 1 0,1-1-1,0 1 1,0-1-1,0 0 1,0 0 0,0 1-1,0-1 1,1 0-1,-1 0 1,1 0 0,0 0-1,-1 0 1,5 2-1,9 1-279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7"/>
    </inkml:context>
    <inkml:brush xml:id="br0">
      <inkml:brushProperty name="width" value="0.05" units="cm"/>
      <inkml:brushProperty name="height" value="0.05" units="cm"/>
    </inkml:brush>
  </inkml:definitions>
  <inkml:trace contextRef="#ctx0" brushRef="#br0">1 129 14291,'7'-8'419,"0"0"-1,1 1 1,0 0-1,0 0 1,0 0-1,1 1 1,0 0-1,16-7 1,-1 2 80,1 1 0,33-8 0,-34 12-306,0 1-1,44-3 1,-56 7-176,0 1 0,0 0 0,0 1 0,0 0 0,0 1 0,-1 0 1,21 7-1,-28-7-15,-1-1 1,1 1-1,-1 0 1,1 0-1,-1 0 1,0 1-1,0-1 1,0 1-1,0 0 1,0 0-1,-1 0 1,1 0 0,-1 0-1,0 0 1,2 5-1,-3-6 9,0 1 0,0-1 0,-1 0 0,1 0 0,-1 0 0,0 1 0,1-1 0,-1 0-1,0 0 1,0 1 0,-1-1 0,1 0 0,0 0 0,-1 0 0,0 1 0,1-1 0,-1 0 0,0 0 0,0 0 0,0 0 0,0 0 0,0 0-1,-1 0 1,1-1 0,0 1 0,-1 0 0,0-1 0,-2 3 0,-8 5 47,0-1 0,0 0-1,-1-1 1,0-1 0,-1 0 0,0 0-1,1-1 1,-2-1 0,-17 3 0,16-5-390,8-4 143,8 2 184,0 0 0,0 0 0,0 0 0,0 0 0,0 0 0,0 0 0,-1 0 0,1 0 0,0 0 0,0 0 0,0-1 0,0 1 1,0 0-1,0 0 0,0 0 0,0 0 0,0 0 0,0 0 0,0 0 0,0 0 0,0-1 0,0 1 0,0 0 0,0 0 0,0 0 0,0 0 0,0 0 0,0 0 0,0 0 0,0-1 0,0 1 0,0 0 0,0 0 0,0 0 0,0 0 0,0 0 0,0 0 0,0 0 0,0-1 0,0 1 0,0 0 0,0 0 1,0 0-1,0 0 0,0 0 0,1 0 0,-1 0 0,8-7-221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8"/>
    </inkml:context>
    <inkml:brush xml:id="br0">
      <inkml:brushProperty name="width" value="0.05" units="cm"/>
      <inkml:brushProperty name="height" value="0.05" units="cm"/>
    </inkml:brush>
  </inkml:definitions>
  <inkml:trace contextRef="#ctx0" brushRef="#br0">2 316 14699,'-1'5'383,"0"2"638,3-10-247,7-14-30,15-22 1,104-153 620,-111 167-1230,-14 20-104,0 0 0,0 0 0,1 1 0,0-1 1,0 1-1,0 0 0,0 0 0,1 0 0,5-4 1,-10 8-29,1-1 0,-1 1 0,0 0-1,1-1 1,-1 1 0,1 0 0,-1 0 0,1-1 0,-1 1 0,1 0 0,0 0 0,-1 0 0,1-1 0,-1 1 0,1 0 0,-1 0 0,1 0 0,-1 0 0,1 0 0,0 0 0,-1 0 0,1 0 0,-1 1-1,1-1 1,-1 0 0,1 0 0,-1 0 0,1 1 0,-1-1 0,1 0 0,-1 0 0,1 1 0,-1-1 0,1 0 0,-1 1 0,1-1 0,-1 1 0,0-1 0,1 0 0,-1 1 0,0-1 0,1 1 0,-1-1-1,0 1 1,0-1 0,1 1 0,-1 0 0,0-1 0,0 1 0,0-1 0,0 1 0,0-1 0,0 1 0,0-1 0,0 1 0,0 0 0,0-1 0,0 2 0,-5 40 11,4-37-8,-16 86 34,-13 89-876,30-179 823,0-1 0,0 1 0,0-1-1,0 1 1,0 0 0,0-1 0,0 1-1,-1-1 1,1 1 0,0 0 0,0-1-1,0 1 1,-1-1 0,1 1 0,0-1 0,-1 1-1,1 0 1,0-1 0,-1 0 0,1 1-1,-1-1 1,1 1 0,-1 0 0,-5-13-210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49"/>
    </inkml:context>
    <inkml:brush xml:id="br0">
      <inkml:brushProperty name="width" value="0.05" units="cm"/>
      <inkml:brushProperty name="height" value="0.05" units="cm"/>
    </inkml:brush>
  </inkml:definitions>
  <inkml:trace contextRef="#ctx0" brushRef="#br0">11 1 14803,'2'12'1216,"0"11"-936,-1 5-79,-1 6 319,2 6-112,-1 0-160,1 6-88,-1-7-256,0 0-128,-1-11-192,0-5-72,-1-14-833,-3-9 1033,-3-13-184,-3-12-152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0"/>
    </inkml:context>
    <inkml:brush xml:id="br0">
      <inkml:brushProperty name="width" value="0.05" units="cm"/>
      <inkml:brushProperty name="height" value="0.05" units="cm"/>
    </inkml:brush>
  </inkml:definitions>
  <inkml:trace contextRef="#ctx0" brushRef="#br0">0 124 14459,'2'-5'214,"1"0"-1,-1 0 1,1 0 0,0 0-1,0 0 1,0 1 0,1 0-1,0-1 1,-1 1 0,1 1-1,1-1 1,-1 0 0,1 1-1,6-4 1,2 0 131,1-1 0,0 2 0,26-9 0,-21 10-169,-1 0 1,1 2-1,-1 0 1,33-1-1,-40 4-155,0 0-1,0 1 1,0 0 0,0 1-1,0 0 1,0 1-1,0 0 1,0 1 0,10 5-1,-19-8-17,0 0 0,0 0 0,0 0 0,0 0 0,-1 0 0,1 1 0,0-1 0,-1 0 0,1 1 0,-1 0 0,1-1 0,-1 1 0,0 0 0,1 0 0,-1 0 0,0-1 0,0 1 0,-1 0 0,1 0 0,0 1 0,0 1 0,-1-1 4,0-1 1,0 1-1,-1 0 0,1 0 1,-1-1-1,0 1 0,1 0 0,-1-1 1,0 1-1,0-1 0,-1 1 0,1-1 1,0 0-1,-3 4 0,-5 4 33,1-1 0,-1 1-1,-1-1 1,0-1 0,-19 13 0,11-9-1,-1-1 1,-20 9 0,33-17-66,-1-1 0,0 1 0,1-1 0,-1-1 0,0 1 1,0-1-1,0 0 0,0-1 0,0 1 0,-9-2 0,15 1 21,0 0-1,-1 0 1,1 0-1,0-1 1,-1 1-1,1 0 0,0-1 1,-1 1-1,1-1 1,0 1-1,0-1 1,0 0-1,0 1 1,0-1-1,-1 0 0,1 0 1,1 0-1,-1 0 1,0 0-1,0 0 1,0 0-1,0 0 1,0-1-1,-4-11-133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1"/>
    </inkml:context>
    <inkml:brush xml:id="br0">
      <inkml:brushProperty name="width" value="0.05" units="cm"/>
      <inkml:brushProperty name="height" value="0.05" units="cm"/>
    </inkml:brush>
  </inkml:definitions>
  <inkml:trace contextRef="#ctx0" brushRef="#br0">9 2 16083,'0'0'51,"1"0"-1,-1 0 0,0-1 0,1 1 0,-1 0 0,0 0 0,1 0 1,-1 0-1,1 0 0,-1 0 0,0 0 0,1 0 0,-1 0 0,1 0 0,-1 0 1,0 0-1,1 0 0,-1 0 0,1 0 0,-1 0 0,0 0 0,1 1 1,-1-1-1,0 0 0,1 0 0,-1 0 0,0 1 0,1-1 0,-1 0 0,0 0 1,0 1-1,1-1 0,-1 0 0,0 1 0,0-1 0,1 1 0,2 18 785,-10 26-397,6-41-340,-5 24 146,3-19-185,1 1-1,0-1 1,0 1-1,1-1 1,1 1-1,-1 0 1,2 10 0,-1-19-56,0-1 1,0 1 0,0-1-1,0 1 1,0-1 0,1 1 0,-1-1-1,0 1 1,0-1 0,0 1-1,1-1 1,-1 1 0,0-1-1,0 1 1,1-1 0,-1 0 0,0 1-1,1-1 1,-1 0 0,1 1-1,-1-1 1,0 0 0,1 1-1,-1-1 1,1 0 0,-1 0 0,1 0-1,-1 1 1,1-1 0,-1 0-1,1 0 1,-1 0 0,1 0-1,-1 0 1,1 0 0,2 0-11,-1-1 1,0 1-1,0-1 0,0 1 1,0-1-1,0 0 0,0 0 1,0 0-1,2-2 0,35-29-559,-11 2-1252,37-48 0,-59 73 1069,-6 11 638,-7 17 522,7-21-401,-12 39 589,1 0 0,3 0 0,1 1 1,-1 70-1,8-109-619,0 4 13,2-13-42,2-13-74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2"/>
    </inkml:context>
    <inkml:brush xml:id="br0">
      <inkml:brushProperty name="width" value="0.05" units="cm"/>
      <inkml:brushProperty name="height" value="0.05" units="cm"/>
    </inkml:brush>
  </inkml:definitions>
  <inkml:trace contextRef="#ctx0" brushRef="#br0">70 16 15195,'1'-1'156,"-1"0"-1,0 0 0,1 0 1,-1 0-1,1 0 0,-1 0 1,1 0-1,-1 0 0,1 0 1,0 0-1,-1 0 0,1 0 1,0 1-1,1-2 0,-1 2-88,-1 0 0,0 0-1,1 0 1,-1 1 0,0-1-1,1 0 1,-1 0 0,0 1 0,0-1-1,0 0 1,1 1 0,-1-1 0,0 0-1,0 1 1,0-1 0,0 0-1,1 1 1,-1-1 0,0 1 0,0-1-1,0 0 1,0 1 0,0-1 0,0 0-1,0 1 1,0 0 0,0 39 1110,-5 41-1982,-30 155-1,34-233 814,0 1-1,0-1 0,0 1 1,0-1-1,-1 0 0,-2 5 1,4-8 2,-1 1 0,1-1 0,0 1 1,-1-1-1,1 1 0,-1-1 0,1 0 1,-1 1-1,1-1 0,-1 0 0,1 0 1,-1 1-1,1-1 0,-1 0 0,1 0 0,-1 0 1,1 0-1,-1 0 0,1 1 0,-1-1 1,0 0-1,1 0 0,-1 0 0,1 0 0,-1-1 1,1 1-1,-1 0 0,1 0 0,-1 0 1,0 0-1,1-1 0,-1 1 0,1 0 1,-1 0-1,1-1 0,-1 1 0,1 0 0,0-1 1,-1 1-1,1-1 0,-1 1 0,1 0 1,0-1-1,-1 1 0,1-1 0,-1 0 0,-10-14 57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3"/>
    </inkml:context>
    <inkml:brush xml:id="br0">
      <inkml:brushProperty name="width" value="0.05" units="cm"/>
      <inkml:brushProperty name="height" value="0.05" units="cm"/>
    </inkml:brush>
  </inkml:definitions>
  <inkml:trace contextRef="#ctx0" brushRef="#br0">1 309 12947,'1'-17'390,"1"0"1,1 0 0,0 1 0,2 0-1,0-1 1,0 2 0,2-1-1,0 1 1,0 0 0,2 0 0,0 1-1,14-18 1,-16 23-224,1 1 0,0 1 1,0-1-1,0 1 0,1 1 0,0-1 1,0 2-1,18-9 0,-19 11-134,-1 0 0,1 0 0,0 1 0,1 1 0,-1-1 0,0 1 0,0 1 0,1-1 0,-1 1 0,0 1 0,1 0 0,11 2 0,-14-1-32,1 0-1,0 0 1,-1 1 0,0 0-1,0 0 1,1 0-1,-2 1 1,1-1 0,0 2-1,-1-1 1,0 0-1,0 1 1,0 0 0,-1 0-1,1 1 1,-1-1 0,0 1-1,5 11 1,-7-12 4,0 0 0,0 0 0,0 1 0,-1-1 0,0 1 0,0-1-1,0 1 1,0-1 0,-1 1 0,0-1 0,-1 1 0,1-1 0,-1 1 0,0-1 0,0 1 0,-1-1 0,1 1 0,-1-1 0,0 0 0,-1 0 0,1 0 0,-1 0 0,-6 7 0,2-3-86,-1-1 1,0 0 0,-1-1-1,0 0 1,0 0-1,0-1 1,-1 0-1,0 0 1,0-1-1,0-1 1,-1 1-1,0-2 1,0 0-1,0 0 1,0-1-1,0 0 1,0-1-1,-1 0 1,-18-1-1,21-3-217,10-2-105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4"/>
    </inkml:context>
    <inkml:brush xml:id="br0">
      <inkml:brushProperty name="width" value="0.05" units="cm"/>
      <inkml:brushProperty name="height" value="0.05" units="cm"/>
    </inkml:brush>
  </inkml:definitions>
  <inkml:trace contextRef="#ctx0" brushRef="#br0">1 32 13475,'10'-4'680,"1"-1"-241,-1 1-1,0 0 1,1 0-1,0 1 1,-1 0-1,1 1 0,0 1 1,1 0-1,17 0 1,-27 1-414,-1 0 1,1 1-1,-1-1 0,1 0 1,0 1-1,-1-1 0,1 1 1,-1-1-1,0 1 0,1 0 1,-1 0-1,0 0 0,1 0 1,-1 0-1,0 0 0,0 0 1,0 0-1,0 0 0,0 0 1,2 3-1,-2-1 1,0-1 1,0 1 0,0-1-1,-1 1 1,1 0-1,-1-1 1,1 1 0,-1 0-1,0-1 1,0 1-1,-1 4 1,-1 4 61,-1 1-1,0 0 1,0-1 0,-8 15 0,-4 6 148,-1-1 0,-2 0 1,-39 49-1,48-69-188,6-7-37,-1-1 0,1 1 0,0 0 1,0 1-1,1-1 0,-1 0 0,1 1 0,0 0 0,0-1 1,-2 9-1,4-13-11,0 1 1,0-1-1,1 1 0,-1-1 1,0 0-1,0 1 1,1-1-1,-1 1 1,0-1-1,1 0 0,-1 1 1,0-1-1,1 0 1,-1 1-1,0-1 0,1 0 1,-1 0-1,1 1 1,-1-1-1,1 0 0,-1 0 1,1 0-1,-1 0 1,0 0-1,1 0 0,-1 1 1,1-1-1,-1 0 1,2 0-1,17 0-13,-15 0 4,13-1-149,0 0-1,21-6 0,-2 1 67,-10 3-32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5"/>
    </inkml:context>
    <inkml:brush xml:id="br0">
      <inkml:brushProperty name="width" value="0.05" units="cm"/>
      <inkml:brushProperty name="height" value="0.05" units="cm"/>
    </inkml:brush>
  </inkml:definitions>
  <inkml:trace contextRef="#ctx0" brushRef="#br0">38 37 13947,'10'-28'3206,"-7"20"-527,-5 25-1865,-44 417-359,46-419-427,0-12-23,0-10-30,-1-56-2075,-1 52 1703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6"/>
    </inkml:context>
    <inkml:brush xml:id="br0">
      <inkml:brushProperty name="width" value="0.05" units="cm"/>
      <inkml:brushProperty name="height" value="0.05" units="cm"/>
    </inkml:brush>
  </inkml:definitions>
  <inkml:trace contextRef="#ctx0" brushRef="#br0">21 95 10050,'0'0'222,"-1"1"0,0-1 0,0 1 0,1-1 0,-1 0-1,0 0 1,0 1 0,0-1 0,1 0 0,-1 0 0,0 0 0,0 0 0,0 0-1,0 0 1,1 0 0,-1 0 0,0 0 0,0 0 0,0-1 0,0 1 0,1 0-1,-2-1 1,2 0-100,-1 1-1,1-1 0,0 0 1,0 0-1,0 0 0,0 0 1,0 0-1,0 1 0,0-1 1,0 0-1,0 0 0,0 0 1,0 0-1,1 0 0,-1 1 1,0-1-1,0 0 0,1 0 1,-1 0-1,1 1 0,-1-1 1,1 0-1,0-1 0,2-3 52,0 1 0,1-1 0,-1 0 0,1 1-1,0 0 1,0 0 0,0 0 0,1 0 0,-1 1 0,1 0 0,0 0-1,9-4 1,-4 3-78,-1 0 0,1 1 0,0 1 0,1 0 0,-1 0 0,16 0 0,4 2-80,0 1-1,-1 2 1,57 12-1,-78-14-14,0 1 1,-1 1-1,1-1 0,-1 1 0,0 0 0,0 1 1,0-1-1,-1 1 0,10 7 0,-14-9 4,0 0 0,0 0-1,0 0 1,-1 1 0,1-1-1,0 0 1,-1 1 0,0-1-1,1 1 1,-1-1 0,0 1 0,0 0-1,0 0 1,-1-1 0,1 1-1,-1 0 1,1 0 0,-1 0-1,0 0 1,0-1 0,0 1 0,-1 0-1,1 0 1,-1 0 0,0 0-1,1-1 1,-1 1 0,-2 4 0,-1 2 41,0-1 1,-1 1 0,0-1-1,-1 1 1,1-1 0,-2-1 0,1 1-1,-1-1 1,0 0 0,0-1-1,-1 0 1,-11 8 0,1-4 5,-1 0 1,1-1 0,-2-1-1,-36 10 1,52-17-177,3 0 3,-1 0-1,0-1 1,0 1 0,0-1-1,1 1 1,-1-1 0,0 0-1,0 1 1,0-1 0,0 0-1,0 0 1,0-1 0,0 1 0,0 0-1,-2-1 1,4 0 91,0 1-1,0 0 1,0-1-1,0 1 1,1 0 0,-1-1-1,0 1 1,0-1 0,0 1-1,1 0 1,-1-1 0,0 1-1,0 0 1,1-1-1,-1 1 1,0 0 0,0 0-1,1-1 1,-1 1 0,1 0-1,-1 0 1,0 0 0,1-1-1,-1 1 1,0 0-1,1 0 1,-1 0 0,1 0-1,14-6-585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35.206"/>
    </inkml:context>
    <inkml:brush xml:id="br0">
      <inkml:brushProperty name="width" value="0.05" units="cm"/>
      <inkml:brushProperty name="height" value="0.05" units="cm"/>
    </inkml:brush>
  </inkml:definitions>
  <inkml:trace contextRef="#ctx0" brushRef="#br0">0 341 13459,'6'3'99,"0"0"1,0-1-1,0 0 1,0 0-1,1-1 1,-1 0 0,0 0-1,1 0 1,10-1-1,9-1-159,28-5 0,-30 3 129,219-29-59,204-20 24,-350 46-27,1 5-1,156 17 1,136 45 0,284 27 10,48-97 4,1-59 10,-514 45-27,797-125 12,-989 145-16,536-103 9,6 45 30,241 59 42,-457 6-75,753 25-228,-356-32 205,-658 0 9,0 4 0,0 3 0,0 4 0,0 3 0,130 36 0,-81 1 2,1 0-89,-108-41 104,0-1 1,0-2 0,42 4-1,-3-7-13,3-4-9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7"/>
    </inkml:context>
    <inkml:brush xml:id="br0">
      <inkml:brushProperty name="width" value="0.05" units="cm"/>
      <inkml:brushProperty name="height" value="0.05" units="cm"/>
    </inkml:brush>
  </inkml:definitions>
  <inkml:trace contextRef="#ctx0" brushRef="#br0">122 8 18204,'0'5'1531,"7"-5"-858,12-6-195,-16 4-191,0 1-248,-1 0 1,1 1 0,0-1 0,-1 0 0,1 1 0,0 0 0,0-1 0,-1 1-1,1 0 1,0 0 0,0 1 0,0-1 0,-1 1 0,1-1 0,0 1 0,3 1 0,-4 0-35,0-1 0,0 1 0,0-1 0,-1 1 0,1-1 1,-1 1-1,1 0 0,-1 0 0,0 0 0,1 0 1,-1 0-1,0 0 0,0 0 0,-1 0 0,1 0 1,0 1-1,-1-1 0,1 0 0,-1 0 0,0 1 1,0 3-1,0 12 25,0 0 0,-2 0 0,0 0 0,-1 0 0,-1 0 0,-1 0 0,0-1 0,-1 0 0,-1 0 0,-16 28 0,14-21-16,11-15-45,-1-9 27,-1 0 0,1 1 0,0-1 0,-1 0 1,1 0-1,-1 0 0,1 0 0,0 0 1,-1 0-1,1 0 0,-1 0 0,1 0 1,0 0-1,-1 0 0,1 0 0,-1-1 0,1 1 1,0 0-1,0-1 0,5 0-41,-1-1 0,1 2-1,-1-1 1,1 0 0,-1 1-1,1 0 1,-1 0 0,1 1 0,0-1-1,5 3 1,-9-3 18,0 0 0,0 0 1,0 1-1,0-1 0,-1 1 0,1 0 1,0-1-1,0 1 0,0 0 0,-1 0 1,1 0-1,0 0 0,-1 0 0,1 0 0,-1 1 1,0-1-1,1 1 0,-1-1 0,0 1 1,0-1-1,0 1 0,0-1 0,0 1 0,0 0 1,0 0-1,0 0 0,-1-1 0,1 1 1,-1 0-1,1 0 0,-1 0 0,0 2 0,0-2 21,-1-1 0,1 1-1,-1-1 1,1 1-1,-1-1 1,0 1-1,0-1 1,1 0-1,-1 1 1,0-1 0,0 0-1,0 0 1,-1 1-1,1-1 1,0 0-1,0 0 1,-3 1-1,-27 15 132,27-15-103,-23 11 199,-51 16 0,66-26-285,0 0 0,0 0 0,0-1 0,0-1 1,-1 0-1,1 0 0,-14-2 0,14-3-62,10-2-94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8"/>
    </inkml:context>
    <inkml:brush xml:id="br0">
      <inkml:brushProperty name="width" value="0.05" units="cm"/>
      <inkml:brushProperty name="height" value="0.05" units="cm"/>
    </inkml:brush>
  </inkml:definitions>
  <inkml:trace contextRef="#ctx0" brushRef="#br0">52 1 16860,'1'0'97,"0"1"1,0 0 0,0-1 0,0 1 0,0 0 0,0 0 0,0-1 0,0 1-1,-1 0 1,1 0 0,0 0 0,-1 0 0,1 0 0,0 0 0,-1 0-1,0 0 1,1 1 0,-1-1 0,1 0 0,-1 0 0,0 3 0,1 29 282,-1-22 97,-2 109 308,4 116-2663,-2-236 1839,0 0 0,0 0 0,0 1 0,0-1-1,0 0 1,0 0 0,0 0 0,0 0-1,0 1 1,0-1 0,0 0 0,1 0 0,-1 0-1,0 0 1,0 1 0,0-1 0,0 0 0,0 0-1,0 0 1,-1 0 0,1 1 0,0-1 0,0 0-1,0 0 1,0 0 0,0 0 0,0 1-1,0-1 1,0 0 0,0 0 0,0 0 0,0 0-1,-1 0 1,1 1 0,0-1 0,0 0 0,0 0-1,0 0 1,0 0 0,-1 0 0,1 0 0,0 0-1,0 0 1,0 0 0,0 0 0,-1 1-1,1-1 1,-8-8-952,-8-18 335,15 24 598,-17-30-530,-4-6-35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59"/>
    </inkml:context>
    <inkml:brush xml:id="br0">
      <inkml:brushProperty name="width" value="0.05" units="cm"/>
      <inkml:brushProperty name="height" value="0.05" units="cm"/>
    </inkml:brush>
  </inkml:definitions>
  <inkml:trace contextRef="#ctx0" brushRef="#br0">1 140 13467,'0'-4'175,"0"0"-1,0-1 1,0 1 0,1-1 0,0 1-1,0 0 1,0-1 0,1 1 0,-1 0-1,1 0 1,0 0 0,0 0 0,1 0-1,-1 1 1,1-1 0,0 1 0,0-1-1,0 1 1,0 0 0,0 0 0,1 0-1,-1 1 1,1-1 0,0 1 0,5-2 0,7-4 76,0 2 1,0 0 0,0 0 0,1 2 0,0 0 0,26-2-1,-14 4-111,-1 0 0,1 3 0,34 3-1,-51-2-125,-1-1 0,0 1 0,0 1 0,0 0 0,0 1 0,-1 0 0,17 9 0,-25-12-9,-1 0 0,0-1 0,-1 1 0,1 0 0,0-1 0,0 1 0,0 0 0,0 0 0,-1 0 0,1 0 0,0 0-1,-1 0 1,1 0 0,0 0 0,-1 0 0,0 0 0,1 1 0,-1-1 0,0 0 0,1 0 0,-1 0 0,0 0 0,0 1 0,0-1 0,0 0-1,0 0 1,0 0 0,-1 1 0,1-1 0,0 0 0,0 0 0,-1 0 0,1 0 0,-1 0 0,1 0 0,-1 1 0,0-1 0,1 0-1,-1-1 1,0 2 0,-4 4 36,1-1 0,-1 0 0,0 0 0,0 0-1,-8 5 1,-4 2-224,0-1-1,-1-1 1,0-1-1,-1 0 1,0-1-1,0-1 1,-1-1-1,0-1 1,-22 3-1,42-8 161,-1 0-1,1 1 1,0-1 0,-1 0-1,1 0 1,-1 0-1,1 0 1,-1 0 0,1 0-1,-1 0 1,1 0-1,-1 0 1,1 0 0,-1 0-1,1 0 1,0-1-1,-1 1 1,1 0 0,-1 0-1,1 0 1,0-1-1,-1 1 1,1 0 0,-1 0-1,1-1 1,0 1-1,-1 0 1,1-1 0,0 1-1,-1 0 1,1-1 0,0 1-1,0-1 1,0 1-1,-1 0 1,1-1 0,4-6-572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60"/>
    </inkml:context>
    <inkml:brush xml:id="br0">
      <inkml:brushProperty name="width" value="0.05" units="cm"/>
      <inkml:brushProperty name="height" value="0.05" units="cm"/>
    </inkml:brush>
  </inkml:definitions>
  <inkml:trace contextRef="#ctx0" brushRef="#br0">1 10 14691,'12'-3'681,"0"1"1,1 0-1,-1 0 1,22 2-1,-28 0-475,1 0 1,-1 1 0,0 0-1,0 0 1,0 0-1,-1 1 1,1 0-1,0 0 1,0 0-1,-1 1 1,10 6-1,-14-8-177,0 0-1,0 0 1,0 0-1,0 0 1,0 0-1,0 1 1,0-1-1,0 0 1,-1 1-1,1-1 1,-1 0-1,1 1 0,-1-1 1,1 1-1,-1-1 1,0 1-1,1-1 1,-1 1-1,0-1 1,0 1-1,0-1 1,0 1-1,-1-1 1,1 1-1,0-1 0,-1 1 1,1-1-1,-1 1 1,1-1-1,-1 0 1,1 1-1,-1-1 1,-2 3-1,-3 5 91,0 0 0,-1-1 0,-14 15-1,10-11 16,-15 16 88,-23 27 74,44-49-292,1 0 0,0 0 0,0 1 0,1-1 0,0 1 0,0 0 0,-3 12 1,6-18-5,-1 1 0,1-1 1,0 1-1,0-1 0,-1 1 1,1-1-1,0 1 1,1-1-1,-1 1 0,0-1 1,0 0-1,1 1 1,-1-1-1,0 1 0,1-1 1,-1 1-1,1-1 1,0 0-1,0 0 0,-1 1 1,1-1-1,2 2 0,-1-2-87,0 1-1,0-1 1,0 0-1,0 1 0,0-1 1,0 0-1,0 0 1,1-1-1,-1 1 0,1 0 1,-1-1-1,4 1 0,2-1-220,-1 1-1,1-2 0,-1 1 0,0-1 0,1 0 0,-1 0 0,0-1 0,12-4 0,13-10-273,3-4-153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61"/>
    </inkml:context>
    <inkml:brush xml:id="br0">
      <inkml:brushProperty name="width" value="0.05" units="cm"/>
      <inkml:brushProperty name="height" value="0.05" units="cm"/>
    </inkml:brush>
  </inkml:definitions>
  <inkml:trace contextRef="#ctx0" brushRef="#br0">29 2 16876,'10'-1'1432,"-7"6"-1000,-2 4-200,2 7 648,-3 4-288,3 8-240,-1 4-112,-2 7-248,0 2-96,-2 1-296,-1-5-184,-3-2-344,1-4 200,-5-12 368,-2-11-176,-1-12-96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62"/>
    </inkml:context>
    <inkml:brush xml:id="br0">
      <inkml:brushProperty name="width" value="0.05" units="cm"/>
      <inkml:brushProperty name="height" value="0.05" units="cm"/>
    </inkml:brush>
  </inkml:definitions>
  <inkml:trace contextRef="#ctx0" brushRef="#br0">1 63 14483,'3'-4'244,"1"-1"0,1 0 0,-1 1 1,1 0-1,-1 0 0,1 0 0,0 0 0,1 1 0,-1 0 0,1 0 0,-1 0 0,1 1 0,0 0 1,0 0-1,0 0 0,0 1 0,7-1 0,13-1 167,0 1-1,43 2 1,-68 0-409,29 0 58,-1 1 0,1 2 0,0 1 0,-1 1 0,52 16 0,-78-19-56,1-1 0,-1 1 0,1 0-1,-1 0 1,1 0 0,-1 0 0,0 1 0,3 2-1,-5-4 1,-1-1 0,1 1 0,-1 0-1,1 0 1,-1-1 0,1 1-1,-1 0 1,0 0 0,1 0 0,-1 0-1,0-1 1,0 1 0,0 0-1,0 0 1,1 0 0,-1 0-1,0 0 1,0 0 0,-1-1 0,1 1-1,0 0 1,0 0 0,0 0-1,-1 0 1,1 0 0,0-1 0,-1 1-1,1 0 1,0 0 0,-1-1-1,1 1 1,-1 0 0,0 0 0,1-1-1,-1 1 1,1-1 0,-1 1-1,0-1 1,-1 2 0,-14 10 63,-1-2 1,0 1 0,0-2-1,-1 0 1,0-1-1,-30 8 1,-32 16-1101,70-28-391,24-10 688,10-3 158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63"/>
    </inkml:context>
    <inkml:brush xml:id="br0">
      <inkml:brushProperty name="width" value="0.05" units="cm"/>
      <inkml:brushProperty name="height" value="0.05" units="cm"/>
    </inkml:brush>
  </inkml:definitions>
  <inkml:trace contextRef="#ctx0" brushRef="#br0">33 1 15779,'3'5'1393,"-4"13"-857,-5 3-208,-2 9 560,0 2-168,1 2-120,1 1-72,6-5-207,3-4-89,7-9-144,6-7-96,4-12-401,5-8-303,0-13 552,4-4-72,-3-3-136</inkml:trace>
  <inkml:trace contextRef="#ctx0" brushRef="#br0" timeOffset="1">215 176 15923,'-12'44'1473,"-4"2"-1001,3 1-192,6-2 384,4-5-496,7-12 96,3-8-40,0-21-304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65"/>
    </inkml:context>
    <inkml:brush xml:id="br0">
      <inkml:brushProperty name="width" value="0.05" units="cm"/>
      <inkml:brushProperty name="height" value="0.05" units="cm"/>
    </inkml:brush>
  </inkml:definitions>
  <inkml:trace contextRef="#ctx0" brushRef="#br0">48 1 10458,'5'15'3934,"-5"5"-3393,-1 0-1,-1 0 1,0 1 0,-2-1-1,0-1 1,-9 22-1,7-20-519,0 2-1,1-1 1,1 1-1,-1 31 1,8-42-330,-3-12 291,0 0 0,0 0 0,0 0 1,1 0-1,-1 0 0,0 0 0,0 0 1,0-1-1,0 1 0,0 0 1,0 0-1,0 0 0,0 0 0,0 0 1,0 0-1,1 0 0,-1 0 0,0 0 1,0 0-1,0 0 0,0 0 0,0 0 1,0 0-1,0 0 0,1 0 1,-1 0-1,0 0 0,0 0 0,0 0 1,0 0-1,0 0 0,0 0 0,0 0 1,1 0-1,-1 0 0,0 0 0,0 0 1,0 0-1,0 0 0,0 0 1,0 0-1,0 1 0,0-1 0,0 0 1,1 0-1,-1 0 0,0 0 0,0 0 1,0 0-1,0 0 0,0 0 0,0 0 1,0 1-1,0-1 0,0-6-187,-4-3-68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66"/>
    </inkml:context>
    <inkml:brush xml:id="br0">
      <inkml:brushProperty name="width" value="0.05" units="cm"/>
      <inkml:brushProperty name="height" value="0.05" units="cm"/>
    </inkml:brush>
  </inkml:definitions>
  <inkml:trace contextRef="#ctx0" brushRef="#br0">7 155 14435,'-1'-1'148,"1"0"0,-1 0-1,0-1 1,0 1 0,1 0-1,-1 0 1,1-1 0,0 1 0,-1 0-1,1-1 1,0 1 0,-1 0 0,1-1-1,0 1 1,0 0 0,0-1-1,0 1 1,1-1 0,-1 1 0,0 0-1,1-1 1,-1 1 0,0 0-1,1-1 1,0 1 0,-1 0 0,1 0-1,0 0 1,-1 0 0,1-1 0,0 1-1,2-1 1,2-4 138,1 1 1,0 0-1,1 0 1,10-6-1,-12 8-166,14-8-23,0 1 0,1 0 1,0 1-1,1 2 0,0 0 0,0 1 1,0 1-1,1 1 0,0 0 0,0 2 1,0 1-1,0 1 0,38 4 0,-54-3-107,-1-1 0,0 1 0,0 0 0,0 1 0,0-1 0,0 1 0,0 0 0,0 1 0,0-1 0,-1 1 0,1 0 0,7 6 0,-10-6 1,1 0-1,-1 0 1,0 0-1,0 0 1,-1 0 0,1 0-1,-1 1 1,1-1-1,-1 1 1,0-1-1,0 1 1,-1-1 0,1 1-1,-1-1 1,0 1-1,0 0 1,0-1 0,0 1-1,-2 6 1,0 3 10,-2 0 1,0 0-1,0 0 1,-1-1 0,-1 0-1,0 0 1,-1 0-1,0-1 1,-1 1-1,-15 16 1,18-23-42,-1 0 0,0-1 1,0 1-1,0-1 0,0 0 0,-1-1 0,1 0 0,-14 5 0,17-6-31,0-1 0,0-1 0,0 1 0,0 0 0,0-1 0,0 1 0,-1-1 0,1 0 0,0 0 0,0 0 0,0 0 0,0-1 0,0 1 0,0-1 0,0 0 0,0 0 0,0 0 0,0 0 0,0 0 0,1-1 0,-1 1 0,0-1 0,-2-2 0,-3-10-276,9-5-137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67"/>
    </inkml:context>
    <inkml:brush xml:id="br0">
      <inkml:brushProperty name="width" value="0.05" units="cm"/>
      <inkml:brushProperty name="height" value="0.05" units="cm"/>
    </inkml:brush>
  </inkml:definitions>
  <inkml:trace contextRef="#ctx0" brushRef="#br0">0 0 15211,'3'2'266,"1"-1"0,-1 1 0,0-1 0,1 0 0,-1 0 0,0 0 0,1-1 0,-1 1 0,1-1 0,5 0-1,41-3 1067,-21 1-576,-19 2-565,4-1 116,1 1 1,21 3 0,-33-3-287,0 1 0,-1-1 0,1 1 0,0-1 0,-1 1 0,1 0 0,-1 0 0,1 0 1,-1 1-1,0-1 0,1 0 0,-1 1 0,0-1 0,0 1 0,0 0 0,0 0 0,0 0 0,0 0 0,-1 0 1,3 4-1,-3-4-22,-1 0 0,0 1 1,1-1-1,-1 1 1,0-1-1,0 1 1,0-1-1,0 0 0,-1 1 1,1-1-1,-1 1 1,1-1-1,-1 0 0,0 1 1,0-1-1,-2 4 1,-24 38-19,23-37 17,-15 12-4,4-7-88,15-12 89,0 0 1,0 1-1,0-1 1,0 0-1,0 0 1,0 0-1,0 0 1,0 0-1,-1 1 1,1-1-1,0 0 1,0 0-1,0 0 1,0 0-1,0 1 1,0-1-1,0 0 1,0 0-1,0 0 1,0 0-1,0 1 1,0-1-1,0 0 1,0 0-1,0 0 1,0 0-1,0 0 1,0 1-1,1-1 1,-1 0-1,0 0 1,0 0-1,0 0 1,0 1-1,0-1 1,0 0-1,0 0 1,1 0-1,8 5-108,18 1-82,-20-4 68,5 1-1,-1 0 0,0 1-1,0 0 1,17 10 0,-25-12 98,0 0 1,0 0-1,0 0 1,0 0 0,0 1-1,0-1 1,0 1-1,-1-1 1,1 1 0,-1 0-1,0 0 1,0 0-1,0 0 1,0 1 0,-1-1-1,1 0 1,-1 1-1,2 6 1,-3-8 44,0 1 1,0-1 0,-1 1-1,1-1 1,-1 0-1,0 1 1,1-1-1,-1 0 1,0 1-1,0-1 1,-1 0-1,1 0 1,0 0 0,-1 0-1,1 0 1,-1 0-1,0-1 1,1 1-1,-1 0 1,0-1-1,0 1 1,0-1 0,0 0-1,-5 2 1,-6 4 190,-1-1 0,-26 9 0,28-11-88,5-2-64,-11 5 95,0-1 1,-1-1-1,1 0 0,-1-2 1,-34 3-1,53-6-169,-1 0 0,1 0-1,0 1 1,-1-1 0,1 0 0,-1 0 0,1 0 0,-1 0-1,1 0 1,0 0 0,-1 0 0,1 0 0,-1 0-1,1-1 1,-1 1 0,1 0 0,0 0 0,-1 0-1,1 0 1,-1-1 0,1 1 0,0 0 0,-1 0 0,1-1-1,0 1 1,-1 0 0,1 0 0,0-1 0,0 1-1,-1 0 1,1-1 0,0 1 0,0-1 0,-1 1-1,1 0 1,0-1 0,0 1 0,0-1 0,0 1 0,0 0-1,0-1 1,0 1 0,0-1 0,0 1 0,0-1-1,0 1 1,0 0 0,0-1 0,0 0 0,14-20-579,-2 8 225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43.647"/>
    </inkml:context>
    <inkml:brush xml:id="br0">
      <inkml:brushProperty name="width" value="0.05" units="cm"/>
      <inkml:brushProperty name="height" value="0.05" units="cm"/>
    </inkml:brush>
  </inkml:definitions>
  <inkml:trace contextRef="#ctx0" brushRef="#br0">3266 428 8874,'-9'-2'281,"0"1"-1,0-2 1,0 0 0,0 0 0,0 0-1,1-1 1,-16-9 0,-1-5 421,-26-21 1,-10-9-403,-2 10-123,-1 2-1,-2 2 0,-1 4 1,-86-27-1,110 45-175,0 2 1,0 1-1,-1 3 0,0 1 1,-1 3-1,-71 4 0,5 8-44,-155 35 0,-40 30 13,-136 25 84,121-71 33,33-4-50,224-16-24,0 3 0,-88 28 1,132-33-5,0 0 0,0 2 1,1 0-1,-25 16 0,36-19-14,0 0 0,1 0-1,-1 0 1,2 1 0,-1 0-1,1 1 1,0 0 0,0-1-1,1 2 1,0-1 0,0 1-1,-3 9 1,1 3-24,1 0 0,1 1-1,0 0 1,2 0 0,1 0 0,1 0 0,1 31-1,3-16 6,1 0 0,2 0-1,17 59 1,-17-75 18,2 0 0,0 0-1,1-1 1,1 0 0,0-1-1,2 0 1,0 0 0,2-1-1,0-1 1,29 28 0,149 103-37,-73-60 29,-8-3-9,132 77 1,-198-136 8,2-1 1,1-3 0,0-2-1,2-2 1,0-3-1,63 13 1,-28-17-10,1-4 0,-1-3 0,89-7-1,253-41-6,-269 23 30,-2-7 0,186-60 0,-245 53 10,-2-4 0,128-73 0,159-132 39,-347 220-20,-2-2 1,-1-1-1,-1-1 0,46-56 1,-62 64 15,0 0 0,-2-1 0,-1 0 0,0-1-1,-2 0 1,0-1 0,-2 0 0,0-1 0,6-33 0,-11 36 27,0 0 0,-1 0 0,-1 0 0,-1-1 0,-1 1 0,-1 0 1,0 0-1,-2 0 0,-1 0 0,0 1 0,-1 0 0,-2 0 0,0 0 0,-1 1 0,0 0 0,-2 1 0,0 0 0,-1 0 0,-22-23 1,-4 1 20,-2 1 0,-2 2 1,-2 1-1,-1 3 0,-1 2 1,-2 1-1,-79-35 0,89 49-172,-1 2-1,0 2 0,-1 1 1,0 3-1,-45-5 1,27 8-98,0 3 0,-1 3 1,-59 8-1,1 3-87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68"/>
    </inkml:context>
    <inkml:brush xml:id="br0">
      <inkml:brushProperty name="width" value="0.05" units="cm"/>
      <inkml:brushProperty name="height" value="0.05" units="cm"/>
    </inkml:brush>
  </inkml:definitions>
  <inkml:trace contextRef="#ctx0" brushRef="#br0">72 5 14651,'3'-5'2441,"-5"13"-1475,-2 15-57,-20 166 452,9-107-1296,9-59-66,2 1 0,-3 43 0,6-61-948,-2-15-218,-1-2 745,-1 4-58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69"/>
    </inkml:context>
    <inkml:brush xml:id="br0">
      <inkml:brushProperty name="width" value="0.05" units="cm"/>
      <inkml:brushProperty name="height" value="0.05" units="cm"/>
    </inkml:brush>
  </inkml:definitions>
  <inkml:trace contextRef="#ctx0" brushRef="#br0">1 216 12243,'1'-8'336,"0"-1"1,1 1 0,0 0-1,0-1 1,1 1 0,0 0-1,0 0 1,1 1 0,0-1-1,1 1 1,0 0 0,6-8-1,-3 6-83,0 1-1,0 1 1,1 0-1,0 0 1,1 0-1,-1 1 1,1 0-1,14-5 1,-2 3-124,-1 1 0,1 1 1,1 0-1,-1 2 0,1 1 0,-1 1 0,1 0 1,39 4-1,-45 0-109,0 0 0,27 7-1,-37-7-19,-1 0-1,0 0 0,0 1 0,1 0 0,-2 0 0,1 0 0,0 1 0,-1-1 1,11 10-1,-15-11-1,0-1 0,0 1 0,1 0 1,-1 0-1,0 0 0,-1-1 1,1 1-1,0 0 0,0 0 0,-1 0 1,1 1-1,-1-1 0,0 0 1,0 0-1,0 0 0,0 0 0,0 0 1,0 0-1,0 0 0,0 0 1,-1 0-1,1 0 0,-1 0 0,0 0 1,0 0-1,1 0 0,-1 0 1,-1 0-1,1 0 0,-2 2 0,-4 6 4,-1 0-1,0 0 0,-17 15 1,18-18-1,-20 18-509,-1-1-1,-1 0 1,-45 26-1,65-45-284,18-7 277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0"/>
    </inkml:context>
    <inkml:brush xml:id="br0">
      <inkml:brushProperty name="width" value="0.05" units="cm"/>
      <inkml:brushProperty name="height" value="0.05" units="cm"/>
    </inkml:brush>
  </inkml:definitions>
  <inkml:trace contextRef="#ctx0" brushRef="#br0">171 15 13731,'0'-1'154,"0"0"0,0 0 0,1 1 0,-1-1 1,1 0-1,-1 0 0,1 0 0,-1 1 0,1-1 0,-1 0 0,1 1 0,0-1 1,-1 0-1,1 1 0,0-1 0,0 1 0,-1-1 0,1 1 0,0-1 0,1 1 1,-1 0-82,-1 0 0,1 0-1,-1 0 1,1 0 0,-1 1 0,1-1 0,-1 0 0,1 0 0,-1 1 0,0-1 0,1 0 0,-1 1 0,1-1 0,-1 0 0,0 1 0,1-1 0,-1 1 0,0-1 0,1 1 0,-1-1 0,0 1-1,0-1 1,0 1 0,1 0 0,0 2 27,0 1 0,0 0 1,0-1-1,0 1 0,-1 0 0,1 0 0,-1 0 0,-1 6 0,-5 16 110,-1-1-1,-2-1 1,-1 1 0,0-1-1,-22 33 1,-86 154 545,117-210-751,0 0 1,1 0 0,-1 1 0,0-1-1,1 0 1,-1 0 0,1 0 0,0 1-1,-1-1 1,1 0 0,0 1 0,0-1-1,0 0 1,0 1 0,0-1 0,0 0-1,0 1 1,0-1 0,1 2 0,-1-2-1,1-1 1,-1 1 0,1 0-1,0-1 1,-1 1 0,1-1-1,0 1 1,-1-1-1,1 1 1,0-1 0,0 1-1,0-1 1,-1 0 0,1 1-1,0-1 1,0 0 0,0 0-1,0 1 1,0-1 0,0 0-1,1 0 1,7-1 31,0 1 1,0-1-1,0-1 1,11-3-1,-11 3-9,21-4-7,1-2-1,-2-1 0,1-1 0,-1-2 0,38-21 0,-62 30-2,0 0 0,0-1-1,0 0 1,-1 0 0,0 0 0,0-1-1,0 1 1,4-7 0,8-14-45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1"/>
    </inkml:context>
    <inkml:brush xml:id="br0">
      <inkml:brushProperty name="width" value="0.05" units="cm"/>
      <inkml:brushProperty name="height" value="0.05" units="cm"/>
    </inkml:brush>
  </inkml:definitions>
  <inkml:trace contextRef="#ctx0" brushRef="#br0">81 1 14659,'-3'39'1640,"-2"6"-1095,-6 8-169,-2 5 760,0 5-488,-1 0-56,5-6-448,-1-8-440,7-16 320,6-12-64,10-16-152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2"/>
    </inkml:context>
    <inkml:brush xml:id="br0">
      <inkml:brushProperty name="width" value="0.05" units="cm"/>
      <inkml:brushProperty name="height" value="0.05" units="cm"/>
    </inkml:brush>
  </inkml:definitions>
  <inkml:trace contextRef="#ctx0" brushRef="#br0">20 32 13339,'1'-3'311,"12"-22"1479,-13 25-1751,0 0 0,0-1 0,0 1 0,1 0 0,-1 0 0,0-1 0,0 1 0,0 0 0,1 0 1,-1 0-1,0-1 0,0 1 0,1 0 0,-1 0 0,0 0 0,0 0 0,1 0 0,-1 0 0,0-1 0,1 1 1,-1 0-1,0 0 0,0 0 0,1 0 0,-1 0 0,0 0 0,1 0 0,0 1 53,-1-1 0,1 1 0,-1-1 1,1 1-1,-1 0 0,1-1 0,-1 1 0,0 0 0,1-1 0,-1 1 0,0 0 0,0 0 0,1-1 0,-1 1 1,0 0-1,0 0 0,0 0 0,4 37 370,-1-1 0,-2 1 0,-4 43 0,1-43-448,2-22-90,0 1-307,-1 0 0,-1 0-1,-6 30 1,8-46 345,0 0-1,-1 0 1,1-1-1,0 1 1,0 0-1,-1 0 0,1 0 1,0 0-1,-1-1 1,1 1-1,0 0 1,-1 0-1,1-1 1,-1 1-1,0 0 1,1-1-1,-1 1 1,0-1-1,1 1 0,-1-1 1,0 1-1,1-1 1,-1 1-1,0-1 1,0 0-1,0 1 1,1-1-1,-1 0 1,0 0-1,0 1 0,0-1 1,0 0-1,0 0 1,1 0-1,-1 0 1,0 0-1,0 0 1,0 0-1,-1-1 1,-11-6-430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3"/>
    </inkml:context>
    <inkml:brush xml:id="br0">
      <inkml:brushProperty name="width" value="0.05" units="cm"/>
      <inkml:brushProperty name="height" value="0.05" units="cm"/>
    </inkml:brush>
  </inkml:definitions>
  <inkml:trace contextRef="#ctx0" brushRef="#br0">1 181 13779,'1'-6'210,"1"-1"0,0 0 0,0 1 1,1-1-1,0 1 0,0 0 0,1 0 0,-1 0 0,1 0 1,0 1-1,1 0 0,-1-1 0,1 1 0,0 1 0,1-1 0,-1 1 1,7-4-1,4-2 54,0 0 0,1 2 0,0 0 0,0 1 1,21-6-1,-20 8-171,-1 1 0,2 0 0,-1 2 0,0 0 1,20 0-1,-32 2-83,-1 0 1,1 0-1,-1 1 0,0-1 1,1 1-1,-1 1 1,0-1-1,0 1 0,1 0 1,-1 0-1,0 0 1,-1 0-1,1 1 1,0 0-1,-1 0 0,0 1 1,1-1-1,-1 1 1,-1 0-1,1 0 0,5 7 1,-8-9-1,0 1 1,0-1-1,0 1 1,0-1-1,0 1 1,0 0-1,0 0 1,-1 0-1,0-1 1,1 1-1,-1 0 1,0 0-1,0 0 0,-1 0 1,1-1-1,-1 5 1,-1-2 15,0 0 0,0 0 1,0-1-1,0 1 0,-1-1 0,1 1 1,-1-1-1,-5 6 0,0-2 12,0 0 1,0 0-1,-1-1 0,0 0 0,0-1 1,-1 0-1,-16 8 0,15-9-321,-1-1 0,1-1 0,-1 0 0,1 0 0,-14 0 0,25-3 273,0 0 0,0 0 0,0 0 0,0-1 0,0 1 0,0 0 0,0 0 0,0 0 0,0 0 0,0 0 0,0 0 0,0 0 0,0-1 0,0 1 0,0 0 0,0 0 0,0 0 0,0 0 0,0 0 0,0 0 0,0 0-1,-1-1 1,1 1 0,0 0 0,0 0 0,0 0 0,0 0 0,0 0 0,0 0 0,0 0 0,0 0 0,0 0 0,0-1 0,-1 1 0,1 0 0,0 0 0,0 0 0,0 0 0,0 0 0,0 0 0,0 0 0,0 0 0,-1 0 0,1 0 0,0 0 0,0 0-1,0 0 1,0 0 0,0 0 0,0 0 0,0 0 0,-1 0 0,1 0 0,0 0 0,0 0 0,0 0 0,0 0 0,0 0 0,0 0 0,0 1 0,-1-1 0,1 0 0,0 0 0,0 0 0,0 0 0,0 0 0,0 0 0,0 0 0,0 0 0,6-2-497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4"/>
    </inkml:context>
    <inkml:brush xml:id="br0">
      <inkml:brushProperty name="width" value="0.05" units="cm"/>
      <inkml:brushProperty name="height" value="0.05" units="cm"/>
    </inkml:brush>
  </inkml:definitions>
  <inkml:trace contextRef="#ctx0" brushRef="#br0">0 314 14395,'1'0'64,"-1"0"0,1 0 0,-1 0 0,1 1 0,-1-1 0,1 0 0,-1 0 0,1 0 0,0 0 0,-1 0 0,1 0 0,-1-1 0,1 1 0,-1 0 0,1 0 0,-1 0 0,1 0 0,-1-1 0,1 1 0,-1 0 0,1 0 0,-1-1 0,1 1 0,-1 0 0,1-1 0,-1 1 0,0-1 0,1 1 0,-1 0 0,1-2 0,12-16-37,-10 14 204,22-31 502,130-175 733,-148 201-1447,-5 6-12,0 0 0,0 0 0,1 0 0,-1 1 0,1-1 0,0 1 0,-1-1 0,1 1 0,0 0 0,5-2 0,-8 3-6,0 1 1,1 0-1,-1 0 0,0 0 0,1 0 1,-1 0-1,0 0 0,1 0 0,-1 0 0,1 0 1,-1 0-1,0 0 0,1 0 0,-1 0 1,0 0-1,1 0 0,-1 0 0,0 1 1,1-1-1,-1 0 0,0 0 0,0 0 1,1 0-1,-1 1 0,0-1 0,1 0 1,-1 0-1,0 1 0,0-1 0,1 0 1,-1 1-1,0-1 0,0 0 0,0 0 1,0 1-1,1-1 0,-1 0 0,0 1 0,0-1 1,0 0-1,0 1 0,0-1 0,0 1 1,0-1-1,0 0 0,0 1 0,0-1 1,0 0-1,0 1 0,0-1 0,0 0 1,0 1-1,0-1 0,-1 1 0,-3 25 21,3-23-20,-20 80 3,10-44-188,1 0 0,2 0 0,-2 45 0,10-73-400,1-11 158,2-20-40,0-6 37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5"/>
    </inkml:context>
    <inkml:brush xml:id="br0">
      <inkml:brushProperty name="width" value="0.05" units="cm"/>
      <inkml:brushProperty name="height" value="0.05" units="cm"/>
    </inkml:brush>
  </inkml:definitions>
  <inkml:trace contextRef="#ctx0" brushRef="#br0">54 2 15267,'1'-2'1649,"2"4"-1193,-3 6-192,0 7 856,-1 6-520,-2 8-136,0 7-320,0 5-80,-1 4-48,-1-2-56,1-4-176,0-2-112,0-10-312,-2-7-136,-1-14 536,-1-8-128,3-15-152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6"/>
    </inkml:context>
    <inkml:brush xml:id="br0">
      <inkml:brushProperty name="width" value="0.05" units="cm"/>
      <inkml:brushProperty name="height" value="0.05" units="cm"/>
    </inkml:brush>
  </inkml:definitions>
  <inkml:trace contextRef="#ctx0" brushRef="#br0">1 65 16171,'13'-9'320,"0"1"0,1 1 0,0 0 0,1 0 0,0 2 0,0 0 0,0 0 0,0 1 0,1 1 0,-1 1 0,1 0 0,0 1 0,21 2 0,-37-1-319,17 0 28,1 1 0,21 4 0,-36-4-31,1-1 1,0 1-1,0 0 0,-1 0 1,1 1-1,0-1 0,-1 1 1,1 0-1,-1 0 0,0 0 1,0 0-1,0 1 1,0-1-1,0 1 0,0 0 1,3 5-1,-5-7 3,0 0 0,-1 0-1,1 1 1,-1-1 0,0 0 0,1 1 0,-1-1-1,0 1 1,0-1 0,0 0 0,0 1 0,0-1-1,0 1 1,0-1 0,-1 1 0,1-1 0,0 0-1,-1 1 1,1-1 0,-1 0 0,1 0 0,-1 1-1,0-1 1,-1 2 0,-27 29 44,23-27-37,-10 12-128,-1-2 0,0 0-1,-1-1 1,-1-1-1,0-1 1,-38 19 0,54-31 86,1 1 0,0 0 1,0 0-1,-1-1 1,1 1-1,0-1 1,-1 0-1,1 1 1,-1-1-1,1 0 0,-4-1 1,-1-4-238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7"/>
    </inkml:context>
    <inkml:brush xml:id="br0">
      <inkml:brushProperty name="width" value="0.05" units="cm"/>
      <inkml:brushProperty name="height" value="0.05" units="cm"/>
    </inkml:brush>
  </inkml:definitions>
  <inkml:trace contextRef="#ctx0" brushRef="#br0">22 80 13819,'4'-7'528,"-1"1"1,1 0-1,0 0 0,1 0 0,-1 0 1,1 1-1,0-1 0,1 1 1,10-7-1,-15 10-450,1 1 1,0-1-1,1 1 1,-1 0-1,0 0 0,0 0 1,1 0-1,-1 0 1,0 0-1,1 0 0,-1 1 1,1-1-1,-1 1 1,1 0-1,-1-1 1,1 1-1,-1 0 0,1 1 1,-1-1-1,1 0 1,-1 1-1,1-1 0,-1 1 1,0 0-1,1 0 1,-1 0-1,0 0 0,0 0 1,1 1-1,2 2 1,-3-2-74,0-1 0,-1 1 0,0 0 1,1-1-1,-1 1 0,0 0 0,0 0 1,0 0-1,0 0 0,0 0 0,0 0 1,-1 0-1,1 0 0,-1 0 0,1 1 1,-1-1-1,0 2 0,0 1-2,-1-1 0,1 0 0,-1 0 0,0 1 0,0-1 0,0 0 0,-1 0 0,-2 5 0,-2 3 8,-1 0 1,-1-1-1,0 0 1,-14 14-1,-81 83 13,103-108-34,0 0 0,-1 0 0,1 1 0,0-1 0,-1 0-1,1 1 1,0-1 0,0 0 0,-1 1 0,1-1 0,0 1 0,0-1 0,-1 0-1,1 1 1,0-1 0,0 1 0,0-1 0,0 0 0,0 1 0,0-1-1,0 1 1,0-1 0,0 1 0,0-1 0,0 1 0,0-1 0,0 0-1,0 1 1,0-1 0,1 2 0,12 3-631,21-5-796,-25-2 1243,0-1 1,0 0 0,10-5-1,7-4-259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1.138"/>
    </inkml:context>
    <inkml:brush xml:id="br0">
      <inkml:brushProperty name="width" value="0.05" units="cm"/>
      <inkml:brushProperty name="height" value="0.05" units="cm"/>
    </inkml:brush>
  </inkml:definitions>
  <inkml:trace contextRef="#ctx0" brushRef="#br0">1 223 13811,'0'-3'1208,"16"-1"-768,-1-3-144,7-9 409,6-3-129,11-4-144,4-4-56,7 3-96,3-1-104,-2 2-112,-4 3-88,-3 6-320,-4 1-152,-14 9-456,-10 4-737,-18 3 1305,-12 5-280,-16 7-240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8"/>
    </inkml:context>
    <inkml:brush xml:id="br0">
      <inkml:brushProperty name="width" value="0.05" units="cm"/>
      <inkml:brushProperty name="height" value="0.05" units="cm"/>
    </inkml:brush>
  </inkml:definitions>
  <inkml:trace contextRef="#ctx0" brushRef="#br0">39 16 15179,'1'-14'1329,"1"12"-913,-2 6-192,0 12 592,-2 6-224,-1 8-240,-1 4-160,0 8-112,1 5-32,-1-3-16,-1-2-40,3-5-48,0-4-64,1-6-296,-2-2-160,0-11 448,0-7-88,0-11-104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79"/>
    </inkml:context>
    <inkml:brush xml:id="br0">
      <inkml:brushProperty name="width" value="0.05" units="cm"/>
      <inkml:brushProperty name="height" value="0.05" units="cm"/>
    </inkml:brush>
  </inkml:definitions>
  <inkml:trace contextRef="#ctx0" brushRef="#br0">0 96 16019,'5'-7'229,"0"0"0,0 0 0,0 1 0,1 0 0,0 0-1,1 0 1,-1 1 0,1 0 0,0 0 0,0 0 0,0 1 0,1 0-1,0 1 1,0 0 0,-1 0 0,2 0 0,-1 1 0,17-2-1,-4 2-140,1 0-1,0 1 1,0 2-1,0 0 0,-1 1 1,27 6-1,-40-6-92,0 0 0,0 0 0,0 1 0,-1 0 1,14 7-1,-20-10 4,1 1 1,-1 0 0,0-1-1,0 1 1,0 0-1,1 0 1,-1 0 0,0 0-1,0 0 1,0 0 0,-1 1-1,1-1 1,0 0 0,0 0-1,-1 1 1,1-1-1,0 0 1,-1 1 0,0-1-1,1 1 1,-1-1 0,0 0-1,1 1 1,-1-1 0,0 1-1,0-1 1,0 1-1,-1-1 1,1 1 0,0-1-1,0 1 1,-1-1 0,1 0-1,-1 1 1,1-1 0,-1 0-1,0 1 1,1-1-1,-2 2 1,-6 7 25,1 1 0,-2-1 0,0-1 0,0 0 1,-17 14-1,-56 34 139,70-48-193,5-4-125,0-1 0,0 1-1,0-1 1,0-1 0,0 1-1,-1-1 1,0 0 0,-8 1-1,16-4 144,0 0-1,-1 0 1,1 0-1,0 0 1,0 0-1,-1 0 1,1 0-1,0-1 0,0 1 1,0 0-1,-1 0 1,1 0-1,0 0 1,0-1-1,0 1 1,-1 0-1,1 0 1,0 0-1,0-1 1,0 1-1,0 0 1,0 0-1,-1-1 0,1 1 1,0 0-1,0 0 1,0-1-1,0 1 1,0 0-1,0 0 1,0-1-1,0 1 1,0 0-1,0 0 1,0-1-1,0 1 1,0 0-1,0-1 0,0 1 1,1 0-1,-1 0 1,0 0-1,0-1 1,0 1-1,0 0 1,0 0-1,1-1 1,-1 1-1,0 0 1,0 0-1,10-11-388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0"/>
    </inkml:context>
    <inkml:brush xml:id="br0">
      <inkml:brushProperty name="width" value="0.05" units="cm"/>
      <inkml:brushProperty name="height" value="0.05" units="cm"/>
    </inkml:brush>
  </inkml:definitions>
  <inkml:trace contextRef="#ctx0" brushRef="#br0">154 1 15371,'2'0'142,"-1"0"0,0 1-1,1-1 1,-1 1 0,1-1-1,-1 1 1,0 0 0,0 0-1,1-1 1,-1 1 0,0 0-1,0 0 1,0 0 0,0 0-1,1 2 1,18 22 929,-12-14-444,-4-7-596,-1 0-1,1 0 1,-1 0-1,0 1 1,-1-1-1,1 1 1,-1 0 0,1 0-1,-2 0 1,1 0-1,0 0 1,-1 0-1,0 1 1,0-1 0,-1 0-1,1 1 1,-1-1-1,-1 0 1,1 1-1,-1-1 1,1 0-1,-4 9 1,4-12-41,-1-1 1,1 1-1,0-1 1,-1 1-1,1 0 1,0-1-1,0 1 1,0-1-1,0 1 1,0 0-1,1-1 1,-1 1-1,0-1 1,1 1-1,-1-1 1,1 1-1,-1-1 1,1 1-1,0-1 1,0 1-1,0-1 1,0 0-1,1 2 1,2 1-57,0-1 0,1 0 1,-1 0-1,0-1 0,1 1 1,5 1-1,-6-3 31,0 1 0,0 0-1,0 0 1,0 1 0,0-1 0,-1 1 0,1-1 0,-1 1-1,1 0 1,4 7 0,-3-3 17,-1 1 1,0-1-1,-1 1 1,0 0-1,0 0 0,-1 1 1,0-1-1,0 0 0,0 11 1,-2-16 53,1 1-1,-1-1 1,0 1 0,-1-1 0,1 1-1,0-1 1,-1 1 0,0-1 0,0 0-1,0 1 1,0-1 0,-1 0 0,1 0-1,-1 0 1,0 0 0,0 0 0,0 0-1,0 0 1,0-1 0,-1 1 0,1-1 0,-1 1-1,1-1 1,-1 0 0,-4 2 0,-3 1 93,1-2 0,-1 1 1,1-1-1,-1 0 0,0-1 1,0-1-1,0 1 0,0-1 1,-11-1-1,-15-1 12,-43-8 0,30 3-878,36 5 188,12 1 496,0 0 0,-1 0-1,1 0 1,-1 0 0,1 0-1,0 0 1,-1 0-1,1-1 1,-1 1 0,1-1-1,0 1 1,0-1 0,-1 1-1,1-1 1,-1-1-1,-2-2-423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1"/>
    </inkml:context>
    <inkml:brush xml:id="br0">
      <inkml:brushProperty name="width" value="0.05" units="cm"/>
      <inkml:brushProperty name="height" value="0.05" units="cm"/>
    </inkml:brush>
  </inkml:definitions>
  <inkml:trace contextRef="#ctx0" brushRef="#br0">6 5 15203,'12'-5'1625,"1"5"-1169,-2 13-216,-9 6 1104,0 8-832,1 5-184,0 8-280,3 4-40,-3 1-56,0 0-88,-6-4-168,0-6-104,-3-6-288,0-3-56,-5-13 488,-5-6-120,-2-10-121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2"/>
    </inkml:context>
    <inkml:brush xml:id="br0">
      <inkml:brushProperty name="width" value="0.05" units="cm"/>
      <inkml:brushProperty name="height" value="0.05" units="cm"/>
    </inkml:brush>
  </inkml:definitions>
  <inkml:trace contextRef="#ctx0" brushRef="#br0">2 213 12307,'-1'-14'480,"1"1"0,0-1 0,1 1 0,1-1 0,5-20 0,-6 29-315,1 1 0,0-1-1,0 0 1,1 1 0,-1-1 0,1 1-1,0 0 1,0 0 0,1 0 0,-1 0 0,1 0-1,-1 1 1,1-1 0,1 1 0,-1 0 0,0 1-1,9-5 1,5 0-57,1 0 0,0 1-1,0 1 1,0 1 0,0 1-1,1 0 1,-1 2 0,1 0-1,-1 1 1,1 1 0,0 1-1,-1 1 1,0 0 0,23 8-1,-38-10-110,-1 0-1,1 1 0,0 0 0,-1-1 1,1 1-1,-1 1 0,0-1 1,1 0-1,-1 1 0,0 0 0,0-1 1,-1 1-1,1 0 0,-1 1 1,1-1-1,3 7 0,-5-7 3,0 1-1,0-1 1,0 0 0,-1 1-1,1-1 1,-1 1 0,1-1-1,-1 1 1,-1-1-1,1 1 1,0-1 0,-1 1-1,1-1 1,-1 0-1,0 1 1,0-1 0,-1 0-1,1 0 1,-4 6 0,-1 1-16,0-1-1,-1 0 1,-1 0 0,0 0 0,0-1 0,0 0 0,-13 9 0,-69 41 486,70-46 251,18-10-588,5-1 50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3"/>
    </inkml:context>
    <inkml:brush xml:id="br0">
      <inkml:brushProperty name="width" value="0.05" units="cm"/>
      <inkml:brushProperty name="height" value="0.05" units="cm"/>
    </inkml:brush>
  </inkml:definitions>
  <inkml:trace contextRef="#ctx0" brushRef="#br0">1 436 13243,'1'0'96,"0"0"0,0 0 1,1 0-1,-1 0 0,0 0 0,0-1 0,0 1 1,1 0-1,-1-1 0,0 1 0,0-1 1,0 1-1,0-1 0,0 1 0,0-1 1,0 0-1,0 1 0,0-1 0,1-1 0,17-22 322,-15 18-224,105-175 2756,6-7-1641,-97 163-1251,-18 25-58,0 0 0,0 0 0,0 0-1,1 0 1,-1-1 0,0 1 0,0 0-1,0 0 1,0 0 0,0 0 0,0-1-1,1 1 1,-1 0 0,0 0 0,0 0-1,0 0 1,0 0 0,0 0 0,1 0 0,-1-1-1,0 1 1,0 0 0,0 0 0,1 0-1,-1 0 1,0 0 0,0 0 0,0 0-1,1 0 1,-1 0 0,0 0 0,0 0-1,0 0 1,1 0 0,-1 0 0,0 0-1,0 0 1,0 0 0,0 1 0,1-1 0,-1 0-1,0 0 1,0 0 0,0 0 0,0 0-1,1 0 1,-1 0 0,0 1 0,0-1-1,0 0 1,0 0 0,0 0 0,0 0-1,1 1 1,-1-1 0,0 0 0,0 0-1,0 0 1,0 1 0,0-1 0,0 0 0,0 0-1,0 0 1,0 0 0,0 1 0,1 13-26,-6 45-65,-3-1 0,-14 58 1,7-47-34,11-45-40,3-16 38,0 0-1,-1 0 1,0 0-1,0 0 0,-1 0 1,-5 12-1,8-20 122,0 0 0,-1 1 0,1-1 1,0 0-1,0 0 0,0 1 0,0-1 0,0 0 0,0 0 0,0 0 0,0 1 0,-1-1 0,1 0 0,0 0 0,0 0 0,0 0 0,-1 1 0,1-1 0,0 0 1,0 0-1,0 0 0,-1 0 0,1 0 0,0 0 0,0 1 0,-1-1 0,1 0 0,0 0 0,0 0 0,0 0 0,-1 0 0,1 0 0,0 0 0,0 0 0,-1 0 1,1 0-1,-6-13-258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4"/>
    </inkml:context>
    <inkml:brush xml:id="br0">
      <inkml:brushProperty name="width" value="0.05" units="cm"/>
      <inkml:brushProperty name="height" value="0.05" units="cm"/>
    </inkml:brush>
  </inkml:definitions>
  <inkml:trace contextRef="#ctx0" brushRef="#br0">29 1 13315,'0'0'263,"1"1"1,-1-1 0,1 1-1,-1 0 1,0-1-1,1 1 1,-1 0-1,0 0 1,1-1 0,-1 1-1,0 0 1,0 0-1,0-1 1,0 1-1,1 0 1,-1 0-1,0 0 1,-1-1 0,1 1-1,0 0 1,0 0-1,0 1 1,-1 38-480,1-20 615,1 292-839,-1-309 398,-3 26-738,3-29 762,-1 0 0,1 1 1,0-1-1,0 1 1,0-1-1,0 0 1,0 1-1,0-1 1,-1 1-1,1-1 0,0 0 1,0 1-1,-1-1 1,1 0-1,0 1 1,-1-1-1,1 0 1,0 1-1,-1-1 0,1 0 1,0 0-1,-1 1 1,1-1-1,0 0 1,-1 0-1,1 0 1,-1 0-1,1 0 0,-1 1 1,1-1-1,0 0 1,-1 0-1,1 0 1,-1 0-1,1 0 1,-1 0-1,1 0 0,0 0 1,-1-1-1,1 1 1,-1 0-1,1 0 1,0 0-1,-1 0 1,1-1-1,-1 1 0,1 0 1,0 0-1,-1-1 1,1 1-1,0 0 1,-1 0-1,1-1 0,0 1 1,-1-1-1,-10-11-404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5"/>
    </inkml:context>
    <inkml:brush xml:id="br0">
      <inkml:brushProperty name="width" value="0.05" units="cm"/>
      <inkml:brushProperty name="height" value="0.05" units="cm"/>
    </inkml:brush>
  </inkml:definitions>
  <inkml:trace contextRef="#ctx0" brushRef="#br0">0 163 13803,'6'-9'326,"0"0"0,0 0 0,0 1 1,1 0-1,0 0 0,1 1 0,0 0 0,0 0 0,0 1 1,1 0-1,0 0 0,0 1 0,12-5 0,4-1 8,0 2 0,0 1-1,1 1 1,26-4 0,-27 6-172,0 2 1,34 0 0,-51 3-151,-1 0 0,0 1 0,0-1 0,0 1 1,1 1-1,-1-1 0,0 1 0,-1 1 1,1-1-1,0 1 0,-1 0 0,13 8 0,-18-10-10,1 1-1,-1-1 0,1 0 1,-1 1-1,0-1 1,0 1-1,0-1 0,0 1 1,0 0-1,0-1 0,0 1 1,0 0-1,-1 0 0,1 0 1,0-1-1,-1 1 0,0 0 1,1 0-1,-1 0 0,0 3 1,-1-1 4,1-1 0,-1 1 0,0-1 0,0 1 0,-1-1 0,1 1 0,-1-1 0,1 0 0,-1 0 0,-3 4 0,-5 6 44,-1-2-1,0 1 1,-24 18 0,7-10 16,-2-1 1,0-2-1,-1-1 1,0-1-1,-49 15 1,42-19-876,31-8-602,10 0 787,10 2 59,-1-8 18,2-2-86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6"/>
    </inkml:context>
    <inkml:brush xml:id="br0">
      <inkml:brushProperty name="width" value="0.05" units="cm"/>
      <inkml:brushProperty name="height" value="0.05" units="cm"/>
    </inkml:brush>
  </inkml:definitions>
  <inkml:trace contextRef="#ctx0" brushRef="#br0">73 103 11442,'0'-6'513,"1"-1"-1,-1 0 0,1 1 1,0-1-1,1 1 0,0 0 0,0-1 1,0 1-1,1 0 0,5-11 0,-7 16-388,1-1 0,-1 0-1,0 1 1,0-1 0,1 1-1,-1 0 1,1-1 0,-1 1-1,1 0 1,0 0-1,-1 0 1,1 0 0,0 0-1,0 0 1,0 1 0,0-1-1,0 1 1,0-1 0,0 1-1,0 0 1,0-1-1,0 1 1,0 0 0,0 0-1,0 1 1,0-1 0,0 0-1,-1 1 1,1-1 0,0 1-1,0-1 1,0 1-1,0 0 1,0 0 0,-1 0-1,1 0 1,0 0 0,2 3-1,-1-2-105,0 0 0,-1 0 0,1 1 0,-1-1 0,0 1 0,0-1 0,0 1 1,0 0-1,0 0 0,0 0 0,-1 0 0,1 0 0,-1 0 0,0 0 0,0 0 0,0 0 0,-1 1 0,1-1 0,-1 0 0,1 1 0,-1-1 0,0 1 0,0-1 0,-2 6 0,1-3-24,0 0 0,-1 1 0,0-1 0,0 0-1,0 0 1,-1 0 0,0 0 0,0 0 0,-1-1 0,1 1 0,-8 7 0,8-10-40,1-1 0,-1 1 1,1-1-1,0 1 1,0 0-1,0 0 0,0 0 1,0 0-1,1 0 0,0 1 1,-1-1-1,0 4 0,2-5-22,0 1-1,1-1 0,-1 1 1,1-1-1,-1 1 1,1-1-1,0 0 0,0 1 1,0-1-1,0 0 0,0 1 1,0-1-1,1 0 0,-1 0 1,1 0-1,-1 0 0,1 0 1,2 1-1,35 31-1043,-31-29 970,-1 0 0,-1 1 1,1 0-1,-1 0 1,8 10-1,-12-14 158,-1 1 1,1 0-1,-1 0 0,0 0 0,0 0 1,0 0-1,0 0 0,0 0 1,0 0-1,-1 0 0,0 0 0,0 0 1,0 0-1,0 1 0,0-1 1,0 0-1,-1 0 0,1 0 0,-3 4 1,1 1 74,-1 0 0,0-1 0,-1 1 1,0-1-1,0 0 0,-1 0 0,1-1 1,-2 1-1,1-1 0,-1 0 0,1 0 1,-2-1-1,1 0 0,-1 0 0,1 0 0,-11 4 1,12-6-52,-1 0 1,0-1-1,0 1 1,0-1-1,0-1 1,0 1-1,-1-1 1,1 0-1,0-1 1,-1 1-1,1-1 1,0 0-1,-1-1 1,1 0-1,0 0 1,-1 0-1,1-1 1,0 1-1,0-2 1,0 1-1,-7-4 1,-1-6 86,14 12-115,0 0 0,0-1 0,0 1 0,-1 0 0,1 0-1,0-1 1,0 1 0,0 0 0,0-1 0,0 1-1,0 0 1,0 0 0,0-1 0,0 1 0,0 0-1,0-1 1,0 1 0,0 0 0,1 0 0,-1-1-1,0 1 1,0 0 0,0 0 0,0-1 0,0 1-1,0 0 1,1 0 0,-1-1 0,0 1 0,0 0-1,0 0 1,1 0 0,-1-1 0,0 1 0,0 0 0,1 0-1,-1 0 1,0 0 0,0 0 0,1 0 0,-1-1-1,0 1 1,1 0 0,-1 0 0,0 0 0,0 0-1,1 0 1,-1 0 0,0 0 0,1 0 0,-1 0-1,0 0 1,1 1 0,13-3-29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7"/>
    </inkml:context>
    <inkml:brush xml:id="br0">
      <inkml:brushProperty name="width" value="0.05" units="cm"/>
      <inkml:brushProperty name="height" value="0.05" units="cm"/>
    </inkml:brush>
  </inkml:definitions>
  <inkml:trace contextRef="#ctx0" brushRef="#br0">29 0 14779,'-1'34'1292,"-10"48"0,1 6-742,10 100 209,2-78-1452,-2-110 699,0 0 0,0 0 1,1 0-1,-1 1 1,0-1-1,0 0 1,0 0-1,0 0 1,0 0-1,0 0 1,0 1-1,0-1 1,0 0-1,0 0 1,0 0-1,0 0 1,0 1-1,0-1 1,0 0-1,0 0 1,0 0-1,0 0 1,0 0-1,0 1 1,0-1-1,0 0 1,0 0-1,0 0 1,0 0-1,0 0 1,0 1-1,-1-1 1,1 0-1,0 0 1,0 0-1,0 0 0,0 0 1,0 0-1,0 0 1,0 1-1,-1-1 1,1 0-1,0 0 1,0 0-1,0 0 1,0 0-1,0 0 1,-1 0-1,1 0 1,0 0-1,0 0 1,0 0-1,0 0 1,0 0-1,-1 0 1,1 0-1,0 0 1,0 0-1,0 0 1,0 0-1,-1 0 1,1 0-1,0 0 1,0 0-1,0-1 1,-4-1-138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1.542"/>
    </inkml:context>
    <inkml:brush xml:id="br0">
      <inkml:brushProperty name="width" value="0.05" units="cm"/>
      <inkml:brushProperty name="height" value="0.05" units="cm"/>
    </inkml:brush>
  </inkml:definitions>
  <inkml:trace contextRef="#ctx0" brushRef="#br0">100 59 9698,'-100'53'3501,"140"-82"-633,-16 15-2426,64-34 610,-80 44-989,0 1 0,0 0 1,0 0-1,0 1 0,1 0 0,-1 1 1,1 0-1,-1 0 0,10 1 0,-16 0-63,-1 0 0,1 0 0,0 1 0,-1-1 0,1 0 0,-1 1 0,1-1 0,-1 1 0,1 0 0,-1 0 0,1-1 0,-1 1 0,0 0 0,1 0 0,-1 0 0,0 0 0,0 1 0,0-1 0,0 0 0,0 0 0,0 1 0,0-1 0,0 1 0,0-1 0,-1 1 0,1-1-1,-1 1 1,1-1 0,-1 1 0,1-1 0,-1 1 0,0 0 0,0 2 0,0 5-9,0 0-1,0 1 1,-1-1 0,-4 16-1,-10 38-11,-36 91 0,1-5 101,47-141-64,1 1 1,0 0 0,0-1 0,1 1 0,0 11 0,1-20-16,0 0 1,0 1 0,0-1-1,0 0 1,1 0-1,-1 1 1,0-1-1,0 0 1,0 1-1,0-1 1,0 0 0,0 0-1,1 1 1,-1-1-1,0 0 1,0 0-1,0 0 1,1 1-1,-1-1 1,0 0 0,0 0-1,0 0 1,1 0-1,-1 0 1,0 1-1,0-1 1,1 0-1,-1 0 1,0 0 0,1 0-1,-1 0 1,0 0-1,0 0 1,1 0-1,-1 0 1,0 0-1,1 0 1,-1 0 0,13-3 22,-12 2-18,44-16 31,1-1-60,91-22-1,-75 31-417,70-2-1,17-1-959,-116 5 1018,-9-8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8"/>
    </inkml:context>
    <inkml:brush xml:id="br0">
      <inkml:brushProperty name="width" value="0.05" units="cm"/>
      <inkml:brushProperty name="height" value="0.05" units="cm"/>
    </inkml:brush>
  </inkml:definitions>
  <inkml:trace contextRef="#ctx0" brushRef="#br0">0 166 14587,'6'-11'336,"0"0"-1,0 0 0,1 1 1,0 0-1,1 0 1,1 1-1,-1 0 0,1 0 1,1 1-1,-1 0 1,1 1-1,1 0 0,22-11 1,-21 12-245,1 2 0,0-1 1,1 2-1,-1 0 0,1 0 1,0 1-1,-1 1 0,29 1 1,-34 0-94,0 1 1,0 0 0,-1 0-1,1 1 1,0 0 0,0 1-1,-1-1 1,1 1-1,-1 1 1,0-1 0,0 1-1,0 1 1,-1-1 0,1 1-1,-1 0 1,11 12 0,-15-14 2,-1-1 0,1 1 1,-1 0-1,1 0 0,-1 0 1,0 0-1,0 0 1,0 0-1,0 0 0,-1 0 1,1 0-1,-1 0 0,0 0 1,0 0-1,0 1 1,0-1-1,0 0 0,-1 0 1,1 0-1,-1 0 0,0 0 1,0 0-1,0 0 1,-1 0-1,1 0 0,0 0 1,-1-1-1,0 1 0,-2 2 1,-4 6 23,-1 0 0,0-1 0,-1 0 0,0-1 1,-16 12-1,3-4 48,-35 21 1,52-35-167,0 0-1,0 0 1,0 0 0,0-1 0,-1 1 0,1-2 0,-1 1-1,1-1 1,-1 0 0,0 0 0,0-1 0,-8 0-1,15 0 83,0 0-1,-1 0 0,1 0 0,-1 0 1,1 0-1,-1 0 0,1 0 1,-1 0-1,1 0 0,-1 0 0,1-1 1,-1 1-1,1 0 0,-1 0 0,1-1 1,0 1-1,-1 0 0,1-1 0,-1 1 1,1 0-1,0-1 0,-1 1 0,1 0 1,0-1-1,0 1 0,-1-1 0,1 1 1,0-1-1,0 1 0,0-1 0,-1 1 1,1 0-1,0-1 0,0 1 0,0-1 1,0 1-1,0-1 0,0 1 1,0-1-1,0 0 0,2-15-320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89"/>
    </inkml:context>
    <inkml:brush xml:id="br0">
      <inkml:brushProperty name="width" value="0.05" units="cm"/>
      <inkml:brushProperty name="height" value="0.05" units="cm"/>
    </inkml:brush>
  </inkml:definitions>
  <inkml:trace contextRef="#ctx0" brushRef="#br0">78 0 15971,'-1'0'151,"1"1"-1,-1-1 0,1 0 0,-1 1 0,1-1 0,0 0 0,-1 1 0,1-1 1,0 1-1,-1-1 0,1 1 0,0-1 0,-1 0 0,1 1 0,0 0 1,0-1-1,0 1 0,-1-1 0,1 1 0,0-1 0,0 1 0,0-1 0,0 1 1,0-1-1,0 1 0,0-1 0,0 2 0,-5 28 273,4-23-177,-57 273 281,57-276-526,0 1 4,0 0-1,0 0 0,0 0 0,0 0 0,1 1 1,0-1-1,0 0 0,0 0 0,1 1 1,-1-1-1,1 0 0,3 7 0,-4-11-4,1-1 1,-1 1-1,1 0 0,-1-1 0,1 1 0,0 0 1,-1-1-1,1 1 0,0-1 0,-1 1 0,1-1 1,0 0-1,-1 1 0,1-1 0,0 0 0,0 1 1,0-1-1,0 0 0,-1 0 0,1 0 0,0 0 1,0 0-1,0 0 0,0 0 0,-1 0 0,1 0 1,0 0-1,0 0 0,0 0 0,0-1 0,-1 1 1,1 0-1,0-1 0,0 1 0,-1 0 0,1-1 1,0 1-1,-1-1 0,2 0 0,31-25-343,-31 23 278,14-11-579,-1-2 0,-1 0 0,-1-1 1,0 0-1,-1-1 0,-1-1 0,-1 0 0,-1 0 0,0-1 0,10-34 0,-19 52 604,1 1-1,-1-1 1,0 0-1,0 0 0,0 0 1,0 0-1,0 0 1,0 1-1,0-1 0,0 0 1,-2-3-1,2 5 52,0-1-1,0 1 1,0 0-1,0 0 0,0 0 1,0 0-1,0-1 1,-1 1-1,1 0 1,0 0-1,0 0 1,0 0-1,0 0 1,0 0-1,-1 0 0,1-1 1,0 1-1,0 0 1,0 0-1,-1 0 1,1 0-1,0 0 1,0 0-1,0 0 1,0 0-1,-1 0 0,1 0 1,0 0-1,0 0 1,0 0-1,-1 0 1,1 0-1,0 0 1,0 0-1,-1 0 1,-9 11 789,3 0-283,1 1 1,0 0 0,0 1-1,1-1 1,1 1 0,0 0-1,-2 16 1,-10 97 778,15-122-1272,0 9-123,-1 8 369,0 0 1,2 0-1,3 29 1,1-35-170,1-10 13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90"/>
    </inkml:context>
    <inkml:brush xml:id="br0">
      <inkml:brushProperty name="width" value="0.05" units="cm"/>
      <inkml:brushProperty name="height" value="0.05" units="cm"/>
    </inkml:brush>
  </inkml:definitions>
  <inkml:trace contextRef="#ctx0" brushRef="#br0">244 209 13899,'3'2'180,"0"0"0,0 1 0,-1-1 0,0 1 0,1 0 0,-1 0 0,0 0 1,0 0-1,-1 0 0,1 0 0,-1 0 0,1 1 0,-1-1 0,0 0 0,0 1 0,-1-1 0,1 1 0,-1 5 0,2 11 312,-2 0-1,-2 23 1,1-27-338,0 19-104,-2-2 0,-1 1-1,-13 50 1,17-82-89,-1 0 0,1-1 0,-1 1 0,1 0 0,-1-1 0,0 1 0,0-1 0,0 1 0,0-1 0,0 1 0,0-1 0,0 0 0,0 1 0,0-1 0,-1 0 0,-2 2 0,3-3-14,0 1 1,-1-1 0,1 0 0,0 0-1,-1 0 1,1 0 0,0 0-1,-1 0 1,1 0 0,0 0 0,0-1-1,-1 1 1,1-1 0,0 1 0,0 0-1,-1-1 1,1 0 0,0 1-1,0-1 1,0 0 0,0 0 0,-2-1-1,-13-11-901,1 0 0,0-2-1,1 0 1,-16-21 0,-43-72-2285,73 108 3222,-6-10 379,0 1-1,1 0 1,0-1-1,0 0 1,-4-15 0,8 20-96,0 1 0,1 0 0,-1 0 0,1 0 0,0-1 0,0 1 1,1 0-1,-1 0 0,1-1 0,0 1 0,0 0 0,0 0 1,0 0-1,1 0 0,0 0 0,0 1 0,2-5 0,7-7 85,0 1 0,0 0 0,2 0 0,0 2 0,0-1 0,1 1 0,0 1 0,25-14 0,-8 7-31,0 2 0,1 1 0,48-15 0,-69 26-283,1 1-1,-1 1 1,0-1 0,1 2 0,-1 0 0,1 0 0,-1 1-1,14 1 1,-21 0-35,-1-1 0,1 1 0,-1 0 0,1 0 0,-1 0 0,0 0 0,1 1 0,-1-1 0,0 1 0,0 0 0,0 0 0,0 0 0,0 0 0,-1 0 0,1 1 0,-1-1 0,1 1 0,-1 0 0,0 0 0,0 0 0,0 0 0,0 0 0,-1 0 0,1 0 0,-1 1 0,0-1 0,0 0 0,0 1-1,1 6 1,-2-2 17,1-1-1,-1 1 0,-1 0 1,1-1-1,-1 1 0,-1-1 0,1 1 1,-1-1-1,-1 0 0,1 0 1,-1 0-1,0 0 0,-1 0 0,0 0 1,0-1-1,0 0 0,-1 0 0,0 0 1,0 0-1,0-1 0,-7 5 1,4-3-18,-1 0 0,-1 0 0,1-1 1,-1 0-1,0-1 0,0 0 1,-1 0-1,0-1 0,0-1 0,0 0 1,0 0-1,0-1 0,-16 1 1,26-3-21,-20-1-661,20 1 646,1 0 1,-1 0-1,0 0 0,1 0 0,-1 0 0,1 0 0,-1-1 0,1 1 0,-1 0 0,1 0 0,-1 0 0,1-1 0,-1 1 0,1 0 0,-1-1 0,1 1 0,-1 0 0,1-1 0,0 1 0,-1 0 0,1-1 0,-1 1 0,1-1 0,0 1 0,0-1 0,-1 1 0,1-1 0,0 1 0,0-1 1,-1 0-1,4-6-348,10 1-154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91"/>
    </inkml:context>
    <inkml:brush xml:id="br0">
      <inkml:brushProperty name="width" value="0.05" units="cm"/>
      <inkml:brushProperty name="height" value="0.05" units="cm"/>
    </inkml:brush>
  </inkml:definitions>
  <inkml:trace contextRef="#ctx0" brushRef="#br0">1 80 12547,'8'-7'615,"0"1"-1,1 0 1,0 0 0,0 0 0,0 1 0,1 0 0,-1 1 0,15-4 0,3 0 44,52-8 1,-72 15-586,-1 0 0,1 1-1,0-1 1,0 2 0,0-1 0,0 1-1,-1 0 1,10 3 0,-14-4-62,-1 1 0,1-1 0,0 1-1,-1 0 1,1 0 0,0 0 0,-1-1 0,1 1 0,-1 1 0,1-1 0,-1 0 0,0 0 0,1 1-1,-1-1 1,0 0 0,0 1 0,0-1 0,0 1 0,0 0 0,0-1 0,-1 1 0,1 0 0,0-1 0,-1 1-1,1 0 1,-1 0 0,0-1 0,0 1 0,0 0 0,0 0 0,0 0 0,0 0 0,0-1 0,0 1-1,-1 3 1,-2 3 23,0 0-1,0-1 1,0 1-1,-1-1 1,0 1-1,-1-1 1,-9 12-1,-44 43 241,-28 11-42,15-14-72,69-58-161,1 0 1,0 0-1,0 0 1,0 0 0,0 0-1,0 0 1,0 1-1,0-1 1,0 0-1,0 1 1,1-1 0,-1 0-1,0 1 1,1-1-1,-1 1 1,1-1 0,0 1-1,-1 2 1,1-3-8,1 0 0,-1 0 0,0 0 0,1 0 0,-1 0 0,1 0 0,-1 0 0,1 0 0,0 0 0,-1 0 1,1 0-1,0-1 0,-1 1 0,1 0 0,0 0 0,0-1 0,0 1 0,0-1 0,0 1 0,1 0 0,7 3-149,0-1-1,0 0 0,0-1 0,17 3 1,-16-3-93,1 0 98,0-1 1,1 1-1,-1-2 0,1 0 1,-1 0-1,1-1 1,-1 0-1,16-5 1,17-7-297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92"/>
    </inkml:context>
    <inkml:brush xml:id="br0">
      <inkml:brushProperty name="width" value="0.05" units="cm"/>
      <inkml:brushProperty name="height" value="0.05" units="cm"/>
    </inkml:brush>
  </inkml:definitions>
  <inkml:trace contextRef="#ctx0" brushRef="#br0">69 1 15803,'13'0'1249,"-9"11"-873,-1 5-152,-1 4 552,-2 4-224,2 7-232,-2 0-56,2 5-56,-2-2-40,-4-1-56,-2-1-88,3-3-272,-3-7-136,-5-7-376,-1-8-176,-5-8 664,0-8-176,-2-7-201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93"/>
    </inkml:context>
    <inkml:brush xml:id="br0">
      <inkml:brushProperty name="width" value="0.05" units="cm"/>
      <inkml:brushProperty name="height" value="0.05" units="cm"/>
    </inkml:brush>
  </inkml:definitions>
  <inkml:trace contextRef="#ctx0" brushRef="#br0">1 252 15547,'-1'-7'255,"1"-1"-1,1 1 1,0 0-1,0 0 1,0 0 0,1 0-1,0 0 1,0 0-1,1 0 1,-1 0-1,2 1 1,-1-1-1,1 1 1,0 0-1,0 0 1,1 0 0,-1 1-1,1-1 1,1 1-1,10-8 1,2-1-138,1 2 1,0 0-1,0 1 1,1 1-1,32-11 1,-36 15-113,1 0 0,-1 2 1,1 0-1,0 1 0,0 0 0,0 2 0,31 0 0,-43 1-14,0 1 0,0-1 0,0 1 0,0 0 0,0 0 0,0 1 0,-1 0 0,1-1 0,0 1 0,-1 1 0,0-1 0,1 1 0,-1 0 0,0 0 0,-1 0 0,1 0 0,0 0 0,-1 1 0,0 0 0,0 0 0,0 0 0,0 0 0,0 0 0,-1 1 0,0-1 0,0 1 0,0-1 0,-1 1 0,1 0 0,-1 0 0,1 7 0,-1-6 5,-1 1-1,1-1 0,-1 1 1,0 0-1,-1-1 0,0 1 1,0-1-1,0 1 1,-1-1-1,0 1 0,0-1 1,0 0-1,-5 7 0,3-5 4,-1 0-1,-1-1 0,1 0 1,-1 0-1,0-1 0,-1 0 1,0 0-1,-14 10 0,7-7-126,0-2-1,0 0 1,0 0-1,-1-1 1,0-1-1,0-1 1,-1 0-1,1-1 1,-1 0-1,-29 0 1,27-4-166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94"/>
    </inkml:context>
    <inkml:brush xml:id="br0">
      <inkml:brushProperty name="width" value="0.05" units="cm"/>
      <inkml:brushProperty name="height" value="0.05" units="cm"/>
    </inkml:brush>
  </inkml:definitions>
  <inkml:trace contextRef="#ctx0" brushRef="#br0">0 28 17292,'9'-6'1573,"-1"3"-1367,0-1-1,0 2 0,1-1 1,-1 1-1,1 0 0,11 0 1,55-2 411,-66 4-579,1 0 17,0 1 0,0-1 0,0 2 0,0 0 1,0 0-1,-1 0 0,1 2 0,11 4 0,-19-7-49,1 0 0,-1 0-1,0 0 1,1 1 0,-1-1-1,0 1 1,0-1 0,1 1 0,-1 0-1,-1 0 1,1 0 0,0 0-1,0 0 1,-1 1 0,1-1 0,-1 0-1,0 1 1,0-1 0,0 1-1,0-1 1,0 1 0,0 0-1,-1-1 1,1 1 0,-1 0 0,0 0-1,0-1 1,0 1 0,0 0-1,0-1 1,-1 1 0,1 0 0,-1-1-1,-1 5 1,0 0 2,-1-2 1,0 1-1,-1 0 0,1-1 1,-1 1-1,0-1 1,0 0-1,-1-1 0,0 1 1,1-1-1,-10 7 0,6-6-19,0 1-1,0-2 0,-1 1 0,0-1 1,0 0-1,0-1 0,-11 3 1,20-4-451,7 1 261,9 3-17,2-1-59,1 2-1,-1 0 0,20 11 0,-29-13 194,-1 0 0,1 1 0,-1-1 0,-1 2 0,1-1 0,-1 1 0,0 0 0,6 9 0,-12-15 93,0 1 0,0-1-1,0 0 1,0 0-1,-1 1 1,1-1-1,0 1 1,-1-1 0,1 1-1,-1-1 1,1 1-1,-1-1 1,0 1-1,0-1 1,0 1 0,0-1-1,0 1 1,0 0-1,0-1 1,0 1-1,-1-1 1,1 1 0,0-1-1,-1 1 1,1-1-1,-1 1 1,0-1-1,0 0 1,1 1 0,-1-1-1,0 0 1,0 0-1,0 1 1,0-1-1,-1 0 1,1 0 0,0 0-1,0 0 1,-1 0-1,1-1 1,-2 2-1,-4 2 151,-1 0 1,0 0-1,0-1 0,0 0 0,0-1 0,-11 2 0,-13 1 282,0-2 0,-1-2 0,-31-2 0,6 0-1912,57 1 1407,1 0 55,0 0 0,0 0 0,0 0 0,0 0 0,0 0 0,0 0 0,0 0 0,-1 1 0,1-1-1,0 0 1,0 0 0,0 0 0,0 0 0,0 0 0,0 0 0,0 0 0,-1 0 0,1 0 0,0 0 0,0 0 0,0 0-1,0 0 1,0 0 0,0 0 0,-1 0 0,1 0 0,0 0 0,0 0 0,0 0 0,0 0 0,0 0 0,0 0 0,0 0-1,-1-1 1,1 1 0,0 0 0,0 0 0,0 0 0,0 0 0,0 0 0,0 0 0,0 0 0,0 0 0,0 0 0,-1 0-1,1-1 1,0 1 0,0 0 0,0 0 0,0 0 0,0 0 0,0 0 0,0 0 0,0-1 0,0 1 0,0 0 0,0 0-1,0 0 1,0 0 0,0 0 0,0 0 0,0-1 0,0 1 0,0 0 0,0 0 0,0 0 0,0 0 0,1 0 0,6-4-489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95"/>
    </inkml:context>
    <inkml:brush xml:id="br0">
      <inkml:brushProperty name="width" value="0.05" units="cm"/>
      <inkml:brushProperty name="height" value="0.05" units="cm"/>
    </inkml:brush>
  </inkml:definitions>
  <inkml:trace contextRef="#ctx0" brushRef="#br0">6 1 18324,'6'0'1272,"-1"9"-1048,1 6-128,-2 8 424,2 3-248,-2 4-168,1 5-40,-4 0-40,-1 1-32,0-4-168,-3-5-104,-1-10-400,-3-5-160,-2-11 600,-1-5-120,0-12-152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96"/>
    </inkml:context>
    <inkml:brush xml:id="br0">
      <inkml:brushProperty name="width" value="0.05" units="cm"/>
      <inkml:brushProperty name="height" value="0.05" units="cm"/>
    </inkml:brush>
  </inkml:definitions>
  <inkml:trace contextRef="#ctx0" brushRef="#br0">2 178 14131,'-1'-7'229,"1"0"0,0 0-1,0 0 1,1 0 0,0 0 0,1 0 0,-1 0 0,1 1-1,0-1 1,1 0 0,0 1 0,0 0 0,0-1 0,1 1-1,-1 0 1,2 1 0,-1-1 0,7-6 0,-4 6-103,-1 1 0,0 1 0,1-1 0,0 1 1,0 0-1,0 1 0,1 0 0,-1 0 0,1 0 1,0 1-1,-1 0 0,1 1 0,0-1 0,0 2 1,16-1-1,-9 2-101,1 1 1,0 0 0,-1 1-1,1 1 1,-1 0 0,0 1-1,0 1 1,0 0 0,-1 1-1,0 1 1,16 10 0,-28-16-24,0 0 1,1 0-1,-1 0 1,0 0 0,0 0-1,0 1 1,0-1-1,-1 1 1,1-1-1,-1 1 1,1 0-1,-1-1 1,2 7 0,-3-8 1,0 1 0,1 0 1,-1 0-1,0 0 1,-1 0-1,1 0 0,0-1 1,0 1-1,-1 0 1,1 0-1,-1-1 0,1 1 1,-1 0-1,0 0 1,0-1-1,0 1 0,0-1 1,0 1-1,0-1 1,0 1-1,0-1 0,-1 0 1,-2 2-1,-9 7 41,-1-1 0,0-1 0,-1 0 0,0-1-1,0 0 1,-1-2 0,1 0 0,-22 4 0,11-2-155,1 1 0,-25 11 1,49-18 68,0-1 0,1 0 1,-1 1-1,0-1 0,0 0 0,1 1 1,-1-1-1,0 1 0,1-1 1,-1 1-1,1-1 0,-1 1 0,1-1 1,-1 1-1,1 0 0,-1-1 1,0 2-1,1-1-7,0-1 0,0 0 0,0 1-1,0-1 1,1 0 0,-1 0 0,0 1 0,0-1 0,0 0 0,0 1 0,1-1 0,-1 0-1,0 0 1,0 1 0,0-1 0,1 0 0,-1 0 0,0 1 0,1-1 0,-1 0 0,0 0 0,0 0-1,1 0 1,-1 1 0,0-1 0,1 0 0,0 0 0,2 1-176,1 0 1,0 0-1,-1 0 1,1-1-1,0 1 1,5-1-1,13-2-429,4-2-140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27.297"/>
    </inkml:context>
    <inkml:brush xml:id="br0">
      <inkml:brushProperty name="width" value="0.05" units="cm"/>
      <inkml:brushProperty name="height" value="0.05" units="cm"/>
    </inkml:brush>
  </inkml:definitions>
  <inkml:trace contextRef="#ctx0" brushRef="#br0">84 0 14403,'0'0'58,"1"0"1,-1 0-1,0 0 0,1 0 0,-1 0 1,1 0-1,-1 0 0,0 1 0,1-1 0,-1 0 1,0 0-1,1 0 0,-1 0 0,0 0 1,1 1-1,-1-1 0,0 0 0,1 0 1,-1 0-1,0 1 0,0-1 0,1 0 1,-1 1-1,0-1 0,0 0 0,1 0 0,-1 1 1,0-1-1,0 0 0,0 1 0,0-1 1,0 0-1,1 1 0,-1-1 0,0 1 1,0-1-1,0 0 0,0 1 0,0-1 1,0 0-1,0 1 0,0-1 0,0 0 1,-1 1-1,1-1 0,0 1 0,0-1 0,0 0 1,0 1-1,0-1 0,-1 0 0,1 1 1,0-1-1,-11 31 1052,7-19-647,-26 69 532,19-55-909,2 0-1,0 1 0,-7 43 1,15-68-86,1 0 1,0-1-1,-1 1 1,1 0-1,0 0 1,0-1-1,0 1 1,0 0-1,1 0 1,-1-1-1,0 1 1,1 0-1,-1-1 1,1 1-1,0 0 1,-1-1-1,1 1 1,0-1-1,0 1 1,0-1-1,0 1 1,0-1-1,0 0 1,1 0-1,-1 1 1,3 0-1,-1 0-23,1-1 0,-1 0-1,1 0 1,-1 0 0,1 0-1,0 0 1,-1-1-1,1 0 1,0 0 0,0 0-1,6-1 1,-3 0-148,1 0 1,-1 0-1,1 0 0,-1-1 1,1-1-1,-1 1 1,0-1-1,0 0 0,0-1 1,0 1-1,-1-2 0,1 1 1,-1-1-1,0 1 1,0-2-1,-1 1 0,0-1 1,9-11-1,-3-5-415</inkml:trace>
  <inkml:trace contextRef="#ctx0" brushRef="#br0" timeOffset="1">224 141 13915,'-4'4'1416,"0"15"-904,-2 4-224,-1 10 777,0 7-241,0 7-368,-1 5-144,4 1-168,-2-5-112,4-5-472,-1-5 440,3-27-96,3-9-8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2.343"/>
    </inkml:context>
    <inkml:brush xml:id="br0">
      <inkml:brushProperty name="width" value="0.05" units="cm"/>
      <inkml:brushProperty name="height" value="0.05" units="cm"/>
    </inkml:brush>
  </inkml:definitions>
  <inkml:trace contextRef="#ctx0" brushRef="#br0">0 181 13707,'13'-22'574,"1"0"1,30-37-1,-37 50-476,1 1 0,0 0-1,0 1 1,1-1-1,0 1 1,0 1 0,1 0-1,18-9 1,-26 15-85,-1-1-1,1 0 1,-1 1 0,0-1-1,1 1 1,-1 0 0,1 0 0,-1-1-1,1 1 1,0 0 0,-1 0 0,1 0-1,-1 1 1,1-1 0,-1 0-1,1 0 1,-1 1 0,0-1 0,1 1-1,1 0 1,-2 0-6,0 0 1,0 0-1,0 0 1,0 0-1,-1 1 0,1-1 1,0 0-1,-1 0 1,1 0-1,-1 1 0,1-1 1,-1 0-1,0 0 1,1 1-1,-1-1 0,0 0 1,0 1-1,0-1 1,0 0-1,0 1 0,0-1 1,-1 0-1,1 1 1,-1 1-1,-2 8 49,0 0 0,-1 0 0,0 0 0,-1-1 0,0 0 0,-9 13 0,-43 56 407,55-76-442,-47 52 395,34-40-80,-22 29 0,37-44-332,0 0-1,0 0 1,0 0-1,0 0 1,0 0-1,0 1 1,0-1-1,0 0 1,0 0-1,0 0 1,0 0-1,0 0 1,0 0-1,0 1 1,0-1-1,0 0 1,0 0-1,0 0 1,0 0-1,0 0 1,0 0-1,0 1 1,0-1-1,0 0 1,0 0-1,0 0 1,0 0-1,0 0 1,0 0-1,0 0 1,1 1-1,-1-1 1,0 0-1,0 0 1,0 0-1,0 0 1,0 0-1,0 0 1,0 0-1,0 0 1,1 0-1,-1 0 1,0 0-1,0 0 1,0 0-1,0 0 1,0 0-1,0 0 1,1 0-1,-1 0 1,0 0-1,0 0 1,0 0-1,0 0 1,0 0-1,0 0 1,1 0-1,-1 0 1,0 0-1,0 0 1,0 0-1,0 0 1,0 0-1,1 0 1,10-2 43,2-2-29,149-37-196,-142 38 84,0 0-1,0 1 0,0 1 0,0 1 1,0 1-1,27 4 0,-41-4 53,-1 1 0,1-1 0,0 1-1,-1 0 1,1 0 0,-1 1 0,0 0 0,0 0-1,0 0 1,0 0 0,6 7 0,-9-9 33,-1 1 0,1 0 1,-1 0-1,1 1 0,-1-1 0,0 0 0,0 0 1,0 1-1,0-1 0,0 0 0,0 1 1,-1-1-1,1 1 0,-1-1 0,0 1 1,0-1-1,0 1 0,0-1 0,0 1 0,0-1 1,-1 1-1,1-1 0,-1 1 0,0-1 1,0 1-1,0-1 0,0 0 0,0 0 1,-3 4-1,-2 4 80,-1 0 1,0-1-1,0 0 1,-1-1-1,0 0 1,-17 13-1,-63 40 580,53-38-395,-47 26 310,-8 5-208,80-43-641,10-11 269,0 0-1,0 0 0,0 1 0,0-1 0,0 0 0,0 0 1,1 0-1,-1 1 0,0-1 0,0 0 0,0 0 0,0 0 0,0 1 1,1-1-1,-1 0 0,0 0 0,0 0 0,0 0 0,1 0 0,-1 0 1,0 0-1,0 1 0,0-1 0,1 0 0,-1 0 0,0 0 0,0 0 1,1 0-1,-1 0 0,0 0 0,0 0 0,1 0 0,28-3-748,0-3 620,0-2 0,42-17 0,-14-1-163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0:48.593"/>
    </inkml:context>
    <inkml:brush xml:id="br0">
      <inkml:brushProperty name="width" value="0.05" units="cm"/>
      <inkml:brushProperty name="height" value="0.05" units="cm"/>
    </inkml:brush>
  </inkml:definitions>
  <inkml:trace contextRef="#ctx0" brushRef="#br0">85 14 18996,'-22'1'512,"-2"-1"-1224,4-4 848,1-2-616,19 2 88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07.884"/>
    </inkml:context>
    <inkml:brush xml:id="br0">
      <inkml:brushProperty name="width" value="0.05" units="cm"/>
      <inkml:brushProperty name="height" value="0.05" units="cm"/>
    </inkml:brush>
  </inkml:definitions>
  <inkml:trace contextRef="#ctx0" brushRef="#br0">191 1 19220,'-26'10'1176,"-11"-3"-1248,-10-4-280,5 1 1529,14 2-1338,18-6-55,10-8-48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10.816"/>
    </inkml:context>
    <inkml:brush xml:id="br0">
      <inkml:brushProperty name="width" value="0.05" units="cm"/>
      <inkml:brushProperty name="height" value="0.05" units="cm"/>
    </inkml:brush>
  </inkml:definitions>
  <inkml:trace contextRef="#ctx0" brushRef="#br0">294 57 12227,'1'-3'162,"-1"0"0,0 0 0,0 0 0,0 0 0,0 0 0,-1 0 0,1 0 0,-1 0 0,0 0 0,0 0 1,-2-4-1,2 5-98,0 1 1,0 0 0,0 0-1,0 0 1,0-1 0,-1 1-1,1 0 1,0 1 0,-1-1-1,1 0 1,-1 0 0,1 1-1,-1-1 1,1 0-1,-1 1 1,1 0 0,-1-1-1,0 1 1,1 0 0,-1 0-1,1 0 1,-1 0 0,-2 0-1,-5 1 64,-1 1-1,1 0 0,0 0 0,0 1 1,0 0-1,1 0 0,-1 1 0,1 0 1,0 1-1,0 0 0,0 0 1,0 0-1,1 1 0,-8 8 0,1 0-28,1-1 0,1 2 0,0-1 0,1 2 0,1 0 0,-10 19 0,16-26-54,0 0-1,0 0 1,1 1-1,0 0 0,1 0 1,0 0-1,0 0 1,1 0-1,1 0 1,-1 0-1,3 20 1,-1-26-39,0 1 0,0 0 0,1 0 0,-1 0 1,1-1-1,0 1 0,1-1 0,-1 1 0,1-1 1,0 0-1,0 0 0,0 0 0,0-1 1,1 1-1,-1-1 0,1 1 0,0-1 0,0 0 1,0-1-1,0 1 0,1-1 0,-1 0 0,1 0 1,0 0-1,9 2 0,-5-2 4,-1-1-1,1 1 1,0-2-1,0 1 1,0-1 0,14-2-1,-18 2 11,0-1 0,0 0 0,-1 0 0,1-1 0,-1 1 0,1-1-1,-1 0 1,1 0 0,-1 0 0,0-1 0,0 0 0,0 0 0,6-5-1,-9 7-8,0 0-1,0 1 1,-1-1 0,1 0-1,0 0 1,-1 0-1,1 0 1,-1 0-1,1 0 1,-1 0-1,1 0 1,-1 0-1,0 0 1,0 0-1,1 0 1,-1 0-1,0 0 1,0 0-1,0 0 1,0 0-1,0 0 1,0 0-1,0 0 1,0 0-1,-1 0 1,1-2-1,-1 1 8,-1 1-1,1-1 0,0 1 0,0-1 1,-1 1-1,1-1 0,-1 1 1,0 0-1,1-1 0,-1 1 0,0 0 1,-3-1-1,-5-2 18,0 0 0,0 1 0,0 0 0,-14-2 1,21 5-39,-36-4-310,36 3 214,0 1 0,0 0 0,0 1 0,1-1 0,-1 0 0,0 1 0,0-1 0,1 1 0,-1 0-1,0 0 1,-2 2 0,5-3 88,-1 0 0,1 0 0,0 0 0,0 0 0,-1 1 0,1-1 0,0 0 0,0 0 0,0 0 0,0 1-1,-1-1 1,1 0 0,0 0 0,0 1 0,0-1 0,0 0 0,0 0 0,0 1 0,0-1 0,0 0 0,0 1 0,0-1-1,0 0 1,0 0 0,0 1 0,0-1 0,0 0 0,0 0 0,0 1 0,0-1 0,0 0 0,0 0 0,0 1 0,0-1 0,0 0-1,1 0 1,-1 1 0,0-1 0,0 0 0,0 0 0,0 1 0,1-1 0,-1 0 0,0 0 0,0 0 0,1 0 0,-1 1-1,0-1 1,0 0 0,1 0 0,-1 0 0,9 7-410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11.203"/>
    </inkml:context>
    <inkml:brush xml:id="br0">
      <inkml:brushProperty name="width" value="0.05" units="cm"/>
      <inkml:brushProperty name="height" value="0.05" units="cm"/>
    </inkml:brush>
  </inkml:definitions>
  <inkml:trace contextRef="#ctx0" brushRef="#br0">136 1 14563,'-1'0'61,"0"0"-1,0 0 1,0 0-1,1 0 1,-1 0 0,0 0-1,0 0 1,0 0-1,1 1 1,-1-1 0,0 0-1,0 1 1,1-1-1,-1 0 1,0 1-1,0-1 1,1 1 0,-1-1-1,1 1 1,-1-1-1,0 1 1,0 0 0,-3 2 93,-12 8 357,1 0-1,-27 26 0,38-33-451,0 0 0,1 0-1,-1 0 1,1 1-1,0-1 1,0 1 0,1 0-1,-1-1 1,1 1-1,0 0 1,0 1 0,0-1-1,1 0 1,0 0-1,-1 7 1,3-10-49,-1-1-1,0 1 1,0 0 0,1 0 0,-1-1-1,1 1 1,-1-1 0,1 1-1,0 0 1,0-1 0,-1 0 0,1 1-1,0-1 1,1 1 0,-1-1-1,0 0 1,0 0 0,0 1 0,1-1-1,-1 0 1,0 0 0,1-1-1,-1 1 1,1 0 0,0 0 0,-1-1-1,1 1 1,-1-1 0,1 1-1,3 0 1,5 1 10,0-1-1,0 0 1,20-1-1,-29 0-15,21-1 47,-1 0 0,1-2 0,-1-1 0,29-8 0,-41 9 5,1 0 1,-1-1-1,1 0 0,-1 0 0,-1-1 1,1 0-1,0-1 0,-1 0 1,0 0-1,-1-1 0,10-10 1,-15 16-42,-1-1 1,0 1 0,0 0 0,0 0 0,0-1 0,-1 1 0,1-1 0,0 1 0,-1-1 0,1 1-1,0-1 1,-1 1 0,0-1 0,1 0 0,-1 1 0,0-1 0,0 0 0,0 1 0,0-1-1,0 0 1,0 1 0,-1-1 0,1 1 0,-1-4 0,-1 3-5,1 1 1,0-1-1,-1 0 1,1 1-1,-1-1 1,1 1-1,-1 0 1,0-1-1,0 1 1,1 0-1,-1 0 1,0 0-1,0 1 1,0-1-1,0 0 0,0 1 1,0-1-1,0 1 1,-3-1-1,-7 0-101,0 0 0,0 1 0,0 0 0,0 1-1,0 0 1,1 1 0,-1 1 0,0 0-1,1 0 1,-1 1 0,1 0 0,0 1 0,-20 12-1,2 0-170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12.072"/>
    </inkml:context>
    <inkml:brush xml:id="br0">
      <inkml:brushProperty name="width" value="0.05" units="cm"/>
      <inkml:brushProperty name="height" value="0.05" units="cm"/>
    </inkml:brush>
  </inkml:definitions>
  <inkml:trace contextRef="#ctx0" brushRef="#br0">0 54 12107,'12'-14'1470,"-9"9"-897,1 0 1,0 1 0,0-1 0,1 1 0,-1 0 0,1 0 0,8-5 0,-13 10-531,1-1-1,-1 0 1,0 0-1,1 1 1,-1-1 0,0 0-1,0 0 1,0 1 0,1-1-1,-1 0 1,0 1-1,0-1 1,0 0 0,0 1-1,0-1 1,1 0 0,-1 1-1,0-1 1,0 0 0,0 1-1,0-1 1,0 0-1,0 1 1,0-1 0,0 1-1,0-1 1,-1 0 0,1 1-1,0-1 1,0 0-1,0 1 1,0-1 0,0 0-1,-1 1 1,1-1 0,0 0-1,-1 1 1,-4 16 293,-4 6-263,1 1-1,1-1 0,1 1 1,1 1-1,1-1 0,1 1 1,1 35-1,2-56-77,0-1-1,1 1 1,0 0-1,0 0 1,0-1 0,0 1-1,0-1 1,1 1-1,0-1 1,-1 0-1,1 1 1,5 5 0,-6-8-32,1 1 0,-1-1 0,1 0-1,0 1 1,-1-1 0,1 0 0,0 0 0,0 0 0,0 0 0,0-1 0,0 1 0,0 0 0,0-1 0,0 1 0,0-1 0,0 0 0,0 0 0,0 0 0,0 0 0,1 0 0,-1 0 0,0 0 0,0-1 0,3 0 0,4-3-85,-1 0-1,1 0 1,0 0 0,-1-1-1,0-1 1,-1 1 0,1-1-1,-1-1 1,0 1 0,8-11-1,16-17-314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12.447"/>
    </inkml:context>
    <inkml:brush xml:id="br0">
      <inkml:brushProperty name="width" value="0.05" units="cm"/>
      <inkml:brushProperty name="height" value="0.05" units="cm"/>
    </inkml:brush>
  </inkml:definitions>
  <inkml:trace contextRef="#ctx0" brushRef="#br0">51 1 13515,'-15'44'1344,"1"6"-800,0 0-248,8 1 641,5-4-321,13-13-520,10-5 176,18-23-168,7-6-88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12.819"/>
    </inkml:context>
    <inkml:brush xml:id="br0">
      <inkml:brushProperty name="width" value="0.05" units="cm"/>
      <inkml:brushProperty name="height" value="0.05" units="cm"/>
    </inkml:brush>
  </inkml:definitions>
  <inkml:trace contextRef="#ctx0" brushRef="#br0">98 17 14659,'2'-2'363,"14"-13"2074,-12 15-1282,-7 11-332,-31 62 576,-18 45-802,45-99-551,1 0-1,1 0 1,0 0-1,-2 29 1,7-45-53,-1 1 1,1-1 0,0 1-1,0-1 1,1 1-1,-1-1 1,1 0 0,0 1-1,-1-1 1,1 1 0,1-1-1,-1 0 1,1 0 0,3 6-1,-4-8-30,0 1 0,1-1 0,-1 0 0,1 0 0,-1 0 0,1 0 0,0-1 0,-1 1 0,1 0 0,0-1 0,-1 1 0,1-1 0,0 1 0,0-1 0,0 0 0,-1 0 0,1 0 0,0 0 0,0 0 0,0 0 0,0 0 0,-1-1 0,1 1 0,0-1 0,0 1 0,-1-1 0,1 0 0,0 1 0,-1-1 0,3-2 0,3-1-28,-1 0 0,1-1 1,-1 0-1,-1 0 0,1 0 1,-1-1-1,7-8 0,14-20-263</inkml:trace>
  <inkml:trace contextRef="#ctx0" brushRef="#br0" timeOffset="1">284 193 16283,'-8'36'1841,"1"-1"-1249,1-2-272,4 0 872,5-2-568,3-1-247,6-4-906,5-5-31,6 0 408,1-3-168,0-6-136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15.210"/>
    </inkml:context>
    <inkml:brush xml:id="br0">
      <inkml:brushProperty name="width" value="0.05" units="cm"/>
      <inkml:brushProperty name="height" value="0.05" units="cm"/>
    </inkml:brush>
  </inkml:definitions>
  <inkml:trace contextRef="#ctx0" brushRef="#br0">1 215 11843,'6'-8'1112,"5"5"-672,3 1-152,9-2 768,5 1-464,9-5-184,6-3-32,7-9-184,3-4-192,3-16 64,1-4-23,-4-4-65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1.495"/>
    </inkml:context>
    <inkml:brush xml:id="br0">
      <inkml:brushProperty name="width" value="0.05" units="cm"/>
      <inkml:brushProperty name="height" value="0.05" units="cm"/>
    </inkml:brush>
  </inkml:definitions>
  <inkml:trace contextRef="#ctx0" brushRef="#br0">13 462 13155,'-12'7'2623,"29"-19"-1151,2-2-1124,88-72 635,180-187 0,-215 196-969,-72 76-15,0 1 1,1 0 0,-1-1-1,0 1 1,0 0 0,1-1-1,-1 1 1,0 0 0,1-1-1,-1 1 1,0 0 0,1 0-1,-1-1 1,0 1 0,1 0-1,-1 0 1,1 0 0,-1-1 0,0 1-1,1 0 1,-1 0 0,1 0-1,-1 0 1,1 0 0,-1 0-1,1 0 1,-1 0 0,0 0-1,1 0 1,-1 0 0,1 0-1,-1 0 1,1 1 0,-2 15-5,-11 22-4,-1 0 0,-20 37 1,-1 1-2,17-33 0,-20 50 25,33-81-61,0 0 0,1 1 0,0-1 1,1 1-1,0 15 0,2-27 20,0 1 0,0-1 0,0 0 0,0 1 0,0-1 0,0 0 0,1 1 0,-1-1 0,0 0 0,1 0 0,-1 1 0,1-1 0,0 0 0,-1 0 0,1 0 0,0 0 0,0 0 0,-1 0 0,1 0 0,0 0 0,0 0 0,0 0 0,0 0 0,0 0 0,0-1 0,1 1 0,-1 0 0,0-1 0,0 1 0,0-1 1,1 1-1,-1-1 0,0 0 0,1 1 0,-1-1 0,0 0 0,2 0 0,3 0-36,0 0 0,0-1 1,0 0-1,0 0 0,-1 0 1,12-4-1,17-9-259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1.902"/>
    </inkml:context>
    <inkml:brush xml:id="br0">
      <inkml:brushProperty name="width" value="0.05" units="cm"/>
      <inkml:brushProperty name="height" value="0.05" units="cm"/>
    </inkml:brush>
  </inkml:definitions>
  <inkml:trace contextRef="#ctx0" brushRef="#br0">89 35 15371,'10'-18'1096,"-7"7"-687,-3 10-402,0 1 0,0 0 0,0 0 0,0 0 0,0 0 0,0-1 0,0 1-1,0 0 1,0 0 0,0 0 0,0 0 0,0-1 0,0 1 0,0 0 0,0 0 0,0 0 0,0 0 0,-1-1 0,1 1 0,0 0 0,0 0 0,0 0 0,0 0 0,0 0 0,0 0 0,0-1-1,-1 1 1,1 0 0,0 0 0,0 0 0,0 0 0,0 0 0,0 0 0,-1 0 0,1 0 0,0 0 0,0 0 0,0 0 0,0 0 0,-1 0 0,1 0 0,-1 0 33,-1 1 1,1 0 0,0-1 0,0 1 0,-1 0 0,1 0-1,0 0 1,0 0 0,0 0 0,0 0 0,0 0 0,0 0-1,1 0 1,-1 1 0,0-1 0,-1 3 0,-13 28 209,11-25-186,-6 15-32,0 1-1,2 0 1,0 0 0,1 1-1,2 0 1,0 0 0,-1 38-1,6-59-27,0 1-1,0-1 0,0 0 0,1 1 1,-1-1-1,1 0 0,0 1 1,0-1-1,0 0 0,0 0 0,1 0 1,-1 0-1,1 0 0,0 0 0,0 0 1,3 3-1,-3-4 8,0 0 1,1-1-1,-1 1 0,0-1 1,1 0-1,-1 1 0,1-1 1,0 0-1,-1-1 0,1 1 1,0 0-1,-1-1 0,1 1 0,0-1 1,0 0-1,-1 0 0,1 0 1,0 0-1,0-1 0,3 0 1,5-2 38,0 0 0,0-1 0,0-1 0,-1 0 0,1 0 0,-1-1 0,-1 0 0,1 0 0,-1-1 0,0-1 0,9-9 0,-7 7 19,-1-1-1,-1-1 1,0 1 0,0-1-1,-1-1 1,-1 1-1,0-1 1,7-20-1,-12 26-42,0 0 0,0-1-1,-1 1 1,0 0 0,0-1-1,-1 1 1,0-1 0,-1-10-1,1 16-26,0 1-1,0-1 0,-1 0 1,1 1-1,-1-1 0,1 1 0,-1-1 1,0 0-1,1 1 0,-1-1 0,0 1 1,0 0-1,0-1 0,0 1 1,0 0-1,0-1 0,-1 1 0,1 0 1,0 0-1,0 0 0,-1 0 0,1 0 1,-1 0-1,1 1 0,-1-1 1,1 0-1,-1 1 0,0-1 0,1 1 1,-1 0-1,0-1 0,1 1 0,-1 0 1,0 0-1,1 0 0,-1 0 1,0 0-1,0 1 0,1-1 0,-1 0 1,-2 2-1,1-1 60,-1 0 0,1 0 1,-1 0-1,1 0 0,0 1 0,0 0 0,0 0 0,0 0 1,0 0-1,0 0 0,0 0 0,1 1 0,-1-1 1,1 1-1,-1 0 0,1 0 0,0 0 0,-2 5 1,2 1 69,6-10 48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2.715"/>
    </inkml:context>
    <inkml:brush xml:id="br0">
      <inkml:brushProperty name="width" value="0.05" units="cm"/>
      <inkml:brushProperty name="height" value="0.05" units="cm"/>
    </inkml:brush>
  </inkml:definitions>
  <inkml:trace contextRef="#ctx0" brushRef="#br0">183 171 13243,'6'-7'296,"-5"6"-234,1-1-1,0 1 1,-1-1 0,0 1 0,1-1-1,-1 0 1,0 0 0,0 0 0,0 1-1,0-1 1,-1 0 0,1 0 0,0 0-1,-1 0 1,1-1 0,-1 1 0,0 0-1,0 0 1,0-3 0,0 4-51,0 1-1,0 0 1,0-1 0,0 1 0,0 0 0,-1-1 0,1 1-1,0 0 1,0-1 0,0 1 0,-1 0 0,1-1 0,0 1 0,-1 0-1,1 0 1,0-1 0,0 1 0,-1 0 0,1 0 0,-1 0-1,1-1 1,0 1 0,-1 0 0,1 0 0,0 0 0,-1 0-1,1 0 1,-1 0 0,1 0 0,0 0 0,-1 0 0,1 0-1,0 0 1,-1 0 0,1 0 0,-1 0 0,1 0 0,0 0-1,-1 0 1,1 1 0,-1-1 0,-17 10 362,16-9-316,-14 11 92,0 1-1,1 0 0,0 2 0,1-1 1,0 2-1,1 0 0,1 0 1,1 1-1,0 1 0,-13 29 0,22-41-123,0-1-1,0 1 0,1-1 0,-1 1 0,1 0 0,0 0 1,0 10-1,2-14-16,-1 0-1,0 0 1,0 0 0,1-1 0,-1 1 0,1 0-1,0 0 1,-1 0 0,1-1 0,0 1 0,0 0-1,0-1 1,0 1 0,0-1 0,1 1-1,-1-1 1,0 0 0,1 1 0,-1-1 0,1 0-1,-1 0 1,1 0 0,0 0 0,-1 0 0,4 1-1,4 0 10,-1 1 0,1-1 0,0-1 0,0 0 0,0 0 0,0-1 0,0 0 0,0 0 0,0-1 0,0-1 0,0 1 0,-1-1-1,14-5 1,-3 0-2,0 0-1,-1-1 1,0-1-1,33-23 1,-42 25-6,1 0 1,-2-1-1,1 0 0,-1 0 1,0-1-1,-1 0 0,0-1 1,0 0-1,-1 0 1,0 0-1,6-17 0,-10 22-4,0-1 0,0 0 0,-1 0 0,0 0 0,0 0 1,-1 0-1,1 0 0,-1 0 0,0 0 0,-1 0 0,0 0 0,0 0 0,0 0 0,0 0 0,-1 0 0,0 0 0,-1 1 0,1-1 0,-1 1 0,0 0 0,0-1 0,0 1 0,-9-9 0,5 8-12,0-1-1,0 1 1,0 0 0,-1 0-1,0 1 1,0 0-1,0 1 1,-1-1-1,0 2 1,1-1 0,-1 1-1,-1 1 1,-9-3-1,-1 2-96,-1 1 0,0 1 0,1 1 0,-40 4 0,58-3 94,-1-1 0,0 1 1,1-1-1,-1 0 0,1 0 0,-1 0 0,1 0 0,-1 0 1,0-1-1,1 1 0,-1-1 0,1 0 0,-1 1 0,1-1 1,-3-2-1,5 3 2,-1-1-1,1 1 1,0-1 0,-1 1 0,1-1-1,0 0 1,0 1 0,0-1 0,0 1-1,0-1 1,-1 0 0,1 1 0,0-1 0,0 1-1,0-1 1,1 0 0,-1 0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3.863"/>
    </inkml:context>
    <inkml:brush xml:id="br0">
      <inkml:brushProperty name="width" value="0.05" units="cm"/>
      <inkml:brushProperty name="height" value="0.05" units="cm"/>
    </inkml:brush>
  </inkml:definitions>
  <inkml:trace contextRef="#ctx0" brushRef="#br0">140 12 13163,'1'0'25,"-1"0"0,0-1-1,0 1 1,0 0 0,0 0 0,1-1 0,-1 1 0,0 0 0,0-1 0,0 1 0,0 0-1,0-1 1,0 1 0,0 0 0,0 0 0,0-1 0,0 1 0,0 0 0,0-1-1,0 1 1,0 0 0,0-1 0,0 1 0,0 0 0,0 0 0,-1-1 0,1 1 0,0 0-1,0 0 1,0-1 0,0 1 0,0 0 0,-1 0 0,1-1 0,0 1 0,0 0-1,-1 0 1,1 0 0,0-1 0,0 1 0,-1 0 0,1 0 0,0 0 0,0 0 0,-1 0-1,1 0 1,0-1 0,-1 1 0,-18 10 641,-18 22 254,37-32-915,-10 9 278,1 1 1,-1 0-1,2 0 1,0 0 0,0 1-1,0 0 1,-8 20-1,15-30-265,1 0 0,0 0-1,-1-1 1,1 1 0,0 0-1,0 0 1,0 0 0,-1 0 0,1-1-1,0 1 1,0 0 0,0 0-1,0 0 1,1 0 0,-1-1 0,0 1-1,0 0 1,0 0 0,1 0-1,-1-1 1,0 1 0,1 0-1,-1 0 1,1-1 0,-1 1 0,2 1-1,-1-1-4,0 0 0,1 0-1,-1-1 1,1 1 0,0 0-1,-1-1 1,1 1 0,0-1 0,-1 1-1,1-1 1,0 0 0,2 1-1,8-1-12,-1-1 0,0 0 0,14-3-1,-20 3 19,110-26-84,-114 26 64,-1 1 6,0 0 0,0 0 0,0 1 0,0-1 0,0 0 0,0 0 0,0 0 0,0 0 0,0 0 0,0 0 0,0 0 0,0 0 0,0 0 0,0 0 0,0 0 0,0 0 0,0 0 0,0 0 0,0 1 0,0-1-1,0 0 1,0 0 0,0 0 0,0 0 0,0 0 0,1 0 0,-1 0 0,0 0 0,0 0 0,0 0 0,0 0 0,0 0 0,0 0 0,-13 8 223,9-6-1,0 0 1,0 0-1,0 0 0,0-1 1,0 0-1,-6 1 0,10-1-231,-1-1 0,0 1 1,1-1-1,-1 1 0,1-1 0,-1 1 0,1-1 1,-1 1-1,1-1 0,0 1 0,-1-1 0,1 1 0,-1 0 1,1-1-1,0 1 0,0 0 0,-1-1 0,1 1 0,0 0 1,0 0-1,0-1 0,0 1 0,0 0 0,0 1 1,0 2-623,3-16-392,-3 10 893,1-1-1,0 1 1,1 0-1,-1 0 1,0 0-1,1 0 1,-1 0-1,4-3 0,-4 4-343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4.622"/>
    </inkml:context>
    <inkml:brush xml:id="br0">
      <inkml:brushProperty name="width" value="0.05" units="cm"/>
      <inkml:brushProperty name="height" value="0.05" units="cm"/>
    </inkml:brush>
  </inkml:definitions>
  <inkml:trace contextRef="#ctx0" brushRef="#br0">200 6 14779,'0'-1'44,"0"1"0,0 0 0,0 0 0,0 0-1,0 0 1,0-1 0,0 1 0,0 0 0,0 0 0,0 0-1,0-1 1,0 1 0,0 0 0,0 0 0,0 0 0,0 0-1,0-1 1,0 1 0,-1 0 0,1 0 0,0 0 0,0 0-1,0 0 1,0 0 0,0-1 0,-1 1 0,1 0 0,0 0-1,0 0 1,0 0 0,0 0 0,-1 0 0,1 0 0,0 0-1,0 0 1,0 0 0,0 0 0,-1 0 0,1 0 0,0 0-1,0 0 1,0 0 0,-1 0 0,1 0 0,0 0 0,-13 5 829,-9 11 83,15-8-849,0 0 1,0 0-1,1 0 0,0 0 0,1 1 0,0 0 0,0 1 0,0-1 0,-4 18 0,9-26-107,-1 0 0,1 0 0,-1 0 1,1 0-1,0 0 0,0 0 0,0 0 0,0 1 0,0-1 0,0 0 0,0 0 0,0 0 0,0 0 1,1 0-1,-1 0 0,0 0 0,1 1 0,-1-1 0,0 0 0,1 0 0,0 0 0,-1 0 0,1 0 1,0-1-1,-1 1 0,1 0 0,0 0 0,0 0 0,0-1 0,-1 1 0,1 0 0,0-1 0,0 1 0,0 0 1,0-1-1,0 0 0,1 1 0,-1-1 0,0 0 0,0 1 0,0-1 0,0 0 0,0 0 0,0 0 1,1 0-1,-1 0 0,1 0 0,9 0-7,-1-1 0,1 0 0,0-1-1,11-3 1,-11 2-2,15-2-4,-16 2 9,0 0-1,1 1 1,-1 0-1,1 1 1,0 0-1,-1 1 1,1 0-1,13 3 1,-22-3 4,-1 0 0,1 1 0,0-1 0,0 1 1,0 0-1,-1 0 0,1 0 0,0-1 0,-1 1 0,1 1 0,-1-1 1,1 0-1,-1 0 0,1 1 0,-1-1 0,0 1 0,0-1 1,0 1-1,0-1 0,0 1 0,0 0 0,1 1 0,-1 1 3,-1-1 0,1 1 0,-1-1 0,1 1 0,-1-1 0,0 1 0,0-1 0,-1 1 0,1 0 0,-1-1 0,0 4 0,-3 5 29,0 1 0,-1-2 0,0 1 0,-1-1 0,-12 18 0,4-9 83,-2 0 1,-1-1-1,0 0 1,-32 25-1,35-33-44,0-1-1,0-1 1,-1 0-1,-1 0 1,1-2-1,-1 0 1,-27 8-1,39-14-115,1 0-1,-1-1 1,0 1-1,0-1 1,0 1-1,0-1 1,0 0-1,-8-2 1,11 2-10,-1 0 0,1-1 0,0 1 0,0-1 0,-1 0 0,1 1 0,0-1 0,0 0 0,0 0-1,0 0 1,0 1 0,0-1 0,0-1 0,0 1 0,0 0 0,0 0 0,0 0 0,1 0 0,-1 0 0,0-1 0,1 1 0,-1 0 0,1-1 0,0 1 0,-1 0 0,1-1-1,0 1 1,0-3 0,-1-7-110,1 0 0,1 0 0,0 0 0,5-21 0,6-17-415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4.996"/>
    </inkml:context>
    <inkml:brush xml:id="br0">
      <inkml:brushProperty name="width" value="0.05" units="cm"/>
      <inkml:brushProperty name="height" value="0.05" units="cm"/>
    </inkml:brush>
  </inkml:definitions>
  <inkml:trace contextRef="#ctx0" brushRef="#br0">1 15 15595,'4'-9'1417,"6"6"-961,2 1-184,12 2 576,6 1-144,12 2-336,5 1-216,7-1-504,5-2-184,-4 1 432,-1 2-104,-8 2-80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5.739"/>
    </inkml:context>
    <inkml:brush xml:id="br0">
      <inkml:brushProperty name="width" value="0.05" units="cm"/>
      <inkml:brushProperty name="height" value="0.05" units="cm"/>
    </inkml:brush>
  </inkml:definitions>
  <inkml:trace contextRef="#ctx0" brushRef="#br0">111 284 16299,'0'-1'171,"0"-1"1,1 1-1,-1 0 0,0-1 0,0 1 0,0-1 0,0 1 0,-1 0 0,1-1 0,0 1 0,0-1 0,-1 1 0,1 0 0,-1-1 0,1 1 0,-1 0 0,0 0 0,-1-3 0,1 4-128,1 0 0,-1 0 1,0 0-1,0-1 0,0 1 1,1 0-1,-1 0 0,0 0 1,0 0-1,1 0 1,-1 1-1,0-1 0,0 0 1,1 0-1,-1 0 0,0 1 1,0-1-1,1 0 0,-1 1 1,0-1-1,1 0 0,-1 1 1,0-1-1,1 1 0,-1-1 1,1 1-1,-1-1 0,1 1 1,-1 0-1,1-1 0,-1 1 1,1 0-1,0-1 0,-1 2 1,-5 6-16,0-1 0,1 2 0,0-1 0,0 1 0,-5 13 0,9-20-30,0 0 1,0 0 0,1 0 0,-1 0-1,1 0 1,-1 0 0,1 0 0,0 0-1,-1 0 1,1 0 0,0 0 0,0 0-1,1 0 1,-1 0 0,0 0 0,1 0-1,-1 0 1,1 0 0,0 0 0,-1 0-1,1 0 1,0-1 0,0 1 0,0 0-1,1 0 1,-1-1 0,0 1 0,1-1 0,-1 1-1,1-1 1,-1 0 0,4 3 0,9 2-5,1-1 1,0 0 0,0 0 0,0-2 0,1 0 0,30 2-1,-20-2-18,27 6 1,-50-9 20,-1 1 0,0 0 0,0-1 0,1 1 1,-1 0-1,0 0 0,0 1 0,0-1 0,0 0 1,3 3-1,-4-3 1,0 0 0,-1 0 0,1-1 0,-1 1 0,1 0 0,-1 0 0,1 0 0,-1 0 0,1 0 0,-1 0 0,0 0 0,1 0 0,-1 0 0,0 0 0,0 0 1,0 0-1,0 0 0,0 1 0,-1 2 0,0-1 1,0 1 0,-1-1-1,1 1 1,-1-1 0,0 0-1,1 1 1,-2-1 0,1 0-1,0 0 1,-1-1-1,-2 4 1,-20 19 175,-36 30-1,49-45-32,0-1 0,-1-1 0,0 0 0,0-1 0,-26 10-1,37-16-121,-1 0-1,1-1 0,-1 1 0,1 0 0,-1-1 1,1 0-1,-1 1 0,0-1 0,1 0 0,-1-1 1,0 1-1,1 0 0,-1-1 0,1 1 0,-1-1 1,1 0-1,-1 0 0,1 0 0,-3-1 0,2 0-91,0-1-1,1 1 0,-1 0 0,1-1 0,0 1 0,0-1 0,0 0 0,0 0 0,0 0 0,1 0 0,-1 0 0,-1-6 0,-1-7-340,0 1-1,2 0 1,0-1-1,0 0 0,2-19 1,3-26-1487,3-1 0,15-62-1,0-3 1893,-21 123 238,1 0 1,-1 0-1,1-1 1,0 1-1,0 0 1,1 0-1,-1 0 1,4-5-1,-3 7-34,0 0-1,-1 0 1,1 0 0,0 0-1,0 1 1,0-1-1,1 1 1,-1 0-1,0-1 1,0 1-1,1 0 1,-1 0-1,1 1 1,-1-1-1,4 0 1,35-7 941,77-4-1,-82 10-1016,-1-2 1,0 0-1,46-14 1,-53 8-140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6.266"/>
    </inkml:context>
    <inkml:brush xml:id="br0">
      <inkml:brushProperty name="width" value="0.05" units="cm"/>
      <inkml:brushProperty name="height" value="0.05" units="cm"/>
    </inkml:brush>
  </inkml:definitions>
  <inkml:trace contextRef="#ctx0" brushRef="#br0">157 46 16195,'8'-18'1278,"6"-10"96,-14 28-1342,0 0 0,0 1 0,0-1 0,0 0 0,0 0 1,0 0-1,0 0 0,0 0 0,0 0 0,0 0 0,0 1 1,0-1-1,0 0 0,0 0 0,0 0 0,0 0 0,0 0 0,0 0 1,1 0-1,-1 0 0,0 1 0,0-1 0,0 0 0,0 0 1,0 0-1,0 0 0,0 0 0,1 0 0,-1 0 0,0 0 0,0 0 1,0 0-1,0 0 0,0 0 0,0 0 0,1 0 0,-1 0 1,0 0-1,0 0 0,0 0 0,0 0 0,0 0 0,0 0 0,0 0 1,1 0-1,-1 0 0,0 0 0,0 0 0,0 0 0,0-1 1,0 1-1,0 0 0,0 0 0,1 0 0,-3 12 420,-3 5-266,-2 0-1,0-1 1,-18 30-1,7-12-111,-10 18 5,3-6 58,-34 87-1,58-127-126,-1-1 0,0 1 0,1 0 0,0-1 0,1 1 0,-1 9 0,1-14-11,0 0-1,0-1 1,0 1-1,0 0 1,1 0-1,-1 0 1,0 0-1,0 0 0,1 0 1,-1 0-1,1 0 1,-1 0-1,0-1 1,1 1-1,0 0 1,-1 0-1,1 0 0,-1-1 1,1 1-1,0 0 1,0-1-1,-1 1 1,1-1-1,0 1 1,0-1-1,0 1 0,0-1 1,0 0-1,-1 1 1,1-1-1,0 0 1,0 0-1,0 1 1,0-1-1,0 0 0,0 0 1,0 0-1,0 0 1,0 0-1,0 0 1,0-1-1,0 1 1,0 0-1,1-1 0,7-2-142,0 1-1,0-2 0,0 1 0,-1-1 0,0-1 1,15-9-1,44-39-725,-62 48 873,36-30-314,-2-1-121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6.638"/>
    </inkml:context>
    <inkml:brush xml:id="br0">
      <inkml:brushProperty name="width" value="0.05" units="cm"/>
      <inkml:brushProperty name="height" value="0.05" units="cm"/>
    </inkml:brush>
  </inkml:definitions>
  <inkml:trace contextRef="#ctx0" brushRef="#br0">81 1 13979,'-9'17'1376,"-4"13"-816,-5 4-216,3 12 681,2 1-361,5 7-240,3-4-272,8-3-8,4-7-56,2-26-128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7.895"/>
    </inkml:context>
    <inkml:brush xml:id="br0">
      <inkml:brushProperty name="width" value="0.05" units="cm"/>
      <inkml:brushProperty name="height" value="0.05" units="cm"/>
    </inkml:brush>
  </inkml:definitions>
  <inkml:trace contextRef="#ctx0" brushRef="#br0">1 320 15355,'0'2'149,"-1"21"1193,2-22-1318,-1-1-1,0 1 1,0-1-1,1 1 1,-1-1-1,0 1 1,1-1-1,-1 1 1,0-1-1,1 1 1,-1-1-1,1 1 1,-1-1-1,1 0 1,-1 1-1,1-1 0,-1 0 1,1 1-1,-1-1 1,1 0-1,-1 0 1,1 0-1,-1 1 1,1-1-1,0 0 1,-1 0-1,1 0 1,-1 0-1,1 0 1,0 0-1,-1 0 1,1 0-1,-1 0 1,1 0-1,0 0 0,-1-1 1,2 1-1,12-5 260,0 0-1,0 0 0,-1-1 0,0-1 0,0-1 0,19-13 0,-14 9-85,286-226 1321,-298 232-1511,4-3 2,-6 6-10,-1-1 1,0 1-1,1 0 1,0 0-1,0 0 1,0 1-1,0-1 1,0 1-1,0 0 0,6-2 1,-9 5 0,-1-1 0,1 1 0,-1-1 0,1 1 0,-1-1 0,0 1 0,1 0 0,-1-1-1,0 1 1,1 0 0,-1-1 0,0 1 0,0 0 0,0-1 0,0 1 0,1 0 0,-1-1 0,0 1 0,0 0 0,0-1 0,-1 1 0,1 0 0,0-1 0,0 1 0,0 0 0,0-1 0,-1 2-1,-6 26 0,-39 94-11,27-75-70,1 0 1,-13 62-1,30-106 46,1-1 1,0 0-1,-1 1 0,1-1 1,0 1-1,0-1 0,0 0 1,1 1-1,-1-1 1,2 4-1,-2-5 11,0 0 0,1-1 1,-1 1-1,0 0 0,1-1 0,-1 1 0,1 0 1,-1-1-1,1 1 0,-1-1 0,1 1 0,-1-1 0,1 1 1,0-1-1,-1 0 0,1 1 0,-1-1 0,1 0 1,0 1-1,0-1 0,-1 0 0,2 1 0,1-1-14,0-1 0,0 1-1,0 0 1,0-1 0,0 0-1,-1 0 1,1 0-1,0 0 1,-1 0 0,1 0-1,0-1 1,-1 1 0,0-1-1,1 1 1,3-5 0,32-31-266,4-12-92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8.285"/>
    </inkml:context>
    <inkml:brush xml:id="br0">
      <inkml:brushProperty name="width" value="0.05" units="cm"/>
      <inkml:brushProperty name="height" value="0.05" units="cm"/>
    </inkml:brush>
  </inkml:definitions>
  <inkml:trace contextRef="#ctx0" brushRef="#br0">142 1 15395,'-6'16'391,"0"-1"-1,-2 1 1,1-1-1,-2-1 1,-15 22-1,-9 15 432,29-44-703,-3 3 49,1 0-1,1 1 1,-1 0 0,2 0 0,-1 0-1,1 0 1,1 1 0,-2 12-1,5-23-159,0 1-1,0-1 1,0 1-1,1-1 1,-1 0-1,0 1 0,1-1 1,-1 0-1,1 1 1,0-1-1,-1 0 1,1 0-1,0 0 1,0 0-1,-1 1 0,1-1 1,0 0-1,0 0 1,0 0-1,0-1 1,1 1-1,-1 0 1,0 0-1,0-1 0,0 1 1,1 0-1,-1-1 1,0 1-1,1-1 1,-1 0-1,0 1 1,3-1-1,6 1-47,0 0-1,-1 0 1,18-2 0,-15 1-14,21-2-73,-10 1 19,0 0 0,0 2 1,25 3-1,-43-3 91,-1 0 0,1-1 0,-1 2 0,1-1 0,-1 0 0,1 1 0,-1 0 0,0 0 0,1 0 0,-1 1 0,-1-1 0,1 1 0,0 0 0,-1 0 0,1 1 0,-1-1 0,0 1 0,0-1 0,0 1 0,4 8 0,-6-10 22,1 1 0,-1 0 0,0-1 0,-1 1 0,1 0-1,0 0 1,-1-1 0,0 1 0,1 0 0,-1 0 0,0 0 0,-1 0 0,1-1-1,0 1 1,-1 0 0,0 0 0,1-1 0,-1 1 0,0 0 0,-2 2 0,1-1 27,-1 0 0,0-1 0,0 1 1,0-1-1,0 0 0,0 0 1,0 0-1,-1-1 0,0 1 0,1-1 1,-1 0-1,-5 2 0,2 0-48,0-1 0,0-1-1,0 0 1,0 0 0,-1 0-1,0-1 1,1 0 0,-1 0-1,1-1 1,-1 0 0,0 0-1,1-1 1,-1 0 0,-14-4 0,17 3 1,0 0 0,1-1 0,-1 0 0,1 0 0,-1 0 0,1 0 0,0 0 0,0-1 0,1 0 0,-1 0 0,1 0 0,-5-7 0,-14-37-160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8.650"/>
    </inkml:context>
    <inkml:brush xml:id="br0">
      <inkml:brushProperty name="width" value="0.05" units="cm"/>
      <inkml:brushProperty name="height" value="0.05" units="cm"/>
    </inkml:brush>
  </inkml:definitions>
  <inkml:trace contextRef="#ctx0" brushRef="#br0">0 1 15427,'22'11'1641,"1"1"-937,-2-5-304,9 0 784,5-2-480,5-7-168,-1-5-63,-2-6-257,-1-3-104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9.067"/>
    </inkml:context>
    <inkml:brush xml:id="br0">
      <inkml:brushProperty name="width" value="0.05" units="cm"/>
      <inkml:brushProperty name="height" value="0.05" units="cm"/>
    </inkml:brush>
  </inkml:definitions>
  <inkml:trace contextRef="#ctx0" brushRef="#br0">0 497 15915,'62'-63'2762,"52"-51"-1329,-25 31-797,-11 9-373,103-75-1,-160 136-303,-18 13-21,-5 7 26,-8 11-5,8-16 31,-19 35-70,-16 41 0,31-63 69,0 1-1,1 0 1,1 1 0,0-1 0,-2 27 0,6-42-12,0 1 1,0-1-1,-1 0 1,1 0-1,0 1 1,0-1-1,0 0 0,1 0 1,-1 1-1,0-1 1,0 0-1,1 0 1,-1 1-1,0-1 1,1 0-1,-1 0 1,1 0-1,0 0 1,-1 0-1,1 0 0,0 0 1,0 0-1,0 0 1,0 0-1,1 1 1,0-1 4,0-1 0,-1 0 1,1 0-1,0 0 0,-1 0 0,1 0 1,0 0-1,-1 0 0,1-1 0,0 1 1,-1-1-1,1 1 0,-1-1 1,1 1-1,-1-1 0,1 0 0,-1 0 1,3-2-1,20-14-157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6.252"/>
    </inkml:context>
    <inkml:brush xml:id="br0">
      <inkml:brushProperty name="width" value="0.05" units="cm"/>
      <inkml:brushProperty name="height" value="0.05" units="cm"/>
    </inkml:brush>
  </inkml:definitions>
  <inkml:trace contextRef="#ctx0" brushRef="#br0">1 264 13187,'1'-15'164,"1"0"0,0 0 0,1 0 0,1 0 0,0 0 1,1 1-1,0 0 0,1 0 0,1 0 0,1 1 0,-1 0 0,2 0 0,0 1 0,1 0 1,20-20-1,-28 30-151,0 0-1,1 0 1,-1 0 0,1 0 0,-1 0-1,1 1 1,0-1 0,0 1 0,0 0 0,0-1-1,0 1 1,0 1 0,0-1 0,0 0 0,0 1-1,1-1 1,-1 1 0,4 0 0,-4 1-9,1 0 0,-1 0 0,0 1 1,0-1-1,1 1 0,-1-1 0,0 1 0,0 0 1,-1 0-1,1 0 0,0 1 0,-1-1 1,1 1-1,-1-1 0,0 1 0,3 3 0,17 27 1,-10-15-10,19 22 0,-26-35 2,0 0 1,0 0-1,0-1 1,0 0-1,1 0 1,0 0-1,0-1 1,9 5-1,-5-5 1,1 0 0,0 0 0,0-1 0,0-1 0,0 0 0,0 0-1,0-1 1,0 0 0,1-1 0,-1-1 0,0 0 0,21-6-1,10-6-5,77-36 0,-84 33-1,-23 12 8,24-12-2,1 1 0,1 2 1,40-9-1,-67 20 4,1 1-1,-1 1 1,1-1 0,-1 2-1,1 0 1,0 0 0,-1 1-1,1 0 1,-1 1 0,1 1-1,-1 0 1,0 0 0,0 1-1,0 0 1,12 8 0,9 9 10,-1 1 0,-2 2-1,0 2 1,25 28 0,54 46 41,-93-87-45,2-1 1,0 0-1,0-2 1,1 0-1,23 9 0,-18-12-1,0 0-1,0-1 1,0-2-1,1 0 0,0-2 1,0-1-1,0 0 0,37-5 1,19-7-16,94-25 1,-82 15-38,88-9-41,-148 27 67,-1 2 0,1 1-1,55 8 1,109 37-33,-141-29 89,2-3 1,96 11 0,-85-23 4,86-9 0,48-1-80,-177 10-35,0 1 0,0 2 1,-1 0-1,1 1 1,-1 2-1,27 11 0,-12-2-29,-8-5-28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49.469"/>
    </inkml:context>
    <inkml:brush xml:id="br0">
      <inkml:brushProperty name="width" value="0.05" units="cm"/>
      <inkml:brushProperty name="height" value="0.05" units="cm"/>
    </inkml:brush>
  </inkml:definitions>
  <inkml:trace contextRef="#ctx0" brushRef="#br0">58 2 13787,'0'0'31,"0"0"-1,1 0 1,-1 0 0,0 0 0,0 0-1,0 0 1,0-1 0,0 1 0,0 0 0,0 0-1,0 0 1,0 0 0,0 0 0,0 0-1,1 0 1,-1 0 0,0 0 0,0 0-1,0 0 1,0 0 0,0 0 0,0 0-1,0 0 1,1 0 0,-1 0 0,0 0-1,0 0 1,0 0 0,0 0 0,0 0-1,0 0 1,0 0 0,1 0 0,-1 0 0,0 0-1,0 0 1,0 0 0,0 0 0,0 0-1,0 0 1,0 0 0,0 0 0,1 0-1,-1 0 1,0 0 0,0 0 0,0 0-1,0 1 1,0-1 0,0 0 0,0 0-1,0 0 1,0 0 0,0 0 0,0 0-1,0 0 1,0 0 0,0 1 0,0-1-1,0 0 1,1 0 0,-1 0 0,0 0-1,-7 11 1482,-18 19 528,19-23-1472,5-6-544,-19 29 510,19-29-532,0 0 0,1-1 0,0 1 1,-1 0-1,1 0 0,0 0 0,-1 0 1,1 0-1,0 0 0,0 0 1,0 0-1,0 0 0,0 0 0,0 0 1,0 0-1,0 0 0,0 0 0,0 0 1,1 0-1,-1 0 0,0 0 0,1 0 1,-1 0-1,1-1 0,-1 1 1,1 0-1,-1 0 0,1 0 0,0-1 1,-1 1-1,1 0 0,0 0 0,0 0 1,8 3-112,-1-1 1,1 0-1,-1 0 1,1-1 0,0 0-1,0-1 1,0 1-1,14-1 1,10 2-206,-29-3 295,0 1 0,0 0 0,0 0 1,0 0-1,0 0 0,0 0 0,0 1 0,0 0 0,0 0 0,-1 0 0,1 0 0,-1 1 0,0-1 1,1 1-1,-1 0 0,4 5 0,-5-5 49,0 1 1,0 0-1,-1-1 0,1 1 1,-1 0-1,0 0 1,0-1-1,0 1 0,-1 0 1,1 0-1,-1 0 0,0 0 1,0 0-1,-1 0 1,1 0-1,-1 0 0,0 0 1,-1 4-1,-1 3 70,-1 0-1,0-1 0,-1 0 1,0 0-1,0 0 0,-1 0 1,-14 17-1,17-24-70,1 0 0,-1-1-1,0 1 1,0 0 0,0-1 0,0 0 0,-1 0 0,1 0 0,-1 0-1,1 0 1,-7 1 0,7-2 5,1-1-1,-1 0 1,1 0 0,-1 0 0,1 0-1,-1 0 1,1 0 0,-1-1-1,1 1 1,0-1 0,-1 0-1,1 1 1,0-1 0,-1 0-1,1-1 1,0 1 0,0 0-1,0-1 1,0 1 0,-2-3 0,-2-1 35,0-1 0,1-1 1,0 1-1,0-1 0,1 1 1,-6-14-1,-6-18 110</inkml:trace>
  <inkml:trace contextRef="#ctx0" brushRef="#br0" timeOffset="1">61 40 14475,'20'-3'1816,"-2"3"-1151,7 0-281,4 0 1016,7 0-976,3 0-328,2 3 168,1 4-80,-4 0-296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2:50.683"/>
    </inkml:context>
    <inkml:brush xml:id="br0">
      <inkml:brushProperty name="width" value="0.05" units="cm"/>
      <inkml:brushProperty name="height" value="0.05" units="cm"/>
    </inkml:brush>
  </inkml:definitions>
  <inkml:trace contextRef="#ctx0" brushRef="#br0">3 429 13475,'0'1'61,"-1"-1"1,1 0 0,0 0-1,0 0 1,0 0-1,0 0 1,0 0-1,0 0 1,-1 0-1,1 0 1,0 0-1,0 1 1,0-1 0,0 0-1,0 0 1,0 0-1,0 0 1,-1 0-1,1 0 1,0 1-1,0-1 1,0 0 0,0 0-1,0 0 1,0 0-1,0 0 1,0 1-1,0-1 1,0 0-1,0 0 1,0 0-1,0 0 1,0 1 0,0-1-1,0 0 1,0 0-1,0 0 1,0 0-1,0 0 1,0 1-1,1-1 1,-1 0-1,0 0 1,0 0 0,0 0-1,0 0 1,0 0-1,0 1 1,0-1-1,0 0 1,1 0-1,-1 0 1,0 0 0,0 0-1,0 0 1,0 0-1,9 9 979,-5-8-906,0 0-1,0 0 1,0-1 0,0 0 0,0 1 0,0-1 0,0 0 0,0-1 0,0 1 0,0-1 0,0 0 0,0 0 0,0 0 0,5-3 0,17-5 105,0-2-1,-1-1 1,-1-1-1,0-1 1,-1-1-1,30-25 0,117-120 355,-146 136-592,-1-1 1,-1-1-1,32-50 0,-47 62-81,-9 16-26,-11 21-9,-38 85-169,-38 115 0,88-220 296,-2 7-131,0-1 0,0 1 0,-1 14 0,4-23 79,0 1-1,0 0 1,0 0 0,0-1-1,0 1 1,1 0 0,-1-1-1,0 1 1,1-1 0,-1 1-1,2 3 1,-1-5 21,-1 1-1,1-1 1,0 1-1,-1 0 1,1-1-1,-1 1 1,1-1-1,0 1 1,0-1 0,-1 0-1,1 1 1,0-1-1,0 0 1,-1 1-1,1-1 1,0 0-1,0 0 1,0 0-1,-1 1 1,1-1 0,0 0-1,0 0 1,0 0-1,0-1 1,0 1-1,22-5-234,5-8-96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29.087"/>
    </inkml:context>
    <inkml:brush xml:id="br0">
      <inkml:brushProperty name="width" value="0.05" units="cm"/>
      <inkml:brushProperty name="height" value="0.05" units="cm"/>
    </inkml:brush>
  </inkml:definitions>
  <inkml:trace contextRef="#ctx0" brushRef="#br0">32 20 11322,'9'-9'921,"-4"4"-705,-5 0-72,-9 6 328,4 3-184,1 5-176,-1-2-72,3 5-128,-3 0 72,-2 6-16,-2 3-64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34.341"/>
    </inkml:context>
    <inkml:brush xml:id="br0">
      <inkml:brushProperty name="width" value="0.05" units="cm"/>
      <inkml:brushProperty name="height" value="0.05" units="cm"/>
    </inkml:brush>
  </inkml:definitions>
  <inkml:trace contextRef="#ctx0" brushRef="#br0">21 564 12387,'-11'1'364,"2"-1"4485,15-6-2023,2 0-2682,0-1 1,0 0 0,-1-1 0,0 0-1,0 0 1,6-11 0,-10 14-105,28-43 93,-2-1 0,28-68 0,-39 80-120,-9 17-7,21-44 29,53-84-1,-83 148-33,0-1-1,1 1 1,-1-1-1,0 1 1,0 0-1,0-1 1,1 1-1,-1 0 1,0-1-1,1 1 1,-1-1-1,0 1 1,1 0-1,-1 0 1,0-1-1,1 1 1,-1 0-1,0 0 1,1-1-1,-1 1 1,1 0-1,-1 0 1,1 0-1,-1 0 1,1-1-1,2 12 12,-7 23 11,3-31-19,-18 130-5,-5 185-1,24-318-7,0 1-1,0-1 1,0 0-1,0 0 1,0 0-1,0 0 1,0 0-1,0 0 1,0 1-1,0-1 1,0 0-1,0 0 1,0 0-1,0 0 1,0 0-1,0 1 1,0-1-1,0 0 1,0 0-1,0 0 1,0 0-1,0 0 1,0 0-1,0 0 1,0 1-1,0-1 1,0 0-1,1 0 1,-1 0-1,0 0 1,0 0-1,0 0 1,0 0-1,0 0 1,0 0-1,0 1 1,1-1-1,-1 0 1,0 0-1,0 0 1,0 0-1,0 0 1,0 0-1,0 0 1,1 0-1,-1 0 1,0 0-1,0 0 1,0 0-1,0 0 1,0 0-1,1 0 1,-1 0-1,0 0 1,0 0 0,0-1-1,0 1 1,0 0-1,0 0 1,0 0-1,1 0 1,-1 0-1,0 0 1,0 0-1,0 0 1,0 0-1,0 0 1,0-1-1,0 1 0,8-8-195,34-77 1161,-22 40-964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34.698"/>
    </inkml:context>
    <inkml:brush xml:id="br0">
      <inkml:brushProperty name="width" value="0.05" units="cm"/>
      <inkml:brushProperty name="height" value="0.05" units="cm"/>
    </inkml:brush>
  </inkml:definitions>
  <inkml:trace contextRef="#ctx0" brushRef="#br0">69 1 14763,'-17'42'3252,"7"-14"-2956,0 0 0,1 1 0,2 0 1,-4 35-1,8-45-270,2-1 0,0 1-1,1-1 1,1 1 0,1-1-1,0 0 1,10 36 0,-11-50-12,1 0 0,-1-1 0,1 1 0,0 0 0,0-1 0,0 0 0,0 1 0,0-1 0,1 0 0,0 0 1,-1 0-1,1 0 0,0-1 0,1 1 0,3 2 0,-4-4 9,-1 0 1,0 0-1,1 0 0,0-1 1,-1 1-1,1-1 1,-1 1-1,1-1 0,0 0 1,-1 0-1,1 0 0,0 0 1,-1-1-1,1 1 0,-1-1 1,1 1-1,-1-1 1,1 0-1,-1 0 0,1 0 1,-1-1-1,0 1 0,1 0 1,1-3-1,6-3 101,-1-1 0,0 0 0,-1-1 1,0 0-1,0 0 0,-1-1 0,0 0 0,-1 0 0,0-1 1,9-21-1,-9 17 61,-1-2 1,0 1-1,-1-1 1,-1 1-1,0-1 1,-1 0-1,-1-20 1,-1 30-129,0 1 0,-1-1 0,0 1 0,0-1 0,0 1 0,-1-1 0,0 1 0,0 0 1,-1 0-1,0 0 0,0 0 0,-4-6 0,4 8-46,-1 1 0,1-1 0,0 1 0,-1 0-1,0 0 1,0 0 0,0 0 0,0 1 0,0-1 0,0 1 0,-1 0 0,1 0 0,-1 1 0,1-1 0,-1 1 0,0 0 0,-6 0 0,7 0-192,0 1 1,-1-1-1,1 1 0,0 0 1,-1 1-1,1-1 0,0 1 1,0-1-1,-1 2 0,-4 0 1,8 0-171,7-2-102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35.986"/>
    </inkml:context>
    <inkml:brush xml:id="br0">
      <inkml:brushProperty name="width" value="0.05" units="cm"/>
      <inkml:brushProperty name="height" value="0.05" units="cm"/>
    </inkml:brush>
  </inkml:definitions>
  <inkml:trace contextRef="#ctx0" brushRef="#br0">316 59 14363,'2'-2'204,"-1"0"-1,0 0 1,0 0-1,0-1 1,-1 1-1,1 0 1,-1-1-1,1 1 1,-1 0-1,0-1 1,0 1-1,0-1 1,0 1-1,0-4 1,-1 5-121,0-1 1,1 1-1,-1 0 1,0 0 0,0 0-1,1-1 1,-1 1-1,0 0 1,0 0 0,0 0-1,-1 0 1,1 1-1,0-1 1,0 0 0,0 0-1,-1 1 1,1-1-1,0 1 1,0-1-1,-1 1 1,1-1 0,-1 1-1,1 0 1,0 0-1,-1-1 1,1 1 0,-2 0-1,-10 0 7,1 0-1,0 1 1,0 1-1,-1-1 1,1 2-1,0 0 1,1 0-1,-1 1 1,0 0-1,1 1 1,0 1-1,0 0 1,1 0-1,-14 11 1,16-11-93,0 0 0,0 1 0,0 0 0,1 1 0,0-1 0,1 1 0,-1 1 0,2-1 0,-1 1 0,1 0 0,1 0 0,-1 1 1,2-1-1,-1 1 0,1 0 0,1 0 0,-3 16 0,5-24 1,0-1 0,-1 1 0,1 0 0,0 0 1,0 0-1,0-1 0,0 1 0,0 0 0,1 0 0,-1-1 1,0 1-1,1 0 0,0 0 0,-1-1 0,1 1 0,0 0 0,0-1 1,0 1-1,0-1 0,0 1 0,0-1 0,0 0 0,0 1 1,1-1-1,-1 0 0,0 0 0,1 0 0,-1 0 0,1 0 1,-1 0-1,1 0 0,0 0 0,-1-1 0,1 1 0,0-1 0,0 1 1,-1-1-1,1 0 0,3 1 0,2-2-6,1 1 0,0-1-1,-1 0 1,1 0 0,-1-1 0,1 0-1,-1-1 1,9-3 0,27-17-88,-1-1 0,-1-2 0,70-58 0,-65 48-32,-41 32 101,20-15-91,-24 19 112,0 0-1,-1-1 1,1 1 0,0-1-1,-1 1 1,1 0 0,0-1-1,-1 1 1,1 0 0,0 0-1,0 0 1,-1 0 0,1 0-1,0-1 1,0 1 0,-1 0-1,1 1 1,0-1 0,0 0-1,-1 0 1,1 0 0,0 0 0,0 1-1,-1-1 1,1 0 0,0 0-1,-1 1 1,1-1 0,0 1-1,-1-1 1,1 1 0,0 0-1,1 3-7,0-1 0,0 1 0,-1-1 0,1 1 0,-1 0 0,0 0 0,0-1 0,-1 1-1,1 4 1,1 43-40,-1-19 27,34 194 88,-11-99 146,-24-122-189,2 6 56,0-1 1,-1 1-1,-1 0 1,0 14-1,0-22-30,-1-1 0,1 0 0,0 1 0,-1-1-1,0 0 1,1 1 0,-1-1 0,0 0 0,0 1-1,-1-1 1,1 0 0,0 0 0,-1 0 0,1 0-1,-1 0 1,1-1 0,-1 1 0,0 0 0,0-1-1,0 1 1,0-1 0,0 0 0,0 0 0,0 1-1,-4 0 1,-4 1 135,0-1 0,0 0-1,0-1 1,0 0-1,-1-1 1,1 1 0,-18-4-1,-74-16 582,66 10-511,-95-23-188,200 35-2341,-43-2 1899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37.831"/>
    </inkml:context>
    <inkml:brush xml:id="br0">
      <inkml:brushProperty name="width" value="0.05" units="cm"/>
      <inkml:brushProperty name="height" value="0.05" units="cm"/>
    </inkml:brush>
  </inkml:definitions>
  <inkml:trace contextRef="#ctx0" brushRef="#br0">398 110 12939,'2'-3'297,"-1"0"0,1-1 0,-1 1 0,0 0 0,0 0 0,0-1 0,-1 1 0,1 0 1,-1-1-1,1 1 0,-1-1 0,0 1 0,0-1 0,-1 1 0,-1-6 0,1 6-153,0 0 0,0 1 0,0 0 0,-1-1 1,1 1-1,-1 0 0,0 0 0,0 0 0,0 0 0,0 0 0,0 0 0,0 1 0,0-1 0,-1 0 0,1 1 0,0 0 0,-1 0 1,1 0-1,-1 0 0,-3-1 0,-8-2-26,1 2 0,0-1 0,-1 2 1,0 0-1,1 0 0,-1 1 0,0 1 1,1 0-1,-1 1 0,1 1 0,-1 0 1,-19 7-1,22-6-111,0 0 1,0 1 0,1 0-1,-1 1 1,1 0-1,0 1 1,1 0 0,-1 0-1,2 1 1,-1 0-1,1 1 1,0 0 0,1 0-1,-11 18 1,15-22-9,1-1 1,0 1-1,0-1 0,1 1 1,0 0-1,-1 0 0,1 8 1,0-11-3,1-1 0,0 1 0,0-1 0,0 1 0,1-1 0,-1 0 1,0 1-1,0-1 0,1 1 0,-1-1 0,1 1 0,-1-1 0,1 0 0,0 1 0,0-1 0,-1 0 0,1 0 1,0 0-1,0 1 0,0-1 0,0 0 0,0 0 0,0 0 0,1-1 0,-1 1 0,0 0 0,0 0 1,1-1-1,1 2 0,2-1-14,0 0 0,0 0 1,-1 0-1,1-1 0,0 0 0,0 0 1,0 0-1,0 0 0,0-1 0,-1 0 1,1 0-1,8-3 0,6-3-93,32-16 1,-32 14 42,28-16-276,69-50 1,-60 38 21,-34 27 166,-22 10 145,1 0 0,0 0 0,-1 0 0,1 0 0,0 0 0,0 0 0,-1 0 0,1 0 0,0 0 0,-1 0 0,1 1 0,0-1 0,-1 0 1,1 0-1,0 1 0,-1-1 0,1 0 0,-1 1 0,1 0 0,1 1-6,0 0 1,-1 1 0,0-1-1,0 0 1,1 1-1,-1 0 1,-1-1-1,1 1 1,0-1 0,-1 1-1,1 0 1,-1 4-1,9 100-117,-8-75 130,2-1 0,0 1 0,2-1 0,2 0 0,12 39 1,-15-64 4,-1 0 1,1 0 0,0 0 0,7 8 0,-8-10 0,1-1 0,-1 1 0,0 0 0,-1 1 0,1-1 0,-1 0 0,1 1 0,2 9 0,-5-13 15,0 1 0,0-1 0,0 1 0,-1-1 0,1 1 0,0-1-1,-1 1 1,1-1 0,-1 1 0,0-1 0,1 0 0,-1 1 0,0-1 0,0 0 0,0 1 0,0-1 0,0 0 0,0 0 0,0 0-1,0 0 1,0 0 0,0 0 0,-3 1 0,-33 18 549,32-18-481,-14 6 92,0-1-1,0-1 1,-1-1 0,1 0 0,-1-2 0,0 0-1,-1-2 1,1 0 0,0-1 0,0-1 0,-1 0-1,1-2 1,0-1 0,1 0 0,-25-9-1,44 13-169,-27-12-856,24 9-679,18 5 270,2 0 551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41.221"/>
    </inkml:context>
    <inkml:brush xml:id="br0">
      <inkml:brushProperty name="width" value="0.05" units="cm"/>
      <inkml:brushProperty name="height" value="0.05" units="cm"/>
    </inkml:brush>
  </inkml:definitions>
  <inkml:trace contextRef="#ctx0" brushRef="#br0">0 203 14283,'4'-10'319,"1"0"-1,0 0 1,1 1-1,0 0 1,0 0 0,1 0-1,0 1 1,0-1-1,1 2 1,16-13 0,-1 3 19,-1 2 1,2 0 0,28-12 0,-45 23-291,-1 2 0,0-1 1,1 1-1,0 0 0,-1 0 1,1 1-1,0 0 0,10 0 1,-15 1-45,0 0 1,-1 0 0,1 0 0,0 1-1,0-1 1,-1 0 0,1 1 0,0-1-1,-1 1 1,1 0 0,0 0-1,-1 0 1,1 0 0,-1 0 0,0 0-1,1 0 1,-1 0 0,0 0 0,1 1-1,-1-1 1,0 0 0,0 1 0,0-1-1,0 1 1,0-1 0,-1 1-1,1 0 1,0-1 0,-1 1 0,1 0-1,-1-1 1,0 1 0,1 0 0,-1 0-1,0 0 1,0-1 0,0 3 0,-1 3 1,1 0 0,-1 0 1,0 0-1,0 0 1,-1 0-1,0-1 0,0 1 1,0-1-1,-1 1 1,-4 7-1,-7 8 49,-23 31 0,23-36 12,1 2 0,-11 20 0,20-30-38,0 0 1,0 0-1,1 0 1,1 0-1,-1 0 1,1 1-1,1-1 1,0 1-1,0 12 1,1-18-43,0-1 0,1 1 0,-1-1 0,1 1 0,0-1 0,0 1 0,0-1 0,0 0 0,0 1 0,1-1 0,-1 0 0,1 0 0,0 0 0,0 0 0,0 0 0,1 0 0,-1-1 0,1 1 0,-1-1 0,1 0 0,0 0 0,0 0 0,0 0 0,0 0 0,0 0 0,0-1 0,7 3 0,1-2-146,1 0 1,0 0-1,0-1 1,0 0-1,0-1 1,0 0-1,0-1 1,-1-1-1,1 0 1,20-6-1,8-4-245,63-29-1,-28 5-172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41.619"/>
    </inkml:context>
    <inkml:brush xml:id="br0">
      <inkml:brushProperty name="width" value="0.05" units="cm"/>
      <inkml:brushProperty name="height" value="0.05" units="cm"/>
    </inkml:brush>
  </inkml:definitions>
  <inkml:trace contextRef="#ctx0" brushRef="#br0">120 35 13395,'0'-2'126,"0"0"1,-1 0 0,1 0-1,-1 0 1,0 0 0,0 0-1,1 1 1,-1-1-1,0 0 1,0 0 0,-1 1-1,1-1 1,0 1-1,0-1 1,-4-2 0,4 4-74,0-1 0,0 1 1,0-1-1,0 1 1,-1 0-1,1-1 0,0 1 1,0 0-1,0 0 1,-1 0-1,1 0 0,0 0 1,0 0-1,-1 0 1,1 0-1,0 1 0,0-1 1,-1 0-1,1 1 0,0-1 1,0 1-1,0-1 1,0 1-1,0 0 0,0-1 1,0 1-1,-2 1 1,-3 3 50,1 1 0,-1-1 0,1 1 0,0 0 0,1 0 0,-1 0 0,1 1 0,0 0 0,1 0 0,0 0 0,0 0 0,-2 8 0,2-7-86,1 1-1,0-1 0,1 1 1,0-1-1,0 1 1,0-1-1,1 1 1,1 0-1,-1-1 1,4 15-1,-3-20-4,0 0 0,0-1 1,1 1-1,-1 0 0,1 0 1,-1 0-1,1-1 0,0 1 0,0-1 1,0 0-1,0 1 0,1-1 0,-1 0 1,1 0-1,-1 0 0,1-1 1,0 1-1,-1-1 0,1 1 0,0-1 1,0 0-1,0 0 0,0 0 0,0 0 1,0-1-1,1 1 0,-1-1 0,0 0 1,0 0-1,0 0 0,5-1 1,2 0 80,-1 0 0,1-1 0,-1 0 0,1-1 1,-1 0-1,0 0 0,0-1 0,-1 0 1,11-7-1,-12 7 33,0-1 0,-1-1 0,0 1 0,0-1 0,0 0 0,-1 0 0,0-1-1,0 0 1,-1 0 0,0 0 0,0 0 0,4-11 0,-7 15-90,0 0 1,0 0-1,-1 0 0,1 0 0,-1 0 0,1 0 0,-1 0 0,0 0 1,0 0-1,0 0 0,-1 0 0,1 0 0,-1 1 0,0-1 0,0 0 1,0 0-1,0 0 0,0 0 0,0 1 0,-1-1 0,1 1 0,-1-1 1,0 1-1,0-1 0,0 1 0,0 0 0,0 0 0,0 0 0,-1 0 1,1 1-1,-1-1 0,1 0 0,-1 1 0,0 0 0,1 0 0,-6-2 1,2 1-87,0 0 0,0 1 1,0 0-1,0 0 1,0 0-1,0 1 0,0 0 1,0 0-1,0 1 1,-7 0-1,10 0 7,-1-1-1,1 1 1,-1 0-1,1 0 1,0 0-1,-1 1 1,1-1-1,0 1 1,0-1-1,0 1 1,0 0-1,0 0 1,0 1-1,1-1 1,-1 1-1,1-1 1,0 1-1,-4 4 1,-1 14-287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48.234"/>
    </inkml:context>
    <inkml:brush xml:id="br0">
      <inkml:brushProperty name="width" value="0.05" units="cm"/>
      <inkml:brushProperty name="height" value="0.05" units="cm"/>
    </inkml:brush>
  </inkml:definitions>
  <inkml:trace contextRef="#ctx0" brushRef="#br0">31 367 13163,'-20'8'2054,"9"-4"-128,22-8-504,0-1-1224,0-2 0,0 1-1,-1-2 1,1 1 0,-2-1-1,1-1 1,11-13 0,-2 3 10,140-157 828,-92 98-826,-61 70-195,-5 7-12,0-1-1,0 1 1,0-1 0,0 1-1,1-1 1,-1 1-1,0-1 1,1 1 0,-1 0-1,1 0 1,0 0 0,-1 0-1,1 0 1,0 0-1,0 0 1,2 0 0,-4 1-3,0 0 1,1 0-1,-1 0 1,0 0-1,1 0 1,-1 0 0,0 0-1,1 0 1,-1 1-1,0-1 1,1 0-1,-1 0 1,0 0-1,0 0 1,1 1 0,-1-1-1,0 0 1,0 0-1,1 0 1,-1 1-1,0-1 1,0 0-1,0 1 1,0-1 0,1 0-1,-1 0 1,0 1-1,0-1 1,0 0-1,0 1 1,0-1 0,0 0-1,0 1 1,0-1-1,0 0 1,0 1-1,0-1 1,0 16 6,0-14-5,-27 152 32,17-109-140,2 1-1,-4 77 1,12-122 43,0-1 1,0 1 0,0 0-1,0 0 1,0 0-1,0 0 1,0 0-1,0 0 1,0 0-1,1 0 1,-1 0-1,0-1 1,1 1-1,-1 0 1,1 0-1,-1 0 1,2 1-1,-2-2 50,0 0 0,1 0-1,-1 0 1,1 0-1,-1 0 1,0 0-1,1 0 1,-1 0 0,1 0-1,-1 0 1,1 0-1,-1 0 1,0 0-1,1 0 1,-1 0-1,1-1 1,-1 1 0,0 0-1,1 0 1,-1 0-1,0-1 1,1 1-1,-1 0 1,0 0 0,1-1-1,-1 0 1,27-32 69,-18 22-371,8-7 35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8:38:57.038"/>
    </inkml:context>
    <inkml:brush xml:id="br0">
      <inkml:brushProperty name="width" value="0.05" units="cm"/>
      <inkml:brushProperty name="height" value="0.05" units="cm"/>
    </inkml:brush>
  </inkml:definitions>
  <inkml:trace contextRef="#ctx0" brushRef="#br0">118 1 14859,'-13'24'992,"-7"22"-880,-4 8-24,4 15 128,2 1-47,5 5-81,5-1 8,6-9-48,2-9 0,5-18-32,0-9 0,1-15-32,0-6-96,-5-11 2112,-2-7-1864,-6-10 200,-5-5 80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48.771"/>
    </inkml:context>
    <inkml:brush xml:id="br0">
      <inkml:brushProperty name="width" value="0.05" units="cm"/>
      <inkml:brushProperty name="height" value="0.05" units="cm"/>
    </inkml:brush>
  </inkml:definitions>
  <inkml:trace contextRef="#ctx0" brushRef="#br0">115 120 14827,'8'-12'639,"0"0"1,-1-1-1,0 1 0,-1-2 0,0 1 0,7-28 0,-13 41-618,0 0-1,0 0 1,0 0-1,0 0 0,0-1 1,0 1-1,0 0 0,0 0 1,0 0-1,0 0 1,-1 0-1,1-1 0,0 1 1,0 0-1,0 0 0,0 0 1,0 0-1,0 0 1,0 0-1,-1 0 0,1 0 1,0-1-1,0 1 0,0 0 1,0 0-1,0 0 1,-1 0-1,1 0 0,0 0 1,0 0-1,0 0 0,0 0 1,-1 0-1,1 0 0,0 0 1,0 0-1,0 0 1,0 0-1,-1 0 0,1 0 1,0 0-1,0 0 0,0 0 1,0 1-1,0-1 1,-1 0-1,1 0 0,0 0 1,0 0-1,0 0 0,0 0 1,0 0-1,0 0 1,0 1-1,-1-1 0,1 0 1,0 0-1,-6 8 71,0 1 1,0-1-1,1 1 0,0 0 0,1 1 1,-6 14-1,0 0-55,9-21-36,-9 18 4,1-1-1,0 2 0,2-1 0,1 1 1,-6 32-1,12-53-5,0 0 0,0 0 1,0 0-1,0 1 0,-1-1 0,1 0 1,1 0-1,-1 0 0,0 0 0,0 0 1,0 0-1,1 0 0,-1 0 0,0 0 1,1 0-1,-1 0 0,1 0 0,-1 0 0,1 0 1,-1 0-1,1 0 0,0 0 0,0-1 1,-1 1-1,1 0 0,0 0 0,0-1 1,0 1-1,0-1 0,0 1 0,0-1 1,0 1-1,0-1 0,0 1 0,0-1 1,0 0-1,0 0 0,0 1 0,0-1 1,0 0-1,0 0 0,0 0 0,0 0 1,0 0-1,0 0 0,1-1 0,-1 1 0,1-1 1,9-1-21,0-1 0,-1 0 0,0-1 0,11-5 0,-7 3-17,-3 2 16,-2 0-6,0 0 0,0 1 0,1 1 0,10-2-1,-18 3 22,0 1-1,0 0 1,0 0-1,0 0 1,1 0-1,-1 0 1,0 1-1,0-1 1,0 0-1,0 1 1,0 0-1,0-1 1,0 1-1,0 0 1,0 0-1,-1 0 1,1 0-1,0 1 1,0-1-1,-1 0 1,1 1-1,-1-1 1,1 1-1,1 2 1,9 17-23,-1 1 0,15 40 0,-17-39 40,-8-21 0,0 0-1,-1 0 1,1-1 0,-1 1 0,0 0 0,0 0 0,1 0-1,-1-1 1,0 1 0,0 0 0,-1 0 0,1 0 0,0-1-1,-1 1 1,1 0 0,-1 0 0,-1 2 0,0 0 20,1-1 1,-2 0 0,1 0-1,0 0 1,-1 0 0,1-1-1,-1 1 1,-4 2 0,-6 5 133,-1-2 1,0 0 0,-18 8 0,20-11-48,-36 15 476,-1-1 0,-85 19-1,140-39-2130,-5 1 1503,-1 0 1,1 0-1,-1 0 1,1 0-1,0 0 1,-1 0-1,1 0 0,0 0 1,-1 0-1,1-1 1,-1 1-1,1 0 1,-1 0-1,1-1 0,-1 1 1,1 0-1,-1-1 1,1 1-1,-1-1 1,1 1-1,0-1 1,11-13-396,3-3-135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50.664"/>
    </inkml:context>
    <inkml:brush xml:id="br0">
      <inkml:brushProperty name="width" value="0.05" units="cm"/>
      <inkml:brushProperty name="height" value="0.05" units="cm"/>
    </inkml:brush>
  </inkml:definitions>
  <inkml:trace contextRef="#ctx0" brushRef="#br0">31 572 13811,'-3'6'488,"1"-1"-217,0 0-1,-1 0 1,1 0-1,-1 0 1,0 0-1,-1-1 1,-5 7 0,43-61 3320,-7 11-3130,143-198 904,-117 167-1121,40-47 51,-74 95-249,1 1 1,1 1 0,24-18-1,-44 37-44,0 0 0,0 1 0,0-1 0,0 0-1,0 0 1,0 1 0,0-1 0,1 1 0,-1-1 0,0 1 0,0-1-1,0 1 1,1 0 0,-1-1 0,0 1 0,1 0 0,-1 0-1,2 0 1,-3 1-1,1-1 0,-1 0-1,1 1 1,-1-1 0,1 1-1,-1-1 1,1 1-1,-1-1 1,1 1 0,-1-1-1,0 1 1,1-1 0,-1 1-1,0-1 1,0 1 0,1 0-1,-1-1 1,0 1-1,0 0 1,0-1 0,0 1-1,0 0 1,0-1 0,0 2-1,0 8 1,-1-1 0,-1 1 0,-3 16 0,2-15-1,-19 91 0,-31 168-11,62-329-3403,-6 28 2758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51.054"/>
    </inkml:context>
    <inkml:brush xml:id="br0">
      <inkml:brushProperty name="width" value="0.05" units="cm"/>
      <inkml:brushProperty name="height" value="0.05" units="cm"/>
    </inkml:brush>
  </inkml:definitions>
  <inkml:trace contextRef="#ctx0" brushRef="#br0">132 2 15579,'1'-1'831,"-1"4"-266,-3 11 5,-7 22 21,-31 76 394,-28 89 602,67-194-1501,0 0 0,0 0 0,1 0 0,0-1 1,0 1-1,1 0 0,0 0 0,0 0 0,2 14 0,-2-20-78,1-1 1,-1 1 0,0 0-1,0 0 1,1 0-1,-1-1 1,0 1 0,1 0-1,-1-1 1,1 1 0,-1 0-1,1-1 1,-1 1-1,1 0 1,0-1 0,-1 1-1,1-1 1,0 1 0,-1-1-1,1 1 1,0-1 0,0 0-1,0 1 1,0-1-1,1 0 0,0 1-1,0-1 1,-1 0-1,1 0 1,0 0-1,0-1 0,0 1 1,-1 0-1,1-1 1,3 0-1,3-3-61,0 0 0,0 0 0,12-9 0,40-33-2736,85-86 0,-120 107 1779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51.424"/>
    </inkml:context>
    <inkml:brush xml:id="br0">
      <inkml:brushProperty name="width" value="0.05" units="cm"/>
      <inkml:brushProperty name="height" value="0.05" units="cm"/>
    </inkml:brush>
  </inkml:definitions>
  <inkml:trace contextRef="#ctx0" brushRef="#br0">118 0 13763,'-16'27'1424,"-3"9"-728,1 8-216,2 5 681,-3 6-185,9 1-200,-3 0-136,10-4-168,-1-3-136,4-10-376,4-8-288,1-13 1545,0-8-1177,-3-29 56,0-12 40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51.816"/>
    </inkml:context>
    <inkml:brush xml:id="br0">
      <inkml:brushProperty name="width" value="0.05" units="cm"/>
      <inkml:brushProperty name="height" value="0.05" units="cm"/>
    </inkml:brush>
  </inkml:definitions>
  <inkml:trace contextRef="#ctx0" brushRef="#br0">33 14 10226,'-6'-2'906,"3"2"-441,0-1 1,0 0-1,0 0 0,0 0 1,0-1-1,0 1 1,-3-3-1,12 11 236,0 1 0,0 0 0,5 12 0,0-2-402,-6-12-80,-1 0-1,-1 0 1,1 0-1,-1 1 1,0 0-1,0-1 0,-1 1 1,0 0-1,0 0 1,-1 0-1,1 0 0,-1 10 1,-2-8 172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57.215"/>
    </inkml:context>
    <inkml:brush xml:id="br0">
      <inkml:brushProperty name="width" value="0.05" units="cm"/>
      <inkml:brushProperty name="height" value="0.05" units="cm"/>
    </inkml:brush>
  </inkml:definitions>
  <inkml:trace contextRef="#ctx0" brushRef="#br0">154 222 10010,'7'-18'637,"22"-64"2217,-26 73-2465,-1 0 0,-1-1-1,1 1 1,-1-1 0,-1 1 0,0 0 0,-1-10 0,1 17-317,0 0 1,0 0 0,-1 0-1,1 0 1,-1 0 0,1 0-1,-1 0 1,0 0 0,0 0-1,0 0 1,0 0 0,0 1-1,0-1 1,-1 0 0,-1-1 0,2 2-27,0 1 0,0-1 1,0 0-1,0 1 1,0-1-1,0 1 0,0 0 1,0-1-1,-1 1 1,1 0-1,0 0 1,0 0-1,0-1 0,-1 1 1,1 0-1,0 1 1,0-1-1,0 0 1,-2 1-1,-2 0 32,1 1-1,-1 0 1,1 0 0,-1 1-1,1-1 1,0 1 0,0 0-1,0 0 1,0 1 0,-5 5-1,-4 6-9,1 0 0,0 1 0,2 0 0,-1 1 0,-11 28-1,17-33-67,0 1-1,1-1 0,0 1 0,1 1 0,0-1 0,2 0 0,-1 1 0,2 25 0,0-37 0,0 0 0,0 1-1,0-1 1,0 0-1,1 0 1,-1 0 0,1 0-1,0 0 1,0 0 0,-1 0-1,1 0 1,0 0-1,1 0 1,-1-1 0,0 1-1,0 0 1,1-1 0,-1 1-1,1-1 1,0 1 0,2 1-1,-1-1 0,0-1 1,0-1-1,0 1 0,-1 0 1,1-1-1,0 1 0,0-1 1,0 0-1,0 0 0,0 0 0,0 0 1,0 0-1,6-2 0,2-1 4,-1-1-1,1 0 1,-1 0-1,0-1 0,0 0 1,0-1-1,12-9 1,-13 7 32,0 0 0,-1 0 1,0 0-1,-1-1 1,0 0-1,0-1 1,-1 1-1,6-13 1,-10 18-9,-1 0 0,0 1 0,1-1 0,-1 1 1,-1-1-1,1 0 0,0 0 0,-1 0 0,0 1 1,0-1-1,0 0 0,-1-4 0,0 5-3,0 0-1,0 1 0,0-1 0,0 0 1,0 1-1,-1-1 0,1 1 0,-1 0 1,1 0-1,-1-1 0,0 1 0,0 0 1,0 1-1,0-1 0,-1 0 0,1 0 1,0 1-1,-5-2 0,2 0 0,-1 1 1,0 0-1,0 0 0,0 1 1,0 0-1,0 0 0,0 0 1,0 1-1,0 0 0,-12 1 1,13-1 69,0 1 1,-1 0 0,1 0 0,0 0-1,0 1 1,0-1 0,0 1-1,1 0 1,-1 1 0,0-1 0,1 1-1,-8 6 1,3 6 59,6 5 55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57.986"/>
    </inkml:context>
    <inkml:brush xml:id="br0">
      <inkml:brushProperty name="width" value="0.05" units="cm"/>
      <inkml:brushProperty name="height" value="0.05" units="cm"/>
    </inkml:brush>
  </inkml:definitions>
  <inkml:trace contextRef="#ctx0" brushRef="#br0">206 14 14227,'0'-1'91,"-1"0"1,0 0-1,0 0 0,0 0 1,0 0-1,0 0 0,0 0 1,0 0-1,0 1 0,0-1 1,0 1-1,0-1 0,-1 1 1,1-1-1,0 1 0,0-1 1,-1 1-1,1 0 0,0 0 1,0 0-1,-1 0 0,1 0 1,0 0-1,-1 0 0,-1 0 1,-3 1 52,1 0 0,0 0-1,-1 1 1,1-1 0,-6 4 0,1 0-43,0 0-1,0 1 1,0 0 0,1 1 0,0 0-1,0 1 1,1 0 0,-9 10-1,12-12-93,0 0 1,1 0-1,0 1 0,0-1 0,0 1 0,1 0 0,0 0 0,0 0 0,1 0 0,0 1 0,0-1 0,1 1 1,-1 9-1,1-14-6,1-1 1,0 1 0,0-1 0,1 1-1,-1 0 1,0-1 0,1 1 0,0-1-1,-1 1 1,1-1 0,0 1 0,0-1-1,1 0 1,-1 1 0,0-1 0,1 0-1,0 0 1,-1 0 0,1 0 0,0 0-1,0 0 1,0 0 0,0-1 0,0 1-1,0-1 1,1 0 0,-1 1 0,0-1-1,1 0 1,-1 0 0,1-1 0,-1 1-1,1 0 1,-1-1 0,5 1 0,2-1 7,0 1 1,0-1 0,0-1 0,0 0 0,0 0 0,0-1-1,0 0 1,0 0 0,10-5 0,-4 0 30,0 0 1,-1-1-1,0-1 1,0 0-1,24-21 1,-30 22 25,1 0-1,-2-1 1,1 1 0,-1-2 0,0 1-1,-1-1 1,0 0 0,0 0-1,4-12 1,-9 20-41,-1 0 0,1 0 0,0-1 1,-1 1-1,1 0 0,-1 0 0,0-1 0,0 1 0,0 0 0,0 0 0,0-1 0,0 1 0,-1 0 0,0-5 0,0 6-3,0 0-1,1 0 0,-1-1 0,0 1 0,0 0 1,0 0-1,0 0 0,0 0 0,0 0 0,0 0 1,0 0-1,-1 0 0,1 1 0,0-1 0,0 0 1,-1 1-1,-1-2 0,-3 1 15,1 0 1,-1 0-1,1 1 0,-1 0 1,1 0-1,-1 0 0,1 0 1,-1 1-1,1 0 0,-8 2 1,-4 2-125,1 1 0,-1 1 0,1 0 0,0 2 0,-24 16 0,-68 59-1402,89-67 1127,14-7-86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58.665"/>
    </inkml:context>
    <inkml:brush xml:id="br0">
      <inkml:brushProperty name="width" value="0.05" units="cm"/>
      <inkml:brushProperty name="height" value="0.05" units="cm"/>
    </inkml:brush>
  </inkml:definitions>
  <inkml:trace contextRef="#ctx0" brushRef="#br0">143 56 14091,'-2'-2'161,"0"0"0,-1 1 0,1-1 0,-1 1 0,1-1 1,-1 1-1,0 0 0,0 0 0,1 0 0,-1 0 0,0 1 0,0-1 0,0 1 0,0-1 0,0 1 0,0 0 0,0 0 1,0 1-1,1-1 0,-5 1 0,3 1-54,0-1 0,0 1-1,0 0 1,0 0 0,0 0 0,0 1 0,1-1 0,-1 1 0,1 0 0,0 0 0,0 0 0,-5 6 0,5-4-77,-1 0 1,1 0 0,0 1 0,0-1-1,1 1 1,-1-1 0,1 1 0,1 0-1,-2 8 1,2-11-22,0 1-1,1 0 1,0-1-1,0 1 0,0 0 1,0 0-1,1-1 1,-1 1-1,1 0 1,0-1-1,0 1 1,1-1-1,-1 1 1,1-1-1,2 4 1,-2-4-7,0 0 0,0-1 1,1 0-1,-1 1 1,1-1-1,0 0 0,0 0 1,0-1-1,0 1 0,0 0 1,0-1-1,0 0 0,0 0 1,1 0-1,-1 0 0,0 0 1,1-1-1,-1 1 1,0-1-1,1 0 0,-1 0 1,1 0-1,-1-1 0,6 0 1,0-1 2,0 0 1,-1 0-1,1-1 1,0 0-1,-1-1 0,1 0 1,-1 0-1,9-6 1,-10 4 18,0 1 1,0-1-1,0-1 1,-1 1-1,0-1 0,0 0 1,-1-1-1,0 1 1,0-1-1,5-11 1,-9 17-11,0-1 1,0 0 0,0 0-1,0 1 1,0-1 0,-1 0 0,1 0-1,-1 0 1,0 0 0,0 0 0,0 1-1,0-1 1,0 0 0,-1 0-1,1 0 1,-1 0 0,0 0 0,0 1-1,0-1 1,0 0 0,0 1 0,-1-1-1,1 1 1,-1-1 0,0 1-1,0 0 1,0 0 0,0-1 0,0 1-1,0 1 1,0-1 0,0 0-1,-1 0 1,1 1 0,-4-2 0,-1 0-39,-1-1 1,1 2-1,-1-1 1,1 1-1,-1 0 1,0 1 0,0 0-1,0 0 1,0 0-1,-16 2 1,18 0-5,0-1-1,0 1 1,0 0 0,0 1 0,0-1-1,1 1 1,-1 0 0,0 1 0,1-1-1,0 1 1,-1 0 0,1 1 0,0-1-1,-8 9 1,0 6-156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3:59.228"/>
    </inkml:context>
    <inkml:brush xml:id="br0">
      <inkml:brushProperty name="width" value="0.05" units="cm"/>
      <inkml:brushProperty name="height" value="0.05" units="cm"/>
    </inkml:brush>
  </inkml:definitions>
  <inkml:trace contextRef="#ctx0" brushRef="#br0">233 24 12139,'-4'-2'239,"1"1"1,-1-1-1,1 1 1,-1 0-1,0 0 1,1 1-1,-1-1 0,0 1 1,0-1-1,1 1 1,-1 0-1,0 1 1,0-1-1,-6 2 1,4 0-82,0 0 0,0 1 0,0-1 0,1 1 0,-1 0 0,1 1 0,-1-1 0,-5 6 0,1 1-57,0 0-1,0 1 0,1 0 1,1 0-1,0 1 0,0 0 1,-7 16-1,8-13-7,1 1 1,0 0-1,-6 34 0,11-45-69,0 0 0,0-1 0,0 1 1,1 0-1,0 0 0,0 0 0,0 0 0,1 0 0,0 0 0,-1 0 0,2-1 0,-1 1 0,1 0 0,-1-1 0,1 1 0,0-1 1,1 1-1,3 4 0,-5-8-6,0 1 0,1-1 0,-1 0 1,1 0-1,0 1 0,-1-1 0,1 0 1,0 0-1,0-1 0,0 1 0,-1 0 1,1 0-1,0-1 0,0 1 0,0-1 1,0 0-1,0 0 0,0 0 0,0 0 1,0 0-1,0 0 0,0 0 0,0-1 0,0 1 1,0-1-1,0 1 0,0-1 0,0 0 1,0 1-1,0-1 0,3-3 0,4-1 73,-1-2 0,1 1 0,-1-1-1,12-14 1,-6 7 29,-1-1-1,-1 0 1,0-1-1,-1 0 1,-1-1-1,-1 0 1,0 0-1,-1-1 0,-1 0 1,-1-1-1,7-31 1,-12 46-103,-1 0-1,1 1 1,-1-1 0,0 0-1,0 1 1,0-1 0,-1 0-1,1 0 1,-1 1 0,0-1-1,0 1 1,0-1 0,-3-3-1,3 5-27,0 1 0,0 0 0,0-1 0,0 1 0,0 0 0,-1 0 0,1 0 1,-1 0-1,1 0 0,-1 0 0,1 0 0,-1 1 0,1-1 0,-1 0 0,0 1 0,1-1 0,-1 1 0,0 0 0,1 0 0,-1-1 0,0 1 0,0 0 0,1 0 0,-1 1 0,0-1 0,0 0 0,1 1 0,-1-1 0,-2 1 0,-2 1-128,-1 1-1,1-1 1,-1 1 0,1 0 0,0 1 0,0-1-1,0 1 1,-9 9 0,-2 3-219,-19 22 1,33-34 322,-19 20-440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5T09:14:00.095"/>
    </inkml:context>
    <inkml:brush xml:id="br0">
      <inkml:brushProperty name="width" value="0.05" units="cm"/>
      <inkml:brushProperty name="height" value="0.05" units="cm"/>
    </inkml:brush>
  </inkml:definitions>
  <inkml:trace contextRef="#ctx0" brushRef="#br0">32 379 12195,'-2'1'165,"0"0"0,0 1 0,0 0-1,-1 0 1,1 0 0,0 0-1,0 0 1,1 0 0,-1 0-1,0 1 1,1-1-1,0 1 1,-1-1 0,1 1-1,0-1 1,0 1 0,0 0-1,1 0 1,-1 3 0,1-5-120,0-1 1,0 1 0,1-1 0,-1 1 0,0-1 0,1 1-1,-1-1 1,1 1 0,-1-1 0,0 1 0,1-1-1,-1 0 1,1 1 0,-1-1 0,1 0 0,-1 1 0,1-1-1,0 0 1,-1 0 0,1 0 0,-1 1 0,1-1-1,0 0 1,-1 0 0,1 0 0,-1 0 0,1 0-1,0 0 1,-1 0 0,1 0 0,-1 0 0,1-1 0,-1 1-1,2 0 1,25-8 663,-10-1-489,-2 0-1,1 0 1,-1-2-1,-1 0 1,0 0-1,14-17 0,74-85 525,-94 102-681,104-140 381,-76 100-404,-24 39-34,-12 12-6,0 0 0,0 0 0,0 0 0,0 0 0,1 0 0,-1 0 0,0 0 0,0 0 0,0 0 0,0 0 0,0 0 0,1 0 0,-1 0 0,0 0 0,0 0 0,0 0 0,0 0 0,0 0 1,1 0-1,-1 0 0,0 0 0,0 0 0,0 0 0,0 1 0,0-1 0,0 0 0,0 0 0,1 0 0,-1 0 0,0 0 0,0 0 0,0 0 0,0 1 0,0-1 0,0 0 0,0 0 0,0 0 0,0 0 0,0 0 0,0 1 0,0-1 0,0 0 0,0 0 0,0 0 0,0 0 0,0 0 0,0 1 0,-4 33-7,-30 100-28,18-76-219,2 1 0,-11 108 0,27-136-1170,-2-30 1398,0 0 1,0-1-1,0 1 1,0 0-1,0-1 1,0 1-1,0 0 1,0-1-1,0 1 1,0 0-1,1-1 1,-1 1-1,0 0 1,0-1-1,1 1 1,-1-1-1,1 1 1,-1-1-1,0 1 1,1 0-1,-1-1 1,1 0-1,-1 1 1,1-1-1,-1 1 1,1-1-1,0 0 1,-1 1-1,1-1 1,-1 0-1,1 0 1,0 1-1,-1-1 1,1 0-1,0 0 1,-1 0-1,1 0 1,0 0-1,-1 0 1,2 0-1,12-12-563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05.05.2022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36867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85065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83790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96942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722016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070635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168898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6183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557906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406394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156967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32877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652176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58170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2967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489914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02069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75986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08748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1193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90283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37858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9032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18286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1822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05.05.2022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05.05.2022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111.xml"/><Relationship Id="rId21" Type="http://schemas.openxmlformats.org/officeDocument/2006/relationships/customXml" Target="../ink/ink63.xml"/><Relationship Id="rId42" Type="http://schemas.openxmlformats.org/officeDocument/2006/relationships/image" Target="../media/image82.png"/><Relationship Id="rId63" Type="http://schemas.openxmlformats.org/officeDocument/2006/relationships/customXml" Target="../ink/ink84.xml"/><Relationship Id="rId84" Type="http://schemas.openxmlformats.org/officeDocument/2006/relationships/image" Target="../media/image103.png"/><Relationship Id="rId138" Type="http://schemas.openxmlformats.org/officeDocument/2006/relationships/image" Target="../media/image130.png"/><Relationship Id="rId107" Type="http://schemas.openxmlformats.org/officeDocument/2006/relationships/customXml" Target="../ink/ink106.xml"/><Relationship Id="rId11" Type="http://schemas.openxmlformats.org/officeDocument/2006/relationships/customXml" Target="../ink/ink58.xml"/><Relationship Id="rId32" Type="http://schemas.openxmlformats.org/officeDocument/2006/relationships/image" Target="../media/image77.png"/><Relationship Id="rId53" Type="http://schemas.openxmlformats.org/officeDocument/2006/relationships/customXml" Target="../ink/ink79.xml"/><Relationship Id="rId74" Type="http://schemas.openxmlformats.org/officeDocument/2006/relationships/image" Target="../media/image98.png"/><Relationship Id="rId128" Type="http://schemas.openxmlformats.org/officeDocument/2006/relationships/image" Target="../media/image125.png"/><Relationship Id="rId149" Type="http://schemas.openxmlformats.org/officeDocument/2006/relationships/customXml" Target="../ink/ink127.xml"/><Relationship Id="rId5" Type="http://schemas.openxmlformats.org/officeDocument/2006/relationships/customXml" Target="../ink/ink55.xml"/><Relationship Id="rId95" Type="http://schemas.openxmlformats.org/officeDocument/2006/relationships/customXml" Target="../ink/ink100.xml"/><Relationship Id="rId22" Type="http://schemas.openxmlformats.org/officeDocument/2006/relationships/image" Target="../media/image72.png"/><Relationship Id="rId27" Type="http://schemas.openxmlformats.org/officeDocument/2006/relationships/customXml" Target="../ink/ink66.xml"/><Relationship Id="rId43" Type="http://schemas.openxmlformats.org/officeDocument/2006/relationships/customXml" Target="../ink/ink74.xml"/><Relationship Id="rId48" Type="http://schemas.openxmlformats.org/officeDocument/2006/relationships/image" Target="../media/image85.png"/><Relationship Id="rId64" Type="http://schemas.openxmlformats.org/officeDocument/2006/relationships/image" Target="../media/image93.png"/><Relationship Id="rId69" Type="http://schemas.openxmlformats.org/officeDocument/2006/relationships/customXml" Target="../ink/ink87.xml"/><Relationship Id="rId113" Type="http://schemas.openxmlformats.org/officeDocument/2006/relationships/customXml" Target="../ink/ink109.xml"/><Relationship Id="rId118" Type="http://schemas.openxmlformats.org/officeDocument/2006/relationships/image" Target="../media/image120.png"/><Relationship Id="rId134" Type="http://schemas.openxmlformats.org/officeDocument/2006/relationships/image" Target="../media/image128.png"/><Relationship Id="rId139" Type="http://schemas.openxmlformats.org/officeDocument/2006/relationships/customXml" Target="../ink/ink122.xml"/><Relationship Id="rId80" Type="http://schemas.openxmlformats.org/officeDocument/2006/relationships/image" Target="../media/image101.png"/><Relationship Id="rId85" Type="http://schemas.openxmlformats.org/officeDocument/2006/relationships/customXml" Target="../ink/ink95.xml"/><Relationship Id="rId150" Type="http://schemas.openxmlformats.org/officeDocument/2006/relationships/image" Target="../media/image136.png"/><Relationship Id="rId155" Type="http://schemas.openxmlformats.org/officeDocument/2006/relationships/customXml" Target="../ink/ink130.xml"/><Relationship Id="rId12" Type="http://schemas.openxmlformats.org/officeDocument/2006/relationships/image" Target="../media/image67.png"/><Relationship Id="rId17" Type="http://schemas.openxmlformats.org/officeDocument/2006/relationships/customXml" Target="../ink/ink61.xml"/><Relationship Id="rId33" Type="http://schemas.openxmlformats.org/officeDocument/2006/relationships/customXml" Target="../ink/ink69.xml"/><Relationship Id="rId38" Type="http://schemas.openxmlformats.org/officeDocument/2006/relationships/image" Target="../media/image80.png"/><Relationship Id="rId59" Type="http://schemas.openxmlformats.org/officeDocument/2006/relationships/customXml" Target="../ink/ink82.xml"/><Relationship Id="rId103" Type="http://schemas.openxmlformats.org/officeDocument/2006/relationships/customXml" Target="../ink/ink104.xml"/><Relationship Id="rId108" Type="http://schemas.openxmlformats.org/officeDocument/2006/relationships/image" Target="../media/image115.png"/><Relationship Id="rId124" Type="http://schemas.openxmlformats.org/officeDocument/2006/relationships/image" Target="../media/image123.png"/><Relationship Id="rId129" Type="http://schemas.openxmlformats.org/officeDocument/2006/relationships/customXml" Target="../ink/ink117.xml"/><Relationship Id="rId54" Type="http://schemas.openxmlformats.org/officeDocument/2006/relationships/image" Target="../media/image88.png"/><Relationship Id="rId70" Type="http://schemas.openxmlformats.org/officeDocument/2006/relationships/image" Target="../media/image96.png"/><Relationship Id="rId75" Type="http://schemas.openxmlformats.org/officeDocument/2006/relationships/customXml" Target="../ink/ink90.xml"/><Relationship Id="rId91" Type="http://schemas.openxmlformats.org/officeDocument/2006/relationships/customXml" Target="../ink/ink98.xml"/><Relationship Id="rId96" Type="http://schemas.openxmlformats.org/officeDocument/2006/relationships/image" Target="../media/image109.png"/><Relationship Id="rId140" Type="http://schemas.openxmlformats.org/officeDocument/2006/relationships/image" Target="../media/image131.png"/><Relationship Id="rId145" Type="http://schemas.openxmlformats.org/officeDocument/2006/relationships/customXml" Target="../ink/ink125.xml"/><Relationship Id="rId1" Type="http://schemas.openxmlformats.org/officeDocument/2006/relationships/slideLayout" Target="../slideLayouts/slideLayout7.xml"/><Relationship Id="rId6" Type="http://schemas.openxmlformats.org/officeDocument/2006/relationships/image" Target="../media/image64.png"/><Relationship Id="rId23" Type="http://schemas.openxmlformats.org/officeDocument/2006/relationships/customXml" Target="../ink/ink64.xml"/><Relationship Id="rId28" Type="http://schemas.openxmlformats.org/officeDocument/2006/relationships/image" Target="../media/image75.png"/><Relationship Id="rId49" Type="http://schemas.openxmlformats.org/officeDocument/2006/relationships/customXml" Target="../ink/ink77.xml"/><Relationship Id="rId114" Type="http://schemas.openxmlformats.org/officeDocument/2006/relationships/image" Target="../media/image118.png"/><Relationship Id="rId119" Type="http://schemas.openxmlformats.org/officeDocument/2006/relationships/customXml" Target="../ink/ink112.xml"/><Relationship Id="rId44" Type="http://schemas.openxmlformats.org/officeDocument/2006/relationships/image" Target="../media/image83.png"/><Relationship Id="rId60" Type="http://schemas.openxmlformats.org/officeDocument/2006/relationships/image" Target="../media/image91.png"/><Relationship Id="rId65" Type="http://schemas.openxmlformats.org/officeDocument/2006/relationships/customXml" Target="../ink/ink85.xml"/><Relationship Id="rId81" Type="http://schemas.openxmlformats.org/officeDocument/2006/relationships/customXml" Target="../ink/ink93.xml"/><Relationship Id="rId86" Type="http://schemas.openxmlformats.org/officeDocument/2006/relationships/image" Target="../media/image104.png"/><Relationship Id="rId130" Type="http://schemas.openxmlformats.org/officeDocument/2006/relationships/image" Target="../media/image126.png"/><Relationship Id="rId135" Type="http://schemas.openxmlformats.org/officeDocument/2006/relationships/customXml" Target="../ink/ink120.xml"/><Relationship Id="rId151" Type="http://schemas.openxmlformats.org/officeDocument/2006/relationships/customXml" Target="../ink/ink128.xml"/><Relationship Id="rId156" Type="http://schemas.openxmlformats.org/officeDocument/2006/relationships/image" Target="../media/image139.png"/><Relationship Id="rId13" Type="http://schemas.openxmlformats.org/officeDocument/2006/relationships/customXml" Target="../ink/ink59.xml"/><Relationship Id="rId18" Type="http://schemas.openxmlformats.org/officeDocument/2006/relationships/image" Target="../media/image70.png"/><Relationship Id="rId39" Type="http://schemas.openxmlformats.org/officeDocument/2006/relationships/customXml" Target="../ink/ink72.xml"/><Relationship Id="rId109" Type="http://schemas.openxmlformats.org/officeDocument/2006/relationships/customXml" Target="../ink/ink107.xml"/><Relationship Id="rId34" Type="http://schemas.openxmlformats.org/officeDocument/2006/relationships/image" Target="../media/image78.png"/><Relationship Id="rId50" Type="http://schemas.openxmlformats.org/officeDocument/2006/relationships/image" Target="../media/image86.png"/><Relationship Id="rId55" Type="http://schemas.openxmlformats.org/officeDocument/2006/relationships/customXml" Target="../ink/ink80.xml"/><Relationship Id="rId76" Type="http://schemas.openxmlformats.org/officeDocument/2006/relationships/image" Target="../media/image99.png"/><Relationship Id="rId97" Type="http://schemas.openxmlformats.org/officeDocument/2006/relationships/customXml" Target="../ink/ink101.xml"/><Relationship Id="rId104" Type="http://schemas.openxmlformats.org/officeDocument/2006/relationships/image" Target="../media/image113.png"/><Relationship Id="rId120" Type="http://schemas.openxmlformats.org/officeDocument/2006/relationships/image" Target="../media/image121.png"/><Relationship Id="rId125" Type="http://schemas.openxmlformats.org/officeDocument/2006/relationships/customXml" Target="../ink/ink115.xml"/><Relationship Id="rId141" Type="http://schemas.openxmlformats.org/officeDocument/2006/relationships/customXml" Target="../ink/ink123.xml"/><Relationship Id="rId146" Type="http://schemas.openxmlformats.org/officeDocument/2006/relationships/image" Target="../media/image134.png"/><Relationship Id="rId7" Type="http://schemas.openxmlformats.org/officeDocument/2006/relationships/customXml" Target="../ink/ink56.xml"/><Relationship Id="rId71" Type="http://schemas.openxmlformats.org/officeDocument/2006/relationships/customXml" Target="../ink/ink88.xml"/><Relationship Id="rId92" Type="http://schemas.openxmlformats.org/officeDocument/2006/relationships/image" Target="../media/image107.png"/><Relationship Id="rId2" Type="http://schemas.openxmlformats.org/officeDocument/2006/relationships/notesSlide" Target="../notesSlides/notesSlide10.xml"/><Relationship Id="rId29" Type="http://schemas.openxmlformats.org/officeDocument/2006/relationships/customXml" Target="../ink/ink67.xml"/><Relationship Id="rId24" Type="http://schemas.openxmlformats.org/officeDocument/2006/relationships/image" Target="../media/image73.png"/><Relationship Id="rId40" Type="http://schemas.openxmlformats.org/officeDocument/2006/relationships/image" Target="../media/image81.png"/><Relationship Id="rId45" Type="http://schemas.openxmlformats.org/officeDocument/2006/relationships/customXml" Target="../ink/ink75.xml"/><Relationship Id="rId66" Type="http://schemas.openxmlformats.org/officeDocument/2006/relationships/image" Target="../media/image94.png"/><Relationship Id="rId87" Type="http://schemas.openxmlformats.org/officeDocument/2006/relationships/customXml" Target="../ink/ink96.xml"/><Relationship Id="rId110" Type="http://schemas.openxmlformats.org/officeDocument/2006/relationships/image" Target="../media/image116.png"/><Relationship Id="rId115" Type="http://schemas.openxmlformats.org/officeDocument/2006/relationships/customXml" Target="../ink/ink110.xml"/><Relationship Id="rId131" Type="http://schemas.openxmlformats.org/officeDocument/2006/relationships/customXml" Target="../ink/ink118.xml"/><Relationship Id="rId136" Type="http://schemas.openxmlformats.org/officeDocument/2006/relationships/image" Target="../media/image129.png"/><Relationship Id="rId61" Type="http://schemas.openxmlformats.org/officeDocument/2006/relationships/customXml" Target="../ink/ink83.xml"/><Relationship Id="rId82" Type="http://schemas.openxmlformats.org/officeDocument/2006/relationships/image" Target="../media/image102.png"/><Relationship Id="rId152" Type="http://schemas.openxmlformats.org/officeDocument/2006/relationships/image" Target="../media/image137.png"/><Relationship Id="rId19" Type="http://schemas.openxmlformats.org/officeDocument/2006/relationships/customXml" Target="../ink/ink62.xml"/><Relationship Id="rId14" Type="http://schemas.openxmlformats.org/officeDocument/2006/relationships/image" Target="../media/image68.png"/><Relationship Id="rId30" Type="http://schemas.openxmlformats.org/officeDocument/2006/relationships/image" Target="../media/image76.png"/><Relationship Id="rId35" Type="http://schemas.openxmlformats.org/officeDocument/2006/relationships/customXml" Target="../ink/ink70.xml"/><Relationship Id="rId56" Type="http://schemas.openxmlformats.org/officeDocument/2006/relationships/image" Target="../media/image89.png"/><Relationship Id="rId77" Type="http://schemas.openxmlformats.org/officeDocument/2006/relationships/customXml" Target="../ink/ink91.xml"/><Relationship Id="rId100" Type="http://schemas.openxmlformats.org/officeDocument/2006/relationships/image" Target="../media/image111.png"/><Relationship Id="rId105" Type="http://schemas.openxmlformats.org/officeDocument/2006/relationships/customXml" Target="../ink/ink105.xml"/><Relationship Id="rId126" Type="http://schemas.openxmlformats.org/officeDocument/2006/relationships/image" Target="../media/image124.png"/><Relationship Id="rId147" Type="http://schemas.openxmlformats.org/officeDocument/2006/relationships/customXml" Target="../ink/ink126.xml"/><Relationship Id="rId8" Type="http://schemas.openxmlformats.org/officeDocument/2006/relationships/image" Target="../media/image65.png"/><Relationship Id="rId51" Type="http://schemas.openxmlformats.org/officeDocument/2006/relationships/customXml" Target="../ink/ink78.xml"/><Relationship Id="rId72" Type="http://schemas.openxmlformats.org/officeDocument/2006/relationships/image" Target="../media/image97.png"/><Relationship Id="rId93" Type="http://schemas.openxmlformats.org/officeDocument/2006/relationships/customXml" Target="../ink/ink99.xml"/><Relationship Id="rId98" Type="http://schemas.openxmlformats.org/officeDocument/2006/relationships/image" Target="../media/image110.png"/><Relationship Id="rId121" Type="http://schemas.openxmlformats.org/officeDocument/2006/relationships/customXml" Target="../ink/ink113.xml"/><Relationship Id="rId142" Type="http://schemas.openxmlformats.org/officeDocument/2006/relationships/image" Target="../media/image132.png"/><Relationship Id="rId3" Type="http://schemas.openxmlformats.org/officeDocument/2006/relationships/customXml" Target="../ink/ink54.xml"/><Relationship Id="rId25" Type="http://schemas.openxmlformats.org/officeDocument/2006/relationships/customXml" Target="../ink/ink65.xml"/><Relationship Id="rId46" Type="http://schemas.openxmlformats.org/officeDocument/2006/relationships/image" Target="../media/image84.png"/><Relationship Id="rId67" Type="http://schemas.openxmlformats.org/officeDocument/2006/relationships/customXml" Target="../ink/ink86.xml"/><Relationship Id="rId116" Type="http://schemas.openxmlformats.org/officeDocument/2006/relationships/image" Target="../media/image119.png"/><Relationship Id="rId137" Type="http://schemas.openxmlformats.org/officeDocument/2006/relationships/customXml" Target="../ink/ink121.xml"/><Relationship Id="rId20" Type="http://schemas.openxmlformats.org/officeDocument/2006/relationships/image" Target="../media/image71.png"/><Relationship Id="rId41" Type="http://schemas.openxmlformats.org/officeDocument/2006/relationships/customXml" Target="../ink/ink73.xml"/><Relationship Id="rId62" Type="http://schemas.openxmlformats.org/officeDocument/2006/relationships/image" Target="../media/image92.png"/><Relationship Id="rId83" Type="http://schemas.openxmlformats.org/officeDocument/2006/relationships/customXml" Target="../ink/ink94.xml"/><Relationship Id="rId88" Type="http://schemas.openxmlformats.org/officeDocument/2006/relationships/image" Target="../media/image105.png"/><Relationship Id="rId111" Type="http://schemas.openxmlformats.org/officeDocument/2006/relationships/customXml" Target="../ink/ink108.xml"/><Relationship Id="rId132" Type="http://schemas.openxmlformats.org/officeDocument/2006/relationships/image" Target="../media/image127.png"/><Relationship Id="rId153" Type="http://schemas.openxmlformats.org/officeDocument/2006/relationships/customXml" Target="../ink/ink129.xml"/><Relationship Id="rId15" Type="http://schemas.openxmlformats.org/officeDocument/2006/relationships/customXml" Target="../ink/ink60.xml"/><Relationship Id="rId36" Type="http://schemas.openxmlformats.org/officeDocument/2006/relationships/image" Target="../media/image79.png"/><Relationship Id="rId57" Type="http://schemas.openxmlformats.org/officeDocument/2006/relationships/customXml" Target="../ink/ink81.xml"/><Relationship Id="rId106" Type="http://schemas.openxmlformats.org/officeDocument/2006/relationships/image" Target="../media/image114.png"/><Relationship Id="rId127" Type="http://schemas.openxmlformats.org/officeDocument/2006/relationships/customXml" Target="../ink/ink116.xml"/><Relationship Id="rId10" Type="http://schemas.openxmlformats.org/officeDocument/2006/relationships/image" Target="../media/image66.png"/><Relationship Id="rId31" Type="http://schemas.openxmlformats.org/officeDocument/2006/relationships/customXml" Target="../ink/ink68.xml"/><Relationship Id="rId52" Type="http://schemas.openxmlformats.org/officeDocument/2006/relationships/image" Target="../media/image87.png"/><Relationship Id="rId73" Type="http://schemas.openxmlformats.org/officeDocument/2006/relationships/customXml" Target="../ink/ink89.xml"/><Relationship Id="rId78" Type="http://schemas.openxmlformats.org/officeDocument/2006/relationships/image" Target="../media/image100.png"/><Relationship Id="rId94" Type="http://schemas.openxmlformats.org/officeDocument/2006/relationships/image" Target="../media/image108.png"/><Relationship Id="rId99" Type="http://schemas.openxmlformats.org/officeDocument/2006/relationships/customXml" Target="../ink/ink102.xml"/><Relationship Id="rId101" Type="http://schemas.openxmlformats.org/officeDocument/2006/relationships/customXml" Target="../ink/ink103.xml"/><Relationship Id="rId122" Type="http://schemas.openxmlformats.org/officeDocument/2006/relationships/image" Target="../media/image122.png"/><Relationship Id="rId143" Type="http://schemas.openxmlformats.org/officeDocument/2006/relationships/customXml" Target="../ink/ink124.xml"/><Relationship Id="rId148" Type="http://schemas.openxmlformats.org/officeDocument/2006/relationships/image" Target="../media/image135.png"/><Relationship Id="rId4" Type="http://schemas.openxmlformats.org/officeDocument/2006/relationships/image" Target="../media/image63.png"/><Relationship Id="rId9" Type="http://schemas.openxmlformats.org/officeDocument/2006/relationships/customXml" Target="../ink/ink57.xml"/><Relationship Id="rId26" Type="http://schemas.openxmlformats.org/officeDocument/2006/relationships/image" Target="../media/image74.png"/><Relationship Id="rId47" Type="http://schemas.openxmlformats.org/officeDocument/2006/relationships/customXml" Target="../ink/ink76.xml"/><Relationship Id="rId68" Type="http://schemas.openxmlformats.org/officeDocument/2006/relationships/image" Target="../media/image95.png"/><Relationship Id="rId89" Type="http://schemas.openxmlformats.org/officeDocument/2006/relationships/customXml" Target="../ink/ink97.xml"/><Relationship Id="rId112" Type="http://schemas.openxmlformats.org/officeDocument/2006/relationships/image" Target="../media/image117.png"/><Relationship Id="rId133" Type="http://schemas.openxmlformats.org/officeDocument/2006/relationships/customXml" Target="../ink/ink119.xml"/><Relationship Id="rId154" Type="http://schemas.openxmlformats.org/officeDocument/2006/relationships/image" Target="../media/image138.png"/><Relationship Id="rId16" Type="http://schemas.openxmlformats.org/officeDocument/2006/relationships/image" Target="../media/image69.png"/><Relationship Id="rId37" Type="http://schemas.openxmlformats.org/officeDocument/2006/relationships/customXml" Target="../ink/ink71.xml"/><Relationship Id="rId58" Type="http://schemas.openxmlformats.org/officeDocument/2006/relationships/image" Target="../media/image90.png"/><Relationship Id="rId79" Type="http://schemas.openxmlformats.org/officeDocument/2006/relationships/customXml" Target="../ink/ink92.xml"/><Relationship Id="rId102" Type="http://schemas.openxmlformats.org/officeDocument/2006/relationships/image" Target="../media/image112.png"/><Relationship Id="rId123" Type="http://schemas.openxmlformats.org/officeDocument/2006/relationships/customXml" Target="../ink/ink114.xml"/><Relationship Id="rId144" Type="http://schemas.openxmlformats.org/officeDocument/2006/relationships/image" Target="../media/image133.png"/><Relationship Id="rId90" Type="http://schemas.openxmlformats.org/officeDocument/2006/relationships/image" Target="../media/image106.png"/></Relationships>
</file>

<file path=ppt/slides/_rels/slide11.xml.rels><?xml version="1.0" encoding="UTF-8" standalone="yes"?>
<Relationships xmlns="http://schemas.openxmlformats.org/package/2006/relationships"><Relationship Id="rId117" Type="http://schemas.openxmlformats.org/officeDocument/2006/relationships/customXml" Target="../ink/ink188.xml"/><Relationship Id="rId21" Type="http://schemas.openxmlformats.org/officeDocument/2006/relationships/customXml" Target="../ink/ink140.xml"/><Relationship Id="rId63" Type="http://schemas.openxmlformats.org/officeDocument/2006/relationships/customXml" Target="../ink/ink161.xml"/><Relationship Id="rId159" Type="http://schemas.openxmlformats.org/officeDocument/2006/relationships/customXml" Target="../ink/ink209.xml"/><Relationship Id="rId170" Type="http://schemas.openxmlformats.org/officeDocument/2006/relationships/image" Target="../media/image223.png"/><Relationship Id="rId226" Type="http://schemas.openxmlformats.org/officeDocument/2006/relationships/customXml" Target="../ink/ink243.xml"/><Relationship Id="rId268" Type="http://schemas.openxmlformats.org/officeDocument/2006/relationships/customXml" Target="../ink/ink264.xml"/><Relationship Id="rId32" Type="http://schemas.openxmlformats.org/officeDocument/2006/relationships/image" Target="../media/image154.png"/><Relationship Id="rId74" Type="http://schemas.openxmlformats.org/officeDocument/2006/relationships/image" Target="../media/image175.png"/><Relationship Id="rId128" Type="http://schemas.openxmlformats.org/officeDocument/2006/relationships/image" Target="../media/image202.png"/><Relationship Id="rId5" Type="http://schemas.openxmlformats.org/officeDocument/2006/relationships/customXml" Target="../ink/ink132.xml"/><Relationship Id="rId181" Type="http://schemas.openxmlformats.org/officeDocument/2006/relationships/customXml" Target="../ink/ink220.xml"/><Relationship Id="rId237" Type="http://schemas.openxmlformats.org/officeDocument/2006/relationships/image" Target="../media/image256.png"/><Relationship Id="rId279" Type="http://schemas.openxmlformats.org/officeDocument/2006/relationships/image" Target="../media/image277.png"/><Relationship Id="rId43" Type="http://schemas.openxmlformats.org/officeDocument/2006/relationships/customXml" Target="../ink/ink151.xml"/><Relationship Id="rId139" Type="http://schemas.openxmlformats.org/officeDocument/2006/relationships/customXml" Target="../ink/ink199.xml"/><Relationship Id="rId290" Type="http://schemas.openxmlformats.org/officeDocument/2006/relationships/customXml" Target="../ink/ink275.xml"/><Relationship Id="rId85" Type="http://schemas.openxmlformats.org/officeDocument/2006/relationships/customXml" Target="../ink/ink172.xml"/><Relationship Id="rId150" Type="http://schemas.openxmlformats.org/officeDocument/2006/relationships/image" Target="../media/image213.png"/><Relationship Id="rId192" Type="http://schemas.openxmlformats.org/officeDocument/2006/relationships/image" Target="../media/image234.png"/><Relationship Id="rId206" Type="http://schemas.openxmlformats.org/officeDocument/2006/relationships/image" Target="../media/image241.png"/><Relationship Id="rId248" Type="http://schemas.openxmlformats.org/officeDocument/2006/relationships/customXml" Target="../ink/ink254.xml"/><Relationship Id="rId12" Type="http://schemas.openxmlformats.org/officeDocument/2006/relationships/image" Target="../media/image144.png"/><Relationship Id="rId108" Type="http://schemas.openxmlformats.org/officeDocument/2006/relationships/image" Target="../media/image192.png"/><Relationship Id="rId54" Type="http://schemas.openxmlformats.org/officeDocument/2006/relationships/image" Target="../media/image165.png"/><Relationship Id="rId75" Type="http://schemas.openxmlformats.org/officeDocument/2006/relationships/customXml" Target="../ink/ink167.xml"/><Relationship Id="rId96" Type="http://schemas.openxmlformats.org/officeDocument/2006/relationships/image" Target="../media/image186.png"/><Relationship Id="rId140" Type="http://schemas.openxmlformats.org/officeDocument/2006/relationships/image" Target="../media/image208.png"/><Relationship Id="rId161" Type="http://schemas.openxmlformats.org/officeDocument/2006/relationships/customXml" Target="../ink/ink210.xml"/><Relationship Id="rId182" Type="http://schemas.openxmlformats.org/officeDocument/2006/relationships/image" Target="../media/image229.png"/><Relationship Id="rId217" Type="http://schemas.openxmlformats.org/officeDocument/2006/relationships/customXml" Target="../ink/ink238.xml"/><Relationship Id="rId6" Type="http://schemas.openxmlformats.org/officeDocument/2006/relationships/image" Target="../media/image141.png"/><Relationship Id="rId238" Type="http://schemas.openxmlformats.org/officeDocument/2006/relationships/customXml" Target="../ink/ink249.xml"/><Relationship Id="rId259" Type="http://schemas.openxmlformats.org/officeDocument/2006/relationships/image" Target="../media/image267.png"/><Relationship Id="rId23" Type="http://schemas.openxmlformats.org/officeDocument/2006/relationships/customXml" Target="../ink/ink141.xml"/><Relationship Id="rId119" Type="http://schemas.openxmlformats.org/officeDocument/2006/relationships/customXml" Target="../ink/ink189.xml"/><Relationship Id="rId270" Type="http://schemas.openxmlformats.org/officeDocument/2006/relationships/customXml" Target="../ink/ink265.xml"/><Relationship Id="rId291" Type="http://schemas.openxmlformats.org/officeDocument/2006/relationships/image" Target="../media/image283.png"/><Relationship Id="rId44" Type="http://schemas.openxmlformats.org/officeDocument/2006/relationships/image" Target="../media/image160.png"/><Relationship Id="rId65" Type="http://schemas.openxmlformats.org/officeDocument/2006/relationships/customXml" Target="../ink/ink162.xml"/><Relationship Id="rId86" Type="http://schemas.openxmlformats.org/officeDocument/2006/relationships/image" Target="../media/image181.png"/><Relationship Id="rId130" Type="http://schemas.openxmlformats.org/officeDocument/2006/relationships/image" Target="../media/image203.png"/><Relationship Id="rId151" Type="http://schemas.openxmlformats.org/officeDocument/2006/relationships/customXml" Target="../ink/ink205.xml"/><Relationship Id="rId172" Type="http://schemas.openxmlformats.org/officeDocument/2006/relationships/image" Target="../media/image224.png"/><Relationship Id="rId193" Type="http://schemas.openxmlformats.org/officeDocument/2006/relationships/customXml" Target="../ink/ink226.xml"/><Relationship Id="rId207" Type="http://schemas.openxmlformats.org/officeDocument/2006/relationships/customXml" Target="../ink/ink233.xml"/><Relationship Id="rId228" Type="http://schemas.openxmlformats.org/officeDocument/2006/relationships/customXml" Target="../ink/ink244.xml"/><Relationship Id="rId249" Type="http://schemas.openxmlformats.org/officeDocument/2006/relationships/image" Target="../media/image262.png"/><Relationship Id="rId13" Type="http://schemas.openxmlformats.org/officeDocument/2006/relationships/customXml" Target="../ink/ink136.xml"/><Relationship Id="rId109" Type="http://schemas.openxmlformats.org/officeDocument/2006/relationships/customXml" Target="../ink/ink184.xml"/><Relationship Id="rId260" Type="http://schemas.openxmlformats.org/officeDocument/2006/relationships/customXml" Target="../ink/ink260.xml"/><Relationship Id="rId281" Type="http://schemas.openxmlformats.org/officeDocument/2006/relationships/image" Target="../media/image278.png"/><Relationship Id="rId34" Type="http://schemas.openxmlformats.org/officeDocument/2006/relationships/image" Target="../media/image155.png"/><Relationship Id="rId55" Type="http://schemas.openxmlformats.org/officeDocument/2006/relationships/customXml" Target="../ink/ink157.xml"/><Relationship Id="rId76" Type="http://schemas.openxmlformats.org/officeDocument/2006/relationships/image" Target="../media/image176.png"/><Relationship Id="rId97" Type="http://schemas.openxmlformats.org/officeDocument/2006/relationships/customXml" Target="../ink/ink178.xml"/><Relationship Id="rId120" Type="http://schemas.openxmlformats.org/officeDocument/2006/relationships/image" Target="../media/image198.png"/><Relationship Id="rId141" Type="http://schemas.openxmlformats.org/officeDocument/2006/relationships/customXml" Target="../ink/ink200.xml"/><Relationship Id="rId7" Type="http://schemas.openxmlformats.org/officeDocument/2006/relationships/customXml" Target="../ink/ink133.xml"/><Relationship Id="rId162" Type="http://schemas.openxmlformats.org/officeDocument/2006/relationships/image" Target="../media/image219.png"/><Relationship Id="rId183" Type="http://schemas.openxmlformats.org/officeDocument/2006/relationships/customXml" Target="../ink/ink221.xml"/><Relationship Id="rId218" Type="http://schemas.openxmlformats.org/officeDocument/2006/relationships/image" Target="../media/image247.png"/><Relationship Id="rId239" Type="http://schemas.openxmlformats.org/officeDocument/2006/relationships/image" Target="../media/image257.png"/><Relationship Id="rId250" Type="http://schemas.openxmlformats.org/officeDocument/2006/relationships/customXml" Target="../ink/ink255.xml"/><Relationship Id="rId271" Type="http://schemas.openxmlformats.org/officeDocument/2006/relationships/image" Target="../media/image273.png"/><Relationship Id="rId292" Type="http://schemas.openxmlformats.org/officeDocument/2006/relationships/customXml" Target="../ink/ink276.xml"/><Relationship Id="rId24" Type="http://schemas.openxmlformats.org/officeDocument/2006/relationships/image" Target="../media/image150.png"/><Relationship Id="rId45" Type="http://schemas.openxmlformats.org/officeDocument/2006/relationships/customXml" Target="../ink/ink152.xml"/><Relationship Id="rId66" Type="http://schemas.openxmlformats.org/officeDocument/2006/relationships/image" Target="../media/image171.png"/><Relationship Id="rId87" Type="http://schemas.openxmlformats.org/officeDocument/2006/relationships/customXml" Target="../ink/ink173.xml"/><Relationship Id="rId110" Type="http://schemas.openxmlformats.org/officeDocument/2006/relationships/image" Target="../media/image193.png"/><Relationship Id="rId131" Type="http://schemas.openxmlformats.org/officeDocument/2006/relationships/customXml" Target="../ink/ink195.xml"/><Relationship Id="rId152" Type="http://schemas.openxmlformats.org/officeDocument/2006/relationships/image" Target="../media/image214.png"/><Relationship Id="rId173" Type="http://schemas.openxmlformats.org/officeDocument/2006/relationships/customXml" Target="../ink/ink216.xml"/><Relationship Id="rId194" Type="http://schemas.openxmlformats.org/officeDocument/2006/relationships/image" Target="../media/image235.png"/><Relationship Id="rId208" Type="http://schemas.openxmlformats.org/officeDocument/2006/relationships/image" Target="../media/image242.png"/><Relationship Id="rId229" Type="http://schemas.openxmlformats.org/officeDocument/2006/relationships/image" Target="../media/image252.png"/><Relationship Id="rId240" Type="http://schemas.openxmlformats.org/officeDocument/2006/relationships/customXml" Target="../ink/ink250.xml"/><Relationship Id="rId261" Type="http://schemas.openxmlformats.org/officeDocument/2006/relationships/image" Target="../media/image268.png"/><Relationship Id="rId14" Type="http://schemas.openxmlformats.org/officeDocument/2006/relationships/image" Target="../media/image145.png"/><Relationship Id="rId35" Type="http://schemas.openxmlformats.org/officeDocument/2006/relationships/customXml" Target="../ink/ink147.xml"/><Relationship Id="rId56" Type="http://schemas.openxmlformats.org/officeDocument/2006/relationships/image" Target="../media/image166.png"/><Relationship Id="rId77" Type="http://schemas.openxmlformats.org/officeDocument/2006/relationships/customXml" Target="../ink/ink168.xml"/><Relationship Id="rId100" Type="http://schemas.openxmlformats.org/officeDocument/2006/relationships/image" Target="../media/image188.png"/><Relationship Id="rId282" Type="http://schemas.openxmlformats.org/officeDocument/2006/relationships/customXml" Target="../ink/ink271.xml"/><Relationship Id="rId8" Type="http://schemas.openxmlformats.org/officeDocument/2006/relationships/image" Target="../media/image142.png"/><Relationship Id="rId98" Type="http://schemas.openxmlformats.org/officeDocument/2006/relationships/image" Target="../media/image187.png"/><Relationship Id="rId121" Type="http://schemas.openxmlformats.org/officeDocument/2006/relationships/customXml" Target="../ink/ink190.xml"/><Relationship Id="rId142" Type="http://schemas.openxmlformats.org/officeDocument/2006/relationships/image" Target="../media/image209.png"/><Relationship Id="rId163" Type="http://schemas.openxmlformats.org/officeDocument/2006/relationships/customXml" Target="../ink/ink211.xml"/><Relationship Id="rId184" Type="http://schemas.openxmlformats.org/officeDocument/2006/relationships/image" Target="../media/image230.png"/><Relationship Id="rId219" Type="http://schemas.openxmlformats.org/officeDocument/2006/relationships/customXml" Target="../ink/ink239.xml"/><Relationship Id="rId230" Type="http://schemas.openxmlformats.org/officeDocument/2006/relationships/customXml" Target="../ink/ink245.xml"/><Relationship Id="rId251" Type="http://schemas.openxmlformats.org/officeDocument/2006/relationships/image" Target="../media/image263.png"/><Relationship Id="rId25" Type="http://schemas.openxmlformats.org/officeDocument/2006/relationships/customXml" Target="../ink/ink142.xml"/><Relationship Id="rId46" Type="http://schemas.openxmlformats.org/officeDocument/2006/relationships/image" Target="../media/image161.png"/><Relationship Id="rId67" Type="http://schemas.openxmlformats.org/officeDocument/2006/relationships/customXml" Target="../ink/ink163.xml"/><Relationship Id="rId272" Type="http://schemas.openxmlformats.org/officeDocument/2006/relationships/customXml" Target="../ink/ink266.xml"/><Relationship Id="rId293" Type="http://schemas.openxmlformats.org/officeDocument/2006/relationships/image" Target="../media/image284.png"/><Relationship Id="rId88" Type="http://schemas.openxmlformats.org/officeDocument/2006/relationships/image" Target="../media/image182.png"/><Relationship Id="rId111" Type="http://schemas.openxmlformats.org/officeDocument/2006/relationships/customXml" Target="../ink/ink185.xml"/><Relationship Id="rId132" Type="http://schemas.openxmlformats.org/officeDocument/2006/relationships/image" Target="../media/image204.png"/><Relationship Id="rId153" Type="http://schemas.openxmlformats.org/officeDocument/2006/relationships/customXml" Target="../ink/ink206.xml"/><Relationship Id="rId174" Type="http://schemas.openxmlformats.org/officeDocument/2006/relationships/image" Target="../media/image225.png"/><Relationship Id="rId195" Type="http://schemas.openxmlformats.org/officeDocument/2006/relationships/customXml" Target="../ink/ink227.xml"/><Relationship Id="rId209" Type="http://schemas.openxmlformats.org/officeDocument/2006/relationships/customXml" Target="../ink/ink234.xml"/><Relationship Id="rId220" Type="http://schemas.openxmlformats.org/officeDocument/2006/relationships/image" Target="../media/image248.png"/><Relationship Id="rId241" Type="http://schemas.openxmlformats.org/officeDocument/2006/relationships/image" Target="../media/image258.png"/><Relationship Id="rId15" Type="http://schemas.openxmlformats.org/officeDocument/2006/relationships/customXml" Target="../ink/ink137.xml"/><Relationship Id="rId36" Type="http://schemas.openxmlformats.org/officeDocument/2006/relationships/image" Target="../media/image156.png"/><Relationship Id="rId57" Type="http://schemas.openxmlformats.org/officeDocument/2006/relationships/customXml" Target="../ink/ink158.xml"/><Relationship Id="rId262" Type="http://schemas.openxmlformats.org/officeDocument/2006/relationships/customXml" Target="../ink/ink261.xml"/><Relationship Id="rId283" Type="http://schemas.openxmlformats.org/officeDocument/2006/relationships/image" Target="../media/image279.png"/><Relationship Id="rId78" Type="http://schemas.openxmlformats.org/officeDocument/2006/relationships/image" Target="../media/image177.png"/><Relationship Id="rId99" Type="http://schemas.openxmlformats.org/officeDocument/2006/relationships/customXml" Target="../ink/ink179.xml"/><Relationship Id="rId101" Type="http://schemas.openxmlformats.org/officeDocument/2006/relationships/customXml" Target="../ink/ink180.xml"/><Relationship Id="rId122" Type="http://schemas.openxmlformats.org/officeDocument/2006/relationships/image" Target="../media/image199.png"/><Relationship Id="rId143" Type="http://schemas.openxmlformats.org/officeDocument/2006/relationships/customXml" Target="../ink/ink201.xml"/><Relationship Id="rId164" Type="http://schemas.openxmlformats.org/officeDocument/2006/relationships/image" Target="../media/image220.png"/><Relationship Id="rId185" Type="http://schemas.openxmlformats.org/officeDocument/2006/relationships/customXml" Target="../ink/ink222.xml"/><Relationship Id="rId9" Type="http://schemas.openxmlformats.org/officeDocument/2006/relationships/customXml" Target="../ink/ink134.xml"/><Relationship Id="rId210" Type="http://schemas.openxmlformats.org/officeDocument/2006/relationships/image" Target="../media/image243.png"/><Relationship Id="rId26" Type="http://schemas.openxmlformats.org/officeDocument/2006/relationships/image" Target="../media/image151.png"/><Relationship Id="rId231" Type="http://schemas.openxmlformats.org/officeDocument/2006/relationships/image" Target="../media/image253.png"/><Relationship Id="rId252" Type="http://schemas.openxmlformats.org/officeDocument/2006/relationships/customXml" Target="../ink/ink256.xml"/><Relationship Id="rId273" Type="http://schemas.openxmlformats.org/officeDocument/2006/relationships/image" Target="../media/image274.png"/><Relationship Id="rId294" Type="http://schemas.openxmlformats.org/officeDocument/2006/relationships/customXml" Target="../ink/ink277.xml"/><Relationship Id="rId47" Type="http://schemas.openxmlformats.org/officeDocument/2006/relationships/customXml" Target="../ink/ink153.xml"/><Relationship Id="rId68" Type="http://schemas.openxmlformats.org/officeDocument/2006/relationships/image" Target="../media/image172.png"/><Relationship Id="rId89" Type="http://schemas.openxmlformats.org/officeDocument/2006/relationships/customXml" Target="../ink/ink174.xml"/><Relationship Id="rId112" Type="http://schemas.openxmlformats.org/officeDocument/2006/relationships/image" Target="../media/image194.png"/><Relationship Id="rId133" Type="http://schemas.openxmlformats.org/officeDocument/2006/relationships/customXml" Target="../ink/ink196.xml"/><Relationship Id="rId154" Type="http://schemas.openxmlformats.org/officeDocument/2006/relationships/image" Target="../media/image215.png"/><Relationship Id="rId175" Type="http://schemas.openxmlformats.org/officeDocument/2006/relationships/customXml" Target="../ink/ink217.xml"/><Relationship Id="rId196" Type="http://schemas.openxmlformats.org/officeDocument/2006/relationships/image" Target="../media/image236.png"/><Relationship Id="rId200" Type="http://schemas.openxmlformats.org/officeDocument/2006/relationships/image" Target="../media/image238.png"/><Relationship Id="rId16" Type="http://schemas.openxmlformats.org/officeDocument/2006/relationships/image" Target="../media/image146.png"/><Relationship Id="rId221" Type="http://schemas.openxmlformats.org/officeDocument/2006/relationships/customXml" Target="../ink/ink240.xml"/><Relationship Id="rId242" Type="http://schemas.openxmlformats.org/officeDocument/2006/relationships/customXml" Target="../ink/ink251.xml"/><Relationship Id="rId263" Type="http://schemas.openxmlformats.org/officeDocument/2006/relationships/image" Target="../media/image269.png"/><Relationship Id="rId284" Type="http://schemas.openxmlformats.org/officeDocument/2006/relationships/customXml" Target="../ink/ink272.xml"/><Relationship Id="rId37" Type="http://schemas.openxmlformats.org/officeDocument/2006/relationships/customXml" Target="../ink/ink148.xml"/><Relationship Id="rId58" Type="http://schemas.openxmlformats.org/officeDocument/2006/relationships/image" Target="../media/image167.png"/><Relationship Id="rId79" Type="http://schemas.openxmlformats.org/officeDocument/2006/relationships/customXml" Target="../ink/ink169.xml"/><Relationship Id="rId102" Type="http://schemas.openxmlformats.org/officeDocument/2006/relationships/image" Target="../media/image189.png"/><Relationship Id="rId123" Type="http://schemas.openxmlformats.org/officeDocument/2006/relationships/customXml" Target="../ink/ink191.xml"/><Relationship Id="rId144" Type="http://schemas.openxmlformats.org/officeDocument/2006/relationships/image" Target="../media/image210.png"/><Relationship Id="rId90" Type="http://schemas.openxmlformats.org/officeDocument/2006/relationships/image" Target="../media/image183.png"/><Relationship Id="rId165" Type="http://schemas.openxmlformats.org/officeDocument/2006/relationships/customXml" Target="../ink/ink212.xml"/><Relationship Id="rId186" Type="http://schemas.openxmlformats.org/officeDocument/2006/relationships/image" Target="../media/image231.png"/><Relationship Id="rId211" Type="http://schemas.openxmlformats.org/officeDocument/2006/relationships/customXml" Target="../ink/ink235.xml"/><Relationship Id="rId232" Type="http://schemas.openxmlformats.org/officeDocument/2006/relationships/customXml" Target="../ink/ink246.xml"/><Relationship Id="rId253" Type="http://schemas.openxmlformats.org/officeDocument/2006/relationships/image" Target="../media/image264.png"/><Relationship Id="rId274" Type="http://schemas.openxmlformats.org/officeDocument/2006/relationships/customXml" Target="../ink/ink267.xml"/><Relationship Id="rId295" Type="http://schemas.openxmlformats.org/officeDocument/2006/relationships/image" Target="../media/image285.png"/><Relationship Id="rId27" Type="http://schemas.openxmlformats.org/officeDocument/2006/relationships/customXml" Target="../ink/ink143.xml"/><Relationship Id="rId48" Type="http://schemas.openxmlformats.org/officeDocument/2006/relationships/image" Target="../media/image162.png"/><Relationship Id="rId69" Type="http://schemas.openxmlformats.org/officeDocument/2006/relationships/customXml" Target="../ink/ink164.xml"/><Relationship Id="rId113" Type="http://schemas.openxmlformats.org/officeDocument/2006/relationships/customXml" Target="../ink/ink186.xml"/><Relationship Id="rId134" Type="http://schemas.openxmlformats.org/officeDocument/2006/relationships/image" Target="../media/image205.png"/><Relationship Id="rId80" Type="http://schemas.openxmlformats.org/officeDocument/2006/relationships/image" Target="../media/image178.png"/><Relationship Id="rId155" Type="http://schemas.openxmlformats.org/officeDocument/2006/relationships/customXml" Target="../ink/ink207.xml"/><Relationship Id="rId176" Type="http://schemas.openxmlformats.org/officeDocument/2006/relationships/image" Target="../media/image226.png"/><Relationship Id="rId197" Type="http://schemas.openxmlformats.org/officeDocument/2006/relationships/customXml" Target="../ink/ink228.xml"/><Relationship Id="rId201" Type="http://schemas.openxmlformats.org/officeDocument/2006/relationships/customXml" Target="../ink/ink230.xml"/><Relationship Id="rId222" Type="http://schemas.openxmlformats.org/officeDocument/2006/relationships/image" Target="../media/image249.png"/><Relationship Id="rId243" Type="http://schemas.openxmlformats.org/officeDocument/2006/relationships/image" Target="../media/image259.png"/><Relationship Id="rId264" Type="http://schemas.openxmlformats.org/officeDocument/2006/relationships/customXml" Target="../ink/ink262.xml"/><Relationship Id="rId285" Type="http://schemas.openxmlformats.org/officeDocument/2006/relationships/image" Target="../media/image280.png"/><Relationship Id="rId17" Type="http://schemas.openxmlformats.org/officeDocument/2006/relationships/customXml" Target="../ink/ink138.xml"/><Relationship Id="rId38" Type="http://schemas.openxmlformats.org/officeDocument/2006/relationships/image" Target="../media/image157.png"/><Relationship Id="rId59" Type="http://schemas.openxmlformats.org/officeDocument/2006/relationships/customXml" Target="../ink/ink159.xml"/><Relationship Id="rId103" Type="http://schemas.openxmlformats.org/officeDocument/2006/relationships/customXml" Target="../ink/ink181.xml"/><Relationship Id="rId124" Type="http://schemas.openxmlformats.org/officeDocument/2006/relationships/image" Target="../media/image200.png"/><Relationship Id="rId70" Type="http://schemas.openxmlformats.org/officeDocument/2006/relationships/image" Target="../media/image173.png"/><Relationship Id="rId91" Type="http://schemas.openxmlformats.org/officeDocument/2006/relationships/customXml" Target="../ink/ink175.xml"/><Relationship Id="rId145" Type="http://schemas.openxmlformats.org/officeDocument/2006/relationships/customXml" Target="../ink/ink202.xml"/><Relationship Id="rId166" Type="http://schemas.openxmlformats.org/officeDocument/2006/relationships/image" Target="../media/image221.png"/><Relationship Id="rId187" Type="http://schemas.openxmlformats.org/officeDocument/2006/relationships/customXml" Target="../ink/ink223.xml"/><Relationship Id="rId1" Type="http://schemas.openxmlformats.org/officeDocument/2006/relationships/slideLayout" Target="../slideLayouts/slideLayout7.xml"/><Relationship Id="rId212" Type="http://schemas.openxmlformats.org/officeDocument/2006/relationships/image" Target="../media/image244.png"/><Relationship Id="rId233" Type="http://schemas.openxmlformats.org/officeDocument/2006/relationships/image" Target="../media/image254.png"/><Relationship Id="rId254" Type="http://schemas.openxmlformats.org/officeDocument/2006/relationships/customXml" Target="../ink/ink257.xml"/><Relationship Id="rId28" Type="http://schemas.openxmlformats.org/officeDocument/2006/relationships/image" Target="../media/image152.png"/><Relationship Id="rId49" Type="http://schemas.openxmlformats.org/officeDocument/2006/relationships/customXml" Target="../ink/ink154.xml"/><Relationship Id="rId114" Type="http://schemas.openxmlformats.org/officeDocument/2006/relationships/image" Target="../media/image195.png"/><Relationship Id="rId275" Type="http://schemas.openxmlformats.org/officeDocument/2006/relationships/image" Target="../media/image275.png"/><Relationship Id="rId296" Type="http://schemas.openxmlformats.org/officeDocument/2006/relationships/customXml" Target="../ink/ink278.xml"/><Relationship Id="rId60" Type="http://schemas.openxmlformats.org/officeDocument/2006/relationships/image" Target="../media/image168.png"/><Relationship Id="rId81" Type="http://schemas.openxmlformats.org/officeDocument/2006/relationships/customXml" Target="../ink/ink170.xml"/><Relationship Id="rId135" Type="http://schemas.openxmlformats.org/officeDocument/2006/relationships/customXml" Target="../ink/ink197.xml"/><Relationship Id="rId156" Type="http://schemas.openxmlformats.org/officeDocument/2006/relationships/image" Target="../media/image216.png"/><Relationship Id="rId177" Type="http://schemas.openxmlformats.org/officeDocument/2006/relationships/customXml" Target="../ink/ink218.xml"/><Relationship Id="rId198" Type="http://schemas.openxmlformats.org/officeDocument/2006/relationships/image" Target="../media/image237.png"/><Relationship Id="rId202" Type="http://schemas.openxmlformats.org/officeDocument/2006/relationships/image" Target="../media/image239.png"/><Relationship Id="rId223" Type="http://schemas.openxmlformats.org/officeDocument/2006/relationships/customXml" Target="../ink/ink241.xml"/><Relationship Id="rId244" Type="http://schemas.openxmlformats.org/officeDocument/2006/relationships/customXml" Target="../ink/ink252.xml"/><Relationship Id="rId18" Type="http://schemas.openxmlformats.org/officeDocument/2006/relationships/image" Target="../media/image147.png"/><Relationship Id="rId39" Type="http://schemas.openxmlformats.org/officeDocument/2006/relationships/customXml" Target="../ink/ink149.xml"/><Relationship Id="rId265" Type="http://schemas.openxmlformats.org/officeDocument/2006/relationships/image" Target="../media/image270.png"/><Relationship Id="rId286" Type="http://schemas.openxmlformats.org/officeDocument/2006/relationships/customXml" Target="../ink/ink273.xml"/><Relationship Id="rId50" Type="http://schemas.openxmlformats.org/officeDocument/2006/relationships/image" Target="../media/image163.png"/><Relationship Id="rId104" Type="http://schemas.openxmlformats.org/officeDocument/2006/relationships/image" Target="../media/image190.png"/><Relationship Id="rId125" Type="http://schemas.openxmlformats.org/officeDocument/2006/relationships/customXml" Target="../ink/ink192.xml"/><Relationship Id="rId146" Type="http://schemas.openxmlformats.org/officeDocument/2006/relationships/image" Target="../media/image211.png"/><Relationship Id="rId167" Type="http://schemas.openxmlformats.org/officeDocument/2006/relationships/customXml" Target="../ink/ink213.xml"/><Relationship Id="rId188" Type="http://schemas.openxmlformats.org/officeDocument/2006/relationships/image" Target="../media/image232.png"/><Relationship Id="rId71" Type="http://schemas.openxmlformats.org/officeDocument/2006/relationships/customXml" Target="../ink/ink165.xml"/><Relationship Id="rId92" Type="http://schemas.openxmlformats.org/officeDocument/2006/relationships/image" Target="../media/image184.png"/><Relationship Id="rId213" Type="http://schemas.openxmlformats.org/officeDocument/2006/relationships/customXml" Target="../ink/ink236.xml"/><Relationship Id="rId234" Type="http://schemas.openxmlformats.org/officeDocument/2006/relationships/customXml" Target="../ink/ink247.xml"/><Relationship Id="rId2" Type="http://schemas.openxmlformats.org/officeDocument/2006/relationships/notesSlide" Target="../notesSlides/notesSlide11.xml"/><Relationship Id="rId29" Type="http://schemas.openxmlformats.org/officeDocument/2006/relationships/customXml" Target="../ink/ink144.xml"/><Relationship Id="rId255" Type="http://schemas.openxmlformats.org/officeDocument/2006/relationships/image" Target="../media/image265.png"/><Relationship Id="rId276" Type="http://schemas.openxmlformats.org/officeDocument/2006/relationships/customXml" Target="../ink/ink268.xml"/><Relationship Id="rId297" Type="http://schemas.openxmlformats.org/officeDocument/2006/relationships/image" Target="../media/image286.png"/><Relationship Id="rId40" Type="http://schemas.openxmlformats.org/officeDocument/2006/relationships/image" Target="../media/image158.png"/><Relationship Id="rId115" Type="http://schemas.openxmlformats.org/officeDocument/2006/relationships/customXml" Target="../ink/ink187.xml"/><Relationship Id="rId136" Type="http://schemas.openxmlformats.org/officeDocument/2006/relationships/image" Target="../media/image206.png"/><Relationship Id="rId157" Type="http://schemas.openxmlformats.org/officeDocument/2006/relationships/customXml" Target="../ink/ink208.xml"/><Relationship Id="rId178" Type="http://schemas.openxmlformats.org/officeDocument/2006/relationships/image" Target="../media/image227.png"/><Relationship Id="rId61" Type="http://schemas.openxmlformats.org/officeDocument/2006/relationships/customXml" Target="../ink/ink160.xml"/><Relationship Id="rId82" Type="http://schemas.openxmlformats.org/officeDocument/2006/relationships/image" Target="../media/image179.png"/><Relationship Id="rId199" Type="http://schemas.openxmlformats.org/officeDocument/2006/relationships/customXml" Target="../ink/ink229.xml"/><Relationship Id="rId203" Type="http://schemas.openxmlformats.org/officeDocument/2006/relationships/customXml" Target="../ink/ink231.xml"/><Relationship Id="rId19" Type="http://schemas.openxmlformats.org/officeDocument/2006/relationships/customXml" Target="../ink/ink139.xml"/><Relationship Id="rId224" Type="http://schemas.openxmlformats.org/officeDocument/2006/relationships/image" Target="../media/image250.png"/><Relationship Id="rId245" Type="http://schemas.openxmlformats.org/officeDocument/2006/relationships/image" Target="../media/image260.png"/><Relationship Id="rId266" Type="http://schemas.openxmlformats.org/officeDocument/2006/relationships/customXml" Target="../ink/ink263.xml"/><Relationship Id="rId287" Type="http://schemas.openxmlformats.org/officeDocument/2006/relationships/image" Target="../media/image281.png"/><Relationship Id="rId30" Type="http://schemas.openxmlformats.org/officeDocument/2006/relationships/image" Target="../media/image153.png"/><Relationship Id="rId105" Type="http://schemas.openxmlformats.org/officeDocument/2006/relationships/customXml" Target="../ink/ink182.xml"/><Relationship Id="rId126" Type="http://schemas.openxmlformats.org/officeDocument/2006/relationships/image" Target="../media/image201.png"/><Relationship Id="rId147" Type="http://schemas.openxmlformats.org/officeDocument/2006/relationships/customXml" Target="../ink/ink203.xml"/><Relationship Id="rId168" Type="http://schemas.openxmlformats.org/officeDocument/2006/relationships/image" Target="../media/image222.png"/><Relationship Id="rId51" Type="http://schemas.openxmlformats.org/officeDocument/2006/relationships/customXml" Target="../ink/ink155.xml"/><Relationship Id="rId72" Type="http://schemas.openxmlformats.org/officeDocument/2006/relationships/image" Target="../media/image174.png"/><Relationship Id="rId93" Type="http://schemas.openxmlformats.org/officeDocument/2006/relationships/customXml" Target="../ink/ink176.xml"/><Relationship Id="rId189" Type="http://schemas.openxmlformats.org/officeDocument/2006/relationships/customXml" Target="../ink/ink224.xml"/><Relationship Id="rId3" Type="http://schemas.openxmlformats.org/officeDocument/2006/relationships/customXml" Target="../ink/ink131.xml"/><Relationship Id="rId214" Type="http://schemas.openxmlformats.org/officeDocument/2006/relationships/image" Target="../media/image245.png"/><Relationship Id="rId235" Type="http://schemas.openxmlformats.org/officeDocument/2006/relationships/image" Target="../media/image255.png"/><Relationship Id="rId256" Type="http://schemas.openxmlformats.org/officeDocument/2006/relationships/customXml" Target="../ink/ink258.xml"/><Relationship Id="rId277" Type="http://schemas.openxmlformats.org/officeDocument/2006/relationships/image" Target="../media/image276.png"/><Relationship Id="rId116" Type="http://schemas.openxmlformats.org/officeDocument/2006/relationships/image" Target="../media/image196.png"/><Relationship Id="rId137" Type="http://schemas.openxmlformats.org/officeDocument/2006/relationships/customXml" Target="../ink/ink198.xml"/><Relationship Id="rId158" Type="http://schemas.openxmlformats.org/officeDocument/2006/relationships/image" Target="../media/image217.png"/><Relationship Id="rId20" Type="http://schemas.openxmlformats.org/officeDocument/2006/relationships/image" Target="../media/image148.png"/><Relationship Id="rId41" Type="http://schemas.openxmlformats.org/officeDocument/2006/relationships/customXml" Target="../ink/ink150.xml"/><Relationship Id="rId62" Type="http://schemas.openxmlformats.org/officeDocument/2006/relationships/image" Target="../media/image169.png"/><Relationship Id="rId83" Type="http://schemas.openxmlformats.org/officeDocument/2006/relationships/customXml" Target="../ink/ink171.xml"/><Relationship Id="rId179" Type="http://schemas.openxmlformats.org/officeDocument/2006/relationships/customXml" Target="../ink/ink219.xml"/><Relationship Id="rId190" Type="http://schemas.openxmlformats.org/officeDocument/2006/relationships/image" Target="../media/image233.png"/><Relationship Id="rId204" Type="http://schemas.openxmlformats.org/officeDocument/2006/relationships/image" Target="../media/image240.png"/><Relationship Id="rId225" Type="http://schemas.openxmlformats.org/officeDocument/2006/relationships/customXml" Target="../ink/ink242.xml"/><Relationship Id="rId246" Type="http://schemas.openxmlformats.org/officeDocument/2006/relationships/customXml" Target="../ink/ink253.xml"/><Relationship Id="rId267" Type="http://schemas.openxmlformats.org/officeDocument/2006/relationships/image" Target="../media/image271.png"/><Relationship Id="rId288" Type="http://schemas.openxmlformats.org/officeDocument/2006/relationships/customXml" Target="../ink/ink274.xml"/><Relationship Id="rId106" Type="http://schemas.openxmlformats.org/officeDocument/2006/relationships/image" Target="../media/image191.png"/><Relationship Id="rId127" Type="http://schemas.openxmlformats.org/officeDocument/2006/relationships/customXml" Target="../ink/ink193.xml"/><Relationship Id="rId10" Type="http://schemas.openxmlformats.org/officeDocument/2006/relationships/image" Target="../media/image143.png"/><Relationship Id="rId31" Type="http://schemas.openxmlformats.org/officeDocument/2006/relationships/customXml" Target="../ink/ink145.xml"/><Relationship Id="rId52" Type="http://schemas.openxmlformats.org/officeDocument/2006/relationships/image" Target="../media/image164.png"/><Relationship Id="rId73" Type="http://schemas.openxmlformats.org/officeDocument/2006/relationships/customXml" Target="../ink/ink166.xml"/><Relationship Id="rId94" Type="http://schemas.openxmlformats.org/officeDocument/2006/relationships/image" Target="../media/image185.png"/><Relationship Id="rId148" Type="http://schemas.openxmlformats.org/officeDocument/2006/relationships/image" Target="../media/image212.png"/><Relationship Id="rId169" Type="http://schemas.openxmlformats.org/officeDocument/2006/relationships/customXml" Target="../ink/ink214.xml"/><Relationship Id="rId4" Type="http://schemas.openxmlformats.org/officeDocument/2006/relationships/image" Target="../media/image140.png"/><Relationship Id="rId180" Type="http://schemas.openxmlformats.org/officeDocument/2006/relationships/image" Target="../media/image228.png"/><Relationship Id="rId215" Type="http://schemas.openxmlformats.org/officeDocument/2006/relationships/customXml" Target="../ink/ink237.xml"/><Relationship Id="rId236" Type="http://schemas.openxmlformats.org/officeDocument/2006/relationships/customXml" Target="../ink/ink248.xml"/><Relationship Id="rId257" Type="http://schemas.openxmlformats.org/officeDocument/2006/relationships/image" Target="../media/image266.png"/><Relationship Id="rId278" Type="http://schemas.openxmlformats.org/officeDocument/2006/relationships/customXml" Target="../ink/ink269.xml"/><Relationship Id="rId42" Type="http://schemas.openxmlformats.org/officeDocument/2006/relationships/image" Target="../media/image159.png"/><Relationship Id="rId84" Type="http://schemas.openxmlformats.org/officeDocument/2006/relationships/image" Target="../media/image180.png"/><Relationship Id="rId138" Type="http://schemas.openxmlformats.org/officeDocument/2006/relationships/image" Target="../media/image207.png"/><Relationship Id="rId191" Type="http://schemas.openxmlformats.org/officeDocument/2006/relationships/customXml" Target="../ink/ink225.xml"/><Relationship Id="rId205" Type="http://schemas.openxmlformats.org/officeDocument/2006/relationships/customXml" Target="../ink/ink232.xml"/><Relationship Id="rId247" Type="http://schemas.openxmlformats.org/officeDocument/2006/relationships/image" Target="../media/image261.png"/><Relationship Id="rId107" Type="http://schemas.openxmlformats.org/officeDocument/2006/relationships/customXml" Target="../ink/ink183.xml"/><Relationship Id="rId289" Type="http://schemas.openxmlformats.org/officeDocument/2006/relationships/image" Target="../media/image282.png"/><Relationship Id="rId11" Type="http://schemas.openxmlformats.org/officeDocument/2006/relationships/customXml" Target="../ink/ink135.xml"/><Relationship Id="rId53" Type="http://schemas.openxmlformats.org/officeDocument/2006/relationships/customXml" Target="../ink/ink156.xml"/><Relationship Id="rId149" Type="http://schemas.openxmlformats.org/officeDocument/2006/relationships/customXml" Target="../ink/ink204.xml"/><Relationship Id="rId95" Type="http://schemas.openxmlformats.org/officeDocument/2006/relationships/customXml" Target="../ink/ink177.xml"/><Relationship Id="rId160" Type="http://schemas.openxmlformats.org/officeDocument/2006/relationships/image" Target="../media/image218.png"/><Relationship Id="rId216" Type="http://schemas.openxmlformats.org/officeDocument/2006/relationships/image" Target="../media/image246.png"/><Relationship Id="rId258" Type="http://schemas.openxmlformats.org/officeDocument/2006/relationships/customXml" Target="../ink/ink259.xml"/><Relationship Id="rId22" Type="http://schemas.openxmlformats.org/officeDocument/2006/relationships/image" Target="../media/image149.png"/><Relationship Id="rId64" Type="http://schemas.openxmlformats.org/officeDocument/2006/relationships/image" Target="../media/image170.png"/><Relationship Id="rId118" Type="http://schemas.openxmlformats.org/officeDocument/2006/relationships/image" Target="../media/image197.png"/><Relationship Id="rId171" Type="http://schemas.openxmlformats.org/officeDocument/2006/relationships/customXml" Target="../ink/ink215.xml"/><Relationship Id="rId227" Type="http://schemas.openxmlformats.org/officeDocument/2006/relationships/image" Target="../media/image251.png"/><Relationship Id="rId269" Type="http://schemas.openxmlformats.org/officeDocument/2006/relationships/image" Target="../media/image272.png"/><Relationship Id="rId33" Type="http://schemas.openxmlformats.org/officeDocument/2006/relationships/customXml" Target="../ink/ink146.xml"/><Relationship Id="rId129" Type="http://schemas.openxmlformats.org/officeDocument/2006/relationships/customXml" Target="../ink/ink194.xml"/><Relationship Id="rId280" Type="http://schemas.openxmlformats.org/officeDocument/2006/relationships/customXml" Target="../ink/ink270.xml"/></Relationships>
</file>

<file path=ppt/slides/_rels/slide12.xml.rels><?xml version="1.0" encoding="UTF-8" standalone="yes"?>
<Relationships xmlns="http://schemas.openxmlformats.org/package/2006/relationships"><Relationship Id="rId117" Type="http://schemas.openxmlformats.org/officeDocument/2006/relationships/customXml" Target="../ink/ink336.xml"/><Relationship Id="rId21" Type="http://schemas.openxmlformats.org/officeDocument/2006/relationships/customXml" Target="../ink/ink288.xml"/><Relationship Id="rId42" Type="http://schemas.openxmlformats.org/officeDocument/2006/relationships/image" Target="../media/image306.png"/><Relationship Id="rId63" Type="http://schemas.openxmlformats.org/officeDocument/2006/relationships/customXml" Target="../ink/ink309.xml"/><Relationship Id="rId84" Type="http://schemas.openxmlformats.org/officeDocument/2006/relationships/image" Target="../media/image327.png"/><Relationship Id="rId138" Type="http://schemas.openxmlformats.org/officeDocument/2006/relationships/customXml" Target="../ink/ink347.xml"/><Relationship Id="rId159" Type="http://schemas.openxmlformats.org/officeDocument/2006/relationships/image" Target="../media/image363.png"/><Relationship Id="rId170" Type="http://schemas.openxmlformats.org/officeDocument/2006/relationships/customXml" Target="../ink/ink363.xml"/><Relationship Id="rId191" Type="http://schemas.openxmlformats.org/officeDocument/2006/relationships/image" Target="../media/image379.png"/><Relationship Id="rId205" Type="http://schemas.openxmlformats.org/officeDocument/2006/relationships/image" Target="../media/image386.png"/><Relationship Id="rId107" Type="http://schemas.openxmlformats.org/officeDocument/2006/relationships/customXml" Target="../ink/ink331.xml"/><Relationship Id="rId11" Type="http://schemas.openxmlformats.org/officeDocument/2006/relationships/customXml" Target="../ink/ink283.xml"/><Relationship Id="rId32" Type="http://schemas.openxmlformats.org/officeDocument/2006/relationships/image" Target="../media/image301.png"/><Relationship Id="rId53" Type="http://schemas.openxmlformats.org/officeDocument/2006/relationships/customXml" Target="../ink/ink304.xml"/><Relationship Id="rId74" Type="http://schemas.openxmlformats.org/officeDocument/2006/relationships/image" Target="../media/image322.png"/><Relationship Id="rId128" Type="http://schemas.openxmlformats.org/officeDocument/2006/relationships/customXml" Target="../ink/ink342.xml"/><Relationship Id="rId149" Type="http://schemas.openxmlformats.org/officeDocument/2006/relationships/image" Target="../media/image358.png"/><Relationship Id="rId5" Type="http://schemas.openxmlformats.org/officeDocument/2006/relationships/customXml" Target="../ink/ink280.xml"/><Relationship Id="rId95" Type="http://schemas.openxmlformats.org/officeDocument/2006/relationships/customXml" Target="../ink/ink325.xml"/><Relationship Id="rId160" Type="http://schemas.openxmlformats.org/officeDocument/2006/relationships/customXml" Target="../ink/ink358.xml"/><Relationship Id="rId181" Type="http://schemas.openxmlformats.org/officeDocument/2006/relationships/image" Target="../media/image374.png"/><Relationship Id="rId22" Type="http://schemas.openxmlformats.org/officeDocument/2006/relationships/image" Target="../media/image296.png"/><Relationship Id="rId43" Type="http://schemas.openxmlformats.org/officeDocument/2006/relationships/customXml" Target="../ink/ink299.xml"/><Relationship Id="rId64" Type="http://schemas.openxmlformats.org/officeDocument/2006/relationships/image" Target="../media/image317.png"/><Relationship Id="rId118" Type="http://schemas.openxmlformats.org/officeDocument/2006/relationships/customXml" Target="../ink/ink337.xml"/><Relationship Id="rId139" Type="http://schemas.openxmlformats.org/officeDocument/2006/relationships/image" Target="../media/image353.png"/><Relationship Id="rId85" Type="http://schemas.openxmlformats.org/officeDocument/2006/relationships/customXml" Target="../ink/ink320.xml"/><Relationship Id="rId150" Type="http://schemas.openxmlformats.org/officeDocument/2006/relationships/customXml" Target="../ink/ink353.xml"/><Relationship Id="rId171" Type="http://schemas.openxmlformats.org/officeDocument/2006/relationships/image" Target="../media/image369.png"/><Relationship Id="rId192" Type="http://schemas.openxmlformats.org/officeDocument/2006/relationships/customXml" Target="../ink/ink374.xml"/><Relationship Id="rId206" Type="http://schemas.openxmlformats.org/officeDocument/2006/relationships/customXml" Target="../ink/ink381.xml"/><Relationship Id="rId12" Type="http://schemas.openxmlformats.org/officeDocument/2006/relationships/image" Target="../media/image291.png"/><Relationship Id="rId33" Type="http://schemas.openxmlformats.org/officeDocument/2006/relationships/customXml" Target="../ink/ink294.xml"/><Relationship Id="rId108" Type="http://schemas.openxmlformats.org/officeDocument/2006/relationships/image" Target="../media/image338.png"/><Relationship Id="rId129" Type="http://schemas.openxmlformats.org/officeDocument/2006/relationships/image" Target="../media/image348.png"/><Relationship Id="rId54" Type="http://schemas.openxmlformats.org/officeDocument/2006/relationships/image" Target="../media/image312.png"/><Relationship Id="rId75" Type="http://schemas.openxmlformats.org/officeDocument/2006/relationships/customXml" Target="../ink/ink315.xml"/><Relationship Id="rId96" Type="http://schemas.openxmlformats.org/officeDocument/2006/relationships/image" Target="../media/image333.png"/><Relationship Id="rId140" Type="http://schemas.openxmlformats.org/officeDocument/2006/relationships/customXml" Target="../ink/ink348.xml"/><Relationship Id="rId161" Type="http://schemas.openxmlformats.org/officeDocument/2006/relationships/image" Target="../media/image364.png"/><Relationship Id="rId182" Type="http://schemas.openxmlformats.org/officeDocument/2006/relationships/customXml" Target="../ink/ink369.xml"/><Relationship Id="rId6" Type="http://schemas.openxmlformats.org/officeDocument/2006/relationships/image" Target="../media/image288.png"/><Relationship Id="rId23" Type="http://schemas.openxmlformats.org/officeDocument/2006/relationships/customXml" Target="../ink/ink289.xml"/><Relationship Id="rId119" Type="http://schemas.openxmlformats.org/officeDocument/2006/relationships/image" Target="../media/image343.png"/><Relationship Id="rId44" Type="http://schemas.openxmlformats.org/officeDocument/2006/relationships/image" Target="../media/image307.png"/><Relationship Id="rId65" Type="http://schemas.openxmlformats.org/officeDocument/2006/relationships/customXml" Target="../ink/ink310.xml"/><Relationship Id="rId86" Type="http://schemas.openxmlformats.org/officeDocument/2006/relationships/image" Target="../media/image328.png"/><Relationship Id="rId130" Type="http://schemas.openxmlformats.org/officeDocument/2006/relationships/customXml" Target="../ink/ink343.xml"/><Relationship Id="rId151" Type="http://schemas.openxmlformats.org/officeDocument/2006/relationships/image" Target="../media/image359.png"/><Relationship Id="rId172" Type="http://schemas.openxmlformats.org/officeDocument/2006/relationships/customXml" Target="../ink/ink364.xml"/><Relationship Id="rId193" Type="http://schemas.openxmlformats.org/officeDocument/2006/relationships/image" Target="../media/image380.png"/><Relationship Id="rId207" Type="http://schemas.openxmlformats.org/officeDocument/2006/relationships/image" Target="../media/image387.png"/><Relationship Id="rId13" Type="http://schemas.openxmlformats.org/officeDocument/2006/relationships/customXml" Target="../ink/ink284.xml"/><Relationship Id="rId109" Type="http://schemas.openxmlformats.org/officeDocument/2006/relationships/customXml" Target="../ink/ink332.xml"/><Relationship Id="rId34" Type="http://schemas.openxmlformats.org/officeDocument/2006/relationships/image" Target="../media/image302.png"/><Relationship Id="rId55" Type="http://schemas.openxmlformats.org/officeDocument/2006/relationships/customXml" Target="../ink/ink305.xml"/><Relationship Id="rId76" Type="http://schemas.openxmlformats.org/officeDocument/2006/relationships/image" Target="../media/image323.png"/><Relationship Id="rId97" Type="http://schemas.openxmlformats.org/officeDocument/2006/relationships/customXml" Target="../ink/ink326.xml"/><Relationship Id="rId120" Type="http://schemas.openxmlformats.org/officeDocument/2006/relationships/customXml" Target="../ink/ink338.xml"/><Relationship Id="rId141" Type="http://schemas.openxmlformats.org/officeDocument/2006/relationships/image" Target="../media/image354.png"/><Relationship Id="rId7" Type="http://schemas.openxmlformats.org/officeDocument/2006/relationships/customXml" Target="../ink/ink281.xml"/><Relationship Id="rId162" Type="http://schemas.openxmlformats.org/officeDocument/2006/relationships/customXml" Target="../ink/ink359.xml"/><Relationship Id="rId183" Type="http://schemas.openxmlformats.org/officeDocument/2006/relationships/image" Target="../media/image375.png"/><Relationship Id="rId24" Type="http://schemas.openxmlformats.org/officeDocument/2006/relationships/image" Target="../media/image297.png"/><Relationship Id="rId45" Type="http://schemas.openxmlformats.org/officeDocument/2006/relationships/customXml" Target="../ink/ink300.xml"/><Relationship Id="rId66" Type="http://schemas.openxmlformats.org/officeDocument/2006/relationships/image" Target="../media/image318.png"/><Relationship Id="rId87" Type="http://schemas.openxmlformats.org/officeDocument/2006/relationships/customXml" Target="../ink/ink321.xml"/><Relationship Id="rId110" Type="http://schemas.openxmlformats.org/officeDocument/2006/relationships/image" Target="../media/image339.png"/><Relationship Id="rId131" Type="http://schemas.openxmlformats.org/officeDocument/2006/relationships/image" Target="../media/image349.png"/><Relationship Id="rId61" Type="http://schemas.openxmlformats.org/officeDocument/2006/relationships/customXml" Target="../ink/ink308.xml"/><Relationship Id="rId82" Type="http://schemas.openxmlformats.org/officeDocument/2006/relationships/image" Target="../media/image326.png"/><Relationship Id="rId152" Type="http://schemas.openxmlformats.org/officeDocument/2006/relationships/customXml" Target="../ink/ink354.xml"/><Relationship Id="rId173" Type="http://schemas.openxmlformats.org/officeDocument/2006/relationships/image" Target="../media/image370.png"/><Relationship Id="rId194" Type="http://schemas.openxmlformats.org/officeDocument/2006/relationships/customXml" Target="../ink/ink375.xml"/><Relationship Id="rId199" Type="http://schemas.openxmlformats.org/officeDocument/2006/relationships/image" Target="../media/image383.png"/><Relationship Id="rId203" Type="http://schemas.openxmlformats.org/officeDocument/2006/relationships/image" Target="../media/image385.png"/><Relationship Id="rId208" Type="http://schemas.openxmlformats.org/officeDocument/2006/relationships/customXml" Target="../ink/ink382.xml"/><Relationship Id="rId19" Type="http://schemas.openxmlformats.org/officeDocument/2006/relationships/customXml" Target="../ink/ink287.xml"/><Relationship Id="rId14" Type="http://schemas.openxmlformats.org/officeDocument/2006/relationships/image" Target="../media/image292.png"/><Relationship Id="rId30" Type="http://schemas.openxmlformats.org/officeDocument/2006/relationships/image" Target="../media/image300.png"/><Relationship Id="rId35" Type="http://schemas.openxmlformats.org/officeDocument/2006/relationships/customXml" Target="../ink/ink295.xml"/><Relationship Id="rId56" Type="http://schemas.openxmlformats.org/officeDocument/2006/relationships/image" Target="../media/image313.png"/><Relationship Id="rId77" Type="http://schemas.openxmlformats.org/officeDocument/2006/relationships/customXml" Target="../ink/ink316.xml"/><Relationship Id="rId100" Type="http://schemas.openxmlformats.org/officeDocument/2006/relationships/image" Target="../media/image269.png"/><Relationship Id="rId105" Type="http://schemas.openxmlformats.org/officeDocument/2006/relationships/customXml" Target="../ink/ink330.xml"/><Relationship Id="rId126" Type="http://schemas.openxmlformats.org/officeDocument/2006/relationships/customXml" Target="../ink/ink341.xml"/><Relationship Id="rId147" Type="http://schemas.openxmlformats.org/officeDocument/2006/relationships/image" Target="../media/image357.png"/><Relationship Id="rId168" Type="http://schemas.openxmlformats.org/officeDocument/2006/relationships/customXml" Target="../ink/ink362.xml"/><Relationship Id="rId8" Type="http://schemas.openxmlformats.org/officeDocument/2006/relationships/image" Target="../media/image289.png"/><Relationship Id="rId51" Type="http://schemas.openxmlformats.org/officeDocument/2006/relationships/customXml" Target="../ink/ink303.xml"/><Relationship Id="rId72" Type="http://schemas.openxmlformats.org/officeDocument/2006/relationships/image" Target="../media/image321.png"/><Relationship Id="rId93" Type="http://schemas.openxmlformats.org/officeDocument/2006/relationships/customXml" Target="../ink/ink324.xml"/><Relationship Id="rId98" Type="http://schemas.openxmlformats.org/officeDocument/2006/relationships/image" Target="../media/image334.png"/><Relationship Id="rId121" Type="http://schemas.openxmlformats.org/officeDocument/2006/relationships/image" Target="../media/image344.png"/><Relationship Id="rId142" Type="http://schemas.openxmlformats.org/officeDocument/2006/relationships/customXml" Target="../ink/ink349.xml"/><Relationship Id="rId163" Type="http://schemas.openxmlformats.org/officeDocument/2006/relationships/image" Target="../media/image365.png"/><Relationship Id="rId184" Type="http://schemas.openxmlformats.org/officeDocument/2006/relationships/customXml" Target="../ink/ink370.xml"/><Relationship Id="rId189" Type="http://schemas.openxmlformats.org/officeDocument/2006/relationships/image" Target="../media/image378.png"/><Relationship Id="rId3" Type="http://schemas.openxmlformats.org/officeDocument/2006/relationships/customXml" Target="../ink/ink279.xml"/><Relationship Id="rId25" Type="http://schemas.openxmlformats.org/officeDocument/2006/relationships/customXml" Target="../ink/ink290.xml"/><Relationship Id="rId46" Type="http://schemas.openxmlformats.org/officeDocument/2006/relationships/image" Target="../media/image308.png"/><Relationship Id="rId67" Type="http://schemas.openxmlformats.org/officeDocument/2006/relationships/customXml" Target="../ink/ink311.xml"/><Relationship Id="rId116" Type="http://schemas.openxmlformats.org/officeDocument/2006/relationships/image" Target="../media/image342.png"/><Relationship Id="rId137" Type="http://schemas.openxmlformats.org/officeDocument/2006/relationships/image" Target="../media/image352.png"/><Relationship Id="rId158" Type="http://schemas.openxmlformats.org/officeDocument/2006/relationships/customXml" Target="../ink/ink357.xml"/><Relationship Id="rId20" Type="http://schemas.openxmlformats.org/officeDocument/2006/relationships/image" Target="../media/image295.png"/><Relationship Id="rId41" Type="http://schemas.openxmlformats.org/officeDocument/2006/relationships/customXml" Target="../ink/ink298.xml"/><Relationship Id="rId62" Type="http://schemas.openxmlformats.org/officeDocument/2006/relationships/image" Target="../media/image316.png"/><Relationship Id="rId83" Type="http://schemas.openxmlformats.org/officeDocument/2006/relationships/customXml" Target="../ink/ink319.xml"/><Relationship Id="rId88" Type="http://schemas.openxmlformats.org/officeDocument/2006/relationships/image" Target="../media/image329.png"/><Relationship Id="rId111" Type="http://schemas.openxmlformats.org/officeDocument/2006/relationships/customXml" Target="../ink/ink333.xml"/><Relationship Id="rId132" Type="http://schemas.openxmlformats.org/officeDocument/2006/relationships/customXml" Target="../ink/ink344.xml"/><Relationship Id="rId153" Type="http://schemas.openxmlformats.org/officeDocument/2006/relationships/image" Target="../media/image360.png"/><Relationship Id="rId174" Type="http://schemas.openxmlformats.org/officeDocument/2006/relationships/customXml" Target="../ink/ink365.xml"/><Relationship Id="rId179" Type="http://schemas.openxmlformats.org/officeDocument/2006/relationships/image" Target="../media/image373.png"/><Relationship Id="rId195" Type="http://schemas.openxmlformats.org/officeDocument/2006/relationships/image" Target="../media/image381.png"/><Relationship Id="rId209" Type="http://schemas.openxmlformats.org/officeDocument/2006/relationships/image" Target="../media/image388.png"/><Relationship Id="rId190" Type="http://schemas.openxmlformats.org/officeDocument/2006/relationships/customXml" Target="../ink/ink373.xml"/><Relationship Id="rId204" Type="http://schemas.openxmlformats.org/officeDocument/2006/relationships/customXml" Target="../ink/ink380.xml"/><Relationship Id="rId15" Type="http://schemas.openxmlformats.org/officeDocument/2006/relationships/customXml" Target="../ink/ink285.xml"/><Relationship Id="rId36" Type="http://schemas.openxmlformats.org/officeDocument/2006/relationships/image" Target="../media/image303.png"/><Relationship Id="rId57" Type="http://schemas.openxmlformats.org/officeDocument/2006/relationships/customXml" Target="../ink/ink306.xml"/><Relationship Id="rId106" Type="http://schemas.openxmlformats.org/officeDocument/2006/relationships/image" Target="../media/image337.png"/><Relationship Id="rId127" Type="http://schemas.openxmlformats.org/officeDocument/2006/relationships/image" Target="../media/image347.png"/><Relationship Id="rId10" Type="http://schemas.openxmlformats.org/officeDocument/2006/relationships/image" Target="../media/image290.png"/><Relationship Id="rId31" Type="http://schemas.openxmlformats.org/officeDocument/2006/relationships/customXml" Target="../ink/ink293.xml"/><Relationship Id="rId52" Type="http://schemas.openxmlformats.org/officeDocument/2006/relationships/image" Target="../media/image311.png"/><Relationship Id="rId73" Type="http://schemas.openxmlformats.org/officeDocument/2006/relationships/customXml" Target="../ink/ink314.xml"/><Relationship Id="rId78" Type="http://schemas.openxmlformats.org/officeDocument/2006/relationships/image" Target="../media/image324.png"/><Relationship Id="rId94" Type="http://schemas.openxmlformats.org/officeDocument/2006/relationships/image" Target="../media/image332.png"/><Relationship Id="rId99" Type="http://schemas.openxmlformats.org/officeDocument/2006/relationships/customXml" Target="../ink/ink327.xml"/><Relationship Id="rId101" Type="http://schemas.openxmlformats.org/officeDocument/2006/relationships/customXml" Target="../ink/ink328.xml"/><Relationship Id="rId122" Type="http://schemas.openxmlformats.org/officeDocument/2006/relationships/customXml" Target="../ink/ink339.xml"/><Relationship Id="rId143" Type="http://schemas.openxmlformats.org/officeDocument/2006/relationships/image" Target="../media/image355.png"/><Relationship Id="rId148" Type="http://schemas.openxmlformats.org/officeDocument/2006/relationships/customXml" Target="../ink/ink352.xml"/><Relationship Id="rId164" Type="http://schemas.openxmlformats.org/officeDocument/2006/relationships/customXml" Target="../ink/ink360.xml"/><Relationship Id="rId169" Type="http://schemas.openxmlformats.org/officeDocument/2006/relationships/image" Target="../media/image368.png"/><Relationship Id="rId185" Type="http://schemas.openxmlformats.org/officeDocument/2006/relationships/image" Target="../media/image376.png"/><Relationship Id="rId4" Type="http://schemas.openxmlformats.org/officeDocument/2006/relationships/image" Target="../media/image287.png"/><Relationship Id="rId9" Type="http://schemas.openxmlformats.org/officeDocument/2006/relationships/customXml" Target="../ink/ink282.xml"/><Relationship Id="rId180" Type="http://schemas.openxmlformats.org/officeDocument/2006/relationships/customXml" Target="../ink/ink368.xml"/><Relationship Id="rId210" Type="http://schemas.openxmlformats.org/officeDocument/2006/relationships/customXml" Target="../ink/ink383.xml"/><Relationship Id="rId26" Type="http://schemas.openxmlformats.org/officeDocument/2006/relationships/image" Target="../media/image298.png"/><Relationship Id="rId47" Type="http://schemas.openxmlformats.org/officeDocument/2006/relationships/customXml" Target="../ink/ink301.xml"/><Relationship Id="rId68" Type="http://schemas.openxmlformats.org/officeDocument/2006/relationships/image" Target="../media/image319.png"/><Relationship Id="rId89" Type="http://schemas.openxmlformats.org/officeDocument/2006/relationships/customXml" Target="../ink/ink322.xml"/><Relationship Id="rId112" Type="http://schemas.openxmlformats.org/officeDocument/2006/relationships/image" Target="../media/image340.png"/><Relationship Id="rId133" Type="http://schemas.openxmlformats.org/officeDocument/2006/relationships/image" Target="../media/image350.png"/><Relationship Id="rId154" Type="http://schemas.openxmlformats.org/officeDocument/2006/relationships/customXml" Target="../ink/ink355.xml"/><Relationship Id="rId175" Type="http://schemas.openxmlformats.org/officeDocument/2006/relationships/image" Target="../media/image371.png"/><Relationship Id="rId196" Type="http://schemas.openxmlformats.org/officeDocument/2006/relationships/customXml" Target="../ink/ink376.xml"/><Relationship Id="rId200" Type="http://schemas.openxmlformats.org/officeDocument/2006/relationships/customXml" Target="../ink/ink378.xml"/><Relationship Id="rId16" Type="http://schemas.openxmlformats.org/officeDocument/2006/relationships/image" Target="../media/image293.png"/><Relationship Id="rId37" Type="http://schemas.openxmlformats.org/officeDocument/2006/relationships/customXml" Target="../ink/ink296.xml"/><Relationship Id="rId58" Type="http://schemas.openxmlformats.org/officeDocument/2006/relationships/image" Target="../media/image314.png"/><Relationship Id="rId79" Type="http://schemas.openxmlformats.org/officeDocument/2006/relationships/customXml" Target="../ink/ink317.xml"/><Relationship Id="rId102" Type="http://schemas.openxmlformats.org/officeDocument/2006/relationships/image" Target="../media/image335.png"/><Relationship Id="rId123" Type="http://schemas.openxmlformats.org/officeDocument/2006/relationships/image" Target="../media/image345.png"/><Relationship Id="rId144" Type="http://schemas.openxmlformats.org/officeDocument/2006/relationships/customXml" Target="../ink/ink350.xml"/><Relationship Id="rId90" Type="http://schemas.openxmlformats.org/officeDocument/2006/relationships/image" Target="../media/image330.png"/><Relationship Id="rId165" Type="http://schemas.openxmlformats.org/officeDocument/2006/relationships/image" Target="../media/image366.png"/><Relationship Id="rId186" Type="http://schemas.openxmlformats.org/officeDocument/2006/relationships/customXml" Target="../ink/ink371.xml"/><Relationship Id="rId211" Type="http://schemas.openxmlformats.org/officeDocument/2006/relationships/image" Target="../media/image389.png"/><Relationship Id="rId27" Type="http://schemas.openxmlformats.org/officeDocument/2006/relationships/customXml" Target="../ink/ink291.xml"/><Relationship Id="rId48" Type="http://schemas.openxmlformats.org/officeDocument/2006/relationships/image" Target="../media/image309.png"/><Relationship Id="rId69" Type="http://schemas.openxmlformats.org/officeDocument/2006/relationships/customXml" Target="../ink/ink312.xml"/><Relationship Id="rId113" Type="http://schemas.openxmlformats.org/officeDocument/2006/relationships/customXml" Target="../ink/ink334.xml"/><Relationship Id="rId134" Type="http://schemas.openxmlformats.org/officeDocument/2006/relationships/customXml" Target="../ink/ink345.xml"/><Relationship Id="rId80" Type="http://schemas.openxmlformats.org/officeDocument/2006/relationships/image" Target="../media/image325.png"/><Relationship Id="rId155" Type="http://schemas.openxmlformats.org/officeDocument/2006/relationships/image" Target="../media/image361.png"/><Relationship Id="rId176" Type="http://schemas.openxmlformats.org/officeDocument/2006/relationships/customXml" Target="../ink/ink366.xml"/><Relationship Id="rId197" Type="http://schemas.openxmlformats.org/officeDocument/2006/relationships/image" Target="../media/image382.png"/><Relationship Id="rId201" Type="http://schemas.openxmlformats.org/officeDocument/2006/relationships/image" Target="../media/image384.png"/><Relationship Id="rId17" Type="http://schemas.openxmlformats.org/officeDocument/2006/relationships/customXml" Target="../ink/ink286.xml"/><Relationship Id="rId38" Type="http://schemas.openxmlformats.org/officeDocument/2006/relationships/image" Target="../media/image304.png"/><Relationship Id="rId59" Type="http://schemas.openxmlformats.org/officeDocument/2006/relationships/customXml" Target="../ink/ink307.xml"/><Relationship Id="rId103" Type="http://schemas.openxmlformats.org/officeDocument/2006/relationships/customXml" Target="../ink/ink329.xml"/><Relationship Id="rId124" Type="http://schemas.openxmlformats.org/officeDocument/2006/relationships/customXml" Target="../ink/ink340.xml"/><Relationship Id="rId70" Type="http://schemas.openxmlformats.org/officeDocument/2006/relationships/image" Target="../media/image320.png"/><Relationship Id="rId91" Type="http://schemas.openxmlformats.org/officeDocument/2006/relationships/customXml" Target="../ink/ink323.xml"/><Relationship Id="rId145" Type="http://schemas.openxmlformats.org/officeDocument/2006/relationships/image" Target="../media/image356.png"/><Relationship Id="rId166" Type="http://schemas.openxmlformats.org/officeDocument/2006/relationships/customXml" Target="../ink/ink361.xml"/><Relationship Id="rId187" Type="http://schemas.openxmlformats.org/officeDocument/2006/relationships/image" Target="../media/image377.png"/><Relationship Id="rId1" Type="http://schemas.openxmlformats.org/officeDocument/2006/relationships/slideLayout" Target="../slideLayouts/slideLayout7.xml"/><Relationship Id="rId28" Type="http://schemas.openxmlformats.org/officeDocument/2006/relationships/image" Target="../media/image299.png"/><Relationship Id="rId49" Type="http://schemas.openxmlformats.org/officeDocument/2006/relationships/customXml" Target="../ink/ink302.xml"/><Relationship Id="rId114" Type="http://schemas.openxmlformats.org/officeDocument/2006/relationships/image" Target="../media/image341.png"/><Relationship Id="rId60" Type="http://schemas.openxmlformats.org/officeDocument/2006/relationships/image" Target="../media/image315.png"/><Relationship Id="rId81" Type="http://schemas.openxmlformats.org/officeDocument/2006/relationships/customXml" Target="../ink/ink318.xml"/><Relationship Id="rId135" Type="http://schemas.openxmlformats.org/officeDocument/2006/relationships/image" Target="../media/image351.png"/><Relationship Id="rId156" Type="http://schemas.openxmlformats.org/officeDocument/2006/relationships/customXml" Target="../ink/ink356.xml"/><Relationship Id="rId177" Type="http://schemas.openxmlformats.org/officeDocument/2006/relationships/image" Target="../media/image372.png"/><Relationship Id="rId198" Type="http://schemas.openxmlformats.org/officeDocument/2006/relationships/customXml" Target="../ink/ink377.xml"/><Relationship Id="rId202" Type="http://schemas.openxmlformats.org/officeDocument/2006/relationships/customXml" Target="../ink/ink379.xml"/><Relationship Id="rId18" Type="http://schemas.openxmlformats.org/officeDocument/2006/relationships/image" Target="../media/image294.png"/><Relationship Id="rId39" Type="http://schemas.openxmlformats.org/officeDocument/2006/relationships/customXml" Target="../ink/ink297.xml"/><Relationship Id="rId50" Type="http://schemas.openxmlformats.org/officeDocument/2006/relationships/image" Target="../media/image310.png"/><Relationship Id="rId104" Type="http://schemas.openxmlformats.org/officeDocument/2006/relationships/image" Target="../media/image336.png"/><Relationship Id="rId125" Type="http://schemas.openxmlformats.org/officeDocument/2006/relationships/image" Target="../media/image346.png"/><Relationship Id="rId146" Type="http://schemas.openxmlformats.org/officeDocument/2006/relationships/customXml" Target="../ink/ink351.xml"/><Relationship Id="rId167" Type="http://schemas.openxmlformats.org/officeDocument/2006/relationships/image" Target="../media/image367.png"/><Relationship Id="rId188" Type="http://schemas.openxmlformats.org/officeDocument/2006/relationships/customXml" Target="../ink/ink372.xml"/><Relationship Id="rId71" Type="http://schemas.openxmlformats.org/officeDocument/2006/relationships/customXml" Target="../ink/ink313.xml"/><Relationship Id="rId92" Type="http://schemas.openxmlformats.org/officeDocument/2006/relationships/image" Target="../media/image331.png"/><Relationship Id="rId2" Type="http://schemas.openxmlformats.org/officeDocument/2006/relationships/notesSlide" Target="../notesSlides/notesSlide12.xml"/><Relationship Id="rId29" Type="http://schemas.openxmlformats.org/officeDocument/2006/relationships/customXml" Target="../ink/ink292.xml"/><Relationship Id="rId40" Type="http://schemas.openxmlformats.org/officeDocument/2006/relationships/image" Target="../media/image305.png"/><Relationship Id="rId115" Type="http://schemas.openxmlformats.org/officeDocument/2006/relationships/customXml" Target="../ink/ink335.xml"/><Relationship Id="rId136" Type="http://schemas.openxmlformats.org/officeDocument/2006/relationships/customXml" Target="../ink/ink346.xml"/><Relationship Id="rId157" Type="http://schemas.openxmlformats.org/officeDocument/2006/relationships/image" Target="../media/image362.png"/><Relationship Id="rId178" Type="http://schemas.openxmlformats.org/officeDocument/2006/relationships/customXml" Target="../ink/ink367.xml"/></Relationships>
</file>

<file path=ppt/slides/_rels/slide13.xml.rels><?xml version="1.0" encoding="UTF-8" standalone="yes"?>
<Relationships xmlns="http://schemas.openxmlformats.org/package/2006/relationships"><Relationship Id="rId8" Type="http://schemas.openxmlformats.org/officeDocument/2006/relationships/image" Target="../media/image392.png"/><Relationship Id="rId3" Type="http://schemas.openxmlformats.org/officeDocument/2006/relationships/customXml" Target="../ink/ink384.xml"/><Relationship Id="rId7" Type="http://schemas.openxmlformats.org/officeDocument/2006/relationships/customXml" Target="../ink/ink38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1.png"/><Relationship Id="rId5" Type="http://schemas.openxmlformats.org/officeDocument/2006/relationships/customXml" Target="../ink/ink385.xml"/><Relationship Id="rId10" Type="http://schemas.openxmlformats.org/officeDocument/2006/relationships/image" Target="../media/image393.png"/><Relationship Id="rId4" Type="http://schemas.openxmlformats.org/officeDocument/2006/relationships/image" Target="../media/image390.png"/><Relationship Id="rId9" Type="http://schemas.openxmlformats.org/officeDocument/2006/relationships/customXml" Target="../ink/ink387.xml"/></Relationships>
</file>

<file path=ppt/slides/_rels/slide14.xml.rels><?xml version="1.0" encoding="UTF-8" standalone="yes"?>
<Relationships xmlns="http://schemas.openxmlformats.org/package/2006/relationships"><Relationship Id="rId117" Type="http://schemas.openxmlformats.org/officeDocument/2006/relationships/customXml" Target="../ink/ink445.xml"/><Relationship Id="rId21" Type="http://schemas.openxmlformats.org/officeDocument/2006/relationships/customXml" Target="../ink/ink397.xml"/><Relationship Id="rId63" Type="http://schemas.openxmlformats.org/officeDocument/2006/relationships/customXml" Target="../ink/ink418.xml"/><Relationship Id="rId159" Type="http://schemas.openxmlformats.org/officeDocument/2006/relationships/customXml" Target="../ink/ink466.xml"/><Relationship Id="rId324" Type="http://schemas.openxmlformats.org/officeDocument/2006/relationships/image" Target="../media/image554.png"/><Relationship Id="rId366" Type="http://schemas.openxmlformats.org/officeDocument/2006/relationships/image" Target="../media/image575.png"/><Relationship Id="rId170" Type="http://schemas.openxmlformats.org/officeDocument/2006/relationships/image" Target="../media/image477.png"/><Relationship Id="rId226" Type="http://schemas.openxmlformats.org/officeDocument/2006/relationships/image" Target="../media/image505.png"/><Relationship Id="rId433" Type="http://schemas.openxmlformats.org/officeDocument/2006/relationships/customXml" Target="../ink/ink603.xml"/><Relationship Id="rId268" Type="http://schemas.openxmlformats.org/officeDocument/2006/relationships/image" Target="../media/image526.png"/><Relationship Id="rId475" Type="http://schemas.openxmlformats.org/officeDocument/2006/relationships/customXml" Target="../ink/ink624.xml"/><Relationship Id="rId32" Type="http://schemas.openxmlformats.org/officeDocument/2006/relationships/image" Target="../media/image408.png"/><Relationship Id="rId74" Type="http://schemas.openxmlformats.org/officeDocument/2006/relationships/image" Target="../media/image429.png"/><Relationship Id="rId128" Type="http://schemas.openxmlformats.org/officeDocument/2006/relationships/image" Target="../media/image456.png"/><Relationship Id="rId335" Type="http://schemas.openxmlformats.org/officeDocument/2006/relationships/customXml" Target="../ink/ink554.xml"/><Relationship Id="rId377" Type="http://schemas.openxmlformats.org/officeDocument/2006/relationships/customXml" Target="../ink/ink575.xml"/><Relationship Id="rId500" Type="http://schemas.openxmlformats.org/officeDocument/2006/relationships/image" Target="../media/image642.png"/><Relationship Id="rId5" Type="http://schemas.openxmlformats.org/officeDocument/2006/relationships/customXml" Target="../ink/ink389.xml"/><Relationship Id="rId181" Type="http://schemas.openxmlformats.org/officeDocument/2006/relationships/customXml" Target="../ink/ink477.xml"/><Relationship Id="rId237" Type="http://schemas.openxmlformats.org/officeDocument/2006/relationships/customXml" Target="../ink/ink505.xml"/><Relationship Id="rId402" Type="http://schemas.openxmlformats.org/officeDocument/2006/relationships/image" Target="../media/image593.png"/><Relationship Id="rId279" Type="http://schemas.openxmlformats.org/officeDocument/2006/relationships/customXml" Target="../ink/ink526.xml"/><Relationship Id="rId444" Type="http://schemas.openxmlformats.org/officeDocument/2006/relationships/image" Target="../media/image614.png"/><Relationship Id="rId486" Type="http://schemas.openxmlformats.org/officeDocument/2006/relationships/image" Target="../media/image635.png"/><Relationship Id="rId43" Type="http://schemas.openxmlformats.org/officeDocument/2006/relationships/customXml" Target="../ink/ink408.xml"/><Relationship Id="rId139" Type="http://schemas.openxmlformats.org/officeDocument/2006/relationships/customXml" Target="../ink/ink456.xml"/><Relationship Id="rId290" Type="http://schemas.openxmlformats.org/officeDocument/2006/relationships/image" Target="../media/image537.png"/><Relationship Id="rId304" Type="http://schemas.openxmlformats.org/officeDocument/2006/relationships/image" Target="../media/image544.png"/><Relationship Id="rId346" Type="http://schemas.openxmlformats.org/officeDocument/2006/relationships/image" Target="../media/image565.png"/><Relationship Id="rId388" Type="http://schemas.openxmlformats.org/officeDocument/2006/relationships/image" Target="../media/image586.png"/><Relationship Id="rId511" Type="http://schemas.openxmlformats.org/officeDocument/2006/relationships/customXml" Target="../ink/ink642.xml"/><Relationship Id="rId85" Type="http://schemas.openxmlformats.org/officeDocument/2006/relationships/customXml" Target="../ink/ink429.xml"/><Relationship Id="rId150" Type="http://schemas.openxmlformats.org/officeDocument/2006/relationships/image" Target="../media/image467.png"/><Relationship Id="rId192" Type="http://schemas.openxmlformats.org/officeDocument/2006/relationships/image" Target="../media/image488.png"/><Relationship Id="rId206" Type="http://schemas.openxmlformats.org/officeDocument/2006/relationships/image" Target="../media/image495.png"/><Relationship Id="rId413" Type="http://schemas.openxmlformats.org/officeDocument/2006/relationships/customXml" Target="../ink/ink593.xml"/><Relationship Id="rId248" Type="http://schemas.openxmlformats.org/officeDocument/2006/relationships/image" Target="../media/image516.png"/><Relationship Id="rId455" Type="http://schemas.openxmlformats.org/officeDocument/2006/relationships/customXml" Target="../ink/ink614.xml"/><Relationship Id="rId497" Type="http://schemas.openxmlformats.org/officeDocument/2006/relationships/customXml" Target="../ink/ink635.xml"/><Relationship Id="rId12" Type="http://schemas.openxmlformats.org/officeDocument/2006/relationships/image" Target="../media/image398.png"/><Relationship Id="rId108" Type="http://schemas.openxmlformats.org/officeDocument/2006/relationships/image" Target="../media/image446.png"/><Relationship Id="rId315" Type="http://schemas.openxmlformats.org/officeDocument/2006/relationships/customXml" Target="../ink/ink544.xml"/><Relationship Id="rId357" Type="http://schemas.openxmlformats.org/officeDocument/2006/relationships/customXml" Target="../ink/ink565.xml"/><Relationship Id="rId54" Type="http://schemas.openxmlformats.org/officeDocument/2006/relationships/image" Target="../media/image419.png"/><Relationship Id="rId96" Type="http://schemas.openxmlformats.org/officeDocument/2006/relationships/image" Target="../media/image440.png"/><Relationship Id="rId161" Type="http://schemas.openxmlformats.org/officeDocument/2006/relationships/customXml" Target="../ink/ink467.xml"/><Relationship Id="rId217" Type="http://schemas.openxmlformats.org/officeDocument/2006/relationships/customXml" Target="../ink/ink495.xml"/><Relationship Id="rId399" Type="http://schemas.openxmlformats.org/officeDocument/2006/relationships/customXml" Target="../ink/ink586.xml"/><Relationship Id="rId259" Type="http://schemas.openxmlformats.org/officeDocument/2006/relationships/customXml" Target="../ink/ink516.xml"/><Relationship Id="rId424" Type="http://schemas.openxmlformats.org/officeDocument/2006/relationships/image" Target="../media/image604.png"/><Relationship Id="rId466" Type="http://schemas.openxmlformats.org/officeDocument/2006/relationships/image" Target="../media/image625.png"/><Relationship Id="rId23" Type="http://schemas.openxmlformats.org/officeDocument/2006/relationships/customXml" Target="../ink/ink398.xml"/><Relationship Id="rId119" Type="http://schemas.openxmlformats.org/officeDocument/2006/relationships/customXml" Target="../ink/ink446.xml"/><Relationship Id="rId270" Type="http://schemas.openxmlformats.org/officeDocument/2006/relationships/image" Target="../media/image527.png"/><Relationship Id="rId326" Type="http://schemas.openxmlformats.org/officeDocument/2006/relationships/image" Target="../media/image555.png"/><Relationship Id="rId65" Type="http://schemas.openxmlformats.org/officeDocument/2006/relationships/customXml" Target="../ink/ink419.xml"/><Relationship Id="rId130" Type="http://schemas.openxmlformats.org/officeDocument/2006/relationships/image" Target="../media/image457.png"/><Relationship Id="rId368" Type="http://schemas.openxmlformats.org/officeDocument/2006/relationships/image" Target="../media/image576.png"/><Relationship Id="rId172" Type="http://schemas.openxmlformats.org/officeDocument/2006/relationships/image" Target="../media/image478.png"/><Relationship Id="rId228" Type="http://schemas.openxmlformats.org/officeDocument/2006/relationships/image" Target="../media/image506.png"/><Relationship Id="rId435" Type="http://schemas.openxmlformats.org/officeDocument/2006/relationships/customXml" Target="../ink/ink604.xml"/><Relationship Id="rId477" Type="http://schemas.openxmlformats.org/officeDocument/2006/relationships/customXml" Target="../ink/ink625.xml"/><Relationship Id="rId281" Type="http://schemas.openxmlformats.org/officeDocument/2006/relationships/customXml" Target="../ink/ink527.xml"/><Relationship Id="rId337" Type="http://schemas.openxmlformats.org/officeDocument/2006/relationships/customXml" Target="../ink/ink555.xml"/><Relationship Id="rId502" Type="http://schemas.openxmlformats.org/officeDocument/2006/relationships/image" Target="../media/image643.png"/><Relationship Id="rId34" Type="http://schemas.openxmlformats.org/officeDocument/2006/relationships/image" Target="../media/image409.png"/><Relationship Id="rId76" Type="http://schemas.openxmlformats.org/officeDocument/2006/relationships/image" Target="../media/image430.png"/><Relationship Id="rId141" Type="http://schemas.openxmlformats.org/officeDocument/2006/relationships/customXml" Target="../ink/ink457.xml"/><Relationship Id="rId379" Type="http://schemas.openxmlformats.org/officeDocument/2006/relationships/customXml" Target="../ink/ink576.xml"/><Relationship Id="rId7" Type="http://schemas.openxmlformats.org/officeDocument/2006/relationships/customXml" Target="../ink/ink390.xml"/><Relationship Id="rId183" Type="http://schemas.openxmlformats.org/officeDocument/2006/relationships/customXml" Target="../ink/ink478.xml"/><Relationship Id="rId239" Type="http://schemas.openxmlformats.org/officeDocument/2006/relationships/customXml" Target="../ink/ink506.xml"/><Relationship Id="rId390" Type="http://schemas.openxmlformats.org/officeDocument/2006/relationships/image" Target="../media/image587.png"/><Relationship Id="rId404" Type="http://schemas.openxmlformats.org/officeDocument/2006/relationships/image" Target="../media/image594.png"/><Relationship Id="rId446" Type="http://schemas.openxmlformats.org/officeDocument/2006/relationships/image" Target="../media/image615.png"/><Relationship Id="rId250" Type="http://schemas.openxmlformats.org/officeDocument/2006/relationships/image" Target="../media/image517.png"/><Relationship Id="rId292" Type="http://schemas.openxmlformats.org/officeDocument/2006/relationships/image" Target="../media/image538.png"/><Relationship Id="rId306" Type="http://schemas.openxmlformats.org/officeDocument/2006/relationships/image" Target="../media/image545.png"/><Relationship Id="rId488" Type="http://schemas.openxmlformats.org/officeDocument/2006/relationships/image" Target="../media/image636.png"/><Relationship Id="rId45" Type="http://schemas.openxmlformats.org/officeDocument/2006/relationships/customXml" Target="../ink/ink409.xml"/><Relationship Id="rId87" Type="http://schemas.openxmlformats.org/officeDocument/2006/relationships/customXml" Target="../ink/ink430.xml"/><Relationship Id="rId110" Type="http://schemas.openxmlformats.org/officeDocument/2006/relationships/image" Target="../media/image447.png"/><Relationship Id="rId348" Type="http://schemas.openxmlformats.org/officeDocument/2006/relationships/image" Target="../media/image566.png"/><Relationship Id="rId513" Type="http://schemas.openxmlformats.org/officeDocument/2006/relationships/customXml" Target="../ink/ink643.xml"/><Relationship Id="rId152" Type="http://schemas.openxmlformats.org/officeDocument/2006/relationships/image" Target="../media/image468.png"/><Relationship Id="rId194" Type="http://schemas.openxmlformats.org/officeDocument/2006/relationships/image" Target="../media/image489.png"/><Relationship Id="rId208" Type="http://schemas.openxmlformats.org/officeDocument/2006/relationships/image" Target="../media/image496.png"/><Relationship Id="rId415" Type="http://schemas.openxmlformats.org/officeDocument/2006/relationships/customXml" Target="../ink/ink594.xml"/><Relationship Id="rId457" Type="http://schemas.openxmlformats.org/officeDocument/2006/relationships/customXml" Target="../ink/ink615.xml"/><Relationship Id="rId261" Type="http://schemas.openxmlformats.org/officeDocument/2006/relationships/customXml" Target="../ink/ink517.xml"/><Relationship Id="rId499" Type="http://schemas.openxmlformats.org/officeDocument/2006/relationships/customXml" Target="../ink/ink636.xml"/><Relationship Id="rId14" Type="http://schemas.openxmlformats.org/officeDocument/2006/relationships/image" Target="../media/image399.png"/><Relationship Id="rId56" Type="http://schemas.openxmlformats.org/officeDocument/2006/relationships/image" Target="../media/image420.png"/><Relationship Id="rId317" Type="http://schemas.openxmlformats.org/officeDocument/2006/relationships/customXml" Target="../ink/ink545.xml"/><Relationship Id="rId359" Type="http://schemas.openxmlformats.org/officeDocument/2006/relationships/customXml" Target="../ink/ink566.xml"/><Relationship Id="rId98" Type="http://schemas.openxmlformats.org/officeDocument/2006/relationships/image" Target="../media/image441.png"/><Relationship Id="rId121" Type="http://schemas.openxmlformats.org/officeDocument/2006/relationships/customXml" Target="../ink/ink447.xml"/><Relationship Id="rId163" Type="http://schemas.openxmlformats.org/officeDocument/2006/relationships/customXml" Target="../ink/ink468.xml"/><Relationship Id="rId219" Type="http://schemas.openxmlformats.org/officeDocument/2006/relationships/customXml" Target="../ink/ink496.xml"/><Relationship Id="rId370" Type="http://schemas.openxmlformats.org/officeDocument/2006/relationships/image" Target="../media/image577.png"/><Relationship Id="rId426" Type="http://schemas.openxmlformats.org/officeDocument/2006/relationships/image" Target="../media/image605.png"/><Relationship Id="rId230" Type="http://schemas.openxmlformats.org/officeDocument/2006/relationships/image" Target="../media/image507.png"/><Relationship Id="rId468" Type="http://schemas.openxmlformats.org/officeDocument/2006/relationships/image" Target="../media/image626.png"/><Relationship Id="rId25" Type="http://schemas.openxmlformats.org/officeDocument/2006/relationships/customXml" Target="../ink/ink399.xml"/><Relationship Id="rId67" Type="http://schemas.openxmlformats.org/officeDocument/2006/relationships/customXml" Target="../ink/ink420.xml"/><Relationship Id="rId272" Type="http://schemas.openxmlformats.org/officeDocument/2006/relationships/image" Target="../media/image528.png"/><Relationship Id="rId328" Type="http://schemas.openxmlformats.org/officeDocument/2006/relationships/image" Target="../media/image556.png"/><Relationship Id="rId132" Type="http://schemas.openxmlformats.org/officeDocument/2006/relationships/image" Target="../media/image458.png"/><Relationship Id="rId174" Type="http://schemas.openxmlformats.org/officeDocument/2006/relationships/image" Target="../media/image479.png"/><Relationship Id="rId381" Type="http://schemas.openxmlformats.org/officeDocument/2006/relationships/customXml" Target="../ink/ink577.xml"/><Relationship Id="rId241" Type="http://schemas.openxmlformats.org/officeDocument/2006/relationships/customXml" Target="../ink/ink507.xml"/><Relationship Id="rId437" Type="http://schemas.openxmlformats.org/officeDocument/2006/relationships/customXml" Target="../ink/ink605.xml"/><Relationship Id="rId479" Type="http://schemas.openxmlformats.org/officeDocument/2006/relationships/customXml" Target="../ink/ink626.xml"/><Relationship Id="rId36" Type="http://schemas.openxmlformats.org/officeDocument/2006/relationships/image" Target="../media/image410.png"/><Relationship Id="rId283" Type="http://schemas.openxmlformats.org/officeDocument/2006/relationships/customXml" Target="../ink/ink528.xml"/><Relationship Id="rId339" Type="http://schemas.openxmlformats.org/officeDocument/2006/relationships/customXml" Target="../ink/ink556.xml"/><Relationship Id="rId490" Type="http://schemas.openxmlformats.org/officeDocument/2006/relationships/image" Target="../media/image637.png"/><Relationship Id="rId504" Type="http://schemas.openxmlformats.org/officeDocument/2006/relationships/image" Target="../media/image644.png"/><Relationship Id="rId78" Type="http://schemas.openxmlformats.org/officeDocument/2006/relationships/image" Target="../media/image431.png"/><Relationship Id="rId101" Type="http://schemas.openxmlformats.org/officeDocument/2006/relationships/customXml" Target="../ink/ink437.xml"/><Relationship Id="rId143" Type="http://schemas.openxmlformats.org/officeDocument/2006/relationships/customXml" Target="../ink/ink458.xml"/><Relationship Id="rId185" Type="http://schemas.openxmlformats.org/officeDocument/2006/relationships/customXml" Target="../ink/ink479.xml"/><Relationship Id="rId350" Type="http://schemas.openxmlformats.org/officeDocument/2006/relationships/image" Target="../media/image567.png"/><Relationship Id="rId406" Type="http://schemas.openxmlformats.org/officeDocument/2006/relationships/image" Target="../media/image595.png"/><Relationship Id="rId9" Type="http://schemas.openxmlformats.org/officeDocument/2006/relationships/customXml" Target="../ink/ink391.xml"/><Relationship Id="rId210" Type="http://schemas.openxmlformats.org/officeDocument/2006/relationships/image" Target="../media/image497.png"/><Relationship Id="rId392" Type="http://schemas.openxmlformats.org/officeDocument/2006/relationships/image" Target="../media/image588.png"/><Relationship Id="rId448" Type="http://schemas.openxmlformats.org/officeDocument/2006/relationships/image" Target="../media/image616.png"/><Relationship Id="rId252" Type="http://schemas.openxmlformats.org/officeDocument/2006/relationships/image" Target="../media/image518.png"/><Relationship Id="rId294" Type="http://schemas.openxmlformats.org/officeDocument/2006/relationships/image" Target="../media/image539.png"/><Relationship Id="rId308" Type="http://schemas.openxmlformats.org/officeDocument/2006/relationships/image" Target="../media/image546.png"/><Relationship Id="rId47" Type="http://schemas.openxmlformats.org/officeDocument/2006/relationships/customXml" Target="../ink/ink410.xml"/><Relationship Id="rId89" Type="http://schemas.openxmlformats.org/officeDocument/2006/relationships/customXml" Target="../ink/ink431.xml"/><Relationship Id="rId112" Type="http://schemas.openxmlformats.org/officeDocument/2006/relationships/image" Target="../media/image448.png"/><Relationship Id="rId154" Type="http://schemas.openxmlformats.org/officeDocument/2006/relationships/image" Target="../media/image469.png"/><Relationship Id="rId361" Type="http://schemas.openxmlformats.org/officeDocument/2006/relationships/customXml" Target="../ink/ink567.xml"/><Relationship Id="rId196" Type="http://schemas.openxmlformats.org/officeDocument/2006/relationships/image" Target="../media/image490.png"/><Relationship Id="rId417" Type="http://schemas.openxmlformats.org/officeDocument/2006/relationships/customXml" Target="../ink/ink595.xml"/><Relationship Id="rId459" Type="http://schemas.openxmlformats.org/officeDocument/2006/relationships/customXml" Target="../ink/ink616.xml"/><Relationship Id="rId16" Type="http://schemas.openxmlformats.org/officeDocument/2006/relationships/image" Target="../media/image400.png"/><Relationship Id="rId221" Type="http://schemas.openxmlformats.org/officeDocument/2006/relationships/customXml" Target="../ink/ink497.xml"/><Relationship Id="rId263" Type="http://schemas.openxmlformats.org/officeDocument/2006/relationships/customXml" Target="../ink/ink518.xml"/><Relationship Id="rId319" Type="http://schemas.openxmlformats.org/officeDocument/2006/relationships/customXml" Target="../ink/ink546.xml"/><Relationship Id="rId470" Type="http://schemas.openxmlformats.org/officeDocument/2006/relationships/image" Target="../media/image627.png"/><Relationship Id="rId58" Type="http://schemas.openxmlformats.org/officeDocument/2006/relationships/image" Target="../media/image421.png"/><Relationship Id="rId123" Type="http://schemas.openxmlformats.org/officeDocument/2006/relationships/customXml" Target="../ink/ink448.xml"/><Relationship Id="rId330" Type="http://schemas.openxmlformats.org/officeDocument/2006/relationships/image" Target="../media/image557.png"/><Relationship Id="rId165" Type="http://schemas.openxmlformats.org/officeDocument/2006/relationships/customXml" Target="../ink/ink469.xml"/><Relationship Id="rId372" Type="http://schemas.openxmlformats.org/officeDocument/2006/relationships/image" Target="../media/image578.png"/><Relationship Id="rId428" Type="http://schemas.openxmlformats.org/officeDocument/2006/relationships/image" Target="../media/image606.png"/><Relationship Id="rId232" Type="http://schemas.openxmlformats.org/officeDocument/2006/relationships/image" Target="../media/image508.png"/><Relationship Id="rId274" Type="http://schemas.openxmlformats.org/officeDocument/2006/relationships/image" Target="../media/image529.png"/><Relationship Id="rId481" Type="http://schemas.openxmlformats.org/officeDocument/2006/relationships/customXml" Target="../ink/ink627.xml"/><Relationship Id="rId27" Type="http://schemas.openxmlformats.org/officeDocument/2006/relationships/customXml" Target="../ink/ink400.xml"/><Relationship Id="rId69" Type="http://schemas.openxmlformats.org/officeDocument/2006/relationships/customXml" Target="../ink/ink421.xml"/><Relationship Id="rId134" Type="http://schemas.openxmlformats.org/officeDocument/2006/relationships/image" Target="../media/image459.png"/><Relationship Id="rId80" Type="http://schemas.openxmlformats.org/officeDocument/2006/relationships/image" Target="../media/image432.png"/><Relationship Id="rId176" Type="http://schemas.openxmlformats.org/officeDocument/2006/relationships/image" Target="../media/image480.png"/><Relationship Id="rId341" Type="http://schemas.openxmlformats.org/officeDocument/2006/relationships/customXml" Target="../ink/ink557.xml"/><Relationship Id="rId383" Type="http://schemas.openxmlformats.org/officeDocument/2006/relationships/customXml" Target="../ink/ink578.xml"/><Relationship Id="rId439" Type="http://schemas.openxmlformats.org/officeDocument/2006/relationships/customXml" Target="../ink/ink606.xml"/><Relationship Id="rId201" Type="http://schemas.openxmlformats.org/officeDocument/2006/relationships/customXml" Target="../ink/ink487.xml"/><Relationship Id="rId243" Type="http://schemas.openxmlformats.org/officeDocument/2006/relationships/customXml" Target="../ink/ink508.xml"/><Relationship Id="rId285" Type="http://schemas.openxmlformats.org/officeDocument/2006/relationships/customXml" Target="../ink/ink529.xml"/><Relationship Id="rId450" Type="http://schemas.openxmlformats.org/officeDocument/2006/relationships/image" Target="../media/image617.png"/><Relationship Id="rId506" Type="http://schemas.openxmlformats.org/officeDocument/2006/relationships/image" Target="../media/image645.png"/><Relationship Id="rId38" Type="http://schemas.openxmlformats.org/officeDocument/2006/relationships/image" Target="../media/image411.png"/><Relationship Id="rId103" Type="http://schemas.openxmlformats.org/officeDocument/2006/relationships/customXml" Target="../ink/ink438.xml"/><Relationship Id="rId310" Type="http://schemas.openxmlformats.org/officeDocument/2006/relationships/image" Target="../media/image547.png"/><Relationship Id="rId492" Type="http://schemas.openxmlformats.org/officeDocument/2006/relationships/image" Target="../media/image638.png"/><Relationship Id="rId91" Type="http://schemas.openxmlformats.org/officeDocument/2006/relationships/customXml" Target="../ink/ink432.xml"/><Relationship Id="rId145" Type="http://schemas.openxmlformats.org/officeDocument/2006/relationships/customXml" Target="../ink/ink459.xml"/><Relationship Id="rId187" Type="http://schemas.openxmlformats.org/officeDocument/2006/relationships/customXml" Target="../ink/ink480.xml"/><Relationship Id="rId352" Type="http://schemas.openxmlformats.org/officeDocument/2006/relationships/image" Target="../media/image568.png"/><Relationship Id="rId394" Type="http://schemas.openxmlformats.org/officeDocument/2006/relationships/image" Target="../media/image589.png"/><Relationship Id="rId408" Type="http://schemas.openxmlformats.org/officeDocument/2006/relationships/image" Target="../media/image596.png"/><Relationship Id="rId212" Type="http://schemas.openxmlformats.org/officeDocument/2006/relationships/image" Target="../media/image498.png"/><Relationship Id="rId254" Type="http://schemas.openxmlformats.org/officeDocument/2006/relationships/image" Target="../media/image519.png"/><Relationship Id="rId49" Type="http://schemas.openxmlformats.org/officeDocument/2006/relationships/customXml" Target="../ink/ink411.xml"/><Relationship Id="rId114" Type="http://schemas.openxmlformats.org/officeDocument/2006/relationships/image" Target="../media/image449.png"/><Relationship Id="rId296" Type="http://schemas.openxmlformats.org/officeDocument/2006/relationships/image" Target="../media/image540.png"/><Relationship Id="rId461" Type="http://schemas.openxmlformats.org/officeDocument/2006/relationships/customXml" Target="../ink/ink617.xml"/><Relationship Id="rId60" Type="http://schemas.openxmlformats.org/officeDocument/2006/relationships/image" Target="../media/image422.png"/><Relationship Id="rId156" Type="http://schemas.openxmlformats.org/officeDocument/2006/relationships/image" Target="../media/image470.png"/><Relationship Id="rId198" Type="http://schemas.openxmlformats.org/officeDocument/2006/relationships/image" Target="../media/image491.png"/><Relationship Id="rId321" Type="http://schemas.openxmlformats.org/officeDocument/2006/relationships/customXml" Target="../ink/ink547.xml"/><Relationship Id="rId363" Type="http://schemas.openxmlformats.org/officeDocument/2006/relationships/customXml" Target="../ink/ink568.xml"/><Relationship Id="rId419" Type="http://schemas.openxmlformats.org/officeDocument/2006/relationships/customXml" Target="../ink/ink596.xml"/><Relationship Id="rId223" Type="http://schemas.openxmlformats.org/officeDocument/2006/relationships/customXml" Target="../ink/ink498.xml"/><Relationship Id="rId430" Type="http://schemas.openxmlformats.org/officeDocument/2006/relationships/image" Target="../media/image607.png"/><Relationship Id="rId18" Type="http://schemas.openxmlformats.org/officeDocument/2006/relationships/image" Target="../media/image401.png"/><Relationship Id="rId265" Type="http://schemas.openxmlformats.org/officeDocument/2006/relationships/customXml" Target="../ink/ink519.xml"/><Relationship Id="rId472" Type="http://schemas.openxmlformats.org/officeDocument/2006/relationships/image" Target="../media/image628.png"/><Relationship Id="rId125" Type="http://schemas.openxmlformats.org/officeDocument/2006/relationships/customXml" Target="../ink/ink449.xml"/><Relationship Id="rId167" Type="http://schemas.openxmlformats.org/officeDocument/2006/relationships/customXml" Target="../ink/ink470.xml"/><Relationship Id="rId332" Type="http://schemas.openxmlformats.org/officeDocument/2006/relationships/image" Target="../media/image558.png"/><Relationship Id="rId374" Type="http://schemas.openxmlformats.org/officeDocument/2006/relationships/image" Target="../media/image579.png"/><Relationship Id="rId71" Type="http://schemas.openxmlformats.org/officeDocument/2006/relationships/customXml" Target="../ink/ink422.xml"/><Relationship Id="rId234" Type="http://schemas.openxmlformats.org/officeDocument/2006/relationships/image" Target="../media/image509.png"/><Relationship Id="rId2" Type="http://schemas.openxmlformats.org/officeDocument/2006/relationships/notesSlide" Target="../notesSlides/notesSlide14.xml"/><Relationship Id="rId29" Type="http://schemas.openxmlformats.org/officeDocument/2006/relationships/customXml" Target="../ink/ink401.xml"/><Relationship Id="rId276" Type="http://schemas.openxmlformats.org/officeDocument/2006/relationships/image" Target="../media/image530.png"/><Relationship Id="rId441" Type="http://schemas.openxmlformats.org/officeDocument/2006/relationships/customXml" Target="../ink/ink607.xml"/><Relationship Id="rId483" Type="http://schemas.openxmlformats.org/officeDocument/2006/relationships/customXml" Target="../ink/ink628.xml"/><Relationship Id="rId40" Type="http://schemas.openxmlformats.org/officeDocument/2006/relationships/image" Target="../media/image412.png"/><Relationship Id="rId136" Type="http://schemas.openxmlformats.org/officeDocument/2006/relationships/image" Target="../media/image460.png"/><Relationship Id="rId178" Type="http://schemas.openxmlformats.org/officeDocument/2006/relationships/image" Target="../media/image481.png"/><Relationship Id="rId301" Type="http://schemas.openxmlformats.org/officeDocument/2006/relationships/customXml" Target="../ink/ink537.xml"/><Relationship Id="rId343" Type="http://schemas.openxmlformats.org/officeDocument/2006/relationships/customXml" Target="../ink/ink558.xml"/><Relationship Id="rId82" Type="http://schemas.openxmlformats.org/officeDocument/2006/relationships/image" Target="../media/image433.png"/><Relationship Id="rId203" Type="http://schemas.openxmlformats.org/officeDocument/2006/relationships/customXml" Target="../ink/ink488.xml"/><Relationship Id="rId385" Type="http://schemas.openxmlformats.org/officeDocument/2006/relationships/customXml" Target="../ink/ink579.xml"/><Relationship Id="rId245" Type="http://schemas.openxmlformats.org/officeDocument/2006/relationships/customXml" Target="../ink/ink509.xml"/><Relationship Id="rId287" Type="http://schemas.openxmlformats.org/officeDocument/2006/relationships/customXml" Target="../ink/ink530.xml"/><Relationship Id="rId410" Type="http://schemas.openxmlformats.org/officeDocument/2006/relationships/image" Target="../media/image597.png"/><Relationship Id="rId452" Type="http://schemas.openxmlformats.org/officeDocument/2006/relationships/image" Target="../media/image618.png"/><Relationship Id="rId494" Type="http://schemas.openxmlformats.org/officeDocument/2006/relationships/image" Target="../media/image639.png"/><Relationship Id="rId508" Type="http://schemas.openxmlformats.org/officeDocument/2006/relationships/image" Target="../media/image646.png"/><Relationship Id="rId105" Type="http://schemas.openxmlformats.org/officeDocument/2006/relationships/customXml" Target="../ink/ink439.xml"/><Relationship Id="rId147" Type="http://schemas.openxmlformats.org/officeDocument/2006/relationships/customXml" Target="../ink/ink460.xml"/><Relationship Id="rId312" Type="http://schemas.openxmlformats.org/officeDocument/2006/relationships/image" Target="../media/image548.png"/><Relationship Id="rId354" Type="http://schemas.openxmlformats.org/officeDocument/2006/relationships/image" Target="../media/image569.png"/><Relationship Id="rId51" Type="http://schemas.openxmlformats.org/officeDocument/2006/relationships/customXml" Target="../ink/ink412.xml"/><Relationship Id="rId93" Type="http://schemas.openxmlformats.org/officeDocument/2006/relationships/customXml" Target="../ink/ink433.xml"/><Relationship Id="rId189" Type="http://schemas.openxmlformats.org/officeDocument/2006/relationships/customXml" Target="../ink/ink481.xml"/><Relationship Id="rId396" Type="http://schemas.openxmlformats.org/officeDocument/2006/relationships/image" Target="../media/image590.png"/><Relationship Id="rId214" Type="http://schemas.openxmlformats.org/officeDocument/2006/relationships/image" Target="../media/image499.png"/><Relationship Id="rId256" Type="http://schemas.openxmlformats.org/officeDocument/2006/relationships/image" Target="../media/image520.png"/><Relationship Id="rId298" Type="http://schemas.openxmlformats.org/officeDocument/2006/relationships/image" Target="../media/image541.png"/><Relationship Id="rId421" Type="http://schemas.openxmlformats.org/officeDocument/2006/relationships/customXml" Target="../ink/ink597.xml"/><Relationship Id="rId463" Type="http://schemas.openxmlformats.org/officeDocument/2006/relationships/customXml" Target="../ink/ink618.xml"/><Relationship Id="rId116" Type="http://schemas.openxmlformats.org/officeDocument/2006/relationships/image" Target="../media/image450.png"/><Relationship Id="rId158" Type="http://schemas.openxmlformats.org/officeDocument/2006/relationships/image" Target="../media/image471.png"/><Relationship Id="rId323" Type="http://schemas.openxmlformats.org/officeDocument/2006/relationships/customXml" Target="../ink/ink548.xml"/><Relationship Id="rId20" Type="http://schemas.openxmlformats.org/officeDocument/2006/relationships/image" Target="../media/image402.png"/><Relationship Id="rId62" Type="http://schemas.openxmlformats.org/officeDocument/2006/relationships/image" Target="../media/image423.png"/><Relationship Id="rId365" Type="http://schemas.openxmlformats.org/officeDocument/2006/relationships/customXml" Target="../ink/ink569.xml"/><Relationship Id="rId225" Type="http://schemas.openxmlformats.org/officeDocument/2006/relationships/customXml" Target="../ink/ink499.xml"/><Relationship Id="rId267" Type="http://schemas.openxmlformats.org/officeDocument/2006/relationships/customXml" Target="../ink/ink520.xml"/><Relationship Id="rId432" Type="http://schemas.openxmlformats.org/officeDocument/2006/relationships/image" Target="../media/image608.png"/><Relationship Id="rId474" Type="http://schemas.openxmlformats.org/officeDocument/2006/relationships/image" Target="../media/image629.png"/><Relationship Id="rId127" Type="http://schemas.openxmlformats.org/officeDocument/2006/relationships/customXml" Target="../ink/ink450.xml"/><Relationship Id="rId31" Type="http://schemas.openxmlformats.org/officeDocument/2006/relationships/customXml" Target="../ink/ink402.xml"/><Relationship Id="rId73" Type="http://schemas.openxmlformats.org/officeDocument/2006/relationships/customXml" Target="../ink/ink423.xml"/><Relationship Id="rId169" Type="http://schemas.openxmlformats.org/officeDocument/2006/relationships/customXml" Target="../ink/ink471.xml"/><Relationship Id="rId334" Type="http://schemas.openxmlformats.org/officeDocument/2006/relationships/image" Target="../media/image559.png"/><Relationship Id="rId376" Type="http://schemas.openxmlformats.org/officeDocument/2006/relationships/image" Target="../media/image580.png"/><Relationship Id="rId4" Type="http://schemas.openxmlformats.org/officeDocument/2006/relationships/image" Target="../media/image394.png"/><Relationship Id="rId180" Type="http://schemas.openxmlformats.org/officeDocument/2006/relationships/image" Target="../media/image482.png"/><Relationship Id="rId236" Type="http://schemas.openxmlformats.org/officeDocument/2006/relationships/image" Target="../media/image510.png"/><Relationship Id="rId278" Type="http://schemas.openxmlformats.org/officeDocument/2006/relationships/image" Target="../media/image531.png"/><Relationship Id="rId401" Type="http://schemas.openxmlformats.org/officeDocument/2006/relationships/customXml" Target="../ink/ink587.xml"/><Relationship Id="rId443" Type="http://schemas.openxmlformats.org/officeDocument/2006/relationships/customXml" Target="../ink/ink608.xml"/><Relationship Id="rId303" Type="http://schemas.openxmlformats.org/officeDocument/2006/relationships/customXml" Target="../ink/ink538.xml"/><Relationship Id="rId485" Type="http://schemas.openxmlformats.org/officeDocument/2006/relationships/customXml" Target="../ink/ink629.xml"/><Relationship Id="rId42" Type="http://schemas.openxmlformats.org/officeDocument/2006/relationships/image" Target="../media/image413.png"/><Relationship Id="rId84" Type="http://schemas.openxmlformats.org/officeDocument/2006/relationships/image" Target="../media/image434.png"/><Relationship Id="rId138" Type="http://schemas.openxmlformats.org/officeDocument/2006/relationships/image" Target="../media/image461.png"/><Relationship Id="rId345" Type="http://schemas.openxmlformats.org/officeDocument/2006/relationships/customXml" Target="../ink/ink559.xml"/><Relationship Id="rId387" Type="http://schemas.openxmlformats.org/officeDocument/2006/relationships/customXml" Target="../ink/ink580.xml"/><Relationship Id="rId510" Type="http://schemas.openxmlformats.org/officeDocument/2006/relationships/image" Target="../media/image647.png"/><Relationship Id="rId191" Type="http://schemas.openxmlformats.org/officeDocument/2006/relationships/customXml" Target="../ink/ink482.xml"/><Relationship Id="rId205" Type="http://schemas.openxmlformats.org/officeDocument/2006/relationships/customXml" Target="../ink/ink489.xml"/><Relationship Id="rId247" Type="http://schemas.openxmlformats.org/officeDocument/2006/relationships/customXml" Target="../ink/ink510.xml"/><Relationship Id="rId412" Type="http://schemas.openxmlformats.org/officeDocument/2006/relationships/image" Target="../media/image598.png"/><Relationship Id="rId107" Type="http://schemas.openxmlformats.org/officeDocument/2006/relationships/customXml" Target="../ink/ink440.xml"/><Relationship Id="rId289" Type="http://schemas.openxmlformats.org/officeDocument/2006/relationships/customXml" Target="../ink/ink531.xml"/><Relationship Id="rId454" Type="http://schemas.openxmlformats.org/officeDocument/2006/relationships/image" Target="../media/image619.png"/><Relationship Id="rId496" Type="http://schemas.openxmlformats.org/officeDocument/2006/relationships/image" Target="../media/image640.png"/><Relationship Id="rId11" Type="http://schemas.openxmlformats.org/officeDocument/2006/relationships/customXml" Target="../ink/ink392.xml"/><Relationship Id="rId53" Type="http://schemas.openxmlformats.org/officeDocument/2006/relationships/customXml" Target="../ink/ink413.xml"/><Relationship Id="rId149" Type="http://schemas.openxmlformats.org/officeDocument/2006/relationships/customXml" Target="../ink/ink461.xml"/><Relationship Id="rId314" Type="http://schemas.openxmlformats.org/officeDocument/2006/relationships/image" Target="../media/image549.png"/><Relationship Id="rId356" Type="http://schemas.openxmlformats.org/officeDocument/2006/relationships/image" Target="../media/image570.png"/><Relationship Id="rId398" Type="http://schemas.openxmlformats.org/officeDocument/2006/relationships/image" Target="../media/image591.png"/><Relationship Id="rId95" Type="http://schemas.openxmlformats.org/officeDocument/2006/relationships/customXml" Target="../ink/ink434.xml"/><Relationship Id="rId160" Type="http://schemas.openxmlformats.org/officeDocument/2006/relationships/image" Target="../media/image472.png"/><Relationship Id="rId216" Type="http://schemas.openxmlformats.org/officeDocument/2006/relationships/image" Target="../media/image500.png"/><Relationship Id="rId423" Type="http://schemas.openxmlformats.org/officeDocument/2006/relationships/customXml" Target="../ink/ink598.xml"/><Relationship Id="rId258" Type="http://schemas.openxmlformats.org/officeDocument/2006/relationships/image" Target="../media/image521.png"/><Relationship Id="rId465" Type="http://schemas.openxmlformats.org/officeDocument/2006/relationships/customXml" Target="../ink/ink619.xml"/><Relationship Id="rId22" Type="http://schemas.openxmlformats.org/officeDocument/2006/relationships/image" Target="../media/image403.png"/><Relationship Id="rId64" Type="http://schemas.openxmlformats.org/officeDocument/2006/relationships/image" Target="../media/image424.png"/><Relationship Id="rId118" Type="http://schemas.openxmlformats.org/officeDocument/2006/relationships/image" Target="../media/image451.png"/><Relationship Id="rId325" Type="http://schemas.openxmlformats.org/officeDocument/2006/relationships/customXml" Target="../ink/ink549.xml"/><Relationship Id="rId367" Type="http://schemas.openxmlformats.org/officeDocument/2006/relationships/customXml" Target="../ink/ink570.xml"/><Relationship Id="rId171" Type="http://schemas.openxmlformats.org/officeDocument/2006/relationships/customXml" Target="../ink/ink472.xml"/><Relationship Id="rId227" Type="http://schemas.openxmlformats.org/officeDocument/2006/relationships/customXml" Target="../ink/ink500.xml"/><Relationship Id="rId269" Type="http://schemas.openxmlformats.org/officeDocument/2006/relationships/customXml" Target="../ink/ink521.xml"/><Relationship Id="rId434" Type="http://schemas.openxmlformats.org/officeDocument/2006/relationships/image" Target="../media/image609.png"/><Relationship Id="rId476" Type="http://schemas.openxmlformats.org/officeDocument/2006/relationships/image" Target="../media/image630.png"/><Relationship Id="rId33" Type="http://schemas.openxmlformats.org/officeDocument/2006/relationships/customXml" Target="../ink/ink403.xml"/><Relationship Id="rId129" Type="http://schemas.openxmlformats.org/officeDocument/2006/relationships/customXml" Target="../ink/ink451.xml"/><Relationship Id="rId280" Type="http://schemas.openxmlformats.org/officeDocument/2006/relationships/image" Target="../media/image532.png"/><Relationship Id="rId336" Type="http://schemas.openxmlformats.org/officeDocument/2006/relationships/image" Target="../media/image560.png"/><Relationship Id="rId501" Type="http://schemas.openxmlformats.org/officeDocument/2006/relationships/customXml" Target="../ink/ink637.xml"/><Relationship Id="rId75" Type="http://schemas.openxmlformats.org/officeDocument/2006/relationships/customXml" Target="../ink/ink424.xml"/><Relationship Id="rId140" Type="http://schemas.openxmlformats.org/officeDocument/2006/relationships/image" Target="../media/image462.png"/><Relationship Id="rId182" Type="http://schemas.openxmlformats.org/officeDocument/2006/relationships/image" Target="../media/image483.png"/><Relationship Id="rId378" Type="http://schemas.openxmlformats.org/officeDocument/2006/relationships/image" Target="../media/image581.png"/><Relationship Id="rId403" Type="http://schemas.openxmlformats.org/officeDocument/2006/relationships/customXml" Target="../ink/ink588.xml"/><Relationship Id="rId6" Type="http://schemas.openxmlformats.org/officeDocument/2006/relationships/image" Target="../media/image395.png"/><Relationship Id="rId238" Type="http://schemas.openxmlformats.org/officeDocument/2006/relationships/image" Target="../media/image511.png"/><Relationship Id="rId445" Type="http://schemas.openxmlformats.org/officeDocument/2006/relationships/customXml" Target="../ink/ink609.xml"/><Relationship Id="rId487" Type="http://schemas.openxmlformats.org/officeDocument/2006/relationships/customXml" Target="../ink/ink630.xml"/><Relationship Id="rId291" Type="http://schemas.openxmlformats.org/officeDocument/2006/relationships/customXml" Target="../ink/ink532.xml"/><Relationship Id="rId305" Type="http://schemas.openxmlformats.org/officeDocument/2006/relationships/customXml" Target="../ink/ink539.xml"/><Relationship Id="rId347" Type="http://schemas.openxmlformats.org/officeDocument/2006/relationships/customXml" Target="../ink/ink560.xml"/><Relationship Id="rId512" Type="http://schemas.openxmlformats.org/officeDocument/2006/relationships/image" Target="../media/image648.png"/><Relationship Id="rId44" Type="http://schemas.openxmlformats.org/officeDocument/2006/relationships/image" Target="../media/image414.png"/><Relationship Id="rId86" Type="http://schemas.openxmlformats.org/officeDocument/2006/relationships/image" Target="../media/image435.png"/><Relationship Id="rId151" Type="http://schemas.openxmlformats.org/officeDocument/2006/relationships/customXml" Target="../ink/ink462.xml"/><Relationship Id="rId389" Type="http://schemas.openxmlformats.org/officeDocument/2006/relationships/customXml" Target="../ink/ink581.xml"/><Relationship Id="rId193" Type="http://schemas.openxmlformats.org/officeDocument/2006/relationships/customXml" Target="../ink/ink483.xml"/><Relationship Id="rId207" Type="http://schemas.openxmlformats.org/officeDocument/2006/relationships/customXml" Target="../ink/ink490.xml"/><Relationship Id="rId249" Type="http://schemas.openxmlformats.org/officeDocument/2006/relationships/customXml" Target="../ink/ink511.xml"/><Relationship Id="rId414" Type="http://schemas.openxmlformats.org/officeDocument/2006/relationships/image" Target="../media/image599.png"/><Relationship Id="rId456" Type="http://schemas.openxmlformats.org/officeDocument/2006/relationships/image" Target="../media/image620.png"/><Relationship Id="rId498" Type="http://schemas.openxmlformats.org/officeDocument/2006/relationships/image" Target="../media/image641.png"/><Relationship Id="rId13" Type="http://schemas.openxmlformats.org/officeDocument/2006/relationships/customXml" Target="../ink/ink393.xml"/><Relationship Id="rId109" Type="http://schemas.openxmlformats.org/officeDocument/2006/relationships/customXml" Target="../ink/ink441.xml"/><Relationship Id="rId260" Type="http://schemas.openxmlformats.org/officeDocument/2006/relationships/image" Target="../media/image522.png"/><Relationship Id="rId316" Type="http://schemas.openxmlformats.org/officeDocument/2006/relationships/image" Target="../media/image550.png"/><Relationship Id="rId55" Type="http://schemas.openxmlformats.org/officeDocument/2006/relationships/customXml" Target="../ink/ink414.xml"/><Relationship Id="rId97" Type="http://schemas.openxmlformats.org/officeDocument/2006/relationships/customXml" Target="../ink/ink435.xml"/><Relationship Id="rId120" Type="http://schemas.openxmlformats.org/officeDocument/2006/relationships/image" Target="../media/image452.png"/><Relationship Id="rId358" Type="http://schemas.openxmlformats.org/officeDocument/2006/relationships/image" Target="../media/image571.png"/><Relationship Id="rId162" Type="http://schemas.openxmlformats.org/officeDocument/2006/relationships/image" Target="../media/image473.png"/><Relationship Id="rId218" Type="http://schemas.openxmlformats.org/officeDocument/2006/relationships/image" Target="../media/image501.png"/><Relationship Id="rId425" Type="http://schemas.openxmlformats.org/officeDocument/2006/relationships/customXml" Target="../ink/ink599.xml"/><Relationship Id="rId467" Type="http://schemas.openxmlformats.org/officeDocument/2006/relationships/customXml" Target="../ink/ink620.xml"/><Relationship Id="rId271" Type="http://schemas.openxmlformats.org/officeDocument/2006/relationships/customXml" Target="../ink/ink522.xml"/><Relationship Id="rId24" Type="http://schemas.openxmlformats.org/officeDocument/2006/relationships/image" Target="../media/image404.png"/><Relationship Id="rId66" Type="http://schemas.openxmlformats.org/officeDocument/2006/relationships/image" Target="../media/image425.png"/><Relationship Id="rId131" Type="http://schemas.openxmlformats.org/officeDocument/2006/relationships/customXml" Target="../ink/ink452.xml"/><Relationship Id="rId327" Type="http://schemas.openxmlformats.org/officeDocument/2006/relationships/customXml" Target="../ink/ink550.xml"/><Relationship Id="rId369" Type="http://schemas.openxmlformats.org/officeDocument/2006/relationships/customXml" Target="../ink/ink571.xml"/><Relationship Id="rId173" Type="http://schemas.openxmlformats.org/officeDocument/2006/relationships/customXml" Target="../ink/ink473.xml"/><Relationship Id="rId229" Type="http://schemas.openxmlformats.org/officeDocument/2006/relationships/customXml" Target="../ink/ink501.xml"/><Relationship Id="rId380" Type="http://schemas.openxmlformats.org/officeDocument/2006/relationships/image" Target="../media/image582.png"/><Relationship Id="rId436" Type="http://schemas.openxmlformats.org/officeDocument/2006/relationships/image" Target="../media/image610.png"/><Relationship Id="rId240" Type="http://schemas.openxmlformats.org/officeDocument/2006/relationships/image" Target="../media/image512.png"/><Relationship Id="rId478" Type="http://schemas.openxmlformats.org/officeDocument/2006/relationships/image" Target="../media/image631.png"/><Relationship Id="rId35" Type="http://schemas.openxmlformats.org/officeDocument/2006/relationships/customXml" Target="../ink/ink404.xml"/><Relationship Id="rId77" Type="http://schemas.openxmlformats.org/officeDocument/2006/relationships/customXml" Target="../ink/ink425.xml"/><Relationship Id="rId100" Type="http://schemas.openxmlformats.org/officeDocument/2006/relationships/image" Target="../media/image442.png"/><Relationship Id="rId282" Type="http://schemas.openxmlformats.org/officeDocument/2006/relationships/image" Target="../media/image533.png"/><Relationship Id="rId338" Type="http://schemas.openxmlformats.org/officeDocument/2006/relationships/image" Target="../media/image561.png"/><Relationship Id="rId503" Type="http://schemas.openxmlformats.org/officeDocument/2006/relationships/customXml" Target="../ink/ink638.xml"/><Relationship Id="rId8" Type="http://schemas.openxmlformats.org/officeDocument/2006/relationships/image" Target="../media/image396.png"/><Relationship Id="rId142" Type="http://schemas.openxmlformats.org/officeDocument/2006/relationships/image" Target="../media/image463.png"/><Relationship Id="rId184" Type="http://schemas.openxmlformats.org/officeDocument/2006/relationships/image" Target="../media/image484.png"/><Relationship Id="rId391" Type="http://schemas.openxmlformats.org/officeDocument/2006/relationships/customXml" Target="../ink/ink582.xml"/><Relationship Id="rId405" Type="http://schemas.openxmlformats.org/officeDocument/2006/relationships/customXml" Target="../ink/ink589.xml"/><Relationship Id="rId447" Type="http://schemas.openxmlformats.org/officeDocument/2006/relationships/customXml" Target="../ink/ink610.xml"/><Relationship Id="rId251" Type="http://schemas.openxmlformats.org/officeDocument/2006/relationships/customXml" Target="../ink/ink512.xml"/><Relationship Id="rId489" Type="http://schemas.openxmlformats.org/officeDocument/2006/relationships/customXml" Target="../ink/ink631.xml"/><Relationship Id="rId46" Type="http://schemas.openxmlformats.org/officeDocument/2006/relationships/image" Target="../media/image415.png"/><Relationship Id="rId293" Type="http://schemas.openxmlformats.org/officeDocument/2006/relationships/customXml" Target="../ink/ink533.xml"/><Relationship Id="rId307" Type="http://schemas.openxmlformats.org/officeDocument/2006/relationships/customXml" Target="../ink/ink540.xml"/><Relationship Id="rId349" Type="http://schemas.openxmlformats.org/officeDocument/2006/relationships/customXml" Target="../ink/ink561.xml"/><Relationship Id="rId514" Type="http://schemas.openxmlformats.org/officeDocument/2006/relationships/image" Target="../media/image649.png"/><Relationship Id="rId88" Type="http://schemas.openxmlformats.org/officeDocument/2006/relationships/image" Target="../media/image436.png"/><Relationship Id="rId111" Type="http://schemas.openxmlformats.org/officeDocument/2006/relationships/customXml" Target="../ink/ink442.xml"/><Relationship Id="rId153" Type="http://schemas.openxmlformats.org/officeDocument/2006/relationships/customXml" Target="../ink/ink463.xml"/><Relationship Id="rId195" Type="http://schemas.openxmlformats.org/officeDocument/2006/relationships/customXml" Target="../ink/ink484.xml"/><Relationship Id="rId209" Type="http://schemas.openxmlformats.org/officeDocument/2006/relationships/customXml" Target="../ink/ink491.xml"/><Relationship Id="rId360" Type="http://schemas.openxmlformats.org/officeDocument/2006/relationships/image" Target="../media/image572.png"/><Relationship Id="rId416" Type="http://schemas.openxmlformats.org/officeDocument/2006/relationships/image" Target="../media/image600.png"/><Relationship Id="rId220" Type="http://schemas.openxmlformats.org/officeDocument/2006/relationships/image" Target="../media/image502.png"/><Relationship Id="rId458" Type="http://schemas.openxmlformats.org/officeDocument/2006/relationships/image" Target="../media/image621.png"/><Relationship Id="rId15" Type="http://schemas.openxmlformats.org/officeDocument/2006/relationships/customXml" Target="../ink/ink394.xml"/><Relationship Id="rId57" Type="http://schemas.openxmlformats.org/officeDocument/2006/relationships/customXml" Target="../ink/ink415.xml"/><Relationship Id="rId262" Type="http://schemas.openxmlformats.org/officeDocument/2006/relationships/image" Target="../media/image523.png"/><Relationship Id="rId318" Type="http://schemas.openxmlformats.org/officeDocument/2006/relationships/image" Target="../media/image551.png"/><Relationship Id="rId99" Type="http://schemas.openxmlformats.org/officeDocument/2006/relationships/customXml" Target="../ink/ink436.xml"/><Relationship Id="rId122" Type="http://schemas.openxmlformats.org/officeDocument/2006/relationships/image" Target="../media/image453.png"/><Relationship Id="rId164" Type="http://schemas.openxmlformats.org/officeDocument/2006/relationships/image" Target="../media/image474.png"/><Relationship Id="rId371" Type="http://schemas.openxmlformats.org/officeDocument/2006/relationships/customXml" Target="../ink/ink572.xml"/><Relationship Id="rId427" Type="http://schemas.openxmlformats.org/officeDocument/2006/relationships/customXml" Target="../ink/ink600.xml"/><Relationship Id="rId469" Type="http://schemas.openxmlformats.org/officeDocument/2006/relationships/customXml" Target="../ink/ink621.xml"/><Relationship Id="rId26" Type="http://schemas.openxmlformats.org/officeDocument/2006/relationships/image" Target="../media/image405.png"/><Relationship Id="rId231" Type="http://schemas.openxmlformats.org/officeDocument/2006/relationships/customXml" Target="../ink/ink502.xml"/><Relationship Id="rId273" Type="http://schemas.openxmlformats.org/officeDocument/2006/relationships/customXml" Target="../ink/ink523.xml"/><Relationship Id="rId329" Type="http://schemas.openxmlformats.org/officeDocument/2006/relationships/customXml" Target="../ink/ink551.xml"/><Relationship Id="rId480" Type="http://schemas.openxmlformats.org/officeDocument/2006/relationships/image" Target="../media/image632.png"/><Relationship Id="rId68" Type="http://schemas.openxmlformats.org/officeDocument/2006/relationships/image" Target="../media/image426.png"/><Relationship Id="rId133" Type="http://schemas.openxmlformats.org/officeDocument/2006/relationships/customXml" Target="../ink/ink453.xml"/><Relationship Id="rId175" Type="http://schemas.openxmlformats.org/officeDocument/2006/relationships/customXml" Target="../ink/ink474.xml"/><Relationship Id="rId340" Type="http://schemas.openxmlformats.org/officeDocument/2006/relationships/image" Target="../media/image562.png"/><Relationship Id="rId200" Type="http://schemas.openxmlformats.org/officeDocument/2006/relationships/image" Target="../media/image492.png"/><Relationship Id="rId382" Type="http://schemas.openxmlformats.org/officeDocument/2006/relationships/image" Target="../media/image583.png"/><Relationship Id="rId438" Type="http://schemas.openxmlformats.org/officeDocument/2006/relationships/image" Target="../media/image611.png"/><Relationship Id="rId242" Type="http://schemas.openxmlformats.org/officeDocument/2006/relationships/image" Target="../media/image513.png"/><Relationship Id="rId284" Type="http://schemas.openxmlformats.org/officeDocument/2006/relationships/image" Target="../media/image534.png"/><Relationship Id="rId491" Type="http://schemas.openxmlformats.org/officeDocument/2006/relationships/customXml" Target="../ink/ink632.xml"/><Relationship Id="rId505" Type="http://schemas.openxmlformats.org/officeDocument/2006/relationships/customXml" Target="../ink/ink639.xml"/><Relationship Id="rId37" Type="http://schemas.openxmlformats.org/officeDocument/2006/relationships/customXml" Target="../ink/ink405.xml"/><Relationship Id="rId79" Type="http://schemas.openxmlformats.org/officeDocument/2006/relationships/customXml" Target="../ink/ink426.xml"/><Relationship Id="rId102" Type="http://schemas.openxmlformats.org/officeDocument/2006/relationships/image" Target="../media/image443.png"/><Relationship Id="rId144" Type="http://schemas.openxmlformats.org/officeDocument/2006/relationships/image" Target="../media/image464.png"/><Relationship Id="rId90" Type="http://schemas.openxmlformats.org/officeDocument/2006/relationships/image" Target="../media/image437.png"/><Relationship Id="rId186" Type="http://schemas.openxmlformats.org/officeDocument/2006/relationships/image" Target="../media/image485.png"/><Relationship Id="rId351" Type="http://schemas.openxmlformats.org/officeDocument/2006/relationships/customXml" Target="../ink/ink562.xml"/><Relationship Id="rId393" Type="http://schemas.openxmlformats.org/officeDocument/2006/relationships/customXml" Target="../ink/ink583.xml"/><Relationship Id="rId407" Type="http://schemas.openxmlformats.org/officeDocument/2006/relationships/customXml" Target="../ink/ink590.xml"/><Relationship Id="rId449" Type="http://schemas.openxmlformats.org/officeDocument/2006/relationships/customXml" Target="../ink/ink611.xml"/><Relationship Id="rId211" Type="http://schemas.openxmlformats.org/officeDocument/2006/relationships/customXml" Target="../ink/ink492.xml"/><Relationship Id="rId253" Type="http://schemas.openxmlformats.org/officeDocument/2006/relationships/customXml" Target="../ink/ink513.xml"/><Relationship Id="rId295" Type="http://schemas.openxmlformats.org/officeDocument/2006/relationships/customXml" Target="../ink/ink534.xml"/><Relationship Id="rId309" Type="http://schemas.openxmlformats.org/officeDocument/2006/relationships/customXml" Target="../ink/ink541.xml"/><Relationship Id="rId460" Type="http://schemas.openxmlformats.org/officeDocument/2006/relationships/image" Target="../media/image622.png"/><Relationship Id="rId48" Type="http://schemas.openxmlformats.org/officeDocument/2006/relationships/image" Target="../media/image416.png"/><Relationship Id="rId113" Type="http://schemas.openxmlformats.org/officeDocument/2006/relationships/customXml" Target="../ink/ink443.xml"/><Relationship Id="rId320" Type="http://schemas.openxmlformats.org/officeDocument/2006/relationships/image" Target="../media/image552.png"/><Relationship Id="rId155" Type="http://schemas.openxmlformats.org/officeDocument/2006/relationships/customXml" Target="../ink/ink464.xml"/><Relationship Id="rId197" Type="http://schemas.openxmlformats.org/officeDocument/2006/relationships/customXml" Target="../ink/ink485.xml"/><Relationship Id="rId362" Type="http://schemas.openxmlformats.org/officeDocument/2006/relationships/image" Target="../media/image573.png"/><Relationship Id="rId418" Type="http://schemas.openxmlformats.org/officeDocument/2006/relationships/image" Target="../media/image601.png"/><Relationship Id="rId222" Type="http://schemas.openxmlformats.org/officeDocument/2006/relationships/image" Target="../media/image503.png"/><Relationship Id="rId264" Type="http://schemas.openxmlformats.org/officeDocument/2006/relationships/image" Target="../media/image524.png"/><Relationship Id="rId471" Type="http://schemas.openxmlformats.org/officeDocument/2006/relationships/customXml" Target="../ink/ink622.xml"/><Relationship Id="rId17" Type="http://schemas.openxmlformats.org/officeDocument/2006/relationships/customXml" Target="../ink/ink395.xml"/><Relationship Id="rId59" Type="http://schemas.openxmlformats.org/officeDocument/2006/relationships/customXml" Target="../ink/ink416.xml"/><Relationship Id="rId124" Type="http://schemas.openxmlformats.org/officeDocument/2006/relationships/image" Target="../media/image454.png"/><Relationship Id="rId70" Type="http://schemas.openxmlformats.org/officeDocument/2006/relationships/image" Target="../media/image427.png"/><Relationship Id="rId166" Type="http://schemas.openxmlformats.org/officeDocument/2006/relationships/image" Target="../media/image475.png"/><Relationship Id="rId331" Type="http://schemas.openxmlformats.org/officeDocument/2006/relationships/customXml" Target="../ink/ink552.xml"/><Relationship Id="rId373" Type="http://schemas.openxmlformats.org/officeDocument/2006/relationships/customXml" Target="../ink/ink573.xml"/><Relationship Id="rId429" Type="http://schemas.openxmlformats.org/officeDocument/2006/relationships/customXml" Target="../ink/ink601.xml"/><Relationship Id="rId1" Type="http://schemas.openxmlformats.org/officeDocument/2006/relationships/slideLayout" Target="../slideLayouts/slideLayout7.xml"/><Relationship Id="rId233" Type="http://schemas.openxmlformats.org/officeDocument/2006/relationships/customXml" Target="../ink/ink503.xml"/><Relationship Id="rId440" Type="http://schemas.openxmlformats.org/officeDocument/2006/relationships/image" Target="../media/image612.png"/><Relationship Id="rId28" Type="http://schemas.openxmlformats.org/officeDocument/2006/relationships/image" Target="../media/image406.png"/><Relationship Id="rId275" Type="http://schemas.openxmlformats.org/officeDocument/2006/relationships/customXml" Target="../ink/ink524.xml"/><Relationship Id="rId300" Type="http://schemas.openxmlformats.org/officeDocument/2006/relationships/image" Target="../media/image542.png"/><Relationship Id="rId482" Type="http://schemas.openxmlformats.org/officeDocument/2006/relationships/image" Target="../media/image633.png"/><Relationship Id="rId81" Type="http://schemas.openxmlformats.org/officeDocument/2006/relationships/customXml" Target="../ink/ink427.xml"/><Relationship Id="rId135" Type="http://schemas.openxmlformats.org/officeDocument/2006/relationships/customXml" Target="../ink/ink454.xml"/><Relationship Id="rId177" Type="http://schemas.openxmlformats.org/officeDocument/2006/relationships/customXml" Target="../ink/ink475.xml"/><Relationship Id="rId342" Type="http://schemas.openxmlformats.org/officeDocument/2006/relationships/image" Target="../media/image563.png"/><Relationship Id="rId384" Type="http://schemas.openxmlformats.org/officeDocument/2006/relationships/image" Target="../media/image584.png"/><Relationship Id="rId202" Type="http://schemas.openxmlformats.org/officeDocument/2006/relationships/image" Target="../media/image493.png"/><Relationship Id="rId244" Type="http://schemas.openxmlformats.org/officeDocument/2006/relationships/image" Target="../media/image514.png"/><Relationship Id="rId39" Type="http://schemas.openxmlformats.org/officeDocument/2006/relationships/customXml" Target="../ink/ink406.xml"/><Relationship Id="rId286" Type="http://schemas.openxmlformats.org/officeDocument/2006/relationships/image" Target="../media/image535.png"/><Relationship Id="rId451" Type="http://schemas.openxmlformats.org/officeDocument/2006/relationships/customXml" Target="../ink/ink612.xml"/><Relationship Id="rId493" Type="http://schemas.openxmlformats.org/officeDocument/2006/relationships/customXml" Target="../ink/ink633.xml"/><Relationship Id="rId507" Type="http://schemas.openxmlformats.org/officeDocument/2006/relationships/customXml" Target="../ink/ink640.xml"/><Relationship Id="rId50" Type="http://schemas.openxmlformats.org/officeDocument/2006/relationships/image" Target="../media/image417.png"/><Relationship Id="rId104" Type="http://schemas.openxmlformats.org/officeDocument/2006/relationships/image" Target="../media/image444.png"/><Relationship Id="rId146" Type="http://schemas.openxmlformats.org/officeDocument/2006/relationships/image" Target="../media/image465.png"/><Relationship Id="rId188" Type="http://schemas.openxmlformats.org/officeDocument/2006/relationships/image" Target="../media/image486.png"/><Relationship Id="rId311" Type="http://schemas.openxmlformats.org/officeDocument/2006/relationships/customXml" Target="../ink/ink542.xml"/><Relationship Id="rId353" Type="http://schemas.openxmlformats.org/officeDocument/2006/relationships/customXml" Target="../ink/ink563.xml"/><Relationship Id="rId395" Type="http://schemas.openxmlformats.org/officeDocument/2006/relationships/customXml" Target="../ink/ink584.xml"/><Relationship Id="rId409" Type="http://schemas.openxmlformats.org/officeDocument/2006/relationships/customXml" Target="../ink/ink591.xml"/><Relationship Id="rId92" Type="http://schemas.openxmlformats.org/officeDocument/2006/relationships/image" Target="../media/image438.png"/><Relationship Id="rId213" Type="http://schemas.openxmlformats.org/officeDocument/2006/relationships/customXml" Target="../ink/ink493.xml"/><Relationship Id="rId420" Type="http://schemas.openxmlformats.org/officeDocument/2006/relationships/image" Target="../media/image602.png"/><Relationship Id="rId255" Type="http://schemas.openxmlformats.org/officeDocument/2006/relationships/customXml" Target="../ink/ink514.xml"/><Relationship Id="rId297" Type="http://schemas.openxmlformats.org/officeDocument/2006/relationships/customXml" Target="../ink/ink535.xml"/><Relationship Id="rId462" Type="http://schemas.openxmlformats.org/officeDocument/2006/relationships/image" Target="../media/image623.png"/><Relationship Id="rId115" Type="http://schemas.openxmlformats.org/officeDocument/2006/relationships/customXml" Target="../ink/ink444.xml"/><Relationship Id="rId157" Type="http://schemas.openxmlformats.org/officeDocument/2006/relationships/customXml" Target="../ink/ink465.xml"/><Relationship Id="rId322" Type="http://schemas.openxmlformats.org/officeDocument/2006/relationships/image" Target="../media/image553.png"/><Relationship Id="rId364" Type="http://schemas.openxmlformats.org/officeDocument/2006/relationships/image" Target="../media/image574.png"/><Relationship Id="rId61" Type="http://schemas.openxmlformats.org/officeDocument/2006/relationships/customXml" Target="../ink/ink417.xml"/><Relationship Id="rId199" Type="http://schemas.openxmlformats.org/officeDocument/2006/relationships/customXml" Target="../ink/ink486.xml"/><Relationship Id="rId19" Type="http://schemas.openxmlformats.org/officeDocument/2006/relationships/customXml" Target="../ink/ink396.xml"/><Relationship Id="rId224" Type="http://schemas.openxmlformats.org/officeDocument/2006/relationships/image" Target="../media/image504.png"/><Relationship Id="rId266" Type="http://schemas.openxmlformats.org/officeDocument/2006/relationships/image" Target="../media/image525.png"/><Relationship Id="rId431" Type="http://schemas.openxmlformats.org/officeDocument/2006/relationships/customXml" Target="../ink/ink602.xml"/><Relationship Id="rId473" Type="http://schemas.openxmlformats.org/officeDocument/2006/relationships/customXml" Target="../ink/ink623.xml"/><Relationship Id="rId30" Type="http://schemas.openxmlformats.org/officeDocument/2006/relationships/image" Target="../media/image407.png"/><Relationship Id="rId126" Type="http://schemas.openxmlformats.org/officeDocument/2006/relationships/image" Target="../media/image455.png"/><Relationship Id="rId168" Type="http://schemas.openxmlformats.org/officeDocument/2006/relationships/image" Target="../media/image476.png"/><Relationship Id="rId333" Type="http://schemas.openxmlformats.org/officeDocument/2006/relationships/customXml" Target="../ink/ink553.xml"/><Relationship Id="rId72" Type="http://schemas.openxmlformats.org/officeDocument/2006/relationships/image" Target="../media/image428.png"/><Relationship Id="rId375" Type="http://schemas.openxmlformats.org/officeDocument/2006/relationships/customXml" Target="../ink/ink574.xml"/><Relationship Id="rId3" Type="http://schemas.openxmlformats.org/officeDocument/2006/relationships/customXml" Target="../ink/ink388.xml"/><Relationship Id="rId235" Type="http://schemas.openxmlformats.org/officeDocument/2006/relationships/customXml" Target="../ink/ink504.xml"/><Relationship Id="rId277" Type="http://schemas.openxmlformats.org/officeDocument/2006/relationships/customXml" Target="../ink/ink525.xml"/><Relationship Id="rId400" Type="http://schemas.openxmlformats.org/officeDocument/2006/relationships/image" Target="../media/image592.png"/><Relationship Id="rId442" Type="http://schemas.openxmlformats.org/officeDocument/2006/relationships/image" Target="../media/image613.png"/><Relationship Id="rId484" Type="http://schemas.openxmlformats.org/officeDocument/2006/relationships/image" Target="../media/image634.png"/><Relationship Id="rId137" Type="http://schemas.openxmlformats.org/officeDocument/2006/relationships/customXml" Target="../ink/ink455.xml"/><Relationship Id="rId302" Type="http://schemas.openxmlformats.org/officeDocument/2006/relationships/image" Target="../media/image543.png"/><Relationship Id="rId344" Type="http://schemas.openxmlformats.org/officeDocument/2006/relationships/image" Target="../media/image564.png"/><Relationship Id="rId41" Type="http://schemas.openxmlformats.org/officeDocument/2006/relationships/customXml" Target="../ink/ink407.xml"/><Relationship Id="rId83" Type="http://schemas.openxmlformats.org/officeDocument/2006/relationships/customXml" Target="../ink/ink428.xml"/><Relationship Id="rId179" Type="http://schemas.openxmlformats.org/officeDocument/2006/relationships/customXml" Target="../ink/ink476.xml"/><Relationship Id="rId386" Type="http://schemas.openxmlformats.org/officeDocument/2006/relationships/image" Target="../media/image585.png"/><Relationship Id="rId190" Type="http://schemas.openxmlformats.org/officeDocument/2006/relationships/image" Target="../media/image487.png"/><Relationship Id="rId204" Type="http://schemas.openxmlformats.org/officeDocument/2006/relationships/image" Target="../media/image494.png"/><Relationship Id="rId246" Type="http://schemas.openxmlformats.org/officeDocument/2006/relationships/image" Target="../media/image515.png"/><Relationship Id="rId288" Type="http://schemas.openxmlformats.org/officeDocument/2006/relationships/image" Target="../media/image536.png"/><Relationship Id="rId411" Type="http://schemas.openxmlformats.org/officeDocument/2006/relationships/customXml" Target="../ink/ink592.xml"/><Relationship Id="rId453" Type="http://schemas.openxmlformats.org/officeDocument/2006/relationships/customXml" Target="../ink/ink613.xml"/><Relationship Id="rId509" Type="http://schemas.openxmlformats.org/officeDocument/2006/relationships/customXml" Target="../ink/ink641.xml"/><Relationship Id="rId106" Type="http://schemas.openxmlformats.org/officeDocument/2006/relationships/image" Target="../media/image445.png"/><Relationship Id="rId313" Type="http://schemas.openxmlformats.org/officeDocument/2006/relationships/customXml" Target="../ink/ink543.xml"/><Relationship Id="rId495" Type="http://schemas.openxmlformats.org/officeDocument/2006/relationships/customXml" Target="../ink/ink634.xml"/><Relationship Id="rId10" Type="http://schemas.openxmlformats.org/officeDocument/2006/relationships/image" Target="../media/image397.png"/><Relationship Id="rId52" Type="http://schemas.openxmlformats.org/officeDocument/2006/relationships/image" Target="../media/image418.png"/><Relationship Id="rId94" Type="http://schemas.openxmlformats.org/officeDocument/2006/relationships/image" Target="../media/image439.png"/><Relationship Id="rId148" Type="http://schemas.openxmlformats.org/officeDocument/2006/relationships/image" Target="../media/image466.png"/><Relationship Id="rId355" Type="http://schemas.openxmlformats.org/officeDocument/2006/relationships/customXml" Target="../ink/ink564.xml"/><Relationship Id="rId397" Type="http://schemas.openxmlformats.org/officeDocument/2006/relationships/customXml" Target="../ink/ink585.xml"/><Relationship Id="rId215" Type="http://schemas.openxmlformats.org/officeDocument/2006/relationships/customXml" Target="../ink/ink494.xml"/><Relationship Id="rId257" Type="http://schemas.openxmlformats.org/officeDocument/2006/relationships/customXml" Target="../ink/ink515.xml"/><Relationship Id="rId422" Type="http://schemas.openxmlformats.org/officeDocument/2006/relationships/image" Target="../media/image603.png"/><Relationship Id="rId464" Type="http://schemas.openxmlformats.org/officeDocument/2006/relationships/image" Target="../media/image624.png"/><Relationship Id="rId299" Type="http://schemas.openxmlformats.org/officeDocument/2006/relationships/customXml" Target="../ink/ink536.xml"/></Relationships>
</file>

<file path=ppt/slides/_rels/slide15.xml.rels><?xml version="1.0" encoding="UTF-8" standalone="yes"?>
<Relationships xmlns="http://schemas.openxmlformats.org/package/2006/relationships"><Relationship Id="rId117" Type="http://schemas.openxmlformats.org/officeDocument/2006/relationships/customXml" Target="../ink/ink701.xml"/><Relationship Id="rId21" Type="http://schemas.openxmlformats.org/officeDocument/2006/relationships/customXml" Target="../ink/ink653.xml"/><Relationship Id="rId63" Type="http://schemas.openxmlformats.org/officeDocument/2006/relationships/customXml" Target="../ink/ink674.xml"/><Relationship Id="rId159" Type="http://schemas.openxmlformats.org/officeDocument/2006/relationships/customXml" Target="../ink/ink722.xml"/><Relationship Id="rId170" Type="http://schemas.openxmlformats.org/officeDocument/2006/relationships/image" Target="../media/image733.png"/><Relationship Id="rId226" Type="http://schemas.openxmlformats.org/officeDocument/2006/relationships/image" Target="../media/image761.png"/><Relationship Id="rId107" Type="http://schemas.openxmlformats.org/officeDocument/2006/relationships/customXml" Target="../ink/ink696.xml"/><Relationship Id="rId11" Type="http://schemas.openxmlformats.org/officeDocument/2006/relationships/customXml" Target="../ink/ink648.xml"/><Relationship Id="rId32" Type="http://schemas.openxmlformats.org/officeDocument/2006/relationships/image" Target="../media/image664.png"/><Relationship Id="rId53" Type="http://schemas.openxmlformats.org/officeDocument/2006/relationships/customXml" Target="../ink/ink669.xml"/><Relationship Id="rId74" Type="http://schemas.openxmlformats.org/officeDocument/2006/relationships/image" Target="../media/image685.png"/><Relationship Id="rId128" Type="http://schemas.openxmlformats.org/officeDocument/2006/relationships/image" Target="../media/image712.png"/><Relationship Id="rId149" Type="http://schemas.openxmlformats.org/officeDocument/2006/relationships/customXml" Target="../ink/ink717.xml"/><Relationship Id="rId5" Type="http://schemas.openxmlformats.org/officeDocument/2006/relationships/customXml" Target="../ink/ink645.xml"/><Relationship Id="rId95" Type="http://schemas.openxmlformats.org/officeDocument/2006/relationships/customXml" Target="../ink/ink690.xml"/><Relationship Id="rId160" Type="http://schemas.openxmlformats.org/officeDocument/2006/relationships/image" Target="../media/image728.png"/><Relationship Id="rId181" Type="http://schemas.openxmlformats.org/officeDocument/2006/relationships/customXml" Target="../ink/ink733.xml"/><Relationship Id="rId216" Type="http://schemas.openxmlformats.org/officeDocument/2006/relationships/image" Target="../media/image756.png"/><Relationship Id="rId237" Type="http://schemas.openxmlformats.org/officeDocument/2006/relationships/customXml" Target="../ink/ink761.xml"/><Relationship Id="rId258" Type="http://schemas.openxmlformats.org/officeDocument/2006/relationships/image" Target="../media/image777.png"/><Relationship Id="rId22" Type="http://schemas.openxmlformats.org/officeDocument/2006/relationships/image" Target="../media/image659.png"/><Relationship Id="rId43" Type="http://schemas.openxmlformats.org/officeDocument/2006/relationships/customXml" Target="../ink/ink664.xml"/><Relationship Id="rId64" Type="http://schemas.openxmlformats.org/officeDocument/2006/relationships/image" Target="../media/image680.png"/><Relationship Id="rId118" Type="http://schemas.openxmlformats.org/officeDocument/2006/relationships/image" Target="../media/image707.png"/><Relationship Id="rId139" Type="http://schemas.openxmlformats.org/officeDocument/2006/relationships/customXml" Target="../ink/ink712.xml"/><Relationship Id="rId85" Type="http://schemas.openxmlformats.org/officeDocument/2006/relationships/customXml" Target="../ink/ink685.xml"/><Relationship Id="rId150" Type="http://schemas.openxmlformats.org/officeDocument/2006/relationships/image" Target="../media/image723.png"/><Relationship Id="rId171" Type="http://schemas.openxmlformats.org/officeDocument/2006/relationships/customXml" Target="../ink/ink728.xml"/><Relationship Id="rId192" Type="http://schemas.openxmlformats.org/officeDocument/2006/relationships/image" Target="../media/image744.png"/><Relationship Id="rId206" Type="http://schemas.openxmlformats.org/officeDocument/2006/relationships/image" Target="../media/image751.png"/><Relationship Id="rId227" Type="http://schemas.openxmlformats.org/officeDocument/2006/relationships/customXml" Target="../ink/ink756.xml"/><Relationship Id="rId248" Type="http://schemas.openxmlformats.org/officeDocument/2006/relationships/image" Target="../media/image772.png"/><Relationship Id="rId12" Type="http://schemas.openxmlformats.org/officeDocument/2006/relationships/image" Target="../media/image654.png"/><Relationship Id="rId33" Type="http://schemas.openxmlformats.org/officeDocument/2006/relationships/customXml" Target="../ink/ink659.xml"/><Relationship Id="rId108" Type="http://schemas.openxmlformats.org/officeDocument/2006/relationships/image" Target="../media/image702.png"/><Relationship Id="rId129" Type="http://schemas.openxmlformats.org/officeDocument/2006/relationships/customXml" Target="../ink/ink707.xml"/><Relationship Id="rId54" Type="http://schemas.openxmlformats.org/officeDocument/2006/relationships/image" Target="../media/image675.png"/><Relationship Id="rId75" Type="http://schemas.openxmlformats.org/officeDocument/2006/relationships/customXml" Target="../ink/ink680.xml"/><Relationship Id="rId96" Type="http://schemas.openxmlformats.org/officeDocument/2006/relationships/image" Target="../media/image696.png"/><Relationship Id="rId140" Type="http://schemas.openxmlformats.org/officeDocument/2006/relationships/image" Target="../media/image718.png"/><Relationship Id="rId161" Type="http://schemas.openxmlformats.org/officeDocument/2006/relationships/customXml" Target="../ink/ink723.xml"/><Relationship Id="rId182" Type="http://schemas.openxmlformats.org/officeDocument/2006/relationships/image" Target="../media/image739.png"/><Relationship Id="rId217" Type="http://schemas.openxmlformats.org/officeDocument/2006/relationships/customXml" Target="../ink/ink751.xml"/><Relationship Id="rId6" Type="http://schemas.openxmlformats.org/officeDocument/2006/relationships/image" Target="../media/image651.png"/><Relationship Id="rId238" Type="http://schemas.openxmlformats.org/officeDocument/2006/relationships/image" Target="../media/image767.png"/><Relationship Id="rId259" Type="http://schemas.openxmlformats.org/officeDocument/2006/relationships/customXml" Target="../ink/ink772.xml"/><Relationship Id="rId23" Type="http://schemas.openxmlformats.org/officeDocument/2006/relationships/customXml" Target="../ink/ink654.xml"/><Relationship Id="rId119" Type="http://schemas.openxmlformats.org/officeDocument/2006/relationships/customXml" Target="../ink/ink702.xml"/><Relationship Id="rId44" Type="http://schemas.openxmlformats.org/officeDocument/2006/relationships/image" Target="../media/image670.png"/><Relationship Id="rId65" Type="http://schemas.openxmlformats.org/officeDocument/2006/relationships/customXml" Target="../ink/ink675.xml"/><Relationship Id="rId86" Type="http://schemas.openxmlformats.org/officeDocument/2006/relationships/image" Target="../media/image691.png"/><Relationship Id="rId130" Type="http://schemas.openxmlformats.org/officeDocument/2006/relationships/image" Target="../media/image713.png"/><Relationship Id="rId151" Type="http://schemas.openxmlformats.org/officeDocument/2006/relationships/customXml" Target="../ink/ink718.xml"/><Relationship Id="rId172" Type="http://schemas.openxmlformats.org/officeDocument/2006/relationships/image" Target="../media/image734.png"/><Relationship Id="rId193" Type="http://schemas.openxmlformats.org/officeDocument/2006/relationships/customXml" Target="../ink/ink739.xml"/><Relationship Id="rId207" Type="http://schemas.openxmlformats.org/officeDocument/2006/relationships/customXml" Target="../ink/ink746.xml"/><Relationship Id="rId228" Type="http://schemas.openxmlformats.org/officeDocument/2006/relationships/image" Target="../media/image762.png"/><Relationship Id="rId249" Type="http://schemas.openxmlformats.org/officeDocument/2006/relationships/customXml" Target="../ink/ink767.xml"/><Relationship Id="rId13" Type="http://schemas.openxmlformats.org/officeDocument/2006/relationships/customXml" Target="../ink/ink649.xml"/><Relationship Id="rId109" Type="http://schemas.openxmlformats.org/officeDocument/2006/relationships/customXml" Target="../ink/ink697.xml"/><Relationship Id="rId260" Type="http://schemas.openxmlformats.org/officeDocument/2006/relationships/image" Target="../media/image778.png"/><Relationship Id="rId34" Type="http://schemas.openxmlformats.org/officeDocument/2006/relationships/image" Target="../media/image665.png"/><Relationship Id="rId55" Type="http://schemas.openxmlformats.org/officeDocument/2006/relationships/customXml" Target="../ink/ink670.xml"/><Relationship Id="rId76" Type="http://schemas.openxmlformats.org/officeDocument/2006/relationships/image" Target="../media/image686.png"/><Relationship Id="rId97" Type="http://schemas.openxmlformats.org/officeDocument/2006/relationships/customXml" Target="../ink/ink691.xml"/><Relationship Id="rId120" Type="http://schemas.openxmlformats.org/officeDocument/2006/relationships/image" Target="../media/image708.png"/><Relationship Id="rId141" Type="http://schemas.openxmlformats.org/officeDocument/2006/relationships/customXml" Target="../ink/ink713.xml"/><Relationship Id="rId7" Type="http://schemas.openxmlformats.org/officeDocument/2006/relationships/customXml" Target="../ink/ink646.xml"/><Relationship Id="rId162" Type="http://schemas.openxmlformats.org/officeDocument/2006/relationships/image" Target="../media/image729.png"/><Relationship Id="rId183" Type="http://schemas.openxmlformats.org/officeDocument/2006/relationships/customXml" Target="../ink/ink734.xml"/><Relationship Id="rId218" Type="http://schemas.openxmlformats.org/officeDocument/2006/relationships/image" Target="../media/image757.png"/><Relationship Id="rId239" Type="http://schemas.openxmlformats.org/officeDocument/2006/relationships/customXml" Target="../ink/ink762.xml"/><Relationship Id="rId250" Type="http://schemas.openxmlformats.org/officeDocument/2006/relationships/image" Target="../media/image773.png"/><Relationship Id="rId24" Type="http://schemas.openxmlformats.org/officeDocument/2006/relationships/image" Target="../media/image660.png"/><Relationship Id="rId45" Type="http://schemas.openxmlformats.org/officeDocument/2006/relationships/customXml" Target="../ink/ink665.xml"/><Relationship Id="rId66" Type="http://schemas.openxmlformats.org/officeDocument/2006/relationships/image" Target="../media/image681.png"/><Relationship Id="rId87" Type="http://schemas.openxmlformats.org/officeDocument/2006/relationships/customXml" Target="../ink/ink686.xml"/><Relationship Id="rId110" Type="http://schemas.openxmlformats.org/officeDocument/2006/relationships/image" Target="../media/image703.png"/><Relationship Id="rId131" Type="http://schemas.openxmlformats.org/officeDocument/2006/relationships/customXml" Target="../ink/ink708.xml"/><Relationship Id="rId152" Type="http://schemas.openxmlformats.org/officeDocument/2006/relationships/image" Target="../media/image724.png"/><Relationship Id="rId173" Type="http://schemas.openxmlformats.org/officeDocument/2006/relationships/customXml" Target="../ink/ink729.xml"/><Relationship Id="rId194" Type="http://schemas.openxmlformats.org/officeDocument/2006/relationships/image" Target="../media/image745.png"/><Relationship Id="rId208" Type="http://schemas.openxmlformats.org/officeDocument/2006/relationships/image" Target="../media/image752.png"/><Relationship Id="rId229" Type="http://schemas.openxmlformats.org/officeDocument/2006/relationships/customXml" Target="../ink/ink757.xml"/><Relationship Id="rId240" Type="http://schemas.openxmlformats.org/officeDocument/2006/relationships/image" Target="../media/image768.png"/><Relationship Id="rId261" Type="http://schemas.openxmlformats.org/officeDocument/2006/relationships/customXml" Target="../ink/ink773.xml"/><Relationship Id="rId14" Type="http://schemas.openxmlformats.org/officeDocument/2006/relationships/image" Target="../media/image655.png"/><Relationship Id="rId35" Type="http://schemas.openxmlformats.org/officeDocument/2006/relationships/customXml" Target="../ink/ink660.xml"/><Relationship Id="rId56" Type="http://schemas.openxmlformats.org/officeDocument/2006/relationships/image" Target="../media/image676.png"/><Relationship Id="rId77" Type="http://schemas.openxmlformats.org/officeDocument/2006/relationships/customXml" Target="../ink/ink681.xml"/><Relationship Id="rId100" Type="http://schemas.openxmlformats.org/officeDocument/2006/relationships/image" Target="../media/image698.png"/><Relationship Id="rId8" Type="http://schemas.openxmlformats.org/officeDocument/2006/relationships/image" Target="../media/image652.png"/><Relationship Id="rId98" Type="http://schemas.openxmlformats.org/officeDocument/2006/relationships/image" Target="../media/image697.png"/><Relationship Id="rId121" Type="http://schemas.openxmlformats.org/officeDocument/2006/relationships/customXml" Target="../ink/ink703.xml"/><Relationship Id="rId142" Type="http://schemas.openxmlformats.org/officeDocument/2006/relationships/image" Target="../media/image719.png"/><Relationship Id="rId163" Type="http://schemas.openxmlformats.org/officeDocument/2006/relationships/customXml" Target="../ink/ink724.xml"/><Relationship Id="rId184" Type="http://schemas.openxmlformats.org/officeDocument/2006/relationships/image" Target="../media/image740.png"/><Relationship Id="rId219" Type="http://schemas.openxmlformats.org/officeDocument/2006/relationships/customXml" Target="../ink/ink752.xml"/><Relationship Id="rId230" Type="http://schemas.openxmlformats.org/officeDocument/2006/relationships/image" Target="../media/image763.png"/><Relationship Id="rId251" Type="http://schemas.openxmlformats.org/officeDocument/2006/relationships/customXml" Target="../ink/ink768.xml"/><Relationship Id="rId25" Type="http://schemas.openxmlformats.org/officeDocument/2006/relationships/customXml" Target="../ink/ink655.xml"/><Relationship Id="rId46" Type="http://schemas.openxmlformats.org/officeDocument/2006/relationships/image" Target="../media/image671.png"/><Relationship Id="rId67" Type="http://schemas.openxmlformats.org/officeDocument/2006/relationships/customXml" Target="../ink/ink676.xml"/><Relationship Id="rId88" Type="http://schemas.openxmlformats.org/officeDocument/2006/relationships/image" Target="../media/image692.png"/><Relationship Id="rId111" Type="http://schemas.openxmlformats.org/officeDocument/2006/relationships/customXml" Target="../ink/ink698.xml"/><Relationship Id="rId132" Type="http://schemas.openxmlformats.org/officeDocument/2006/relationships/image" Target="../media/image714.png"/><Relationship Id="rId153" Type="http://schemas.openxmlformats.org/officeDocument/2006/relationships/customXml" Target="../ink/ink719.xml"/><Relationship Id="rId174" Type="http://schemas.openxmlformats.org/officeDocument/2006/relationships/image" Target="../media/image735.png"/><Relationship Id="rId195" Type="http://schemas.openxmlformats.org/officeDocument/2006/relationships/customXml" Target="../ink/ink740.xml"/><Relationship Id="rId209" Type="http://schemas.openxmlformats.org/officeDocument/2006/relationships/customXml" Target="../ink/ink747.xml"/><Relationship Id="rId220" Type="http://schemas.openxmlformats.org/officeDocument/2006/relationships/image" Target="../media/image758.png"/><Relationship Id="rId241" Type="http://schemas.openxmlformats.org/officeDocument/2006/relationships/customXml" Target="../ink/ink763.xml"/><Relationship Id="rId15" Type="http://schemas.openxmlformats.org/officeDocument/2006/relationships/customXml" Target="../ink/ink650.xml"/><Relationship Id="rId36" Type="http://schemas.openxmlformats.org/officeDocument/2006/relationships/image" Target="../media/image666.png"/><Relationship Id="rId57" Type="http://schemas.openxmlformats.org/officeDocument/2006/relationships/customXml" Target="../ink/ink671.xml"/><Relationship Id="rId262" Type="http://schemas.openxmlformats.org/officeDocument/2006/relationships/image" Target="../media/image779.png"/><Relationship Id="rId78" Type="http://schemas.openxmlformats.org/officeDocument/2006/relationships/image" Target="../media/image687.png"/><Relationship Id="rId99" Type="http://schemas.openxmlformats.org/officeDocument/2006/relationships/customXml" Target="../ink/ink692.xml"/><Relationship Id="rId101" Type="http://schemas.openxmlformats.org/officeDocument/2006/relationships/customXml" Target="../ink/ink693.xml"/><Relationship Id="rId122" Type="http://schemas.openxmlformats.org/officeDocument/2006/relationships/image" Target="../media/image709.png"/><Relationship Id="rId143" Type="http://schemas.openxmlformats.org/officeDocument/2006/relationships/customXml" Target="../ink/ink714.xml"/><Relationship Id="rId164" Type="http://schemas.openxmlformats.org/officeDocument/2006/relationships/image" Target="../media/image730.png"/><Relationship Id="rId185" Type="http://schemas.openxmlformats.org/officeDocument/2006/relationships/customXml" Target="../ink/ink735.xml"/><Relationship Id="rId9" Type="http://schemas.openxmlformats.org/officeDocument/2006/relationships/customXml" Target="../ink/ink647.xml"/><Relationship Id="rId210" Type="http://schemas.openxmlformats.org/officeDocument/2006/relationships/image" Target="../media/image753.png"/><Relationship Id="rId26" Type="http://schemas.openxmlformats.org/officeDocument/2006/relationships/image" Target="../media/image661.png"/><Relationship Id="rId231" Type="http://schemas.openxmlformats.org/officeDocument/2006/relationships/customXml" Target="../ink/ink758.xml"/><Relationship Id="rId252" Type="http://schemas.openxmlformats.org/officeDocument/2006/relationships/image" Target="../media/image774.png"/><Relationship Id="rId47" Type="http://schemas.openxmlformats.org/officeDocument/2006/relationships/customXml" Target="../ink/ink666.xml"/><Relationship Id="rId68" Type="http://schemas.openxmlformats.org/officeDocument/2006/relationships/image" Target="../media/image682.png"/><Relationship Id="rId89" Type="http://schemas.openxmlformats.org/officeDocument/2006/relationships/customXml" Target="../ink/ink687.xml"/><Relationship Id="rId112" Type="http://schemas.openxmlformats.org/officeDocument/2006/relationships/image" Target="../media/image704.png"/><Relationship Id="rId133" Type="http://schemas.openxmlformats.org/officeDocument/2006/relationships/customXml" Target="../ink/ink709.xml"/><Relationship Id="rId154" Type="http://schemas.openxmlformats.org/officeDocument/2006/relationships/image" Target="../media/image725.png"/><Relationship Id="rId175" Type="http://schemas.openxmlformats.org/officeDocument/2006/relationships/customXml" Target="../ink/ink730.xml"/><Relationship Id="rId196" Type="http://schemas.openxmlformats.org/officeDocument/2006/relationships/image" Target="../media/image746.png"/><Relationship Id="rId200" Type="http://schemas.openxmlformats.org/officeDocument/2006/relationships/image" Target="../media/image748.png"/><Relationship Id="rId16" Type="http://schemas.openxmlformats.org/officeDocument/2006/relationships/image" Target="../media/image656.png"/><Relationship Id="rId221" Type="http://schemas.openxmlformats.org/officeDocument/2006/relationships/customXml" Target="../ink/ink753.xml"/><Relationship Id="rId242" Type="http://schemas.openxmlformats.org/officeDocument/2006/relationships/image" Target="../media/image769.png"/><Relationship Id="rId263" Type="http://schemas.openxmlformats.org/officeDocument/2006/relationships/customXml" Target="../ink/ink774.xml"/><Relationship Id="rId37" Type="http://schemas.openxmlformats.org/officeDocument/2006/relationships/customXml" Target="../ink/ink661.xml"/><Relationship Id="rId58" Type="http://schemas.openxmlformats.org/officeDocument/2006/relationships/image" Target="../media/image677.png"/><Relationship Id="rId79" Type="http://schemas.openxmlformats.org/officeDocument/2006/relationships/customXml" Target="../ink/ink682.xml"/><Relationship Id="rId102" Type="http://schemas.openxmlformats.org/officeDocument/2006/relationships/image" Target="../media/image699.png"/><Relationship Id="rId123" Type="http://schemas.openxmlformats.org/officeDocument/2006/relationships/customXml" Target="../ink/ink704.xml"/><Relationship Id="rId144" Type="http://schemas.openxmlformats.org/officeDocument/2006/relationships/image" Target="../media/image720.png"/><Relationship Id="rId90" Type="http://schemas.openxmlformats.org/officeDocument/2006/relationships/image" Target="../media/image693.png"/><Relationship Id="rId165" Type="http://schemas.openxmlformats.org/officeDocument/2006/relationships/customXml" Target="../ink/ink725.xml"/><Relationship Id="rId186" Type="http://schemas.openxmlformats.org/officeDocument/2006/relationships/image" Target="../media/image741.png"/><Relationship Id="rId211" Type="http://schemas.openxmlformats.org/officeDocument/2006/relationships/customXml" Target="../ink/ink748.xml"/><Relationship Id="rId232" Type="http://schemas.openxmlformats.org/officeDocument/2006/relationships/image" Target="../media/image764.png"/><Relationship Id="rId253" Type="http://schemas.openxmlformats.org/officeDocument/2006/relationships/customXml" Target="../ink/ink769.xml"/><Relationship Id="rId27" Type="http://schemas.openxmlformats.org/officeDocument/2006/relationships/customXml" Target="../ink/ink656.xml"/><Relationship Id="rId48" Type="http://schemas.openxmlformats.org/officeDocument/2006/relationships/image" Target="../media/image672.png"/><Relationship Id="rId69" Type="http://schemas.openxmlformats.org/officeDocument/2006/relationships/customXml" Target="../ink/ink677.xml"/><Relationship Id="rId113" Type="http://schemas.openxmlformats.org/officeDocument/2006/relationships/customXml" Target="../ink/ink699.xml"/><Relationship Id="rId134" Type="http://schemas.openxmlformats.org/officeDocument/2006/relationships/image" Target="../media/image715.png"/><Relationship Id="rId80" Type="http://schemas.openxmlformats.org/officeDocument/2006/relationships/image" Target="../media/image688.png"/><Relationship Id="rId155" Type="http://schemas.openxmlformats.org/officeDocument/2006/relationships/customXml" Target="../ink/ink720.xml"/><Relationship Id="rId176" Type="http://schemas.openxmlformats.org/officeDocument/2006/relationships/image" Target="../media/image736.png"/><Relationship Id="rId197" Type="http://schemas.openxmlformats.org/officeDocument/2006/relationships/customXml" Target="../ink/ink741.xml"/><Relationship Id="rId201" Type="http://schemas.openxmlformats.org/officeDocument/2006/relationships/customXml" Target="../ink/ink743.xml"/><Relationship Id="rId222" Type="http://schemas.openxmlformats.org/officeDocument/2006/relationships/image" Target="../media/image759.png"/><Relationship Id="rId243" Type="http://schemas.openxmlformats.org/officeDocument/2006/relationships/customXml" Target="../ink/ink764.xml"/><Relationship Id="rId264" Type="http://schemas.openxmlformats.org/officeDocument/2006/relationships/image" Target="../media/image780.png"/><Relationship Id="rId17" Type="http://schemas.openxmlformats.org/officeDocument/2006/relationships/customXml" Target="../ink/ink651.xml"/><Relationship Id="rId38" Type="http://schemas.openxmlformats.org/officeDocument/2006/relationships/image" Target="../media/image667.png"/><Relationship Id="rId59" Type="http://schemas.openxmlformats.org/officeDocument/2006/relationships/customXml" Target="../ink/ink672.xml"/><Relationship Id="rId103" Type="http://schemas.openxmlformats.org/officeDocument/2006/relationships/customXml" Target="../ink/ink694.xml"/><Relationship Id="rId124" Type="http://schemas.openxmlformats.org/officeDocument/2006/relationships/image" Target="../media/image710.png"/><Relationship Id="rId70" Type="http://schemas.openxmlformats.org/officeDocument/2006/relationships/image" Target="../media/image683.png"/><Relationship Id="rId91" Type="http://schemas.openxmlformats.org/officeDocument/2006/relationships/customXml" Target="../ink/ink688.xml"/><Relationship Id="rId145" Type="http://schemas.openxmlformats.org/officeDocument/2006/relationships/customXml" Target="../ink/ink715.xml"/><Relationship Id="rId166" Type="http://schemas.openxmlformats.org/officeDocument/2006/relationships/image" Target="../media/image731.png"/><Relationship Id="rId187" Type="http://schemas.openxmlformats.org/officeDocument/2006/relationships/customXml" Target="../ink/ink736.xml"/><Relationship Id="rId1" Type="http://schemas.openxmlformats.org/officeDocument/2006/relationships/slideLayout" Target="../slideLayouts/slideLayout7.xml"/><Relationship Id="rId212" Type="http://schemas.openxmlformats.org/officeDocument/2006/relationships/image" Target="../media/image754.png"/><Relationship Id="rId233" Type="http://schemas.openxmlformats.org/officeDocument/2006/relationships/customXml" Target="../ink/ink759.xml"/><Relationship Id="rId254" Type="http://schemas.openxmlformats.org/officeDocument/2006/relationships/image" Target="../media/image775.png"/><Relationship Id="rId28" Type="http://schemas.openxmlformats.org/officeDocument/2006/relationships/image" Target="../media/image662.png"/><Relationship Id="rId49" Type="http://schemas.openxmlformats.org/officeDocument/2006/relationships/customXml" Target="../ink/ink667.xml"/><Relationship Id="rId114" Type="http://schemas.openxmlformats.org/officeDocument/2006/relationships/image" Target="../media/image705.png"/><Relationship Id="rId60" Type="http://schemas.openxmlformats.org/officeDocument/2006/relationships/image" Target="../media/image678.png"/><Relationship Id="rId81" Type="http://schemas.openxmlformats.org/officeDocument/2006/relationships/customXml" Target="../ink/ink683.xml"/><Relationship Id="rId135" Type="http://schemas.openxmlformats.org/officeDocument/2006/relationships/customXml" Target="../ink/ink710.xml"/><Relationship Id="rId156" Type="http://schemas.openxmlformats.org/officeDocument/2006/relationships/image" Target="../media/image726.png"/><Relationship Id="rId177" Type="http://schemas.openxmlformats.org/officeDocument/2006/relationships/customXml" Target="../ink/ink731.xml"/><Relationship Id="rId198" Type="http://schemas.openxmlformats.org/officeDocument/2006/relationships/image" Target="../media/image747.png"/><Relationship Id="rId202" Type="http://schemas.openxmlformats.org/officeDocument/2006/relationships/image" Target="../media/image749.png"/><Relationship Id="rId223" Type="http://schemas.openxmlformats.org/officeDocument/2006/relationships/customXml" Target="../ink/ink754.xml"/><Relationship Id="rId244" Type="http://schemas.openxmlformats.org/officeDocument/2006/relationships/image" Target="../media/image770.png"/><Relationship Id="rId18" Type="http://schemas.openxmlformats.org/officeDocument/2006/relationships/image" Target="../media/image657.png"/><Relationship Id="rId39" Type="http://schemas.openxmlformats.org/officeDocument/2006/relationships/customXml" Target="../ink/ink662.xml"/><Relationship Id="rId265" Type="http://schemas.openxmlformats.org/officeDocument/2006/relationships/customXml" Target="../ink/ink775.xml"/><Relationship Id="rId50" Type="http://schemas.openxmlformats.org/officeDocument/2006/relationships/image" Target="../media/image673.png"/><Relationship Id="rId104" Type="http://schemas.openxmlformats.org/officeDocument/2006/relationships/image" Target="../media/image700.png"/><Relationship Id="rId125" Type="http://schemas.openxmlformats.org/officeDocument/2006/relationships/customXml" Target="../ink/ink705.xml"/><Relationship Id="rId146" Type="http://schemas.openxmlformats.org/officeDocument/2006/relationships/image" Target="../media/image721.png"/><Relationship Id="rId167" Type="http://schemas.openxmlformats.org/officeDocument/2006/relationships/customXml" Target="../ink/ink726.xml"/><Relationship Id="rId188" Type="http://schemas.openxmlformats.org/officeDocument/2006/relationships/image" Target="../media/image742.png"/><Relationship Id="rId71" Type="http://schemas.openxmlformats.org/officeDocument/2006/relationships/customXml" Target="../ink/ink678.xml"/><Relationship Id="rId92" Type="http://schemas.openxmlformats.org/officeDocument/2006/relationships/image" Target="../media/image694.png"/><Relationship Id="rId213" Type="http://schemas.openxmlformats.org/officeDocument/2006/relationships/customXml" Target="../ink/ink749.xml"/><Relationship Id="rId234" Type="http://schemas.openxmlformats.org/officeDocument/2006/relationships/image" Target="../media/image765.png"/><Relationship Id="rId2" Type="http://schemas.openxmlformats.org/officeDocument/2006/relationships/notesSlide" Target="../notesSlides/notesSlide15.xml"/><Relationship Id="rId29" Type="http://schemas.openxmlformats.org/officeDocument/2006/relationships/customXml" Target="../ink/ink657.xml"/><Relationship Id="rId255" Type="http://schemas.openxmlformats.org/officeDocument/2006/relationships/customXml" Target="../ink/ink770.xml"/><Relationship Id="rId40" Type="http://schemas.openxmlformats.org/officeDocument/2006/relationships/image" Target="../media/image668.png"/><Relationship Id="rId115" Type="http://schemas.openxmlformats.org/officeDocument/2006/relationships/customXml" Target="../ink/ink700.xml"/><Relationship Id="rId136" Type="http://schemas.openxmlformats.org/officeDocument/2006/relationships/image" Target="../media/image716.png"/><Relationship Id="rId157" Type="http://schemas.openxmlformats.org/officeDocument/2006/relationships/customXml" Target="../ink/ink721.xml"/><Relationship Id="rId178" Type="http://schemas.openxmlformats.org/officeDocument/2006/relationships/image" Target="../media/image737.png"/><Relationship Id="rId61" Type="http://schemas.openxmlformats.org/officeDocument/2006/relationships/customXml" Target="../ink/ink673.xml"/><Relationship Id="rId82" Type="http://schemas.openxmlformats.org/officeDocument/2006/relationships/image" Target="../media/image689.png"/><Relationship Id="rId199" Type="http://schemas.openxmlformats.org/officeDocument/2006/relationships/customXml" Target="../ink/ink742.xml"/><Relationship Id="rId203" Type="http://schemas.openxmlformats.org/officeDocument/2006/relationships/customXml" Target="../ink/ink744.xml"/><Relationship Id="rId19" Type="http://schemas.openxmlformats.org/officeDocument/2006/relationships/customXml" Target="../ink/ink652.xml"/><Relationship Id="rId224" Type="http://schemas.openxmlformats.org/officeDocument/2006/relationships/image" Target="../media/image760.png"/><Relationship Id="rId245" Type="http://schemas.openxmlformats.org/officeDocument/2006/relationships/customXml" Target="../ink/ink765.xml"/><Relationship Id="rId266" Type="http://schemas.openxmlformats.org/officeDocument/2006/relationships/image" Target="../media/image781.png"/><Relationship Id="rId30" Type="http://schemas.openxmlformats.org/officeDocument/2006/relationships/image" Target="../media/image663.png"/><Relationship Id="rId105" Type="http://schemas.openxmlformats.org/officeDocument/2006/relationships/customXml" Target="../ink/ink695.xml"/><Relationship Id="rId126" Type="http://schemas.openxmlformats.org/officeDocument/2006/relationships/image" Target="../media/image711.png"/><Relationship Id="rId147" Type="http://schemas.openxmlformats.org/officeDocument/2006/relationships/customXml" Target="../ink/ink716.xml"/><Relationship Id="rId168" Type="http://schemas.openxmlformats.org/officeDocument/2006/relationships/image" Target="../media/image732.png"/><Relationship Id="rId51" Type="http://schemas.openxmlformats.org/officeDocument/2006/relationships/customXml" Target="../ink/ink668.xml"/><Relationship Id="rId72" Type="http://schemas.openxmlformats.org/officeDocument/2006/relationships/image" Target="../media/image684.png"/><Relationship Id="rId93" Type="http://schemas.openxmlformats.org/officeDocument/2006/relationships/customXml" Target="../ink/ink689.xml"/><Relationship Id="rId189" Type="http://schemas.openxmlformats.org/officeDocument/2006/relationships/customXml" Target="../ink/ink737.xml"/><Relationship Id="rId3" Type="http://schemas.openxmlformats.org/officeDocument/2006/relationships/customXml" Target="../ink/ink644.xml"/><Relationship Id="rId214" Type="http://schemas.openxmlformats.org/officeDocument/2006/relationships/image" Target="../media/image755.png"/><Relationship Id="rId235" Type="http://schemas.openxmlformats.org/officeDocument/2006/relationships/customXml" Target="../ink/ink760.xml"/><Relationship Id="rId256" Type="http://schemas.openxmlformats.org/officeDocument/2006/relationships/image" Target="../media/image776.png"/><Relationship Id="rId116" Type="http://schemas.openxmlformats.org/officeDocument/2006/relationships/image" Target="../media/image706.png"/><Relationship Id="rId137" Type="http://schemas.openxmlformats.org/officeDocument/2006/relationships/customXml" Target="../ink/ink711.xml"/><Relationship Id="rId158" Type="http://schemas.openxmlformats.org/officeDocument/2006/relationships/image" Target="../media/image727.png"/><Relationship Id="rId20" Type="http://schemas.openxmlformats.org/officeDocument/2006/relationships/image" Target="../media/image658.png"/><Relationship Id="rId41" Type="http://schemas.openxmlformats.org/officeDocument/2006/relationships/customXml" Target="../ink/ink663.xml"/><Relationship Id="rId62" Type="http://schemas.openxmlformats.org/officeDocument/2006/relationships/image" Target="../media/image679.png"/><Relationship Id="rId83" Type="http://schemas.openxmlformats.org/officeDocument/2006/relationships/customXml" Target="../ink/ink684.xml"/><Relationship Id="rId179" Type="http://schemas.openxmlformats.org/officeDocument/2006/relationships/customXml" Target="../ink/ink732.xml"/><Relationship Id="rId190" Type="http://schemas.openxmlformats.org/officeDocument/2006/relationships/image" Target="../media/image743.png"/><Relationship Id="rId204" Type="http://schemas.openxmlformats.org/officeDocument/2006/relationships/image" Target="../media/image750.png"/><Relationship Id="rId225" Type="http://schemas.openxmlformats.org/officeDocument/2006/relationships/customXml" Target="../ink/ink755.xml"/><Relationship Id="rId246" Type="http://schemas.openxmlformats.org/officeDocument/2006/relationships/image" Target="../media/image771.png"/><Relationship Id="rId106" Type="http://schemas.openxmlformats.org/officeDocument/2006/relationships/image" Target="../media/image701.png"/><Relationship Id="rId127" Type="http://schemas.openxmlformats.org/officeDocument/2006/relationships/customXml" Target="../ink/ink706.xml"/><Relationship Id="rId10" Type="http://schemas.openxmlformats.org/officeDocument/2006/relationships/image" Target="../media/image653.png"/><Relationship Id="rId31" Type="http://schemas.openxmlformats.org/officeDocument/2006/relationships/customXml" Target="../ink/ink658.xml"/><Relationship Id="rId52" Type="http://schemas.openxmlformats.org/officeDocument/2006/relationships/image" Target="../media/image674.png"/><Relationship Id="rId73" Type="http://schemas.openxmlformats.org/officeDocument/2006/relationships/customXml" Target="../ink/ink679.xml"/><Relationship Id="rId94" Type="http://schemas.openxmlformats.org/officeDocument/2006/relationships/image" Target="../media/image695.png"/><Relationship Id="rId148" Type="http://schemas.openxmlformats.org/officeDocument/2006/relationships/image" Target="../media/image722.png"/><Relationship Id="rId169" Type="http://schemas.openxmlformats.org/officeDocument/2006/relationships/customXml" Target="../ink/ink727.xml"/><Relationship Id="rId4" Type="http://schemas.openxmlformats.org/officeDocument/2006/relationships/image" Target="../media/image650.png"/><Relationship Id="rId180" Type="http://schemas.openxmlformats.org/officeDocument/2006/relationships/image" Target="../media/image738.png"/><Relationship Id="rId215" Type="http://schemas.openxmlformats.org/officeDocument/2006/relationships/customXml" Target="../ink/ink750.xml"/><Relationship Id="rId236" Type="http://schemas.openxmlformats.org/officeDocument/2006/relationships/image" Target="../media/image766.png"/><Relationship Id="rId257" Type="http://schemas.openxmlformats.org/officeDocument/2006/relationships/customXml" Target="../ink/ink771.xml"/><Relationship Id="rId42" Type="http://schemas.openxmlformats.org/officeDocument/2006/relationships/image" Target="../media/image669.png"/><Relationship Id="rId84" Type="http://schemas.openxmlformats.org/officeDocument/2006/relationships/image" Target="../media/image690.png"/><Relationship Id="rId138" Type="http://schemas.openxmlformats.org/officeDocument/2006/relationships/image" Target="../media/image717.png"/><Relationship Id="rId191" Type="http://schemas.openxmlformats.org/officeDocument/2006/relationships/customXml" Target="../ink/ink738.xml"/><Relationship Id="rId205" Type="http://schemas.openxmlformats.org/officeDocument/2006/relationships/customXml" Target="../ink/ink745.xml"/><Relationship Id="rId247" Type="http://schemas.openxmlformats.org/officeDocument/2006/relationships/customXml" Target="../ink/ink766.xml"/></Relationships>
</file>

<file path=ppt/slides/_rels/slide16.xml.rels><?xml version="1.0" encoding="UTF-8" standalone="yes"?>
<Relationships xmlns="http://schemas.openxmlformats.org/package/2006/relationships"><Relationship Id="rId26" Type="http://schemas.openxmlformats.org/officeDocument/2006/relationships/image" Target="../media/image793.png"/><Relationship Id="rId21" Type="http://schemas.openxmlformats.org/officeDocument/2006/relationships/customXml" Target="../ink/ink785.xml"/><Relationship Id="rId42" Type="http://schemas.openxmlformats.org/officeDocument/2006/relationships/image" Target="../media/image801.png"/><Relationship Id="rId47" Type="http://schemas.openxmlformats.org/officeDocument/2006/relationships/customXml" Target="../ink/ink798.xml"/><Relationship Id="rId63" Type="http://schemas.openxmlformats.org/officeDocument/2006/relationships/customXml" Target="../ink/ink806.xml"/><Relationship Id="rId68" Type="http://schemas.openxmlformats.org/officeDocument/2006/relationships/image" Target="../media/image814.png"/><Relationship Id="rId7" Type="http://schemas.openxmlformats.org/officeDocument/2006/relationships/customXml" Target="../ink/ink778.xml"/><Relationship Id="rId2" Type="http://schemas.openxmlformats.org/officeDocument/2006/relationships/notesSlide" Target="../notesSlides/notesSlide16.xml"/><Relationship Id="rId16" Type="http://schemas.openxmlformats.org/officeDocument/2006/relationships/image" Target="../media/image788.png"/><Relationship Id="rId29" Type="http://schemas.openxmlformats.org/officeDocument/2006/relationships/customXml" Target="../ink/ink789.xml"/><Relationship Id="rId11" Type="http://schemas.openxmlformats.org/officeDocument/2006/relationships/customXml" Target="../ink/ink780.xml"/><Relationship Id="rId24" Type="http://schemas.openxmlformats.org/officeDocument/2006/relationships/image" Target="../media/image792.png"/><Relationship Id="rId32" Type="http://schemas.openxmlformats.org/officeDocument/2006/relationships/image" Target="../media/image796.png"/><Relationship Id="rId37" Type="http://schemas.openxmlformats.org/officeDocument/2006/relationships/customXml" Target="../ink/ink793.xml"/><Relationship Id="rId40" Type="http://schemas.openxmlformats.org/officeDocument/2006/relationships/image" Target="../media/image800.png"/><Relationship Id="rId45" Type="http://schemas.openxmlformats.org/officeDocument/2006/relationships/customXml" Target="../ink/ink797.xml"/><Relationship Id="rId53" Type="http://schemas.openxmlformats.org/officeDocument/2006/relationships/customXml" Target="../ink/ink801.xml"/><Relationship Id="rId58" Type="http://schemas.openxmlformats.org/officeDocument/2006/relationships/image" Target="../media/image809.png"/><Relationship Id="rId66" Type="http://schemas.openxmlformats.org/officeDocument/2006/relationships/image" Target="../media/image813.png"/><Relationship Id="rId5" Type="http://schemas.openxmlformats.org/officeDocument/2006/relationships/customXml" Target="../ink/ink777.xml"/><Relationship Id="rId61" Type="http://schemas.openxmlformats.org/officeDocument/2006/relationships/customXml" Target="../ink/ink805.xml"/><Relationship Id="rId19" Type="http://schemas.openxmlformats.org/officeDocument/2006/relationships/customXml" Target="../ink/ink784.xml"/><Relationship Id="rId14" Type="http://schemas.openxmlformats.org/officeDocument/2006/relationships/image" Target="../media/image787.png"/><Relationship Id="rId22" Type="http://schemas.openxmlformats.org/officeDocument/2006/relationships/image" Target="../media/image791.png"/><Relationship Id="rId27" Type="http://schemas.openxmlformats.org/officeDocument/2006/relationships/customXml" Target="../ink/ink788.xml"/><Relationship Id="rId30" Type="http://schemas.openxmlformats.org/officeDocument/2006/relationships/image" Target="../media/image795.png"/><Relationship Id="rId35" Type="http://schemas.openxmlformats.org/officeDocument/2006/relationships/customXml" Target="../ink/ink792.xml"/><Relationship Id="rId43" Type="http://schemas.openxmlformats.org/officeDocument/2006/relationships/customXml" Target="../ink/ink796.xml"/><Relationship Id="rId48" Type="http://schemas.openxmlformats.org/officeDocument/2006/relationships/image" Target="../media/image804.png"/><Relationship Id="rId56" Type="http://schemas.openxmlformats.org/officeDocument/2006/relationships/image" Target="../media/image808.png"/><Relationship Id="rId64" Type="http://schemas.openxmlformats.org/officeDocument/2006/relationships/image" Target="../media/image812.png"/><Relationship Id="rId69" Type="http://schemas.openxmlformats.org/officeDocument/2006/relationships/customXml" Target="../ink/ink809.xml"/><Relationship Id="rId8" Type="http://schemas.openxmlformats.org/officeDocument/2006/relationships/image" Target="../media/image784.png"/><Relationship Id="rId51" Type="http://schemas.openxmlformats.org/officeDocument/2006/relationships/customXml" Target="../ink/ink800.xml"/><Relationship Id="rId3" Type="http://schemas.openxmlformats.org/officeDocument/2006/relationships/customXml" Target="../ink/ink776.xml"/><Relationship Id="rId12" Type="http://schemas.openxmlformats.org/officeDocument/2006/relationships/image" Target="../media/image786.png"/><Relationship Id="rId17" Type="http://schemas.openxmlformats.org/officeDocument/2006/relationships/customXml" Target="../ink/ink783.xml"/><Relationship Id="rId25" Type="http://schemas.openxmlformats.org/officeDocument/2006/relationships/customXml" Target="../ink/ink787.xml"/><Relationship Id="rId33" Type="http://schemas.openxmlformats.org/officeDocument/2006/relationships/customXml" Target="../ink/ink791.xml"/><Relationship Id="rId38" Type="http://schemas.openxmlformats.org/officeDocument/2006/relationships/image" Target="../media/image799.png"/><Relationship Id="rId46" Type="http://schemas.openxmlformats.org/officeDocument/2006/relationships/image" Target="../media/image803.png"/><Relationship Id="rId59" Type="http://schemas.openxmlformats.org/officeDocument/2006/relationships/customXml" Target="../ink/ink804.xml"/><Relationship Id="rId67" Type="http://schemas.openxmlformats.org/officeDocument/2006/relationships/customXml" Target="../ink/ink808.xml"/><Relationship Id="rId20" Type="http://schemas.openxmlformats.org/officeDocument/2006/relationships/image" Target="../media/image790.png"/><Relationship Id="rId41" Type="http://schemas.openxmlformats.org/officeDocument/2006/relationships/customXml" Target="../ink/ink795.xml"/><Relationship Id="rId54" Type="http://schemas.openxmlformats.org/officeDocument/2006/relationships/image" Target="../media/image807.png"/><Relationship Id="rId62" Type="http://schemas.openxmlformats.org/officeDocument/2006/relationships/image" Target="../media/image811.png"/><Relationship Id="rId70" Type="http://schemas.openxmlformats.org/officeDocument/2006/relationships/image" Target="../media/image815.png"/><Relationship Id="rId1" Type="http://schemas.openxmlformats.org/officeDocument/2006/relationships/slideLayout" Target="../slideLayouts/slideLayout7.xml"/><Relationship Id="rId6" Type="http://schemas.openxmlformats.org/officeDocument/2006/relationships/image" Target="../media/image783.png"/><Relationship Id="rId15" Type="http://schemas.openxmlformats.org/officeDocument/2006/relationships/customXml" Target="../ink/ink782.xml"/><Relationship Id="rId23" Type="http://schemas.openxmlformats.org/officeDocument/2006/relationships/customXml" Target="../ink/ink786.xml"/><Relationship Id="rId28" Type="http://schemas.openxmlformats.org/officeDocument/2006/relationships/image" Target="../media/image794.png"/><Relationship Id="rId36" Type="http://schemas.openxmlformats.org/officeDocument/2006/relationships/image" Target="../media/image798.png"/><Relationship Id="rId49" Type="http://schemas.openxmlformats.org/officeDocument/2006/relationships/customXml" Target="../ink/ink799.xml"/><Relationship Id="rId57" Type="http://schemas.openxmlformats.org/officeDocument/2006/relationships/customXml" Target="../ink/ink803.xml"/><Relationship Id="rId10" Type="http://schemas.openxmlformats.org/officeDocument/2006/relationships/image" Target="../media/image785.png"/><Relationship Id="rId31" Type="http://schemas.openxmlformats.org/officeDocument/2006/relationships/customXml" Target="../ink/ink790.xml"/><Relationship Id="rId44" Type="http://schemas.openxmlformats.org/officeDocument/2006/relationships/image" Target="../media/image802.png"/><Relationship Id="rId52" Type="http://schemas.openxmlformats.org/officeDocument/2006/relationships/image" Target="../media/image806.png"/><Relationship Id="rId60" Type="http://schemas.openxmlformats.org/officeDocument/2006/relationships/image" Target="../media/image810.png"/><Relationship Id="rId65" Type="http://schemas.openxmlformats.org/officeDocument/2006/relationships/customXml" Target="../ink/ink807.xml"/><Relationship Id="rId4" Type="http://schemas.openxmlformats.org/officeDocument/2006/relationships/image" Target="../media/image782.png"/><Relationship Id="rId9" Type="http://schemas.openxmlformats.org/officeDocument/2006/relationships/customXml" Target="../ink/ink779.xml"/><Relationship Id="rId13" Type="http://schemas.openxmlformats.org/officeDocument/2006/relationships/customXml" Target="../ink/ink781.xml"/><Relationship Id="rId18" Type="http://schemas.openxmlformats.org/officeDocument/2006/relationships/image" Target="../media/image789.png"/><Relationship Id="rId39" Type="http://schemas.openxmlformats.org/officeDocument/2006/relationships/customXml" Target="../ink/ink794.xml"/><Relationship Id="rId34" Type="http://schemas.openxmlformats.org/officeDocument/2006/relationships/image" Target="../media/image797.png"/><Relationship Id="rId50" Type="http://schemas.openxmlformats.org/officeDocument/2006/relationships/image" Target="../media/image805.png"/><Relationship Id="rId55" Type="http://schemas.openxmlformats.org/officeDocument/2006/relationships/customXml" Target="../ink/ink802.xml"/></Relationships>
</file>

<file path=ppt/slides/_rels/slide17.xml.rels><?xml version="1.0" encoding="UTF-8" standalone="yes"?>
<Relationships xmlns="http://schemas.openxmlformats.org/package/2006/relationships"><Relationship Id="rId117" Type="http://schemas.openxmlformats.org/officeDocument/2006/relationships/customXml" Target="../ink/ink867.xml"/><Relationship Id="rId21" Type="http://schemas.openxmlformats.org/officeDocument/2006/relationships/customXml" Target="../ink/ink819.xml"/><Relationship Id="rId324" Type="http://schemas.openxmlformats.org/officeDocument/2006/relationships/customXml" Target="../ink/ink1008.xml"/><Relationship Id="rId531" Type="http://schemas.openxmlformats.org/officeDocument/2006/relationships/image" Target="../media/image967.png"/><Relationship Id="rId170" Type="http://schemas.openxmlformats.org/officeDocument/2006/relationships/customXml" Target="../ink/ink902.xml"/><Relationship Id="rId268" Type="http://schemas.openxmlformats.org/officeDocument/2006/relationships/customXml" Target="../ink/ink980.xml"/><Relationship Id="rId475" Type="http://schemas.openxmlformats.org/officeDocument/2006/relationships/image" Target="../media/image939.png"/><Relationship Id="rId32" Type="http://schemas.openxmlformats.org/officeDocument/2006/relationships/image" Target="../media/image677.png"/><Relationship Id="rId128" Type="http://schemas.openxmlformats.org/officeDocument/2006/relationships/image" Target="../media/image725.png"/><Relationship Id="rId335" Type="http://schemas.openxmlformats.org/officeDocument/2006/relationships/image" Target="../media/image869.png"/><Relationship Id="rId181" Type="http://schemas.openxmlformats.org/officeDocument/2006/relationships/customXml" Target="../ink/ink913.xml"/><Relationship Id="rId402" Type="http://schemas.openxmlformats.org/officeDocument/2006/relationships/customXml" Target="../ink/ink1047.xml"/><Relationship Id="rId279" Type="http://schemas.openxmlformats.org/officeDocument/2006/relationships/image" Target="../media/image841.png"/><Relationship Id="rId486" Type="http://schemas.openxmlformats.org/officeDocument/2006/relationships/customXml" Target="../ink/ink1089.xml"/><Relationship Id="rId43" Type="http://schemas.openxmlformats.org/officeDocument/2006/relationships/customXml" Target="../ink/ink830.xml"/><Relationship Id="rId139" Type="http://schemas.openxmlformats.org/officeDocument/2006/relationships/customXml" Target="../ink/ink878.xml"/><Relationship Id="rId346" Type="http://schemas.openxmlformats.org/officeDocument/2006/relationships/customXml" Target="../ink/ink1019.xml"/><Relationship Id="rId85" Type="http://schemas.openxmlformats.org/officeDocument/2006/relationships/customXml" Target="../ink/ink851.xml"/><Relationship Id="rId150" Type="http://schemas.openxmlformats.org/officeDocument/2006/relationships/image" Target="../media/image736.png"/><Relationship Id="rId192" Type="http://schemas.openxmlformats.org/officeDocument/2006/relationships/customXml" Target="../ink/ink924.xml"/><Relationship Id="rId206" Type="http://schemas.openxmlformats.org/officeDocument/2006/relationships/customXml" Target="../ink/ink938.xml"/><Relationship Id="rId413" Type="http://schemas.openxmlformats.org/officeDocument/2006/relationships/image" Target="../media/image908.png"/><Relationship Id="rId248" Type="http://schemas.openxmlformats.org/officeDocument/2006/relationships/customXml" Target="../ink/ink970.xml"/><Relationship Id="rId455" Type="http://schemas.openxmlformats.org/officeDocument/2006/relationships/image" Target="../media/image929.png"/><Relationship Id="rId497" Type="http://schemas.openxmlformats.org/officeDocument/2006/relationships/image" Target="../media/image950.png"/><Relationship Id="rId12" Type="http://schemas.openxmlformats.org/officeDocument/2006/relationships/image" Target="../media/image667.png"/><Relationship Id="rId108" Type="http://schemas.openxmlformats.org/officeDocument/2006/relationships/image" Target="../media/image715.png"/><Relationship Id="rId315" Type="http://schemas.openxmlformats.org/officeDocument/2006/relationships/image" Target="../media/image859.png"/><Relationship Id="rId357" Type="http://schemas.openxmlformats.org/officeDocument/2006/relationships/image" Target="../media/image880.png"/><Relationship Id="rId522" Type="http://schemas.openxmlformats.org/officeDocument/2006/relationships/customXml" Target="../ink/ink1107.xml"/><Relationship Id="rId54" Type="http://schemas.openxmlformats.org/officeDocument/2006/relationships/image" Target="../media/image688.png"/><Relationship Id="rId96" Type="http://schemas.openxmlformats.org/officeDocument/2006/relationships/image" Target="../media/image709.png"/><Relationship Id="rId161" Type="http://schemas.openxmlformats.org/officeDocument/2006/relationships/customXml" Target="../ink/ink893.xml"/><Relationship Id="rId217" Type="http://schemas.openxmlformats.org/officeDocument/2006/relationships/customXml" Target="../ink/ink949.xml"/><Relationship Id="rId399" Type="http://schemas.openxmlformats.org/officeDocument/2006/relationships/image" Target="../media/image901.png"/><Relationship Id="rId259" Type="http://schemas.openxmlformats.org/officeDocument/2006/relationships/image" Target="../media/image831.png"/><Relationship Id="rId424" Type="http://schemas.openxmlformats.org/officeDocument/2006/relationships/customXml" Target="../ink/ink1058.xml"/><Relationship Id="rId466" Type="http://schemas.openxmlformats.org/officeDocument/2006/relationships/customXml" Target="../ink/ink1079.xml"/><Relationship Id="rId23" Type="http://schemas.openxmlformats.org/officeDocument/2006/relationships/customXml" Target="../ink/ink820.xml"/><Relationship Id="rId119" Type="http://schemas.openxmlformats.org/officeDocument/2006/relationships/customXml" Target="../ink/ink868.xml"/><Relationship Id="rId270" Type="http://schemas.openxmlformats.org/officeDocument/2006/relationships/customXml" Target="../ink/ink981.xml"/><Relationship Id="rId326" Type="http://schemas.openxmlformats.org/officeDocument/2006/relationships/customXml" Target="../ink/ink1009.xml"/><Relationship Id="rId533" Type="http://schemas.openxmlformats.org/officeDocument/2006/relationships/image" Target="../media/image968.png"/><Relationship Id="rId65" Type="http://schemas.openxmlformats.org/officeDocument/2006/relationships/customXml" Target="../ink/ink841.xml"/><Relationship Id="rId130" Type="http://schemas.openxmlformats.org/officeDocument/2006/relationships/image" Target="../media/image726.png"/><Relationship Id="rId368" Type="http://schemas.openxmlformats.org/officeDocument/2006/relationships/customXml" Target="../ink/ink1030.xml"/><Relationship Id="rId172" Type="http://schemas.openxmlformats.org/officeDocument/2006/relationships/customXml" Target="../ink/ink904.xml"/><Relationship Id="rId228" Type="http://schemas.openxmlformats.org/officeDocument/2006/relationships/customXml" Target="../ink/ink960.xml"/><Relationship Id="rId435" Type="http://schemas.openxmlformats.org/officeDocument/2006/relationships/image" Target="../media/image919.png"/><Relationship Id="rId477" Type="http://schemas.openxmlformats.org/officeDocument/2006/relationships/image" Target="../media/image940.png"/><Relationship Id="rId281" Type="http://schemas.openxmlformats.org/officeDocument/2006/relationships/image" Target="../media/image842.png"/><Relationship Id="rId337" Type="http://schemas.openxmlformats.org/officeDocument/2006/relationships/image" Target="../media/image870.png"/><Relationship Id="rId502" Type="http://schemas.openxmlformats.org/officeDocument/2006/relationships/customXml" Target="../ink/ink1097.xml"/><Relationship Id="rId34" Type="http://schemas.openxmlformats.org/officeDocument/2006/relationships/image" Target="../media/image678.png"/><Relationship Id="rId76" Type="http://schemas.openxmlformats.org/officeDocument/2006/relationships/image" Target="../media/image699.png"/><Relationship Id="rId141" Type="http://schemas.openxmlformats.org/officeDocument/2006/relationships/customXml" Target="../ink/ink879.xml"/><Relationship Id="rId379" Type="http://schemas.openxmlformats.org/officeDocument/2006/relationships/image" Target="../media/image891.png"/><Relationship Id="rId7" Type="http://schemas.openxmlformats.org/officeDocument/2006/relationships/customXml" Target="../ink/ink812.xml"/><Relationship Id="rId183" Type="http://schemas.openxmlformats.org/officeDocument/2006/relationships/customXml" Target="../ink/ink915.xml"/><Relationship Id="rId239" Type="http://schemas.openxmlformats.org/officeDocument/2006/relationships/image" Target="../media/image821.png"/><Relationship Id="rId390" Type="http://schemas.openxmlformats.org/officeDocument/2006/relationships/customXml" Target="../ink/ink1041.xml"/><Relationship Id="rId404" Type="http://schemas.openxmlformats.org/officeDocument/2006/relationships/customXml" Target="../ink/ink1048.xml"/><Relationship Id="rId446" Type="http://schemas.openxmlformats.org/officeDocument/2006/relationships/customXml" Target="../ink/ink1069.xml"/><Relationship Id="rId250" Type="http://schemas.openxmlformats.org/officeDocument/2006/relationships/customXml" Target="../ink/ink971.xml"/><Relationship Id="rId292" Type="http://schemas.openxmlformats.org/officeDocument/2006/relationships/customXml" Target="../ink/ink992.xml"/><Relationship Id="rId306" Type="http://schemas.openxmlformats.org/officeDocument/2006/relationships/customXml" Target="../ink/ink999.xml"/><Relationship Id="rId488" Type="http://schemas.openxmlformats.org/officeDocument/2006/relationships/customXml" Target="../ink/ink1090.xml"/><Relationship Id="rId45" Type="http://schemas.openxmlformats.org/officeDocument/2006/relationships/customXml" Target="../ink/ink831.xml"/><Relationship Id="rId87" Type="http://schemas.openxmlformats.org/officeDocument/2006/relationships/customXml" Target="../ink/ink852.xml"/><Relationship Id="rId110" Type="http://schemas.openxmlformats.org/officeDocument/2006/relationships/image" Target="../media/image716.png"/><Relationship Id="rId348" Type="http://schemas.openxmlformats.org/officeDocument/2006/relationships/customXml" Target="../ink/ink1020.xml"/><Relationship Id="rId513" Type="http://schemas.openxmlformats.org/officeDocument/2006/relationships/image" Target="../media/image958.png"/><Relationship Id="rId152" Type="http://schemas.openxmlformats.org/officeDocument/2006/relationships/image" Target="../media/image737.png"/><Relationship Id="rId194" Type="http://schemas.openxmlformats.org/officeDocument/2006/relationships/customXml" Target="../ink/ink926.xml"/><Relationship Id="rId208" Type="http://schemas.openxmlformats.org/officeDocument/2006/relationships/customXml" Target="../ink/ink940.xml"/><Relationship Id="rId415" Type="http://schemas.openxmlformats.org/officeDocument/2006/relationships/image" Target="../media/image909.png"/><Relationship Id="rId457" Type="http://schemas.openxmlformats.org/officeDocument/2006/relationships/image" Target="../media/image930.png"/><Relationship Id="rId261" Type="http://schemas.openxmlformats.org/officeDocument/2006/relationships/image" Target="../media/image832.png"/><Relationship Id="rId499" Type="http://schemas.openxmlformats.org/officeDocument/2006/relationships/image" Target="../media/image951.png"/><Relationship Id="rId14" Type="http://schemas.openxmlformats.org/officeDocument/2006/relationships/image" Target="../media/image668.png"/><Relationship Id="rId56" Type="http://schemas.openxmlformats.org/officeDocument/2006/relationships/image" Target="../media/image689.png"/><Relationship Id="rId317" Type="http://schemas.openxmlformats.org/officeDocument/2006/relationships/image" Target="../media/image860.png"/><Relationship Id="rId359" Type="http://schemas.openxmlformats.org/officeDocument/2006/relationships/image" Target="../media/image881.png"/><Relationship Id="rId524" Type="http://schemas.openxmlformats.org/officeDocument/2006/relationships/customXml" Target="../ink/ink1108.xml"/><Relationship Id="rId98" Type="http://schemas.openxmlformats.org/officeDocument/2006/relationships/image" Target="../media/image710.png"/><Relationship Id="rId121" Type="http://schemas.openxmlformats.org/officeDocument/2006/relationships/customXml" Target="../ink/ink869.xml"/><Relationship Id="rId163" Type="http://schemas.openxmlformats.org/officeDocument/2006/relationships/customXml" Target="../ink/ink895.xml"/><Relationship Id="rId219" Type="http://schemas.openxmlformats.org/officeDocument/2006/relationships/customXml" Target="../ink/ink951.xml"/><Relationship Id="rId370" Type="http://schemas.openxmlformats.org/officeDocument/2006/relationships/customXml" Target="../ink/ink1031.xml"/><Relationship Id="rId426" Type="http://schemas.openxmlformats.org/officeDocument/2006/relationships/customXml" Target="../ink/ink1059.xml"/><Relationship Id="rId230" Type="http://schemas.openxmlformats.org/officeDocument/2006/relationships/customXml" Target="../ink/ink961.xml"/><Relationship Id="rId468" Type="http://schemas.openxmlformats.org/officeDocument/2006/relationships/customXml" Target="../ink/ink1080.xml"/><Relationship Id="rId25" Type="http://schemas.openxmlformats.org/officeDocument/2006/relationships/customXml" Target="../ink/ink821.xml"/><Relationship Id="rId67" Type="http://schemas.openxmlformats.org/officeDocument/2006/relationships/customXml" Target="../ink/ink842.xml"/><Relationship Id="rId272" Type="http://schemas.openxmlformats.org/officeDocument/2006/relationships/customXml" Target="../ink/ink982.xml"/><Relationship Id="rId328" Type="http://schemas.openxmlformats.org/officeDocument/2006/relationships/customXml" Target="../ink/ink1010.xml"/><Relationship Id="rId535" Type="http://schemas.openxmlformats.org/officeDocument/2006/relationships/image" Target="../media/image969.png"/><Relationship Id="rId132" Type="http://schemas.openxmlformats.org/officeDocument/2006/relationships/image" Target="../media/image727.png"/><Relationship Id="rId174" Type="http://schemas.openxmlformats.org/officeDocument/2006/relationships/customXml" Target="../ink/ink906.xml"/><Relationship Id="rId381" Type="http://schemas.openxmlformats.org/officeDocument/2006/relationships/image" Target="../media/image892.png"/><Relationship Id="rId241" Type="http://schemas.openxmlformats.org/officeDocument/2006/relationships/image" Target="../media/image822.png"/><Relationship Id="rId437" Type="http://schemas.openxmlformats.org/officeDocument/2006/relationships/image" Target="../media/image920.png"/><Relationship Id="rId479" Type="http://schemas.openxmlformats.org/officeDocument/2006/relationships/image" Target="../media/image941.png"/><Relationship Id="rId36" Type="http://schemas.openxmlformats.org/officeDocument/2006/relationships/image" Target="../media/image679.png"/><Relationship Id="rId283" Type="http://schemas.openxmlformats.org/officeDocument/2006/relationships/image" Target="../media/image843.png"/><Relationship Id="rId339" Type="http://schemas.openxmlformats.org/officeDocument/2006/relationships/image" Target="../media/image871.png"/><Relationship Id="rId490" Type="http://schemas.openxmlformats.org/officeDocument/2006/relationships/customXml" Target="../ink/ink1091.xml"/><Relationship Id="rId504" Type="http://schemas.openxmlformats.org/officeDocument/2006/relationships/customXml" Target="../ink/ink1098.xml"/><Relationship Id="rId78" Type="http://schemas.openxmlformats.org/officeDocument/2006/relationships/image" Target="../media/image700.png"/><Relationship Id="rId101" Type="http://schemas.openxmlformats.org/officeDocument/2006/relationships/customXml" Target="../ink/ink859.xml"/><Relationship Id="rId143" Type="http://schemas.openxmlformats.org/officeDocument/2006/relationships/customXml" Target="../ink/ink880.xml"/><Relationship Id="rId185" Type="http://schemas.openxmlformats.org/officeDocument/2006/relationships/customXml" Target="../ink/ink917.xml"/><Relationship Id="rId350" Type="http://schemas.openxmlformats.org/officeDocument/2006/relationships/customXml" Target="../ink/ink1021.xml"/><Relationship Id="rId406" Type="http://schemas.openxmlformats.org/officeDocument/2006/relationships/customXml" Target="../ink/ink1049.xml"/><Relationship Id="rId9" Type="http://schemas.openxmlformats.org/officeDocument/2006/relationships/customXml" Target="../ink/ink813.xml"/><Relationship Id="rId210" Type="http://schemas.openxmlformats.org/officeDocument/2006/relationships/customXml" Target="../ink/ink942.xml"/><Relationship Id="rId392" Type="http://schemas.openxmlformats.org/officeDocument/2006/relationships/customXml" Target="../ink/ink1042.xml"/><Relationship Id="rId448" Type="http://schemas.openxmlformats.org/officeDocument/2006/relationships/customXml" Target="../ink/ink1070.xml"/><Relationship Id="rId252" Type="http://schemas.openxmlformats.org/officeDocument/2006/relationships/customXml" Target="../ink/ink972.xml"/><Relationship Id="rId294" Type="http://schemas.openxmlformats.org/officeDocument/2006/relationships/customXml" Target="../ink/ink993.xml"/><Relationship Id="rId308" Type="http://schemas.openxmlformats.org/officeDocument/2006/relationships/customXml" Target="../ink/ink1000.xml"/><Relationship Id="rId515" Type="http://schemas.openxmlformats.org/officeDocument/2006/relationships/image" Target="../media/image959.png"/><Relationship Id="rId47" Type="http://schemas.openxmlformats.org/officeDocument/2006/relationships/customXml" Target="../ink/ink832.xml"/><Relationship Id="rId89" Type="http://schemas.openxmlformats.org/officeDocument/2006/relationships/customXml" Target="../ink/ink853.xml"/><Relationship Id="rId112" Type="http://schemas.openxmlformats.org/officeDocument/2006/relationships/image" Target="../media/image717.png"/><Relationship Id="rId154" Type="http://schemas.openxmlformats.org/officeDocument/2006/relationships/customXml" Target="../ink/ink886.xml"/><Relationship Id="rId361" Type="http://schemas.openxmlformats.org/officeDocument/2006/relationships/image" Target="../media/image882.png"/><Relationship Id="rId196" Type="http://schemas.openxmlformats.org/officeDocument/2006/relationships/customXml" Target="../ink/ink928.xml"/><Relationship Id="rId417" Type="http://schemas.openxmlformats.org/officeDocument/2006/relationships/image" Target="../media/image910.png"/><Relationship Id="rId459" Type="http://schemas.openxmlformats.org/officeDocument/2006/relationships/image" Target="../media/image931.png"/><Relationship Id="rId16" Type="http://schemas.openxmlformats.org/officeDocument/2006/relationships/image" Target="../media/image669.png"/><Relationship Id="rId221" Type="http://schemas.openxmlformats.org/officeDocument/2006/relationships/customXml" Target="../ink/ink953.xml"/><Relationship Id="rId263" Type="http://schemas.openxmlformats.org/officeDocument/2006/relationships/image" Target="../media/image833.png"/><Relationship Id="rId319" Type="http://schemas.openxmlformats.org/officeDocument/2006/relationships/image" Target="../media/image861.png"/><Relationship Id="rId470" Type="http://schemas.openxmlformats.org/officeDocument/2006/relationships/customXml" Target="../ink/ink1081.xml"/><Relationship Id="rId526" Type="http://schemas.openxmlformats.org/officeDocument/2006/relationships/customXml" Target="../ink/ink1109.xml"/><Relationship Id="rId58" Type="http://schemas.openxmlformats.org/officeDocument/2006/relationships/image" Target="../media/image690.png"/><Relationship Id="rId123" Type="http://schemas.openxmlformats.org/officeDocument/2006/relationships/customXml" Target="../ink/ink870.xml"/><Relationship Id="rId330" Type="http://schemas.openxmlformats.org/officeDocument/2006/relationships/customXml" Target="../ink/ink1011.xml"/><Relationship Id="rId165" Type="http://schemas.openxmlformats.org/officeDocument/2006/relationships/customXml" Target="../ink/ink897.xml"/><Relationship Id="rId372" Type="http://schemas.openxmlformats.org/officeDocument/2006/relationships/customXml" Target="../ink/ink1032.xml"/><Relationship Id="rId428" Type="http://schemas.openxmlformats.org/officeDocument/2006/relationships/customXml" Target="../ink/ink1060.xml"/><Relationship Id="rId232" Type="http://schemas.openxmlformats.org/officeDocument/2006/relationships/customXml" Target="../ink/ink962.xml"/><Relationship Id="rId274" Type="http://schemas.openxmlformats.org/officeDocument/2006/relationships/customXml" Target="../ink/ink983.xml"/><Relationship Id="rId481" Type="http://schemas.openxmlformats.org/officeDocument/2006/relationships/image" Target="../media/image942.png"/><Relationship Id="rId27" Type="http://schemas.openxmlformats.org/officeDocument/2006/relationships/customXml" Target="../ink/ink822.xml"/><Relationship Id="rId69" Type="http://schemas.openxmlformats.org/officeDocument/2006/relationships/customXml" Target="../ink/ink843.xml"/><Relationship Id="rId134" Type="http://schemas.openxmlformats.org/officeDocument/2006/relationships/image" Target="../media/image728.png"/><Relationship Id="rId537" Type="http://schemas.openxmlformats.org/officeDocument/2006/relationships/image" Target="../media/image970.png"/><Relationship Id="rId80" Type="http://schemas.openxmlformats.org/officeDocument/2006/relationships/image" Target="../media/image701.png"/><Relationship Id="rId176" Type="http://schemas.openxmlformats.org/officeDocument/2006/relationships/customXml" Target="../ink/ink908.xml"/><Relationship Id="rId341" Type="http://schemas.openxmlformats.org/officeDocument/2006/relationships/image" Target="../media/image872.png"/><Relationship Id="rId383" Type="http://schemas.openxmlformats.org/officeDocument/2006/relationships/image" Target="../media/image893.png"/><Relationship Id="rId439" Type="http://schemas.openxmlformats.org/officeDocument/2006/relationships/image" Target="../media/image921.png"/><Relationship Id="rId201" Type="http://schemas.openxmlformats.org/officeDocument/2006/relationships/customXml" Target="../ink/ink933.xml"/><Relationship Id="rId243" Type="http://schemas.openxmlformats.org/officeDocument/2006/relationships/image" Target="../media/image823.png"/><Relationship Id="rId285" Type="http://schemas.openxmlformats.org/officeDocument/2006/relationships/image" Target="../media/image844.png"/><Relationship Id="rId450" Type="http://schemas.openxmlformats.org/officeDocument/2006/relationships/customXml" Target="../ink/ink1071.xml"/><Relationship Id="rId506" Type="http://schemas.openxmlformats.org/officeDocument/2006/relationships/customXml" Target="../ink/ink1099.xml"/><Relationship Id="rId38" Type="http://schemas.openxmlformats.org/officeDocument/2006/relationships/image" Target="../media/image680.png"/><Relationship Id="rId103" Type="http://schemas.openxmlformats.org/officeDocument/2006/relationships/customXml" Target="../ink/ink860.xml"/><Relationship Id="rId310" Type="http://schemas.openxmlformats.org/officeDocument/2006/relationships/customXml" Target="../ink/ink1001.xml"/><Relationship Id="rId492" Type="http://schemas.openxmlformats.org/officeDocument/2006/relationships/customXml" Target="../ink/ink1092.xml"/><Relationship Id="rId91" Type="http://schemas.openxmlformats.org/officeDocument/2006/relationships/customXml" Target="../ink/ink854.xml"/><Relationship Id="rId145" Type="http://schemas.openxmlformats.org/officeDocument/2006/relationships/customXml" Target="../ink/ink881.xml"/><Relationship Id="rId187" Type="http://schemas.openxmlformats.org/officeDocument/2006/relationships/customXml" Target="../ink/ink919.xml"/><Relationship Id="rId352" Type="http://schemas.openxmlformats.org/officeDocument/2006/relationships/customXml" Target="../ink/ink1022.xml"/><Relationship Id="rId394" Type="http://schemas.openxmlformats.org/officeDocument/2006/relationships/customXml" Target="../ink/ink1043.xml"/><Relationship Id="rId408" Type="http://schemas.openxmlformats.org/officeDocument/2006/relationships/customXml" Target="../ink/ink1050.xml"/><Relationship Id="rId212" Type="http://schemas.openxmlformats.org/officeDocument/2006/relationships/customXml" Target="../ink/ink944.xml"/><Relationship Id="rId254" Type="http://schemas.openxmlformats.org/officeDocument/2006/relationships/customXml" Target="../ink/ink973.xml"/><Relationship Id="rId49" Type="http://schemas.openxmlformats.org/officeDocument/2006/relationships/customXml" Target="../ink/ink833.xml"/><Relationship Id="rId114" Type="http://schemas.openxmlformats.org/officeDocument/2006/relationships/image" Target="../media/image718.png"/><Relationship Id="rId296" Type="http://schemas.openxmlformats.org/officeDocument/2006/relationships/customXml" Target="../ink/ink994.xml"/><Relationship Id="rId461" Type="http://schemas.openxmlformats.org/officeDocument/2006/relationships/image" Target="../media/image932.png"/><Relationship Id="rId517" Type="http://schemas.openxmlformats.org/officeDocument/2006/relationships/image" Target="../media/image960.png"/><Relationship Id="rId60" Type="http://schemas.openxmlformats.org/officeDocument/2006/relationships/image" Target="../media/image691.png"/><Relationship Id="rId156" Type="http://schemas.openxmlformats.org/officeDocument/2006/relationships/customXml" Target="../ink/ink888.xml"/><Relationship Id="rId198" Type="http://schemas.openxmlformats.org/officeDocument/2006/relationships/customXml" Target="../ink/ink930.xml"/><Relationship Id="rId321" Type="http://schemas.openxmlformats.org/officeDocument/2006/relationships/image" Target="../media/image862.png"/><Relationship Id="rId363" Type="http://schemas.openxmlformats.org/officeDocument/2006/relationships/image" Target="../media/image883.png"/><Relationship Id="rId419" Type="http://schemas.openxmlformats.org/officeDocument/2006/relationships/image" Target="../media/image911.png"/><Relationship Id="rId223" Type="http://schemas.openxmlformats.org/officeDocument/2006/relationships/customXml" Target="../ink/ink955.xml"/><Relationship Id="rId430" Type="http://schemas.openxmlformats.org/officeDocument/2006/relationships/customXml" Target="../ink/ink1061.xml"/><Relationship Id="rId18" Type="http://schemas.openxmlformats.org/officeDocument/2006/relationships/image" Target="../media/image670.png"/><Relationship Id="rId265" Type="http://schemas.openxmlformats.org/officeDocument/2006/relationships/image" Target="../media/image834.png"/><Relationship Id="rId472" Type="http://schemas.openxmlformats.org/officeDocument/2006/relationships/customXml" Target="../ink/ink1082.xml"/><Relationship Id="rId528" Type="http://schemas.openxmlformats.org/officeDocument/2006/relationships/customXml" Target="../ink/ink1110.xml"/><Relationship Id="rId125" Type="http://schemas.openxmlformats.org/officeDocument/2006/relationships/customXml" Target="../ink/ink871.xml"/><Relationship Id="rId167" Type="http://schemas.openxmlformats.org/officeDocument/2006/relationships/customXml" Target="../ink/ink899.xml"/><Relationship Id="rId332" Type="http://schemas.openxmlformats.org/officeDocument/2006/relationships/customXml" Target="../ink/ink1012.xml"/><Relationship Id="rId374" Type="http://schemas.openxmlformats.org/officeDocument/2006/relationships/customXml" Target="../ink/ink1033.xml"/><Relationship Id="rId71" Type="http://schemas.openxmlformats.org/officeDocument/2006/relationships/customXml" Target="../ink/ink844.xml"/><Relationship Id="rId234" Type="http://schemas.openxmlformats.org/officeDocument/2006/relationships/customXml" Target="../ink/ink963.xml"/><Relationship Id="rId2" Type="http://schemas.openxmlformats.org/officeDocument/2006/relationships/notesSlide" Target="../notesSlides/notesSlide17.xml"/><Relationship Id="rId29" Type="http://schemas.openxmlformats.org/officeDocument/2006/relationships/customXml" Target="../ink/ink823.xml"/><Relationship Id="rId276" Type="http://schemas.openxmlformats.org/officeDocument/2006/relationships/customXml" Target="../ink/ink984.xml"/><Relationship Id="rId441" Type="http://schemas.openxmlformats.org/officeDocument/2006/relationships/image" Target="../media/image922.png"/><Relationship Id="rId483" Type="http://schemas.openxmlformats.org/officeDocument/2006/relationships/image" Target="../media/image943.png"/><Relationship Id="rId539" Type="http://schemas.openxmlformats.org/officeDocument/2006/relationships/image" Target="../media/image971.png"/><Relationship Id="rId40" Type="http://schemas.openxmlformats.org/officeDocument/2006/relationships/image" Target="../media/image681.png"/><Relationship Id="rId136" Type="http://schemas.openxmlformats.org/officeDocument/2006/relationships/image" Target="../media/image729.png"/><Relationship Id="rId178" Type="http://schemas.openxmlformats.org/officeDocument/2006/relationships/customXml" Target="../ink/ink910.xml"/><Relationship Id="rId301" Type="http://schemas.openxmlformats.org/officeDocument/2006/relationships/image" Target="../media/image852.png"/><Relationship Id="rId343" Type="http://schemas.openxmlformats.org/officeDocument/2006/relationships/image" Target="../media/image873.png"/><Relationship Id="rId82" Type="http://schemas.openxmlformats.org/officeDocument/2006/relationships/image" Target="../media/image702.png"/><Relationship Id="rId203" Type="http://schemas.openxmlformats.org/officeDocument/2006/relationships/customXml" Target="../ink/ink935.xml"/><Relationship Id="rId385" Type="http://schemas.openxmlformats.org/officeDocument/2006/relationships/image" Target="../media/image894.png"/><Relationship Id="rId245" Type="http://schemas.openxmlformats.org/officeDocument/2006/relationships/image" Target="../media/image824.png"/><Relationship Id="rId287" Type="http://schemas.openxmlformats.org/officeDocument/2006/relationships/image" Target="../media/image845.png"/><Relationship Id="rId410" Type="http://schemas.openxmlformats.org/officeDocument/2006/relationships/customXml" Target="../ink/ink1051.xml"/><Relationship Id="rId452" Type="http://schemas.openxmlformats.org/officeDocument/2006/relationships/customXml" Target="../ink/ink1072.xml"/><Relationship Id="rId494" Type="http://schemas.openxmlformats.org/officeDocument/2006/relationships/customXml" Target="../ink/ink1093.xml"/><Relationship Id="rId508" Type="http://schemas.openxmlformats.org/officeDocument/2006/relationships/customXml" Target="../ink/ink1100.xml"/><Relationship Id="rId105" Type="http://schemas.openxmlformats.org/officeDocument/2006/relationships/customXml" Target="../ink/ink861.xml"/><Relationship Id="rId147" Type="http://schemas.openxmlformats.org/officeDocument/2006/relationships/customXml" Target="../ink/ink882.xml"/><Relationship Id="rId312" Type="http://schemas.openxmlformats.org/officeDocument/2006/relationships/customXml" Target="../ink/ink1002.xml"/><Relationship Id="rId354" Type="http://schemas.openxmlformats.org/officeDocument/2006/relationships/customXml" Target="../ink/ink1023.xml"/><Relationship Id="rId51" Type="http://schemas.openxmlformats.org/officeDocument/2006/relationships/customXml" Target="../ink/ink834.xml"/><Relationship Id="rId93" Type="http://schemas.openxmlformats.org/officeDocument/2006/relationships/customXml" Target="../ink/ink855.xml"/><Relationship Id="rId189" Type="http://schemas.openxmlformats.org/officeDocument/2006/relationships/customXml" Target="../ink/ink921.xml"/><Relationship Id="rId396" Type="http://schemas.openxmlformats.org/officeDocument/2006/relationships/customXml" Target="../ink/ink1044.xml"/><Relationship Id="rId214" Type="http://schemas.openxmlformats.org/officeDocument/2006/relationships/customXml" Target="../ink/ink946.xml"/><Relationship Id="rId256" Type="http://schemas.openxmlformats.org/officeDocument/2006/relationships/customXml" Target="../ink/ink974.xml"/><Relationship Id="rId298" Type="http://schemas.openxmlformats.org/officeDocument/2006/relationships/customXml" Target="../ink/ink995.xml"/><Relationship Id="rId421" Type="http://schemas.openxmlformats.org/officeDocument/2006/relationships/image" Target="../media/image912.png"/><Relationship Id="rId463" Type="http://schemas.openxmlformats.org/officeDocument/2006/relationships/image" Target="../media/image933.png"/><Relationship Id="rId519" Type="http://schemas.openxmlformats.org/officeDocument/2006/relationships/image" Target="../media/image961.png"/><Relationship Id="rId116" Type="http://schemas.openxmlformats.org/officeDocument/2006/relationships/image" Target="../media/image719.png"/><Relationship Id="rId158" Type="http://schemas.openxmlformats.org/officeDocument/2006/relationships/customXml" Target="../ink/ink890.xml"/><Relationship Id="rId323" Type="http://schemas.openxmlformats.org/officeDocument/2006/relationships/image" Target="../media/image863.png"/><Relationship Id="rId530" Type="http://schemas.openxmlformats.org/officeDocument/2006/relationships/customXml" Target="../ink/ink1111.xml"/><Relationship Id="rId20" Type="http://schemas.openxmlformats.org/officeDocument/2006/relationships/image" Target="../media/image671.png"/><Relationship Id="rId62" Type="http://schemas.openxmlformats.org/officeDocument/2006/relationships/image" Target="../media/image692.png"/><Relationship Id="rId365" Type="http://schemas.openxmlformats.org/officeDocument/2006/relationships/image" Target="../media/image884.png"/><Relationship Id="rId225" Type="http://schemas.openxmlformats.org/officeDocument/2006/relationships/customXml" Target="../ink/ink957.xml"/><Relationship Id="rId267" Type="http://schemas.openxmlformats.org/officeDocument/2006/relationships/image" Target="../media/image835.png"/><Relationship Id="rId432" Type="http://schemas.openxmlformats.org/officeDocument/2006/relationships/customXml" Target="../ink/ink1062.xml"/><Relationship Id="rId474" Type="http://schemas.openxmlformats.org/officeDocument/2006/relationships/customXml" Target="../ink/ink1083.xml"/><Relationship Id="rId127" Type="http://schemas.openxmlformats.org/officeDocument/2006/relationships/customXml" Target="../ink/ink872.xml"/><Relationship Id="rId31" Type="http://schemas.openxmlformats.org/officeDocument/2006/relationships/customXml" Target="../ink/ink824.xml"/><Relationship Id="rId73" Type="http://schemas.openxmlformats.org/officeDocument/2006/relationships/customXml" Target="../ink/ink845.xml"/><Relationship Id="rId169" Type="http://schemas.openxmlformats.org/officeDocument/2006/relationships/customXml" Target="../ink/ink901.xml"/><Relationship Id="rId334" Type="http://schemas.openxmlformats.org/officeDocument/2006/relationships/customXml" Target="../ink/ink1013.xml"/><Relationship Id="rId376" Type="http://schemas.openxmlformats.org/officeDocument/2006/relationships/customXml" Target="../ink/ink1034.xml"/><Relationship Id="rId541" Type="http://schemas.openxmlformats.org/officeDocument/2006/relationships/image" Target="../media/image972.png"/><Relationship Id="rId4" Type="http://schemas.openxmlformats.org/officeDocument/2006/relationships/image" Target="../media/image663.png"/><Relationship Id="rId180" Type="http://schemas.openxmlformats.org/officeDocument/2006/relationships/customXml" Target="../ink/ink912.xml"/><Relationship Id="rId236" Type="http://schemas.openxmlformats.org/officeDocument/2006/relationships/customXml" Target="../ink/ink964.xml"/><Relationship Id="rId278" Type="http://schemas.openxmlformats.org/officeDocument/2006/relationships/customXml" Target="../ink/ink985.xml"/><Relationship Id="rId401" Type="http://schemas.openxmlformats.org/officeDocument/2006/relationships/image" Target="../media/image902.png"/><Relationship Id="rId443" Type="http://schemas.openxmlformats.org/officeDocument/2006/relationships/image" Target="../media/image923.png"/><Relationship Id="rId303" Type="http://schemas.openxmlformats.org/officeDocument/2006/relationships/image" Target="../media/image853.png"/><Relationship Id="rId485" Type="http://schemas.openxmlformats.org/officeDocument/2006/relationships/image" Target="../media/image944.png"/><Relationship Id="rId42" Type="http://schemas.openxmlformats.org/officeDocument/2006/relationships/image" Target="../media/image682.png"/><Relationship Id="rId84" Type="http://schemas.openxmlformats.org/officeDocument/2006/relationships/image" Target="../media/image703.png"/><Relationship Id="rId138" Type="http://schemas.openxmlformats.org/officeDocument/2006/relationships/image" Target="../media/image730.png"/><Relationship Id="rId345" Type="http://schemas.openxmlformats.org/officeDocument/2006/relationships/image" Target="../media/image874.png"/><Relationship Id="rId387" Type="http://schemas.openxmlformats.org/officeDocument/2006/relationships/image" Target="../media/image895.png"/><Relationship Id="rId510" Type="http://schemas.openxmlformats.org/officeDocument/2006/relationships/customXml" Target="../ink/ink1101.xml"/><Relationship Id="rId191" Type="http://schemas.openxmlformats.org/officeDocument/2006/relationships/customXml" Target="../ink/ink923.xml"/><Relationship Id="rId205" Type="http://schemas.openxmlformats.org/officeDocument/2006/relationships/customXml" Target="../ink/ink937.xml"/><Relationship Id="rId247" Type="http://schemas.openxmlformats.org/officeDocument/2006/relationships/image" Target="../media/image825.png"/><Relationship Id="rId412" Type="http://schemas.openxmlformats.org/officeDocument/2006/relationships/customXml" Target="../ink/ink1052.xml"/><Relationship Id="rId107" Type="http://schemas.openxmlformats.org/officeDocument/2006/relationships/customXml" Target="../ink/ink862.xml"/><Relationship Id="rId289" Type="http://schemas.openxmlformats.org/officeDocument/2006/relationships/image" Target="../media/image846.png"/><Relationship Id="rId454" Type="http://schemas.openxmlformats.org/officeDocument/2006/relationships/customXml" Target="../ink/ink1073.xml"/><Relationship Id="rId496" Type="http://schemas.openxmlformats.org/officeDocument/2006/relationships/customXml" Target="../ink/ink1094.xml"/><Relationship Id="rId11" Type="http://schemas.openxmlformats.org/officeDocument/2006/relationships/customXml" Target="../ink/ink814.xml"/><Relationship Id="rId53" Type="http://schemas.openxmlformats.org/officeDocument/2006/relationships/customXml" Target="../ink/ink835.xml"/><Relationship Id="rId149" Type="http://schemas.openxmlformats.org/officeDocument/2006/relationships/customXml" Target="../ink/ink883.xml"/><Relationship Id="rId314" Type="http://schemas.openxmlformats.org/officeDocument/2006/relationships/customXml" Target="../ink/ink1003.xml"/><Relationship Id="rId356" Type="http://schemas.openxmlformats.org/officeDocument/2006/relationships/customXml" Target="../ink/ink1024.xml"/><Relationship Id="rId398" Type="http://schemas.openxmlformats.org/officeDocument/2006/relationships/customXml" Target="../ink/ink1045.xml"/><Relationship Id="rId521" Type="http://schemas.openxmlformats.org/officeDocument/2006/relationships/image" Target="../media/image962.png"/><Relationship Id="rId95" Type="http://schemas.openxmlformats.org/officeDocument/2006/relationships/customXml" Target="../ink/ink856.xml"/><Relationship Id="rId160" Type="http://schemas.openxmlformats.org/officeDocument/2006/relationships/customXml" Target="../ink/ink892.xml"/><Relationship Id="rId216" Type="http://schemas.openxmlformats.org/officeDocument/2006/relationships/customXml" Target="../ink/ink948.xml"/><Relationship Id="rId423" Type="http://schemas.openxmlformats.org/officeDocument/2006/relationships/image" Target="../media/image913.png"/><Relationship Id="rId258" Type="http://schemas.openxmlformats.org/officeDocument/2006/relationships/customXml" Target="../ink/ink975.xml"/><Relationship Id="rId465" Type="http://schemas.openxmlformats.org/officeDocument/2006/relationships/image" Target="../media/image934.png"/><Relationship Id="rId22" Type="http://schemas.openxmlformats.org/officeDocument/2006/relationships/image" Target="../media/image672.png"/><Relationship Id="rId64" Type="http://schemas.openxmlformats.org/officeDocument/2006/relationships/image" Target="../media/image693.png"/><Relationship Id="rId118" Type="http://schemas.openxmlformats.org/officeDocument/2006/relationships/image" Target="../media/image720.png"/><Relationship Id="rId325" Type="http://schemas.openxmlformats.org/officeDocument/2006/relationships/image" Target="../media/image864.png"/><Relationship Id="rId367" Type="http://schemas.openxmlformats.org/officeDocument/2006/relationships/image" Target="../media/image885.png"/><Relationship Id="rId532" Type="http://schemas.openxmlformats.org/officeDocument/2006/relationships/customXml" Target="../ink/ink1112.xml"/><Relationship Id="rId171" Type="http://schemas.openxmlformats.org/officeDocument/2006/relationships/customXml" Target="../ink/ink903.xml"/><Relationship Id="rId227" Type="http://schemas.openxmlformats.org/officeDocument/2006/relationships/customXml" Target="../ink/ink959.xml"/><Relationship Id="rId269" Type="http://schemas.openxmlformats.org/officeDocument/2006/relationships/image" Target="../media/image836.png"/><Relationship Id="rId434" Type="http://schemas.openxmlformats.org/officeDocument/2006/relationships/customXml" Target="../ink/ink1063.xml"/><Relationship Id="rId476" Type="http://schemas.openxmlformats.org/officeDocument/2006/relationships/customXml" Target="../ink/ink1084.xml"/><Relationship Id="rId33" Type="http://schemas.openxmlformats.org/officeDocument/2006/relationships/customXml" Target="../ink/ink825.xml"/><Relationship Id="rId129" Type="http://schemas.openxmlformats.org/officeDocument/2006/relationships/customXml" Target="../ink/ink873.xml"/><Relationship Id="rId280" Type="http://schemas.openxmlformats.org/officeDocument/2006/relationships/customXml" Target="../ink/ink986.xml"/><Relationship Id="rId336" Type="http://schemas.openxmlformats.org/officeDocument/2006/relationships/customXml" Target="../ink/ink1014.xml"/><Relationship Id="rId501" Type="http://schemas.openxmlformats.org/officeDocument/2006/relationships/image" Target="../media/image952.png"/><Relationship Id="rId75" Type="http://schemas.openxmlformats.org/officeDocument/2006/relationships/customXml" Target="../ink/ink846.xml"/><Relationship Id="rId140" Type="http://schemas.openxmlformats.org/officeDocument/2006/relationships/image" Target="../media/image731.png"/><Relationship Id="rId182" Type="http://schemas.openxmlformats.org/officeDocument/2006/relationships/customXml" Target="../ink/ink914.xml"/><Relationship Id="rId378" Type="http://schemas.openxmlformats.org/officeDocument/2006/relationships/customXml" Target="../ink/ink1035.xml"/><Relationship Id="rId403" Type="http://schemas.openxmlformats.org/officeDocument/2006/relationships/image" Target="../media/image903.png"/><Relationship Id="rId6" Type="http://schemas.openxmlformats.org/officeDocument/2006/relationships/image" Target="../media/image664.png"/><Relationship Id="rId238" Type="http://schemas.openxmlformats.org/officeDocument/2006/relationships/customXml" Target="../ink/ink965.xml"/><Relationship Id="rId445" Type="http://schemas.openxmlformats.org/officeDocument/2006/relationships/image" Target="../media/image924.png"/><Relationship Id="rId487" Type="http://schemas.openxmlformats.org/officeDocument/2006/relationships/image" Target="../media/image945.png"/><Relationship Id="rId291" Type="http://schemas.openxmlformats.org/officeDocument/2006/relationships/image" Target="../media/image847.png"/><Relationship Id="rId305" Type="http://schemas.openxmlformats.org/officeDocument/2006/relationships/image" Target="../media/image854.png"/><Relationship Id="rId347" Type="http://schemas.openxmlformats.org/officeDocument/2006/relationships/image" Target="../media/image875.png"/><Relationship Id="rId512" Type="http://schemas.openxmlformats.org/officeDocument/2006/relationships/customXml" Target="../ink/ink1102.xml"/><Relationship Id="rId44" Type="http://schemas.openxmlformats.org/officeDocument/2006/relationships/image" Target="../media/image683.png"/><Relationship Id="rId86" Type="http://schemas.openxmlformats.org/officeDocument/2006/relationships/image" Target="../media/image704.png"/><Relationship Id="rId151" Type="http://schemas.openxmlformats.org/officeDocument/2006/relationships/customXml" Target="../ink/ink884.xml"/><Relationship Id="rId389" Type="http://schemas.openxmlformats.org/officeDocument/2006/relationships/image" Target="../media/image896.png"/><Relationship Id="rId193" Type="http://schemas.openxmlformats.org/officeDocument/2006/relationships/customXml" Target="../ink/ink925.xml"/><Relationship Id="rId207" Type="http://schemas.openxmlformats.org/officeDocument/2006/relationships/customXml" Target="../ink/ink939.xml"/><Relationship Id="rId249" Type="http://schemas.openxmlformats.org/officeDocument/2006/relationships/image" Target="../media/image826.png"/><Relationship Id="rId414" Type="http://schemas.openxmlformats.org/officeDocument/2006/relationships/customXml" Target="../ink/ink1053.xml"/><Relationship Id="rId456" Type="http://schemas.openxmlformats.org/officeDocument/2006/relationships/customXml" Target="../ink/ink1074.xml"/><Relationship Id="rId498" Type="http://schemas.openxmlformats.org/officeDocument/2006/relationships/customXml" Target="../ink/ink1095.xml"/><Relationship Id="rId13" Type="http://schemas.openxmlformats.org/officeDocument/2006/relationships/customXml" Target="../ink/ink815.xml"/><Relationship Id="rId109" Type="http://schemas.openxmlformats.org/officeDocument/2006/relationships/customXml" Target="../ink/ink863.xml"/><Relationship Id="rId260" Type="http://schemas.openxmlformats.org/officeDocument/2006/relationships/customXml" Target="../ink/ink976.xml"/><Relationship Id="rId316" Type="http://schemas.openxmlformats.org/officeDocument/2006/relationships/customXml" Target="../ink/ink1004.xml"/><Relationship Id="rId523" Type="http://schemas.openxmlformats.org/officeDocument/2006/relationships/image" Target="../media/image963.png"/><Relationship Id="rId55" Type="http://schemas.openxmlformats.org/officeDocument/2006/relationships/customXml" Target="../ink/ink836.xml"/><Relationship Id="rId97" Type="http://schemas.openxmlformats.org/officeDocument/2006/relationships/customXml" Target="../ink/ink857.xml"/><Relationship Id="rId120" Type="http://schemas.openxmlformats.org/officeDocument/2006/relationships/image" Target="../media/image721.png"/><Relationship Id="rId358" Type="http://schemas.openxmlformats.org/officeDocument/2006/relationships/customXml" Target="../ink/ink1025.xml"/><Relationship Id="rId162" Type="http://schemas.openxmlformats.org/officeDocument/2006/relationships/customXml" Target="../ink/ink894.xml"/><Relationship Id="rId218" Type="http://schemas.openxmlformats.org/officeDocument/2006/relationships/customXml" Target="../ink/ink950.xml"/><Relationship Id="rId425" Type="http://schemas.openxmlformats.org/officeDocument/2006/relationships/image" Target="../media/image914.png"/><Relationship Id="rId467" Type="http://schemas.openxmlformats.org/officeDocument/2006/relationships/image" Target="../media/image935.png"/><Relationship Id="rId271" Type="http://schemas.openxmlformats.org/officeDocument/2006/relationships/image" Target="../media/image837.png"/><Relationship Id="rId24" Type="http://schemas.openxmlformats.org/officeDocument/2006/relationships/image" Target="../media/image673.png"/><Relationship Id="rId66" Type="http://schemas.openxmlformats.org/officeDocument/2006/relationships/image" Target="../media/image694.png"/><Relationship Id="rId131" Type="http://schemas.openxmlformats.org/officeDocument/2006/relationships/customXml" Target="../ink/ink874.xml"/><Relationship Id="rId327" Type="http://schemas.openxmlformats.org/officeDocument/2006/relationships/image" Target="../media/image865.png"/><Relationship Id="rId369" Type="http://schemas.openxmlformats.org/officeDocument/2006/relationships/image" Target="../media/image886.png"/><Relationship Id="rId534" Type="http://schemas.openxmlformats.org/officeDocument/2006/relationships/customXml" Target="../ink/ink1113.xml"/><Relationship Id="rId173" Type="http://schemas.openxmlformats.org/officeDocument/2006/relationships/customXml" Target="../ink/ink905.xml"/><Relationship Id="rId229" Type="http://schemas.openxmlformats.org/officeDocument/2006/relationships/image" Target="../media/image816.png"/><Relationship Id="rId380" Type="http://schemas.openxmlformats.org/officeDocument/2006/relationships/customXml" Target="../ink/ink1036.xml"/><Relationship Id="rId436" Type="http://schemas.openxmlformats.org/officeDocument/2006/relationships/customXml" Target="../ink/ink1064.xml"/><Relationship Id="rId240" Type="http://schemas.openxmlformats.org/officeDocument/2006/relationships/customXml" Target="../ink/ink966.xml"/><Relationship Id="rId478" Type="http://schemas.openxmlformats.org/officeDocument/2006/relationships/customXml" Target="../ink/ink1085.xml"/><Relationship Id="rId35" Type="http://schemas.openxmlformats.org/officeDocument/2006/relationships/customXml" Target="../ink/ink826.xml"/><Relationship Id="rId77" Type="http://schemas.openxmlformats.org/officeDocument/2006/relationships/customXml" Target="../ink/ink847.xml"/><Relationship Id="rId100" Type="http://schemas.openxmlformats.org/officeDocument/2006/relationships/image" Target="../media/image711.png"/><Relationship Id="rId282" Type="http://schemas.openxmlformats.org/officeDocument/2006/relationships/customXml" Target="../ink/ink987.xml"/><Relationship Id="rId338" Type="http://schemas.openxmlformats.org/officeDocument/2006/relationships/customXml" Target="../ink/ink1015.xml"/><Relationship Id="rId503" Type="http://schemas.openxmlformats.org/officeDocument/2006/relationships/image" Target="../media/image953.png"/><Relationship Id="rId8" Type="http://schemas.openxmlformats.org/officeDocument/2006/relationships/image" Target="../media/image665.png"/><Relationship Id="rId142" Type="http://schemas.openxmlformats.org/officeDocument/2006/relationships/image" Target="../media/image732.png"/><Relationship Id="rId184" Type="http://schemas.openxmlformats.org/officeDocument/2006/relationships/customXml" Target="../ink/ink916.xml"/><Relationship Id="rId391" Type="http://schemas.openxmlformats.org/officeDocument/2006/relationships/image" Target="../media/image897.png"/><Relationship Id="rId405" Type="http://schemas.openxmlformats.org/officeDocument/2006/relationships/image" Target="../media/image904.png"/><Relationship Id="rId447" Type="http://schemas.openxmlformats.org/officeDocument/2006/relationships/image" Target="../media/image925.png"/><Relationship Id="rId251" Type="http://schemas.openxmlformats.org/officeDocument/2006/relationships/image" Target="../media/image827.png"/><Relationship Id="rId489" Type="http://schemas.openxmlformats.org/officeDocument/2006/relationships/image" Target="../media/image946.png"/><Relationship Id="rId46" Type="http://schemas.openxmlformats.org/officeDocument/2006/relationships/image" Target="../media/image684.png"/><Relationship Id="rId293" Type="http://schemas.openxmlformats.org/officeDocument/2006/relationships/image" Target="../media/image848.png"/><Relationship Id="rId307" Type="http://schemas.openxmlformats.org/officeDocument/2006/relationships/image" Target="../media/image855.png"/><Relationship Id="rId349" Type="http://schemas.openxmlformats.org/officeDocument/2006/relationships/image" Target="../media/image876.png"/><Relationship Id="rId514" Type="http://schemas.openxmlformats.org/officeDocument/2006/relationships/customXml" Target="../ink/ink1103.xml"/><Relationship Id="rId88" Type="http://schemas.openxmlformats.org/officeDocument/2006/relationships/image" Target="../media/image705.png"/><Relationship Id="rId111" Type="http://schemas.openxmlformats.org/officeDocument/2006/relationships/customXml" Target="../ink/ink864.xml"/><Relationship Id="rId153" Type="http://schemas.openxmlformats.org/officeDocument/2006/relationships/customXml" Target="../ink/ink885.xml"/><Relationship Id="rId195" Type="http://schemas.openxmlformats.org/officeDocument/2006/relationships/customXml" Target="../ink/ink927.xml"/><Relationship Id="rId209" Type="http://schemas.openxmlformats.org/officeDocument/2006/relationships/customXml" Target="../ink/ink941.xml"/><Relationship Id="rId360" Type="http://schemas.openxmlformats.org/officeDocument/2006/relationships/customXml" Target="../ink/ink1026.xml"/><Relationship Id="rId416" Type="http://schemas.openxmlformats.org/officeDocument/2006/relationships/customXml" Target="../ink/ink1054.xml"/><Relationship Id="rId220" Type="http://schemas.openxmlformats.org/officeDocument/2006/relationships/customXml" Target="../ink/ink952.xml"/><Relationship Id="rId458" Type="http://schemas.openxmlformats.org/officeDocument/2006/relationships/customXml" Target="../ink/ink1075.xml"/><Relationship Id="rId15" Type="http://schemas.openxmlformats.org/officeDocument/2006/relationships/customXml" Target="../ink/ink816.xml"/><Relationship Id="rId57" Type="http://schemas.openxmlformats.org/officeDocument/2006/relationships/customXml" Target="../ink/ink837.xml"/><Relationship Id="rId262" Type="http://schemas.openxmlformats.org/officeDocument/2006/relationships/customXml" Target="../ink/ink977.xml"/><Relationship Id="rId318" Type="http://schemas.openxmlformats.org/officeDocument/2006/relationships/customXml" Target="../ink/ink1005.xml"/><Relationship Id="rId525" Type="http://schemas.openxmlformats.org/officeDocument/2006/relationships/image" Target="../media/image964.png"/><Relationship Id="rId99" Type="http://schemas.openxmlformats.org/officeDocument/2006/relationships/customXml" Target="../ink/ink858.xml"/><Relationship Id="rId122" Type="http://schemas.openxmlformats.org/officeDocument/2006/relationships/image" Target="../media/image722.png"/><Relationship Id="rId164" Type="http://schemas.openxmlformats.org/officeDocument/2006/relationships/customXml" Target="../ink/ink896.xml"/><Relationship Id="rId371" Type="http://schemas.openxmlformats.org/officeDocument/2006/relationships/image" Target="../media/image887.png"/><Relationship Id="rId427" Type="http://schemas.openxmlformats.org/officeDocument/2006/relationships/image" Target="../media/image915.png"/><Relationship Id="rId469" Type="http://schemas.openxmlformats.org/officeDocument/2006/relationships/image" Target="../media/image936.png"/><Relationship Id="rId26" Type="http://schemas.openxmlformats.org/officeDocument/2006/relationships/image" Target="../media/image674.png"/><Relationship Id="rId231" Type="http://schemas.openxmlformats.org/officeDocument/2006/relationships/image" Target="../media/image817.png"/><Relationship Id="rId273" Type="http://schemas.openxmlformats.org/officeDocument/2006/relationships/image" Target="../media/image838.png"/><Relationship Id="rId329" Type="http://schemas.openxmlformats.org/officeDocument/2006/relationships/image" Target="../media/image866.png"/><Relationship Id="rId480" Type="http://schemas.openxmlformats.org/officeDocument/2006/relationships/customXml" Target="../ink/ink1086.xml"/><Relationship Id="rId536" Type="http://schemas.openxmlformats.org/officeDocument/2006/relationships/customXml" Target="../ink/ink1114.xml"/><Relationship Id="rId68" Type="http://schemas.openxmlformats.org/officeDocument/2006/relationships/image" Target="../media/image695.png"/><Relationship Id="rId133" Type="http://schemas.openxmlformats.org/officeDocument/2006/relationships/customXml" Target="../ink/ink875.xml"/><Relationship Id="rId175" Type="http://schemas.openxmlformats.org/officeDocument/2006/relationships/customXml" Target="../ink/ink907.xml"/><Relationship Id="rId340" Type="http://schemas.openxmlformats.org/officeDocument/2006/relationships/customXml" Target="../ink/ink1016.xml"/><Relationship Id="rId200" Type="http://schemas.openxmlformats.org/officeDocument/2006/relationships/customXml" Target="../ink/ink932.xml"/><Relationship Id="rId382" Type="http://schemas.openxmlformats.org/officeDocument/2006/relationships/customXml" Target="../ink/ink1037.xml"/><Relationship Id="rId438" Type="http://schemas.openxmlformats.org/officeDocument/2006/relationships/customXml" Target="../ink/ink1065.xml"/><Relationship Id="rId242" Type="http://schemas.openxmlformats.org/officeDocument/2006/relationships/customXml" Target="../ink/ink967.xml"/><Relationship Id="rId284" Type="http://schemas.openxmlformats.org/officeDocument/2006/relationships/customXml" Target="../ink/ink988.xml"/><Relationship Id="rId491" Type="http://schemas.openxmlformats.org/officeDocument/2006/relationships/image" Target="../media/image947.png"/><Relationship Id="rId505" Type="http://schemas.openxmlformats.org/officeDocument/2006/relationships/image" Target="../media/image954.png"/><Relationship Id="rId37" Type="http://schemas.openxmlformats.org/officeDocument/2006/relationships/customXml" Target="../ink/ink827.xml"/><Relationship Id="rId79" Type="http://schemas.openxmlformats.org/officeDocument/2006/relationships/customXml" Target="../ink/ink848.xml"/><Relationship Id="rId102" Type="http://schemas.openxmlformats.org/officeDocument/2006/relationships/image" Target="../media/image712.png"/><Relationship Id="rId144" Type="http://schemas.openxmlformats.org/officeDocument/2006/relationships/image" Target="../media/image733.png"/><Relationship Id="rId90" Type="http://schemas.openxmlformats.org/officeDocument/2006/relationships/image" Target="../media/image706.png"/><Relationship Id="rId186" Type="http://schemas.openxmlformats.org/officeDocument/2006/relationships/customXml" Target="../ink/ink918.xml"/><Relationship Id="rId351" Type="http://schemas.openxmlformats.org/officeDocument/2006/relationships/image" Target="../media/image877.png"/><Relationship Id="rId393" Type="http://schemas.openxmlformats.org/officeDocument/2006/relationships/image" Target="../media/image898.png"/><Relationship Id="rId407" Type="http://schemas.openxmlformats.org/officeDocument/2006/relationships/image" Target="../media/image905.png"/><Relationship Id="rId449" Type="http://schemas.openxmlformats.org/officeDocument/2006/relationships/image" Target="../media/image926.png"/><Relationship Id="rId211" Type="http://schemas.openxmlformats.org/officeDocument/2006/relationships/customXml" Target="../ink/ink943.xml"/><Relationship Id="rId253" Type="http://schemas.openxmlformats.org/officeDocument/2006/relationships/image" Target="../media/image828.png"/><Relationship Id="rId295" Type="http://schemas.openxmlformats.org/officeDocument/2006/relationships/image" Target="../media/image849.png"/><Relationship Id="rId309" Type="http://schemas.openxmlformats.org/officeDocument/2006/relationships/image" Target="../media/image856.png"/><Relationship Id="rId460" Type="http://schemas.openxmlformats.org/officeDocument/2006/relationships/customXml" Target="../ink/ink1076.xml"/><Relationship Id="rId516" Type="http://schemas.openxmlformats.org/officeDocument/2006/relationships/customXml" Target="../ink/ink1104.xml"/><Relationship Id="rId48" Type="http://schemas.openxmlformats.org/officeDocument/2006/relationships/image" Target="../media/image685.png"/><Relationship Id="rId113" Type="http://schemas.openxmlformats.org/officeDocument/2006/relationships/customXml" Target="../ink/ink865.xml"/><Relationship Id="rId320" Type="http://schemas.openxmlformats.org/officeDocument/2006/relationships/customXml" Target="../ink/ink1006.xml"/><Relationship Id="rId155" Type="http://schemas.openxmlformats.org/officeDocument/2006/relationships/customXml" Target="../ink/ink887.xml"/><Relationship Id="rId197" Type="http://schemas.openxmlformats.org/officeDocument/2006/relationships/customXml" Target="../ink/ink929.xml"/><Relationship Id="rId362" Type="http://schemas.openxmlformats.org/officeDocument/2006/relationships/customXml" Target="../ink/ink1027.xml"/><Relationship Id="rId418" Type="http://schemas.openxmlformats.org/officeDocument/2006/relationships/customXml" Target="../ink/ink1055.xml"/><Relationship Id="rId222" Type="http://schemas.openxmlformats.org/officeDocument/2006/relationships/customXml" Target="../ink/ink954.xml"/><Relationship Id="rId264" Type="http://schemas.openxmlformats.org/officeDocument/2006/relationships/customXml" Target="../ink/ink978.xml"/><Relationship Id="rId471" Type="http://schemas.openxmlformats.org/officeDocument/2006/relationships/image" Target="../media/image937.png"/><Relationship Id="rId17" Type="http://schemas.openxmlformats.org/officeDocument/2006/relationships/customXml" Target="../ink/ink817.xml"/><Relationship Id="rId59" Type="http://schemas.openxmlformats.org/officeDocument/2006/relationships/customXml" Target="../ink/ink838.xml"/><Relationship Id="rId124" Type="http://schemas.openxmlformats.org/officeDocument/2006/relationships/image" Target="../media/image723.png"/><Relationship Id="rId527" Type="http://schemas.openxmlformats.org/officeDocument/2006/relationships/image" Target="../media/image965.png"/><Relationship Id="rId70" Type="http://schemas.openxmlformats.org/officeDocument/2006/relationships/image" Target="../media/image696.png"/><Relationship Id="rId166" Type="http://schemas.openxmlformats.org/officeDocument/2006/relationships/customXml" Target="../ink/ink898.xml"/><Relationship Id="rId331" Type="http://schemas.openxmlformats.org/officeDocument/2006/relationships/image" Target="../media/image867.png"/><Relationship Id="rId373" Type="http://schemas.openxmlformats.org/officeDocument/2006/relationships/image" Target="../media/image888.png"/><Relationship Id="rId429" Type="http://schemas.openxmlformats.org/officeDocument/2006/relationships/image" Target="../media/image916.png"/><Relationship Id="rId1" Type="http://schemas.openxmlformats.org/officeDocument/2006/relationships/slideLayout" Target="../slideLayouts/slideLayout7.xml"/><Relationship Id="rId233" Type="http://schemas.openxmlformats.org/officeDocument/2006/relationships/image" Target="../media/image818.png"/><Relationship Id="rId440" Type="http://schemas.openxmlformats.org/officeDocument/2006/relationships/customXml" Target="../ink/ink1066.xml"/><Relationship Id="rId28" Type="http://schemas.openxmlformats.org/officeDocument/2006/relationships/image" Target="../media/image675.png"/><Relationship Id="rId275" Type="http://schemas.openxmlformats.org/officeDocument/2006/relationships/image" Target="../media/image839.png"/><Relationship Id="rId300" Type="http://schemas.openxmlformats.org/officeDocument/2006/relationships/customXml" Target="../ink/ink996.xml"/><Relationship Id="rId482" Type="http://schemas.openxmlformats.org/officeDocument/2006/relationships/customXml" Target="../ink/ink1087.xml"/><Relationship Id="rId538" Type="http://schemas.openxmlformats.org/officeDocument/2006/relationships/customXml" Target="../ink/ink1115.xml"/><Relationship Id="rId81" Type="http://schemas.openxmlformats.org/officeDocument/2006/relationships/customXml" Target="../ink/ink849.xml"/><Relationship Id="rId135" Type="http://schemas.openxmlformats.org/officeDocument/2006/relationships/customXml" Target="../ink/ink876.xml"/><Relationship Id="rId177" Type="http://schemas.openxmlformats.org/officeDocument/2006/relationships/customXml" Target="../ink/ink909.xml"/><Relationship Id="rId342" Type="http://schemas.openxmlformats.org/officeDocument/2006/relationships/customXml" Target="../ink/ink1017.xml"/><Relationship Id="rId384" Type="http://schemas.openxmlformats.org/officeDocument/2006/relationships/customXml" Target="../ink/ink1038.xml"/><Relationship Id="rId202" Type="http://schemas.openxmlformats.org/officeDocument/2006/relationships/customXml" Target="../ink/ink934.xml"/><Relationship Id="rId244" Type="http://schemas.openxmlformats.org/officeDocument/2006/relationships/customXml" Target="../ink/ink968.xml"/><Relationship Id="rId39" Type="http://schemas.openxmlformats.org/officeDocument/2006/relationships/customXml" Target="../ink/ink828.xml"/><Relationship Id="rId286" Type="http://schemas.openxmlformats.org/officeDocument/2006/relationships/customXml" Target="../ink/ink989.xml"/><Relationship Id="rId451" Type="http://schemas.openxmlformats.org/officeDocument/2006/relationships/image" Target="../media/image927.png"/><Relationship Id="rId493" Type="http://schemas.openxmlformats.org/officeDocument/2006/relationships/image" Target="../media/image948.png"/><Relationship Id="rId507" Type="http://schemas.openxmlformats.org/officeDocument/2006/relationships/image" Target="../media/image955.png"/><Relationship Id="rId50" Type="http://schemas.openxmlformats.org/officeDocument/2006/relationships/image" Target="../media/image686.png"/><Relationship Id="rId104" Type="http://schemas.openxmlformats.org/officeDocument/2006/relationships/image" Target="../media/image713.png"/><Relationship Id="rId146" Type="http://schemas.openxmlformats.org/officeDocument/2006/relationships/image" Target="../media/image734.png"/><Relationship Id="rId188" Type="http://schemas.openxmlformats.org/officeDocument/2006/relationships/customXml" Target="../ink/ink920.xml"/><Relationship Id="rId311" Type="http://schemas.openxmlformats.org/officeDocument/2006/relationships/image" Target="../media/image857.png"/><Relationship Id="rId353" Type="http://schemas.openxmlformats.org/officeDocument/2006/relationships/image" Target="../media/image878.png"/><Relationship Id="rId395" Type="http://schemas.openxmlformats.org/officeDocument/2006/relationships/image" Target="../media/image899.png"/><Relationship Id="rId409" Type="http://schemas.openxmlformats.org/officeDocument/2006/relationships/image" Target="../media/image906.png"/><Relationship Id="rId92" Type="http://schemas.openxmlformats.org/officeDocument/2006/relationships/image" Target="../media/image707.png"/><Relationship Id="rId213" Type="http://schemas.openxmlformats.org/officeDocument/2006/relationships/customXml" Target="../ink/ink945.xml"/><Relationship Id="rId420" Type="http://schemas.openxmlformats.org/officeDocument/2006/relationships/customXml" Target="../ink/ink1056.xml"/><Relationship Id="rId255" Type="http://schemas.openxmlformats.org/officeDocument/2006/relationships/image" Target="../media/image829.png"/><Relationship Id="rId297" Type="http://schemas.openxmlformats.org/officeDocument/2006/relationships/image" Target="../media/image850.png"/><Relationship Id="rId462" Type="http://schemas.openxmlformats.org/officeDocument/2006/relationships/customXml" Target="../ink/ink1077.xml"/><Relationship Id="rId518" Type="http://schemas.openxmlformats.org/officeDocument/2006/relationships/customXml" Target="../ink/ink1105.xml"/><Relationship Id="rId115" Type="http://schemas.openxmlformats.org/officeDocument/2006/relationships/customXml" Target="../ink/ink866.xml"/><Relationship Id="rId157" Type="http://schemas.openxmlformats.org/officeDocument/2006/relationships/customXml" Target="../ink/ink889.xml"/><Relationship Id="rId322" Type="http://schemas.openxmlformats.org/officeDocument/2006/relationships/customXml" Target="../ink/ink1007.xml"/><Relationship Id="rId364" Type="http://schemas.openxmlformats.org/officeDocument/2006/relationships/customXml" Target="../ink/ink1028.xml"/><Relationship Id="rId61" Type="http://schemas.openxmlformats.org/officeDocument/2006/relationships/customXml" Target="../ink/ink839.xml"/><Relationship Id="rId199" Type="http://schemas.openxmlformats.org/officeDocument/2006/relationships/customXml" Target="../ink/ink931.xml"/><Relationship Id="rId19" Type="http://schemas.openxmlformats.org/officeDocument/2006/relationships/customXml" Target="../ink/ink818.xml"/><Relationship Id="rId224" Type="http://schemas.openxmlformats.org/officeDocument/2006/relationships/customXml" Target="../ink/ink956.xml"/><Relationship Id="rId266" Type="http://schemas.openxmlformats.org/officeDocument/2006/relationships/customXml" Target="../ink/ink979.xml"/><Relationship Id="rId431" Type="http://schemas.openxmlformats.org/officeDocument/2006/relationships/image" Target="../media/image917.png"/><Relationship Id="rId473" Type="http://schemas.openxmlformats.org/officeDocument/2006/relationships/image" Target="../media/image938.png"/><Relationship Id="rId529" Type="http://schemas.openxmlformats.org/officeDocument/2006/relationships/image" Target="../media/image966.png"/><Relationship Id="rId30" Type="http://schemas.openxmlformats.org/officeDocument/2006/relationships/image" Target="../media/image676.png"/><Relationship Id="rId126" Type="http://schemas.openxmlformats.org/officeDocument/2006/relationships/image" Target="../media/image724.png"/><Relationship Id="rId168" Type="http://schemas.openxmlformats.org/officeDocument/2006/relationships/customXml" Target="../ink/ink900.xml"/><Relationship Id="rId333" Type="http://schemas.openxmlformats.org/officeDocument/2006/relationships/image" Target="../media/image868.png"/><Relationship Id="rId540" Type="http://schemas.openxmlformats.org/officeDocument/2006/relationships/customXml" Target="../ink/ink1116.xml"/><Relationship Id="rId72" Type="http://schemas.openxmlformats.org/officeDocument/2006/relationships/image" Target="../media/image697.png"/><Relationship Id="rId375" Type="http://schemas.openxmlformats.org/officeDocument/2006/relationships/image" Target="../media/image889.png"/><Relationship Id="rId3" Type="http://schemas.openxmlformats.org/officeDocument/2006/relationships/customXml" Target="../ink/ink810.xml"/><Relationship Id="rId235" Type="http://schemas.openxmlformats.org/officeDocument/2006/relationships/image" Target="../media/image819.png"/><Relationship Id="rId277" Type="http://schemas.openxmlformats.org/officeDocument/2006/relationships/image" Target="../media/image840.png"/><Relationship Id="rId400" Type="http://schemas.openxmlformats.org/officeDocument/2006/relationships/customXml" Target="../ink/ink1046.xml"/><Relationship Id="rId442" Type="http://schemas.openxmlformats.org/officeDocument/2006/relationships/customXml" Target="../ink/ink1067.xml"/><Relationship Id="rId484" Type="http://schemas.openxmlformats.org/officeDocument/2006/relationships/customXml" Target="../ink/ink1088.xml"/><Relationship Id="rId137" Type="http://schemas.openxmlformats.org/officeDocument/2006/relationships/customXml" Target="../ink/ink877.xml"/><Relationship Id="rId302" Type="http://schemas.openxmlformats.org/officeDocument/2006/relationships/customXml" Target="../ink/ink997.xml"/><Relationship Id="rId344" Type="http://schemas.openxmlformats.org/officeDocument/2006/relationships/customXml" Target="../ink/ink1018.xml"/><Relationship Id="rId41" Type="http://schemas.openxmlformats.org/officeDocument/2006/relationships/customXml" Target="../ink/ink829.xml"/><Relationship Id="rId83" Type="http://schemas.openxmlformats.org/officeDocument/2006/relationships/customXml" Target="../ink/ink850.xml"/><Relationship Id="rId179" Type="http://schemas.openxmlformats.org/officeDocument/2006/relationships/customXml" Target="../ink/ink911.xml"/><Relationship Id="rId386" Type="http://schemas.openxmlformats.org/officeDocument/2006/relationships/customXml" Target="../ink/ink1039.xml"/><Relationship Id="rId190" Type="http://schemas.openxmlformats.org/officeDocument/2006/relationships/customXml" Target="../ink/ink922.xml"/><Relationship Id="rId204" Type="http://schemas.openxmlformats.org/officeDocument/2006/relationships/customXml" Target="../ink/ink936.xml"/><Relationship Id="rId246" Type="http://schemas.openxmlformats.org/officeDocument/2006/relationships/customXml" Target="../ink/ink969.xml"/><Relationship Id="rId288" Type="http://schemas.openxmlformats.org/officeDocument/2006/relationships/customXml" Target="../ink/ink990.xml"/><Relationship Id="rId411" Type="http://schemas.openxmlformats.org/officeDocument/2006/relationships/image" Target="../media/image907.png"/><Relationship Id="rId453" Type="http://schemas.openxmlformats.org/officeDocument/2006/relationships/image" Target="../media/image928.png"/><Relationship Id="rId509" Type="http://schemas.openxmlformats.org/officeDocument/2006/relationships/image" Target="../media/image956.png"/><Relationship Id="rId106" Type="http://schemas.openxmlformats.org/officeDocument/2006/relationships/image" Target="../media/image714.png"/><Relationship Id="rId313" Type="http://schemas.openxmlformats.org/officeDocument/2006/relationships/image" Target="../media/image858.png"/><Relationship Id="rId495" Type="http://schemas.openxmlformats.org/officeDocument/2006/relationships/image" Target="../media/image949.png"/><Relationship Id="rId10" Type="http://schemas.openxmlformats.org/officeDocument/2006/relationships/image" Target="../media/image666.png"/><Relationship Id="rId52" Type="http://schemas.openxmlformats.org/officeDocument/2006/relationships/image" Target="../media/image687.png"/><Relationship Id="rId94" Type="http://schemas.openxmlformats.org/officeDocument/2006/relationships/image" Target="../media/image708.png"/><Relationship Id="rId148" Type="http://schemas.openxmlformats.org/officeDocument/2006/relationships/image" Target="../media/image735.png"/><Relationship Id="rId355" Type="http://schemas.openxmlformats.org/officeDocument/2006/relationships/image" Target="../media/image879.png"/><Relationship Id="rId397" Type="http://schemas.openxmlformats.org/officeDocument/2006/relationships/image" Target="../media/image900.png"/><Relationship Id="rId520" Type="http://schemas.openxmlformats.org/officeDocument/2006/relationships/customXml" Target="../ink/ink1106.xml"/><Relationship Id="rId215" Type="http://schemas.openxmlformats.org/officeDocument/2006/relationships/customXml" Target="../ink/ink947.xml"/><Relationship Id="rId257" Type="http://schemas.openxmlformats.org/officeDocument/2006/relationships/image" Target="../media/image830.png"/><Relationship Id="rId422" Type="http://schemas.openxmlformats.org/officeDocument/2006/relationships/customXml" Target="../ink/ink1057.xml"/><Relationship Id="rId464" Type="http://schemas.openxmlformats.org/officeDocument/2006/relationships/customXml" Target="../ink/ink1078.xml"/><Relationship Id="rId299" Type="http://schemas.openxmlformats.org/officeDocument/2006/relationships/image" Target="../media/image851.png"/><Relationship Id="rId63" Type="http://schemas.openxmlformats.org/officeDocument/2006/relationships/customXml" Target="../ink/ink840.xml"/><Relationship Id="rId159" Type="http://schemas.openxmlformats.org/officeDocument/2006/relationships/customXml" Target="../ink/ink891.xml"/><Relationship Id="rId366" Type="http://schemas.openxmlformats.org/officeDocument/2006/relationships/customXml" Target="../ink/ink1029.xml"/><Relationship Id="rId226" Type="http://schemas.openxmlformats.org/officeDocument/2006/relationships/customXml" Target="../ink/ink958.xml"/><Relationship Id="rId433" Type="http://schemas.openxmlformats.org/officeDocument/2006/relationships/image" Target="../media/image918.png"/><Relationship Id="rId74" Type="http://schemas.openxmlformats.org/officeDocument/2006/relationships/image" Target="../media/image698.png"/><Relationship Id="rId377" Type="http://schemas.openxmlformats.org/officeDocument/2006/relationships/image" Target="../media/image890.png"/><Relationship Id="rId500" Type="http://schemas.openxmlformats.org/officeDocument/2006/relationships/customXml" Target="../ink/ink1096.xml"/><Relationship Id="rId5" Type="http://schemas.openxmlformats.org/officeDocument/2006/relationships/customXml" Target="../ink/ink811.xml"/><Relationship Id="rId237" Type="http://schemas.openxmlformats.org/officeDocument/2006/relationships/image" Target="../media/image820.png"/><Relationship Id="rId444" Type="http://schemas.openxmlformats.org/officeDocument/2006/relationships/customXml" Target="../ink/ink1068.xml"/><Relationship Id="rId290" Type="http://schemas.openxmlformats.org/officeDocument/2006/relationships/customXml" Target="../ink/ink991.xml"/><Relationship Id="rId304" Type="http://schemas.openxmlformats.org/officeDocument/2006/relationships/customXml" Target="../ink/ink998.xml"/><Relationship Id="rId388" Type="http://schemas.openxmlformats.org/officeDocument/2006/relationships/customXml" Target="../ink/ink1040.xml"/><Relationship Id="rId511" Type="http://schemas.openxmlformats.org/officeDocument/2006/relationships/image" Target="../media/image957.png"/></Relationships>
</file>

<file path=ppt/slides/_rels/slide18.xml.rels><?xml version="1.0" encoding="UTF-8" standalone="yes"?>
<Relationships xmlns="http://schemas.openxmlformats.org/package/2006/relationships"><Relationship Id="rId8" Type="http://schemas.openxmlformats.org/officeDocument/2006/relationships/image" Target="../media/image975.png"/><Relationship Id="rId3" Type="http://schemas.openxmlformats.org/officeDocument/2006/relationships/customXml" Target="../ink/ink1117.xml"/><Relationship Id="rId7" Type="http://schemas.openxmlformats.org/officeDocument/2006/relationships/customXml" Target="../ink/ink111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74.png"/><Relationship Id="rId5" Type="http://schemas.openxmlformats.org/officeDocument/2006/relationships/customXml" Target="../ink/ink1118.xml"/><Relationship Id="rId10" Type="http://schemas.openxmlformats.org/officeDocument/2006/relationships/image" Target="../media/image976.png"/><Relationship Id="rId4" Type="http://schemas.openxmlformats.org/officeDocument/2006/relationships/image" Target="../media/image973.png"/><Relationship Id="rId9" Type="http://schemas.openxmlformats.org/officeDocument/2006/relationships/customXml" Target="../ink/ink1120.xml"/></Relationships>
</file>

<file path=ppt/slides/_rels/slide19.xml.rels><?xml version="1.0" encoding="UTF-8" standalone="yes"?>
<Relationships xmlns="http://schemas.openxmlformats.org/package/2006/relationships"><Relationship Id="rId117" Type="http://schemas.openxmlformats.org/officeDocument/2006/relationships/customXml" Target="../ink/ink1178.xml"/><Relationship Id="rId21" Type="http://schemas.openxmlformats.org/officeDocument/2006/relationships/customXml" Target="../ink/ink1130.xml"/><Relationship Id="rId42" Type="http://schemas.openxmlformats.org/officeDocument/2006/relationships/image" Target="../media/image995.png"/><Relationship Id="rId63" Type="http://schemas.openxmlformats.org/officeDocument/2006/relationships/customXml" Target="../ink/ink1151.xml"/><Relationship Id="rId84" Type="http://schemas.openxmlformats.org/officeDocument/2006/relationships/image" Target="../media/image1016.png"/><Relationship Id="rId138" Type="http://schemas.openxmlformats.org/officeDocument/2006/relationships/image" Target="../media/image1043.png"/><Relationship Id="rId107" Type="http://schemas.openxmlformats.org/officeDocument/2006/relationships/customXml" Target="../ink/ink1173.xml"/><Relationship Id="rId11" Type="http://schemas.openxmlformats.org/officeDocument/2006/relationships/customXml" Target="../ink/ink1125.xml"/><Relationship Id="rId32" Type="http://schemas.openxmlformats.org/officeDocument/2006/relationships/image" Target="../media/image991.png"/><Relationship Id="rId53" Type="http://schemas.openxmlformats.org/officeDocument/2006/relationships/customXml" Target="../ink/ink1146.xml"/><Relationship Id="rId74" Type="http://schemas.openxmlformats.org/officeDocument/2006/relationships/image" Target="../media/image1011.png"/><Relationship Id="rId128" Type="http://schemas.openxmlformats.org/officeDocument/2006/relationships/image" Target="../media/image1038.png"/><Relationship Id="rId149" Type="http://schemas.openxmlformats.org/officeDocument/2006/relationships/customXml" Target="../ink/ink1194.xml"/><Relationship Id="rId5" Type="http://schemas.openxmlformats.org/officeDocument/2006/relationships/customXml" Target="../ink/ink1122.xml"/><Relationship Id="rId95" Type="http://schemas.openxmlformats.org/officeDocument/2006/relationships/customXml" Target="../ink/ink1167.xml"/><Relationship Id="rId22" Type="http://schemas.openxmlformats.org/officeDocument/2006/relationships/image" Target="../media/image986.png"/><Relationship Id="rId27" Type="http://schemas.openxmlformats.org/officeDocument/2006/relationships/customXml" Target="../ink/ink1133.xml"/><Relationship Id="rId43" Type="http://schemas.openxmlformats.org/officeDocument/2006/relationships/customXml" Target="../ink/ink1141.xml"/><Relationship Id="rId48" Type="http://schemas.openxmlformats.org/officeDocument/2006/relationships/image" Target="../media/image998.png"/><Relationship Id="rId64" Type="http://schemas.openxmlformats.org/officeDocument/2006/relationships/image" Target="../media/image1006.png"/><Relationship Id="rId69" Type="http://schemas.openxmlformats.org/officeDocument/2006/relationships/customXml" Target="../ink/ink1154.xml"/><Relationship Id="rId113" Type="http://schemas.openxmlformats.org/officeDocument/2006/relationships/customXml" Target="../ink/ink1176.xml"/><Relationship Id="rId118" Type="http://schemas.openxmlformats.org/officeDocument/2006/relationships/image" Target="../media/image1033.png"/><Relationship Id="rId134" Type="http://schemas.openxmlformats.org/officeDocument/2006/relationships/image" Target="../media/image1041.png"/><Relationship Id="rId139" Type="http://schemas.openxmlformats.org/officeDocument/2006/relationships/customXml" Target="../ink/ink1189.xml"/><Relationship Id="rId80" Type="http://schemas.openxmlformats.org/officeDocument/2006/relationships/image" Target="../media/image1014.png"/><Relationship Id="rId85" Type="http://schemas.openxmlformats.org/officeDocument/2006/relationships/customXml" Target="../ink/ink1162.xml"/><Relationship Id="rId150" Type="http://schemas.openxmlformats.org/officeDocument/2006/relationships/image" Target="../media/image1049.png"/><Relationship Id="rId155" Type="http://schemas.openxmlformats.org/officeDocument/2006/relationships/customXml" Target="../ink/ink1197.xml"/><Relationship Id="rId12" Type="http://schemas.openxmlformats.org/officeDocument/2006/relationships/image" Target="../media/image981.png"/><Relationship Id="rId17" Type="http://schemas.openxmlformats.org/officeDocument/2006/relationships/customXml" Target="../ink/ink1128.xml"/><Relationship Id="rId33" Type="http://schemas.openxmlformats.org/officeDocument/2006/relationships/customXml" Target="../ink/ink1136.xml"/><Relationship Id="rId38" Type="http://schemas.openxmlformats.org/officeDocument/2006/relationships/image" Target="../media/image993.png"/><Relationship Id="rId59" Type="http://schemas.openxmlformats.org/officeDocument/2006/relationships/customXml" Target="../ink/ink1149.xml"/><Relationship Id="rId103" Type="http://schemas.openxmlformats.org/officeDocument/2006/relationships/customXml" Target="../ink/ink1171.xml"/><Relationship Id="rId108" Type="http://schemas.openxmlformats.org/officeDocument/2006/relationships/image" Target="../media/image1028.png"/><Relationship Id="rId124" Type="http://schemas.openxmlformats.org/officeDocument/2006/relationships/image" Target="../media/image1036.png"/><Relationship Id="rId129" Type="http://schemas.openxmlformats.org/officeDocument/2006/relationships/customXml" Target="../ink/ink1184.xml"/><Relationship Id="rId54" Type="http://schemas.openxmlformats.org/officeDocument/2006/relationships/image" Target="../media/image1001.png"/><Relationship Id="rId70" Type="http://schemas.openxmlformats.org/officeDocument/2006/relationships/image" Target="../media/image1009.png"/><Relationship Id="rId75" Type="http://schemas.openxmlformats.org/officeDocument/2006/relationships/customXml" Target="../ink/ink1157.xml"/><Relationship Id="rId91" Type="http://schemas.openxmlformats.org/officeDocument/2006/relationships/customXml" Target="../ink/ink1165.xml"/><Relationship Id="rId96" Type="http://schemas.openxmlformats.org/officeDocument/2006/relationships/image" Target="../media/image1022.png"/><Relationship Id="rId140" Type="http://schemas.openxmlformats.org/officeDocument/2006/relationships/image" Target="../media/image1044.png"/><Relationship Id="rId145" Type="http://schemas.openxmlformats.org/officeDocument/2006/relationships/customXml" Target="../ink/ink1192.xml"/><Relationship Id="rId1" Type="http://schemas.openxmlformats.org/officeDocument/2006/relationships/slideLayout" Target="../slideLayouts/slideLayout7.xml"/><Relationship Id="rId6" Type="http://schemas.openxmlformats.org/officeDocument/2006/relationships/image" Target="../media/image978.png"/><Relationship Id="rId23" Type="http://schemas.openxmlformats.org/officeDocument/2006/relationships/customXml" Target="../ink/ink1131.xml"/><Relationship Id="rId28" Type="http://schemas.openxmlformats.org/officeDocument/2006/relationships/image" Target="../media/image989.png"/><Relationship Id="rId49" Type="http://schemas.openxmlformats.org/officeDocument/2006/relationships/customXml" Target="../ink/ink1144.xml"/><Relationship Id="rId114" Type="http://schemas.openxmlformats.org/officeDocument/2006/relationships/image" Target="../media/image1031.png"/><Relationship Id="rId119" Type="http://schemas.openxmlformats.org/officeDocument/2006/relationships/customXml" Target="../ink/ink1179.xml"/><Relationship Id="rId44" Type="http://schemas.openxmlformats.org/officeDocument/2006/relationships/image" Target="../media/image996.png"/><Relationship Id="rId60" Type="http://schemas.openxmlformats.org/officeDocument/2006/relationships/image" Target="../media/image1004.png"/><Relationship Id="rId65" Type="http://schemas.openxmlformats.org/officeDocument/2006/relationships/customXml" Target="../ink/ink1152.xml"/><Relationship Id="rId81" Type="http://schemas.openxmlformats.org/officeDocument/2006/relationships/customXml" Target="../ink/ink1160.xml"/><Relationship Id="rId86" Type="http://schemas.openxmlformats.org/officeDocument/2006/relationships/image" Target="../media/image1017.png"/><Relationship Id="rId130" Type="http://schemas.openxmlformats.org/officeDocument/2006/relationships/image" Target="../media/image1039.png"/><Relationship Id="rId135" Type="http://schemas.openxmlformats.org/officeDocument/2006/relationships/customXml" Target="../ink/ink1187.xml"/><Relationship Id="rId151" Type="http://schemas.openxmlformats.org/officeDocument/2006/relationships/customXml" Target="../ink/ink1195.xml"/><Relationship Id="rId156" Type="http://schemas.openxmlformats.org/officeDocument/2006/relationships/image" Target="../media/image1052.png"/><Relationship Id="rId13" Type="http://schemas.openxmlformats.org/officeDocument/2006/relationships/customXml" Target="../ink/ink1126.xml"/><Relationship Id="rId18" Type="http://schemas.openxmlformats.org/officeDocument/2006/relationships/image" Target="../media/image984.png"/><Relationship Id="rId39" Type="http://schemas.openxmlformats.org/officeDocument/2006/relationships/customXml" Target="../ink/ink1139.xml"/><Relationship Id="rId109" Type="http://schemas.openxmlformats.org/officeDocument/2006/relationships/customXml" Target="../ink/ink1174.xml"/><Relationship Id="rId34" Type="http://schemas.openxmlformats.org/officeDocument/2006/relationships/image" Target="../media/image992.png"/><Relationship Id="rId50" Type="http://schemas.openxmlformats.org/officeDocument/2006/relationships/image" Target="../media/image999.png"/><Relationship Id="rId55" Type="http://schemas.openxmlformats.org/officeDocument/2006/relationships/customXml" Target="../ink/ink1147.xml"/><Relationship Id="rId76" Type="http://schemas.openxmlformats.org/officeDocument/2006/relationships/image" Target="../media/image1012.png"/><Relationship Id="rId97" Type="http://schemas.openxmlformats.org/officeDocument/2006/relationships/customXml" Target="../ink/ink1168.xml"/><Relationship Id="rId104" Type="http://schemas.openxmlformats.org/officeDocument/2006/relationships/image" Target="../media/image1026.png"/><Relationship Id="rId120" Type="http://schemas.openxmlformats.org/officeDocument/2006/relationships/image" Target="../media/image1034.png"/><Relationship Id="rId125" Type="http://schemas.openxmlformats.org/officeDocument/2006/relationships/customXml" Target="../ink/ink1182.xml"/><Relationship Id="rId141" Type="http://schemas.openxmlformats.org/officeDocument/2006/relationships/customXml" Target="../ink/ink1190.xml"/><Relationship Id="rId146" Type="http://schemas.openxmlformats.org/officeDocument/2006/relationships/image" Target="../media/image1047.png"/><Relationship Id="rId7" Type="http://schemas.openxmlformats.org/officeDocument/2006/relationships/customXml" Target="../ink/ink1123.xml"/><Relationship Id="rId71" Type="http://schemas.openxmlformats.org/officeDocument/2006/relationships/customXml" Target="../ink/ink1155.xml"/><Relationship Id="rId92" Type="http://schemas.openxmlformats.org/officeDocument/2006/relationships/image" Target="../media/image1020.png"/><Relationship Id="rId2" Type="http://schemas.openxmlformats.org/officeDocument/2006/relationships/notesSlide" Target="../notesSlides/notesSlide19.xml"/><Relationship Id="rId29" Type="http://schemas.openxmlformats.org/officeDocument/2006/relationships/customXml" Target="../ink/ink1134.xml"/><Relationship Id="rId24" Type="http://schemas.openxmlformats.org/officeDocument/2006/relationships/image" Target="../media/image987.png"/><Relationship Id="rId40" Type="http://schemas.openxmlformats.org/officeDocument/2006/relationships/image" Target="../media/image994.png"/><Relationship Id="rId45" Type="http://schemas.openxmlformats.org/officeDocument/2006/relationships/customXml" Target="../ink/ink1142.xml"/><Relationship Id="rId66" Type="http://schemas.openxmlformats.org/officeDocument/2006/relationships/image" Target="../media/image1007.png"/><Relationship Id="rId87" Type="http://schemas.openxmlformats.org/officeDocument/2006/relationships/customXml" Target="../ink/ink1163.xml"/><Relationship Id="rId110" Type="http://schemas.openxmlformats.org/officeDocument/2006/relationships/image" Target="../media/image1029.png"/><Relationship Id="rId115" Type="http://schemas.openxmlformats.org/officeDocument/2006/relationships/customXml" Target="../ink/ink1177.xml"/><Relationship Id="rId131" Type="http://schemas.openxmlformats.org/officeDocument/2006/relationships/customXml" Target="../ink/ink1185.xml"/><Relationship Id="rId136" Type="http://schemas.openxmlformats.org/officeDocument/2006/relationships/image" Target="../media/image1042.png"/><Relationship Id="rId61" Type="http://schemas.openxmlformats.org/officeDocument/2006/relationships/customXml" Target="../ink/ink1150.xml"/><Relationship Id="rId82" Type="http://schemas.openxmlformats.org/officeDocument/2006/relationships/image" Target="../media/image1015.png"/><Relationship Id="rId152" Type="http://schemas.openxmlformats.org/officeDocument/2006/relationships/image" Target="../media/image1050.png"/><Relationship Id="rId19" Type="http://schemas.openxmlformats.org/officeDocument/2006/relationships/customXml" Target="../ink/ink1129.xml"/><Relationship Id="rId14" Type="http://schemas.openxmlformats.org/officeDocument/2006/relationships/image" Target="../media/image982.png"/><Relationship Id="rId30" Type="http://schemas.openxmlformats.org/officeDocument/2006/relationships/image" Target="../media/image990.png"/><Relationship Id="rId35" Type="http://schemas.openxmlformats.org/officeDocument/2006/relationships/customXml" Target="../ink/ink1137.xml"/><Relationship Id="rId56" Type="http://schemas.openxmlformats.org/officeDocument/2006/relationships/image" Target="../media/image1002.png"/><Relationship Id="rId77" Type="http://schemas.openxmlformats.org/officeDocument/2006/relationships/customXml" Target="../ink/ink1158.xml"/><Relationship Id="rId100" Type="http://schemas.openxmlformats.org/officeDocument/2006/relationships/image" Target="../media/image1024.png"/><Relationship Id="rId105" Type="http://schemas.openxmlformats.org/officeDocument/2006/relationships/customXml" Target="../ink/ink1172.xml"/><Relationship Id="rId126" Type="http://schemas.openxmlformats.org/officeDocument/2006/relationships/image" Target="../media/image1037.png"/><Relationship Id="rId147" Type="http://schemas.openxmlformats.org/officeDocument/2006/relationships/customXml" Target="../ink/ink1193.xml"/><Relationship Id="rId8" Type="http://schemas.openxmlformats.org/officeDocument/2006/relationships/image" Target="../media/image979.png"/><Relationship Id="rId51" Type="http://schemas.openxmlformats.org/officeDocument/2006/relationships/customXml" Target="../ink/ink1145.xml"/><Relationship Id="rId72" Type="http://schemas.openxmlformats.org/officeDocument/2006/relationships/image" Target="../media/image1010.png"/><Relationship Id="rId93" Type="http://schemas.openxmlformats.org/officeDocument/2006/relationships/customXml" Target="../ink/ink1166.xml"/><Relationship Id="rId98" Type="http://schemas.openxmlformats.org/officeDocument/2006/relationships/image" Target="../media/image1023.png"/><Relationship Id="rId121" Type="http://schemas.openxmlformats.org/officeDocument/2006/relationships/customXml" Target="../ink/ink1180.xml"/><Relationship Id="rId142" Type="http://schemas.openxmlformats.org/officeDocument/2006/relationships/image" Target="../media/image1045.png"/><Relationship Id="rId3" Type="http://schemas.openxmlformats.org/officeDocument/2006/relationships/customXml" Target="../ink/ink1121.xml"/><Relationship Id="rId25" Type="http://schemas.openxmlformats.org/officeDocument/2006/relationships/customXml" Target="../ink/ink1132.xml"/><Relationship Id="rId46" Type="http://schemas.openxmlformats.org/officeDocument/2006/relationships/image" Target="../media/image997.png"/><Relationship Id="rId67" Type="http://schemas.openxmlformats.org/officeDocument/2006/relationships/customXml" Target="../ink/ink1153.xml"/><Relationship Id="rId116" Type="http://schemas.openxmlformats.org/officeDocument/2006/relationships/image" Target="../media/image1032.png"/><Relationship Id="rId137" Type="http://schemas.openxmlformats.org/officeDocument/2006/relationships/customXml" Target="../ink/ink1188.xml"/><Relationship Id="rId20" Type="http://schemas.openxmlformats.org/officeDocument/2006/relationships/image" Target="../media/image985.png"/><Relationship Id="rId41" Type="http://schemas.openxmlformats.org/officeDocument/2006/relationships/customXml" Target="../ink/ink1140.xml"/><Relationship Id="rId62" Type="http://schemas.openxmlformats.org/officeDocument/2006/relationships/image" Target="../media/image1005.png"/><Relationship Id="rId83" Type="http://schemas.openxmlformats.org/officeDocument/2006/relationships/customXml" Target="../ink/ink1161.xml"/><Relationship Id="rId88" Type="http://schemas.openxmlformats.org/officeDocument/2006/relationships/image" Target="../media/image1018.png"/><Relationship Id="rId111" Type="http://schemas.openxmlformats.org/officeDocument/2006/relationships/customXml" Target="../ink/ink1175.xml"/><Relationship Id="rId132" Type="http://schemas.openxmlformats.org/officeDocument/2006/relationships/image" Target="../media/image1040.png"/><Relationship Id="rId153" Type="http://schemas.openxmlformats.org/officeDocument/2006/relationships/customXml" Target="../ink/ink1196.xml"/><Relationship Id="rId15" Type="http://schemas.openxmlformats.org/officeDocument/2006/relationships/customXml" Target="../ink/ink1127.xml"/><Relationship Id="rId36" Type="http://schemas.openxmlformats.org/officeDocument/2006/relationships/image" Target="../media/image198.png"/><Relationship Id="rId57" Type="http://schemas.openxmlformats.org/officeDocument/2006/relationships/customXml" Target="../ink/ink1148.xml"/><Relationship Id="rId106" Type="http://schemas.openxmlformats.org/officeDocument/2006/relationships/image" Target="../media/image1027.png"/><Relationship Id="rId127" Type="http://schemas.openxmlformats.org/officeDocument/2006/relationships/customXml" Target="../ink/ink1183.xml"/><Relationship Id="rId10" Type="http://schemas.openxmlformats.org/officeDocument/2006/relationships/image" Target="../media/image980.png"/><Relationship Id="rId31" Type="http://schemas.openxmlformats.org/officeDocument/2006/relationships/customXml" Target="../ink/ink1135.xml"/><Relationship Id="rId52" Type="http://schemas.openxmlformats.org/officeDocument/2006/relationships/image" Target="../media/image1000.png"/><Relationship Id="rId73" Type="http://schemas.openxmlformats.org/officeDocument/2006/relationships/customXml" Target="../ink/ink1156.xml"/><Relationship Id="rId78" Type="http://schemas.openxmlformats.org/officeDocument/2006/relationships/image" Target="../media/image1013.png"/><Relationship Id="rId94" Type="http://schemas.openxmlformats.org/officeDocument/2006/relationships/image" Target="../media/image1021.png"/><Relationship Id="rId99" Type="http://schemas.openxmlformats.org/officeDocument/2006/relationships/customXml" Target="../ink/ink1169.xml"/><Relationship Id="rId101" Type="http://schemas.openxmlformats.org/officeDocument/2006/relationships/customXml" Target="../ink/ink1170.xml"/><Relationship Id="rId122" Type="http://schemas.openxmlformats.org/officeDocument/2006/relationships/image" Target="../media/image1035.png"/><Relationship Id="rId143" Type="http://schemas.openxmlformats.org/officeDocument/2006/relationships/customXml" Target="../ink/ink1191.xml"/><Relationship Id="rId148" Type="http://schemas.openxmlformats.org/officeDocument/2006/relationships/image" Target="../media/image1048.png"/><Relationship Id="rId4" Type="http://schemas.openxmlformats.org/officeDocument/2006/relationships/image" Target="../media/image977.png"/><Relationship Id="rId9" Type="http://schemas.openxmlformats.org/officeDocument/2006/relationships/customXml" Target="../ink/ink1124.xml"/><Relationship Id="rId26" Type="http://schemas.openxmlformats.org/officeDocument/2006/relationships/image" Target="../media/image988.png"/><Relationship Id="rId47" Type="http://schemas.openxmlformats.org/officeDocument/2006/relationships/customXml" Target="../ink/ink1143.xml"/><Relationship Id="rId68" Type="http://schemas.openxmlformats.org/officeDocument/2006/relationships/image" Target="../media/image1008.png"/><Relationship Id="rId89" Type="http://schemas.openxmlformats.org/officeDocument/2006/relationships/customXml" Target="../ink/ink1164.xml"/><Relationship Id="rId112" Type="http://schemas.openxmlformats.org/officeDocument/2006/relationships/image" Target="../media/image1030.png"/><Relationship Id="rId133" Type="http://schemas.openxmlformats.org/officeDocument/2006/relationships/customXml" Target="../ink/ink1186.xml"/><Relationship Id="rId154" Type="http://schemas.openxmlformats.org/officeDocument/2006/relationships/image" Target="../media/image1051.png"/><Relationship Id="rId16" Type="http://schemas.openxmlformats.org/officeDocument/2006/relationships/image" Target="../media/image983.png"/><Relationship Id="rId37" Type="http://schemas.openxmlformats.org/officeDocument/2006/relationships/customXml" Target="../ink/ink1138.xml"/><Relationship Id="rId58" Type="http://schemas.openxmlformats.org/officeDocument/2006/relationships/image" Target="../media/image1003.png"/><Relationship Id="rId79" Type="http://schemas.openxmlformats.org/officeDocument/2006/relationships/customXml" Target="../ink/ink1159.xml"/><Relationship Id="rId102" Type="http://schemas.openxmlformats.org/officeDocument/2006/relationships/image" Target="../media/image1025.png"/><Relationship Id="rId123" Type="http://schemas.openxmlformats.org/officeDocument/2006/relationships/customXml" Target="../ink/ink1181.xml"/><Relationship Id="rId144" Type="http://schemas.openxmlformats.org/officeDocument/2006/relationships/image" Target="../media/image1046.png"/><Relationship Id="rId90" Type="http://schemas.openxmlformats.org/officeDocument/2006/relationships/image" Target="../media/image1019.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055.png"/><Relationship Id="rId13" Type="http://schemas.openxmlformats.org/officeDocument/2006/relationships/customXml" Target="../ink/ink1203.xml"/><Relationship Id="rId18" Type="http://schemas.openxmlformats.org/officeDocument/2006/relationships/image" Target="../media/image1060.png"/><Relationship Id="rId26" Type="http://schemas.openxmlformats.org/officeDocument/2006/relationships/image" Target="../media/image1064.png"/><Relationship Id="rId3" Type="http://schemas.openxmlformats.org/officeDocument/2006/relationships/customXml" Target="../ink/ink1198.xml"/><Relationship Id="rId21" Type="http://schemas.openxmlformats.org/officeDocument/2006/relationships/customXml" Target="../ink/ink1207.xml"/><Relationship Id="rId7" Type="http://schemas.openxmlformats.org/officeDocument/2006/relationships/customXml" Target="../ink/ink1200.xml"/><Relationship Id="rId12" Type="http://schemas.openxmlformats.org/officeDocument/2006/relationships/image" Target="../media/image1057.png"/><Relationship Id="rId17" Type="http://schemas.openxmlformats.org/officeDocument/2006/relationships/customXml" Target="../ink/ink1205.xml"/><Relationship Id="rId25" Type="http://schemas.openxmlformats.org/officeDocument/2006/relationships/customXml" Target="../ink/ink1209.xml"/><Relationship Id="rId2" Type="http://schemas.openxmlformats.org/officeDocument/2006/relationships/notesSlide" Target="../notesSlides/notesSlide20.xml"/><Relationship Id="rId16" Type="http://schemas.openxmlformats.org/officeDocument/2006/relationships/image" Target="../media/image1059.png"/><Relationship Id="rId20" Type="http://schemas.openxmlformats.org/officeDocument/2006/relationships/image" Target="../media/image1061.png"/><Relationship Id="rId1" Type="http://schemas.openxmlformats.org/officeDocument/2006/relationships/slideLayout" Target="../slideLayouts/slideLayout7.xml"/><Relationship Id="rId6" Type="http://schemas.openxmlformats.org/officeDocument/2006/relationships/image" Target="../media/image1054.png"/><Relationship Id="rId11" Type="http://schemas.openxmlformats.org/officeDocument/2006/relationships/customXml" Target="../ink/ink1202.xml"/><Relationship Id="rId24" Type="http://schemas.openxmlformats.org/officeDocument/2006/relationships/image" Target="../media/image1063.png"/><Relationship Id="rId5" Type="http://schemas.openxmlformats.org/officeDocument/2006/relationships/customXml" Target="../ink/ink1199.xml"/><Relationship Id="rId15" Type="http://schemas.openxmlformats.org/officeDocument/2006/relationships/customXml" Target="../ink/ink1204.xml"/><Relationship Id="rId23" Type="http://schemas.openxmlformats.org/officeDocument/2006/relationships/customXml" Target="../ink/ink1208.xml"/><Relationship Id="rId28" Type="http://schemas.openxmlformats.org/officeDocument/2006/relationships/image" Target="../media/image1065.png"/><Relationship Id="rId10" Type="http://schemas.openxmlformats.org/officeDocument/2006/relationships/image" Target="../media/image1056.png"/><Relationship Id="rId19" Type="http://schemas.openxmlformats.org/officeDocument/2006/relationships/customXml" Target="../ink/ink1206.xml"/><Relationship Id="rId4" Type="http://schemas.openxmlformats.org/officeDocument/2006/relationships/image" Target="../media/image1053.png"/><Relationship Id="rId9" Type="http://schemas.openxmlformats.org/officeDocument/2006/relationships/customXml" Target="../ink/ink1201.xml"/><Relationship Id="rId14" Type="http://schemas.openxmlformats.org/officeDocument/2006/relationships/image" Target="../media/image1058.png"/><Relationship Id="rId22" Type="http://schemas.openxmlformats.org/officeDocument/2006/relationships/image" Target="../media/image1062.png"/><Relationship Id="rId27" Type="http://schemas.openxmlformats.org/officeDocument/2006/relationships/customXml" Target="../ink/ink1210.xml"/></Relationships>
</file>

<file path=ppt/slides/_rels/slide21.xml.rels><?xml version="1.0" encoding="UTF-8" standalone="yes"?>
<Relationships xmlns="http://schemas.openxmlformats.org/package/2006/relationships"><Relationship Id="rId3" Type="http://schemas.openxmlformats.org/officeDocument/2006/relationships/customXml" Target="../ink/ink121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67.png"/><Relationship Id="rId5" Type="http://schemas.openxmlformats.org/officeDocument/2006/relationships/customXml" Target="../ink/ink1212.xml"/><Relationship Id="rId4" Type="http://schemas.openxmlformats.org/officeDocument/2006/relationships/image" Target="../media/image1066.png"/></Relationships>
</file>

<file path=ppt/slides/_rels/slide22.xml.rels><?xml version="1.0" encoding="UTF-8" standalone="yes"?>
<Relationships xmlns="http://schemas.openxmlformats.org/package/2006/relationships"><Relationship Id="rId3" Type="http://schemas.openxmlformats.org/officeDocument/2006/relationships/customXml" Target="../ink/ink1213.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6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17" Type="http://schemas.openxmlformats.org/officeDocument/2006/relationships/customXml" Target="../ink/ink1271.xml"/><Relationship Id="rId299" Type="http://schemas.openxmlformats.org/officeDocument/2006/relationships/customXml" Target="../ink/ink1362.xml"/><Relationship Id="rId21" Type="http://schemas.openxmlformats.org/officeDocument/2006/relationships/customXml" Target="../ink/ink1223.xml"/><Relationship Id="rId63" Type="http://schemas.openxmlformats.org/officeDocument/2006/relationships/customXml" Target="../ink/ink1244.xml"/><Relationship Id="rId159" Type="http://schemas.openxmlformats.org/officeDocument/2006/relationships/customXml" Target="../ink/ink1292.xml"/><Relationship Id="rId324" Type="http://schemas.openxmlformats.org/officeDocument/2006/relationships/image" Target="../media/image1227.png"/><Relationship Id="rId366" Type="http://schemas.openxmlformats.org/officeDocument/2006/relationships/image" Target="../media/image1248.png"/><Relationship Id="rId170" Type="http://schemas.openxmlformats.org/officeDocument/2006/relationships/image" Target="../media/image1152.png"/><Relationship Id="rId226" Type="http://schemas.openxmlformats.org/officeDocument/2006/relationships/image" Target="../media/image1179.png"/><Relationship Id="rId433" Type="http://schemas.openxmlformats.org/officeDocument/2006/relationships/customXml" Target="../ink/ink1429.xml"/><Relationship Id="rId268" Type="http://schemas.openxmlformats.org/officeDocument/2006/relationships/image" Target="../media/image1200.png"/><Relationship Id="rId475" Type="http://schemas.openxmlformats.org/officeDocument/2006/relationships/customXml" Target="../ink/ink1450.xml"/><Relationship Id="rId32" Type="http://schemas.openxmlformats.org/officeDocument/2006/relationships/image" Target="../media/image1083.png"/><Relationship Id="rId74" Type="http://schemas.openxmlformats.org/officeDocument/2006/relationships/image" Target="../media/image1104.png"/><Relationship Id="rId128" Type="http://schemas.openxmlformats.org/officeDocument/2006/relationships/image" Target="../media/image1131.png"/><Relationship Id="rId335" Type="http://schemas.openxmlformats.org/officeDocument/2006/relationships/customXml" Target="../ink/ink1380.xml"/><Relationship Id="rId377" Type="http://schemas.openxmlformats.org/officeDocument/2006/relationships/customXml" Target="../ink/ink1401.xml"/><Relationship Id="rId5" Type="http://schemas.openxmlformats.org/officeDocument/2006/relationships/customXml" Target="../ink/ink1215.xml"/><Relationship Id="rId181" Type="http://schemas.openxmlformats.org/officeDocument/2006/relationships/customXml" Target="../ink/ink1303.xml"/><Relationship Id="rId237" Type="http://schemas.openxmlformats.org/officeDocument/2006/relationships/customXml" Target="../ink/ink1331.xml"/><Relationship Id="rId402" Type="http://schemas.openxmlformats.org/officeDocument/2006/relationships/image" Target="../media/image1266.png"/><Relationship Id="rId279" Type="http://schemas.openxmlformats.org/officeDocument/2006/relationships/customXml" Target="../ink/ink1352.xml"/><Relationship Id="rId444" Type="http://schemas.openxmlformats.org/officeDocument/2006/relationships/image" Target="../media/image1287.png"/><Relationship Id="rId43" Type="http://schemas.openxmlformats.org/officeDocument/2006/relationships/customXml" Target="../ink/ink1234.xml"/><Relationship Id="rId139" Type="http://schemas.openxmlformats.org/officeDocument/2006/relationships/customXml" Target="../ink/ink1282.xml"/><Relationship Id="rId290" Type="http://schemas.openxmlformats.org/officeDocument/2006/relationships/image" Target="../media/image1210.png"/><Relationship Id="rId304" Type="http://schemas.openxmlformats.org/officeDocument/2006/relationships/image" Target="../media/image1217.png"/><Relationship Id="rId346" Type="http://schemas.openxmlformats.org/officeDocument/2006/relationships/image" Target="../media/image1238.png"/><Relationship Id="rId388" Type="http://schemas.openxmlformats.org/officeDocument/2006/relationships/image" Target="../media/image1259.png"/><Relationship Id="rId85" Type="http://schemas.openxmlformats.org/officeDocument/2006/relationships/customXml" Target="../ink/ink1255.xml"/><Relationship Id="rId150" Type="http://schemas.openxmlformats.org/officeDocument/2006/relationships/image" Target="../media/image1142.png"/><Relationship Id="rId192" Type="http://schemas.openxmlformats.org/officeDocument/2006/relationships/image" Target="../media/image1163.png"/><Relationship Id="rId206" Type="http://schemas.openxmlformats.org/officeDocument/2006/relationships/image" Target="../media/image1170.png"/><Relationship Id="rId413" Type="http://schemas.openxmlformats.org/officeDocument/2006/relationships/customXml" Target="../ink/ink1419.xml"/><Relationship Id="rId248" Type="http://schemas.openxmlformats.org/officeDocument/2006/relationships/image" Target="../media/image1190.png"/><Relationship Id="rId455" Type="http://schemas.openxmlformats.org/officeDocument/2006/relationships/customXml" Target="../ink/ink1440.xml"/><Relationship Id="rId12" Type="http://schemas.openxmlformats.org/officeDocument/2006/relationships/image" Target="../media/image1073.png"/><Relationship Id="rId108" Type="http://schemas.openxmlformats.org/officeDocument/2006/relationships/image" Target="../media/image1121.png"/><Relationship Id="rId315" Type="http://schemas.openxmlformats.org/officeDocument/2006/relationships/customXml" Target="../ink/ink1370.xml"/><Relationship Id="rId357" Type="http://schemas.openxmlformats.org/officeDocument/2006/relationships/customXml" Target="../ink/ink1391.xml"/><Relationship Id="rId54" Type="http://schemas.openxmlformats.org/officeDocument/2006/relationships/image" Target="../media/image1094.png"/><Relationship Id="rId96" Type="http://schemas.openxmlformats.org/officeDocument/2006/relationships/image" Target="../media/image1115.png"/><Relationship Id="rId161" Type="http://schemas.openxmlformats.org/officeDocument/2006/relationships/customXml" Target="../ink/ink1293.xml"/><Relationship Id="rId217" Type="http://schemas.openxmlformats.org/officeDocument/2006/relationships/customXml" Target="../ink/ink1321.xml"/><Relationship Id="rId399" Type="http://schemas.openxmlformats.org/officeDocument/2006/relationships/customXml" Target="../ink/ink1412.xml"/><Relationship Id="rId259" Type="http://schemas.openxmlformats.org/officeDocument/2006/relationships/customXml" Target="../ink/ink1342.xml"/><Relationship Id="rId424" Type="http://schemas.openxmlformats.org/officeDocument/2006/relationships/image" Target="../media/image1277.png"/><Relationship Id="rId466" Type="http://schemas.openxmlformats.org/officeDocument/2006/relationships/image" Target="../media/image1298.png"/><Relationship Id="rId23" Type="http://schemas.openxmlformats.org/officeDocument/2006/relationships/customXml" Target="../ink/ink1224.xml"/><Relationship Id="rId119" Type="http://schemas.openxmlformats.org/officeDocument/2006/relationships/customXml" Target="../ink/ink1272.xml"/><Relationship Id="rId270" Type="http://schemas.openxmlformats.org/officeDocument/2006/relationships/image" Target="../media/image1201.png"/><Relationship Id="rId326" Type="http://schemas.openxmlformats.org/officeDocument/2006/relationships/image" Target="../media/image1228.png"/><Relationship Id="rId65" Type="http://schemas.openxmlformats.org/officeDocument/2006/relationships/customXml" Target="../ink/ink1245.xml"/><Relationship Id="rId130" Type="http://schemas.openxmlformats.org/officeDocument/2006/relationships/image" Target="../media/image1132.png"/><Relationship Id="rId368" Type="http://schemas.openxmlformats.org/officeDocument/2006/relationships/image" Target="../media/image1249.png"/><Relationship Id="rId172" Type="http://schemas.openxmlformats.org/officeDocument/2006/relationships/image" Target="../media/image1153.png"/><Relationship Id="rId228" Type="http://schemas.openxmlformats.org/officeDocument/2006/relationships/image" Target="../media/image1180.png"/><Relationship Id="rId435" Type="http://schemas.openxmlformats.org/officeDocument/2006/relationships/customXml" Target="../ink/ink1430.xml"/><Relationship Id="rId477" Type="http://schemas.openxmlformats.org/officeDocument/2006/relationships/customXml" Target="../ink/ink1451.xml"/><Relationship Id="rId281" Type="http://schemas.openxmlformats.org/officeDocument/2006/relationships/customXml" Target="../ink/ink1353.xml"/><Relationship Id="rId337" Type="http://schemas.openxmlformats.org/officeDocument/2006/relationships/customXml" Target="../ink/ink1381.xml"/><Relationship Id="rId34" Type="http://schemas.openxmlformats.org/officeDocument/2006/relationships/image" Target="../media/image1084.png"/><Relationship Id="rId76" Type="http://schemas.openxmlformats.org/officeDocument/2006/relationships/image" Target="../media/image1105.png"/><Relationship Id="rId141" Type="http://schemas.openxmlformats.org/officeDocument/2006/relationships/customXml" Target="../ink/ink1283.xml"/><Relationship Id="rId379" Type="http://schemas.openxmlformats.org/officeDocument/2006/relationships/customXml" Target="../ink/ink1402.xml"/><Relationship Id="rId7" Type="http://schemas.openxmlformats.org/officeDocument/2006/relationships/customXml" Target="../ink/ink1216.xml"/><Relationship Id="rId183" Type="http://schemas.openxmlformats.org/officeDocument/2006/relationships/customXml" Target="../ink/ink1304.xml"/><Relationship Id="rId239" Type="http://schemas.openxmlformats.org/officeDocument/2006/relationships/customXml" Target="../ink/ink1332.xml"/><Relationship Id="rId390" Type="http://schemas.openxmlformats.org/officeDocument/2006/relationships/image" Target="../media/image1260.png"/><Relationship Id="rId404" Type="http://schemas.openxmlformats.org/officeDocument/2006/relationships/image" Target="../media/image1267.png"/><Relationship Id="rId446" Type="http://schemas.openxmlformats.org/officeDocument/2006/relationships/image" Target="../media/image1288.png"/><Relationship Id="rId250" Type="http://schemas.openxmlformats.org/officeDocument/2006/relationships/image" Target="../media/image1191.png"/><Relationship Id="rId292" Type="http://schemas.openxmlformats.org/officeDocument/2006/relationships/image" Target="../media/image1211.png"/><Relationship Id="rId306" Type="http://schemas.openxmlformats.org/officeDocument/2006/relationships/image" Target="../media/image1218.png"/><Relationship Id="rId45" Type="http://schemas.openxmlformats.org/officeDocument/2006/relationships/customXml" Target="../ink/ink1235.xml"/><Relationship Id="rId87" Type="http://schemas.openxmlformats.org/officeDocument/2006/relationships/customXml" Target="../ink/ink1256.xml"/><Relationship Id="rId110" Type="http://schemas.openxmlformats.org/officeDocument/2006/relationships/image" Target="../media/image1122.png"/><Relationship Id="rId348" Type="http://schemas.openxmlformats.org/officeDocument/2006/relationships/image" Target="../media/image1239.png"/><Relationship Id="rId152" Type="http://schemas.openxmlformats.org/officeDocument/2006/relationships/image" Target="../media/image1143.png"/><Relationship Id="rId194" Type="http://schemas.openxmlformats.org/officeDocument/2006/relationships/image" Target="../media/image1164.png"/><Relationship Id="rId208" Type="http://schemas.openxmlformats.org/officeDocument/2006/relationships/image" Target="../media/image1171.png"/><Relationship Id="rId415" Type="http://schemas.openxmlformats.org/officeDocument/2006/relationships/customXml" Target="../ink/ink1420.xml"/><Relationship Id="rId457" Type="http://schemas.openxmlformats.org/officeDocument/2006/relationships/customXml" Target="../ink/ink1441.xml"/><Relationship Id="rId261" Type="http://schemas.openxmlformats.org/officeDocument/2006/relationships/customXml" Target="../ink/ink1343.xml"/><Relationship Id="rId14" Type="http://schemas.openxmlformats.org/officeDocument/2006/relationships/image" Target="../media/image1074.png"/><Relationship Id="rId56" Type="http://schemas.openxmlformats.org/officeDocument/2006/relationships/image" Target="../media/image1095.png"/><Relationship Id="rId317" Type="http://schemas.openxmlformats.org/officeDocument/2006/relationships/customXml" Target="../ink/ink1371.xml"/><Relationship Id="rId359" Type="http://schemas.openxmlformats.org/officeDocument/2006/relationships/customXml" Target="../ink/ink1392.xml"/><Relationship Id="rId98" Type="http://schemas.openxmlformats.org/officeDocument/2006/relationships/image" Target="../media/image1116.png"/><Relationship Id="rId121" Type="http://schemas.openxmlformats.org/officeDocument/2006/relationships/customXml" Target="../ink/ink1273.xml"/><Relationship Id="rId163" Type="http://schemas.openxmlformats.org/officeDocument/2006/relationships/customXml" Target="../ink/ink1294.xml"/><Relationship Id="rId219" Type="http://schemas.openxmlformats.org/officeDocument/2006/relationships/customXml" Target="../ink/ink1322.xml"/><Relationship Id="rId370" Type="http://schemas.openxmlformats.org/officeDocument/2006/relationships/image" Target="../media/image1250.png"/><Relationship Id="rId426" Type="http://schemas.openxmlformats.org/officeDocument/2006/relationships/image" Target="../media/image1278.png"/><Relationship Id="rId230" Type="http://schemas.openxmlformats.org/officeDocument/2006/relationships/image" Target="../media/image1181.png"/><Relationship Id="rId468" Type="http://schemas.openxmlformats.org/officeDocument/2006/relationships/image" Target="../media/image1299.png"/><Relationship Id="rId25" Type="http://schemas.openxmlformats.org/officeDocument/2006/relationships/customXml" Target="../ink/ink1225.xml"/><Relationship Id="rId67" Type="http://schemas.openxmlformats.org/officeDocument/2006/relationships/customXml" Target="../ink/ink1246.xml"/><Relationship Id="rId272" Type="http://schemas.openxmlformats.org/officeDocument/2006/relationships/image" Target="../media/image1202.png"/><Relationship Id="rId328" Type="http://schemas.openxmlformats.org/officeDocument/2006/relationships/image" Target="../media/image1229.png"/><Relationship Id="rId132" Type="http://schemas.openxmlformats.org/officeDocument/2006/relationships/image" Target="../media/image1133.png"/><Relationship Id="rId174" Type="http://schemas.openxmlformats.org/officeDocument/2006/relationships/image" Target="../media/image1154.png"/><Relationship Id="rId381" Type="http://schemas.openxmlformats.org/officeDocument/2006/relationships/customXml" Target="../ink/ink1403.xml"/><Relationship Id="rId241" Type="http://schemas.openxmlformats.org/officeDocument/2006/relationships/customXml" Target="../ink/ink1333.xml"/><Relationship Id="rId437" Type="http://schemas.openxmlformats.org/officeDocument/2006/relationships/customXml" Target="../ink/ink1431.xml"/><Relationship Id="rId479" Type="http://schemas.openxmlformats.org/officeDocument/2006/relationships/customXml" Target="../ink/ink1452.xml"/><Relationship Id="rId36" Type="http://schemas.openxmlformats.org/officeDocument/2006/relationships/image" Target="../media/image1085.png"/><Relationship Id="rId283" Type="http://schemas.openxmlformats.org/officeDocument/2006/relationships/customXml" Target="../ink/ink1354.xml"/><Relationship Id="rId339" Type="http://schemas.openxmlformats.org/officeDocument/2006/relationships/customXml" Target="../ink/ink1382.xml"/><Relationship Id="rId78" Type="http://schemas.openxmlformats.org/officeDocument/2006/relationships/image" Target="../media/image1106.png"/><Relationship Id="rId101" Type="http://schemas.openxmlformats.org/officeDocument/2006/relationships/customXml" Target="../ink/ink1263.xml"/><Relationship Id="rId143" Type="http://schemas.openxmlformats.org/officeDocument/2006/relationships/customXml" Target="../ink/ink1284.xml"/><Relationship Id="rId185" Type="http://schemas.openxmlformats.org/officeDocument/2006/relationships/customXml" Target="../ink/ink1305.xml"/><Relationship Id="rId350" Type="http://schemas.openxmlformats.org/officeDocument/2006/relationships/image" Target="../media/image1240.png"/><Relationship Id="rId406" Type="http://schemas.openxmlformats.org/officeDocument/2006/relationships/image" Target="../media/image1268.png"/><Relationship Id="rId9" Type="http://schemas.openxmlformats.org/officeDocument/2006/relationships/customXml" Target="../ink/ink1217.xml"/><Relationship Id="rId210" Type="http://schemas.openxmlformats.org/officeDocument/2006/relationships/image" Target="../media/image1172.png"/><Relationship Id="rId392" Type="http://schemas.openxmlformats.org/officeDocument/2006/relationships/image" Target="../media/image1261.png"/><Relationship Id="rId448" Type="http://schemas.openxmlformats.org/officeDocument/2006/relationships/image" Target="../media/image1289.png"/><Relationship Id="rId252" Type="http://schemas.openxmlformats.org/officeDocument/2006/relationships/image" Target="../media/image1192.png"/><Relationship Id="rId294" Type="http://schemas.openxmlformats.org/officeDocument/2006/relationships/image" Target="../media/image1212.png"/><Relationship Id="rId308" Type="http://schemas.openxmlformats.org/officeDocument/2006/relationships/image" Target="../media/image1219.png"/><Relationship Id="rId47" Type="http://schemas.openxmlformats.org/officeDocument/2006/relationships/customXml" Target="../ink/ink1236.xml"/><Relationship Id="rId89" Type="http://schemas.openxmlformats.org/officeDocument/2006/relationships/customXml" Target="../ink/ink1257.xml"/><Relationship Id="rId112" Type="http://schemas.openxmlformats.org/officeDocument/2006/relationships/image" Target="../media/image1123.png"/><Relationship Id="rId154" Type="http://schemas.openxmlformats.org/officeDocument/2006/relationships/image" Target="../media/image1144.png"/><Relationship Id="rId361" Type="http://schemas.openxmlformats.org/officeDocument/2006/relationships/customXml" Target="../ink/ink1393.xml"/><Relationship Id="rId196" Type="http://schemas.openxmlformats.org/officeDocument/2006/relationships/image" Target="../media/image1165.png"/><Relationship Id="rId417" Type="http://schemas.openxmlformats.org/officeDocument/2006/relationships/customXml" Target="../ink/ink1421.xml"/><Relationship Id="rId459" Type="http://schemas.openxmlformats.org/officeDocument/2006/relationships/customXml" Target="../ink/ink1442.xml"/><Relationship Id="rId16" Type="http://schemas.openxmlformats.org/officeDocument/2006/relationships/image" Target="../media/image1075.png"/><Relationship Id="rId221" Type="http://schemas.openxmlformats.org/officeDocument/2006/relationships/customXml" Target="../ink/ink1323.xml"/><Relationship Id="rId263" Type="http://schemas.openxmlformats.org/officeDocument/2006/relationships/customXml" Target="../ink/ink1344.xml"/><Relationship Id="rId319" Type="http://schemas.openxmlformats.org/officeDocument/2006/relationships/customXml" Target="../ink/ink1372.xml"/><Relationship Id="rId470" Type="http://schemas.openxmlformats.org/officeDocument/2006/relationships/image" Target="../media/image1300.png"/><Relationship Id="rId58" Type="http://schemas.openxmlformats.org/officeDocument/2006/relationships/image" Target="../media/image1096.png"/><Relationship Id="rId123" Type="http://schemas.openxmlformats.org/officeDocument/2006/relationships/customXml" Target="../ink/ink1274.xml"/><Relationship Id="rId330" Type="http://schemas.openxmlformats.org/officeDocument/2006/relationships/image" Target="../media/image1230.png"/><Relationship Id="rId165" Type="http://schemas.openxmlformats.org/officeDocument/2006/relationships/customXml" Target="../ink/ink1295.xml"/><Relationship Id="rId372" Type="http://schemas.openxmlformats.org/officeDocument/2006/relationships/image" Target="../media/image1251.png"/><Relationship Id="rId428" Type="http://schemas.openxmlformats.org/officeDocument/2006/relationships/image" Target="../media/image1279.png"/><Relationship Id="rId232" Type="http://schemas.openxmlformats.org/officeDocument/2006/relationships/image" Target="../media/image1182.png"/><Relationship Id="rId274" Type="http://schemas.openxmlformats.org/officeDocument/2006/relationships/image" Target="../media/image1203.png"/><Relationship Id="rId481" Type="http://schemas.openxmlformats.org/officeDocument/2006/relationships/customXml" Target="../ink/ink1453.xml"/><Relationship Id="rId27" Type="http://schemas.openxmlformats.org/officeDocument/2006/relationships/customXml" Target="../ink/ink1226.xml"/><Relationship Id="rId69" Type="http://schemas.openxmlformats.org/officeDocument/2006/relationships/customXml" Target="../ink/ink1247.xml"/><Relationship Id="rId134" Type="http://schemas.openxmlformats.org/officeDocument/2006/relationships/image" Target="../media/image1134.png"/><Relationship Id="rId80" Type="http://schemas.openxmlformats.org/officeDocument/2006/relationships/image" Target="../media/image1107.png"/><Relationship Id="rId176" Type="http://schemas.openxmlformats.org/officeDocument/2006/relationships/image" Target="../media/image1155.png"/><Relationship Id="rId341" Type="http://schemas.openxmlformats.org/officeDocument/2006/relationships/customXml" Target="../ink/ink1383.xml"/><Relationship Id="rId383" Type="http://schemas.openxmlformats.org/officeDocument/2006/relationships/customXml" Target="../ink/ink1404.xml"/><Relationship Id="rId439" Type="http://schemas.openxmlformats.org/officeDocument/2006/relationships/customXml" Target="../ink/ink1432.xml"/><Relationship Id="rId201" Type="http://schemas.openxmlformats.org/officeDocument/2006/relationships/customXml" Target="../ink/ink1313.xml"/><Relationship Id="rId243" Type="http://schemas.openxmlformats.org/officeDocument/2006/relationships/customXml" Target="../ink/ink1334.xml"/><Relationship Id="rId285" Type="http://schemas.openxmlformats.org/officeDocument/2006/relationships/customXml" Target="../ink/ink1355.xml"/><Relationship Id="rId450" Type="http://schemas.openxmlformats.org/officeDocument/2006/relationships/image" Target="../media/image1290.png"/><Relationship Id="rId38" Type="http://schemas.openxmlformats.org/officeDocument/2006/relationships/image" Target="../media/image1086.png"/><Relationship Id="rId103" Type="http://schemas.openxmlformats.org/officeDocument/2006/relationships/customXml" Target="../ink/ink1264.xml"/><Relationship Id="rId310" Type="http://schemas.openxmlformats.org/officeDocument/2006/relationships/image" Target="../media/image1220.png"/><Relationship Id="rId91" Type="http://schemas.openxmlformats.org/officeDocument/2006/relationships/customXml" Target="../ink/ink1258.xml"/><Relationship Id="rId145" Type="http://schemas.openxmlformats.org/officeDocument/2006/relationships/customXml" Target="../ink/ink1285.xml"/><Relationship Id="rId187" Type="http://schemas.openxmlformats.org/officeDocument/2006/relationships/customXml" Target="../ink/ink1306.xml"/><Relationship Id="rId352" Type="http://schemas.openxmlformats.org/officeDocument/2006/relationships/image" Target="../media/image1241.png"/><Relationship Id="rId394" Type="http://schemas.openxmlformats.org/officeDocument/2006/relationships/image" Target="../media/image1262.png"/><Relationship Id="rId408" Type="http://schemas.openxmlformats.org/officeDocument/2006/relationships/image" Target="../media/image1269.png"/><Relationship Id="rId212" Type="http://schemas.openxmlformats.org/officeDocument/2006/relationships/image" Target="../media/image1173.png"/><Relationship Id="rId254" Type="http://schemas.openxmlformats.org/officeDocument/2006/relationships/image" Target="../media/image1193.png"/><Relationship Id="rId49" Type="http://schemas.openxmlformats.org/officeDocument/2006/relationships/customXml" Target="../ink/ink1237.xml"/><Relationship Id="rId114" Type="http://schemas.openxmlformats.org/officeDocument/2006/relationships/image" Target="../media/image1124.png"/><Relationship Id="rId296" Type="http://schemas.openxmlformats.org/officeDocument/2006/relationships/image" Target="../media/image1213.png"/><Relationship Id="rId461" Type="http://schemas.openxmlformats.org/officeDocument/2006/relationships/customXml" Target="../ink/ink1443.xml"/><Relationship Id="rId60" Type="http://schemas.openxmlformats.org/officeDocument/2006/relationships/image" Target="../media/image1097.png"/><Relationship Id="rId156" Type="http://schemas.openxmlformats.org/officeDocument/2006/relationships/image" Target="../media/image1145.png"/><Relationship Id="rId198" Type="http://schemas.openxmlformats.org/officeDocument/2006/relationships/image" Target="../media/image1166.png"/><Relationship Id="rId321" Type="http://schemas.openxmlformats.org/officeDocument/2006/relationships/customXml" Target="../ink/ink1373.xml"/><Relationship Id="rId363" Type="http://schemas.openxmlformats.org/officeDocument/2006/relationships/customXml" Target="../ink/ink1394.xml"/><Relationship Id="rId419" Type="http://schemas.openxmlformats.org/officeDocument/2006/relationships/customXml" Target="../ink/ink1422.xml"/><Relationship Id="rId223" Type="http://schemas.openxmlformats.org/officeDocument/2006/relationships/customXml" Target="../ink/ink1324.xml"/><Relationship Id="rId430" Type="http://schemas.openxmlformats.org/officeDocument/2006/relationships/image" Target="../media/image1280.png"/><Relationship Id="rId18" Type="http://schemas.openxmlformats.org/officeDocument/2006/relationships/image" Target="../media/image1076.png"/><Relationship Id="rId265" Type="http://schemas.openxmlformats.org/officeDocument/2006/relationships/customXml" Target="../ink/ink1345.xml"/><Relationship Id="rId472" Type="http://schemas.openxmlformats.org/officeDocument/2006/relationships/image" Target="../media/image1301.png"/><Relationship Id="rId125" Type="http://schemas.openxmlformats.org/officeDocument/2006/relationships/customXml" Target="../ink/ink1275.xml"/><Relationship Id="rId167" Type="http://schemas.openxmlformats.org/officeDocument/2006/relationships/customXml" Target="../ink/ink1296.xml"/><Relationship Id="rId332" Type="http://schemas.openxmlformats.org/officeDocument/2006/relationships/image" Target="../media/image1231.png"/><Relationship Id="rId374" Type="http://schemas.openxmlformats.org/officeDocument/2006/relationships/image" Target="../media/image1252.png"/><Relationship Id="rId71" Type="http://schemas.openxmlformats.org/officeDocument/2006/relationships/customXml" Target="../ink/ink1248.xml"/><Relationship Id="rId234" Type="http://schemas.openxmlformats.org/officeDocument/2006/relationships/image" Target="../media/image1183.png"/><Relationship Id="rId2" Type="http://schemas.openxmlformats.org/officeDocument/2006/relationships/notesSlide" Target="../notesSlides/notesSlide25.xml"/><Relationship Id="rId29" Type="http://schemas.openxmlformats.org/officeDocument/2006/relationships/customXml" Target="../ink/ink1227.xml"/><Relationship Id="rId276" Type="http://schemas.openxmlformats.org/officeDocument/2006/relationships/image" Target="../media/image1204.png"/><Relationship Id="rId441" Type="http://schemas.openxmlformats.org/officeDocument/2006/relationships/customXml" Target="../ink/ink1433.xml"/><Relationship Id="rId40" Type="http://schemas.openxmlformats.org/officeDocument/2006/relationships/image" Target="../media/image1087.png"/><Relationship Id="rId136" Type="http://schemas.openxmlformats.org/officeDocument/2006/relationships/image" Target="../media/image1135.png"/><Relationship Id="rId178" Type="http://schemas.openxmlformats.org/officeDocument/2006/relationships/image" Target="../media/image1156.png"/><Relationship Id="rId301" Type="http://schemas.openxmlformats.org/officeDocument/2006/relationships/customXml" Target="../ink/ink1363.xml"/><Relationship Id="rId343" Type="http://schemas.openxmlformats.org/officeDocument/2006/relationships/customXml" Target="../ink/ink1384.xml"/><Relationship Id="rId82" Type="http://schemas.openxmlformats.org/officeDocument/2006/relationships/image" Target="../media/image1108.png"/><Relationship Id="rId203" Type="http://schemas.openxmlformats.org/officeDocument/2006/relationships/customXml" Target="../ink/ink1314.xml"/><Relationship Id="rId385" Type="http://schemas.openxmlformats.org/officeDocument/2006/relationships/customXml" Target="../ink/ink1405.xml"/><Relationship Id="rId245" Type="http://schemas.openxmlformats.org/officeDocument/2006/relationships/customXml" Target="../ink/ink1335.xml"/><Relationship Id="rId287" Type="http://schemas.openxmlformats.org/officeDocument/2006/relationships/customXml" Target="../ink/ink1356.xml"/><Relationship Id="rId410" Type="http://schemas.openxmlformats.org/officeDocument/2006/relationships/image" Target="../media/image1270.png"/><Relationship Id="rId452" Type="http://schemas.openxmlformats.org/officeDocument/2006/relationships/image" Target="../media/image1291.png"/><Relationship Id="rId105" Type="http://schemas.openxmlformats.org/officeDocument/2006/relationships/customXml" Target="../ink/ink1265.xml"/><Relationship Id="rId147" Type="http://schemas.openxmlformats.org/officeDocument/2006/relationships/customXml" Target="../ink/ink1286.xml"/><Relationship Id="rId312" Type="http://schemas.openxmlformats.org/officeDocument/2006/relationships/image" Target="../media/image1221.png"/><Relationship Id="rId354" Type="http://schemas.openxmlformats.org/officeDocument/2006/relationships/image" Target="../media/image1242.png"/><Relationship Id="rId51" Type="http://schemas.openxmlformats.org/officeDocument/2006/relationships/customXml" Target="../ink/ink1238.xml"/><Relationship Id="rId93" Type="http://schemas.openxmlformats.org/officeDocument/2006/relationships/customXml" Target="../ink/ink1259.xml"/><Relationship Id="rId189" Type="http://schemas.openxmlformats.org/officeDocument/2006/relationships/customXml" Target="../ink/ink1307.xml"/><Relationship Id="rId396" Type="http://schemas.openxmlformats.org/officeDocument/2006/relationships/image" Target="../media/image1263.png"/><Relationship Id="rId3" Type="http://schemas.openxmlformats.org/officeDocument/2006/relationships/customXml" Target="../ink/ink1214.xml"/><Relationship Id="rId214" Type="http://schemas.openxmlformats.org/officeDocument/2006/relationships/image" Target="../media/image1174.png"/><Relationship Id="rId235" Type="http://schemas.openxmlformats.org/officeDocument/2006/relationships/customXml" Target="../ink/ink1330.xml"/><Relationship Id="rId256" Type="http://schemas.openxmlformats.org/officeDocument/2006/relationships/image" Target="../media/image1194.png"/><Relationship Id="rId277" Type="http://schemas.openxmlformats.org/officeDocument/2006/relationships/customXml" Target="../ink/ink1351.xml"/><Relationship Id="rId298" Type="http://schemas.openxmlformats.org/officeDocument/2006/relationships/image" Target="../media/image1214.png"/><Relationship Id="rId400" Type="http://schemas.openxmlformats.org/officeDocument/2006/relationships/image" Target="../media/image1265.png"/><Relationship Id="rId421" Type="http://schemas.openxmlformats.org/officeDocument/2006/relationships/customXml" Target="../ink/ink1423.xml"/><Relationship Id="rId442" Type="http://schemas.openxmlformats.org/officeDocument/2006/relationships/image" Target="../media/image1286.png"/><Relationship Id="rId463" Type="http://schemas.openxmlformats.org/officeDocument/2006/relationships/customXml" Target="../ink/ink1444.xml"/><Relationship Id="rId116" Type="http://schemas.openxmlformats.org/officeDocument/2006/relationships/image" Target="../media/image1125.png"/><Relationship Id="rId137" Type="http://schemas.openxmlformats.org/officeDocument/2006/relationships/customXml" Target="../ink/ink1281.xml"/><Relationship Id="rId158" Type="http://schemas.openxmlformats.org/officeDocument/2006/relationships/image" Target="../media/image1146.png"/><Relationship Id="rId302" Type="http://schemas.openxmlformats.org/officeDocument/2006/relationships/image" Target="../media/image1216.png"/><Relationship Id="rId323" Type="http://schemas.openxmlformats.org/officeDocument/2006/relationships/customXml" Target="../ink/ink1374.xml"/><Relationship Id="rId344" Type="http://schemas.openxmlformats.org/officeDocument/2006/relationships/image" Target="../media/image1237.png"/><Relationship Id="rId20" Type="http://schemas.openxmlformats.org/officeDocument/2006/relationships/image" Target="../media/image1077.png"/><Relationship Id="rId41" Type="http://schemas.openxmlformats.org/officeDocument/2006/relationships/customXml" Target="../ink/ink1233.xml"/><Relationship Id="rId62" Type="http://schemas.openxmlformats.org/officeDocument/2006/relationships/image" Target="../media/image1098.png"/><Relationship Id="rId83" Type="http://schemas.openxmlformats.org/officeDocument/2006/relationships/customXml" Target="../ink/ink1254.xml"/><Relationship Id="rId179" Type="http://schemas.openxmlformats.org/officeDocument/2006/relationships/customXml" Target="../ink/ink1302.xml"/><Relationship Id="rId365" Type="http://schemas.openxmlformats.org/officeDocument/2006/relationships/customXml" Target="../ink/ink1395.xml"/><Relationship Id="rId386" Type="http://schemas.openxmlformats.org/officeDocument/2006/relationships/image" Target="../media/image1258.png"/><Relationship Id="rId190" Type="http://schemas.openxmlformats.org/officeDocument/2006/relationships/image" Target="../media/image1162.png"/><Relationship Id="rId204" Type="http://schemas.openxmlformats.org/officeDocument/2006/relationships/image" Target="../media/image1169.png"/><Relationship Id="rId225" Type="http://schemas.openxmlformats.org/officeDocument/2006/relationships/customXml" Target="../ink/ink1325.xml"/><Relationship Id="rId246" Type="http://schemas.openxmlformats.org/officeDocument/2006/relationships/image" Target="../media/image1189.png"/><Relationship Id="rId267" Type="http://schemas.openxmlformats.org/officeDocument/2006/relationships/customXml" Target="../ink/ink1346.xml"/><Relationship Id="rId288" Type="http://schemas.openxmlformats.org/officeDocument/2006/relationships/image" Target="../media/image650.png"/><Relationship Id="rId411" Type="http://schemas.openxmlformats.org/officeDocument/2006/relationships/customXml" Target="../ink/ink1418.xml"/><Relationship Id="rId432" Type="http://schemas.openxmlformats.org/officeDocument/2006/relationships/image" Target="../media/image1281.png"/><Relationship Id="rId453" Type="http://schemas.openxmlformats.org/officeDocument/2006/relationships/customXml" Target="../ink/ink1439.xml"/><Relationship Id="rId474" Type="http://schemas.openxmlformats.org/officeDocument/2006/relationships/image" Target="../media/image1302.png"/><Relationship Id="rId106" Type="http://schemas.openxmlformats.org/officeDocument/2006/relationships/image" Target="../media/image1120.png"/><Relationship Id="rId127" Type="http://schemas.openxmlformats.org/officeDocument/2006/relationships/customXml" Target="../ink/ink1276.xml"/><Relationship Id="rId313" Type="http://schemas.openxmlformats.org/officeDocument/2006/relationships/customXml" Target="../ink/ink1369.xml"/><Relationship Id="rId10" Type="http://schemas.openxmlformats.org/officeDocument/2006/relationships/image" Target="../media/image1072.png"/><Relationship Id="rId31" Type="http://schemas.openxmlformats.org/officeDocument/2006/relationships/customXml" Target="../ink/ink1228.xml"/><Relationship Id="rId52" Type="http://schemas.openxmlformats.org/officeDocument/2006/relationships/image" Target="../media/image1093.png"/><Relationship Id="rId73" Type="http://schemas.openxmlformats.org/officeDocument/2006/relationships/customXml" Target="../ink/ink1249.xml"/><Relationship Id="rId94" Type="http://schemas.openxmlformats.org/officeDocument/2006/relationships/image" Target="../media/image1114.png"/><Relationship Id="rId148" Type="http://schemas.openxmlformats.org/officeDocument/2006/relationships/image" Target="../media/image1141.png"/><Relationship Id="rId169" Type="http://schemas.openxmlformats.org/officeDocument/2006/relationships/customXml" Target="../ink/ink1297.xml"/><Relationship Id="rId334" Type="http://schemas.openxmlformats.org/officeDocument/2006/relationships/image" Target="../media/image1232.png"/><Relationship Id="rId355" Type="http://schemas.openxmlformats.org/officeDocument/2006/relationships/customXml" Target="../ink/ink1390.xml"/><Relationship Id="rId376" Type="http://schemas.openxmlformats.org/officeDocument/2006/relationships/image" Target="../media/image1253.png"/><Relationship Id="rId397" Type="http://schemas.openxmlformats.org/officeDocument/2006/relationships/customXml" Target="../ink/ink1411.xml"/><Relationship Id="rId4" Type="http://schemas.openxmlformats.org/officeDocument/2006/relationships/image" Target="../media/image1069.png"/><Relationship Id="rId180" Type="http://schemas.openxmlformats.org/officeDocument/2006/relationships/image" Target="../media/image1157.png"/><Relationship Id="rId215" Type="http://schemas.openxmlformats.org/officeDocument/2006/relationships/customXml" Target="../ink/ink1320.xml"/><Relationship Id="rId236" Type="http://schemas.openxmlformats.org/officeDocument/2006/relationships/image" Target="../media/image1184.png"/><Relationship Id="rId257" Type="http://schemas.openxmlformats.org/officeDocument/2006/relationships/customXml" Target="../ink/ink1341.xml"/><Relationship Id="rId278" Type="http://schemas.openxmlformats.org/officeDocument/2006/relationships/image" Target="../media/image1205.png"/><Relationship Id="rId401" Type="http://schemas.openxmlformats.org/officeDocument/2006/relationships/customXml" Target="../ink/ink1413.xml"/><Relationship Id="rId422" Type="http://schemas.openxmlformats.org/officeDocument/2006/relationships/image" Target="../media/image1276.png"/><Relationship Id="rId443" Type="http://schemas.openxmlformats.org/officeDocument/2006/relationships/customXml" Target="../ink/ink1434.xml"/><Relationship Id="rId464" Type="http://schemas.openxmlformats.org/officeDocument/2006/relationships/image" Target="../media/image1297.png"/><Relationship Id="rId303" Type="http://schemas.openxmlformats.org/officeDocument/2006/relationships/customXml" Target="../ink/ink1364.xml"/><Relationship Id="rId42" Type="http://schemas.openxmlformats.org/officeDocument/2006/relationships/image" Target="../media/image1088.png"/><Relationship Id="rId84" Type="http://schemas.openxmlformats.org/officeDocument/2006/relationships/image" Target="../media/image1109.png"/><Relationship Id="rId138" Type="http://schemas.openxmlformats.org/officeDocument/2006/relationships/image" Target="../media/image1136.png"/><Relationship Id="rId345" Type="http://schemas.openxmlformats.org/officeDocument/2006/relationships/customXml" Target="../ink/ink1385.xml"/><Relationship Id="rId387" Type="http://schemas.openxmlformats.org/officeDocument/2006/relationships/customXml" Target="../ink/ink1406.xml"/><Relationship Id="rId191" Type="http://schemas.openxmlformats.org/officeDocument/2006/relationships/customXml" Target="../ink/ink1308.xml"/><Relationship Id="rId205" Type="http://schemas.openxmlformats.org/officeDocument/2006/relationships/customXml" Target="../ink/ink1315.xml"/><Relationship Id="rId247" Type="http://schemas.openxmlformats.org/officeDocument/2006/relationships/customXml" Target="../ink/ink1336.xml"/><Relationship Id="rId412" Type="http://schemas.openxmlformats.org/officeDocument/2006/relationships/image" Target="../media/image1271.png"/><Relationship Id="rId107" Type="http://schemas.openxmlformats.org/officeDocument/2006/relationships/customXml" Target="../ink/ink1266.xml"/><Relationship Id="rId289" Type="http://schemas.openxmlformats.org/officeDocument/2006/relationships/customXml" Target="../ink/ink1357.xml"/><Relationship Id="rId454" Type="http://schemas.openxmlformats.org/officeDocument/2006/relationships/image" Target="../media/image1292.png"/><Relationship Id="rId11" Type="http://schemas.openxmlformats.org/officeDocument/2006/relationships/customXml" Target="../ink/ink1218.xml"/><Relationship Id="rId53" Type="http://schemas.openxmlformats.org/officeDocument/2006/relationships/customXml" Target="../ink/ink1239.xml"/><Relationship Id="rId149" Type="http://schemas.openxmlformats.org/officeDocument/2006/relationships/customXml" Target="../ink/ink1287.xml"/><Relationship Id="rId314" Type="http://schemas.openxmlformats.org/officeDocument/2006/relationships/image" Target="../media/image1222.png"/><Relationship Id="rId356" Type="http://schemas.openxmlformats.org/officeDocument/2006/relationships/image" Target="../media/image1243.png"/><Relationship Id="rId398" Type="http://schemas.openxmlformats.org/officeDocument/2006/relationships/image" Target="../media/image1264.png"/><Relationship Id="rId95" Type="http://schemas.openxmlformats.org/officeDocument/2006/relationships/customXml" Target="../ink/ink1260.xml"/><Relationship Id="rId160" Type="http://schemas.openxmlformats.org/officeDocument/2006/relationships/image" Target="../media/image1147.png"/><Relationship Id="rId216" Type="http://schemas.openxmlformats.org/officeDocument/2006/relationships/image" Target="../media/image1175.png"/><Relationship Id="rId423" Type="http://schemas.openxmlformats.org/officeDocument/2006/relationships/customXml" Target="../ink/ink1424.xml"/><Relationship Id="rId258" Type="http://schemas.openxmlformats.org/officeDocument/2006/relationships/image" Target="../media/image1195.png"/><Relationship Id="rId465" Type="http://schemas.openxmlformats.org/officeDocument/2006/relationships/customXml" Target="../ink/ink1445.xml"/><Relationship Id="rId22" Type="http://schemas.openxmlformats.org/officeDocument/2006/relationships/image" Target="../media/image1078.png"/><Relationship Id="rId64" Type="http://schemas.openxmlformats.org/officeDocument/2006/relationships/image" Target="../media/image1099.png"/><Relationship Id="rId118" Type="http://schemas.openxmlformats.org/officeDocument/2006/relationships/image" Target="../media/image1126.png"/><Relationship Id="rId325" Type="http://schemas.openxmlformats.org/officeDocument/2006/relationships/customXml" Target="../ink/ink1375.xml"/><Relationship Id="rId367" Type="http://schemas.openxmlformats.org/officeDocument/2006/relationships/customXml" Target="../ink/ink1396.xml"/><Relationship Id="rId171" Type="http://schemas.openxmlformats.org/officeDocument/2006/relationships/customXml" Target="../ink/ink1298.xml"/><Relationship Id="rId227" Type="http://schemas.openxmlformats.org/officeDocument/2006/relationships/customXml" Target="../ink/ink1326.xml"/><Relationship Id="rId269" Type="http://schemas.openxmlformats.org/officeDocument/2006/relationships/customXml" Target="../ink/ink1347.xml"/><Relationship Id="rId434" Type="http://schemas.openxmlformats.org/officeDocument/2006/relationships/image" Target="../media/image1282.png"/><Relationship Id="rId476" Type="http://schemas.openxmlformats.org/officeDocument/2006/relationships/image" Target="../media/image1303.png"/><Relationship Id="rId33" Type="http://schemas.openxmlformats.org/officeDocument/2006/relationships/customXml" Target="../ink/ink1229.xml"/><Relationship Id="rId129" Type="http://schemas.openxmlformats.org/officeDocument/2006/relationships/customXml" Target="../ink/ink1277.xml"/><Relationship Id="rId280" Type="http://schemas.openxmlformats.org/officeDocument/2006/relationships/image" Target="../media/image1206.png"/><Relationship Id="rId336" Type="http://schemas.openxmlformats.org/officeDocument/2006/relationships/image" Target="../media/image1233.png"/><Relationship Id="rId75" Type="http://schemas.openxmlformats.org/officeDocument/2006/relationships/customXml" Target="../ink/ink1250.xml"/><Relationship Id="rId140" Type="http://schemas.openxmlformats.org/officeDocument/2006/relationships/image" Target="../media/image1137.png"/><Relationship Id="rId182" Type="http://schemas.openxmlformats.org/officeDocument/2006/relationships/image" Target="../media/image1158.png"/><Relationship Id="rId378" Type="http://schemas.openxmlformats.org/officeDocument/2006/relationships/image" Target="../media/image1254.png"/><Relationship Id="rId403" Type="http://schemas.openxmlformats.org/officeDocument/2006/relationships/customXml" Target="../ink/ink1414.xml"/><Relationship Id="rId6" Type="http://schemas.openxmlformats.org/officeDocument/2006/relationships/image" Target="../media/image1070.png"/><Relationship Id="rId238" Type="http://schemas.openxmlformats.org/officeDocument/2006/relationships/image" Target="../media/image1185.png"/><Relationship Id="rId445" Type="http://schemas.openxmlformats.org/officeDocument/2006/relationships/customXml" Target="../ink/ink1435.xml"/><Relationship Id="rId291" Type="http://schemas.openxmlformats.org/officeDocument/2006/relationships/customXml" Target="../ink/ink1358.xml"/><Relationship Id="rId305" Type="http://schemas.openxmlformats.org/officeDocument/2006/relationships/customXml" Target="../ink/ink1365.xml"/><Relationship Id="rId347" Type="http://schemas.openxmlformats.org/officeDocument/2006/relationships/customXml" Target="../ink/ink1386.xml"/><Relationship Id="rId44" Type="http://schemas.openxmlformats.org/officeDocument/2006/relationships/image" Target="../media/image1089.png"/><Relationship Id="rId86" Type="http://schemas.openxmlformats.org/officeDocument/2006/relationships/image" Target="../media/image1110.png"/><Relationship Id="rId151" Type="http://schemas.openxmlformats.org/officeDocument/2006/relationships/customXml" Target="../ink/ink1288.xml"/><Relationship Id="rId389" Type="http://schemas.openxmlformats.org/officeDocument/2006/relationships/customXml" Target="../ink/ink1407.xml"/><Relationship Id="rId193" Type="http://schemas.openxmlformats.org/officeDocument/2006/relationships/customXml" Target="../ink/ink1309.xml"/><Relationship Id="rId207" Type="http://schemas.openxmlformats.org/officeDocument/2006/relationships/customXml" Target="../ink/ink1316.xml"/><Relationship Id="rId249" Type="http://schemas.openxmlformats.org/officeDocument/2006/relationships/customXml" Target="../ink/ink1337.xml"/><Relationship Id="rId414" Type="http://schemas.openxmlformats.org/officeDocument/2006/relationships/image" Target="../media/image1272.png"/><Relationship Id="rId456" Type="http://schemas.openxmlformats.org/officeDocument/2006/relationships/image" Target="../media/image1293.png"/><Relationship Id="rId13" Type="http://schemas.openxmlformats.org/officeDocument/2006/relationships/customXml" Target="../ink/ink1219.xml"/><Relationship Id="rId109" Type="http://schemas.openxmlformats.org/officeDocument/2006/relationships/customXml" Target="../ink/ink1267.xml"/><Relationship Id="rId260" Type="http://schemas.openxmlformats.org/officeDocument/2006/relationships/image" Target="../media/image1196.png"/><Relationship Id="rId316" Type="http://schemas.openxmlformats.org/officeDocument/2006/relationships/image" Target="../media/image1223.png"/><Relationship Id="rId55" Type="http://schemas.openxmlformats.org/officeDocument/2006/relationships/customXml" Target="../ink/ink1240.xml"/><Relationship Id="rId97" Type="http://schemas.openxmlformats.org/officeDocument/2006/relationships/customXml" Target="../ink/ink1261.xml"/><Relationship Id="rId120" Type="http://schemas.openxmlformats.org/officeDocument/2006/relationships/image" Target="../media/image1127.png"/><Relationship Id="rId358" Type="http://schemas.openxmlformats.org/officeDocument/2006/relationships/image" Target="../media/image1244.png"/><Relationship Id="rId162" Type="http://schemas.openxmlformats.org/officeDocument/2006/relationships/image" Target="../media/image1148.png"/><Relationship Id="rId218" Type="http://schemas.openxmlformats.org/officeDocument/2006/relationships/image" Target="../media/image1176.png"/><Relationship Id="rId425" Type="http://schemas.openxmlformats.org/officeDocument/2006/relationships/customXml" Target="../ink/ink1425.xml"/><Relationship Id="rId467" Type="http://schemas.openxmlformats.org/officeDocument/2006/relationships/customXml" Target="../ink/ink1446.xml"/><Relationship Id="rId271" Type="http://schemas.openxmlformats.org/officeDocument/2006/relationships/customXml" Target="../ink/ink1348.xml"/><Relationship Id="rId24" Type="http://schemas.openxmlformats.org/officeDocument/2006/relationships/image" Target="../media/image1079.png"/><Relationship Id="rId66" Type="http://schemas.openxmlformats.org/officeDocument/2006/relationships/image" Target="../media/image1100.png"/><Relationship Id="rId131" Type="http://schemas.openxmlformats.org/officeDocument/2006/relationships/customXml" Target="../ink/ink1278.xml"/><Relationship Id="rId327" Type="http://schemas.openxmlformats.org/officeDocument/2006/relationships/customXml" Target="../ink/ink1376.xml"/><Relationship Id="rId369" Type="http://schemas.openxmlformats.org/officeDocument/2006/relationships/customXml" Target="../ink/ink1397.xml"/><Relationship Id="rId173" Type="http://schemas.openxmlformats.org/officeDocument/2006/relationships/customXml" Target="../ink/ink1299.xml"/><Relationship Id="rId229" Type="http://schemas.openxmlformats.org/officeDocument/2006/relationships/customXml" Target="../ink/ink1327.xml"/><Relationship Id="rId380" Type="http://schemas.openxmlformats.org/officeDocument/2006/relationships/image" Target="../media/image1255.png"/><Relationship Id="rId436" Type="http://schemas.openxmlformats.org/officeDocument/2006/relationships/image" Target="../media/image1283.png"/><Relationship Id="rId240" Type="http://schemas.openxmlformats.org/officeDocument/2006/relationships/image" Target="../media/image1186.png"/><Relationship Id="rId478" Type="http://schemas.openxmlformats.org/officeDocument/2006/relationships/image" Target="../media/image1304.png"/><Relationship Id="rId35" Type="http://schemas.openxmlformats.org/officeDocument/2006/relationships/customXml" Target="../ink/ink1230.xml"/><Relationship Id="rId77" Type="http://schemas.openxmlformats.org/officeDocument/2006/relationships/customXml" Target="../ink/ink1251.xml"/><Relationship Id="rId100" Type="http://schemas.openxmlformats.org/officeDocument/2006/relationships/image" Target="../media/image1117.png"/><Relationship Id="rId282" Type="http://schemas.openxmlformats.org/officeDocument/2006/relationships/image" Target="../media/image1207.png"/><Relationship Id="rId338" Type="http://schemas.openxmlformats.org/officeDocument/2006/relationships/image" Target="../media/image1234.png"/><Relationship Id="rId8" Type="http://schemas.openxmlformats.org/officeDocument/2006/relationships/image" Target="../media/image1071.png"/><Relationship Id="rId142" Type="http://schemas.openxmlformats.org/officeDocument/2006/relationships/image" Target="../media/image1138.png"/><Relationship Id="rId184" Type="http://schemas.openxmlformats.org/officeDocument/2006/relationships/image" Target="../media/image1159.png"/><Relationship Id="rId391" Type="http://schemas.openxmlformats.org/officeDocument/2006/relationships/customXml" Target="../ink/ink1408.xml"/><Relationship Id="rId405" Type="http://schemas.openxmlformats.org/officeDocument/2006/relationships/customXml" Target="../ink/ink1415.xml"/><Relationship Id="rId447" Type="http://schemas.openxmlformats.org/officeDocument/2006/relationships/customXml" Target="../ink/ink1436.xml"/><Relationship Id="rId251" Type="http://schemas.openxmlformats.org/officeDocument/2006/relationships/customXml" Target="../ink/ink1338.xml"/><Relationship Id="rId46" Type="http://schemas.openxmlformats.org/officeDocument/2006/relationships/image" Target="../media/image1090.png"/><Relationship Id="rId293" Type="http://schemas.openxmlformats.org/officeDocument/2006/relationships/customXml" Target="../ink/ink1359.xml"/><Relationship Id="rId307" Type="http://schemas.openxmlformats.org/officeDocument/2006/relationships/customXml" Target="../ink/ink1366.xml"/><Relationship Id="rId349" Type="http://schemas.openxmlformats.org/officeDocument/2006/relationships/customXml" Target="../ink/ink1387.xml"/><Relationship Id="rId88" Type="http://schemas.openxmlformats.org/officeDocument/2006/relationships/image" Target="../media/image1111.png"/><Relationship Id="rId111" Type="http://schemas.openxmlformats.org/officeDocument/2006/relationships/customXml" Target="../ink/ink1268.xml"/><Relationship Id="rId153" Type="http://schemas.openxmlformats.org/officeDocument/2006/relationships/customXml" Target="../ink/ink1289.xml"/><Relationship Id="rId195" Type="http://schemas.openxmlformats.org/officeDocument/2006/relationships/customXml" Target="../ink/ink1310.xml"/><Relationship Id="rId209" Type="http://schemas.openxmlformats.org/officeDocument/2006/relationships/customXml" Target="../ink/ink1317.xml"/><Relationship Id="rId360" Type="http://schemas.openxmlformats.org/officeDocument/2006/relationships/image" Target="../media/image1245.png"/><Relationship Id="rId416" Type="http://schemas.openxmlformats.org/officeDocument/2006/relationships/image" Target="../media/image1273.png"/><Relationship Id="rId220" Type="http://schemas.openxmlformats.org/officeDocument/2006/relationships/image" Target="../media/image1177.png"/><Relationship Id="rId458" Type="http://schemas.openxmlformats.org/officeDocument/2006/relationships/image" Target="../media/image1294.png"/><Relationship Id="rId15" Type="http://schemas.openxmlformats.org/officeDocument/2006/relationships/customXml" Target="../ink/ink1220.xml"/><Relationship Id="rId57" Type="http://schemas.openxmlformats.org/officeDocument/2006/relationships/customXml" Target="../ink/ink1241.xml"/><Relationship Id="rId262" Type="http://schemas.openxmlformats.org/officeDocument/2006/relationships/image" Target="../media/image1197.png"/><Relationship Id="rId318" Type="http://schemas.openxmlformats.org/officeDocument/2006/relationships/image" Target="../media/image1224.png"/><Relationship Id="rId99" Type="http://schemas.openxmlformats.org/officeDocument/2006/relationships/customXml" Target="../ink/ink1262.xml"/><Relationship Id="rId122" Type="http://schemas.openxmlformats.org/officeDocument/2006/relationships/image" Target="../media/image1128.png"/><Relationship Id="rId164" Type="http://schemas.openxmlformats.org/officeDocument/2006/relationships/image" Target="../media/image1149.png"/><Relationship Id="rId371" Type="http://schemas.openxmlformats.org/officeDocument/2006/relationships/customXml" Target="../ink/ink1398.xml"/><Relationship Id="rId427" Type="http://schemas.openxmlformats.org/officeDocument/2006/relationships/customXml" Target="../ink/ink1426.xml"/><Relationship Id="rId469" Type="http://schemas.openxmlformats.org/officeDocument/2006/relationships/customXml" Target="../ink/ink1447.xml"/><Relationship Id="rId26" Type="http://schemas.openxmlformats.org/officeDocument/2006/relationships/image" Target="../media/image1080.png"/><Relationship Id="rId231" Type="http://schemas.openxmlformats.org/officeDocument/2006/relationships/customXml" Target="../ink/ink1328.xml"/><Relationship Id="rId273" Type="http://schemas.openxmlformats.org/officeDocument/2006/relationships/customXml" Target="../ink/ink1349.xml"/><Relationship Id="rId329" Type="http://schemas.openxmlformats.org/officeDocument/2006/relationships/customXml" Target="../ink/ink1377.xml"/><Relationship Id="rId480" Type="http://schemas.openxmlformats.org/officeDocument/2006/relationships/image" Target="../media/image1305.png"/><Relationship Id="rId68" Type="http://schemas.openxmlformats.org/officeDocument/2006/relationships/image" Target="../media/image1101.png"/><Relationship Id="rId133" Type="http://schemas.openxmlformats.org/officeDocument/2006/relationships/customXml" Target="../ink/ink1279.xml"/><Relationship Id="rId175" Type="http://schemas.openxmlformats.org/officeDocument/2006/relationships/customXml" Target="../ink/ink1300.xml"/><Relationship Id="rId340" Type="http://schemas.openxmlformats.org/officeDocument/2006/relationships/image" Target="../media/image1235.png"/><Relationship Id="rId200" Type="http://schemas.openxmlformats.org/officeDocument/2006/relationships/image" Target="../media/image1167.png"/><Relationship Id="rId382" Type="http://schemas.openxmlformats.org/officeDocument/2006/relationships/image" Target="../media/image1256.png"/><Relationship Id="rId438" Type="http://schemas.openxmlformats.org/officeDocument/2006/relationships/image" Target="../media/image1284.png"/><Relationship Id="rId242" Type="http://schemas.openxmlformats.org/officeDocument/2006/relationships/image" Target="../media/image1187.png"/><Relationship Id="rId284" Type="http://schemas.openxmlformats.org/officeDocument/2006/relationships/image" Target="../media/image1208.png"/><Relationship Id="rId37" Type="http://schemas.openxmlformats.org/officeDocument/2006/relationships/customXml" Target="../ink/ink1231.xml"/><Relationship Id="rId79" Type="http://schemas.openxmlformats.org/officeDocument/2006/relationships/customXml" Target="../ink/ink1252.xml"/><Relationship Id="rId102" Type="http://schemas.openxmlformats.org/officeDocument/2006/relationships/image" Target="../media/image1118.png"/><Relationship Id="rId144" Type="http://schemas.openxmlformats.org/officeDocument/2006/relationships/image" Target="../media/image1139.png"/><Relationship Id="rId90" Type="http://schemas.openxmlformats.org/officeDocument/2006/relationships/image" Target="../media/image1112.png"/><Relationship Id="rId186" Type="http://schemas.openxmlformats.org/officeDocument/2006/relationships/image" Target="../media/image1160.png"/><Relationship Id="rId351" Type="http://schemas.openxmlformats.org/officeDocument/2006/relationships/customXml" Target="../ink/ink1388.xml"/><Relationship Id="rId393" Type="http://schemas.openxmlformats.org/officeDocument/2006/relationships/customXml" Target="../ink/ink1409.xml"/><Relationship Id="rId407" Type="http://schemas.openxmlformats.org/officeDocument/2006/relationships/customXml" Target="../ink/ink1416.xml"/><Relationship Id="rId449" Type="http://schemas.openxmlformats.org/officeDocument/2006/relationships/customXml" Target="../ink/ink1437.xml"/><Relationship Id="rId211" Type="http://schemas.openxmlformats.org/officeDocument/2006/relationships/customXml" Target="../ink/ink1318.xml"/><Relationship Id="rId253" Type="http://schemas.openxmlformats.org/officeDocument/2006/relationships/customXml" Target="../ink/ink1339.xml"/><Relationship Id="rId295" Type="http://schemas.openxmlformats.org/officeDocument/2006/relationships/customXml" Target="../ink/ink1360.xml"/><Relationship Id="rId309" Type="http://schemas.openxmlformats.org/officeDocument/2006/relationships/customXml" Target="../ink/ink1367.xml"/><Relationship Id="rId460" Type="http://schemas.openxmlformats.org/officeDocument/2006/relationships/image" Target="../media/image1295.png"/><Relationship Id="rId48" Type="http://schemas.openxmlformats.org/officeDocument/2006/relationships/image" Target="../media/image1091.png"/><Relationship Id="rId113" Type="http://schemas.openxmlformats.org/officeDocument/2006/relationships/customXml" Target="../ink/ink1269.xml"/><Relationship Id="rId320" Type="http://schemas.openxmlformats.org/officeDocument/2006/relationships/image" Target="../media/image1225.png"/><Relationship Id="rId155" Type="http://schemas.openxmlformats.org/officeDocument/2006/relationships/customXml" Target="../ink/ink1290.xml"/><Relationship Id="rId197" Type="http://schemas.openxmlformats.org/officeDocument/2006/relationships/customXml" Target="../ink/ink1311.xml"/><Relationship Id="rId362" Type="http://schemas.openxmlformats.org/officeDocument/2006/relationships/image" Target="../media/image1246.png"/><Relationship Id="rId418" Type="http://schemas.openxmlformats.org/officeDocument/2006/relationships/image" Target="../media/image1274.png"/><Relationship Id="rId222" Type="http://schemas.openxmlformats.org/officeDocument/2006/relationships/image" Target="../media/image269.png"/><Relationship Id="rId264" Type="http://schemas.openxmlformats.org/officeDocument/2006/relationships/image" Target="../media/image1198.png"/><Relationship Id="rId471" Type="http://schemas.openxmlformats.org/officeDocument/2006/relationships/customXml" Target="../ink/ink1448.xml"/><Relationship Id="rId17" Type="http://schemas.openxmlformats.org/officeDocument/2006/relationships/customXml" Target="../ink/ink1221.xml"/><Relationship Id="rId59" Type="http://schemas.openxmlformats.org/officeDocument/2006/relationships/customXml" Target="../ink/ink1242.xml"/><Relationship Id="rId124" Type="http://schemas.openxmlformats.org/officeDocument/2006/relationships/image" Target="../media/image1129.png"/><Relationship Id="rId70" Type="http://schemas.openxmlformats.org/officeDocument/2006/relationships/image" Target="../media/image1102.png"/><Relationship Id="rId166" Type="http://schemas.openxmlformats.org/officeDocument/2006/relationships/image" Target="../media/image1150.png"/><Relationship Id="rId331" Type="http://schemas.openxmlformats.org/officeDocument/2006/relationships/customXml" Target="../ink/ink1378.xml"/><Relationship Id="rId373" Type="http://schemas.openxmlformats.org/officeDocument/2006/relationships/customXml" Target="../ink/ink1399.xml"/><Relationship Id="rId429" Type="http://schemas.openxmlformats.org/officeDocument/2006/relationships/customXml" Target="../ink/ink1427.xml"/><Relationship Id="rId1" Type="http://schemas.openxmlformats.org/officeDocument/2006/relationships/slideLayout" Target="../slideLayouts/slideLayout7.xml"/><Relationship Id="rId233" Type="http://schemas.openxmlformats.org/officeDocument/2006/relationships/customXml" Target="../ink/ink1329.xml"/><Relationship Id="rId440" Type="http://schemas.openxmlformats.org/officeDocument/2006/relationships/image" Target="../media/image1285.png"/><Relationship Id="rId28" Type="http://schemas.openxmlformats.org/officeDocument/2006/relationships/image" Target="../media/image1081.png"/><Relationship Id="rId275" Type="http://schemas.openxmlformats.org/officeDocument/2006/relationships/customXml" Target="../ink/ink1350.xml"/><Relationship Id="rId300" Type="http://schemas.openxmlformats.org/officeDocument/2006/relationships/image" Target="../media/image1215.png"/><Relationship Id="rId482" Type="http://schemas.openxmlformats.org/officeDocument/2006/relationships/image" Target="../media/image1306.png"/><Relationship Id="rId81" Type="http://schemas.openxmlformats.org/officeDocument/2006/relationships/customXml" Target="../ink/ink1253.xml"/><Relationship Id="rId135" Type="http://schemas.openxmlformats.org/officeDocument/2006/relationships/customXml" Target="../ink/ink1280.xml"/><Relationship Id="rId177" Type="http://schemas.openxmlformats.org/officeDocument/2006/relationships/customXml" Target="../ink/ink1301.xml"/><Relationship Id="rId342" Type="http://schemas.openxmlformats.org/officeDocument/2006/relationships/image" Target="../media/image1236.png"/><Relationship Id="rId384" Type="http://schemas.openxmlformats.org/officeDocument/2006/relationships/image" Target="../media/image1257.png"/><Relationship Id="rId202" Type="http://schemas.openxmlformats.org/officeDocument/2006/relationships/image" Target="../media/image1168.png"/><Relationship Id="rId244" Type="http://schemas.openxmlformats.org/officeDocument/2006/relationships/image" Target="../media/image1188.png"/><Relationship Id="rId39" Type="http://schemas.openxmlformats.org/officeDocument/2006/relationships/customXml" Target="../ink/ink1232.xml"/><Relationship Id="rId286" Type="http://schemas.openxmlformats.org/officeDocument/2006/relationships/image" Target="../media/image1209.png"/><Relationship Id="rId451" Type="http://schemas.openxmlformats.org/officeDocument/2006/relationships/customXml" Target="../ink/ink1438.xml"/><Relationship Id="rId50" Type="http://schemas.openxmlformats.org/officeDocument/2006/relationships/image" Target="../media/image1092.png"/><Relationship Id="rId104" Type="http://schemas.openxmlformats.org/officeDocument/2006/relationships/image" Target="../media/image1119.png"/><Relationship Id="rId146" Type="http://schemas.openxmlformats.org/officeDocument/2006/relationships/image" Target="../media/image1140.png"/><Relationship Id="rId188" Type="http://schemas.openxmlformats.org/officeDocument/2006/relationships/image" Target="../media/image1161.png"/><Relationship Id="rId311" Type="http://schemas.openxmlformats.org/officeDocument/2006/relationships/customXml" Target="../ink/ink1368.xml"/><Relationship Id="rId353" Type="http://schemas.openxmlformats.org/officeDocument/2006/relationships/customXml" Target="../ink/ink1389.xml"/><Relationship Id="rId395" Type="http://schemas.openxmlformats.org/officeDocument/2006/relationships/customXml" Target="../ink/ink1410.xml"/><Relationship Id="rId409" Type="http://schemas.openxmlformats.org/officeDocument/2006/relationships/customXml" Target="../ink/ink1417.xml"/><Relationship Id="rId92" Type="http://schemas.openxmlformats.org/officeDocument/2006/relationships/image" Target="../media/image1113.png"/><Relationship Id="rId213" Type="http://schemas.openxmlformats.org/officeDocument/2006/relationships/customXml" Target="../ink/ink1319.xml"/><Relationship Id="rId420" Type="http://schemas.openxmlformats.org/officeDocument/2006/relationships/image" Target="../media/image1275.png"/><Relationship Id="rId255" Type="http://schemas.openxmlformats.org/officeDocument/2006/relationships/customXml" Target="../ink/ink1340.xml"/><Relationship Id="rId297" Type="http://schemas.openxmlformats.org/officeDocument/2006/relationships/customXml" Target="../ink/ink1361.xml"/><Relationship Id="rId462" Type="http://schemas.openxmlformats.org/officeDocument/2006/relationships/image" Target="../media/image1296.png"/><Relationship Id="rId115" Type="http://schemas.openxmlformats.org/officeDocument/2006/relationships/customXml" Target="../ink/ink1270.xml"/><Relationship Id="rId157" Type="http://schemas.openxmlformats.org/officeDocument/2006/relationships/customXml" Target="../ink/ink1291.xml"/><Relationship Id="rId322" Type="http://schemas.openxmlformats.org/officeDocument/2006/relationships/image" Target="../media/image1226.png"/><Relationship Id="rId364" Type="http://schemas.openxmlformats.org/officeDocument/2006/relationships/image" Target="../media/image1247.png"/><Relationship Id="rId61" Type="http://schemas.openxmlformats.org/officeDocument/2006/relationships/customXml" Target="../ink/ink1243.xml"/><Relationship Id="rId199" Type="http://schemas.openxmlformats.org/officeDocument/2006/relationships/customXml" Target="../ink/ink1312.xml"/><Relationship Id="rId19" Type="http://schemas.openxmlformats.org/officeDocument/2006/relationships/customXml" Target="../ink/ink1222.xml"/><Relationship Id="rId224" Type="http://schemas.openxmlformats.org/officeDocument/2006/relationships/image" Target="../media/image1178.png"/><Relationship Id="rId266" Type="http://schemas.openxmlformats.org/officeDocument/2006/relationships/image" Target="../media/image1199.png"/><Relationship Id="rId431" Type="http://schemas.openxmlformats.org/officeDocument/2006/relationships/customXml" Target="../ink/ink1428.xml"/><Relationship Id="rId473" Type="http://schemas.openxmlformats.org/officeDocument/2006/relationships/customXml" Target="../ink/ink1449.xml"/><Relationship Id="rId30" Type="http://schemas.openxmlformats.org/officeDocument/2006/relationships/image" Target="../media/image1082.png"/><Relationship Id="rId126" Type="http://schemas.openxmlformats.org/officeDocument/2006/relationships/image" Target="../media/image1130.png"/><Relationship Id="rId168" Type="http://schemas.openxmlformats.org/officeDocument/2006/relationships/image" Target="../media/image1151.png"/><Relationship Id="rId333" Type="http://schemas.openxmlformats.org/officeDocument/2006/relationships/customXml" Target="../ink/ink1379.xml"/><Relationship Id="rId72" Type="http://schemas.openxmlformats.org/officeDocument/2006/relationships/image" Target="../media/image1103.png"/><Relationship Id="rId375" Type="http://schemas.openxmlformats.org/officeDocument/2006/relationships/customXml" Target="../ink/ink1400.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7.xml"/><Relationship Id="rId5" Type="http://schemas.openxmlformats.org/officeDocument/2006/relationships/image" Target="../media/image9.png"/><Relationship Id="rId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customXml" Target="../ink/ink8.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customXml" Target="../ink/ink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emf"/><Relationship Id="rId7" Type="http://schemas.openxmlformats.org/officeDocument/2006/relationships/customXml" Target="../ink/ink1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customXml" Target="../ink/ink16.xml"/><Relationship Id="rId18" Type="http://schemas.openxmlformats.org/officeDocument/2006/relationships/image" Target="../media/image27.png"/><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image" Target="../media/image24.png"/><Relationship Id="rId17" Type="http://schemas.openxmlformats.org/officeDocument/2006/relationships/customXml" Target="../ink/ink18.xml"/><Relationship Id="rId2" Type="http://schemas.openxmlformats.org/officeDocument/2006/relationships/notesSlide" Target="../notesSlides/notesSlide8.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customXml" Target="../ink/ink15.xml"/><Relationship Id="rId5" Type="http://schemas.openxmlformats.org/officeDocument/2006/relationships/customXml" Target="../ink/ink12.xml"/><Relationship Id="rId15" Type="http://schemas.openxmlformats.org/officeDocument/2006/relationships/customXml" Target="../ink/ink17.xml"/><Relationship Id="rId10" Type="http://schemas.openxmlformats.org/officeDocument/2006/relationships/image" Target="../media/image23.png"/><Relationship Id="rId19" Type="http://schemas.openxmlformats.org/officeDocument/2006/relationships/customXml" Target="../ink/ink19.xml"/><Relationship Id="rId4" Type="http://schemas.openxmlformats.org/officeDocument/2006/relationships/image" Target="../media/image20.png"/><Relationship Id="rId9" Type="http://schemas.openxmlformats.org/officeDocument/2006/relationships/customXml" Target="../ink/ink14.xml"/><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26" Type="http://schemas.openxmlformats.org/officeDocument/2006/relationships/image" Target="../media/image40.png"/><Relationship Id="rId21" Type="http://schemas.openxmlformats.org/officeDocument/2006/relationships/customXml" Target="../ink/ink29.xml"/><Relationship Id="rId42" Type="http://schemas.openxmlformats.org/officeDocument/2006/relationships/image" Target="../media/image48.png"/><Relationship Id="rId47" Type="http://schemas.openxmlformats.org/officeDocument/2006/relationships/customXml" Target="../ink/ink42.xml"/><Relationship Id="rId63" Type="http://schemas.openxmlformats.org/officeDocument/2006/relationships/customXml" Target="../ink/ink50.xml"/><Relationship Id="rId68" Type="http://schemas.openxmlformats.org/officeDocument/2006/relationships/image" Target="../media/image61.png"/><Relationship Id="rId7" Type="http://schemas.openxmlformats.org/officeDocument/2006/relationships/customXml" Target="../ink/ink22.xml"/><Relationship Id="rId2" Type="http://schemas.openxmlformats.org/officeDocument/2006/relationships/notesSlide" Target="../notesSlides/notesSlide9.xml"/><Relationship Id="rId16" Type="http://schemas.openxmlformats.org/officeDocument/2006/relationships/image" Target="../media/image35.png"/><Relationship Id="rId29" Type="http://schemas.openxmlformats.org/officeDocument/2006/relationships/customXml" Target="../ink/ink33.xml"/><Relationship Id="rId11" Type="http://schemas.openxmlformats.org/officeDocument/2006/relationships/customXml" Target="../ink/ink24.xml"/><Relationship Id="rId24" Type="http://schemas.openxmlformats.org/officeDocument/2006/relationships/image" Target="../media/image39.png"/><Relationship Id="rId32" Type="http://schemas.openxmlformats.org/officeDocument/2006/relationships/image" Target="../media/image43.png"/><Relationship Id="rId37" Type="http://schemas.openxmlformats.org/officeDocument/2006/relationships/customXml" Target="../ink/ink37.xml"/><Relationship Id="rId40" Type="http://schemas.openxmlformats.org/officeDocument/2006/relationships/image" Target="../media/image47.png"/><Relationship Id="rId45" Type="http://schemas.openxmlformats.org/officeDocument/2006/relationships/customXml" Target="../ink/ink41.xml"/><Relationship Id="rId53" Type="http://schemas.openxmlformats.org/officeDocument/2006/relationships/customXml" Target="../ink/ink45.xml"/><Relationship Id="rId58" Type="http://schemas.openxmlformats.org/officeDocument/2006/relationships/image" Target="../media/image56.png"/><Relationship Id="rId66" Type="http://schemas.openxmlformats.org/officeDocument/2006/relationships/image" Target="../media/image60.png"/><Relationship Id="rId5" Type="http://schemas.openxmlformats.org/officeDocument/2006/relationships/customXml" Target="../ink/ink21.xml"/><Relationship Id="rId61" Type="http://schemas.openxmlformats.org/officeDocument/2006/relationships/customXml" Target="../ink/ink49.xml"/><Relationship Id="rId19" Type="http://schemas.openxmlformats.org/officeDocument/2006/relationships/customXml" Target="../ink/ink28.xml"/><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customXml" Target="../ink/ink32.xml"/><Relationship Id="rId30" Type="http://schemas.openxmlformats.org/officeDocument/2006/relationships/image" Target="../media/image42.png"/><Relationship Id="rId35" Type="http://schemas.openxmlformats.org/officeDocument/2006/relationships/customXml" Target="../ink/ink36.xml"/><Relationship Id="rId43" Type="http://schemas.openxmlformats.org/officeDocument/2006/relationships/customXml" Target="../ink/ink40.xml"/><Relationship Id="rId48" Type="http://schemas.openxmlformats.org/officeDocument/2006/relationships/image" Target="../media/image51.png"/><Relationship Id="rId56" Type="http://schemas.openxmlformats.org/officeDocument/2006/relationships/image" Target="../media/image55.png"/><Relationship Id="rId64" Type="http://schemas.openxmlformats.org/officeDocument/2006/relationships/image" Target="../media/image59.png"/><Relationship Id="rId69" Type="http://schemas.openxmlformats.org/officeDocument/2006/relationships/customXml" Target="../ink/ink53.xml"/><Relationship Id="rId8" Type="http://schemas.openxmlformats.org/officeDocument/2006/relationships/image" Target="../media/image31.png"/><Relationship Id="rId51" Type="http://schemas.openxmlformats.org/officeDocument/2006/relationships/customXml" Target="../ink/ink44.xml"/><Relationship Id="rId3" Type="http://schemas.openxmlformats.org/officeDocument/2006/relationships/customXml" Target="../ink/ink20.xml"/><Relationship Id="rId12" Type="http://schemas.openxmlformats.org/officeDocument/2006/relationships/image" Target="../media/image33.png"/><Relationship Id="rId17" Type="http://schemas.openxmlformats.org/officeDocument/2006/relationships/customXml" Target="../ink/ink27.xml"/><Relationship Id="rId25" Type="http://schemas.openxmlformats.org/officeDocument/2006/relationships/customXml" Target="../ink/ink31.xml"/><Relationship Id="rId33" Type="http://schemas.openxmlformats.org/officeDocument/2006/relationships/customXml" Target="../ink/ink35.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48.xml"/><Relationship Id="rId67" Type="http://schemas.openxmlformats.org/officeDocument/2006/relationships/customXml" Target="../ink/ink52.xml"/><Relationship Id="rId20" Type="http://schemas.openxmlformats.org/officeDocument/2006/relationships/image" Target="../media/image37.png"/><Relationship Id="rId41" Type="http://schemas.openxmlformats.org/officeDocument/2006/relationships/customXml" Target="../ink/ink39.xml"/><Relationship Id="rId54" Type="http://schemas.openxmlformats.org/officeDocument/2006/relationships/image" Target="../media/image54.png"/><Relationship Id="rId62" Type="http://schemas.openxmlformats.org/officeDocument/2006/relationships/image" Target="../media/image58.png"/><Relationship Id="rId7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0.png"/><Relationship Id="rId15" Type="http://schemas.openxmlformats.org/officeDocument/2006/relationships/customXml" Target="../ink/ink26.xml"/><Relationship Id="rId23" Type="http://schemas.openxmlformats.org/officeDocument/2006/relationships/customXml" Target="../ink/ink30.xml"/><Relationship Id="rId28" Type="http://schemas.openxmlformats.org/officeDocument/2006/relationships/image" Target="../media/image41.png"/><Relationship Id="rId36" Type="http://schemas.openxmlformats.org/officeDocument/2006/relationships/image" Target="../media/image45.png"/><Relationship Id="rId49" Type="http://schemas.openxmlformats.org/officeDocument/2006/relationships/customXml" Target="../ink/ink43.xml"/><Relationship Id="rId57" Type="http://schemas.openxmlformats.org/officeDocument/2006/relationships/customXml" Target="../ink/ink47.xml"/><Relationship Id="rId10" Type="http://schemas.openxmlformats.org/officeDocument/2006/relationships/image" Target="../media/image32.png"/><Relationship Id="rId31" Type="http://schemas.openxmlformats.org/officeDocument/2006/relationships/customXml" Target="../ink/ink34.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65" Type="http://schemas.openxmlformats.org/officeDocument/2006/relationships/customXml" Target="../ink/ink51.xml"/><Relationship Id="rId4" Type="http://schemas.openxmlformats.org/officeDocument/2006/relationships/image" Target="../media/image29.png"/><Relationship Id="rId9" Type="http://schemas.openxmlformats.org/officeDocument/2006/relationships/customXml" Target="../ink/ink23.xml"/><Relationship Id="rId13" Type="http://schemas.openxmlformats.org/officeDocument/2006/relationships/customXml" Target="../ink/ink25.xml"/><Relationship Id="rId18" Type="http://schemas.openxmlformats.org/officeDocument/2006/relationships/image" Target="../media/image36.png"/><Relationship Id="rId39" Type="http://schemas.openxmlformats.org/officeDocument/2006/relationships/customXml" Target="../ink/ink38.xml"/><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2854" y="69012"/>
            <a:ext cx="8528538"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a:t>
            </a:r>
            <a:r>
              <a:rPr lang="en-US" sz="2903" b="1" dirty="0" err="1">
                <a:solidFill>
                  <a:sysClr val="windowText" lastClr="000000"/>
                </a:solidFill>
              </a:rPr>
              <a:t>Diktator</a:t>
            </a:r>
            <a:endParaRPr lang="en-US" sz="2903" dirty="0">
              <a:solidFill>
                <a:sysClr val="windowText" lastClr="000000"/>
              </a:solidFill>
            </a:endParaRPr>
          </a:p>
        </p:txBody>
      </p:sp>
      <p:sp>
        <p:nvSpPr>
          <p:cNvPr id="3" name="Textfeld 2"/>
          <p:cNvSpPr txBox="1"/>
          <p:nvPr/>
        </p:nvSpPr>
        <p:spPr>
          <a:xfrm>
            <a:off x="1660634" y="1599918"/>
            <a:ext cx="9426466" cy="3658164"/>
          </a:xfrm>
          <a:prstGeom prst="rect">
            <a:avLst/>
          </a:prstGeom>
          <a:noFill/>
        </p:spPr>
        <p:txBody>
          <a:bodyPr wrap="square" rtlCol="0">
            <a:noAutofit/>
          </a:bodyPr>
          <a:lstStyle/>
          <a:p>
            <a:pPr marL="522613" indent="-414772">
              <a:buFont typeface="Arial" panose="020B0604020202020204" pitchFamily="34" charset="0"/>
              <a:buChar char="•"/>
              <a:defRPr/>
            </a:pPr>
            <a:r>
              <a:rPr lang="en-US" sz="2540" dirty="0" err="1"/>
              <a:t>Ein</a:t>
            </a:r>
            <a:r>
              <a:rPr lang="en-US" sz="2540" dirty="0"/>
              <a:t> </a:t>
            </a:r>
            <a:r>
              <a:rPr lang="en-US" sz="2540" dirty="0" err="1"/>
              <a:t>Diktator</a:t>
            </a:r>
            <a:r>
              <a:rPr lang="en-US" sz="2540" dirty="0"/>
              <a:t> </a:t>
            </a:r>
            <a:r>
              <a:rPr lang="en-US" sz="2540" dirty="0" err="1"/>
              <a:t>vereinigt</a:t>
            </a:r>
            <a:r>
              <a:rPr lang="en-US" sz="2540" dirty="0"/>
              <a:t> </a:t>
            </a:r>
            <a:r>
              <a:rPr lang="en-US" sz="2540" dirty="0" err="1"/>
              <a:t>alle</a:t>
            </a:r>
            <a:r>
              <a:rPr lang="en-US" sz="2540" dirty="0"/>
              <a:t> </a:t>
            </a:r>
            <a:r>
              <a:rPr lang="en-US" sz="2540" dirty="0" err="1"/>
              <a:t>Entscheidungsgewalt</a:t>
            </a:r>
            <a:r>
              <a:rPr lang="en-US" sz="2540" dirty="0"/>
              <a:t> auf </a:t>
            </a:r>
            <a:r>
              <a:rPr lang="en-US" sz="2540" dirty="0" err="1"/>
              <a:t>sich</a:t>
            </a:r>
            <a:r>
              <a:rPr lang="en-US" sz="2540" dirty="0"/>
              <a:t>. </a:t>
            </a:r>
            <a:r>
              <a:rPr lang="en-US" sz="2540" dirty="0" err="1"/>
              <a:t>Nur</a:t>
            </a:r>
            <a:r>
              <a:rPr lang="en-US" sz="2540" dirty="0"/>
              <a:t> </a:t>
            </a:r>
            <a:r>
              <a:rPr lang="en-US" sz="2540" dirty="0" err="1"/>
              <a:t>wenn</a:t>
            </a:r>
            <a:r>
              <a:rPr lang="en-US" sz="2540" dirty="0"/>
              <a:t> </a:t>
            </a:r>
            <a:r>
              <a:rPr lang="en-US" sz="2540" dirty="0" err="1"/>
              <a:t>er</a:t>
            </a:r>
            <a:r>
              <a:rPr lang="en-US" sz="2540" dirty="0"/>
              <a:t> </a:t>
            </a:r>
            <a:r>
              <a:rPr lang="en-US" sz="2540" dirty="0" err="1"/>
              <a:t>zustimmt</a:t>
            </a:r>
            <a:r>
              <a:rPr lang="en-US" sz="2540" dirty="0"/>
              <a:t>, </a:t>
            </a:r>
            <a:r>
              <a:rPr lang="en-US" sz="2540" dirty="0" err="1"/>
              <a:t>kann</a:t>
            </a:r>
            <a:r>
              <a:rPr lang="en-US" sz="2540" dirty="0"/>
              <a:t> </a:t>
            </a:r>
            <a:r>
              <a:rPr lang="en-US" sz="2540" dirty="0" err="1"/>
              <a:t>eine</a:t>
            </a:r>
            <a:r>
              <a:rPr lang="en-US" sz="2540" dirty="0"/>
              <a:t> Alternative </a:t>
            </a:r>
            <a:r>
              <a:rPr lang="en-US" sz="2540" dirty="0" err="1"/>
              <a:t>gewinnen</a:t>
            </a:r>
            <a:r>
              <a:rPr lang="en-US" sz="2540" dirty="0"/>
              <a:t>                                    → </a:t>
            </a:r>
            <a:r>
              <a:rPr lang="en-US" sz="2540" dirty="0" err="1"/>
              <a:t>gegen</a:t>
            </a:r>
            <a:r>
              <a:rPr lang="en-US" sz="2540" dirty="0"/>
              <a:t> den </a:t>
            </a:r>
            <a:r>
              <a:rPr lang="en-US" sz="2540" dirty="0" err="1"/>
              <a:t>Diktator</a:t>
            </a:r>
            <a:r>
              <a:rPr lang="en-US" sz="2540" dirty="0"/>
              <a:t> </a:t>
            </a:r>
            <a:r>
              <a:rPr lang="en-US" sz="2540" dirty="0" err="1"/>
              <a:t>kann</a:t>
            </a:r>
            <a:r>
              <a:rPr lang="en-US" sz="2540" dirty="0"/>
              <a:t> </a:t>
            </a:r>
            <a:r>
              <a:rPr lang="en-US" sz="2540" dirty="0" err="1"/>
              <a:t>keine</a:t>
            </a:r>
            <a:r>
              <a:rPr lang="en-US" sz="2540" dirty="0"/>
              <a:t> </a:t>
            </a:r>
            <a:r>
              <a:rPr lang="en-US" sz="2540" dirty="0" err="1"/>
              <a:t>Entscheidung</a:t>
            </a:r>
            <a:r>
              <a:rPr lang="en-US" sz="2540" dirty="0"/>
              <a:t> </a:t>
            </a:r>
            <a:r>
              <a:rPr lang="en-US" sz="2540" dirty="0" err="1"/>
              <a:t>getroffen</a:t>
            </a:r>
            <a:r>
              <a:rPr lang="en-US" sz="2540" dirty="0"/>
              <a:t> </a:t>
            </a:r>
            <a:r>
              <a:rPr lang="en-US" sz="2540" dirty="0" err="1"/>
              <a:t>werden</a:t>
            </a:r>
            <a:endParaRPr lang="en-US" sz="2540" dirty="0"/>
          </a:p>
          <a:p>
            <a:pPr marL="522613"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[51; 60, 25, 15]</a:t>
            </a:r>
          </a:p>
          <a:p>
            <a:pPr marL="829544" lvl="1" indent="-414772">
              <a:buFont typeface="Symbol" panose="05050102010706020507" pitchFamily="18" charset="2"/>
              <a:buChar char="-"/>
              <a:defRPr/>
            </a:pPr>
            <a:r>
              <a:rPr lang="en-US" sz="2540" dirty="0"/>
              <a:t>Der </a:t>
            </a:r>
            <a:r>
              <a:rPr lang="en-US" sz="2540" dirty="0" err="1"/>
              <a:t>Spieler</a:t>
            </a:r>
            <a:r>
              <a:rPr lang="en-US" sz="2540" dirty="0"/>
              <a:t> </a:t>
            </a:r>
            <a:r>
              <a:rPr lang="en-US" sz="2540" dirty="0" err="1"/>
              <a:t>mit</a:t>
            </a:r>
            <a:r>
              <a:rPr lang="en-US" sz="2540" dirty="0"/>
              <a:t> </a:t>
            </a:r>
            <a:r>
              <a:rPr lang="en-US" sz="2540" dirty="0" err="1"/>
              <a:t>dem</a:t>
            </a:r>
            <a:r>
              <a:rPr lang="en-US" sz="2540" dirty="0"/>
              <a:t> </a:t>
            </a:r>
            <a:r>
              <a:rPr lang="en-US" sz="2540" dirty="0" err="1"/>
              <a:t>Gewicht</a:t>
            </a:r>
            <a:r>
              <a:rPr lang="en-US" sz="2540" dirty="0"/>
              <a:t> 60 hat </a:t>
            </a:r>
            <a:r>
              <a:rPr lang="en-US" sz="2540" dirty="0" err="1"/>
              <a:t>diktatorische</a:t>
            </a:r>
            <a:r>
              <a:rPr lang="en-US" sz="2540" dirty="0"/>
              <a:t> </a:t>
            </a:r>
            <a:r>
              <a:rPr lang="en-US" sz="2540" dirty="0" err="1"/>
              <a:t>Macht</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[20; 15, 10, 5]</a:t>
            </a:r>
          </a:p>
          <a:p>
            <a:pPr marL="829544" lvl="1" indent="-414772">
              <a:buFont typeface="Symbol" panose="05050102010706020507" pitchFamily="18" charset="2"/>
              <a:buChar char="-"/>
              <a:defRPr/>
            </a:pPr>
            <a:r>
              <a:rPr lang="en-US" sz="2540" dirty="0" err="1"/>
              <a:t>Kein</a:t>
            </a:r>
            <a:r>
              <a:rPr lang="en-US" sz="2540" dirty="0"/>
              <a:t> </a:t>
            </a:r>
            <a:r>
              <a:rPr lang="en-US" sz="2540" dirty="0" err="1"/>
              <a:t>Spieler</a:t>
            </a:r>
            <a:r>
              <a:rPr lang="en-US" sz="2540" dirty="0"/>
              <a:t> </a:t>
            </a:r>
            <a:r>
              <a:rPr lang="en-US" sz="2540" dirty="0" err="1"/>
              <a:t>ist</a:t>
            </a:r>
            <a:r>
              <a:rPr lang="en-US" sz="2540" dirty="0"/>
              <a:t> </a:t>
            </a:r>
            <a:r>
              <a:rPr lang="en-US" sz="2540" dirty="0" err="1"/>
              <a:t>Diktator</a:t>
            </a:r>
            <a:endParaRPr lang="en-US" sz="2540" dirty="0"/>
          </a:p>
          <a:p>
            <a:endParaRPr lang="en-US" altLang="de-DE" sz="2177" b="1" dirty="0"/>
          </a:p>
        </p:txBody>
      </p:sp>
      <p:sp>
        <p:nvSpPr>
          <p:cNvPr id="4" name="Rechteck 3">
            <a:extLst>
              <a:ext uri="{FF2B5EF4-FFF2-40B4-BE49-F238E27FC236}">
                <a16:creationId xmlns:a16="http://schemas.microsoft.com/office/drawing/2014/main" id="{B7D0122E-472E-35A3-4167-D7A6C6059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2F46C78-B042-3617-BAB0-FE2B87E8EC90}"/>
                  </a:ext>
                </a:extLst>
              </p14:cNvPr>
              <p14:cNvContentPartPr/>
              <p14:nvPr/>
            </p14:nvContentPartPr>
            <p14:xfrm>
              <a:off x="2722189" y="2011222"/>
              <a:ext cx="1307520" cy="106920"/>
            </p14:xfrm>
          </p:contentPart>
        </mc:Choice>
        <mc:Fallback>
          <p:pic>
            <p:nvPicPr>
              <p:cNvPr id="2" name="Freihand 1">
                <a:extLst>
                  <a:ext uri="{FF2B5EF4-FFF2-40B4-BE49-F238E27FC236}">
                    <a16:creationId xmlns:a16="http://schemas.microsoft.com/office/drawing/2014/main" id="{E2F46C78-B042-3617-BAB0-FE2B87E8EC90}"/>
                  </a:ext>
                </a:extLst>
              </p:cNvPr>
              <p:cNvPicPr/>
              <p:nvPr/>
            </p:nvPicPr>
            <p:blipFill>
              <a:blip r:embed="rId4"/>
              <a:stretch>
                <a:fillRect/>
              </a:stretch>
            </p:blipFill>
            <p:spPr>
              <a:xfrm>
                <a:off x="2713189" y="2002582"/>
                <a:ext cx="1325160" cy="124560"/>
              </a:xfrm>
              <a:prstGeom prst="rect">
                <a:avLst/>
              </a:prstGeom>
            </p:spPr>
          </p:pic>
        </mc:Fallback>
      </mc:AlternateContent>
      <p:grpSp>
        <p:nvGrpSpPr>
          <p:cNvPr id="8" name="Gruppieren 7">
            <a:extLst>
              <a:ext uri="{FF2B5EF4-FFF2-40B4-BE49-F238E27FC236}">
                <a16:creationId xmlns:a16="http://schemas.microsoft.com/office/drawing/2014/main" id="{A4E7540E-2F81-E84A-43C9-7022597F0C7F}"/>
              </a:ext>
            </a:extLst>
          </p:cNvPr>
          <p:cNvGrpSpPr/>
          <p:nvPr/>
        </p:nvGrpSpPr>
        <p:grpSpPr>
          <a:xfrm>
            <a:off x="2698429" y="2334502"/>
            <a:ext cx="5457600" cy="181440"/>
            <a:chOff x="2698429" y="2334502"/>
            <a:chExt cx="5457600" cy="18144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FFB846D-0BA3-1A6D-47AA-C50A17D93755}"/>
                    </a:ext>
                  </a:extLst>
                </p14:cNvPr>
                <p14:cNvContentPartPr/>
                <p14:nvPr/>
              </p14:nvContentPartPr>
              <p14:xfrm>
                <a:off x="4808389" y="2382742"/>
                <a:ext cx="3347640" cy="133200"/>
              </p14:xfrm>
            </p:contentPart>
          </mc:Choice>
          <mc:Fallback>
            <p:pic>
              <p:nvPicPr>
                <p:cNvPr id="5" name="Freihand 4">
                  <a:extLst>
                    <a:ext uri="{FF2B5EF4-FFF2-40B4-BE49-F238E27FC236}">
                      <a16:creationId xmlns:a16="http://schemas.microsoft.com/office/drawing/2014/main" id="{EFFB846D-0BA3-1A6D-47AA-C50A17D93755}"/>
                    </a:ext>
                  </a:extLst>
                </p:cNvPr>
                <p:cNvPicPr/>
                <p:nvPr/>
              </p:nvPicPr>
              <p:blipFill>
                <a:blip r:embed="rId6"/>
                <a:stretch>
                  <a:fillRect/>
                </a:stretch>
              </p:blipFill>
              <p:spPr>
                <a:xfrm>
                  <a:off x="4799389" y="2374102"/>
                  <a:ext cx="3365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4A4F654E-ED3A-22BF-891C-193ADD5C773B}"/>
                    </a:ext>
                  </a:extLst>
                </p14:cNvPr>
                <p14:cNvContentPartPr/>
                <p14:nvPr/>
              </p14:nvContentPartPr>
              <p14:xfrm>
                <a:off x="2698429" y="2334502"/>
                <a:ext cx="1303560" cy="96120"/>
              </p14:xfrm>
            </p:contentPart>
          </mc:Choice>
          <mc:Fallback>
            <p:pic>
              <p:nvPicPr>
                <p:cNvPr id="7" name="Freihand 6">
                  <a:extLst>
                    <a:ext uri="{FF2B5EF4-FFF2-40B4-BE49-F238E27FC236}">
                      <a16:creationId xmlns:a16="http://schemas.microsoft.com/office/drawing/2014/main" id="{4A4F654E-ED3A-22BF-891C-193ADD5C773B}"/>
                    </a:ext>
                  </a:extLst>
                </p:cNvPr>
                <p:cNvPicPr/>
                <p:nvPr/>
              </p:nvPicPr>
              <p:blipFill>
                <a:blip r:embed="rId8"/>
                <a:stretch>
                  <a:fillRect/>
                </a:stretch>
              </p:blipFill>
              <p:spPr>
                <a:xfrm>
                  <a:off x="2689429" y="2325862"/>
                  <a:ext cx="1321200" cy="11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34007137-E030-7DA3-6943-AC7C7496E96F}"/>
                  </a:ext>
                </a:extLst>
              </p14:cNvPr>
              <p14:cNvContentPartPr/>
              <p14:nvPr/>
            </p14:nvContentPartPr>
            <p14:xfrm>
              <a:off x="2922709" y="3677662"/>
              <a:ext cx="1197360" cy="48960"/>
            </p14:xfrm>
          </p:contentPart>
        </mc:Choice>
        <mc:Fallback>
          <p:pic>
            <p:nvPicPr>
              <p:cNvPr id="9" name="Freihand 8">
                <a:extLst>
                  <a:ext uri="{FF2B5EF4-FFF2-40B4-BE49-F238E27FC236}">
                    <a16:creationId xmlns:a16="http://schemas.microsoft.com/office/drawing/2014/main" id="{34007137-E030-7DA3-6943-AC7C7496E96F}"/>
                  </a:ext>
                </a:extLst>
              </p:cNvPr>
              <p:cNvPicPr/>
              <p:nvPr/>
            </p:nvPicPr>
            <p:blipFill>
              <a:blip r:embed="rId10"/>
              <a:stretch>
                <a:fillRect/>
              </a:stretch>
            </p:blipFill>
            <p:spPr>
              <a:xfrm>
                <a:off x="2913709" y="3669022"/>
                <a:ext cx="1215000" cy="66600"/>
              </a:xfrm>
              <a:prstGeom prst="rect">
                <a:avLst/>
              </a:prstGeom>
            </p:spPr>
          </p:pic>
        </mc:Fallback>
      </mc:AlternateContent>
      <p:grpSp>
        <p:nvGrpSpPr>
          <p:cNvPr id="36" name="Gruppieren 35">
            <a:extLst>
              <a:ext uri="{FF2B5EF4-FFF2-40B4-BE49-F238E27FC236}">
                <a16:creationId xmlns:a16="http://schemas.microsoft.com/office/drawing/2014/main" id="{5F81B68B-98D0-4E36-99FE-5F840FF287C6}"/>
              </a:ext>
            </a:extLst>
          </p:cNvPr>
          <p:cNvGrpSpPr/>
          <p:nvPr/>
        </p:nvGrpSpPr>
        <p:grpSpPr>
          <a:xfrm>
            <a:off x="6762469" y="3033262"/>
            <a:ext cx="581400" cy="183240"/>
            <a:chOff x="6762469" y="3033262"/>
            <a:chExt cx="581400" cy="183240"/>
          </a:xfrm>
        </p:grpSpPr>
        <mc:AlternateContent xmlns:mc="http://schemas.openxmlformats.org/markup-compatibility/2006">
          <mc:Choice xmlns:p14="http://schemas.microsoft.com/office/powerpoint/2010/main" Requires="p14">
            <p:contentPart p14:bwMode="auto" r:id="rId11">
              <p14:nvContentPartPr>
                <p14:cNvPr id="24" name="Freihand 23">
                  <a:extLst>
                    <a:ext uri="{FF2B5EF4-FFF2-40B4-BE49-F238E27FC236}">
                      <a16:creationId xmlns:a16="http://schemas.microsoft.com/office/drawing/2014/main" id="{00124AA8-F2F3-623C-902E-D1D5EFF5DCA1}"/>
                    </a:ext>
                  </a:extLst>
                </p14:cNvPr>
                <p14:cNvContentPartPr/>
                <p14:nvPr/>
              </p14:nvContentPartPr>
              <p14:xfrm>
                <a:off x="6762469" y="3033262"/>
                <a:ext cx="92160" cy="164160"/>
              </p14:xfrm>
            </p:contentPart>
          </mc:Choice>
          <mc:Fallback>
            <p:pic>
              <p:nvPicPr>
                <p:cNvPr id="24" name="Freihand 23">
                  <a:extLst>
                    <a:ext uri="{FF2B5EF4-FFF2-40B4-BE49-F238E27FC236}">
                      <a16:creationId xmlns:a16="http://schemas.microsoft.com/office/drawing/2014/main" id="{00124AA8-F2F3-623C-902E-D1D5EFF5DCA1}"/>
                    </a:ext>
                  </a:extLst>
                </p:cNvPr>
                <p:cNvPicPr/>
                <p:nvPr/>
              </p:nvPicPr>
              <p:blipFill>
                <a:blip r:embed="rId12"/>
                <a:stretch>
                  <a:fillRect/>
                </a:stretch>
              </p:blipFill>
              <p:spPr>
                <a:xfrm>
                  <a:off x="6753469" y="3024622"/>
                  <a:ext cx="109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4A3DEA6C-0ABF-D789-2868-9CA0EE38A3B6}"/>
                    </a:ext>
                  </a:extLst>
                </p14:cNvPr>
                <p14:cNvContentPartPr/>
                <p14:nvPr/>
              </p14:nvContentPartPr>
              <p14:xfrm>
                <a:off x="6913669" y="3077902"/>
                <a:ext cx="430200" cy="138600"/>
              </p14:xfrm>
            </p:contentPart>
          </mc:Choice>
          <mc:Fallback>
            <p:pic>
              <p:nvPicPr>
                <p:cNvPr id="25" name="Freihand 24">
                  <a:extLst>
                    <a:ext uri="{FF2B5EF4-FFF2-40B4-BE49-F238E27FC236}">
                      <a16:creationId xmlns:a16="http://schemas.microsoft.com/office/drawing/2014/main" id="{4A3DEA6C-0ABF-D789-2868-9CA0EE38A3B6}"/>
                    </a:ext>
                  </a:extLst>
                </p:cNvPr>
                <p:cNvPicPr/>
                <p:nvPr/>
              </p:nvPicPr>
              <p:blipFill>
                <a:blip r:embed="rId14"/>
                <a:stretch>
                  <a:fillRect/>
                </a:stretch>
              </p:blipFill>
              <p:spPr>
                <a:xfrm>
                  <a:off x="6904669" y="3068902"/>
                  <a:ext cx="447840" cy="156240"/>
                </a:xfrm>
                <a:prstGeom prst="rect">
                  <a:avLst/>
                </a:prstGeom>
              </p:spPr>
            </p:pic>
          </mc:Fallback>
        </mc:AlternateContent>
      </p:grpSp>
      <p:grpSp>
        <p:nvGrpSpPr>
          <p:cNvPr id="35" name="Gruppieren 34">
            <a:extLst>
              <a:ext uri="{FF2B5EF4-FFF2-40B4-BE49-F238E27FC236}">
                <a16:creationId xmlns:a16="http://schemas.microsoft.com/office/drawing/2014/main" id="{A8B8C755-185B-2CFF-BAC9-25CCCE678A45}"/>
              </a:ext>
            </a:extLst>
          </p:cNvPr>
          <p:cNvGrpSpPr/>
          <p:nvPr/>
        </p:nvGrpSpPr>
        <p:grpSpPr>
          <a:xfrm>
            <a:off x="2340949" y="2815102"/>
            <a:ext cx="3988440" cy="896040"/>
            <a:chOff x="2340949" y="2815102"/>
            <a:chExt cx="3988440" cy="896040"/>
          </a:xfrm>
        </p:grpSpPr>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DC3C83F2-46F7-BCA6-1639-1DD6BA705E57}"/>
                    </a:ext>
                  </a:extLst>
                </p14:cNvPr>
                <p14:cNvContentPartPr/>
                <p14:nvPr/>
              </p14:nvContentPartPr>
              <p14:xfrm>
                <a:off x="4412749" y="3175102"/>
                <a:ext cx="168480" cy="88200"/>
              </p14:xfrm>
            </p:contentPart>
          </mc:Choice>
          <mc:Fallback>
            <p:pic>
              <p:nvPicPr>
                <p:cNvPr id="10" name="Freihand 9">
                  <a:extLst>
                    <a:ext uri="{FF2B5EF4-FFF2-40B4-BE49-F238E27FC236}">
                      <a16:creationId xmlns:a16="http://schemas.microsoft.com/office/drawing/2014/main" id="{DC3C83F2-46F7-BCA6-1639-1DD6BA705E57}"/>
                    </a:ext>
                  </a:extLst>
                </p:cNvPr>
                <p:cNvPicPr/>
                <p:nvPr/>
              </p:nvPicPr>
              <p:blipFill>
                <a:blip r:embed="rId16"/>
                <a:stretch>
                  <a:fillRect/>
                </a:stretch>
              </p:blipFill>
              <p:spPr>
                <a:xfrm>
                  <a:off x="4403749" y="3166462"/>
                  <a:ext cx="186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529969F2-840B-16A3-6CEB-41655F6D335E}"/>
                    </a:ext>
                  </a:extLst>
                </p14:cNvPr>
                <p14:cNvContentPartPr/>
                <p14:nvPr/>
              </p14:nvContentPartPr>
              <p14:xfrm>
                <a:off x="4485829" y="3250702"/>
                <a:ext cx="144360" cy="106200"/>
              </p14:xfrm>
            </p:contentPart>
          </mc:Choice>
          <mc:Fallback>
            <p:pic>
              <p:nvPicPr>
                <p:cNvPr id="11" name="Freihand 10">
                  <a:extLst>
                    <a:ext uri="{FF2B5EF4-FFF2-40B4-BE49-F238E27FC236}">
                      <a16:creationId xmlns:a16="http://schemas.microsoft.com/office/drawing/2014/main" id="{529969F2-840B-16A3-6CEB-41655F6D335E}"/>
                    </a:ext>
                  </a:extLst>
                </p:cNvPr>
                <p:cNvPicPr/>
                <p:nvPr/>
              </p:nvPicPr>
              <p:blipFill>
                <a:blip r:embed="rId18"/>
                <a:stretch>
                  <a:fillRect/>
                </a:stretch>
              </p:blipFill>
              <p:spPr>
                <a:xfrm>
                  <a:off x="4477189" y="3241702"/>
                  <a:ext cx="162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3CEE588-3499-D8E9-CE64-95D917FE4F77}"/>
                    </a:ext>
                  </a:extLst>
                </p14:cNvPr>
                <p14:cNvContentPartPr/>
                <p14:nvPr/>
              </p14:nvContentPartPr>
              <p14:xfrm>
                <a:off x="4645309" y="3044782"/>
                <a:ext cx="69120" cy="25560"/>
              </p14:xfrm>
            </p:contentPart>
          </mc:Choice>
          <mc:Fallback>
            <p:pic>
              <p:nvPicPr>
                <p:cNvPr id="13" name="Freihand 12">
                  <a:extLst>
                    <a:ext uri="{FF2B5EF4-FFF2-40B4-BE49-F238E27FC236}">
                      <a16:creationId xmlns:a16="http://schemas.microsoft.com/office/drawing/2014/main" id="{F3CEE588-3499-D8E9-CE64-95D917FE4F77}"/>
                    </a:ext>
                  </a:extLst>
                </p:cNvPr>
                <p:cNvPicPr/>
                <p:nvPr/>
              </p:nvPicPr>
              <p:blipFill>
                <a:blip r:embed="rId20"/>
                <a:stretch>
                  <a:fillRect/>
                </a:stretch>
              </p:blipFill>
              <p:spPr>
                <a:xfrm>
                  <a:off x="4636309" y="3035782"/>
                  <a:ext cx="86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64B6069C-0176-9CE5-E488-22F5F3E541EE}"/>
                    </a:ext>
                  </a:extLst>
                </p14:cNvPr>
                <p14:cNvContentPartPr/>
                <p14:nvPr/>
              </p14:nvContentPartPr>
              <p14:xfrm>
                <a:off x="4578709" y="3042982"/>
                <a:ext cx="236520" cy="319680"/>
              </p14:xfrm>
            </p:contentPart>
          </mc:Choice>
          <mc:Fallback>
            <p:pic>
              <p:nvPicPr>
                <p:cNvPr id="14" name="Freihand 13">
                  <a:extLst>
                    <a:ext uri="{FF2B5EF4-FFF2-40B4-BE49-F238E27FC236}">
                      <a16:creationId xmlns:a16="http://schemas.microsoft.com/office/drawing/2014/main" id="{64B6069C-0176-9CE5-E488-22F5F3E541EE}"/>
                    </a:ext>
                  </a:extLst>
                </p:cNvPr>
                <p:cNvPicPr/>
                <p:nvPr/>
              </p:nvPicPr>
              <p:blipFill>
                <a:blip r:embed="rId22"/>
                <a:stretch>
                  <a:fillRect/>
                </a:stretch>
              </p:blipFill>
              <p:spPr>
                <a:xfrm>
                  <a:off x="4569709" y="3034342"/>
                  <a:ext cx="25416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A7AD9B3-5B9A-3FC9-CF27-2A0DD1D58047}"/>
                    </a:ext>
                  </a:extLst>
                </p14:cNvPr>
                <p14:cNvContentPartPr/>
                <p14:nvPr/>
              </p14:nvContentPartPr>
              <p14:xfrm>
                <a:off x="4990549" y="3000142"/>
                <a:ext cx="281160" cy="91440"/>
              </p14:xfrm>
            </p:contentPart>
          </mc:Choice>
          <mc:Fallback>
            <p:pic>
              <p:nvPicPr>
                <p:cNvPr id="15" name="Freihand 14">
                  <a:extLst>
                    <a:ext uri="{FF2B5EF4-FFF2-40B4-BE49-F238E27FC236}">
                      <a16:creationId xmlns:a16="http://schemas.microsoft.com/office/drawing/2014/main" id="{CA7AD9B3-5B9A-3FC9-CF27-2A0DD1D58047}"/>
                    </a:ext>
                  </a:extLst>
                </p:cNvPr>
                <p:cNvPicPr/>
                <p:nvPr/>
              </p:nvPicPr>
              <p:blipFill>
                <a:blip r:embed="rId24"/>
                <a:stretch>
                  <a:fillRect/>
                </a:stretch>
              </p:blipFill>
              <p:spPr>
                <a:xfrm>
                  <a:off x="4981909" y="2991142"/>
                  <a:ext cx="298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B18C2CF2-8DAB-CAE8-0CA8-2E075279F9D9}"/>
                    </a:ext>
                  </a:extLst>
                </p14:cNvPr>
                <p14:cNvContentPartPr/>
                <p14:nvPr/>
              </p14:nvContentPartPr>
              <p14:xfrm>
                <a:off x="5063269" y="3023902"/>
                <a:ext cx="275400" cy="263880"/>
              </p14:xfrm>
            </p:contentPart>
          </mc:Choice>
          <mc:Fallback>
            <p:pic>
              <p:nvPicPr>
                <p:cNvPr id="16" name="Freihand 15">
                  <a:extLst>
                    <a:ext uri="{FF2B5EF4-FFF2-40B4-BE49-F238E27FC236}">
                      <a16:creationId xmlns:a16="http://schemas.microsoft.com/office/drawing/2014/main" id="{B18C2CF2-8DAB-CAE8-0CA8-2E075279F9D9}"/>
                    </a:ext>
                  </a:extLst>
                </p:cNvPr>
                <p:cNvPicPr/>
                <p:nvPr/>
              </p:nvPicPr>
              <p:blipFill>
                <a:blip r:embed="rId26"/>
                <a:stretch>
                  <a:fillRect/>
                </a:stretch>
              </p:blipFill>
              <p:spPr>
                <a:xfrm>
                  <a:off x="5054269" y="3015262"/>
                  <a:ext cx="2930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4935A760-489B-82B1-EAAA-B0CA9C8646C9}"/>
                    </a:ext>
                  </a:extLst>
                </p14:cNvPr>
                <p14:cNvContentPartPr/>
                <p14:nvPr/>
              </p14:nvContentPartPr>
              <p14:xfrm>
                <a:off x="5434789" y="3030742"/>
                <a:ext cx="179280" cy="39600"/>
              </p14:xfrm>
            </p:contentPart>
          </mc:Choice>
          <mc:Fallback>
            <p:pic>
              <p:nvPicPr>
                <p:cNvPr id="17" name="Freihand 16">
                  <a:extLst>
                    <a:ext uri="{FF2B5EF4-FFF2-40B4-BE49-F238E27FC236}">
                      <a16:creationId xmlns:a16="http://schemas.microsoft.com/office/drawing/2014/main" id="{4935A760-489B-82B1-EAAA-B0CA9C8646C9}"/>
                    </a:ext>
                  </a:extLst>
                </p:cNvPr>
                <p:cNvPicPr/>
                <p:nvPr/>
              </p:nvPicPr>
              <p:blipFill>
                <a:blip r:embed="rId28"/>
                <a:stretch>
                  <a:fillRect/>
                </a:stretch>
              </p:blipFill>
              <p:spPr>
                <a:xfrm>
                  <a:off x="5425789" y="3022102"/>
                  <a:ext cx="196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B2D75230-442D-CDBE-41D5-6C82C4D50055}"/>
                    </a:ext>
                  </a:extLst>
                </p14:cNvPr>
                <p14:cNvContentPartPr/>
                <p14:nvPr/>
              </p14:nvContentPartPr>
              <p14:xfrm>
                <a:off x="5498869" y="3112822"/>
                <a:ext cx="169560" cy="54360"/>
              </p14:xfrm>
            </p:contentPart>
          </mc:Choice>
          <mc:Fallback>
            <p:pic>
              <p:nvPicPr>
                <p:cNvPr id="18" name="Freihand 17">
                  <a:extLst>
                    <a:ext uri="{FF2B5EF4-FFF2-40B4-BE49-F238E27FC236}">
                      <a16:creationId xmlns:a16="http://schemas.microsoft.com/office/drawing/2014/main" id="{B2D75230-442D-CDBE-41D5-6C82C4D50055}"/>
                    </a:ext>
                  </a:extLst>
                </p:cNvPr>
                <p:cNvPicPr/>
                <p:nvPr/>
              </p:nvPicPr>
              <p:blipFill>
                <a:blip r:embed="rId30"/>
                <a:stretch>
                  <a:fillRect/>
                </a:stretch>
              </p:blipFill>
              <p:spPr>
                <a:xfrm>
                  <a:off x="5489869" y="3104182"/>
                  <a:ext cx="187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1A0714B8-3D5A-251F-7F6A-172A5E814783}"/>
                    </a:ext>
                  </a:extLst>
                </p14:cNvPr>
                <p14:cNvContentPartPr/>
                <p14:nvPr/>
              </p14:nvContentPartPr>
              <p14:xfrm>
                <a:off x="5757709" y="3024262"/>
                <a:ext cx="161280" cy="209880"/>
              </p14:xfrm>
            </p:contentPart>
          </mc:Choice>
          <mc:Fallback>
            <p:pic>
              <p:nvPicPr>
                <p:cNvPr id="19" name="Freihand 18">
                  <a:extLst>
                    <a:ext uri="{FF2B5EF4-FFF2-40B4-BE49-F238E27FC236}">
                      <a16:creationId xmlns:a16="http://schemas.microsoft.com/office/drawing/2014/main" id="{1A0714B8-3D5A-251F-7F6A-172A5E814783}"/>
                    </a:ext>
                  </a:extLst>
                </p:cNvPr>
                <p:cNvPicPr/>
                <p:nvPr/>
              </p:nvPicPr>
              <p:blipFill>
                <a:blip r:embed="rId32"/>
                <a:stretch>
                  <a:fillRect/>
                </a:stretch>
              </p:blipFill>
              <p:spPr>
                <a:xfrm>
                  <a:off x="5749069" y="3015622"/>
                  <a:ext cx="1789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26295EA4-FECD-29AC-1276-C4E4B0DCCBF5}"/>
                    </a:ext>
                  </a:extLst>
                </p14:cNvPr>
                <p14:cNvContentPartPr/>
                <p14:nvPr/>
              </p14:nvContentPartPr>
              <p14:xfrm>
                <a:off x="5985949" y="3041902"/>
                <a:ext cx="102240" cy="140040"/>
              </p14:xfrm>
            </p:contentPart>
          </mc:Choice>
          <mc:Fallback>
            <p:pic>
              <p:nvPicPr>
                <p:cNvPr id="20" name="Freihand 19">
                  <a:extLst>
                    <a:ext uri="{FF2B5EF4-FFF2-40B4-BE49-F238E27FC236}">
                      <a16:creationId xmlns:a16="http://schemas.microsoft.com/office/drawing/2014/main" id="{26295EA4-FECD-29AC-1276-C4E4B0DCCBF5}"/>
                    </a:ext>
                  </a:extLst>
                </p:cNvPr>
                <p:cNvPicPr/>
                <p:nvPr/>
              </p:nvPicPr>
              <p:blipFill>
                <a:blip r:embed="rId34"/>
                <a:stretch>
                  <a:fillRect/>
                </a:stretch>
              </p:blipFill>
              <p:spPr>
                <a:xfrm>
                  <a:off x="5977309" y="3032902"/>
                  <a:ext cx="119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A2B26015-7E64-6F87-4E6D-ECB1A79242E7}"/>
                    </a:ext>
                  </a:extLst>
                </p14:cNvPr>
                <p14:cNvContentPartPr/>
                <p14:nvPr/>
              </p14:nvContentPartPr>
              <p14:xfrm>
                <a:off x="6160189" y="3028222"/>
                <a:ext cx="169200" cy="134280"/>
              </p14:xfrm>
            </p:contentPart>
          </mc:Choice>
          <mc:Fallback>
            <p:pic>
              <p:nvPicPr>
                <p:cNvPr id="21" name="Freihand 20">
                  <a:extLst>
                    <a:ext uri="{FF2B5EF4-FFF2-40B4-BE49-F238E27FC236}">
                      <a16:creationId xmlns:a16="http://schemas.microsoft.com/office/drawing/2014/main" id="{A2B26015-7E64-6F87-4E6D-ECB1A79242E7}"/>
                    </a:ext>
                  </a:extLst>
                </p:cNvPr>
                <p:cNvPicPr/>
                <p:nvPr/>
              </p:nvPicPr>
              <p:blipFill>
                <a:blip r:embed="rId36"/>
                <a:stretch>
                  <a:fillRect/>
                </a:stretch>
              </p:blipFill>
              <p:spPr>
                <a:xfrm>
                  <a:off x="6151549" y="3019582"/>
                  <a:ext cx="186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A47B6ABC-8611-CF95-9E4B-96D71891756A}"/>
                    </a:ext>
                  </a:extLst>
                </p14:cNvPr>
                <p14:cNvContentPartPr/>
                <p14:nvPr/>
              </p14:nvContentPartPr>
              <p14:xfrm>
                <a:off x="2340949" y="3136222"/>
                <a:ext cx="419760" cy="574920"/>
              </p14:xfrm>
            </p:contentPart>
          </mc:Choice>
          <mc:Fallback>
            <p:pic>
              <p:nvPicPr>
                <p:cNvPr id="23" name="Freihand 22">
                  <a:extLst>
                    <a:ext uri="{FF2B5EF4-FFF2-40B4-BE49-F238E27FC236}">
                      <a16:creationId xmlns:a16="http://schemas.microsoft.com/office/drawing/2014/main" id="{A47B6ABC-8611-CF95-9E4B-96D71891756A}"/>
                    </a:ext>
                  </a:extLst>
                </p:cNvPr>
                <p:cNvPicPr/>
                <p:nvPr/>
              </p:nvPicPr>
              <p:blipFill>
                <a:blip r:embed="rId38"/>
                <a:stretch>
                  <a:fillRect/>
                </a:stretch>
              </p:blipFill>
              <p:spPr>
                <a:xfrm>
                  <a:off x="2332309" y="3127222"/>
                  <a:ext cx="437400" cy="592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287CFA2B-4620-59C5-46FC-F7A62EC7A347}"/>
                    </a:ext>
                  </a:extLst>
                </p14:cNvPr>
                <p14:cNvContentPartPr/>
                <p14:nvPr/>
              </p14:nvContentPartPr>
              <p14:xfrm>
                <a:off x="2998669" y="3038662"/>
                <a:ext cx="9000" cy="183600"/>
              </p14:xfrm>
            </p:contentPart>
          </mc:Choice>
          <mc:Fallback>
            <p:pic>
              <p:nvPicPr>
                <p:cNvPr id="26" name="Freihand 25">
                  <a:extLst>
                    <a:ext uri="{FF2B5EF4-FFF2-40B4-BE49-F238E27FC236}">
                      <a16:creationId xmlns:a16="http://schemas.microsoft.com/office/drawing/2014/main" id="{287CFA2B-4620-59C5-46FC-F7A62EC7A347}"/>
                    </a:ext>
                  </a:extLst>
                </p:cNvPr>
                <p:cNvPicPr/>
                <p:nvPr/>
              </p:nvPicPr>
              <p:blipFill>
                <a:blip r:embed="rId40"/>
                <a:stretch>
                  <a:fillRect/>
                </a:stretch>
              </p:blipFill>
              <p:spPr>
                <a:xfrm>
                  <a:off x="2990029" y="3029662"/>
                  <a:ext cx="266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DD1E86CA-ABCF-49C0-E67A-7E9954EEC566}"/>
                    </a:ext>
                  </a:extLst>
                </p14:cNvPr>
                <p14:cNvContentPartPr/>
                <p14:nvPr/>
              </p14:nvContentPartPr>
              <p14:xfrm>
                <a:off x="2957629" y="2929942"/>
                <a:ext cx="160920" cy="161640"/>
              </p14:xfrm>
            </p:contentPart>
          </mc:Choice>
          <mc:Fallback>
            <p:pic>
              <p:nvPicPr>
                <p:cNvPr id="27" name="Freihand 26">
                  <a:extLst>
                    <a:ext uri="{FF2B5EF4-FFF2-40B4-BE49-F238E27FC236}">
                      <a16:creationId xmlns:a16="http://schemas.microsoft.com/office/drawing/2014/main" id="{DD1E86CA-ABCF-49C0-E67A-7E9954EEC566}"/>
                    </a:ext>
                  </a:extLst>
                </p:cNvPr>
                <p:cNvPicPr/>
                <p:nvPr/>
              </p:nvPicPr>
              <p:blipFill>
                <a:blip r:embed="rId42"/>
                <a:stretch>
                  <a:fillRect/>
                </a:stretch>
              </p:blipFill>
              <p:spPr>
                <a:xfrm>
                  <a:off x="2948629" y="2920942"/>
                  <a:ext cx="1785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7F2E226-932E-A8CB-7F77-4F9DCF8C0CE4}"/>
                    </a:ext>
                  </a:extLst>
                </p14:cNvPr>
                <p14:cNvContentPartPr/>
                <p14:nvPr/>
              </p14:nvContentPartPr>
              <p14:xfrm>
                <a:off x="3143389" y="2895022"/>
                <a:ext cx="108720" cy="204480"/>
              </p14:xfrm>
            </p:contentPart>
          </mc:Choice>
          <mc:Fallback>
            <p:pic>
              <p:nvPicPr>
                <p:cNvPr id="28" name="Freihand 27">
                  <a:extLst>
                    <a:ext uri="{FF2B5EF4-FFF2-40B4-BE49-F238E27FC236}">
                      <a16:creationId xmlns:a16="http://schemas.microsoft.com/office/drawing/2014/main" id="{77F2E226-932E-A8CB-7F77-4F9DCF8C0CE4}"/>
                    </a:ext>
                  </a:extLst>
                </p:cNvPr>
                <p:cNvPicPr/>
                <p:nvPr/>
              </p:nvPicPr>
              <p:blipFill>
                <a:blip r:embed="rId44"/>
                <a:stretch>
                  <a:fillRect/>
                </a:stretch>
              </p:blipFill>
              <p:spPr>
                <a:xfrm>
                  <a:off x="3134749" y="2886022"/>
                  <a:ext cx="1263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1988D400-62FB-4334-97A5-90BEC27DC8AA}"/>
                    </a:ext>
                  </a:extLst>
                </p14:cNvPr>
                <p14:cNvContentPartPr/>
                <p14:nvPr/>
              </p14:nvContentPartPr>
              <p14:xfrm>
                <a:off x="3510229" y="2981422"/>
                <a:ext cx="13320" cy="145440"/>
              </p14:xfrm>
            </p:contentPart>
          </mc:Choice>
          <mc:Fallback>
            <p:pic>
              <p:nvPicPr>
                <p:cNvPr id="29" name="Freihand 28">
                  <a:extLst>
                    <a:ext uri="{FF2B5EF4-FFF2-40B4-BE49-F238E27FC236}">
                      <a16:creationId xmlns:a16="http://schemas.microsoft.com/office/drawing/2014/main" id="{1988D400-62FB-4334-97A5-90BEC27DC8AA}"/>
                    </a:ext>
                  </a:extLst>
                </p:cNvPr>
                <p:cNvPicPr/>
                <p:nvPr/>
              </p:nvPicPr>
              <p:blipFill>
                <a:blip r:embed="rId46"/>
                <a:stretch>
                  <a:fillRect/>
                </a:stretch>
              </p:blipFill>
              <p:spPr>
                <a:xfrm>
                  <a:off x="3501229" y="2972422"/>
                  <a:ext cx="30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428F2B92-8337-2094-B4C7-85997932C605}"/>
                    </a:ext>
                  </a:extLst>
                </p14:cNvPr>
                <p14:cNvContentPartPr/>
                <p14:nvPr/>
              </p14:nvContentPartPr>
              <p14:xfrm>
                <a:off x="3459469" y="2878462"/>
                <a:ext cx="146520" cy="165960"/>
              </p14:xfrm>
            </p:contentPart>
          </mc:Choice>
          <mc:Fallback>
            <p:pic>
              <p:nvPicPr>
                <p:cNvPr id="30" name="Freihand 29">
                  <a:extLst>
                    <a:ext uri="{FF2B5EF4-FFF2-40B4-BE49-F238E27FC236}">
                      <a16:creationId xmlns:a16="http://schemas.microsoft.com/office/drawing/2014/main" id="{428F2B92-8337-2094-B4C7-85997932C605}"/>
                    </a:ext>
                  </a:extLst>
                </p:cNvPr>
                <p:cNvPicPr/>
                <p:nvPr/>
              </p:nvPicPr>
              <p:blipFill>
                <a:blip r:embed="rId48"/>
                <a:stretch>
                  <a:fillRect/>
                </a:stretch>
              </p:blipFill>
              <p:spPr>
                <a:xfrm>
                  <a:off x="3450829" y="2869822"/>
                  <a:ext cx="164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9EDFB631-3A15-7E30-6EA2-FD3D6AF861D2}"/>
                    </a:ext>
                  </a:extLst>
                </p14:cNvPr>
                <p14:cNvContentPartPr/>
                <p14:nvPr/>
              </p14:nvContentPartPr>
              <p14:xfrm>
                <a:off x="3608869" y="2868742"/>
                <a:ext cx="114840" cy="203760"/>
              </p14:xfrm>
            </p:contentPart>
          </mc:Choice>
          <mc:Fallback>
            <p:pic>
              <p:nvPicPr>
                <p:cNvPr id="31" name="Freihand 30">
                  <a:extLst>
                    <a:ext uri="{FF2B5EF4-FFF2-40B4-BE49-F238E27FC236}">
                      <a16:creationId xmlns:a16="http://schemas.microsoft.com/office/drawing/2014/main" id="{9EDFB631-3A15-7E30-6EA2-FD3D6AF861D2}"/>
                    </a:ext>
                  </a:extLst>
                </p:cNvPr>
                <p:cNvPicPr/>
                <p:nvPr/>
              </p:nvPicPr>
              <p:blipFill>
                <a:blip r:embed="rId50"/>
                <a:stretch>
                  <a:fillRect/>
                </a:stretch>
              </p:blipFill>
              <p:spPr>
                <a:xfrm>
                  <a:off x="3599869" y="2860102"/>
                  <a:ext cx="132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5D5E7231-0C04-A9F1-FFF1-BE85D5B36750}"/>
                    </a:ext>
                  </a:extLst>
                </p14:cNvPr>
                <p14:cNvContentPartPr/>
                <p14:nvPr/>
              </p14:nvContentPartPr>
              <p14:xfrm>
                <a:off x="3932149" y="2951182"/>
                <a:ext cx="36000" cy="200520"/>
              </p14:xfrm>
            </p:contentPart>
          </mc:Choice>
          <mc:Fallback>
            <p:pic>
              <p:nvPicPr>
                <p:cNvPr id="32" name="Freihand 31">
                  <a:extLst>
                    <a:ext uri="{FF2B5EF4-FFF2-40B4-BE49-F238E27FC236}">
                      <a16:creationId xmlns:a16="http://schemas.microsoft.com/office/drawing/2014/main" id="{5D5E7231-0C04-A9F1-FFF1-BE85D5B36750}"/>
                    </a:ext>
                  </a:extLst>
                </p:cNvPr>
                <p:cNvPicPr/>
                <p:nvPr/>
              </p:nvPicPr>
              <p:blipFill>
                <a:blip r:embed="rId52"/>
                <a:stretch>
                  <a:fillRect/>
                </a:stretch>
              </p:blipFill>
              <p:spPr>
                <a:xfrm>
                  <a:off x="3923509" y="2942542"/>
                  <a:ext cx="536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58356D05-468D-A9BB-A0F1-E580316296D1}"/>
                    </a:ext>
                  </a:extLst>
                </p14:cNvPr>
                <p14:cNvContentPartPr/>
                <p14:nvPr/>
              </p14:nvContentPartPr>
              <p14:xfrm>
                <a:off x="3865909" y="2815102"/>
                <a:ext cx="219600" cy="204120"/>
              </p14:xfrm>
            </p:contentPart>
          </mc:Choice>
          <mc:Fallback>
            <p:pic>
              <p:nvPicPr>
                <p:cNvPr id="33" name="Freihand 32">
                  <a:extLst>
                    <a:ext uri="{FF2B5EF4-FFF2-40B4-BE49-F238E27FC236}">
                      <a16:creationId xmlns:a16="http://schemas.microsoft.com/office/drawing/2014/main" id="{58356D05-468D-A9BB-A0F1-E580316296D1}"/>
                    </a:ext>
                  </a:extLst>
                </p:cNvPr>
                <p:cNvPicPr/>
                <p:nvPr/>
              </p:nvPicPr>
              <p:blipFill>
                <a:blip r:embed="rId54"/>
                <a:stretch>
                  <a:fillRect/>
                </a:stretch>
              </p:blipFill>
              <p:spPr>
                <a:xfrm>
                  <a:off x="3856909" y="2806462"/>
                  <a:ext cx="2372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4D6AC5CD-B36F-6319-72F5-A6A42E5928E7}"/>
                    </a:ext>
                  </a:extLst>
                </p14:cNvPr>
                <p14:cNvContentPartPr/>
                <p14:nvPr/>
              </p14:nvContentPartPr>
              <p14:xfrm>
                <a:off x="4103149" y="2862982"/>
                <a:ext cx="119520" cy="230760"/>
              </p14:xfrm>
            </p:contentPart>
          </mc:Choice>
          <mc:Fallback>
            <p:pic>
              <p:nvPicPr>
                <p:cNvPr id="34" name="Freihand 33">
                  <a:extLst>
                    <a:ext uri="{FF2B5EF4-FFF2-40B4-BE49-F238E27FC236}">
                      <a16:creationId xmlns:a16="http://schemas.microsoft.com/office/drawing/2014/main" id="{4D6AC5CD-B36F-6319-72F5-A6A42E5928E7}"/>
                    </a:ext>
                  </a:extLst>
                </p:cNvPr>
                <p:cNvPicPr/>
                <p:nvPr/>
              </p:nvPicPr>
              <p:blipFill>
                <a:blip r:embed="rId56"/>
                <a:stretch>
                  <a:fillRect/>
                </a:stretch>
              </p:blipFill>
              <p:spPr>
                <a:xfrm>
                  <a:off x="4094149" y="2854342"/>
                  <a:ext cx="137160" cy="248400"/>
                </a:xfrm>
                <a:prstGeom prst="rect">
                  <a:avLst/>
                </a:prstGeom>
              </p:spPr>
            </p:pic>
          </mc:Fallback>
        </mc:AlternateContent>
      </p:grpSp>
      <p:grpSp>
        <p:nvGrpSpPr>
          <p:cNvPr id="49" name="Gruppieren 48">
            <a:extLst>
              <a:ext uri="{FF2B5EF4-FFF2-40B4-BE49-F238E27FC236}">
                <a16:creationId xmlns:a16="http://schemas.microsoft.com/office/drawing/2014/main" id="{14C39105-725D-D99A-E037-303BDD2C7AA7}"/>
              </a:ext>
            </a:extLst>
          </p:cNvPr>
          <p:cNvGrpSpPr/>
          <p:nvPr/>
        </p:nvGrpSpPr>
        <p:grpSpPr>
          <a:xfrm>
            <a:off x="7611349" y="2880262"/>
            <a:ext cx="1925640" cy="357480"/>
            <a:chOff x="7611349" y="2880262"/>
            <a:chExt cx="1925640" cy="357480"/>
          </a:xfrm>
        </p:grpSpPr>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73FA8D9A-739A-1AA6-AC40-D34D9DE21636}"/>
                    </a:ext>
                  </a:extLst>
                </p14:cNvPr>
                <p14:cNvContentPartPr/>
                <p14:nvPr/>
              </p14:nvContentPartPr>
              <p14:xfrm>
                <a:off x="7708189" y="3015622"/>
                <a:ext cx="25920" cy="219240"/>
              </p14:xfrm>
            </p:contentPart>
          </mc:Choice>
          <mc:Fallback>
            <p:pic>
              <p:nvPicPr>
                <p:cNvPr id="37" name="Freihand 36">
                  <a:extLst>
                    <a:ext uri="{FF2B5EF4-FFF2-40B4-BE49-F238E27FC236}">
                      <a16:creationId xmlns:a16="http://schemas.microsoft.com/office/drawing/2014/main" id="{73FA8D9A-739A-1AA6-AC40-D34D9DE21636}"/>
                    </a:ext>
                  </a:extLst>
                </p:cNvPr>
                <p:cNvPicPr/>
                <p:nvPr/>
              </p:nvPicPr>
              <p:blipFill>
                <a:blip r:embed="rId58"/>
                <a:stretch>
                  <a:fillRect/>
                </a:stretch>
              </p:blipFill>
              <p:spPr>
                <a:xfrm>
                  <a:off x="7699549" y="3006982"/>
                  <a:ext cx="435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AE9120B6-19A1-94EC-D17C-163D0B703BD0}"/>
                    </a:ext>
                  </a:extLst>
                </p14:cNvPr>
                <p14:cNvContentPartPr/>
                <p14:nvPr/>
              </p14:nvContentPartPr>
              <p14:xfrm>
                <a:off x="7611349" y="2927422"/>
                <a:ext cx="196920" cy="144360"/>
              </p14:xfrm>
            </p:contentPart>
          </mc:Choice>
          <mc:Fallback>
            <p:pic>
              <p:nvPicPr>
                <p:cNvPr id="38" name="Freihand 37">
                  <a:extLst>
                    <a:ext uri="{FF2B5EF4-FFF2-40B4-BE49-F238E27FC236}">
                      <a16:creationId xmlns:a16="http://schemas.microsoft.com/office/drawing/2014/main" id="{AE9120B6-19A1-94EC-D17C-163D0B703BD0}"/>
                    </a:ext>
                  </a:extLst>
                </p:cNvPr>
                <p:cNvPicPr/>
                <p:nvPr/>
              </p:nvPicPr>
              <p:blipFill>
                <a:blip r:embed="rId60"/>
                <a:stretch>
                  <a:fillRect/>
                </a:stretch>
              </p:blipFill>
              <p:spPr>
                <a:xfrm>
                  <a:off x="7602349" y="2918782"/>
                  <a:ext cx="214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D83833D0-01C7-67F8-8DD4-EB68A43410D7}"/>
                    </a:ext>
                  </a:extLst>
                </p14:cNvPr>
                <p14:cNvContentPartPr/>
                <p14:nvPr/>
              </p14:nvContentPartPr>
              <p14:xfrm>
                <a:off x="7835629" y="2907982"/>
                <a:ext cx="160200" cy="300600"/>
              </p14:xfrm>
            </p:contentPart>
          </mc:Choice>
          <mc:Fallback>
            <p:pic>
              <p:nvPicPr>
                <p:cNvPr id="39" name="Freihand 38">
                  <a:extLst>
                    <a:ext uri="{FF2B5EF4-FFF2-40B4-BE49-F238E27FC236}">
                      <a16:creationId xmlns:a16="http://schemas.microsoft.com/office/drawing/2014/main" id="{D83833D0-01C7-67F8-8DD4-EB68A43410D7}"/>
                    </a:ext>
                  </a:extLst>
                </p:cNvPr>
                <p:cNvPicPr/>
                <p:nvPr/>
              </p:nvPicPr>
              <p:blipFill>
                <a:blip r:embed="rId62"/>
                <a:stretch>
                  <a:fillRect/>
                </a:stretch>
              </p:blipFill>
              <p:spPr>
                <a:xfrm>
                  <a:off x="7826989" y="2899342"/>
                  <a:ext cx="1778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E19FFD59-0E59-579E-7065-F19D9390772F}"/>
                    </a:ext>
                  </a:extLst>
                </p14:cNvPr>
                <p14:cNvContentPartPr/>
                <p14:nvPr/>
              </p14:nvContentPartPr>
              <p14:xfrm>
                <a:off x="8130109" y="3034342"/>
                <a:ext cx="127440" cy="12240"/>
              </p14:xfrm>
            </p:contentPart>
          </mc:Choice>
          <mc:Fallback>
            <p:pic>
              <p:nvPicPr>
                <p:cNvPr id="41" name="Freihand 40">
                  <a:extLst>
                    <a:ext uri="{FF2B5EF4-FFF2-40B4-BE49-F238E27FC236}">
                      <a16:creationId xmlns:a16="http://schemas.microsoft.com/office/drawing/2014/main" id="{E19FFD59-0E59-579E-7065-F19D9390772F}"/>
                    </a:ext>
                  </a:extLst>
                </p:cNvPr>
                <p:cNvPicPr/>
                <p:nvPr/>
              </p:nvPicPr>
              <p:blipFill>
                <a:blip r:embed="rId64"/>
                <a:stretch>
                  <a:fillRect/>
                </a:stretch>
              </p:blipFill>
              <p:spPr>
                <a:xfrm>
                  <a:off x="8121469" y="3025702"/>
                  <a:ext cx="145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E08838AA-EC95-112C-D556-737AF3A57AA9}"/>
                    </a:ext>
                  </a:extLst>
                </p14:cNvPr>
                <p14:cNvContentPartPr/>
                <p14:nvPr/>
              </p14:nvContentPartPr>
              <p14:xfrm>
                <a:off x="8175829" y="3100942"/>
                <a:ext cx="81720" cy="18000"/>
              </p14:xfrm>
            </p:contentPart>
          </mc:Choice>
          <mc:Fallback>
            <p:pic>
              <p:nvPicPr>
                <p:cNvPr id="42" name="Freihand 41">
                  <a:extLst>
                    <a:ext uri="{FF2B5EF4-FFF2-40B4-BE49-F238E27FC236}">
                      <a16:creationId xmlns:a16="http://schemas.microsoft.com/office/drawing/2014/main" id="{E08838AA-EC95-112C-D556-737AF3A57AA9}"/>
                    </a:ext>
                  </a:extLst>
                </p:cNvPr>
                <p:cNvPicPr/>
                <p:nvPr/>
              </p:nvPicPr>
              <p:blipFill>
                <a:blip r:embed="rId66"/>
                <a:stretch>
                  <a:fillRect/>
                </a:stretch>
              </p:blipFill>
              <p:spPr>
                <a:xfrm>
                  <a:off x="8166829" y="3092302"/>
                  <a:ext cx="993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1BC80F95-372F-FA49-31F8-39DB7F32C73D}"/>
                    </a:ext>
                  </a:extLst>
                </p14:cNvPr>
                <p14:cNvContentPartPr/>
                <p14:nvPr/>
              </p14:nvContentPartPr>
              <p14:xfrm>
                <a:off x="8397589" y="2984302"/>
                <a:ext cx="118440" cy="174240"/>
              </p14:xfrm>
            </p:contentPart>
          </mc:Choice>
          <mc:Fallback>
            <p:pic>
              <p:nvPicPr>
                <p:cNvPr id="43" name="Freihand 42">
                  <a:extLst>
                    <a:ext uri="{FF2B5EF4-FFF2-40B4-BE49-F238E27FC236}">
                      <a16:creationId xmlns:a16="http://schemas.microsoft.com/office/drawing/2014/main" id="{1BC80F95-372F-FA49-31F8-39DB7F32C73D}"/>
                    </a:ext>
                  </a:extLst>
                </p:cNvPr>
                <p:cNvPicPr/>
                <p:nvPr/>
              </p:nvPicPr>
              <p:blipFill>
                <a:blip r:embed="rId68"/>
                <a:stretch>
                  <a:fillRect/>
                </a:stretch>
              </p:blipFill>
              <p:spPr>
                <a:xfrm>
                  <a:off x="8388949" y="2975662"/>
                  <a:ext cx="136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16A8743A-0C8B-FC9A-3007-F90BF8D28870}"/>
                    </a:ext>
                  </a:extLst>
                </p14:cNvPr>
                <p14:cNvContentPartPr/>
                <p14:nvPr/>
              </p14:nvContentPartPr>
              <p14:xfrm>
                <a:off x="8591269" y="3016702"/>
                <a:ext cx="79200" cy="119520"/>
              </p14:xfrm>
            </p:contentPart>
          </mc:Choice>
          <mc:Fallback>
            <p:pic>
              <p:nvPicPr>
                <p:cNvPr id="44" name="Freihand 43">
                  <a:extLst>
                    <a:ext uri="{FF2B5EF4-FFF2-40B4-BE49-F238E27FC236}">
                      <a16:creationId xmlns:a16="http://schemas.microsoft.com/office/drawing/2014/main" id="{16A8743A-0C8B-FC9A-3007-F90BF8D28870}"/>
                    </a:ext>
                  </a:extLst>
                </p:cNvPr>
                <p:cNvPicPr/>
                <p:nvPr/>
              </p:nvPicPr>
              <p:blipFill>
                <a:blip r:embed="rId70"/>
                <a:stretch>
                  <a:fillRect/>
                </a:stretch>
              </p:blipFill>
              <p:spPr>
                <a:xfrm>
                  <a:off x="8582629" y="3008062"/>
                  <a:ext cx="96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14AD56AE-B03F-9D3E-AC45-CB240CFE6383}"/>
                    </a:ext>
                  </a:extLst>
                </p14:cNvPr>
                <p14:cNvContentPartPr/>
                <p14:nvPr/>
              </p14:nvContentPartPr>
              <p14:xfrm>
                <a:off x="8778469" y="3024262"/>
                <a:ext cx="153000" cy="213480"/>
              </p14:xfrm>
            </p:contentPart>
          </mc:Choice>
          <mc:Fallback>
            <p:pic>
              <p:nvPicPr>
                <p:cNvPr id="45" name="Freihand 44">
                  <a:extLst>
                    <a:ext uri="{FF2B5EF4-FFF2-40B4-BE49-F238E27FC236}">
                      <a16:creationId xmlns:a16="http://schemas.microsoft.com/office/drawing/2014/main" id="{14AD56AE-B03F-9D3E-AC45-CB240CFE6383}"/>
                    </a:ext>
                  </a:extLst>
                </p:cNvPr>
                <p:cNvPicPr/>
                <p:nvPr/>
              </p:nvPicPr>
              <p:blipFill>
                <a:blip r:embed="rId72"/>
                <a:stretch>
                  <a:fillRect/>
                </a:stretch>
              </p:blipFill>
              <p:spPr>
                <a:xfrm>
                  <a:off x="8769469" y="3015622"/>
                  <a:ext cx="1706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1FBB914A-09C9-9BBE-11B5-56BFD948EBF7}"/>
                    </a:ext>
                  </a:extLst>
                </p14:cNvPr>
                <p14:cNvContentPartPr/>
                <p14:nvPr/>
              </p14:nvContentPartPr>
              <p14:xfrm>
                <a:off x="9053509" y="2967022"/>
                <a:ext cx="158760" cy="210960"/>
              </p14:xfrm>
            </p:contentPart>
          </mc:Choice>
          <mc:Fallback>
            <p:pic>
              <p:nvPicPr>
                <p:cNvPr id="46" name="Freihand 45">
                  <a:extLst>
                    <a:ext uri="{FF2B5EF4-FFF2-40B4-BE49-F238E27FC236}">
                      <a16:creationId xmlns:a16="http://schemas.microsoft.com/office/drawing/2014/main" id="{1FBB914A-09C9-9BBE-11B5-56BFD948EBF7}"/>
                    </a:ext>
                  </a:extLst>
                </p:cNvPr>
                <p:cNvPicPr/>
                <p:nvPr/>
              </p:nvPicPr>
              <p:blipFill>
                <a:blip r:embed="rId74"/>
                <a:stretch>
                  <a:fillRect/>
                </a:stretch>
              </p:blipFill>
              <p:spPr>
                <a:xfrm>
                  <a:off x="9044509" y="2958022"/>
                  <a:ext cx="1764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B75355F5-29C4-BBB2-68C9-3DE59792BE6D}"/>
                    </a:ext>
                  </a:extLst>
                </p14:cNvPr>
                <p14:cNvContentPartPr/>
                <p14:nvPr/>
              </p14:nvContentPartPr>
              <p14:xfrm>
                <a:off x="9103909" y="2912302"/>
                <a:ext cx="181080" cy="79200"/>
              </p14:xfrm>
            </p:contentPart>
          </mc:Choice>
          <mc:Fallback>
            <p:pic>
              <p:nvPicPr>
                <p:cNvPr id="47" name="Freihand 46">
                  <a:extLst>
                    <a:ext uri="{FF2B5EF4-FFF2-40B4-BE49-F238E27FC236}">
                      <a16:creationId xmlns:a16="http://schemas.microsoft.com/office/drawing/2014/main" id="{B75355F5-29C4-BBB2-68C9-3DE59792BE6D}"/>
                    </a:ext>
                  </a:extLst>
                </p:cNvPr>
                <p:cNvPicPr/>
                <p:nvPr/>
              </p:nvPicPr>
              <p:blipFill>
                <a:blip r:embed="rId76"/>
                <a:stretch>
                  <a:fillRect/>
                </a:stretch>
              </p:blipFill>
              <p:spPr>
                <a:xfrm>
                  <a:off x="9095269" y="2903302"/>
                  <a:ext cx="198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E018F843-749B-8B2A-E741-F84D4DC7BD2D}"/>
                    </a:ext>
                  </a:extLst>
                </p14:cNvPr>
                <p14:cNvContentPartPr/>
                <p14:nvPr/>
              </p14:nvContentPartPr>
              <p14:xfrm>
                <a:off x="9343669" y="2880262"/>
                <a:ext cx="193320" cy="223200"/>
              </p14:xfrm>
            </p:contentPart>
          </mc:Choice>
          <mc:Fallback>
            <p:pic>
              <p:nvPicPr>
                <p:cNvPr id="48" name="Freihand 47">
                  <a:extLst>
                    <a:ext uri="{FF2B5EF4-FFF2-40B4-BE49-F238E27FC236}">
                      <a16:creationId xmlns:a16="http://schemas.microsoft.com/office/drawing/2014/main" id="{E018F843-749B-8B2A-E741-F84D4DC7BD2D}"/>
                    </a:ext>
                  </a:extLst>
                </p:cNvPr>
                <p:cNvPicPr/>
                <p:nvPr/>
              </p:nvPicPr>
              <p:blipFill>
                <a:blip r:embed="rId78"/>
                <a:stretch>
                  <a:fillRect/>
                </a:stretch>
              </p:blipFill>
              <p:spPr>
                <a:xfrm>
                  <a:off x="9334669" y="2871622"/>
                  <a:ext cx="210960" cy="24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07A266C4-B7EF-E24D-F620-F6317D6BB74F}"/>
                  </a:ext>
                </a:extLst>
              </p14:cNvPr>
              <p14:cNvContentPartPr/>
              <p14:nvPr/>
            </p14:nvContentPartPr>
            <p14:xfrm>
              <a:off x="6432709" y="3833182"/>
              <a:ext cx="3708360" cy="151920"/>
            </p14:xfrm>
          </p:contentPart>
        </mc:Choice>
        <mc:Fallback>
          <p:pic>
            <p:nvPicPr>
              <p:cNvPr id="50" name="Freihand 49">
                <a:extLst>
                  <a:ext uri="{FF2B5EF4-FFF2-40B4-BE49-F238E27FC236}">
                    <a16:creationId xmlns:a16="http://schemas.microsoft.com/office/drawing/2014/main" id="{07A266C4-B7EF-E24D-F620-F6317D6BB74F}"/>
                  </a:ext>
                </a:extLst>
              </p:cNvPr>
              <p:cNvPicPr/>
              <p:nvPr/>
            </p:nvPicPr>
            <p:blipFill>
              <a:blip r:embed="rId80"/>
              <a:stretch>
                <a:fillRect/>
              </a:stretch>
            </p:blipFill>
            <p:spPr>
              <a:xfrm>
                <a:off x="6423709" y="3824542"/>
                <a:ext cx="3726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F5CD1D2C-0BE4-2AF6-5B02-D8E1D39FE1E5}"/>
                  </a:ext>
                </a:extLst>
              </p14:cNvPr>
              <p14:cNvContentPartPr/>
              <p14:nvPr/>
            </p14:nvContentPartPr>
            <p14:xfrm>
              <a:off x="2746309" y="4207582"/>
              <a:ext cx="1401480" cy="674280"/>
            </p14:xfrm>
          </p:contentPart>
        </mc:Choice>
        <mc:Fallback>
          <p:pic>
            <p:nvPicPr>
              <p:cNvPr id="51" name="Freihand 50">
                <a:extLst>
                  <a:ext uri="{FF2B5EF4-FFF2-40B4-BE49-F238E27FC236}">
                    <a16:creationId xmlns:a16="http://schemas.microsoft.com/office/drawing/2014/main" id="{F5CD1D2C-0BE4-2AF6-5B02-D8E1D39FE1E5}"/>
                  </a:ext>
                </a:extLst>
              </p:cNvPr>
              <p:cNvPicPr/>
              <p:nvPr/>
            </p:nvPicPr>
            <p:blipFill>
              <a:blip r:embed="rId82"/>
              <a:stretch>
                <a:fillRect/>
              </a:stretch>
            </p:blipFill>
            <p:spPr>
              <a:xfrm>
                <a:off x="2737669" y="4198582"/>
                <a:ext cx="1419120" cy="691920"/>
              </a:xfrm>
              <a:prstGeom prst="rect">
                <a:avLst/>
              </a:prstGeom>
            </p:spPr>
          </p:pic>
        </mc:Fallback>
      </mc:AlternateContent>
      <p:grpSp>
        <p:nvGrpSpPr>
          <p:cNvPr id="86" name="Gruppieren 85">
            <a:extLst>
              <a:ext uri="{FF2B5EF4-FFF2-40B4-BE49-F238E27FC236}">
                <a16:creationId xmlns:a16="http://schemas.microsoft.com/office/drawing/2014/main" id="{B68FCF17-0D1D-E35E-6FF4-BBE1F6AA22D1}"/>
              </a:ext>
            </a:extLst>
          </p:cNvPr>
          <p:cNvGrpSpPr/>
          <p:nvPr/>
        </p:nvGrpSpPr>
        <p:grpSpPr>
          <a:xfrm>
            <a:off x="2909389" y="3901942"/>
            <a:ext cx="2550600" cy="687600"/>
            <a:chOff x="2909389" y="3901942"/>
            <a:chExt cx="2550600" cy="687600"/>
          </a:xfrm>
        </p:grpSpPr>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E0C0ABD7-DDA3-D8CD-FC60-029345CF9216}"/>
                    </a:ext>
                  </a:extLst>
                </p14:cNvPr>
                <p14:cNvContentPartPr/>
                <p14:nvPr/>
              </p14:nvContentPartPr>
              <p14:xfrm>
                <a:off x="4500229" y="4346902"/>
                <a:ext cx="176760" cy="80280"/>
              </p14:xfrm>
            </p:contentPart>
          </mc:Choice>
          <mc:Fallback>
            <p:pic>
              <p:nvPicPr>
                <p:cNvPr id="52" name="Freihand 51">
                  <a:extLst>
                    <a:ext uri="{FF2B5EF4-FFF2-40B4-BE49-F238E27FC236}">
                      <a16:creationId xmlns:a16="http://schemas.microsoft.com/office/drawing/2014/main" id="{E0C0ABD7-DDA3-D8CD-FC60-029345CF9216}"/>
                    </a:ext>
                  </a:extLst>
                </p:cNvPr>
                <p:cNvPicPr/>
                <p:nvPr/>
              </p:nvPicPr>
              <p:blipFill>
                <a:blip r:embed="rId84"/>
                <a:stretch>
                  <a:fillRect/>
                </a:stretch>
              </p:blipFill>
              <p:spPr>
                <a:xfrm>
                  <a:off x="4491589" y="4338262"/>
                  <a:ext cx="194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B86600FF-1400-3B78-0D18-A404B38A63FF}"/>
                    </a:ext>
                  </a:extLst>
                </p14:cNvPr>
                <p14:cNvContentPartPr/>
                <p14:nvPr/>
              </p14:nvContentPartPr>
              <p14:xfrm>
                <a:off x="4505269" y="4396582"/>
                <a:ext cx="286920" cy="192960"/>
              </p14:xfrm>
            </p:contentPart>
          </mc:Choice>
          <mc:Fallback>
            <p:pic>
              <p:nvPicPr>
                <p:cNvPr id="53" name="Freihand 52">
                  <a:extLst>
                    <a:ext uri="{FF2B5EF4-FFF2-40B4-BE49-F238E27FC236}">
                      <a16:creationId xmlns:a16="http://schemas.microsoft.com/office/drawing/2014/main" id="{B86600FF-1400-3B78-0D18-A404B38A63FF}"/>
                    </a:ext>
                  </a:extLst>
                </p:cNvPr>
                <p:cNvPicPr/>
                <p:nvPr/>
              </p:nvPicPr>
              <p:blipFill>
                <a:blip r:embed="rId86"/>
                <a:stretch>
                  <a:fillRect/>
                </a:stretch>
              </p:blipFill>
              <p:spPr>
                <a:xfrm>
                  <a:off x="4496269" y="4387942"/>
                  <a:ext cx="304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F6AA4FB2-591D-D65C-06F6-FD1B188D4191}"/>
                    </a:ext>
                  </a:extLst>
                </p14:cNvPr>
                <p14:cNvContentPartPr/>
                <p14:nvPr/>
              </p14:nvContentPartPr>
              <p14:xfrm>
                <a:off x="5044189" y="4269502"/>
                <a:ext cx="163800" cy="237600"/>
              </p14:xfrm>
            </p:contentPart>
          </mc:Choice>
          <mc:Fallback>
            <p:pic>
              <p:nvPicPr>
                <p:cNvPr id="54" name="Freihand 53">
                  <a:extLst>
                    <a:ext uri="{FF2B5EF4-FFF2-40B4-BE49-F238E27FC236}">
                      <a16:creationId xmlns:a16="http://schemas.microsoft.com/office/drawing/2014/main" id="{F6AA4FB2-591D-D65C-06F6-FD1B188D4191}"/>
                    </a:ext>
                  </a:extLst>
                </p:cNvPr>
                <p:cNvPicPr/>
                <p:nvPr/>
              </p:nvPicPr>
              <p:blipFill>
                <a:blip r:embed="rId88"/>
                <a:stretch>
                  <a:fillRect/>
                </a:stretch>
              </p:blipFill>
              <p:spPr>
                <a:xfrm>
                  <a:off x="5035189" y="4260502"/>
                  <a:ext cx="1814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A06C940E-688B-C176-24AA-F79ECFD2839B}"/>
                    </a:ext>
                  </a:extLst>
                </p14:cNvPr>
                <p14:cNvContentPartPr/>
                <p14:nvPr/>
              </p14:nvContentPartPr>
              <p14:xfrm>
                <a:off x="5316349" y="4256182"/>
                <a:ext cx="143640" cy="155880"/>
              </p14:xfrm>
            </p:contentPart>
          </mc:Choice>
          <mc:Fallback>
            <p:pic>
              <p:nvPicPr>
                <p:cNvPr id="55" name="Freihand 54">
                  <a:extLst>
                    <a:ext uri="{FF2B5EF4-FFF2-40B4-BE49-F238E27FC236}">
                      <a16:creationId xmlns:a16="http://schemas.microsoft.com/office/drawing/2014/main" id="{A06C940E-688B-C176-24AA-F79ECFD2839B}"/>
                    </a:ext>
                  </a:extLst>
                </p:cNvPr>
                <p:cNvPicPr/>
                <p:nvPr/>
              </p:nvPicPr>
              <p:blipFill>
                <a:blip r:embed="rId90"/>
                <a:stretch>
                  <a:fillRect/>
                </a:stretch>
              </p:blipFill>
              <p:spPr>
                <a:xfrm>
                  <a:off x="5307349" y="4247542"/>
                  <a:ext cx="161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A3BD5FF0-BF14-0E52-21C1-CECC9028D748}"/>
                    </a:ext>
                  </a:extLst>
                </p14:cNvPr>
                <p14:cNvContentPartPr/>
                <p14:nvPr/>
              </p14:nvContentPartPr>
              <p14:xfrm>
                <a:off x="2909389" y="4228462"/>
                <a:ext cx="1302840" cy="160920"/>
              </p14:xfrm>
            </p:contentPart>
          </mc:Choice>
          <mc:Fallback>
            <p:pic>
              <p:nvPicPr>
                <p:cNvPr id="57" name="Freihand 56">
                  <a:extLst>
                    <a:ext uri="{FF2B5EF4-FFF2-40B4-BE49-F238E27FC236}">
                      <a16:creationId xmlns:a16="http://schemas.microsoft.com/office/drawing/2014/main" id="{A3BD5FF0-BF14-0E52-21C1-CECC9028D748}"/>
                    </a:ext>
                  </a:extLst>
                </p:cNvPr>
                <p:cNvPicPr/>
                <p:nvPr/>
              </p:nvPicPr>
              <p:blipFill>
                <a:blip r:embed="rId92"/>
                <a:stretch>
                  <a:fillRect/>
                </a:stretch>
              </p:blipFill>
              <p:spPr>
                <a:xfrm>
                  <a:off x="2900749" y="4219462"/>
                  <a:ext cx="1320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EDE4D5D8-3190-A132-85D2-077C322AEB2C}"/>
                    </a:ext>
                  </a:extLst>
                </p14:cNvPr>
                <p14:cNvContentPartPr/>
                <p14:nvPr/>
              </p14:nvContentPartPr>
              <p14:xfrm>
                <a:off x="2998309" y="3973942"/>
                <a:ext cx="42840" cy="224280"/>
              </p14:xfrm>
            </p:contentPart>
          </mc:Choice>
          <mc:Fallback>
            <p:pic>
              <p:nvPicPr>
                <p:cNvPr id="59" name="Freihand 58">
                  <a:extLst>
                    <a:ext uri="{FF2B5EF4-FFF2-40B4-BE49-F238E27FC236}">
                      <a16:creationId xmlns:a16="http://schemas.microsoft.com/office/drawing/2014/main" id="{EDE4D5D8-3190-A132-85D2-077C322AEB2C}"/>
                    </a:ext>
                  </a:extLst>
                </p:cNvPr>
                <p:cNvPicPr/>
                <p:nvPr/>
              </p:nvPicPr>
              <p:blipFill>
                <a:blip r:embed="rId94"/>
                <a:stretch>
                  <a:fillRect/>
                </a:stretch>
              </p:blipFill>
              <p:spPr>
                <a:xfrm>
                  <a:off x="2989309" y="3965302"/>
                  <a:ext cx="604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80619550-BEFB-D163-2D4C-B78AA0656699}"/>
                    </a:ext>
                  </a:extLst>
                </p14:cNvPr>
                <p14:cNvContentPartPr/>
                <p14:nvPr/>
              </p14:nvContentPartPr>
              <p14:xfrm>
                <a:off x="2959429" y="3901942"/>
                <a:ext cx="182880" cy="150480"/>
              </p14:xfrm>
            </p:contentPart>
          </mc:Choice>
          <mc:Fallback>
            <p:pic>
              <p:nvPicPr>
                <p:cNvPr id="60" name="Freihand 59">
                  <a:extLst>
                    <a:ext uri="{FF2B5EF4-FFF2-40B4-BE49-F238E27FC236}">
                      <a16:creationId xmlns:a16="http://schemas.microsoft.com/office/drawing/2014/main" id="{80619550-BEFB-D163-2D4C-B78AA0656699}"/>
                    </a:ext>
                  </a:extLst>
                </p:cNvPr>
                <p:cNvPicPr/>
                <p:nvPr/>
              </p:nvPicPr>
              <p:blipFill>
                <a:blip r:embed="rId96"/>
                <a:stretch>
                  <a:fillRect/>
                </a:stretch>
              </p:blipFill>
              <p:spPr>
                <a:xfrm>
                  <a:off x="2950789" y="3892942"/>
                  <a:ext cx="200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F5810809-6DE5-1370-46F0-21BD3ED1E8EE}"/>
                    </a:ext>
                  </a:extLst>
                </p14:cNvPr>
                <p14:cNvContentPartPr/>
                <p14:nvPr/>
              </p14:nvContentPartPr>
              <p14:xfrm>
                <a:off x="3170389" y="3965302"/>
                <a:ext cx="117360" cy="179280"/>
              </p14:xfrm>
            </p:contentPart>
          </mc:Choice>
          <mc:Fallback>
            <p:pic>
              <p:nvPicPr>
                <p:cNvPr id="61" name="Freihand 60">
                  <a:extLst>
                    <a:ext uri="{FF2B5EF4-FFF2-40B4-BE49-F238E27FC236}">
                      <a16:creationId xmlns:a16="http://schemas.microsoft.com/office/drawing/2014/main" id="{F5810809-6DE5-1370-46F0-21BD3ED1E8EE}"/>
                    </a:ext>
                  </a:extLst>
                </p:cNvPr>
                <p:cNvPicPr/>
                <p:nvPr/>
              </p:nvPicPr>
              <p:blipFill>
                <a:blip r:embed="rId98"/>
                <a:stretch>
                  <a:fillRect/>
                </a:stretch>
              </p:blipFill>
              <p:spPr>
                <a:xfrm>
                  <a:off x="3161749" y="3956662"/>
                  <a:ext cx="135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C778F7E9-66C8-8049-0203-52B3E700F773}"/>
                    </a:ext>
                  </a:extLst>
                </p14:cNvPr>
                <p14:cNvContentPartPr/>
                <p14:nvPr/>
              </p14:nvContentPartPr>
              <p14:xfrm>
                <a:off x="3429229" y="3952702"/>
                <a:ext cx="162360" cy="236880"/>
              </p14:xfrm>
            </p:contentPart>
          </mc:Choice>
          <mc:Fallback>
            <p:pic>
              <p:nvPicPr>
                <p:cNvPr id="62" name="Freihand 61">
                  <a:extLst>
                    <a:ext uri="{FF2B5EF4-FFF2-40B4-BE49-F238E27FC236}">
                      <a16:creationId xmlns:a16="http://schemas.microsoft.com/office/drawing/2014/main" id="{C778F7E9-66C8-8049-0203-52B3E700F773}"/>
                    </a:ext>
                  </a:extLst>
                </p:cNvPr>
                <p:cNvPicPr/>
                <p:nvPr/>
              </p:nvPicPr>
              <p:blipFill>
                <a:blip r:embed="rId100"/>
                <a:stretch>
                  <a:fillRect/>
                </a:stretch>
              </p:blipFill>
              <p:spPr>
                <a:xfrm>
                  <a:off x="3420229" y="3943702"/>
                  <a:ext cx="1800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6F9D99D5-C758-D19F-18AE-FFAA409DA188}"/>
                    </a:ext>
                  </a:extLst>
                </p14:cNvPr>
                <p14:cNvContentPartPr/>
                <p14:nvPr/>
              </p14:nvContentPartPr>
              <p14:xfrm>
                <a:off x="3641269" y="3944782"/>
                <a:ext cx="70560" cy="211320"/>
              </p14:xfrm>
            </p:contentPart>
          </mc:Choice>
          <mc:Fallback>
            <p:pic>
              <p:nvPicPr>
                <p:cNvPr id="63" name="Freihand 62">
                  <a:extLst>
                    <a:ext uri="{FF2B5EF4-FFF2-40B4-BE49-F238E27FC236}">
                      <a16:creationId xmlns:a16="http://schemas.microsoft.com/office/drawing/2014/main" id="{6F9D99D5-C758-D19F-18AE-FFAA409DA188}"/>
                    </a:ext>
                  </a:extLst>
                </p:cNvPr>
                <p:cNvPicPr/>
                <p:nvPr/>
              </p:nvPicPr>
              <p:blipFill>
                <a:blip r:embed="rId102"/>
                <a:stretch>
                  <a:fillRect/>
                </a:stretch>
              </p:blipFill>
              <p:spPr>
                <a:xfrm>
                  <a:off x="3632269" y="3935782"/>
                  <a:ext cx="882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1B6FE8FF-CC6F-706D-607A-0FFB0045B3A1}"/>
                    </a:ext>
                  </a:extLst>
                </p14:cNvPr>
                <p14:cNvContentPartPr/>
                <p14:nvPr/>
              </p14:nvContentPartPr>
              <p14:xfrm>
                <a:off x="3931069" y="4050982"/>
                <a:ext cx="14400" cy="164880"/>
              </p14:xfrm>
            </p:contentPart>
          </mc:Choice>
          <mc:Fallback>
            <p:pic>
              <p:nvPicPr>
                <p:cNvPr id="64" name="Freihand 63">
                  <a:extLst>
                    <a:ext uri="{FF2B5EF4-FFF2-40B4-BE49-F238E27FC236}">
                      <a16:creationId xmlns:a16="http://schemas.microsoft.com/office/drawing/2014/main" id="{1B6FE8FF-CC6F-706D-607A-0FFB0045B3A1}"/>
                    </a:ext>
                  </a:extLst>
                </p:cNvPr>
                <p:cNvPicPr/>
                <p:nvPr/>
              </p:nvPicPr>
              <p:blipFill>
                <a:blip r:embed="rId104"/>
                <a:stretch>
                  <a:fillRect/>
                </a:stretch>
              </p:blipFill>
              <p:spPr>
                <a:xfrm>
                  <a:off x="3922429" y="4041982"/>
                  <a:ext cx="32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4507BD39-ABC7-190D-6A93-113FF4F64CD3}"/>
                    </a:ext>
                  </a:extLst>
                </p14:cNvPr>
                <p14:cNvContentPartPr/>
                <p14:nvPr/>
              </p14:nvContentPartPr>
              <p14:xfrm>
                <a:off x="3875629" y="3966742"/>
                <a:ext cx="178200" cy="146160"/>
              </p14:xfrm>
            </p:contentPart>
          </mc:Choice>
          <mc:Fallback>
            <p:pic>
              <p:nvPicPr>
                <p:cNvPr id="65" name="Freihand 64">
                  <a:extLst>
                    <a:ext uri="{FF2B5EF4-FFF2-40B4-BE49-F238E27FC236}">
                      <a16:creationId xmlns:a16="http://schemas.microsoft.com/office/drawing/2014/main" id="{4507BD39-ABC7-190D-6A93-113FF4F64CD3}"/>
                    </a:ext>
                  </a:extLst>
                </p:cNvPr>
                <p:cNvPicPr/>
                <p:nvPr/>
              </p:nvPicPr>
              <p:blipFill>
                <a:blip r:embed="rId106"/>
                <a:stretch>
                  <a:fillRect/>
                </a:stretch>
              </p:blipFill>
              <p:spPr>
                <a:xfrm>
                  <a:off x="3866629" y="3958102"/>
                  <a:ext cx="195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849806DE-D360-84E7-C0E3-244F9723E7CD}"/>
                    </a:ext>
                  </a:extLst>
                </p14:cNvPr>
                <p14:cNvContentPartPr/>
                <p14:nvPr/>
              </p14:nvContentPartPr>
              <p14:xfrm>
                <a:off x="4118989" y="3968542"/>
                <a:ext cx="94680" cy="212760"/>
              </p14:xfrm>
            </p:contentPart>
          </mc:Choice>
          <mc:Fallback>
            <p:pic>
              <p:nvPicPr>
                <p:cNvPr id="66" name="Freihand 65">
                  <a:extLst>
                    <a:ext uri="{FF2B5EF4-FFF2-40B4-BE49-F238E27FC236}">
                      <a16:creationId xmlns:a16="http://schemas.microsoft.com/office/drawing/2014/main" id="{849806DE-D360-84E7-C0E3-244F9723E7CD}"/>
                    </a:ext>
                  </a:extLst>
                </p:cNvPr>
                <p:cNvPicPr/>
                <p:nvPr/>
              </p:nvPicPr>
              <p:blipFill>
                <a:blip r:embed="rId108"/>
                <a:stretch>
                  <a:fillRect/>
                </a:stretch>
              </p:blipFill>
              <p:spPr>
                <a:xfrm>
                  <a:off x="4110349" y="3959542"/>
                  <a:ext cx="1123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8D83008D-07A6-5E44-56EA-69D81E4EDD39}"/>
                    </a:ext>
                  </a:extLst>
                </p14:cNvPr>
                <p14:cNvContentPartPr/>
                <p14:nvPr/>
              </p14:nvContentPartPr>
              <p14:xfrm>
                <a:off x="4783549" y="4404862"/>
                <a:ext cx="114480" cy="25200"/>
              </p14:xfrm>
            </p:contentPart>
          </mc:Choice>
          <mc:Fallback>
            <p:pic>
              <p:nvPicPr>
                <p:cNvPr id="69" name="Freihand 68">
                  <a:extLst>
                    <a:ext uri="{FF2B5EF4-FFF2-40B4-BE49-F238E27FC236}">
                      <a16:creationId xmlns:a16="http://schemas.microsoft.com/office/drawing/2014/main" id="{8D83008D-07A6-5E44-56EA-69D81E4EDD39}"/>
                    </a:ext>
                  </a:extLst>
                </p:cNvPr>
                <p:cNvPicPr/>
                <p:nvPr/>
              </p:nvPicPr>
              <p:blipFill>
                <a:blip r:embed="rId110"/>
                <a:stretch>
                  <a:fillRect/>
                </a:stretch>
              </p:blipFill>
              <p:spPr>
                <a:xfrm>
                  <a:off x="4774909" y="4395862"/>
                  <a:ext cx="132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23D8C3D7-6EEA-3BD1-C466-A4CE9FFE0B92}"/>
                    </a:ext>
                  </a:extLst>
                </p14:cNvPr>
                <p14:cNvContentPartPr/>
                <p14:nvPr/>
              </p14:nvContentPartPr>
              <p14:xfrm>
                <a:off x="4787149" y="4431142"/>
                <a:ext cx="118080" cy="24480"/>
              </p14:xfrm>
            </p:contentPart>
          </mc:Choice>
          <mc:Fallback>
            <p:pic>
              <p:nvPicPr>
                <p:cNvPr id="70" name="Freihand 69">
                  <a:extLst>
                    <a:ext uri="{FF2B5EF4-FFF2-40B4-BE49-F238E27FC236}">
                      <a16:creationId xmlns:a16="http://schemas.microsoft.com/office/drawing/2014/main" id="{23D8C3D7-6EEA-3BD1-C466-A4CE9FFE0B92}"/>
                    </a:ext>
                  </a:extLst>
                </p:cNvPr>
                <p:cNvPicPr/>
                <p:nvPr/>
              </p:nvPicPr>
              <p:blipFill>
                <a:blip r:embed="rId112"/>
                <a:stretch>
                  <a:fillRect/>
                </a:stretch>
              </p:blipFill>
              <p:spPr>
                <a:xfrm>
                  <a:off x="4778509" y="4422142"/>
                  <a:ext cx="135720" cy="42120"/>
                </a:xfrm>
                <a:prstGeom prst="rect">
                  <a:avLst/>
                </a:prstGeom>
              </p:spPr>
            </p:pic>
          </mc:Fallback>
        </mc:AlternateContent>
      </p:grpSp>
      <p:grpSp>
        <p:nvGrpSpPr>
          <p:cNvPr id="95" name="Gruppieren 94">
            <a:extLst>
              <a:ext uri="{FF2B5EF4-FFF2-40B4-BE49-F238E27FC236}">
                <a16:creationId xmlns:a16="http://schemas.microsoft.com/office/drawing/2014/main" id="{092CC791-6C3C-5E92-BBBF-A352B76FF65F}"/>
              </a:ext>
            </a:extLst>
          </p:cNvPr>
          <p:cNvGrpSpPr/>
          <p:nvPr/>
        </p:nvGrpSpPr>
        <p:grpSpPr>
          <a:xfrm>
            <a:off x="5972989" y="3937582"/>
            <a:ext cx="3153240" cy="708480"/>
            <a:chOff x="5972989" y="3937582"/>
            <a:chExt cx="3153240" cy="708480"/>
          </a:xfrm>
        </p:grpSpPr>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5427A536-1735-1DBE-7839-45D6970CD05D}"/>
                    </a:ext>
                  </a:extLst>
                </p14:cNvPr>
                <p14:cNvContentPartPr/>
                <p14:nvPr/>
              </p14:nvContentPartPr>
              <p14:xfrm>
                <a:off x="5972989" y="4519702"/>
                <a:ext cx="211320" cy="126360"/>
              </p14:xfrm>
            </p:contentPart>
          </mc:Choice>
          <mc:Fallback>
            <p:pic>
              <p:nvPicPr>
                <p:cNvPr id="68" name="Freihand 67">
                  <a:extLst>
                    <a:ext uri="{FF2B5EF4-FFF2-40B4-BE49-F238E27FC236}">
                      <a16:creationId xmlns:a16="http://schemas.microsoft.com/office/drawing/2014/main" id="{5427A536-1735-1DBE-7839-45D6970CD05D}"/>
                    </a:ext>
                  </a:extLst>
                </p:cNvPr>
                <p:cNvPicPr/>
                <p:nvPr/>
              </p:nvPicPr>
              <p:blipFill>
                <a:blip r:embed="rId114"/>
                <a:stretch>
                  <a:fillRect/>
                </a:stretch>
              </p:blipFill>
              <p:spPr>
                <a:xfrm>
                  <a:off x="5964349" y="4511062"/>
                  <a:ext cx="228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6833C690-ECFD-7CD3-B6AE-9DF010C8BB2D}"/>
                    </a:ext>
                  </a:extLst>
                </p14:cNvPr>
                <p14:cNvContentPartPr/>
                <p14:nvPr/>
              </p14:nvContentPartPr>
              <p14:xfrm>
                <a:off x="6258829" y="4461022"/>
                <a:ext cx="123840" cy="127800"/>
              </p14:xfrm>
            </p:contentPart>
          </mc:Choice>
          <mc:Fallback>
            <p:pic>
              <p:nvPicPr>
                <p:cNvPr id="71" name="Freihand 70">
                  <a:extLst>
                    <a:ext uri="{FF2B5EF4-FFF2-40B4-BE49-F238E27FC236}">
                      <a16:creationId xmlns:a16="http://schemas.microsoft.com/office/drawing/2014/main" id="{6833C690-ECFD-7CD3-B6AE-9DF010C8BB2D}"/>
                    </a:ext>
                  </a:extLst>
                </p:cNvPr>
                <p:cNvPicPr/>
                <p:nvPr/>
              </p:nvPicPr>
              <p:blipFill>
                <a:blip r:embed="rId116"/>
                <a:stretch>
                  <a:fillRect/>
                </a:stretch>
              </p:blipFill>
              <p:spPr>
                <a:xfrm>
                  <a:off x="6249829" y="4452382"/>
                  <a:ext cx="141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C9234219-1C70-B2D0-F686-14F610029FBD}"/>
                    </a:ext>
                  </a:extLst>
                </p14:cNvPr>
                <p14:cNvContentPartPr/>
                <p14:nvPr/>
              </p14:nvContentPartPr>
              <p14:xfrm>
                <a:off x="6393829" y="4441942"/>
                <a:ext cx="145440" cy="156600"/>
              </p14:xfrm>
            </p:contentPart>
          </mc:Choice>
          <mc:Fallback>
            <p:pic>
              <p:nvPicPr>
                <p:cNvPr id="72" name="Freihand 71">
                  <a:extLst>
                    <a:ext uri="{FF2B5EF4-FFF2-40B4-BE49-F238E27FC236}">
                      <a16:creationId xmlns:a16="http://schemas.microsoft.com/office/drawing/2014/main" id="{C9234219-1C70-B2D0-F686-14F610029FBD}"/>
                    </a:ext>
                  </a:extLst>
                </p:cNvPr>
                <p:cNvPicPr/>
                <p:nvPr/>
              </p:nvPicPr>
              <p:blipFill>
                <a:blip r:embed="rId118"/>
                <a:stretch>
                  <a:fillRect/>
                </a:stretch>
              </p:blipFill>
              <p:spPr>
                <a:xfrm>
                  <a:off x="6385189" y="4433302"/>
                  <a:ext cx="163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9400B4D8-8360-2ADB-93F0-D661B0654B2C}"/>
                    </a:ext>
                  </a:extLst>
                </p14:cNvPr>
                <p14:cNvContentPartPr/>
                <p14:nvPr/>
              </p14:nvContentPartPr>
              <p14:xfrm>
                <a:off x="6571669" y="4268422"/>
                <a:ext cx="145080" cy="353880"/>
              </p14:xfrm>
            </p:contentPart>
          </mc:Choice>
          <mc:Fallback>
            <p:pic>
              <p:nvPicPr>
                <p:cNvPr id="73" name="Freihand 72">
                  <a:extLst>
                    <a:ext uri="{FF2B5EF4-FFF2-40B4-BE49-F238E27FC236}">
                      <a16:creationId xmlns:a16="http://schemas.microsoft.com/office/drawing/2014/main" id="{9400B4D8-8360-2ADB-93F0-D661B0654B2C}"/>
                    </a:ext>
                  </a:extLst>
                </p:cNvPr>
                <p:cNvPicPr/>
                <p:nvPr/>
              </p:nvPicPr>
              <p:blipFill>
                <a:blip r:embed="rId120"/>
                <a:stretch>
                  <a:fillRect/>
                </a:stretch>
              </p:blipFill>
              <p:spPr>
                <a:xfrm>
                  <a:off x="6563029" y="4259782"/>
                  <a:ext cx="16272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7EE4247A-B3F0-4854-F2D6-E973E4AC793A}"/>
                    </a:ext>
                  </a:extLst>
                </p14:cNvPr>
                <p14:cNvContentPartPr/>
                <p14:nvPr/>
              </p14:nvContentPartPr>
              <p14:xfrm>
                <a:off x="6797389" y="4391902"/>
                <a:ext cx="5040" cy="164520"/>
              </p14:xfrm>
            </p:contentPart>
          </mc:Choice>
          <mc:Fallback>
            <p:pic>
              <p:nvPicPr>
                <p:cNvPr id="74" name="Freihand 73">
                  <a:extLst>
                    <a:ext uri="{FF2B5EF4-FFF2-40B4-BE49-F238E27FC236}">
                      <a16:creationId xmlns:a16="http://schemas.microsoft.com/office/drawing/2014/main" id="{7EE4247A-B3F0-4854-F2D6-E973E4AC793A}"/>
                    </a:ext>
                  </a:extLst>
                </p:cNvPr>
                <p:cNvPicPr/>
                <p:nvPr/>
              </p:nvPicPr>
              <p:blipFill>
                <a:blip r:embed="rId122"/>
                <a:stretch>
                  <a:fillRect/>
                </a:stretch>
              </p:blipFill>
              <p:spPr>
                <a:xfrm>
                  <a:off x="6788749" y="4383262"/>
                  <a:ext cx="22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6FAAFED4-3305-912B-C450-C3BB8269917A}"/>
                    </a:ext>
                  </a:extLst>
                </p14:cNvPr>
                <p14:cNvContentPartPr/>
                <p14:nvPr/>
              </p14:nvContentPartPr>
              <p14:xfrm>
                <a:off x="6705589" y="4355542"/>
                <a:ext cx="228960" cy="264240"/>
              </p14:xfrm>
            </p:contentPart>
          </mc:Choice>
          <mc:Fallback>
            <p:pic>
              <p:nvPicPr>
                <p:cNvPr id="75" name="Freihand 74">
                  <a:extLst>
                    <a:ext uri="{FF2B5EF4-FFF2-40B4-BE49-F238E27FC236}">
                      <a16:creationId xmlns:a16="http://schemas.microsoft.com/office/drawing/2014/main" id="{6FAAFED4-3305-912B-C450-C3BB8269917A}"/>
                    </a:ext>
                  </a:extLst>
                </p:cNvPr>
                <p:cNvPicPr/>
                <p:nvPr/>
              </p:nvPicPr>
              <p:blipFill>
                <a:blip r:embed="rId124"/>
                <a:stretch>
                  <a:fillRect/>
                </a:stretch>
              </p:blipFill>
              <p:spPr>
                <a:xfrm>
                  <a:off x="6696949" y="4346902"/>
                  <a:ext cx="2466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B3C3CCAF-D2D7-00F4-6C0C-EA9F8E6044BE}"/>
                    </a:ext>
                  </a:extLst>
                </p14:cNvPr>
                <p14:cNvContentPartPr/>
                <p14:nvPr/>
              </p14:nvContentPartPr>
              <p14:xfrm>
                <a:off x="7024909" y="4471822"/>
                <a:ext cx="34920" cy="132840"/>
              </p14:xfrm>
            </p:contentPart>
          </mc:Choice>
          <mc:Fallback>
            <p:pic>
              <p:nvPicPr>
                <p:cNvPr id="76" name="Freihand 75">
                  <a:extLst>
                    <a:ext uri="{FF2B5EF4-FFF2-40B4-BE49-F238E27FC236}">
                      <a16:creationId xmlns:a16="http://schemas.microsoft.com/office/drawing/2014/main" id="{B3C3CCAF-D2D7-00F4-6C0C-EA9F8E6044BE}"/>
                    </a:ext>
                  </a:extLst>
                </p:cNvPr>
                <p:cNvPicPr/>
                <p:nvPr/>
              </p:nvPicPr>
              <p:blipFill>
                <a:blip r:embed="rId126"/>
                <a:stretch>
                  <a:fillRect/>
                </a:stretch>
              </p:blipFill>
              <p:spPr>
                <a:xfrm>
                  <a:off x="7016269" y="4463182"/>
                  <a:ext cx="52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C34FA022-FE20-0D95-61E6-B095977594B4}"/>
                    </a:ext>
                  </a:extLst>
                </p14:cNvPr>
                <p14:cNvContentPartPr/>
                <p14:nvPr/>
              </p14:nvContentPartPr>
              <p14:xfrm>
                <a:off x="7088629" y="4364182"/>
                <a:ext cx="25560" cy="168480"/>
              </p14:xfrm>
            </p:contentPart>
          </mc:Choice>
          <mc:Fallback>
            <p:pic>
              <p:nvPicPr>
                <p:cNvPr id="77" name="Freihand 76">
                  <a:extLst>
                    <a:ext uri="{FF2B5EF4-FFF2-40B4-BE49-F238E27FC236}">
                      <a16:creationId xmlns:a16="http://schemas.microsoft.com/office/drawing/2014/main" id="{C34FA022-FE20-0D95-61E6-B095977594B4}"/>
                    </a:ext>
                  </a:extLst>
                </p:cNvPr>
                <p:cNvPicPr/>
                <p:nvPr/>
              </p:nvPicPr>
              <p:blipFill>
                <a:blip r:embed="rId128"/>
                <a:stretch>
                  <a:fillRect/>
                </a:stretch>
              </p:blipFill>
              <p:spPr>
                <a:xfrm>
                  <a:off x="7079629" y="4355182"/>
                  <a:ext cx="43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Freihand 77">
                  <a:extLst>
                    <a:ext uri="{FF2B5EF4-FFF2-40B4-BE49-F238E27FC236}">
                      <a16:creationId xmlns:a16="http://schemas.microsoft.com/office/drawing/2014/main" id="{188494AB-F5F6-9306-0634-9270FC705E42}"/>
                    </a:ext>
                  </a:extLst>
                </p14:cNvPr>
                <p14:cNvContentPartPr/>
                <p14:nvPr/>
              </p14:nvContentPartPr>
              <p14:xfrm>
                <a:off x="7038949" y="4271662"/>
                <a:ext cx="162360" cy="141840"/>
              </p14:xfrm>
            </p:contentPart>
          </mc:Choice>
          <mc:Fallback>
            <p:pic>
              <p:nvPicPr>
                <p:cNvPr id="78" name="Freihand 77">
                  <a:extLst>
                    <a:ext uri="{FF2B5EF4-FFF2-40B4-BE49-F238E27FC236}">
                      <a16:creationId xmlns:a16="http://schemas.microsoft.com/office/drawing/2014/main" id="{188494AB-F5F6-9306-0634-9270FC705E42}"/>
                    </a:ext>
                  </a:extLst>
                </p:cNvPr>
                <p:cNvPicPr/>
                <p:nvPr/>
              </p:nvPicPr>
              <p:blipFill>
                <a:blip r:embed="rId130"/>
                <a:stretch>
                  <a:fillRect/>
                </a:stretch>
              </p:blipFill>
              <p:spPr>
                <a:xfrm>
                  <a:off x="7030309" y="4262662"/>
                  <a:ext cx="180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Freihand 78">
                  <a:extLst>
                    <a:ext uri="{FF2B5EF4-FFF2-40B4-BE49-F238E27FC236}">
                      <a16:creationId xmlns:a16="http://schemas.microsoft.com/office/drawing/2014/main" id="{71E77D94-FF25-051B-9C58-C2B9DF40B69D}"/>
                    </a:ext>
                  </a:extLst>
                </p14:cNvPr>
                <p14:cNvContentPartPr/>
                <p14:nvPr/>
              </p14:nvContentPartPr>
              <p14:xfrm>
                <a:off x="7261069" y="4423222"/>
                <a:ext cx="75960" cy="190080"/>
              </p14:xfrm>
            </p:contentPart>
          </mc:Choice>
          <mc:Fallback>
            <p:pic>
              <p:nvPicPr>
                <p:cNvPr id="79" name="Freihand 78">
                  <a:extLst>
                    <a:ext uri="{FF2B5EF4-FFF2-40B4-BE49-F238E27FC236}">
                      <a16:creationId xmlns:a16="http://schemas.microsoft.com/office/drawing/2014/main" id="{71E77D94-FF25-051B-9C58-C2B9DF40B69D}"/>
                    </a:ext>
                  </a:extLst>
                </p:cNvPr>
                <p:cNvPicPr/>
                <p:nvPr/>
              </p:nvPicPr>
              <p:blipFill>
                <a:blip r:embed="rId132"/>
                <a:stretch>
                  <a:fillRect/>
                </a:stretch>
              </p:blipFill>
              <p:spPr>
                <a:xfrm>
                  <a:off x="7252429" y="4414222"/>
                  <a:ext cx="936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C7E40055-ABDB-0B0A-7FB5-B46B1B3376BF}"/>
                    </a:ext>
                  </a:extLst>
                </p14:cNvPr>
                <p14:cNvContentPartPr/>
                <p14:nvPr/>
              </p14:nvContentPartPr>
              <p14:xfrm>
                <a:off x="7438909" y="4305142"/>
                <a:ext cx="105480" cy="270720"/>
              </p14:xfrm>
            </p:contentPart>
          </mc:Choice>
          <mc:Fallback>
            <p:pic>
              <p:nvPicPr>
                <p:cNvPr id="80" name="Freihand 79">
                  <a:extLst>
                    <a:ext uri="{FF2B5EF4-FFF2-40B4-BE49-F238E27FC236}">
                      <a16:creationId xmlns:a16="http://schemas.microsoft.com/office/drawing/2014/main" id="{C7E40055-ABDB-0B0A-7FB5-B46B1B3376BF}"/>
                    </a:ext>
                  </a:extLst>
                </p:cNvPr>
                <p:cNvPicPr/>
                <p:nvPr/>
              </p:nvPicPr>
              <p:blipFill>
                <a:blip r:embed="rId134"/>
                <a:stretch>
                  <a:fillRect/>
                </a:stretch>
              </p:blipFill>
              <p:spPr>
                <a:xfrm>
                  <a:off x="7429909" y="4296502"/>
                  <a:ext cx="1231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5070113D-3C7E-9C45-B450-A3A03E590665}"/>
                    </a:ext>
                  </a:extLst>
                </p14:cNvPr>
                <p14:cNvContentPartPr/>
                <p14:nvPr/>
              </p14:nvContentPartPr>
              <p14:xfrm>
                <a:off x="7435669" y="4234222"/>
                <a:ext cx="169920" cy="120240"/>
              </p14:xfrm>
            </p:contentPart>
          </mc:Choice>
          <mc:Fallback>
            <p:pic>
              <p:nvPicPr>
                <p:cNvPr id="81" name="Freihand 80">
                  <a:extLst>
                    <a:ext uri="{FF2B5EF4-FFF2-40B4-BE49-F238E27FC236}">
                      <a16:creationId xmlns:a16="http://schemas.microsoft.com/office/drawing/2014/main" id="{5070113D-3C7E-9C45-B450-A3A03E590665}"/>
                    </a:ext>
                  </a:extLst>
                </p:cNvPr>
                <p:cNvPicPr/>
                <p:nvPr/>
              </p:nvPicPr>
              <p:blipFill>
                <a:blip r:embed="rId136"/>
                <a:stretch>
                  <a:fillRect/>
                </a:stretch>
              </p:blipFill>
              <p:spPr>
                <a:xfrm>
                  <a:off x="7427029" y="4225582"/>
                  <a:ext cx="187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30B5E178-7C6B-240F-8E87-07392B578413}"/>
                    </a:ext>
                  </a:extLst>
                </p14:cNvPr>
                <p14:cNvContentPartPr/>
                <p14:nvPr/>
              </p14:nvContentPartPr>
              <p14:xfrm>
                <a:off x="7625029" y="4425742"/>
                <a:ext cx="119520" cy="162720"/>
              </p14:xfrm>
            </p:contentPart>
          </mc:Choice>
          <mc:Fallback>
            <p:pic>
              <p:nvPicPr>
                <p:cNvPr id="82" name="Freihand 81">
                  <a:extLst>
                    <a:ext uri="{FF2B5EF4-FFF2-40B4-BE49-F238E27FC236}">
                      <a16:creationId xmlns:a16="http://schemas.microsoft.com/office/drawing/2014/main" id="{30B5E178-7C6B-240F-8E87-07392B578413}"/>
                    </a:ext>
                  </a:extLst>
                </p:cNvPr>
                <p:cNvPicPr/>
                <p:nvPr/>
              </p:nvPicPr>
              <p:blipFill>
                <a:blip r:embed="rId138"/>
                <a:stretch>
                  <a:fillRect/>
                </a:stretch>
              </p:blipFill>
              <p:spPr>
                <a:xfrm>
                  <a:off x="7616389" y="4416742"/>
                  <a:ext cx="137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914B69FD-47EC-0FEE-A784-EDC7ED8C4EB6}"/>
                    </a:ext>
                  </a:extLst>
                </p14:cNvPr>
                <p14:cNvContentPartPr/>
                <p14:nvPr/>
              </p14:nvContentPartPr>
              <p14:xfrm>
                <a:off x="7733029" y="4178422"/>
                <a:ext cx="105120" cy="353520"/>
              </p14:xfrm>
            </p:contentPart>
          </mc:Choice>
          <mc:Fallback>
            <p:pic>
              <p:nvPicPr>
                <p:cNvPr id="83" name="Freihand 82">
                  <a:extLst>
                    <a:ext uri="{FF2B5EF4-FFF2-40B4-BE49-F238E27FC236}">
                      <a16:creationId xmlns:a16="http://schemas.microsoft.com/office/drawing/2014/main" id="{914B69FD-47EC-0FEE-A784-EDC7ED8C4EB6}"/>
                    </a:ext>
                  </a:extLst>
                </p:cNvPr>
                <p:cNvPicPr/>
                <p:nvPr/>
              </p:nvPicPr>
              <p:blipFill>
                <a:blip r:embed="rId140"/>
                <a:stretch>
                  <a:fillRect/>
                </a:stretch>
              </p:blipFill>
              <p:spPr>
                <a:xfrm>
                  <a:off x="7724389" y="4169782"/>
                  <a:ext cx="12276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365644BF-249C-C398-5B1F-8B1348805979}"/>
                    </a:ext>
                  </a:extLst>
                </p14:cNvPr>
                <p14:cNvContentPartPr/>
                <p14:nvPr/>
              </p14:nvContentPartPr>
              <p14:xfrm>
                <a:off x="7760389" y="4120462"/>
                <a:ext cx="141840" cy="397440"/>
              </p14:xfrm>
            </p:contentPart>
          </mc:Choice>
          <mc:Fallback>
            <p:pic>
              <p:nvPicPr>
                <p:cNvPr id="84" name="Freihand 83">
                  <a:extLst>
                    <a:ext uri="{FF2B5EF4-FFF2-40B4-BE49-F238E27FC236}">
                      <a16:creationId xmlns:a16="http://schemas.microsoft.com/office/drawing/2014/main" id="{365644BF-249C-C398-5B1F-8B1348805979}"/>
                    </a:ext>
                  </a:extLst>
                </p:cNvPr>
                <p:cNvPicPr/>
                <p:nvPr/>
              </p:nvPicPr>
              <p:blipFill>
                <a:blip r:embed="rId142"/>
                <a:stretch>
                  <a:fillRect/>
                </a:stretch>
              </p:blipFill>
              <p:spPr>
                <a:xfrm>
                  <a:off x="7751389" y="4111822"/>
                  <a:ext cx="15948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8AF70926-4385-89DC-C11D-6739767DB891}"/>
                    </a:ext>
                  </a:extLst>
                </p14:cNvPr>
                <p14:cNvContentPartPr/>
                <p14:nvPr/>
              </p14:nvContentPartPr>
              <p14:xfrm>
                <a:off x="7967389" y="4225942"/>
                <a:ext cx="123120" cy="54360"/>
              </p14:xfrm>
            </p:contentPart>
          </mc:Choice>
          <mc:Fallback>
            <p:pic>
              <p:nvPicPr>
                <p:cNvPr id="87" name="Freihand 86">
                  <a:extLst>
                    <a:ext uri="{FF2B5EF4-FFF2-40B4-BE49-F238E27FC236}">
                      <a16:creationId xmlns:a16="http://schemas.microsoft.com/office/drawing/2014/main" id="{8AF70926-4385-89DC-C11D-6739767DB891}"/>
                    </a:ext>
                  </a:extLst>
                </p:cNvPr>
                <p:cNvPicPr/>
                <p:nvPr/>
              </p:nvPicPr>
              <p:blipFill>
                <a:blip r:embed="rId144"/>
                <a:stretch>
                  <a:fillRect/>
                </a:stretch>
              </p:blipFill>
              <p:spPr>
                <a:xfrm>
                  <a:off x="7958389" y="4216942"/>
                  <a:ext cx="140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ADA979C4-32F9-D1BD-F5D1-B2A67953D9E1}"/>
                    </a:ext>
                  </a:extLst>
                </p14:cNvPr>
                <p14:cNvContentPartPr/>
                <p14:nvPr/>
              </p14:nvContentPartPr>
              <p14:xfrm>
                <a:off x="7977109" y="4144222"/>
                <a:ext cx="260280" cy="230400"/>
              </p14:xfrm>
            </p:contentPart>
          </mc:Choice>
          <mc:Fallback>
            <p:pic>
              <p:nvPicPr>
                <p:cNvPr id="88" name="Freihand 87">
                  <a:extLst>
                    <a:ext uri="{FF2B5EF4-FFF2-40B4-BE49-F238E27FC236}">
                      <a16:creationId xmlns:a16="http://schemas.microsoft.com/office/drawing/2014/main" id="{ADA979C4-32F9-D1BD-F5D1-B2A67953D9E1}"/>
                    </a:ext>
                  </a:extLst>
                </p:cNvPr>
                <p:cNvPicPr/>
                <p:nvPr/>
              </p:nvPicPr>
              <p:blipFill>
                <a:blip r:embed="rId146"/>
                <a:stretch>
                  <a:fillRect/>
                </a:stretch>
              </p:blipFill>
              <p:spPr>
                <a:xfrm>
                  <a:off x="7968109" y="4135582"/>
                  <a:ext cx="2779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AD979E72-B1F5-9D71-EB65-B4724392C80F}"/>
                    </a:ext>
                  </a:extLst>
                </p14:cNvPr>
                <p14:cNvContentPartPr/>
                <p14:nvPr/>
              </p14:nvContentPartPr>
              <p14:xfrm>
                <a:off x="8288869" y="4134862"/>
                <a:ext cx="113040" cy="185400"/>
              </p14:xfrm>
            </p:contentPart>
          </mc:Choice>
          <mc:Fallback>
            <p:pic>
              <p:nvPicPr>
                <p:cNvPr id="89" name="Freihand 88">
                  <a:extLst>
                    <a:ext uri="{FF2B5EF4-FFF2-40B4-BE49-F238E27FC236}">
                      <a16:creationId xmlns:a16="http://schemas.microsoft.com/office/drawing/2014/main" id="{AD979E72-B1F5-9D71-EB65-B4724392C80F}"/>
                    </a:ext>
                  </a:extLst>
                </p:cNvPr>
                <p:cNvPicPr/>
                <p:nvPr/>
              </p:nvPicPr>
              <p:blipFill>
                <a:blip r:embed="rId148"/>
                <a:stretch>
                  <a:fillRect/>
                </a:stretch>
              </p:blipFill>
              <p:spPr>
                <a:xfrm>
                  <a:off x="8279869" y="4126222"/>
                  <a:ext cx="1306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39C9AAB4-4A37-ADBA-42AF-3DBA1CB98FC3}"/>
                    </a:ext>
                  </a:extLst>
                </p14:cNvPr>
                <p14:cNvContentPartPr/>
                <p14:nvPr/>
              </p14:nvContentPartPr>
              <p14:xfrm>
                <a:off x="8280949" y="4040902"/>
                <a:ext cx="148320" cy="96840"/>
              </p14:xfrm>
            </p:contentPart>
          </mc:Choice>
          <mc:Fallback>
            <p:pic>
              <p:nvPicPr>
                <p:cNvPr id="90" name="Freihand 89">
                  <a:extLst>
                    <a:ext uri="{FF2B5EF4-FFF2-40B4-BE49-F238E27FC236}">
                      <a16:creationId xmlns:a16="http://schemas.microsoft.com/office/drawing/2014/main" id="{39C9AAB4-4A37-ADBA-42AF-3DBA1CB98FC3}"/>
                    </a:ext>
                  </a:extLst>
                </p:cNvPr>
                <p:cNvPicPr/>
                <p:nvPr/>
              </p:nvPicPr>
              <p:blipFill>
                <a:blip r:embed="rId150"/>
                <a:stretch>
                  <a:fillRect/>
                </a:stretch>
              </p:blipFill>
              <p:spPr>
                <a:xfrm>
                  <a:off x="8271949" y="4032262"/>
                  <a:ext cx="165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6F1BBF87-FED7-1E8E-E513-C9EBAB0CBF4C}"/>
                    </a:ext>
                  </a:extLst>
                </p14:cNvPr>
                <p14:cNvContentPartPr/>
                <p14:nvPr/>
              </p14:nvContentPartPr>
              <p14:xfrm>
                <a:off x="8446549" y="3958462"/>
                <a:ext cx="183240" cy="214920"/>
              </p14:xfrm>
            </p:contentPart>
          </mc:Choice>
          <mc:Fallback>
            <p:pic>
              <p:nvPicPr>
                <p:cNvPr id="91" name="Freihand 90">
                  <a:extLst>
                    <a:ext uri="{FF2B5EF4-FFF2-40B4-BE49-F238E27FC236}">
                      <a16:creationId xmlns:a16="http://schemas.microsoft.com/office/drawing/2014/main" id="{6F1BBF87-FED7-1E8E-E513-C9EBAB0CBF4C}"/>
                    </a:ext>
                  </a:extLst>
                </p:cNvPr>
                <p:cNvPicPr/>
                <p:nvPr/>
              </p:nvPicPr>
              <p:blipFill>
                <a:blip r:embed="rId152"/>
                <a:stretch>
                  <a:fillRect/>
                </a:stretch>
              </p:blipFill>
              <p:spPr>
                <a:xfrm>
                  <a:off x="8437549" y="3949822"/>
                  <a:ext cx="2008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22F2C220-2F22-07B4-6611-DB69417CA764}"/>
                    </a:ext>
                  </a:extLst>
                </p14:cNvPr>
                <p14:cNvContentPartPr/>
                <p14:nvPr/>
              </p14:nvContentPartPr>
              <p14:xfrm>
                <a:off x="8780989" y="3941182"/>
                <a:ext cx="151560" cy="185040"/>
              </p14:xfrm>
            </p:contentPart>
          </mc:Choice>
          <mc:Fallback>
            <p:pic>
              <p:nvPicPr>
                <p:cNvPr id="93" name="Freihand 92">
                  <a:extLst>
                    <a:ext uri="{FF2B5EF4-FFF2-40B4-BE49-F238E27FC236}">
                      <a16:creationId xmlns:a16="http://schemas.microsoft.com/office/drawing/2014/main" id="{22F2C220-2F22-07B4-6611-DB69417CA764}"/>
                    </a:ext>
                  </a:extLst>
                </p:cNvPr>
                <p:cNvPicPr/>
                <p:nvPr/>
              </p:nvPicPr>
              <p:blipFill>
                <a:blip r:embed="rId154"/>
                <a:stretch>
                  <a:fillRect/>
                </a:stretch>
              </p:blipFill>
              <p:spPr>
                <a:xfrm>
                  <a:off x="8771989" y="3932542"/>
                  <a:ext cx="169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26012AC7-B3A9-5601-E5C8-3ED6EE9E4C03}"/>
                    </a:ext>
                  </a:extLst>
                </p14:cNvPr>
                <p14:cNvContentPartPr/>
                <p14:nvPr/>
              </p14:nvContentPartPr>
              <p14:xfrm>
                <a:off x="8993389" y="3937582"/>
                <a:ext cx="132840" cy="163800"/>
              </p14:xfrm>
            </p:contentPart>
          </mc:Choice>
          <mc:Fallback>
            <p:pic>
              <p:nvPicPr>
                <p:cNvPr id="94" name="Freihand 93">
                  <a:extLst>
                    <a:ext uri="{FF2B5EF4-FFF2-40B4-BE49-F238E27FC236}">
                      <a16:creationId xmlns:a16="http://schemas.microsoft.com/office/drawing/2014/main" id="{26012AC7-B3A9-5601-E5C8-3ED6EE9E4C03}"/>
                    </a:ext>
                  </a:extLst>
                </p:cNvPr>
                <p:cNvPicPr/>
                <p:nvPr/>
              </p:nvPicPr>
              <p:blipFill>
                <a:blip r:embed="rId156"/>
                <a:stretch>
                  <a:fillRect/>
                </a:stretch>
              </p:blipFill>
              <p:spPr>
                <a:xfrm>
                  <a:off x="8984389" y="3928582"/>
                  <a:ext cx="150480" cy="181440"/>
                </a:xfrm>
                <a:prstGeom prst="rect">
                  <a:avLst/>
                </a:prstGeom>
              </p:spPr>
            </p:pic>
          </mc:Fallback>
        </mc:AlternateContent>
      </p:grpSp>
    </p:spTree>
    <p:extLst>
      <p:ext uri="{BB962C8B-B14F-4D97-AF65-F5344CB8AC3E}">
        <p14:creationId xmlns:p14="http://schemas.microsoft.com/office/powerpoint/2010/main" val="233634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Dummy</a:t>
            </a:r>
            <a:endParaRPr lang="en-US" sz="2903" dirty="0">
              <a:solidFill>
                <a:sysClr val="windowText" lastClr="000000"/>
              </a:solidFill>
            </a:endParaRPr>
          </a:p>
        </p:txBody>
      </p:sp>
      <p:sp>
        <p:nvSpPr>
          <p:cNvPr id="3" name="Textfeld 2"/>
          <p:cNvSpPr txBox="1"/>
          <p:nvPr/>
        </p:nvSpPr>
        <p:spPr>
          <a:xfrm>
            <a:off x="2437836" y="1599918"/>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a:t>Ein</a:t>
            </a:r>
            <a:r>
              <a:rPr lang="en-US" sz="2177" dirty="0"/>
              <a:t> Dummy </a:t>
            </a:r>
            <a:r>
              <a:rPr lang="en-US" sz="2177" dirty="0" err="1"/>
              <a:t>ist</a:t>
            </a:r>
            <a:r>
              <a:rPr lang="en-US" sz="2177" dirty="0"/>
              <a:t> </a:t>
            </a:r>
            <a:r>
              <a:rPr lang="en-US" sz="2177" dirty="0" err="1"/>
              <a:t>ein</a:t>
            </a:r>
            <a:r>
              <a:rPr lang="en-US" sz="2177" dirty="0"/>
              <a:t> </a:t>
            </a:r>
            <a:r>
              <a:rPr lang="en-US" sz="2177" dirty="0" err="1"/>
              <a:t>Spieler</a:t>
            </a:r>
            <a:r>
              <a:rPr lang="en-US" sz="2177" dirty="0"/>
              <a:t>, </a:t>
            </a:r>
            <a:r>
              <a:rPr lang="en-US" sz="2177" dirty="0" err="1"/>
              <a:t>dessen</a:t>
            </a:r>
            <a:r>
              <a:rPr lang="en-US" sz="2177" dirty="0"/>
              <a:t> </a:t>
            </a:r>
            <a:r>
              <a:rPr lang="en-US" sz="2177" dirty="0" err="1"/>
              <a:t>Abstimmung</a:t>
            </a:r>
            <a:r>
              <a:rPr lang="en-US" sz="2177" dirty="0"/>
              <a:t> </a:t>
            </a:r>
            <a:r>
              <a:rPr lang="en-US" sz="2177" dirty="0" err="1"/>
              <a:t>keine</a:t>
            </a:r>
            <a:r>
              <a:rPr lang="en-US" sz="2177" dirty="0"/>
              <a:t> </a:t>
            </a:r>
            <a:r>
              <a:rPr lang="en-US" sz="2177" dirty="0" err="1"/>
              <a:t>Auswirkung</a:t>
            </a:r>
            <a:r>
              <a:rPr lang="en-US" sz="2177" dirty="0"/>
              <a:t> auf die </a:t>
            </a:r>
            <a:r>
              <a:rPr lang="en-US" sz="2177" err="1"/>
              <a:t>Entscheidung</a:t>
            </a:r>
            <a:r>
              <a:rPr lang="en-US" sz="2177"/>
              <a:t> hat                                           </a:t>
            </a:r>
            <a:r>
              <a:rPr lang="en-US" sz="2177" dirty="0"/>
              <a:t>→ </a:t>
            </a:r>
            <a:r>
              <a:rPr lang="en-US" sz="2177" dirty="0" err="1"/>
              <a:t>werden</a:t>
            </a:r>
            <a:r>
              <a:rPr lang="en-US" sz="2177" dirty="0"/>
              <a:t> </a:t>
            </a:r>
            <a:r>
              <a:rPr lang="en-US" sz="2177" dirty="0" err="1"/>
              <a:t>Koalitionen</a:t>
            </a:r>
            <a:r>
              <a:rPr lang="en-US" sz="2177" dirty="0"/>
              <a:t> </a:t>
            </a:r>
            <a:r>
              <a:rPr lang="en-US" sz="2177" dirty="0" err="1"/>
              <a:t>gebildet</a:t>
            </a:r>
            <a:r>
              <a:rPr lang="en-US" sz="2177" dirty="0"/>
              <a:t>, so </a:t>
            </a:r>
            <a:r>
              <a:rPr lang="en-US" sz="2177" dirty="0" err="1"/>
              <a:t>kann</a:t>
            </a:r>
            <a:r>
              <a:rPr lang="en-US" sz="2177" dirty="0"/>
              <a:t> </a:t>
            </a:r>
            <a:r>
              <a:rPr lang="en-US" sz="2177" dirty="0" err="1"/>
              <a:t>ein</a:t>
            </a:r>
            <a:r>
              <a:rPr lang="en-US" sz="2177" dirty="0"/>
              <a:t> Dummy von </a:t>
            </a:r>
            <a:r>
              <a:rPr lang="en-US" sz="2177" dirty="0" err="1"/>
              <a:t>jeder</a:t>
            </a:r>
            <a:r>
              <a:rPr lang="en-US" sz="2177" dirty="0"/>
              <a:t> </a:t>
            </a:r>
            <a:r>
              <a:rPr lang="en-US" sz="2177" dirty="0" err="1"/>
              <a:t>Koalition</a:t>
            </a:r>
            <a:r>
              <a:rPr lang="en-US" sz="2177" dirty="0"/>
              <a:t> </a:t>
            </a:r>
            <a:r>
              <a:rPr lang="en-US" sz="2177" dirty="0" err="1"/>
              <a:t>entfernt</a:t>
            </a:r>
            <a:r>
              <a:rPr lang="en-US" sz="2177" dirty="0"/>
              <a:t> </a:t>
            </a:r>
            <a:r>
              <a:rPr lang="en-US" sz="2177" dirty="0" err="1"/>
              <a:t>werden</a:t>
            </a:r>
            <a:r>
              <a:rPr lang="en-US" sz="2177" dirty="0"/>
              <a:t>, </a:t>
            </a:r>
            <a:r>
              <a:rPr lang="en-US" sz="2177" dirty="0" err="1"/>
              <a:t>ohne</a:t>
            </a:r>
            <a:r>
              <a:rPr lang="en-US" sz="2177" dirty="0"/>
              <a:t>, </a:t>
            </a:r>
            <a:r>
              <a:rPr lang="en-US" sz="2177" dirty="0" err="1"/>
              <a:t>dass</a:t>
            </a:r>
            <a:r>
              <a:rPr lang="en-US" sz="2177" dirty="0"/>
              <a:t> </a:t>
            </a:r>
            <a:r>
              <a:rPr lang="en-US" sz="2177" dirty="0" err="1"/>
              <a:t>sich</a:t>
            </a:r>
            <a:r>
              <a:rPr lang="en-US" sz="2177" dirty="0"/>
              <a:t> die </a:t>
            </a:r>
            <a:r>
              <a:rPr lang="en-US" sz="2177" dirty="0" err="1"/>
              <a:t>Entscheidung</a:t>
            </a:r>
            <a:r>
              <a:rPr lang="en-US" sz="2177" dirty="0"/>
              <a:t> </a:t>
            </a:r>
            <a:r>
              <a:rPr lang="en-US" sz="2177" dirty="0" err="1"/>
              <a:t>ändert</a:t>
            </a:r>
            <a:r>
              <a:rPr lang="en-US" sz="2177" dirty="0"/>
              <a:t>.</a:t>
            </a:r>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[51; 26, 26, 26, 22]</a:t>
            </a:r>
          </a:p>
          <a:p>
            <a:pPr marL="725851" lvl="1" indent="-311079">
              <a:buFont typeface="Symbol" panose="05050102010706020507" pitchFamily="18" charset="2"/>
              <a:buChar char="-"/>
              <a:defRPr/>
            </a:pPr>
            <a:r>
              <a:rPr lang="en-US" sz="2177" dirty="0"/>
              <a:t>Der </a:t>
            </a:r>
            <a:r>
              <a:rPr lang="en-US" sz="2177" dirty="0" err="1"/>
              <a:t>Spieler</a:t>
            </a:r>
            <a:r>
              <a:rPr lang="en-US" sz="2177" dirty="0"/>
              <a:t> </a:t>
            </a:r>
            <a:r>
              <a:rPr lang="en-US" sz="2177" dirty="0" err="1"/>
              <a:t>mit</a:t>
            </a:r>
            <a:r>
              <a:rPr lang="en-US" sz="2177" dirty="0"/>
              <a:t> </a:t>
            </a:r>
            <a:r>
              <a:rPr lang="en-US" sz="2177" dirty="0" err="1"/>
              <a:t>dem</a:t>
            </a:r>
            <a:r>
              <a:rPr lang="en-US" sz="2177" dirty="0"/>
              <a:t> </a:t>
            </a:r>
            <a:r>
              <a:rPr lang="en-US" sz="2177" dirty="0" err="1"/>
              <a:t>Gewicht</a:t>
            </a:r>
            <a:r>
              <a:rPr lang="en-US" sz="2177" dirty="0"/>
              <a:t> 22 </a:t>
            </a:r>
            <a:r>
              <a:rPr lang="en-US" sz="2177" dirty="0" err="1"/>
              <a:t>ist</a:t>
            </a:r>
            <a:r>
              <a:rPr lang="en-US" sz="2177" dirty="0"/>
              <a:t> irrelevant.</a:t>
            </a:r>
            <a:endParaRPr lang="en-US" altLang="de-DE" sz="2177" b="1" dirty="0"/>
          </a:p>
        </p:txBody>
      </p:sp>
      <p:sp>
        <p:nvSpPr>
          <p:cNvPr id="4" name="Rechteck 3">
            <a:extLst>
              <a:ext uri="{FF2B5EF4-FFF2-40B4-BE49-F238E27FC236}">
                <a16:creationId xmlns:a16="http://schemas.microsoft.com/office/drawing/2014/main" id="{E3C4FF0E-7F81-0FA2-4B5B-F7907A25B8A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3" name="Freihand 12">
                <a:extLst>
                  <a:ext uri="{FF2B5EF4-FFF2-40B4-BE49-F238E27FC236}">
                    <a16:creationId xmlns:a16="http://schemas.microsoft.com/office/drawing/2014/main" id="{2E81E61C-01AF-BD87-1DE0-5413EBABC7C0}"/>
                  </a:ext>
                </a:extLst>
              </p14:cNvPr>
              <p14:cNvContentPartPr/>
              <p14:nvPr/>
            </p14:nvContentPartPr>
            <p14:xfrm>
              <a:off x="2941069" y="3525382"/>
              <a:ext cx="374040" cy="510120"/>
            </p14:xfrm>
          </p:contentPart>
        </mc:Choice>
        <mc:Fallback>
          <p:pic>
            <p:nvPicPr>
              <p:cNvPr id="13" name="Freihand 12">
                <a:extLst>
                  <a:ext uri="{FF2B5EF4-FFF2-40B4-BE49-F238E27FC236}">
                    <a16:creationId xmlns:a16="http://schemas.microsoft.com/office/drawing/2014/main" id="{2E81E61C-01AF-BD87-1DE0-5413EBABC7C0}"/>
                  </a:ext>
                </a:extLst>
              </p:cNvPr>
              <p:cNvPicPr/>
              <p:nvPr/>
            </p:nvPicPr>
            <p:blipFill>
              <a:blip r:embed="rId4"/>
              <a:stretch>
                <a:fillRect/>
              </a:stretch>
            </p:blipFill>
            <p:spPr>
              <a:xfrm>
                <a:off x="2932069" y="3516742"/>
                <a:ext cx="391680" cy="527760"/>
              </a:xfrm>
              <a:prstGeom prst="rect">
                <a:avLst/>
              </a:prstGeom>
            </p:spPr>
          </p:pic>
        </mc:Fallback>
      </mc:AlternateContent>
      <p:grpSp>
        <p:nvGrpSpPr>
          <p:cNvPr id="106" name="Gruppieren 105">
            <a:extLst>
              <a:ext uri="{FF2B5EF4-FFF2-40B4-BE49-F238E27FC236}">
                <a16:creationId xmlns:a16="http://schemas.microsoft.com/office/drawing/2014/main" id="{7874E3B5-9F19-CF6C-A859-BFFA49E79E69}"/>
              </a:ext>
            </a:extLst>
          </p:cNvPr>
          <p:cNvGrpSpPr/>
          <p:nvPr/>
        </p:nvGrpSpPr>
        <p:grpSpPr>
          <a:xfrm>
            <a:off x="1799869" y="3200302"/>
            <a:ext cx="6802560" cy="2559960"/>
            <a:chOff x="1799869" y="3200302"/>
            <a:chExt cx="6802560" cy="2559960"/>
          </a:xfrm>
        </p:grpSpPr>
        <mc:AlternateContent xmlns:mc="http://schemas.openxmlformats.org/markup-compatibility/2006">
          <mc:Choice xmlns:p14="http://schemas.microsoft.com/office/powerpoint/2010/main" Requires="p14">
            <p:contentPart p14:bwMode="auto" r:id="rId5">
              <p14:nvContentPartPr>
                <p14:cNvPr id="14" name="Freihand 13">
                  <a:extLst>
                    <a:ext uri="{FF2B5EF4-FFF2-40B4-BE49-F238E27FC236}">
                      <a16:creationId xmlns:a16="http://schemas.microsoft.com/office/drawing/2014/main" id="{CFACB3C1-2A18-A433-8231-2D8A42C8B514}"/>
                    </a:ext>
                  </a:extLst>
                </p14:cNvPr>
                <p14:cNvContentPartPr/>
                <p14:nvPr/>
              </p14:nvContentPartPr>
              <p14:xfrm>
                <a:off x="3493669" y="3913822"/>
                <a:ext cx="1709640" cy="89280"/>
              </p14:xfrm>
            </p:contentPart>
          </mc:Choice>
          <mc:Fallback>
            <p:pic>
              <p:nvPicPr>
                <p:cNvPr id="14" name="Freihand 13">
                  <a:extLst>
                    <a:ext uri="{FF2B5EF4-FFF2-40B4-BE49-F238E27FC236}">
                      <a16:creationId xmlns:a16="http://schemas.microsoft.com/office/drawing/2014/main" id="{CFACB3C1-2A18-A433-8231-2D8A42C8B514}"/>
                    </a:ext>
                  </a:extLst>
                </p:cNvPr>
                <p:cNvPicPr/>
                <p:nvPr/>
              </p:nvPicPr>
              <p:blipFill>
                <a:blip r:embed="rId6"/>
                <a:stretch>
                  <a:fillRect/>
                </a:stretch>
              </p:blipFill>
              <p:spPr>
                <a:xfrm>
                  <a:off x="3485029" y="3905182"/>
                  <a:ext cx="1727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Freihand 14">
                  <a:extLst>
                    <a:ext uri="{FF2B5EF4-FFF2-40B4-BE49-F238E27FC236}">
                      <a16:creationId xmlns:a16="http://schemas.microsoft.com/office/drawing/2014/main" id="{A61688D2-2516-7661-4BFD-97EEB74778EB}"/>
                    </a:ext>
                  </a:extLst>
                </p14:cNvPr>
                <p14:cNvContentPartPr/>
                <p14:nvPr/>
              </p14:nvContentPartPr>
              <p14:xfrm>
                <a:off x="3305029" y="3989782"/>
                <a:ext cx="485280" cy="567720"/>
              </p14:xfrm>
            </p:contentPart>
          </mc:Choice>
          <mc:Fallback>
            <p:pic>
              <p:nvPicPr>
                <p:cNvPr id="15" name="Freihand 14">
                  <a:extLst>
                    <a:ext uri="{FF2B5EF4-FFF2-40B4-BE49-F238E27FC236}">
                      <a16:creationId xmlns:a16="http://schemas.microsoft.com/office/drawing/2014/main" id="{A61688D2-2516-7661-4BFD-97EEB74778EB}"/>
                    </a:ext>
                  </a:extLst>
                </p:cNvPr>
                <p:cNvPicPr/>
                <p:nvPr/>
              </p:nvPicPr>
              <p:blipFill>
                <a:blip r:embed="rId8"/>
                <a:stretch>
                  <a:fillRect/>
                </a:stretch>
              </p:blipFill>
              <p:spPr>
                <a:xfrm>
                  <a:off x="3296029" y="3980782"/>
                  <a:ext cx="50292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7E78E7FF-2425-85FB-C406-412ADBDA8F0B}"/>
                    </a:ext>
                  </a:extLst>
                </p14:cNvPr>
                <p14:cNvContentPartPr/>
                <p14:nvPr/>
              </p14:nvContentPartPr>
              <p14:xfrm>
                <a:off x="3537949" y="3917422"/>
                <a:ext cx="324000" cy="241200"/>
              </p14:xfrm>
            </p:contentPart>
          </mc:Choice>
          <mc:Fallback>
            <p:pic>
              <p:nvPicPr>
                <p:cNvPr id="16" name="Freihand 15">
                  <a:extLst>
                    <a:ext uri="{FF2B5EF4-FFF2-40B4-BE49-F238E27FC236}">
                      <a16:creationId xmlns:a16="http://schemas.microsoft.com/office/drawing/2014/main" id="{7E78E7FF-2425-85FB-C406-412ADBDA8F0B}"/>
                    </a:ext>
                  </a:extLst>
                </p:cNvPr>
                <p:cNvPicPr/>
                <p:nvPr/>
              </p:nvPicPr>
              <p:blipFill>
                <a:blip r:embed="rId10"/>
                <a:stretch>
                  <a:fillRect/>
                </a:stretch>
              </p:blipFill>
              <p:spPr>
                <a:xfrm>
                  <a:off x="3529309" y="3908782"/>
                  <a:ext cx="3416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17F40F92-CECE-52B4-08EC-F36BF6F4550A}"/>
                    </a:ext>
                  </a:extLst>
                </p14:cNvPr>
                <p14:cNvContentPartPr/>
                <p14:nvPr/>
              </p14:nvContentPartPr>
              <p14:xfrm>
                <a:off x="3504109" y="3523582"/>
                <a:ext cx="16200" cy="176400"/>
              </p14:xfrm>
            </p:contentPart>
          </mc:Choice>
          <mc:Fallback>
            <p:pic>
              <p:nvPicPr>
                <p:cNvPr id="17" name="Freihand 16">
                  <a:extLst>
                    <a:ext uri="{FF2B5EF4-FFF2-40B4-BE49-F238E27FC236}">
                      <a16:creationId xmlns:a16="http://schemas.microsoft.com/office/drawing/2014/main" id="{17F40F92-CECE-52B4-08EC-F36BF6F4550A}"/>
                    </a:ext>
                  </a:extLst>
                </p:cNvPr>
                <p:cNvPicPr/>
                <p:nvPr/>
              </p:nvPicPr>
              <p:blipFill>
                <a:blip r:embed="rId12"/>
                <a:stretch>
                  <a:fillRect/>
                </a:stretch>
              </p:blipFill>
              <p:spPr>
                <a:xfrm>
                  <a:off x="3495109" y="3514582"/>
                  <a:ext cx="33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6F7842DC-6A93-22B0-774D-A074D9AC9BA4}"/>
                    </a:ext>
                  </a:extLst>
                </p14:cNvPr>
                <p14:cNvContentPartPr/>
                <p14:nvPr/>
              </p14:nvContentPartPr>
              <p14:xfrm>
                <a:off x="3448669" y="3432862"/>
                <a:ext cx="168840" cy="108360"/>
              </p14:xfrm>
            </p:contentPart>
          </mc:Choice>
          <mc:Fallback>
            <p:pic>
              <p:nvPicPr>
                <p:cNvPr id="18" name="Freihand 17">
                  <a:extLst>
                    <a:ext uri="{FF2B5EF4-FFF2-40B4-BE49-F238E27FC236}">
                      <a16:creationId xmlns:a16="http://schemas.microsoft.com/office/drawing/2014/main" id="{6F7842DC-6A93-22B0-774D-A074D9AC9BA4}"/>
                    </a:ext>
                  </a:extLst>
                </p:cNvPr>
                <p:cNvPicPr/>
                <p:nvPr/>
              </p:nvPicPr>
              <p:blipFill>
                <a:blip r:embed="rId14"/>
                <a:stretch>
                  <a:fillRect/>
                </a:stretch>
              </p:blipFill>
              <p:spPr>
                <a:xfrm>
                  <a:off x="3440029" y="3423862"/>
                  <a:ext cx="186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a:extLst>
                    <a:ext uri="{FF2B5EF4-FFF2-40B4-BE49-F238E27FC236}">
                      <a16:creationId xmlns:a16="http://schemas.microsoft.com/office/drawing/2014/main" id="{BA1F1431-1A00-6CC4-F803-C0DC47A8ABFE}"/>
                    </a:ext>
                  </a:extLst>
                </p14:cNvPr>
                <p14:cNvContentPartPr/>
                <p14:nvPr/>
              </p14:nvContentPartPr>
              <p14:xfrm>
                <a:off x="3611029" y="3507382"/>
                <a:ext cx="108720" cy="130320"/>
              </p14:xfrm>
            </p:contentPart>
          </mc:Choice>
          <mc:Fallback>
            <p:pic>
              <p:nvPicPr>
                <p:cNvPr id="19" name="Freihand 18">
                  <a:extLst>
                    <a:ext uri="{FF2B5EF4-FFF2-40B4-BE49-F238E27FC236}">
                      <a16:creationId xmlns:a16="http://schemas.microsoft.com/office/drawing/2014/main" id="{BA1F1431-1A00-6CC4-F803-C0DC47A8ABFE}"/>
                    </a:ext>
                  </a:extLst>
                </p:cNvPr>
                <p:cNvPicPr/>
                <p:nvPr/>
              </p:nvPicPr>
              <p:blipFill>
                <a:blip r:embed="rId16"/>
                <a:stretch>
                  <a:fillRect/>
                </a:stretch>
              </p:blipFill>
              <p:spPr>
                <a:xfrm>
                  <a:off x="3602389" y="3498742"/>
                  <a:ext cx="126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 name="Freihand 1">
                  <a:extLst>
                    <a:ext uri="{FF2B5EF4-FFF2-40B4-BE49-F238E27FC236}">
                      <a16:creationId xmlns:a16="http://schemas.microsoft.com/office/drawing/2014/main" id="{3DF362D1-2E60-FDA7-E005-FB646A264BD7}"/>
                    </a:ext>
                  </a:extLst>
                </p14:cNvPr>
                <p14:cNvContentPartPr/>
                <p14:nvPr/>
              </p14:nvContentPartPr>
              <p14:xfrm>
                <a:off x="4144909" y="3300742"/>
                <a:ext cx="295200" cy="163440"/>
              </p14:xfrm>
            </p:contentPart>
          </mc:Choice>
          <mc:Fallback>
            <p:pic>
              <p:nvPicPr>
                <p:cNvPr id="2" name="Freihand 1">
                  <a:extLst>
                    <a:ext uri="{FF2B5EF4-FFF2-40B4-BE49-F238E27FC236}">
                      <a16:creationId xmlns:a16="http://schemas.microsoft.com/office/drawing/2014/main" id="{3DF362D1-2E60-FDA7-E005-FB646A264BD7}"/>
                    </a:ext>
                  </a:extLst>
                </p:cNvPr>
                <p:cNvPicPr/>
                <p:nvPr/>
              </p:nvPicPr>
              <p:blipFill>
                <a:blip r:embed="rId18"/>
                <a:stretch>
                  <a:fillRect/>
                </a:stretch>
              </p:blipFill>
              <p:spPr>
                <a:xfrm>
                  <a:off x="4135909" y="3291742"/>
                  <a:ext cx="312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 name="Freihand 4">
                  <a:extLst>
                    <a:ext uri="{FF2B5EF4-FFF2-40B4-BE49-F238E27FC236}">
                      <a16:creationId xmlns:a16="http://schemas.microsoft.com/office/drawing/2014/main" id="{5A251AF3-B4EC-1AD5-6072-DCA4C529C8DF}"/>
                    </a:ext>
                  </a:extLst>
                </p14:cNvPr>
                <p14:cNvContentPartPr/>
                <p14:nvPr/>
              </p14:nvContentPartPr>
              <p14:xfrm>
                <a:off x="4161109" y="3444382"/>
                <a:ext cx="268200" cy="171000"/>
              </p14:xfrm>
            </p:contentPart>
          </mc:Choice>
          <mc:Fallback>
            <p:pic>
              <p:nvPicPr>
                <p:cNvPr id="5" name="Freihand 4">
                  <a:extLst>
                    <a:ext uri="{FF2B5EF4-FFF2-40B4-BE49-F238E27FC236}">
                      <a16:creationId xmlns:a16="http://schemas.microsoft.com/office/drawing/2014/main" id="{5A251AF3-B4EC-1AD5-6072-DCA4C529C8DF}"/>
                    </a:ext>
                  </a:extLst>
                </p:cNvPr>
                <p:cNvPicPr/>
                <p:nvPr/>
              </p:nvPicPr>
              <p:blipFill>
                <a:blip r:embed="rId20"/>
                <a:stretch>
                  <a:fillRect/>
                </a:stretch>
              </p:blipFill>
              <p:spPr>
                <a:xfrm>
                  <a:off x="4152469" y="3435742"/>
                  <a:ext cx="2858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Freihand 6">
                  <a:extLst>
                    <a:ext uri="{FF2B5EF4-FFF2-40B4-BE49-F238E27FC236}">
                      <a16:creationId xmlns:a16="http://schemas.microsoft.com/office/drawing/2014/main" id="{6DF52823-2C62-5F9C-2146-9E2AFC9AA500}"/>
                    </a:ext>
                  </a:extLst>
                </p14:cNvPr>
                <p14:cNvContentPartPr/>
                <p14:nvPr/>
              </p14:nvContentPartPr>
              <p14:xfrm>
                <a:off x="4520029" y="3323422"/>
                <a:ext cx="212400" cy="95400"/>
              </p14:xfrm>
            </p:contentPart>
          </mc:Choice>
          <mc:Fallback>
            <p:pic>
              <p:nvPicPr>
                <p:cNvPr id="7" name="Freihand 6">
                  <a:extLst>
                    <a:ext uri="{FF2B5EF4-FFF2-40B4-BE49-F238E27FC236}">
                      <a16:creationId xmlns:a16="http://schemas.microsoft.com/office/drawing/2014/main" id="{6DF52823-2C62-5F9C-2146-9E2AFC9AA500}"/>
                    </a:ext>
                  </a:extLst>
                </p:cNvPr>
                <p:cNvPicPr/>
                <p:nvPr/>
              </p:nvPicPr>
              <p:blipFill>
                <a:blip r:embed="rId22"/>
                <a:stretch>
                  <a:fillRect/>
                </a:stretch>
              </p:blipFill>
              <p:spPr>
                <a:xfrm>
                  <a:off x="4511029" y="3314422"/>
                  <a:ext cx="230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 name="Freihand 7">
                  <a:extLst>
                    <a:ext uri="{FF2B5EF4-FFF2-40B4-BE49-F238E27FC236}">
                      <a16:creationId xmlns:a16="http://schemas.microsoft.com/office/drawing/2014/main" id="{BA9500F9-C373-4C92-59C3-43DC38BAAC9C}"/>
                    </a:ext>
                  </a:extLst>
                </p14:cNvPr>
                <p14:cNvContentPartPr/>
                <p14:nvPr/>
              </p14:nvContentPartPr>
              <p14:xfrm>
                <a:off x="4544869" y="3441862"/>
                <a:ext cx="193320" cy="56520"/>
              </p14:xfrm>
            </p:contentPart>
          </mc:Choice>
          <mc:Fallback>
            <p:pic>
              <p:nvPicPr>
                <p:cNvPr id="8" name="Freihand 7">
                  <a:extLst>
                    <a:ext uri="{FF2B5EF4-FFF2-40B4-BE49-F238E27FC236}">
                      <a16:creationId xmlns:a16="http://schemas.microsoft.com/office/drawing/2014/main" id="{BA9500F9-C373-4C92-59C3-43DC38BAAC9C}"/>
                    </a:ext>
                  </a:extLst>
                </p:cNvPr>
                <p:cNvPicPr/>
                <p:nvPr/>
              </p:nvPicPr>
              <p:blipFill>
                <a:blip r:embed="rId24"/>
                <a:stretch>
                  <a:fillRect/>
                </a:stretch>
              </p:blipFill>
              <p:spPr>
                <a:xfrm>
                  <a:off x="4535869" y="3433222"/>
                  <a:ext cx="210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Freihand 8">
                  <a:extLst>
                    <a:ext uri="{FF2B5EF4-FFF2-40B4-BE49-F238E27FC236}">
                      <a16:creationId xmlns:a16="http://schemas.microsoft.com/office/drawing/2014/main" id="{A3E20CD1-444D-461D-E4A5-70124C0BE896}"/>
                    </a:ext>
                  </a:extLst>
                </p14:cNvPr>
                <p14:cNvContentPartPr/>
                <p14:nvPr/>
              </p14:nvContentPartPr>
              <p14:xfrm>
                <a:off x="4890829" y="3223702"/>
                <a:ext cx="191160" cy="194400"/>
              </p14:xfrm>
            </p:contentPart>
          </mc:Choice>
          <mc:Fallback>
            <p:pic>
              <p:nvPicPr>
                <p:cNvPr id="9" name="Freihand 8">
                  <a:extLst>
                    <a:ext uri="{FF2B5EF4-FFF2-40B4-BE49-F238E27FC236}">
                      <a16:creationId xmlns:a16="http://schemas.microsoft.com/office/drawing/2014/main" id="{A3E20CD1-444D-461D-E4A5-70124C0BE896}"/>
                    </a:ext>
                  </a:extLst>
                </p:cNvPr>
                <p:cNvPicPr/>
                <p:nvPr/>
              </p:nvPicPr>
              <p:blipFill>
                <a:blip r:embed="rId26"/>
                <a:stretch>
                  <a:fillRect/>
                </a:stretch>
              </p:blipFill>
              <p:spPr>
                <a:xfrm>
                  <a:off x="4882189" y="3214702"/>
                  <a:ext cx="208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 name="Freihand 9">
                  <a:extLst>
                    <a:ext uri="{FF2B5EF4-FFF2-40B4-BE49-F238E27FC236}">
                      <a16:creationId xmlns:a16="http://schemas.microsoft.com/office/drawing/2014/main" id="{106FB4C7-18DF-0F4B-F539-123B5F597BBF}"/>
                    </a:ext>
                  </a:extLst>
                </p14:cNvPr>
                <p14:cNvContentPartPr/>
                <p14:nvPr/>
              </p14:nvContentPartPr>
              <p14:xfrm>
                <a:off x="5197189" y="3230542"/>
                <a:ext cx="101520" cy="144000"/>
              </p14:xfrm>
            </p:contentPart>
          </mc:Choice>
          <mc:Fallback>
            <p:pic>
              <p:nvPicPr>
                <p:cNvPr id="10" name="Freihand 9">
                  <a:extLst>
                    <a:ext uri="{FF2B5EF4-FFF2-40B4-BE49-F238E27FC236}">
                      <a16:creationId xmlns:a16="http://schemas.microsoft.com/office/drawing/2014/main" id="{106FB4C7-18DF-0F4B-F539-123B5F597BBF}"/>
                    </a:ext>
                  </a:extLst>
                </p:cNvPr>
                <p:cNvPicPr/>
                <p:nvPr/>
              </p:nvPicPr>
              <p:blipFill>
                <a:blip r:embed="rId28"/>
                <a:stretch>
                  <a:fillRect/>
                </a:stretch>
              </p:blipFill>
              <p:spPr>
                <a:xfrm>
                  <a:off x="5188189" y="3221542"/>
                  <a:ext cx="119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 name="Freihand 10">
                  <a:extLst>
                    <a:ext uri="{FF2B5EF4-FFF2-40B4-BE49-F238E27FC236}">
                      <a16:creationId xmlns:a16="http://schemas.microsoft.com/office/drawing/2014/main" id="{D6F3AB76-58D9-179B-74A4-9608ED910093}"/>
                    </a:ext>
                  </a:extLst>
                </p14:cNvPr>
                <p14:cNvContentPartPr/>
                <p14:nvPr/>
              </p14:nvContentPartPr>
              <p14:xfrm>
                <a:off x="5435869" y="3200302"/>
                <a:ext cx="172800" cy="121680"/>
              </p14:xfrm>
            </p:contentPart>
          </mc:Choice>
          <mc:Fallback>
            <p:pic>
              <p:nvPicPr>
                <p:cNvPr id="11" name="Freihand 10">
                  <a:extLst>
                    <a:ext uri="{FF2B5EF4-FFF2-40B4-BE49-F238E27FC236}">
                      <a16:creationId xmlns:a16="http://schemas.microsoft.com/office/drawing/2014/main" id="{D6F3AB76-58D9-179B-74A4-9608ED910093}"/>
                    </a:ext>
                  </a:extLst>
                </p:cNvPr>
                <p:cNvPicPr/>
                <p:nvPr/>
              </p:nvPicPr>
              <p:blipFill>
                <a:blip r:embed="rId30"/>
                <a:stretch>
                  <a:fillRect/>
                </a:stretch>
              </p:blipFill>
              <p:spPr>
                <a:xfrm>
                  <a:off x="5426869" y="3191662"/>
                  <a:ext cx="190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90545AB0-B70F-F372-3CC7-A380893561A9}"/>
                    </a:ext>
                  </a:extLst>
                </p14:cNvPr>
                <p14:cNvContentPartPr/>
                <p14:nvPr/>
              </p14:nvContentPartPr>
              <p14:xfrm>
                <a:off x="3973549" y="3492262"/>
                <a:ext cx="36000" cy="187560"/>
              </p14:xfrm>
            </p:contentPart>
          </mc:Choice>
          <mc:Fallback>
            <p:pic>
              <p:nvPicPr>
                <p:cNvPr id="20" name="Freihand 19">
                  <a:extLst>
                    <a:ext uri="{FF2B5EF4-FFF2-40B4-BE49-F238E27FC236}">
                      <a16:creationId xmlns:a16="http://schemas.microsoft.com/office/drawing/2014/main" id="{90545AB0-B70F-F372-3CC7-A380893561A9}"/>
                    </a:ext>
                  </a:extLst>
                </p:cNvPr>
                <p:cNvPicPr/>
                <p:nvPr/>
              </p:nvPicPr>
              <p:blipFill>
                <a:blip r:embed="rId32"/>
                <a:stretch>
                  <a:fillRect/>
                </a:stretch>
              </p:blipFill>
              <p:spPr>
                <a:xfrm>
                  <a:off x="3964549" y="3483262"/>
                  <a:ext cx="53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4B71AD08-C29E-90A2-FFBA-AD356AE1ABA1}"/>
                    </a:ext>
                  </a:extLst>
                </p14:cNvPr>
                <p14:cNvContentPartPr/>
                <p14:nvPr/>
              </p14:nvContentPartPr>
              <p14:xfrm>
                <a:off x="3966709" y="3441142"/>
                <a:ext cx="260280" cy="216000"/>
              </p14:xfrm>
            </p:contentPart>
          </mc:Choice>
          <mc:Fallback>
            <p:pic>
              <p:nvPicPr>
                <p:cNvPr id="21" name="Freihand 20">
                  <a:extLst>
                    <a:ext uri="{FF2B5EF4-FFF2-40B4-BE49-F238E27FC236}">
                      <a16:creationId xmlns:a16="http://schemas.microsoft.com/office/drawing/2014/main" id="{4B71AD08-C29E-90A2-FFBA-AD356AE1ABA1}"/>
                    </a:ext>
                  </a:extLst>
                </p:cNvPr>
                <p:cNvPicPr/>
                <p:nvPr/>
              </p:nvPicPr>
              <p:blipFill>
                <a:blip r:embed="rId34"/>
                <a:stretch>
                  <a:fillRect/>
                </a:stretch>
              </p:blipFill>
              <p:spPr>
                <a:xfrm>
                  <a:off x="3958069" y="3432142"/>
                  <a:ext cx="277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223CF270-612E-B2E8-3F93-A0979C378F2E}"/>
                    </a:ext>
                  </a:extLst>
                </p14:cNvPr>
                <p14:cNvContentPartPr/>
                <p14:nvPr/>
              </p14:nvContentPartPr>
              <p14:xfrm>
                <a:off x="4382149" y="3527542"/>
                <a:ext cx="15480" cy="165960"/>
              </p14:xfrm>
            </p:contentPart>
          </mc:Choice>
          <mc:Fallback>
            <p:pic>
              <p:nvPicPr>
                <p:cNvPr id="22" name="Freihand 21">
                  <a:extLst>
                    <a:ext uri="{FF2B5EF4-FFF2-40B4-BE49-F238E27FC236}">
                      <a16:creationId xmlns:a16="http://schemas.microsoft.com/office/drawing/2014/main" id="{223CF270-612E-B2E8-3F93-A0979C378F2E}"/>
                    </a:ext>
                  </a:extLst>
                </p:cNvPr>
                <p:cNvPicPr/>
                <p:nvPr/>
              </p:nvPicPr>
              <p:blipFill>
                <a:blip r:embed="rId36"/>
                <a:stretch>
                  <a:fillRect/>
                </a:stretch>
              </p:blipFill>
              <p:spPr>
                <a:xfrm>
                  <a:off x="4373509" y="3518902"/>
                  <a:ext cx="33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9E066B2D-BE50-2A45-68D9-9BE81A77914C}"/>
                    </a:ext>
                  </a:extLst>
                </p14:cNvPr>
                <p14:cNvContentPartPr/>
                <p14:nvPr/>
              </p14:nvContentPartPr>
              <p14:xfrm>
                <a:off x="4363069" y="3461662"/>
                <a:ext cx="118800" cy="72720"/>
              </p14:xfrm>
            </p:contentPart>
          </mc:Choice>
          <mc:Fallback>
            <p:pic>
              <p:nvPicPr>
                <p:cNvPr id="23" name="Freihand 22">
                  <a:extLst>
                    <a:ext uri="{FF2B5EF4-FFF2-40B4-BE49-F238E27FC236}">
                      <a16:creationId xmlns:a16="http://schemas.microsoft.com/office/drawing/2014/main" id="{9E066B2D-BE50-2A45-68D9-9BE81A77914C}"/>
                    </a:ext>
                  </a:extLst>
                </p:cNvPr>
                <p:cNvPicPr/>
                <p:nvPr/>
              </p:nvPicPr>
              <p:blipFill>
                <a:blip r:embed="rId38"/>
                <a:stretch>
                  <a:fillRect/>
                </a:stretch>
              </p:blipFill>
              <p:spPr>
                <a:xfrm>
                  <a:off x="4354069" y="3453022"/>
                  <a:ext cx="136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AB26604D-65CD-0530-B608-D6A0664921CE}"/>
                    </a:ext>
                  </a:extLst>
                </p14:cNvPr>
                <p14:cNvContentPartPr/>
                <p14:nvPr/>
              </p14:nvContentPartPr>
              <p14:xfrm>
                <a:off x="4481149" y="3530422"/>
                <a:ext cx="91080" cy="187200"/>
              </p14:xfrm>
            </p:contentPart>
          </mc:Choice>
          <mc:Fallback>
            <p:pic>
              <p:nvPicPr>
                <p:cNvPr id="24" name="Freihand 23">
                  <a:extLst>
                    <a:ext uri="{FF2B5EF4-FFF2-40B4-BE49-F238E27FC236}">
                      <a16:creationId xmlns:a16="http://schemas.microsoft.com/office/drawing/2014/main" id="{AB26604D-65CD-0530-B608-D6A0664921CE}"/>
                    </a:ext>
                  </a:extLst>
                </p:cNvPr>
                <p:cNvPicPr/>
                <p:nvPr/>
              </p:nvPicPr>
              <p:blipFill>
                <a:blip r:embed="rId40"/>
                <a:stretch>
                  <a:fillRect/>
                </a:stretch>
              </p:blipFill>
              <p:spPr>
                <a:xfrm>
                  <a:off x="4472149" y="3521422"/>
                  <a:ext cx="108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039D6738-5CAB-3A36-FBBF-461F7D15DD35}"/>
                    </a:ext>
                  </a:extLst>
                </p14:cNvPr>
                <p14:cNvContentPartPr/>
                <p14:nvPr/>
              </p14:nvContentPartPr>
              <p14:xfrm>
                <a:off x="4804789" y="3554542"/>
                <a:ext cx="16200" cy="133560"/>
              </p14:xfrm>
            </p:contentPart>
          </mc:Choice>
          <mc:Fallback>
            <p:pic>
              <p:nvPicPr>
                <p:cNvPr id="27" name="Freihand 26">
                  <a:extLst>
                    <a:ext uri="{FF2B5EF4-FFF2-40B4-BE49-F238E27FC236}">
                      <a16:creationId xmlns:a16="http://schemas.microsoft.com/office/drawing/2014/main" id="{039D6738-5CAB-3A36-FBBF-461F7D15DD35}"/>
                    </a:ext>
                  </a:extLst>
                </p:cNvPr>
                <p:cNvPicPr/>
                <p:nvPr/>
              </p:nvPicPr>
              <p:blipFill>
                <a:blip r:embed="rId42"/>
                <a:stretch>
                  <a:fillRect/>
                </a:stretch>
              </p:blipFill>
              <p:spPr>
                <a:xfrm>
                  <a:off x="4795789" y="3545542"/>
                  <a:ext cx="33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8AE478D-1DB8-64C9-D54A-450431073C1D}"/>
                    </a:ext>
                  </a:extLst>
                </p14:cNvPr>
                <p14:cNvContentPartPr/>
                <p14:nvPr/>
              </p14:nvContentPartPr>
              <p14:xfrm>
                <a:off x="4747909" y="3486502"/>
                <a:ext cx="143640" cy="141120"/>
              </p14:xfrm>
            </p:contentPart>
          </mc:Choice>
          <mc:Fallback>
            <p:pic>
              <p:nvPicPr>
                <p:cNvPr id="28" name="Freihand 27">
                  <a:extLst>
                    <a:ext uri="{FF2B5EF4-FFF2-40B4-BE49-F238E27FC236}">
                      <a16:creationId xmlns:a16="http://schemas.microsoft.com/office/drawing/2014/main" id="{78AE478D-1DB8-64C9-D54A-450431073C1D}"/>
                    </a:ext>
                  </a:extLst>
                </p:cNvPr>
                <p:cNvPicPr/>
                <p:nvPr/>
              </p:nvPicPr>
              <p:blipFill>
                <a:blip r:embed="rId44"/>
                <a:stretch>
                  <a:fillRect/>
                </a:stretch>
              </p:blipFill>
              <p:spPr>
                <a:xfrm>
                  <a:off x="4739269" y="3477502"/>
                  <a:ext cx="161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6A2E93AB-6A5E-DA97-72AD-C6A9657F1042}"/>
                    </a:ext>
                  </a:extLst>
                </p14:cNvPr>
                <p14:cNvContentPartPr/>
                <p14:nvPr/>
              </p14:nvContentPartPr>
              <p14:xfrm>
                <a:off x="4900189" y="3494782"/>
                <a:ext cx="122400" cy="227160"/>
              </p14:xfrm>
            </p:contentPart>
          </mc:Choice>
          <mc:Fallback>
            <p:pic>
              <p:nvPicPr>
                <p:cNvPr id="29" name="Freihand 28">
                  <a:extLst>
                    <a:ext uri="{FF2B5EF4-FFF2-40B4-BE49-F238E27FC236}">
                      <a16:creationId xmlns:a16="http://schemas.microsoft.com/office/drawing/2014/main" id="{6A2E93AB-6A5E-DA97-72AD-C6A9657F1042}"/>
                    </a:ext>
                  </a:extLst>
                </p:cNvPr>
                <p:cNvPicPr/>
                <p:nvPr/>
              </p:nvPicPr>
              <p:blipFill>
                <a:blip r:embed="rId46"/>
                <a:stretch>
                  <a:fillRect/>
                </a:stretch>
              </p:blipFill>
              <p:spPr>
                <a:xfrm>
                  <a:off x="4891189" y="3486142"/>
                  <a:ext cx="140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5A48F9A2-7368-FC0A-34B7-5756416794F6}"/>
                    </a:ext>
                  </a:extLst>
                </p14:cNvPr>
                <p14:cNvContentPartPr/>
                <p14:nvPr/>
              </p14:nvContentPartPr>
              <p14:xfrm>
                <a:off x="1829389" y="4794742"/>
                <a:ext cx="107280" cy="115560"/>
              </p14:xfrm>
            </p:contentPart>
          </mc:Choice>
          <mc:Fallback>
            <p:pic>
              <p:nvPicPr>
                <p:cNvPr id="30" name="Freihand 29">
                  <a:extLst>
                    <a:ext uri="{FF2B5EF4-FFF2-40B4-BE49-F238E27FC236}">
                      <a16:creationId xmlns:a16="http://schemas.microsoft.com/office/drawing/2014/main" id="{5A48F9A2-7368-FC0A-34B7-5756416794F6}"/>
                    </a:ext>
                  </a:extLst>
                </p:cNvPr>
                <p:cNvPicPr/>
                <p:nvPr/>
              </p:nvPicPr>
              <p:blipFill>
                <a:blip r:embed="rId48"/>
                <a:stretch>
                  <a:fillRect/>
                </a:stretch>
              </p:blipFill>
              <p:spPr>
                <a:xfrm>
                  <a:off x="1820389" y="4785742"/>
                  <a:ext cx="124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AB581870-23D9-C2C2-07E1-3585F068CD18}"/>
                    </a:ext>
                  </a:extLst>
                </p14:cNvPr>
                <p14:cNvContentPartPr/>
                <p14:nvPr/>
              </p14:nvContentPartPr>
              <p14:xfrm>
                <a:off x="2049349" y="4650742"/>
                <a:ext cx="105840" cy="221760"/>
              </p14:xfrm>
            </p:contentPart>
          </mc:Choice>
          <mc:Fallback>
            <p:pic>
              <p:nvPicPr>
                <p:cNvPr id="31" name="Freihand 30">
                  <a:extLst>
                    <a:ext uri="{FF2B5EF4-FFF2-40B4-BE49-F238E27FC236}">
                      <a16:creationId xmlns:a16="http://schemas.microsoft.com/office/drawing/2014/main" id="{AB581870-23D9-C2C2-07E1-3585F068CD18}"/>
                    </a:ext>
                  </a:extLst>
                </p:cNvPr>
                <p:cNvPicPr/>
                <p:nvPr/>
              </p:nvPicPr>
              <p:blipFill>
                <a:blip r:embed="rId50"/>
                <a:stretch>
                  <a:fillRect/>
                </a:stretch>
              </p:blipFill>
              <p:spPr>
                <a:xfrm>
                  <a:off x="2040709" y="4642102"/>
                  <a:ext cx="1234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7E9BF4B7-0405-0EF5-016E-AAF6F236DFDD}"/>
                    </a:ext>
                  </a:extLst>
                </p14:cNvPr>
                <p14:cNvContentPartPr/>
                <p14:nvPr/>
              </p14:nvContentPartPr>
              <p14:xfrm>
                <a:off x="2249869" y="4797982"/>
                <a:ext cx="182880" cy="76680"/>
              </p14:xfrm>
            </p:contentPart>
          </mc:Choice>
          <mc:Fallback>
            <p:pic>
              <p:nvPicPr>
                <p:cNvPr id="32" name="Freihand 31">
                  <a:extLst>
                    <a:ext uri="{FF2B5EF4-FFF2-40B4-BE49-F238E27FC236}">
                      <a16:creationId xmlns:a16="http://schemas.microsoft.com/office/drawing/2014/main" id="{7E9BF4B7-0405-0EF5-016E-AAF6F236DFDD}"/>
                    </a:ext>
                  </a:extLst>
                </p:cNvPr>
                <p:cNvPicPr/>
                <p:nvPr/>
              </p:nvPicPr>
              <p:blipFill>
                <a:blip r:embed="rId52"/>
                <a:stretch>
                  <a:fillRect/>
                </a:stretch>
              </p:blipFill>
              <p:spPr>
                <a:xfrm>
                  <a:off x="2240869" y="4788982"/>
                  <a:ext cx="200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5BA4E78E-0A99-3412-6830-C99C39B588F0}"/>
                    </a:ext>
                  </a:extLst>
                </p14:cNvPr>
                <p14:cNvContentPartPr/>
                <p14:nvPr/>
              </p14:nvContentPartPr>
              <p14:xfrm>
                <a:off x="2501149" y="4775302"/>
                <a:ext cx="82080" cy="84240"/>
              </p14:xfrm>
            </p:contentPart>
          </mc:Choice>
          <mc:Fallback>
            <p:pic>
              <p:nvPicPr>
                <p:cNvPr id="33" name="Freihand 32">
                  <a:extLst>
                    <a:ext uri="{FF2B5EF4-FFF2-40B4-BE49-F238E27FC236}">
                      <a16:creationId xmlns:a16="http://schemas.microsoft.com/office/drawing/2014/main" id="{5BA4E78E-0A99-3412-6830-C99C39B588F0}"/>
                    </a:ext>
                  </a:extLst>
                </p:cNvPr>
                <p:cNvPicPr/>
                <p:nvPr/>
              </p:nvPicPr>
              <p:blipFill>
                <a:blip r:embed="rId54"/>
                <a:stretch>
                  <a:fillRect/>
                </a:stretch>
              </p:blipFill>
              <p:spPr>
                <a:xfrm>
                  <a:off x="2492149" y="4766302"/>
                  <a:ext cx="99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F50D8BD3-6A8A-73F4-DF96-DE3119FF9A16}"/>
                    </a:ext>
                  </a:extLst>
                </p14:cNvPr>
                <p14:cNvContentPartPr/>
                <p14:nvPr/>
              </p14:nvContentPartPr>
              <p14:xfrm>
                <a:off x="2597629" y="4666222"/>
                <a:ext cx="124920" cy="177840"/>
              </p14:xfrm>
            </p:contentPart>
          </mc:Choice>
          <mc:Fallback>
            <p:pic>
              <p:nvPicPr>
                <p:cNvPr id="34" name="Freihand 33">
                  <a:extLst>
                    <a:ext uri="{FF2B5EF4-FFF2-40B4-BE49-F238E27FC236}">
                      <a16:creationId xmlns:a16="http://schemas.microsoft.com/office/drawing/2014/main" id="{F50D8BD3-6A8A-73F4-DF96-DE3119FF9A16}"/>
                    </a:ext>
                  </a:extLst>
                </p:cNvPr>
                <p:cNvPicPr/>
                <p:nvPr/>
              </p:nvPicPr>
              <p:blipFill>
                <a:blip r:embed="rId56"/>
                <a:stretch>
                  <a:fillRect/>
                </a:stretch>
              </p:blipFill>
              <p:spPr>
                <a:xfrm>
                  <a:off x="2588629" y="4657222"/>
                  <a:ext cx="142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5CFC2EC4-1772-D30F-E296-05E772B11E97}"/>
                    </a:ext>
                  </a:extLst>
                </p14:cNvPr>
                <p14:cNvContentPartPr/>
                <p14:nvPr/>
              </p14:nvContentPartPr>
              <p14:xfrm>
                <a:off x="2749189" y="4645342"/>
                <a:ext cx="56160" cy="202680"/>
              </p14:xfrm>
            </p:contentPart>
          </mc:Choice>
          <mc:Fallback>
            <p:pic>
              <p:nvPicPr>
                <p:cNvPr id="35" name="Freihand 34">
                  <a:extLst>
                    <a:ext uri="{FF2B5EF4-FFF2-40B4-BE49-F238E27FC236}">
                      <a16:creationId xmlns:a16="http://schemas.microsoft.com/office/drawing/2014/main" id="{5CFC2EC4-1772-D30F-E296-05E772B11E97}"/>
                    </a:ext>
                  </a:extLst>
                </p:cNvPr>
                <p:cNvPicPr/>
                <p:nvPr/>
              </p:nvPicPr>
              <p:blipFill>
                <a:blip r:embed="rId58"/>
                <a:stretch>
                  <a:fillRect/>
                </a:stretch>
              </p:blipFill>
              <p:spPr>
                <a:xfrm>
                  <a:off x="2740189" y="4636342"/>
                  <a:ext cx="73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549A9F35-AE1F-34C5-C39D-45FC926F6B06}"/>
                    </a:ext>
                  </a:extLst>
                </p14:cNvPr>
                <p14:cNvContentPartPr/>
                <p14:nvPr/>
              </p14:nvContentPartPr>
              <p14:xfrm>
                <a:off x="2857189" y="4727782"/>
                <a:ext cx="114120" cy="165240"/>
              </p14:xfrm>
            </p:contentPart>
          </mc:Choice>
          <mc:Fallback>
            <p:pic>
              <p:nvPicPr>
                <p:cNvPr id="36" name="Freihand 35">
                  <a:extLst>
                    <a:ext uri="{FF2B5EF4-FFF2-40B4-BE49-F238E27FC236}">
                      <a16:creationId xmlns:a16="http://schemas.microsoft.com/office/drawing/2014/main" id="{549A9F35-AE1F-34C5-C39D-45FC926F6B06}"/>
                    </a:ext>
                  </a:extLst>
                </p:cNvPr>
                <p:cNvPicPr/>
                <p:nvPr/>
              </p:nvPicPr>
              <p:blipFill>
                <a:blip r:embed="rId60"/>
                <a:stretch>
                  <a:fillRect/>
                </a:stretch>
              </p:blipFill>
              <p:spPr>
                <a:xfrm>
                  <a:off x="2848189" y="4718782"/>
                  <a:ext cx="131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6269141E-9AB7-F650-1628-162BA421357F}"/>
                    </a:ext>
                  </a:extLst>
                </p14:cNvPr>
                <p14:cNvContentPartPr/>
                <p14:nvPr/>
              </p14:nvContentPartPr>
              <p14:xfrm>
                <a:off x="2941789" y="4743262"/>
                <a:ext cx="44640" cy="130320"/>
              </p14:xfrm>
            </p:contentPart>
          </mc:Choice>
          <mc:Fallback>
            <p:pic>
              <p:nvPicPr>
                <p:cNvPr id="39" name="Freihand 38">
                  <a:extLst>
                    <a:ext uri="{FF2B5EF4-FFF2-40B4-BE49-F238E27FC236}">
                      <a16:creationId xmlns:a16="http://schemas.microsoft.com/office/drawing/2014/main" id="{6269141E-9AB7-F650-1628-162BA421357F}"/>
                    </a:ext>
                  </a:extLst>
                </p:cNvPr>
                <p:cNvPicPr/>
                <p:nvPr/>
              </p:nvPicPr>
              <p:blipFill>
                <a:blip r:embed="rId62"/>
                <a:stretch>
                  <a:fillRect/>
                </a:stretch>
              </p:blipFill>
              <p:spPr>
                <a:xfrm>
                  <a:off x="2933149" y="4734622"/>
                  <a:ext cx="62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CD40AF62-4C21-BAEF-F0EB-06C65CAA52A4}"/>
                    </a:ext>
                  </a:extLst>
                </p14:cNvPr>
                <p14:cNvContentPartPr/>
                <p14:nvPr/>
              </p14:nvContentPartPr>
              <p14:xfrm>
                <a:off x="3286669" y="4678102"/>
                <a:ext cx="133920" cy="140400"/>
              </p14:xfrm>
            </p:contentPart>
          </mc:Choice>
          <mc:Fallback>
            <p:pic>
              <p:nvPicPr>
                <p:cNvPr id="41" name="Freihand 40">
                  <a:extLst>
                    <a:ext uri="{FF2B5EF4-FFF2-40B4-BE49-F238E27FC236}">
                      <a16:creationId xmlns:a16="http://schemas.microsoft.com/office/drawing/2014/main" id="{CD40AF62-4C21-BAEF-F0EB-06C65CAA52A4}"/>
                    </a:ext>
                  </a:extLst>
                </p:cNvPr>
                <p:cNvPicPr/>
                <p:nvPr/>
              </p:nvPicPr>
              <p:blipFill>
                <a:blip r:embed="rId64"/>
                <a:stretch>
                  <a:fillRect/>
                </a:stretch>
              </p:blipFill>
              <p:spPr>
                <a:xfrm>
                  <a:off x="3278029" y="4669102"/>
                  <a:ext cx="151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58BD40EF-AEDB-E4B6-E3A6-B58C26CD1EA6}"/>
                    </a:ext>
                  </a:extLst>
                </p14:cNvPr>
                <p14:cNvContentPartPr/>
                <p14:nvPr/>
              </p14:nvContentPartPr>
              <p14:xfrm>
                <a:off x="3452269" y="4602502"/>
                <a:ext cx="115200" cy="191160"/>
              </p14:xfrm>
            </p:contentPart>
          </mc:Choice>
          <mc:Fallback>
            <p:pic>
              <p:nvPicPr>
                <p:cNvPr id="42" name="Freihand 41">
                  <a:extLst>
                    <a:ext uri="{FF2B5EF4-FFF2-40B4-BE49-F238E27FC236}">
                      <a16:creationId xmlns:a16="http://schemas.microsoft.com/office/drawing/2014/main" id="{58BD40EF-AEDB-E4B6-E3A6-B58C26CD1EA6}"/>
                    </a:ext>
                  </a:extLst>
                </p:cNvPr>
                <p:cNvPicPr/>
                <p:nvPr/>
              </p:nvPicPr>
              <p:blipFill>
                <a:blip r:embed="rId66"/>
                <a:stretch>
                  <a:fillRect/>
                </a:stretch>
              </p:blipFill>
              <p:spPr>
                <a:xfrm>
                  <a:off x="3443629" y="4593502"/>
                  <a:ext cx="132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364B01F9-C1FC-BEC7-AD85-C2D93BAD313B}"/>
                    </a:ext>
                  </a:extLst>
                </p14:cNvPr>
                <p14:cNvContentPartPr/>
                <p14:nvPr/>
              </p14:nvContentPartPr>
              <p14:xfrm>
                <a:off x="3654229" y="4638142"/>
                <a:ext cx="80640" cy="135720"/>
              </p14:xfrm>
            </p:contentPart>
          </mc:Choice>
          <mc:Fallback>
            <p:pic>
              <p:nvPicPr>
                <p:cNvPr id="43" name="Freihand 42">
                  <a:extLst>
                    <a:ext uri="{FF2B5EF4-FFF2-40B4-BE49-F238E27FC236}">
                      <a16:creationId xmlns:a16="http://schemas.microsoft.com/office/drawing/2014/main" id="{364B01F9-C1FC-BEC7-AD85-C2D93BAD313B}"/>
                    </a:ext>
                  </a:extLst>
                </p:cNvPr>
                <p:cNvPicPr/>
                <p:nvPr/>
              </p:nvPicPr>
              <p:blipFill>
                <a:blip r:embed="rId68"/>
                <a:stretch>
                  <a:fillRect/>
                </a:stretch>
              </p:blipFill>
              <p:spPr>
                <a:xfrm>
                  <a:off x="3645589" y="4629502"/>
                  <a:ext cx="98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27DCF462-0834-A1F0-A7DC-9AFA3B7AA8C5}"/>
                    </a:ext>
                  </a:extLst>
                </p14:cNvPr>
                <p14:cNvContentPartPr/>
                <p14:nvPr/>
              </p14:nvContentPartPr>
              <p14:xfrm>
                <a:off x="3938269" y="4558942"/>
                <a:ext cx="134280" cy="248040"/>
              </p14:xfrm>
            </p:contentPart>
          </mc:Choice>
          <mc:Fallback>
            <p:pic>
              <p:nvPicPr>
                <p:cNvPr id="44" name="Freihand 43">
                  <a:extLst>
                    <a:ext uri="{FF2B5EF4-FFF2-40B4-BE49-F238E27FC236}">
                      <a16:creationId xmlns:a16="http://schemas.microsoft.com/office/drawing/2014/main" id="{27DCF462-0834-A1F0-A7DC-9AFA3B7AA8C5}"/>
                    </a:ext>
                  </a:extLst>
                </p:cNvPr>
                <p:cNvPicPr/>
                <p:nvPr/>
              </p:nvPicPr>
              <p:blipFill>
                <a:blip r:embed="rId70"/>
                <a:stretch>
                  <a:fillRect/>
                </a:stretch>
              </p:blipFill>
              <p:spPr>
                <a:xfrm>
                  <a:off x="3929629" y="4549942"/>
                  <a:ext cx="1519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39DC03DC-F75B-35AA-A763-6A2AF2D774FD}"/>
                    </a:ext>
                  </a:extLst>
                </p14:cNvPr>
                <p14:cNvContentPartPr/>
                <p14:nvPr/>
              </p14:nvContentPartPr>
              <p14:xfrm>
                <a:off x="4106029" y="4701502"/>
                <a:ext cx="138240" cy="222480"/>
              </p14:xfrm>
            </p:contentPart>
          </mc:Choice>
          <mc:Fallback>
            <p:pic>
              <p:nvPicPr>
                <p:cNvPr id="45" name="Freihand 44">
                  <a:extLst>
                    <a:ext uri="{FF2B5EF4-FFF2-40B4-BE49-F238E27FC236}">
                      <a16:creationId xmlns:a16="http://schemas.microsoft.com/office/drawing/2014/main" id="{39DC03DC-F75B-35AA-A763-6A2AF2D774FD}"/>
                    </a:ext>
                  </a:extLst>
                </p:cNvPr>
                <p:cNvPicPr/>
                <p:nvPr/>
              </p:nvPicPr>
              <p:blipFill>
                <a:blip r:embed="rId72"/>
                <a:stretch>
                  <a:fillRect/>
                </a:stretch>
              </p:blipFill>
              <p:spPr>
                <a:xfrm>
                  <a:off x="4097389" y="4692502"/>
                  <a:ext cx="1558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9A384439-C57D-E6DC-BB3E-41B7CAB660A3}"/>
                    </a:ext>
                  </a:extLst>
                </p14:cNvPr>
                <p14:cNvContentPartPr/>
                <p14:nvPr/>
              </p14:nvContentPartPr>
              <p14:xfrm>
                <a:off x="4303669" y="4675582"/>
                <a:ext cx="24480" cy="136080"/>
              </p14:xfrm>
            </p:contentPart>
          </mc:Choice>
          <mc:Fallback>
            <p:pic>
              <p:nvPicPr>
                <p:cNvPr id="46" name="Freihand 45">
                  <a:extLst>
                    <a:ext uri="{FF2B5EF4-FFF2-40B4-BE49-F238E27FC236}">
                      <a16:creationId xmlns:a16="http://schemas.microsoft.com/office/drawing/2014/main" id="{9A384439-C57D-E6DC-BB3E-41B7CAB660A3}"/>
                    </a:ext>
                  </a:extLst>
                </p:cNvPr>
                <p:cNvPicPr/>
                <p:nvPr/>
              </p:nvPicPr>
              <p:blipFill>
                <a:blip r:embed="rId74"/>
                <a:stretch>
                  <a:fillRect/>
                </a:stretch>
              </p:blipFill>
              <p:spPr>
                <a:xfrm>
                  <a:off x="4295029" y="4666942"/>
                  <a:ext cx="42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8310A743-AB19-25DD-59F6-938D322F4137}"/>
                    </a:ext>
                  </a:extLst>
                </p14:cNvPr>
                <p14:cNvContentPartPr/>
                <p14:nvPr/>
              </p14:nvContentPartPr>
              <p14:xfrm>
                <a:off x="4386829" y="4636702"/>
                <a:ext cx="131400" cy="145080"/>
              </p14:xfrm>
            </p:contentPart>
          </mc:Choice>
          <mc:Fallback>
            <p:pic>
              <p:nvPicPr>
                <p:cNvPr id="47" name="Freihand 46">
                  <a:extLst>
                    <a:ext uri="{FF2B5EF4-FFF2-40B4-BE49-F238E27FC236}">
                      <a16:creationId xmlns:a16="http://schemas.microsoft.com/office/drawing/2014/main" id="{8310A743-AB19-25DD-59F6-938D322F4137}"/>
                    </a:ext>
                  </a:extLst>
                </p:cNvPr>
                <p:cNvPicPr/>
                <p:nvPr/>
              </p:nvPicPr>
              <p:blipFill>
                <a:blip r:embed="rId76"/>
                <a:stretch>
                  <a:fillRect/>
                </a:stretch>
              </p:blipFill>
              <p:spPr>
                <a:xfrm>
                  <a:off x="4377829" y="4628062"/>
                  <a:ext cx="1490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EB2F2E65-C021-46FF-F4A2-E49C68FA0506}"/>
                    </a:ext>
                  </a:extLst>
                </p14:cNvPr>
                <p14:cNvContentPartPr/>
                <p14:nvPr/>
              </p14:nvContentPartPr>
              <p14:xfrm>
                <a:off x="4529389" y="4502422"/>
                <a:ext cx="38520" cy="273960"/>
              </p14:xfrm>
            </p:contentPart>
          </mc:Choice>
          <mc:Fallback>
            <p:pic>
              <p:nvPicPr>
                <p:cNvPr id="48" name="Freihand 47">
                  <a:extLst>
                    <a:ext uri="{FF2B5EF4-FFF2-40B4-BE49-F238E27FC236}">
                      <a16:creationId xmlns:a16="http://schemas.microsoft.com/office/drawing/2014/main" id="{EB2F2E65-C021-46FF-F4A2-E49C68FA0506}"/>
                    </a:ext>
                  </a:extLst>
                </p:cNvPr>
                <p:cNvPicPr/>
                <p:nvPr/>
              </p:nvPicPr>
              <p:blipFill>
                <a:blip r:embed="rId78"/>
                <a:stretch>
                  <a:fillRect/>
                </a:stretch>
              </p:blipFill>
              <p:spPr>
                <a:xfrm>
                  <a:off x="4520749" y="4493422"/>
                  <a:ext cx="561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0731FAA3-85CC-C8E0-C09A-BC9625BDC54B}"/>
                    </a:ext>
                  </a:extLst>
                </p14:cNvPr>
                <p14:cNvContentPartPr/>
                <p14:nvPr/>
              </p14:nvContentPartPr>
              <p14:xfrm>
                <a:off x="4579069" y="4611862"/>
                <a:ext cx="244080" cy="131760"/>
              </p14:xfrm>
            </p:contentPart>
          </mc:Choice>
          <mc:Fallback>
            <p:pic>
              <p:nvPicPr>
                <p:cNvPr id="49" name="Freihand 48">
                  <a:extLst>
                    <a:ext uri="{FF2B5EF4-FFF2-40B4-BE49-F238E27FC236}">
                      <a16:creationId xmlns:a16="http://schemas.microsoft.com/office/drawing/2014/main" id="{0731FAA3-85CC-C8E0-C09A-BC9625BDC54B}"/>
                    </a:ext>
                  </a:extLst>
                </p:cNvPr>
                <p:cNvPicPr/>
                <p:nvPr/>
              </p:nvPicPr>
              <p:blipFill>
                <a:blip r:embed="rId80"/>
                <a:stretch>
                  <a:fillRect/>
                </a:stretch>
              </p:blipFill>
              <p:spPr>
                <a:xfrm>
                  <a:off x="4570069" y="4602862"/>
                  <a:ext cx="261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72A2A0DE-8453-930C-9F49-4BB3C5B824D0}"/>
                    </a:ext>
                  </a:extLst>
                </p14:cNvPr>
                <p14:cNvContentPartPr/>
                <p14:nvPr/>
              </p14:nvContentPartPr>
              <p14:xfrm>
                <a:off x="4295029" y="4450222"/>
                <a:ext cx="32760" cy="36000"/>
              </p14:xfrm>
            </p:contentPart>
          </mc:Choice>
          <mc:Fallback>
            <p:pic>
              <p:nvPicPr>
                <p:cNvPr id="50" name="Freihand 49">
                  <a:extLst>
                    <a:ext uri="{FF2B5EF4-FFF2-40B4-BE49-F238E27FC236}">
                      <a16:creationId xmlns:a16="http://schemas.microsoft.com/office/drawing/2014/main" id="{72A2A0DE-8453-930C-9F49-4BB3C5B824D0}"/>
                    </a:ext>
                  </a:extLst>
                </p:cNvPr>
                <p:cNvPicPr/>
                <p:nvPr/>
              </p:nvPicPr>
              <p:blipFill>
                <a:blip r:embed="rId82"/>
                <a:stretch>
                  <a:fillRect/>
                </a:stretch>
              </p:blipFill>
              <p:spPr>
                <a:xfrm>
                  <a:off x="4286029" y="4441582"/>
                  <a:ext cx="50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95EC4BF2-C86C-955B-5F0B-F96B99A8F02B}"/>
                    </a:ext>
                  </a:extLst>
                </p14:cNvPr>
                <p14:cNvContentPartPr/>
                <p14:nvPr/>
              </p14:nvContentPartPr>
              <p14:xfrm>
                <a:off x="4977229" y="4462102"/>
                <a:ext cx="496080" cy="439560"/>
              </p14:xfrm>
            </p:contentPart>
          </mc:Choice>
          <mc:Fallback>
            <p:pic>
              <p:nvPicPr>
                <p:cNvPr id="51" name="Freihand 50">
                  <a:extLst>
                    <a:ext uri="{FF2B5EF4-FFF2-40B4-BE49-F238E27FC236}">
                      <a16:creationId xmlns:a16="http://schemas.microsoft.com/office/drawing/2014/main" id="{95EC4BF2-C86C-955B-5F0B-F96B99A8F02B}"/>
                    </a:ext>
                  </a:extLst>
                </p:cNvPr>
                <p:cNvPicPr/>
                <p:nvPr/>
              </p:nvPicPr>
              <p:blipFill>
                <a:blip r:embed="rId84"/>
                <a:stretch>
                  <a:fillRect/>
                </a:stretch>
              </p:blipFill>
              <p:spPr>
                <a:xfrm>
                  <a:off x="4968229" y="4453462"/>
                  <a:ext cx="51372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700426E8-E212-DDEB-0851-1542FF5A214D}"/>
                    </a:ext>
                  </a:extLst>
                </p14:cNvPr>
                <p14:cNvContentPartPr/>
                <p14:nvPr/>
              </p14:nvContentPartPr>
              <p14:xfrm>
                <a:off x="5473309" y="4513942"/>
                <a:ext cx="65520" cy="178920"/>
              </p14:xfrm>
            </p:contentPart>
          </mc:Choice>
          <mc:Fallback>
            <p:pic>
              <p:nvPicPr>
                <p:cNvPr id="52" name="Freihand 51">
                  <a:extLst>
                    <a:ext uri="{FF2B5EF4-FFF2-40B4-BE49-F238E27FC236}">
                      <a16:creationId xmlns:a16="http://schemas.microsoft.com/office/drawing/2014/main" id="{700426E8-E212-DDEB-0851-1542FF5A214D}"/>
                    </a:ext>
                  </a:extLst>
                </p:cNvPr>
                <p:cNvPicPr/>
                <p:nvPr/>
              </p:nvPicPr>
              <p:blipFill>
                <a:blip r:embed="rId86"/>
                <a:stretch>
                  <a:fillRect/>
                </a:stretch>
              </p:blipFill>
              <p:spPr>
                <a:xfrm>
                  <a:off x="5464669" y="4504942"/>
                  <a:ext cx="83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3BB9AAB0-C17F-43E7-2EB2-DBF201A28521}"/>
                    </a:ext>
                  </a:extLst>
                </p14:cNvPr>
                <p14:cNvContentPartPr/>
                <p14:nvPr/>
              </p14:nvContentPartPr>
              <p14:xfrm>
                <a:off x="4885069" y="4438342"/>
                <a:ext cx="85320" cy="66600"/>
              </p14:xfrm>
            </p:contentPart>
          </mc:Choice>
          <mc:Fallback>
            <p:pic>
              <p:nvPicPr>
                <p:cNvPr id="53" name="Freihand 52">
                  <a:extLst>
                    <a:ext uri="{FF2B5EF4-FFF2-40B4-BE49-F238E27FC236}">
                      <a16:creationId xmlns:a16="http://schemas.microsoft.com/office/drawing/2014/main" id="{3BB9AAB0-C17F-43E7-2EB2-DBF201A28521}"/>
                    </a:ext>
                  </a:extLst>
                </p:cNvPr>
                <p:cNvPicPr/>
                <p:nvPr/>
              </p:nvPicPr>
              <p:blipFill>
                <a:blip r:embed="rId88"/>
                <a:stretch>
                  <a:fillRect/>
                </a:stretch>
              </p:blipFill>
              <p:spPr>
                <a:xfrm>
                  <a:off x="4876429" y="4429342"/>
                  <a:ext cx="102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41A7D5CC-FE15-72E6-96B3-6AE5DC90626E}"/>
                    </a:ext>
                  </a:extLst>
                </p14:cNvPr>
                <p14:cNvContentPartPr/>
                <p14:nvPr/>
              </p14:nvContentPartPr>
              <p14:xfrm>
                <a:off x="5583829" y="4386502"/>
                <a:ext cx="149760" cy="51120"/>
              </p14:xfrm>
            </p:contentPart>
          </mc:Choice>
          <mc:Fallback>
            <p:pic>
              <p:nvPicPr>
                <p:cNvPr id="54" name="Freihand 53">
                  <a:extLst>
                    <a:ext uri="{FF2B5EF4-FFF2-40B4-BE49-F238E27FC236}">
                      <a16:creationId xmlns:a16="http://schemas.microsoft.com/office/drawing/2014/main" id="{41A7D5CC-FE15-72E6-96B3-6AE5DC90626E}"/>
                    </a:ext>
                  </a:extLst>
                </p:cNvPr>
                <p:cNvPicPr/>
                <p:nvPr/>
              </p:nvPicPr>
              <p:blipFill>
                <a:blip r:embed="rId90"/>
                <a:stretch>
                  <a:fillRect/>
                </a:stretch>
              </p:blipFill>
              <p:spPr>
                <a:xfrm>
                  <a:off x="5575189" y="4377862"/>
                  <a:ext cx="167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3582A6A1-DFE3-8FBB-6393-7A96F13C6B3E}"/>
                    </a:ext>
                  </a:extLst>
                </p14:cNvPr>
                <p14:cNvContentPartPr/>
                <p14:nvPr/>
              </p14:nvContentPartPr>
              <p14:xfrm>
                <a:off x="5952829" y="4517902"/>
                <a:ext cx="182880" cy="150480"/>
              </p14:xfrm>
            </p:contentPart>
          </mc:Choice>
          <mc:Fallback>
            <p:pic>
              <p:nvPicPr>
                <p:cNvPr id="55" name="Freihand 54">
                  <a:extLst>
                    <a:ext uri="{FF2B5EF4-FFF2-40B4-BE49-F238E27FC236}">
                      <a16:creationId xmlns:a16="http://schemas.microsoft.com/office/drawing/2014/main" id="{3582A6A1-DFE3-8FBB-6393-7A96F13C6B3E}"/>
                    </a:ext>
                  </a:extLst>
                </p:cNvPr>
                <p:cNvPicPr/>
                <p:nvPr/>
              </p:nvPicPr>
              <p:blipFill>
                <a:blip r:embed="rId92"/>
                <a:stretch>
                  <a:fillRect/>
                </a:stretch>
              </p:blipFill>
              <p:spPr>
                <a:xfrm>
                  <a:off x="5944189" y="4508902"/>
                  <a:ext cx="200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4F487352-119E-F714-712C-EC78B6485EEE}"/>
                    </a:ext>
                  </a:extLst>
                </p14:cNvPr>
                <p14:cNvContentPartPr/>
                <p14:nvPr/>
              </p14:nvContentPartPr>
              <p14:xfrm>
                <a:off x="6154789" y="4582342"/>
                <a:ext cx="90720" cy="92880"/>
              </p14:xfrm>
            </p:contentPart>
          </mc:Choice>
          <mc:Fallback>
            <p:pic>
              <p:nvPicPr>
                <p:cNvPr id="56" name="Freihand 55">
                  <a:extLst>
                    <a:ext uri="{FF2B5EF4-FFF2-40B4-BE49-F238E27FC236}">
                      <a16:creationId xmlns:a16="http://schemas.microsoft.com/office/drawing/2014/main" id="{4F487352-119E-F714-712C-EC78B6485EEE}"/>
                    </a:ext>
                  </a:extLst>
                </p:cNvPr>
                <p:cNvPicPr/>
                <p:nvPr/>
              </p:nvPicPr>
              <p:blipFill>
                <a:blip r:embed="rId94"/>
                <a:stretch>
                  <a:fillRect/>
                </a:stretch>
              </p:blipFill>
              <p:spPr>
                <a:xfrm>
                  <a:off x="6146149" y="4573342"/>
                  <a:ext cx="108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FE91F17F-93AC-105D-1301-43179EC0B56C}"/>
                    </a:ext>
                  </a:extLst>
                </p14:cNvPr>
                <p14:cNvContentPartPr/>
                <p14:nvPr/>
              </p14:nvContentPartPr>
              <p14:xfrm>
                <a:off x="6279349" y="4621222"/>
                <a:ext cx="83160" cy="117360"/>
              </p14:xfrm>
            </p:contentPart>
          </mc:Choice>
          <mc:Fallback>
            <p:pic>
              <p:nvPicPr>
                <p:cNvPr id="57" name="Freihand 56">
                  <a:extLst>
                    <a:ext uri="{FF2B5EF4-FFF2-40B4-BE49-F238E27FC236}">
                      <a16:creationId xmlns:a16="http://schemas.microsoft.com/office/drawing/2014/main" id="{FE91F17F-93AC-105D-1301-43179EC0B56C}"/>
                    </a:ext>
                  </a:extLst>
                </p:cNvPr>
                <p:cNvPicPr/>
                <p:nvPr/>
              </p:nvPicPr>
              <p:blipFill>
                <a:blip r:embed="rId96"/>
                <a:stretch>
                  <a:fillRect/>
                </a:stretch>
              </p:blipFill>
              <p:spPr>
                <a:xfrm>
                  <a:off x="6270349" y="4612222"/>
                  <a:ext cx="100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0EAE036E-A9AD-E1D7-8934-2C51618D9E2B}"/>
                    </a:ext>
                  </a:extLst>
                </p14:cNvPr>
                <p14:cNvContentPartPr/>
                <p14:nvPr/>
              </p14:nvContentPartPr>
              <p14:xfrm>
                <a:off x="6547549" y="4493062"/>
                <a:ext cx="462600" cy="389520"/>
              </p14:xfrm>
            </p:contentPart>
          </mc:Choice>
          <mc:Fallback>
            <p:pic>
              <p:nvPicPr>
                <p:cNvPr id="58" name="Freihand 57">
                  <a:extLst>
                    <a:ext uri="{FF2B5EF4-FFF2-40B4-BE49-F238E27FC236}">
                      <a16:creationId xmlns:a16="http://schemas.microsoft.com/office/drawing/2014/main" id="{0EAE036E-A9AD-E1D7-8934-2C51618D9E2B}"/>
                    </a:ext>
                  </a:extLst>
                </p:cNvPr>
                <p:cNvPicPr/>
                <p:nvPr/>
              </p:nvPicPr>
              <p:blipFill>
                <a:blip r:embed="rId98"/>
                <a:stretch>
                  <a:fillRect/>
                </a:stretch>
              </p:blipFill>
              <p:spPr>
                <a:xfrm>
                  <a:off x="6538549" y="4484422"/>
                  <a:ext cx="48024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951FAE64-DA01-EBA3-C85B-9B21535D582B}"/>
                    </a:ext>
                  </a:extLst>
                </p14:cNvPr>
                <p14:cNvContentPartPr/>
                <p14:nvPr/>
              </p14:nvContentPartPr>
              <p14:xfrm>
                <a:off x="6984949" y="4534822"/>
                <a:ext cx="41040" cy="33840"/>
              </p14:xfrm>
            </p:contentPart>
          </mc:Choice>
          <mc:Fallback>
            <p:pic>
              <p:nvPicPr>
                <p:cNvPr id="59" name="Freihand 58">
                  <a:extLst>
                    <a:ext uri="{FF2B5EF4-FFF2-40B4-BE49-F238E27FC236}">
                      <a16:creationId xmlns:a16="http://schemas.microsoft.com/office/drawing/2014/main" id="{951FAE64-DA01-EBA3-C85B-9B21535D582B}"/>
                    </a:ext>
                  </a:extLst>
                </p:cNvPr>
                <p:cNvPicPr/>
                <p:nvPr/>
              </p:nvPicPr>
              <p:blipFill>
                <a:blip r:embed="rId100"/>
                <a:stretch>
                  <a:fillRect/>
                </a:stretch>
              </p:blipFill>
              <p:spPr>
                <a:xfrm>
                  <a:off x="6975949" y="4526182"/>
                  <a:ext cx="58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717AB503-F96C-FDE6-45E9-FE9CBA056F54}"/>
                    </a:ext>
                  </a:extLst>
                </p14:cNvPr>
                <p14:cNvContentPartPr/>
                <p14:nvPr/>
              </p14:nvContentPartPr>
              <p14:xfrm>
                <a:off x="7043629" y="4470742"/>
                <a:ext cx="232560" cy="199080"/>
              </p14:xfrm>
            </p:contentPart>
          </mc:Choice>
          <mc:Fallback>
            <p:pic>
              <p:nvPicPr>
                <p:cNvPr id="60" name="Freihand 59">
                  <a:extLst>
                    <a:ext uri="{FF2B5EF4-FFF2-40B4-BE49-F238E27FC236}">
                      <a16:creationId xmlns:a16="http://schemas.microsoft.com/office/drawing/2014/main" id="{717AB503-F96C-FDE6-45E9-FE9CBA056F54}"/>
                    </a:ext>
                  </a:extLst>
                </p:cNvPr>
                <p:cNvPicPr/>
                <p:nvPr/>
              </p:nvPicPr>
              <p:blipFill>
                <a:blip r:embed="rId102"/>
                <a:stretch>
                  <a:fillRect/>
                </a:stretch>
              </p:blipFill>
              <p:spPr>
                <a:xfrm>
                  <a:off x="7034989" y="4462102"/>
                  <a:ext cx="250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9B94341D-103B-8CA0-B84F-F4FF6F79E8B8}"/>
                    </a:ext>
                  </a:extLst>
                </p14:cNvPr>
                <p14:cNvContentPartPr/>
                <p14:nvPr/>
              </p14:nvContentPartPr>
              <p14:xfrm>
                <a:off x="7289149" y="4559662"/>
                <a:ext cx="94680" cy="86040"/>
              </p14:xfrm>
            </p:contentPart>
          </mc:Choice>
          <mc:Fallback>
            <p:pic>
              <p:nvPicPr>
                <p:cNvPr id="61" name="Freihand 60">
                  <a:extLst>
                    <a:ext uri="{FF2B5EF4-FFF2-40B4-BE49-F238E27FC236}">
                      <a16:creationId xmlns:a16="http://schemas.microsoft.com/office/drawing/2014/main" id="{9B94341D-103B-8CA0-B84F-F4FF6F79E8B8}"/>
                    </a:ext>
                  </a:extLst>
                </p:cNvPr>
                <p:cNvPicPr/>
                <p:nvPr/>
              </p:nvPicPr>
              <p:blipFill>
                <a:blip r:embed="rId104"/>
                <a:stretch>
                  <a:fillRect/>
                </a:stretch>
              </p:blipFill>
              <p:spPr>
                <a:xfrm>
                  <a:off x="7280509" y="4551022"/>
                  <a:ext cx="112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0493702C-8704-BE61-332E-3FEA940521D6}"/>
                    </a:ext>
                  </a:extLst>
                </p14:cNvPr>
                <p14:cNvContentPartPr/>
                <p14:nvPr/>
              </p14:nvContentPartPr>
              <p14:xfrm>
                <a:off x="1799869" y="5072302"/>
                <a:ext cx="136800" cy="234720"/>
              </p14:xfrm>
            </p:contentPart>
          </mc:Choice>
          <mc:Fallback>
            <p:pic>
              <p:nvPicPr>
                <p:cNvPr id="65" name="Freihand 64">
                  <a:extLst>
                    <a:ext uri="{FF2B5EF4-FFF2-40B4-BE49-F238E27FC236}">
                      <a16:creationId xmlns:a16="http://schemas.microsoft.com/office/drawing/2014/main" id="{0493702C-8704-BE61-332E-3FEA940521D6}"/>
                    </a:ext>
                  </a:extLst>
                </p:cNvPr>
                <p:cNvPicPr/>
                <p:nvPr/>
              </p:nvPicPr>
              <p:blipFill>
                <a:blip r:embed="rId106"/>
                <a:stretch>
                  <a:fillRect/>
                </a:stretch>
              </p:blipFill>
              <p:spPr>
                <a:xfrm>
                  <a:off x="1791229" y="5063662"/>
                  <a:ext cx="1544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F5490D6E-5FD4-B28A-4544-6B6F22A79BB6}"/>
                    </a:ext>
                  </a:extLst>
                </p14:cNvPr>
                <p14:cNvContentPartPr/>
                <p14:nvPr/>
              </p14:nvContentPartPr>
              <p14:xfrm>
                <a:off x="2032069" y="5125582"/>
                <a:ext cx="407160" cy="165240"/>
              </p14:xfrm>
            </p:contentPart>
          </mc:Choice>
          <mc:Fallback>
            <p:pic>
              <p:nvPicPr>
                <p:cNvPr id="66" name="Freihand 65">
                  <a:extLst>
                    <a:ext uri="{FF2B5EF4-FFF2-40B4-BE49-F238E27FC236}">
                      <a16:creationId xmlns:a16="http://schemas.microsoft.com/office/drawing/2014/main" id="{F5490D6E-5FD4-B28A-4544-6B6F22A79BB6}"/>
                    </a:ext>
                  </a:extLst>
                </p:cNvPr>
                <p:cNvPicPr/>
                <p:nvPr/>
              </p:nvPicPr>
              <p:blipFill>
                <a:blip r:embed="rId108"/>
                <a:stretch>
                  <a:fillRect/>
                </a:stretch>
              </p:blipFill>
              <p:spPr>
                <a:xfrm>
                  <a:off x="2023429" y="5116582"/>
                  <a:ext cx="424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566DA94E-94B5-7FE6-6FD9-F7C4884C3901}"/>
                    </a:ext>
                  </a:extLst>
                </p14:cNvPr>
                <p14:cNvContentPartPr/>
                <p14:nvPr/>
              </p14:nvContentPartPr>
              <p14:xfrm>
                <a:off x="2430229" y="5085982"/>
                <a:ext cx="29880" cy="19800"/>
              </p14:xfrm>
            </p:contentPart>
          </mc:Choice>
          <mc:Fallback>
            <p:pic>
              <p:nvPicPr>
                <p:cNvPr id="67" name="Freihand 66">
                  <a:extLst>
                    <a:ext uri="{FF2B5EF4-FFF2-40B4-BE49-F238E27FC236}">
                      <a16:creationId xmlns:a16="http://schemas.microsoft.com/office/drawing/2014/main" id="{566DA94E-94B5-7FE6-6FD9-F7C4884C3901}"/>
                    </a:ext>
                  </a:extLst>
                </p:cNvPr>
                <p:cNvPicPr/>
                <p:nvPr/>
              </p:nvPicPr>
              <p:blipFill>
                <a:blip r:embed="rId110"/>
                <a:stretch>
                  <a:fillRect/>
                </a:stretch>
              </p:blipFill>
              <p:spPr>
                <a:xfrm>
                  <a:off x="2421229" y="5076982"/>
                  <a:ext cx="47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C9B9B00A-9ED8-7F1C-DEAD-CAB0AECB92F5}"/>
                    </a:ext>
                  </a:extLst>
                </p14:cNvPr>
                <p14:cNvContentPartPr/>
                <p14:nvPr/>
              </p14:nvContentPartPr>
              <p14:xfrm>
                <a:off x="2505829" y="5038822"/>
                <a:ext cx="232200" cy="190440"/>
              </p14:xfrm>
            </p:contentPart>
          </mc:Choice>
          <mc:Fallback>
            <p:pic>
              <p:nvPicPr>
                <p:cNvPr id="68" name="Freihand 67">
                  <a:extLst>
                    <a:ext uri="{FF2B5EF4-FFF2-40B4-BE49-F238E27FC236}">
                      <a16:creationId xmlns:a16="http://schemas.microsoft.com/office/drawing/2014/main" id="{C9B9B00A-9ED8-7F1C-DEAD-CAB0AECB92F5}"/>
                    </a:ext>
                  </a:extLst>
                </p:cNvPr>
                <p:cNvPicPr/>
                <p:nvPr/>
              </p:nvPicPr>
              <p:blipFill>
                <a:blip r:embed="rId112"/>
                <a:stretch>
                  <a:fillRect/>
                </a:stretch>
              </p:blipFill>
              <p:spPr>
                <a:xfrm>
                  <a:off x="2497189" y="5029822"/>
                  <a:ext cx="2498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DFBB07E3-94CB-3A77-851E-89F89EB62042}"/>
                    </a:ext>
                  </a:extLst>
                </p14:cNvPr>
                <p14:cNvContentPartPr/>
                <p14:nvPr/>
              </p14:nvContentPartPr>
              <p14:xfrm>
                <a:off x="2748469" y="5056102"/>
                <a:ext cx="147600" cy="137520"/>
              </p14:xfrm>
            </p:contentPart>
          </mc:Choice>
          <mc:Fallback>
            <p:pic>
              <p:nvPicPr>
                <p:cNvPr id="69" name="Freihand 68">
                  <a:extLst>
                    <a:ext uri="{FF2B5EF4-FFF2-40B4-BE49-F238E27FC236}">
                      <a16:creationId xmlns:a16="http://schemas.microsoft.com/office/drawing/2014/main" id="{DFBB07E3-94CB-3A77-851E-89F89EB62042}"/>
                    </a:ext>
                  </a:extLst>
                </p:cNvPr>
                <p:cNvPicPr/>
                <p:nvPr/>
              </p:nvPicPr>
              <p:blipFill>
                <a:blip r:embed="rId114"/>
                <a:stretch>
                  <a:fillRect/>
                </a:stretch>
              </p:blipFill>
              <p:spPr>
                <a:xfrm>
                  <a:off x="2739829" y="5047102"/>
                  <a:ext cx="165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0DEA9E43-9E5F-1E2A-14A5-3946306EF999}"/>
                    </a:ext>
                  </a:extLst>
                </p14:cNvPr>
                <p14:cNvContentPartPr/>
                <p14:nvPr/>
              </p14:nvContentPartPr>
              <p14:xfrm>
                <a:off x="3041509" y="5182822"/>
                <a:ext cx="12600" cy="106200"/>
              </p14:xfrm>
            </p:contentPart>
          </mc:Choice>
          <mc:Fallback>
            <p:pic>
              <p:nvPicPr>
                <p:cNvPr id="71" name="Freihand 70">
                  <a:extLst>
                    <a:ext uri="{FF2B5EF4-FFF2-40B4-BE49-F238E27FC236}">
                      <a16:creationId xmlns:a16="http://schemas.microsoft.com/office/drawing/2014/main" id="{0DEA9E43-9E5F-1E2A-14A5-3946306EF999}"/>
                    </a:ext>
                  </a:extLst>
                </p:cNvPr>
                <p:cNvPicPr/>
                <p:nvPr/>
              </p:nvPicPr>
              <p:blipFill>
                <a:blip r:embed="rId116"/>
                <a:stretch>
                  <a:fillRect/>
                </a:stretch>
              </p:blipFill>
              <p:spPr>
                <a:xfrm>
                  <a:off x="3032869" y="5174182"/>
                  <a:ext cx="30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B48CD1B6-66AD-A902-49E4-6CF34C84255B}"/>
                    </a:ext>
                  </a:extLst>
                </p14:cNvPr>
                <p14:cNvContentPartPr/>
                <p14:nvPr/>
              </p14:nvContentPartPr>
              <p14:xfrm>
                <a:off x="3193789" y="5092462"/>
                <a:ext cx="387360" cy="116280"/>
              </p14:xfrm>
            </p:contentPart>
          </mc:Choice>
          <mc:Fallback>
            <p:pic>
              <p:nvPicPr>
                <p:cNvPr id="72" name="Freihand 71">
                  <a:extLst>
                    <a:ext uri="{FF2B5EF4-FFF2-40B4-BE49-F238E27FC236}">
                      <a16:creationId xmlns:a16="http://schemas.microsoft.com/office/drawing/2014/main" id="{B48CD1B6-66AD-A902-49E4-6CF34C84255B}"/>
                    </a:ext>
                  </a:extLst>
                </p:cNvPr>
                <p:cNvPicPr/>
                <p:nvPr/>
              </p:nvPicPr>
              <p:blipFill>
                <a:blip r:embed="rId118"/>
                <a:stretch>
                  <a:fillRect/>
                </a:stretch>
              </p:blipFill>
              <p:spPr>
                <a:xfrm>
                  <a:off x="3185149" y="5083822"/>
                  <a:ext cx="405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CDA23B5A-BDB5-CD03-EC99-56E97C320651}"/>
                    </a:ext>
                  </a:extLst>
                </p14:cNvPr>
                <p14:cNvContentPartPr/>
                <p14:nvPr/>
              </p14:nvContentPartPr>
              <p14:xfrm>
                <a:off x="3477469" y="5010382"/>
                <a:ext cx="7200" cy="13680"/>
              </p14:xfrm>
            </p:contentPart>
          </mc:Choice>
          <mc:Fallback>
            <p:pic>
              <p:nvPicPr>
                <p:cNvPr id="73" name="Freihand 72">
                  <a:extLst>
                    <a:ext uri="{FF2B5EF4-FFF2-40B4-BE49-F238E27FC236}">
                      <a16:creationId xmlns:a16="http://schemas.microsoft.com/office/drawing/2014/main" id="{CDA23B5A-BDB5-CD03-EC99-56E97C320651}"/>
                    </a:ext>
                  </a:extLst>
                </p:cNvPr>
                <p:cNvPicPr/>
                <p:nvPr/>
              </p:nvPicPr>
              <p:blipFill>
                <a:blip r:embed="rId120"/>
                <a:stretch>
                  <a:fillRect/>
                </a:stretch>
              </p:blipFill>
              <p:spPr>
                <a:xfrm>
                  <a:off x="3468829" y="5001742"/>
                  <a:ext cx="24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C1CA4BDD-BD56-FB97-1C96-3F874BF3521E}"/>
                    </a:ext>
                  </a:extLst>
                </p14:cNvPr>
                <p14:cNvContentPartPr/>
                <p14:nvPr/>
              </p14:nvContentPartPr>
              <p14:xfrm>
                <a:off x="3689869" y="5054302"/>
                <a:ext cx="149760" cy="132480"/>
              </p14:xfrm>
            </p:contentPart>
          </mc:Choice>
          <mc:Fallback>
            <p:pic>
              <p:nvPicPr>
                <p:cNvPr id="74" name="Freihand 73">
                  <a:extLst>
                    <a:ext uri="{FF2B5EF4-FFF2-40B4-BE49-F238E27FC236}">
                      <a16:creationId xmlns:a16="http://schemas.microsoft.com/office/drawing/2014/main" id="{C1CA4BDD-BD56-FB97-1C96-3F874BF3521E}"/>
                    </a:ext>
                  </a:extLst>
                </p:cNvPr>
                <p:cNvPicPr/>
                <p:nvPr/>
              </p:nvPicPr>
              <p:blipFill>
                <a:blip r:embed="rId122"/>
                <a:stretch>
                  <a:fillRect/>
                </a:stretch>
              </p:blipFill>
              <p:spPr>
                <a:xfrm>
                  <a:off x="3680869" y="5045662"/>
                  <a:ext cx="167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502541DC-01FE-FD92-6566-007C15E333F5}"/>
                    </a:ext>
                  </a:extLst>
                </p14:cNvPr>
                <p14:cNvContentPartPr/>
                <p14:nvPr/>
              </p14:nvContentPartPr>
              <p14:xfrm>
                <a:off x="4032949" y="5051422"/>
                <a:ext cx="32400" cy="138600"/>
              </p14:xfrm>
            </p:contentPart>
          </mc:Choice>
          <mc:Fallback>
            <p:pic>
              <p:nvPicPr>
                <p:cNvPr id="75" name="Freihand 74">
                  <a:extLst>
                    <a:ext uri="{FF2B5EF4-FFF2-40B4-BE49-F238E27FC236}">
                      <a16:creationId xmlns:a16="http://schemas.microsoft.com/office/drawing/2014/main" id="{502541DC-01FE-FD92-6566-007C15E333F5}"/>
                    </a:ext>
                  </a:extLst>
                </p:cNvPr>
                <p:cNvPicPr/>
                <p:nvPr/>
              </p:nvPicPr>
              <p:blipFill>
                <a:blip r:embed="rId124"/>
                <a:stretch>
                  <a:fillRect/>
                </a:stretch>
              </p:blipFill>
              <p:spPr>
                <a:xfrm>
                  <a:off x="4023949" y="5042422"/>
                  <a:ext cx="50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E7B8B5B9-99DA-668C-D43B-942C77C191FF}"/>
                    </a:ext>
                  </a:extLst>
                </p14:cNvPr>
                <p14:cNvContentPartPr/>
                <p14:nvPr/>
              </p14:nvContentPartPr>
              <p14:xfrm>
                <a:off x="3958429" y="5000302"/>
                <a:ext cx="155160" cy="101520"/>
              </p14:xfrm>
            </p:contentPart>
          </mc:Choice>
          <mc:Fallback>
            <p:pic>
              <p:nvPicPr>
                <p:cNvPr id="76" name="Freihand 75">
                  <a:extLst>
                    <a:ext uri="{FF2B5EF4-FFF2-40B4-BE49-F238E27FC236}">
                      <a16:creationId xmlns:a16="http://schemas.microsoft.com/office/drawing/2014/main" id="{E7B8B5B9-99DA-668C-D43B-942C77C191FF}"/>
                    </a:ext>
                  </a:extLst>
                </p:cNvPr>
                <p:cNvPicPr/>
                <p:nvPr/>
              </p:nvPicPr>
              <p:blipFill>
                <a:blip r:embed="rId126"/>
                <a:stretch>
                  <a:fillRect/>
                </a:stretch>
              </p:blipFill>
              <p:spPr>
                <a:xfrm>
                  <a:off x="3949789" y="4991662"/>
                  <a:ext cx="172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4C23D19E-5490-9B81-88AA-134917E29FBD}"/>
                    </a:ext>
                  </a:extLst>
                </p14:cNvPr>
                <p14:cNvContentPartPr/>
                <p14:nvPr/>
              </p14:nvContentPartPr>
              <p14:xfrm>
                <a:off x="4247149" y="5010022"/>
                <a:ext cx="130320" cy="211320"/>
              </p14:xfrm>
            </p:contentPart>
          </mc:Choice>
          <mc:Fallback>
            <p:pic>
              <p:nvPicPr>
                <p:cNvPr id="77" name="Freihand 76">
                  <a:extLst>
                    <a:ext uri="{FF2B5EF4-FFF2-40B4-BE49-F238E27FC236}">
                      <a16:creationId xmlns:a16="http://schemas.microsoft.com/office/drawing/2014/main" id="{4C23D19E-5490-9B81-88AA-134917E29FBD}"/>
                    </a:ext>
                  </a:extLst>
                </p:cNvPr>
                <p:cNvPicPr/>
                <p:nvPr/>
              </p:nvPicPr>
              <p:blipFill>
                <a:blip r:embed="rId128"/>
                <a:stretch>
                  <a:fillRect/>
                </a:stretch>
              </p:blipFill>
              <p:spPr>
                <a:xfrm>
                  <a:off x="4238149" y="5001022"/>
                  <a:ext cx="147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Freihand 77">
                  <a:extLst>
                    <a:ext uri="{FF2B5EF4-FFF2-40B4-BE49-F238E27FC236}">
                      <a16:creationId xmlns:a16="http://schemas.microsoft.com/office/drawing/2014/main" id="{2DA3CB6B-4710-2449-95F4-C6173F37C2C4}"/>
                    </a:ext>
                  </a:extLst>
                </p14:cNvPr>
                <p14:cNvContentPartPr/>
                <p14:nvPr/>
              </p14:nvContentPartPr>
              <p14:xfrm>
                <a:off x="4576909" y="5057542"/>
                <a:ext cx="296280" cy="137880"/>
              </p14:xfrm>
            </p:contentPart>
          </mc:Choice>
          <mc:Fallback>
            <p:pic>
              <p:nvPicPr>
                <p:cNvPr id="78" name="Freihand 77">
                  <a:extLst>
                    <a:ext uri="{FF2B5EF4-FFF2-40B4-BE49-F238E27FC236}">
                      <a16:creationId xmlns:a16="http://schemas.microsoft.com/office/drawing/2014/main" id="{2DA3CB6B-4710-2449-95F4-C6173F37C2C4}"/>
                    </a:ext>
                  </a:extLst>
                </p:cNvPr>
                <p:cNvPicPr/>
                <p:nvPr/>
              </p:nvPicPr>
              <p:blipFill>
                <a:blip r:embed="rId130"/>
                <a:stretch>
                  <a:fillRect/>
                </a:stretch>
              </p:blipFill>
              <p:spPr>
                <a:xfrm>
                  <a:off x="4568269" y="5048902"/>
                  <a:ext cx="313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Freihand 78">
                  <a:extLst>
                    <a:ext uri="{FF2B5EF4-FFF2-40B4-BE49-F238E27FC236}">
                      <a16:creationId xmlns:a16="http://schemas.microsoft.com/office/drawing/2014/main" id="{D155C26F-06A7-16A9-3885-57A2EC07269C}"/>
                    </a:ext>
                  </a:extLst>
                </p14:cNvPr>
                <p14:cNvContentPartPr/>
                <p14:nvPr/>
              </p14:nvContentPartPr>
              <p14:xfrm>
                <a:off x="4796869" y="4979062"/>
                <a:ext cx="6480" cy="15840"/>
              </p14:xfrm>
            </p:contentPart>
          </mc:Choice>
          <mc:Fallback>
            <p:pic>
              <p:nvPicPr>
                <p:cNvPr id="79" name="Freihand 78">
                  <a:extLst>
                    <a:ext uri="{FF2B5EF4-FFF2-40B4-BE49-F238E27FC236}">
                      <a16:creationId xmlns:a16="http://schemas.microsoft.com/office/drawing/2014/main" id="{D155C26F-06A7-16A9-3885-57A2EC07269C}"/>
                    </a:ext>
                  </a:extLst>
                </p:cNvPr>
                <p:cNvPicPr/>
                <p:nvPr/>
              </p:nvPicPr>
              <p:blipFill>
                <a:blip r:embed="rId132"/>
                <a:stretch>
                  <a:fillRect/>
                </a:stretch>
              </p:blipFill>
              <p:spPr>
                <a:xfrm>
                  <a:off x="4788229" y="4970422"/>
                  <a:ext cx="24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7B5B179A-12B1-211D-7432-70CE9C3DE186}"/>
                    </a:ext>
                  </a:extLst>
                </p14:cNvPr>
                <p14:cNvContentPartPr/>
                <p14:nvPr/>
              </p14:nvContentPartPr>
              <p14:xfrm>
                <a:off x="5049229" y="4909942"/>
                <a:ext cx="492120" cy="361440"/>
              </p14:xfrm>
            </p:contentPart>
          </mc:Choice>
          <mc:Fallback>
            <p:pic>
              <p:nvPicPr>
                <p:cNvPr id="80" name="Freihand 79">
                  <a:extLst>
                    <a:ext uri="{FF2B5EF4-FFF2-40B4-BE49-F238E27FC236}">
                      <a16:creationId xmlns:a16="http://schemas.microsoft.com/office/drawing/2014/main" id="{7B5B179A-12B1-211D-7432-70CE9C3DE186}"/>
                    </a:ext>
                  </a:extLst>
                </p:cNvPr>
                <p:cNvPicPr/>
                <p:nvPr/>
              </p:nvPicPr>
              <p:blipFill>
                <a:blip r:embed="rId134"/>
                <a:stretch>
                  <a:fillRect/>
                </a:stretch>
              </p:blipFill>
              <p:spPr>
                <a:xfrm>
                  <a:off x="5040229" y="4901302"/>
                  <a:ext cx="50976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CAE66886-45A7-9881-A067-2D5EA92ADC1F}"/>
                    </a:ext>
                  </a:extLst>
                </p14:cNvPr>
                <p14:cNvContentPartPr/>
                <p14:nvPr/>
              </p14:nvContentPartPr>
              <p14:xfrm>
                <a:off x="5417869" y="4918222"/>
                <a:ext cx="66960" cy="14760"/>
              </p14:xfrm>
            </p:contentPart>
          </mc:Choice>
          <mc:Fallback>
            <p:pic>
              <p:nvPicPr>
                <p:cNvPr id="81" name="Freihand 80">
                  <a:extLst>
                    <a:ext uri="{FF2B5EF4-FFF2-40B4-BE49-F238E27FC236}">
                      <a16:creationId xmlns:a16="http://schemas.microsoft.com/office/drawing/2014/main" id="{CAE66886-45A7-9881-A067-2D5EA92ADC1F}"/>
                    </a:ext>
                  </a:extLst>
                </p:cNvPr>
                <p:cNvPicPr/>
                <p:nvPr/>
              </p:nvPicPr>
              <p:blipFill>
                <a:blip r:embed="rId136"/>
                <a:stretch>
                  <a:fillRect/>
                </a:stretch>
              </p:blipFill>
              <p:spPr>
                <a:xfrm>
                  <a:off x="5408869" y="4909222"/>
                  <a:ext cx="84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66045BAC-AE15-FF5E-3103-2F2629C4B062}"/>
                    </a:ext>
                  </a:extLst>
                </p14:cNvPr>
                <p14:cNvContentPartPr/>
                <p14:nvPr/>
              </p14:nvContentPartPr>
              <p14:xfrm>
                <a:off x="5778589" y="5022982"/>
                <a:ext cx="415080" cy="149040"/>
              </p14:xfrm>
            </p:contentPart>
          </mc:Choice>
          <mc:Fallback>
            <p:pic>
              <p:nvPicPr>
                <p:cNvPr id="82" name="Freihand 81">
                  <a:extLst>
                    <a:ext uri="{FF2B5EF4-FFF2-40B4-BE49-F238E27FC236}">
                      <a16:creationId xmlns:a16="http://schemas.microsoft.com/office/drawing/2014/main" id="{66045BAC-AE15-FF5E-3103-2F2629C4B062}"/>
                    </a:ext>
                  </a:extLst>
                </p:cNvPr>
                <p:cNvPicPr/>
                <p:nvPr/>
              </p:nvPicPr>
              <p:blipFill>
                <a:blip r:embed="rId138"/>
                <a:stretch>
                  <a:fillRect/>
                </a:stretch>
              </p:blipFill>
              <p:spPr>
                <a:xfrm>
                  <a:off x="5769949" y="5013982"/>
                  <a:ext cx="432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0B38666F-5D3E-69C8-BCC6-D25706B92B34}"/>
                    </a:ext>
                  </a:extLst>
                </p14:cNvPr>
                <p14:cNvContentPartPr/>
                <p14:nvPr/>
              </p14:nvContentPartPr>
              <p14:xfrm>
                <a:off x="6159109" y="5003902"/>
                <a:ext cx="18360" cy="11880"/>
              </p14:xfrm>
            </p:contentPart>
          </mc:Choice>
          <mc:Fallback>
            <p:pic>
              <p:nvPicPr>
                <p:cNvPr id="83" name="Freihand 82">
                  <a:extLst>
                    <a:ext uri="{FF2B5EF4-FFF2-40B4-BE49-F238E27FC236}">
                      <a16:creationId xmlns:a16="http://schemas.microsoft.com/office/drawing/2014/main" id="{0B38666F-5D3E-69C8-BCC6-D25706B92B34}"/>
                    </a:ext>
                  </a:extLst>
                </p:cNvPr>
                <p:cNvPicPr/>
                <p:nvPr/>
              </p:nvPicPr>
              <p:blipFill>
                <a:blip r:embed="rId140"/>
                <a:stretch>
                  <a:fillRect/>
                </a:stretch>
              </p:blipFill>
              <p:spPr>
                <a:xfrm>
                  <a:off x="6150469" y="4994902"/>
                  <a:ext cx="36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8A1D3F5A-1B0C-D993-4249-B55ADD587E51}"/>
                    </a:ext>
                  </a:extLst>
                </p14:cNvPr>
                <p14:cNvContentPartPr/>
                <p14:nvPr/>
              </p14:nvContentPartPr>
              <p14:xfrm>
                <a:off x="6277549" y="5060062"/>
                <a:ext cx="104760" cy="114480"/>
              </p14:xfrm>
            </p:contentPart>
          </mc:Choice>
          <mc:Fallback>
            <p:pic>
              <p:nvPicPr>
                <p:cNvPr id="84" name="Freihand 83">
                  <a:extLst>
                    <a:ext uri="{FF2B5EF4-FFF2-40B4-BE49-F238E27FC236}">
                      <a16:creationId xmlns:a16="http://schemas.microsoft.com/office/drawing/2014/main" id="{8A1D3F5A-1B0C-D993-4249-B55ADD587E51}"/>
                    </a:ext>
                  </a:extLst>
                </p:cNvPr>
                <p:cNvPicPr/>
                <p:nvPr/>
              </p:nvPicPr>
              <p:blipFill>
                <a:blip r:embed="rId142"/>
                <a:stretch>
                  <a:fillRect/>
                </a:stretch>
              </p:blipFill>
              <p:spPr>
                <a:xfrm>
                  <a:off x="6268549" y="5051422"/>
                  <a:ext cx="122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0DE200EA-8D5A-E70C-B299-AEEF1B673ADA}"/>
                    </a:ext>
                  </a:extLst>
                </p14:cNvPr>
                <p14:cNvContentPartPr/>
                <p14:nvPr/>
              </p14:nvContentPartPr>
              <p14:xfrm>
                <a:off x="6633589" y="4963222"/>
                <a:ext cx="207000" cy="217800"/>
              </p14:xfrm>
            </p:contentPart>
          </mc:Choice>
          <mc:Fallback>
            <p:pic>
              <p:nvPicPr>
                <p:cNvPr id="85" name="Freihand 84">
                  <a:extLst>
                    <a:ext uri="{FF2B5EF4-FFF2-40B4-BE49-F238E27FC236}">
                      <a16:creationId xmlns:a16="http://schemas.microsoft.com/office/drawing/2014/main" id="{0DE200EA-8D5A-E70C-B299-AEEF1B673ADA}"/>
                    </a:ext>
                  </a:extLst>
                </p:cNvPr>
                <p:cNvPicPr/>
                <p:nvPr/>
              </p:nvPicPr>
              <p:blipFill>
                <a:blip r:embed="rId144"/>
                <a:stretch>
                  <a:fillRect/>
                </a:stretch>
              </p:blipFill>
              <p:spPr>
                <a:xfrm>
                  <a:off x="6624949" y="4954222"/>
                  <a:ext cx="2246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9596B13B-674F-B694-C660-1CD80B6D32DB}"/>
                    </a:ext>
                  </a:extLst>
                </p14:cNvPr>
                <p14:cNvContentPartPr/>
                <p14:nvPr/>
              </p14:nvContentPartPr>
              <p14:xfrm>
                <a:off x="6899269" y="5020102"/>
                <a:ext cx="530640" cy="103680"/>
              </p14:xfrm>
            </p:contentPart>
          </mc:Choice>
          <mc:Fallback>
            <p:pic>
              <p:nvPicPr>
                <p:cNvPr id="88" name="Freihand 87">
                  <a:extLst>
                    <a:ext uri="{FF2B5EF4-FFF2-40B4-BE49-F238E27FC236}">
                      <a16:creationId xmlns:a16="http://schemas.microsoft.com/office/drawing/2014/main" id="{9596B13B-674F-B694-C660-1CD80B6D32DB}"/>
                    </a:ext>
                  </a:extLst>
                </p:cNvPr>
                <p:cNvPicPr/>
                <p:nvPr/>
              </p:nvPicPr>
              <p:blipFill>
                <a:blip r:embed="rId146"/>
                <a:stretch>
                  <a:fillRect/>
                </a:stretch>
              </p:blipFill>
              <p:spPr>
                <a:xfrm>
                  <a:off x="6890629" y="5011462"/>
                  <a:ext cx="548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48BD5D6E-9316-5629-28E8-D87C6B1839B1}"/>
                    </a:ext>
                  </a:extLst>
                </p14:cNvPr>
                <p14:cNvContentPartPr/>
                <p14:nvPr/>
              </p14:nvContentPartPr>
              <p14:xfrm>
                <a:off x="7403629" y="4977982"/>
                <a:ext cx="207720" cy="119160"/>
              </p14:xfrm>
            </p:contentPart>
          </mc:Choice>
          <mc:Fallback>
            <p:pic>
              <p:nvPicPr>
                <p:cNvPr id="89" name="Freihand 88">
                  <a:extLst>
                    <a:ext uri="{FF2B5EF4-FFF2-40B4-BE49-F238E27FC236}">
                      <a16:creationId xmlns:a16="http://schemas.microsoft.com/office/drawing/2014/main" id="{48BD5D6E-9316-5629-28E8-D87C6B1839B1}"/>
                    </a:ext>
                  </a:extLst>
                </p:cNvPr>
                <p:cNvPicPr/>
                <p:nvPr/>
              </p:nvPicPr>
              <p:blipFill>
                <a:blip r:embed="rId148"/>
                <a:stretch>
                  <a:fillRect/>
                </a:stretch>
              </p:blipFill>
              <p:spPr>
                <a:xfrm>
                  <a:off x="7394989" y="4968982"/>
                  <a:ext cx="225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6BCA939E-C732-A891-9FA2-A81577847C0A}"/>
                    </a:ext>
                  </a:extLst>
                </p14:cNvPr>
                <p14:cNvContentPartPr/>
                <p14:nvPr/>
              </p14:nvContentPartPr>
              <p14:xfrm>
                <a:off x="7668949" y="4918942"/>
                <a:ext cx="140760" cy="165600"/>
              </p14:xfrm>
            </p:contentPart>
          </mc:Choice>
          <mc:Fallback>
            <p:pic>
              <p:nvPicPr>
                <p:cNvPr id="90" name="Freihand 89">
                  <a:extLst>
                    <a:ext uri="{FF2B5EF4-FFF2-40B4-BE49-F238E27FC236}">
                      <a16:creationId xmlns:a16="http://schemas.microsoft.com/office/drawing/2014/main" id="{6BCA939E-C732-A891-9FA2-A81577847C0A}"/>
                    </a:ext>
                  </a:extLst>
                </p:cNvPr>
                <p:cNvPicPr/>
                <p:nvPr/>
              </p:nvPicPr>
              <p:blipFill>
                <a:blip r:embed="rId150"/>
                <a:stretch>
                  <a:fillRect/>
                </a:stretch>
              </p:blipFill>
              <p:spPr>
                <a:xfrm>
                  <a:off x="7659949" y="4910302"/>
                  <a:ext cx="158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7EB213FB-A7DB-7D40-876E-FD8311A70D9B}"/>
                    </a:ext>
                  </a:extLst>
                </p14:cNvPr>
                <p14:cNvContentPartPr/>
                <p14:nvPr/>
              </p14:nvContentPartPr>
              <p14:xfrm>
                <a:off x="7734469" y="5042422"/>
                <a:ext cx="36000" cy="44280"/>
              </p14:xfrm>
            </p:contentPart>
          </mc:Choice>
          <mc:Fallback>
            <p:pic>
              <p:nvPicPr>
                <p:cNvPr id="91" name="Freihand 90">
                  <a:extLst>
                    <a:ext uri="{FF2B5EF4-FFF2-40B4-BE49-F238E27FC236}">
                      <a16:creationId xmlns:a16="http://schemas.microsoft.com/office/drawing/2014/main" id="{7EB213FB-A7DB-7D40-876E-FD8311A70D9B}"/>
                    </a:ext>
                  </a:extLst>
                </p:cNvPr>
                <p:cNvPicPr/>
                <p:nvPr/>
              </p:nvPicPr>
              <p:blipFill>
                <a:blip r:embed="rId152"/>
                <a:stretch>
                  <a:fillRect/>
                </a:stretch>
              </p:blipFill>
              <p:spPr>
                <a:xfrm>
                  <a:off x="7725829" y="5033782"/>
                  <a:ext cx="53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Freihand 91">
                  <a:extLst>
                    <a:ext uri="{FF2B5EF4-FFF2-40B4-BE49-F238E27FC236}">
                      <a16:creationId xmlns:a16="http://schemas.microsoft.com/office/drawing/2014/main" id="{F484D3DB-C49D-970D-7F00-D2196B0F8011}"/>
                    </a:ext>
                  </a:extLst>
                </p14:cNvPr>
                <p14:cNvContentPartPr/>
                <p14:nvPr/>
              </p14:nvContentPartPr>
              <p14:xfrm>
                <a:off x="7789549" y="5026222"/>
                <a:ext cx="92520" cy="75960"/>
              </p14:xfrm>
            </p:contentPart>
          </mc:Choice>
          <mc:Fallback>
            <p:pic>
              <p:nvPicPr>
                <p:cNvPr id="92" name="Freihand 91">
                  <a:extLst>
                    <a:ext uri="{FF2B5EF4-FFF2-40B4-BE49-F238E27FC236}">
                      <a16:creationId xmlns:a16="http://schemas.microsoft.com/office/drawing/2014/main" id="{F484D3DB-C49D-970D-7F00-D2196B0F8011}"/>
                    </a:ext>
                  </a:extLst>
                </p:cNvPr>
                <p:cNvPicPr/>
                <p:nvPr/>
              </p:nvPicPr>
              <p:blipFill>
                <a:blip r:embed="rId154"/>
                <a:stretch>
                  <a:fillRect/>
                </a:stretch>
              </p:blipFill>
              <p:spPr>
                <a:xfrm>
                  <a:off x="7780549" y="5017222"/>
                  <a:ext cx="110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385685B0-335F-0B1D-EF1D-AFC114A10E72}"/>
                    </a:ext>
                  </a:extLst>
                </p14:cNvPr>
                <p14:cNvContentPartPr/>
                <p14:nvPr/>
              </p14:nvContentPartPr>
              <p14:xfrm>
                <a:off x="7899349" y="5015422"/>
                <a:ext cx="122400" cy="92880"/>
              </p14:xfrm>
            </p:contentPart>
          </mc:Choice>
          <mc:Fallback>
            <p:pic>
              <p:nvPicPr>
                <p:cNvPr id="93" name="Freihand 92">
                  <a:extLst>
                    <a:ext uri="{FF2B5EF4-FFF2-40B4-BE49-F238E27FC236}">
                      <a16:creationId xmlns:a16="http://schemas.microsoft.com/office/drawing/2014/main" id="{385685B0-335F-0B1D-EF1D-AFC114A10E72}"/>
                    </a:ext>
                  </a:extLst>
                </p:cNvPr>
                <p:cNvPicPr/>
                <p:nvPr/>
              </p:nvPicPr>
              <p:blipFill>
                <a:blip r:embed="rId156"/>
                <a:stretch>
                  <a:fillRect/>
                </a:stretch>
              </p:blipFill>
              <p:spPr>
                <a:xfrm>
                  <a:off x="7890709" y="5006782"/>
                  <a:ext cx="140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77B59971-80EB-2649-26BB-2B30B24EC990}"/>
                    </a:ext>
                  </a:extLst>
                </p14:cNvPr>
                <p14:cNvContentPartPr/>
                <p14:nvPr/>
              </p14:nvContentPartPr>
              <p14:xfrm>
                <a:off x="8062429" y="4868182"/>
                <a:ext cx="141480" cy="236880"/>
              </p14:xfrm>
            </p:contentPart>
          </mc:Choice>
          <mc:Fallback>
            <p:pic>
              <p:nvPicPr>
                <p:cNvPr id="94" name="Freihand 93">
                  <a:extLst>
                    <a:ext uri="{FF2B5EF4-FFF2-40B4-BE49-F238E27FC236}">
                      <a16:creationId xmlns:a16="http://schemas.microsoft.com/office/drawing/2014/main" id="{77B59971-80EB-2649-26BB-2B30B24EC990}"/>
                    </a:ext>
                  </a:extLst>
                </p:cNvPr>
                <p:cNvPicPr/>
                <p:nvPr/>
              </p:nvPicPr>
              <p:blipFill>
                <a:blip r:embed="rId158"/>
                <a:stretch>
                  <a:fillRect/>
                </a:stretch>
              </p:blipFill>
              <p:spPr>
                <a:xfrm>
                  <a:off x="8053789" y="4859542"/>
                  <a:ext cx="1591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B354563D-6D18-3695-D1BE-7D1AB38FE9A3}"/>
                    </a:ext>
                  </a:extLst>
                </p14:cNvPr>
                <p14:cNvContentPartPr/>
                <p14:nvPr/>
              </p14:nvContentPartPr>
              <p14:xfrm>
                <a:off x="8228389" y="4865302"/>
                <a:ext cx="173880" cy="201960"/>
              </p14:xfrm>
            </p:contentPart>
          </mc:Choice>
          <mc:Fallback>
            <p:pic>
              <p:nvPicPr>
                <p:cNvPr id="95" name="Freihand 94">
                  <a:extLst>
                    <a:ext uri="{FF2B5EF4-FFF2-40B4-BE49-F238E27FC236}">
                      <a16:creationId xmlns:a16="http://schemas.microsoft.com/office/drawing/2014/main" id="{B354563D-6D18-3695-D1BE-7D1AB38FE9A3}"/>
                    </a:ext>
                  </a:extLst>
                </p:cNvPr>
                <p:cNvPicPr/>
                <p:nvPr/>
              </p:nvPicPr>
              <p:blipFill>
                <a:blip r:embed="rId160"/>
                <a:stretch>
                  <a:fillRect/>
                </a:stretch>
              </p:blipFill>
              <p:spPr>
                <a:xfrm>
                  <a:off x="8219389" y="4856662"/>
                  <a:ext cx="191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2F91F03C-C5D5-3915-801C-0FAA5677AA72}"/>
                    </a:ext>
                  </a:extLst>
                </p14:cNvPr>
                <p14:cNvContentPartPr/>
                <p14:nvPr/>
              </p14:nvContentPartPr>
              <p14:xfrm>
                <a:off x="8414509" y="4869262"/>
                <a:ext cx="14400" cy="36000"/>
              </p14:xfrm>
            </p:contentPart>
          </mc:Choice>
          <mc:Fallback>
            <p:pic>
              <p:nvPicPr>
                <p:cNvPr id="96" name="Freihand 95">
                  <a:extLst>
                    <a:ext uri="{FF2B5EF4-FFF2-40B4-BE49-F238E27FC236}">
                      <a16:creationId xmlns:a16="http://schemas.microsoft.com/office/drawing/2014/main" id="{2F91F03C-C5D5-3915-801C-0FAA5677AA72}"/>
                    </a:ext>
                  </a:extLst>
                </p:cNvPr>
                <p:cNvPicPr/>
                <p:nvPr/>
              </p:nvPicPr>
              <p:blipFill>
                <a:blip r:embed="rId162"/>
                <a:stretch>
                  <a:fillRect/>
                </a:stretch>
              </p:blipFill>
              <p:spPr>
                <a:xfrm>
                  <a:off x="8405869" y="4860262"/>
                  <a:ext cx="32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6D713015-5E62-C484-8B25-80399D520216}"/>
                    </a:ext>
                  </a:extLst>
                </p14:cNvPr>
                <p14:cNvContentPartPr/>
                <p14:nvPr/>
              </p14:nvContentPartPr>
              <p14:xfrm>
                <a:off x="8240629" y="4732462"/>
                <a:ext cx="361800" cy="340200"/>
              </p14:xfrm>
            </p:contentPart>
          </mc:Choice>
          <mc:Fallback>
            <p:pic>
              <p:nvPicPr>
                <p:cNvPr id="97" name="Freihand 96">
                  <a:extLst>
                    <a:ext uri="{FF2B5EF4-FFF2-40B4-BE49-F238E27FC236}">
                      <a16:creationId xmlns:a16="http://schemas.microsoft.com/office/drawing/2014/main" id="{6D713015-5E62-C484-8B25-80399D520216}"/>
                    </a:ext>
                  </a:extLst>
                </p:cNvPr>
                <p:cNvPicPr/>
                <p:nvPr/>
              </p:nvPicPr>
              <p:blipFill>
                <a:blip r:embed="rId164"/>
                <a:stretch>
                  <a:fillRect/>
                </a:stretch>
              </p:blipFill>
              <p:spPr>
                <a:xfrm>
                  <a:off x="8231989" y="4723462"/>
                  <a:ext cx="37944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B774F287-FF03-508A-8A18-A91C9A3239E5}"/>
                    </a:ext>
                  </a:extLst>
                </p14:cNvPr>
                <p14:cNvContentPartPr/>
                <p14:nvPr/>
              </p14:nvContentPartPr>
              <p14:xfrm>
                <a:off x="1801669" y="5492062"/>
                <a:ext cx="95040" cy="194400"/>
              </p14:xfrm>
            </p:contentPart>
          </mc:Choice>
          <mc:Fallback>
            <p:pic>
              <p:nvPicPr>
                <p:cNvPr id="98" name="Freihand 97">
                  <a:extLst>
                    <a:ext uri="{FF2B5EF4-FFF2-40B4-BE49-F238E27FC236}">
                      <a16:creationId xmlns:a16="http://schemas.microsoft.com/office/drawing/2014/main" id="{B774F287-FF03-508A-8A18-A91C9A3239E5}"/>
                    </a:ext>
                  </a:extLst>
                </p:cNvPr>
                <p:cNvPicPr/>
                <p:nvPr/>
              </p:nvPicPr>
              <p:blipFill>
                <a:blip r:embed="rId166"/>
                <a:stretch>
                  <a:fillRect/>
                </a:stretch>
              </p:blipFill>
              <p:spPr>
                <a:xfrm>
                  <a:off x="1793029" y="5483062"/>
                  <a:ext cx="112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447768F8-C63D-1021-82DB-5C444864368D}"/>
                    </a:ext>
                  </a:extLst>
                </p14:cNvPr>
                <p14:cNvContentPartPr/>
                <p14:nvPr/>
              </p14:nvContentPartPr>
              <p14:xfrm>
                <a:off x="1936669" y="5538502"/>
                <a:ext cx="133920" cy="106920"/>
              </p14:xfrm>
            </p:contentPart>
          </mc:Choice>
          <mc:Fallback>
            <p:pic>
              <p:nvPicPr>
                <p:cNvPr id="99" name="Freihand 98">
                  <a:extLst>
                    <a:ext uri="{FF2B5EF4-FFF2-40B4-BE49-F238E27FC236}">
                      <a16:creationId xmlns:a16="http://schemas.microsoft.com/office/drawing/2014/main" id="{447768F8-C63D-1021-82DB-5C444864368D}"/>
                    </a:ext>
                  </a:extLst>
                </p:cNvPr>
                <p:cNvPicPr/>
                <p:nvPr/>
              </p:nvPicPr>
              <p:blipFill>
                <a:blip r:embed="rId168"/>
                <a:stretch>
                  <a:fillRect/>
                </a:stretch>
              </p:blipFill>
              <p:spPr>
                <a:xfrm>
                  <a:off x="1927669" y="5529862"/>
                  <a:ext cx="151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0" name="Freihand 99">
                  <a:extLst>
                    <a:ext uri="{FF2B5EF4-FFF2-40B4-BE49-F238E27FC236}">
                      <a16:creationId xmlns:a16="http://schemas.microsoft.com/office/drawing/2014/main" id="{4A0A41A7-0CFA-C8A0-4385-56E98F7EF5A2}"/>
                    </a:ext>
                  </a:extLst>
                </p14:cNvPr>
                <p14:cNvContentPartPr/>
                <p14:nvPr/>
              </p14:nvContentPartPr>
              <p14:xfrm>
                <a:off x="2082109" y="5546782"/>
                <a:ext cx="147600" cy="66600"/>
              </p14:xfrm>
            </p:contentPart>
          </mc:Choice>
          <mc:Fallback>
            <p:pic>
              <p:nvPicPr>
                <p:cNvPr id="100" name="Freihand 99">
                  <a:extLst>
                    <a:ext uri="{FF2B5EF4-FFF2-40B4-BE49-F238E27FC236}">
                      <a16:creationId xmlns:a16="http://schemas.microsoft.com/office/drawing/2014/main" id="{4A0A41A7-0CFA-C8A0-4385-56E98F7EF5A2}"/>
                    </a:ext>
                  </a:extLst>
                </p:cNvPr>
                <p:cNvPicPr/>
                <p:nvPr/>
              </p:nvPicPr>
              <p:blipFill>
                <a:blip r:embed="rId170"/>
                <a:stretch>
                  <a:fillRect/>
                </a:stretch>
              </p:blipFill>
              <p:spPr>
                <a:xfrm>
                  <a:off x="2073109" y="5538142"/>
                  <a:ext cx="165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Freihand 100">
                  <a:extLst>
                    <a:ext uri="{FF2B5EF4-FFF2-40B4-BE49-F238E27FC236}">
                      <a16:creationId xmlns:a16="http://schemas.microsoft.com/office/drawing/2014/main" id="{6226F10D-A8A2-EC63-1237-F9DE29D89723}"/>
                    </a:ext>
                  </a:extLst>
                </p14:cNvPr>
                <p14:cNvContentPartPr/>
                <p14:nvPr/>
              </p14:nvContentPartPr>
              <p14:xfrm>
                <a:off x="2346709" y="5453182"/>
                <a:ext cx="452520" cy="156960"/>
              </p14:xfrm>
            </p:contentPart>
          </mc:Choice>
          <mc:Fallback>
            <p:pic>
              <p:nvPicPr>
                <p:cNvPr id="101" name="Freihand 100">
                  <a:extLst>
                    <a:ext uri="{FF2B5EF4-FFF2-40B4-BE49-F238E27FC236}">
                      <a16:creationId xmlns:a16="http://schemas.microsoft.com/office/drawing/2014/main" id="{6226F10D-A8A2-EC63-1237-F9DE29D89723}"/>
                    </a:ext>
                  </a:extLst>
                </p:cNvPr>
                <p:cNvPicPr/>
                <p:nvPr/>
              </p:nvPicPr>
              <p:blipFill>
                <a:blip r:embed="rId172"/>
                <a:stretch>
                  <a:fillRect/>
                </a:stretch>
              </p:blipFill>
              <p:spPr>
                <a:xfrm>
                  <a:off x="2338069" y="5444182"/>
                  <a:ext cx="470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023E4184-8C66-1580-8394-BEFE381A353A}"/>
                    </a:ext>
                  </a:extLst>
                </p14:cNvPr>
                <p14:cNvContentPartPr/>
                <p14:nvPr/>
              </p14:nvContentPartPr>
              <p14:xfrm>
                <a:off x="2773309" y="5393062"/>
                <a:ext cx="4320" cy="16200"/>
              </p14:xfrm>
            </p:contentPart>
          </mc:Choice>
          <mc:Fallback>
            <p:pic>
              <p:nvPicPr>
                <p:cNvPr id="102" name="Freihand 101">
                  <a:extLst>
                    <a:ext uri="{FF2B5EF4-FFF2-40B4-BE49-F238E27FC236}">
                      <a16:creationId xmlns:a16="http://schemas.microsoft.com/office/drawing/2014/main" id="{023E4184-8C66-1580-8394-BEFE381A353A}"/>
                    </a:ext>
                  </a:extLst>
                </p:cNvPr>
                <p:cNvPicPr/>
                <p:nvPr/>
              </p:nvPicPr>
              <p:blipFill>
                <a:blip r:embed="rId174"/>
                <a:stretch>
                  <a:fillRect/>
                </a:stretch>
              </p:blipFill>
              <p:spPr>
                <a:xfrm>
                  <a:off x="2764669" y="5384062"/>
                  <a:ext cx="21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B3A3D8C3-531B-BADB-3D09-F62ECE3EFE44}"/>
                    </a:ext>
                  </a:extLst>
                </p14:cNvPr>
                <p14:cNvContentPartPr/>
                <p14:nvPr/>
              </p14:nvContentPartPr>
              <p14:xfrm>
                <a:off x="2874829" y="5366422"/>
                <a:ext cx="232560" cy="393840"/>
              </p14:xfrm>
            </p:contentPart>
          </mc:Choice>
          <mc:Fallback>
            <p:pic>
              <p:nvPicPr>
                <p:cNvPr id="103" name="Freihand 102">
                  <a:extLst>
                    <a:ext uri="{FF2B5EF4-FFF2-40B4-BE49-F238E27FC236}">
                      <a16:creationId xmlns:a16="http://schemas.microsoft.com/office/drawing/2014/main" id="{B3A3D8C3-531B-BADB-3D09-F62ECE3EFE44}"/>
                    </a:ext>
                  </a:extLst>
                </p:cNvPr>
                <p:cNvPicPr/>
                <p:nvPr/>
              </p:nvPicPr>
              <p:blipFill>
                <a:blip r:embed="rId176"/>
                <a:stretch>
                  <a:fillRect/>
                </a:stretch>
              </p:blipFill>
              <p:spPr>
                <a:xfrm>
                  <a:off x="2866189" y="5357422"/>
                  <a:ext cx="25020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4266A227-10E9-1A96-C7AC-335012531B6D}"/>
                    </a:ext>
                  </a:extLst>
                </p14:cNvPr>
                <p14:cNvContentPartPr/>
                <p14:nvPr/>
              </p14:nvContentPartPr>
              <p14:xfrm>
                <a:off x="3000469" y="3603862"/>
                <a:ext cx="317880" cy="456120"/>
              </p14:xfrm>
            </p:contentPart>
          </mc:Choice>
          <mc:Fallback>
            <p:pic>
              <p:nvPicPr>
                <p:cNvPr id="105" name="Freihand 104">
                  <a:extLst>
                    <a:ext uri="{FF2B5EF4-FFF2-40B4-BE49-F238E27FC236}">
                      <a16:creationId xmlns:a16="http://schemas.microsoft.com/office/drawing/2014/main" id="{4266A227-10E9-1A96-C7AC-335012531B6D}"/>
                    </a:ext>
                  </a:extLst>
                </p:cNvPr>
                <p:cNvPicPr/>
                <p:nvPr/>
              </p:nvPicPr>
              <p:blipFill>
                <a:blip r:embed="rId178"/>
                <a:stretch>
                  <a:fillRect/>
                </a:stretch>
              </p:blipFill>
              <p:spPr>
                <a:xfrm>
                  <a:off x="2991829" y="3595222"/>
                  <a:ext cx="335520" cy="473760"/>
                </a:xfrm>
                <a:prstGeom prst="rect">
                  <a:avLst/>
                </a:prstGeom>
              </p:spPr>
            </p:pic>
          </mc:Fallback>
        </mc:AlternateContent>
      </p:grpSp>
      <p:grpSp>
        <p:nvGrpSpPr>
          <p:cNvPr id="124" name="Gruppieren 123">
            <a:extLst>
              <a:ext uri="{FF2B5EF4-FFF2-40B4-BE49-F238E27FC236}">
                <a16:creationId xmlns:a16="http://schemas.microsoft.com/office/drawing/2014/main" id="{AFF7F57E-0BB2-3DF4-E941-75C0954C1EAB}"/>
              </a:ext>
            </a:extLst>
          </p:cNvPr>
          <p:cNvGrpSpPr/>
          <p:nvPr/>
        </p:nvGrpSpPr>
        <p:grpSpPr>
          <a:xfrm>
            <a:off x="3336349" y="5447062"/>
            <a:ext cx="807480" cy="264960"/>
            <a:chOff x="3336349" y="5447062"/>
            <a:chExt cx="807480" cy="264960"/>
          </a:xfrm>
        </p:grpSpPr>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776A4E8F-9146-C95A-5057-FA061EBF6D5B}"/>
                    </a:ext>
                  </a:extLst>
                </p14:cNvPr>
                <p14:cNvContentPartPr/>
                <p14:nvPr/>
              </p14:nvContentPartPr>
              <p14:xfrm>
                <a:off x="3336349" y="5581702"/>
                <a:ext cx="6480" cy="130320"/>
              </p14:xfrm>
            </p:contentPart>
          </mc:Choice>
          <mc:Fallback>
            <p:pic>
              <p:nvPicPr>
                <p:cNvPr id="107" name="Freihand 106">
                  <a:extLst>
                    <a:ext uri="{FF2B5EF4-FFF2-40B4-BE49-F238E27FC236}">
                      <a16:creationId xmlns:a16="http://schemas.microsoft.com/office/drawing/2014/main" id="{776A4E8F-9146-C95A-5057-FA061EBF6D5B}"/>
                    </a:ext>
                  </a:extLst>
                </p:cNvPr>
                <p:cNvPicPr/>
                <p:nvPr/>
              </p:nvPicPr>
              <p:blipFill>
                <a:blip r:embed="rId180"/>
                <a:stretch>
                  <a:fillRect/>
                </a:stretch>
              </p:blipFill>
              <p:spPr>
                <a:xfrm>
                  <a:off x="3327349" y="5573062"/>
                  <a:ext cx="24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622B950C-AB33-6AB0-8962-361690F0A47A}"/>
                    </a:ext>
                  </a:extLst>
                </p14:cNvPr>
                <p14:cNvContentPartPr/>
                <p14:nvPr/>
              </p14:nvContentPartPr>
              <p14:xfrm>
                <a:off x="3483229" y="5447062"/>
                <a:ext cx="150480" cy="154800"/>
              </p14:xfrm>
            </p:contentPart>
          </mc:Choice>
          <mc:Fallback>
            <p:pic>
              <p:nvPicPr>
                <p:cNvPr id="108" name="Freihand 107">
                  <a:extLst>
                    <a:ext uri="{FF2B5EF4-FFF2-40B4-BE49-F238E27FC236}">
                      <a16:creationId xmlns:a16="http://schemas.microsoft.com/office/drawing/2014/main" id="{622B950C-AB33-6AB0-8962-361690F0A47A}"/>
                    </a:ext>
                  </a:extLst>
                </p:cNvPr>
                <p:cNvPicPr/>
                <p:nvPr/>
              </p:nvPicPr>
              <p:blipFill>
                <a:blip r:embed="rId182"/>
                <a:stretch>
                  <a:fillRect/>
                </a:stretch>
              </p:blipFill>
              <p:spPr>
                <a:xfrm>
                  <a:off x="3474229" y="5438062"/>
                  <a:ext cx="1681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3C51F2BE-EC26-8C49-04F2-45D06FB86286}"/>
                    </a:ext>
                  </a:extLst>
                </p14:cNvPr>
                <p14:cNvContentPartPr/>
                <p14:nvPr/>
              </p14:nvContentPartPr>
              <p14:xfrm>
                <a:off x="3694189" y="5494582"/>
                <a:ext cx="280800" cy="81720"/>
              </p14:xfrm>
            </p:contentPart>
          </mc:Choice>
          <mc:Fallback>
            <p:pic>
              <p:nvPicPr>
                <p:cNvPr id="109" name="Freihand 108">
                  <a:extLst>
                    <a:ext uri="{FF2B5EF4-FFF2-40B4-BE49-F238E27FC236}">
                      <a16:creationId xmlns:a16="http://schemas.microsoft.com/office/drawing/2014/main" id="{3C51F2BE-EC26-8C49-04F2-45D06FB86286}"/>
                    </a:ext>
                  </a:extLst>
                </p:cNvPr>
                <p:cNvPicPr/>
                <p:nvPr/>
              </p:nvPicPr>
              <p:blipFill>
                <a:blip r:embed="rId184"/>
                <a:stretch>
                  <a:fillRect/>
                </a:stretch>
              </p:blipFill>
              <p:spPr>
                <a:xfrm>
                  <a:off x="3685549" y="5485942"/>
                  <a:ext cx="298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78B2C64F-5F3C-AB12-EB6A-8C848387E311}"/>
                    </a:ext>
                  </a:extLst>
                </p14:cNvPr>
                <p14:cNvContentPartPr/>
                <p14:nvPr/>
              </p14:nvContentPartPr>
              <p14:xfrm>
                <a:off x="4060309" y="5481622"/>
                <a:ext cx="83520" cy="95400"/>
              </p14:xfrm>
            </p:contentPart>
          </mc:Choice>
          <mc:Fallback>
            <p:pic>
              <p:nvPicPr>
                <p:cNvPr id="111" name="Freihand 110">
                  <a:extLst>
                    <a:ext uri="{FF2B5EF4-FFF2-40B4-BE49-F238E27FC236}">
                      <a16:creationId xmlns:a16="http://schemas.microsoft.com/office/drawing/2014/main" id="{78B2C64F-5F3C-AB12-EB6A-8C848387E311}"/>
                    </a:ext>
                  </a:extLst>
                </p:cNvPr>
                <p:cNvPicPr/>
                <p:nvPr/>
              </p:nvPicPr>
              <p:blipFill>
                <a:blip r:embed="rId186"/>
                <a:stretch>
                  <a:fillRect/>
                </a:stretch>
              </p:blipFill>
              <p:spPr>
                <a:xfrm>
                  <a:off x="4051309" y="5472982"/>
                  <a:ext cx="101160" cy="113040"/>
                </a:xfrm>
                <a:prstGeom prst="rect">
                  <a:avLst/>
                </a:prstGeom>
              </p:spPr>
            </p:pic>
          </mc:Fallback>
        </mc:AlternateContent>
      </p:grpSp>
      <p:grpSp>
        <p:nvGrpSpPr>
          <p:cNvPr id="123" name="Gruppieren 122">
            <a:extLst>
              <a:ext uri="{FF2B5EF4-FFF2-40B4-BE49-F238E27FC236}">
                <a16:creationId xmlns:a16="http://schemas.microsoft.com/office/drawing/2014/main" id="{371F043B-34E0-2AD2-98A9-FF76AE58DD31}"/>
              </a:ext>
            </a:extLst>
          </p:cNvPr>
          <p:cNvGrpSpPr/>
          <p:nvPr/>
        </p:nvGrpSpPr>
        <p:grpSpPr>
          <a:xfrm>
            <a:off x="4771669" y="5390182"/>
            <a:ext cx="337320" cy="299520"/>
            <a:chOff x="4771669" y="5390182"/>
            <a:chExt cx="337320" cy="299520"/>
          </a:xfrm>
        </p:grpSpPr>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2FCF7A5A-5A69-470F-E2F9-29673F126EBA}"/>
                    </a:ext>
                  </a:extLst>
                </p14:cNvPr>
                <p14:cNvContentPartPr/>
                <p14:nvPr/>
              </p14:nvContentPartPr>
              <p14:xfrm>
                <a:off x="4827469" y="5478022"/>
                <a:ext cx="23400" cy="167760"/>
              </p14:xfrm>
            </p:contentPart>
          </mc:Choice>
          <mc:Fallback>
            <p:pic>
              <p:nvPicPr>
                <p:cNvPr id="112" name="Freihand 111">
                  <a:extLst>
                    <a:ext uri="{FF2B5EF4-FFF2-40B4-BE49-F238E27FC236}">
                      <a16:creationId xmlns:a16="http://schemas.microsoft.com/office/drawing/2014/main" id="{2FCF7A5A-5A69-470F-E2F9-29673F126EBA}"/>
                    </a:ext>
                  </a:extLst>
                </p:cNvPr>
                <p:cNvPicPr/>
                <p:nvPr/>
              </p:nvPicPr>
              <p:blipFill>
                <a:blip r:embed="rId188"/>
                <a:stretch>
                  <a:fillRect/>
                </a:stretch>
              </p:blipFill>
              <p:spPr>
                <a:xfrm>
                  <a:off x="4818469" y="5469382"/>
                  <a:ext cx="41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A5B15762-EA71-8C74-2D84-A4FB288D0DF7}"/>
                    </a:ext>
                  </a:extLst>
                </p14:cNvPr>
                <p14:cNvContentPartPr/>
                <p14:nvPr/>
              </p14:nvContentPartPr>
              <p14:xfrm>
                <a:off x="4771669" y="5390182"/>
                <a:ext cx="190440" cy="151200"/>
              </p14:xfrm>
            </p:contentPart>
          </mc:Choice>
          <mc:Fallback>
            <p:pic>
              <p:nvPicPr>
                <p:cNvPr id="113" name="Freihand 112">
                  <a:extLst>
                    <a:ext uri="{FF2B5EF4-FFF2-40B4-BE49-F238E27FC236}">
                      <a16:creationId xmlns:a16="http://schemas.microsoft.com/office/drawing/2014/main" id="{A5B15762-EA71-8C74-2D84-A4FB288D0DF7}"/>
                    </a:ext>
                  </a:extLst>
                </p:cNvPr>
                <p:cNvPicPr/>
                <p:nvPr/>
              </p:nvPicPr>
              <p:blipFill>
                <a:blip r:embed="rId190"/>
                <a:stretch>
                  <a:fillRect/>
                </a:stretch>
              </p:blipFill>
              <p:spPr>
                <a:xfrm>
                  <a:off x="4762669" y="5381542"/>
                  <a:ext cx="208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Freihand 113">
                  <a:extLst>
                    <a:ext uri="{FF2B5EF4-FFF2-40B4-BE49-F238E27FC236}">
                      <a16:creationId xmlns:a16="http://schemas.microsoft.com/office/drawing/2014/main" id="{7EB5474B-029B-ECF7-5F52-03AE74516FEE}"/>
                    </a:ext>
                  </a:extLst>
                </p14:cNvPr>
                <p14:cNvContentPartPr/>
                <p14:nvPr/>
              </p14:nvContentPartPr>
              <p14:xfrm>
                <a:off x="5039869" y="5466142"/>
                <a:ext cx="69120" cy="223560"/>
              </p14:xfrm>
            </p:contentPart>
          </mc:Choice>
          <mc:Fallback>
            <p:pic>
              <p:nvPicPr>
                <p:cNvPr id="114" name="Freihand 113">
                  <a:extLst>
                    <a:ext uri="{FF2B5EF4-FFF2-40B4-BE49-F238E27FC236}">
                      <a16:creationId xmlns:a16="http://schemas.microsoft.com/office/drawing/2014/main" id="{7EB5474B-029B-ECF7-5F52-03AE74516FEE}"/>
                    </a:ext>
                  </a:extLst>
                </p:cNvPr>
                <p:cNvPicPr/>
                <p:nvPr/>
              </p:nvPicPr>
              <p:blipFill>
                <a:blip r:embed="rId192"/>
                <a:stretch>
                  <a:fillRect/>
                </a:stretch>
              </p:blipFill>
              <p:spPr>
                <a:xfrm>
                  <a:off x="5031229" y="5457502"/>
                  <a:ext cx="86760" cy="24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15" name="Freihand 114">
                <a:extLst>
                  <a:ext uri="{FF2B5EF4-FFF2-40B4-BE49-F238E27FC236}">
                    <a16:creationId xmlns:a16="http://schemas.microsoft.com/office/drawing/2014/main" id="{E0856FD1-6587-99E7-57D0-ABD6BD51FF5B}"/>
                  </a:ext>
                </a:extLst>
              </p14:cNvPr>
              <p14:cNvContentPartPr/>
              <p14:nvPr/>
            </p14:nvContentPartPr>
            <p14:xfrm>
              <a:off x="5386189" y="5496742"/>
              <a:ext cx="19800" cy="108720"/>
            </p14:xfrm>
          </p:contentPart>
        </mc:Choice>
        <mc:Fallback>
          <p:pic>
            <p:nvPicPr>
              <p:cNvPr id="115" name="Freihand 114">
                <a:extLst>
                  <a:ext uri="{FF2B5EF4-FFF2-40B4-BE49-F238E27FC236}">
                    <a16:creationId xmlns:a16="http://schemas.microsoft.com/office/drawing/2014/main" id="{E0856FD1-6587-99E7-57D0-ABD6BD51FF5B}"/>
                  </a:ext>
                </a:extLst>
              </p:cNvPr>
              <p:cNvPicPr/>
              <p:nvPr/>
            </p:nvPicPr>
            <p:blipFill>
              <a:blip r:embed="rId194"/>
              <a:stretch>
                <a:fillRect/>
              </a:stretch>
            </p:blipFill>
            <p:spPr>
              <a:xfrm>
                <a:off x="5377549" y="5487742"/>
                <a:ext cx="37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 name="Freihand 115">
                <a:extLst>
                  <a:ext uri="{FF2B5EF4-FFF2-40B4-BE49-F238E27FC236}">
                    <a16:creationId xmlns:a16="http://schemas.microsoft.com/office/drawing/2014/main" id="{2A31D1B4-D866-74BC-785D-C5B75E0DC5C3}"/>
                  </a:ext>
                </a:extLst>
              </p14:cNvPr>
              <p14:cNvContentPartPr/>
              <p14:nvPr/>
            </p14:nvContentPartPr>
            <p14:xfrm>
              <a:off x="5313109" y="5538502"/>
              <a:ext cx="144360" cy="19080"/>
            </p14:xfrm>
          </p:contentPart>
        </mc:Choice>
        <mc:Fallback>
          <p:pic>
            <p:nvPicPr>
              <p:cNvPr id="116" name="Freihand 115">
                <a:extLst>
                  <a:ext uri="{FF2B5EF4-FFF2-40B4-BE49-F238E27FC236}">
                    <a16:creationId xmlns:a16="http://schemas.microsoft.com/office/drawing/2014/main" id="{2A31D1B4-D866-74BC-785D-C5B75E0DC5C3}"/>
                  </a:ext>
                </a:extLst>
              </p:cNvPr>
              <p:cNvPicPr/>
              <p:nvPr/>
            </p:nvPicPr>
            <p:blipFill>
              <a:blip r:embed="rId196"/>
              <a:stretch>
                <a:fillRect/>
              </a:stretch>
            </p:blipFill>
            <p:spPr>
              <a:xfrm>
                <a:off x="5304109" y="5529502"/>
                <a:ext cx="162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7" name="Freihand 116">
                <a:extLst>
                  <a:ext uri="{FF2B5EF4-FFF2-40B4-BE49-F238E27FC236}">
                    <a16:creationId xmlns:a16="http://schemas.microsoft.com/office/drawing/2014/main" id="{B9ABFDEB-42EC-DB8E-6B67-37E8B9B67D15}"/>
                  </a:ext>
                </a:extLst>
              </p14:cNvPr>
              <p14:cNvContentPartPr/>
              <p14:nvPr/>
            </p14:nvContentPartPr>
            <p14:xfrm>
              <a:off x="5686429" y="5426542"/>
              <a:ext cx="5040" cy="182880"/>
            </p14:xfrm>
          </p:contentPart>
        </mc:Choice>
        <mc:Fallback>
          <p:pic>
            <p:nvPicPr>
              <p:cNvPr id="117" name="Freihand 116">
                <a:extLst>
                  <a:ext uri="{FF2B5EF4-FFF2-40B4-BE49-F238E27FC236}">
                    <a16:creationId xmlns:a16="http://schemas.microsoft.com/office/drawing/2014/main" id="{B9ABFDEB-42EC-DB8E-6B67-37E8B9B67D15}"/>
                  </a:ext>
                </a:extLst>
              </p:cNvPr>
              <p:cNvPicPr/>
              <p:nvPr/>
            </p:nvPicPr>
            <p:blipFill>
              <a:blip r:embed="rId198"/>
              <a:stretch>
                <a:fillRect/>
              </a:stretch>
            </p:blipFill>
            <p:spPr>
              <a:xfrm>
                <a:off x="5677789" y="5417542"/>
                <a:ext cx="22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8" name="Freihand 117">
                <a:extLst>
                  <a:ext uri="{FF2B5EF4-FFF2-40B4-BE49-F238E27FC236}">
                    <a16:creationId xmlns:a16="http://schemas.microsoft.com/office/drawing/2014/main" id="{5076B9D1-8469-0F62-9998-257F74ECA105}"/>
                  </a:ext>
                </a:extLst>
              </p14:cNvPr>
              <p14:cNvContentPartPr/>
              <p14:nvPr/>
            </p14:nvContentPartPr>
            <p14:xfrm>
              <a:off x="5577709" y="5375062"/>
              <a:ext cx="227160" cy="99720"/>
            </p14:xfrm>
          </p:contentPart>
        </mc:Choice>
        <mc:Fallback>
          <p:pic>
            <p:nvPicPr>
              <p:cNvPr id="118" name="Freihand 117">
                <a:extLst>
                  <a:ext uri="{FF2B5EF4-FFF2-40B4-BE49-F238E27FC236}">
                    <a16:creationId xmlns:a16="http://schemas.microsoft.com/office/drawing/2014/main" id="{5076B9D1-8469-0F62-9998-257F74ECA105}"/>
                  </a:ext>
                </a:extLst>
              </p:cNvPr>
              <p:cNvPicPr/>
              <p:nvPr/>
            </p:nvPicPr>
            <p:blipFill>
              <a:blip r:embed="rId200"/>
              <a:stretch>
                <a:fillRect/>
              </a:stretch>
            </p:blipFill>
            <p:spPr>
              <a:xfrm>
                <a:off x="5568709" y="5366422"/>
                <a:ext cx="244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2FFBFB4D-57BF-BB2F-49F7-C822C7099744}"/>
                  </a:ext>
                </a:extLst>
              </p14:cNvPr>
              <p14:cNvContentPartPr/>
              <p14:nvPr/>
            </p14:nvContentPartPr>
            <p14:xfrm>
              <a:off x="5857069" y="5530582"/>
              <a:ext cx="88920" cy="116640"/>
            </p14:xfrm>
          </p:contentPart>
        </mc:Choice>
        <mc:Fallback>
          <p:pic>
            <p:nvPicPr>
              <p:cNvPr id="119" name="Freihand 118">
                <a:extLst>
                  <a:ext uri="{FF2B5EF4-FFF2-40B4-BE49-F238E27FC236}">
                    <a16:creationId xmlns:a16="http://schemas.microsoft.com/office/drawing/2014/main" id="{2FFBFB4D-57BF-BB2F-49F7-C822C7099744}"/>
                  </a:ext>
                </a:extLst>
              </p:cNvPr>
              <p:cNvPicPr/>
              <p:nvPr/>
            </p:nvPicPr>
            <p:blipFill>
              <a:blip r:embed="rId202"/>
              <a:stretch>
                <a:fillRect/>
              </a:stretch>
            </p:blipFill>
            <p:spPr>
              <a:xfrm>
                <a:off x="5848429" y="5521942"/>
                <a:ext cx="106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0" name="Freihand 119">
                <a:extLst>
                  <a:ext uri="{FF2B5EF4-FFF2-40B4-BE49-F238E27FC236}">
                    <a16:creationId xmlns:a16="http://schemas.microsoft.com/office/drawing/2014/main" id="{7995C261-B8E3-6C44-C69D-84ED504BF618}"/>
                  </a:ext>
                </a:extLst>
              </p14:cNvPr>
              <p14:cNvContentPartPr/>
              <p14:nvPr/>
            </p14:nvContentPartPr>
            <p14:xfrm>
              <a:off x="5919349" y="5588902"/>
              <a:ext cx="15480" cy="149040"/>
            </p14:xfrm>
          </p:contentPart>
        </mc:Choice>
        <mc:Fallback>
          <p:pic>
            <p:nvPicPr>
              <p:cNvPr id="120" name="Freihand 119">
                <a:extLst>
                  <a:ext uri="{FF2B5EF4-FFF2-40B4-BE49-F238E27FC236}">
                    <a16:creationId xmlns:a16="http://schemas.microsoft.com/office/drawing/2014/main" id="{7995C261-B8E3-6C44-C69D-84ED504BF618}"/>
                  </a:ext>
                </a:extLst>
              </p:cNvPr>
              <p:cNvPicPr/>
              <p:nvPr/>
            </p:nvPicPr>
            <p:blipFill>
              <a:blip r:embed="rId204"/>
              <a:stretch>
                <a:fillRect/>
              </a:stretch>
            </p:blipFill>
            <p:spPr>
              <a:xfrm>
                <a:off x="5910349" y="5580262"/>
                <a:ext cx="33120" cy="166680"/>
              </a:xfrm>
              <a:prstGeom prst="rect">
                <a:avLst/>
              </a:prstGeom>
            </p:spPr>
          </p:pic>
        </mc:Fallback>
      </mc:AlternateContent>
      <p:grpSp>
        <p:nvGrpSpPr>
          <p:cNvPr id="155" name="Gruppieren 154">
            <a:extLst>
              <a:ext uri="{FF2B5EF4-FFF2-40B4-BE49-F238E27FC236}">
                <a16:creationId xmlns:a16="http://schemas.microsoft.com/office/drawing/2014/main" id="{6795F97B-FF49-27FD-0445-E3258B0E3FD9}"/>
              </a:ext>
            </a:extLst>
          </p:cNvPr>
          <p:cNvGrpSpPr/>
          <p:nvPr/>
        </p:nvGrpSpPr>
        <p:grpSpPr>
          <a:xfrm>
            <a:off x="4769509" y="5866462"/>
            <a:ext cx="1094400" cy="406440"/>
            <a:chOff x="4769509" y="5866462"/>
            <a:chExt cx="1094400" cy="406440"/>
          </a:xfrm>
        </p:grpSpPr>
        <mc:AlternateContent xmlns:mc="http://schemas.openxmlformats.org/markup-compatibility/2006">
          <mc:Choice xmlns:p14="http://schemas.microsoft.com/office/powerpoint/2010/main" Requires="p14">
            <p:contentPart p14:bwMode="auto" r:id="rId205">
              <p14:nvContentPartPr>
                <p14:cNvPr id="139" name="Freihand 138">
                  <a:extLst>
                    <a:ext uri="{FF2B5EF4-FFF2-40B4-BE49-F238E27FC236}">
                      <a16:creationId xmlns:a16="http://schemas.microsoft.com/office/drawing/2014/main" id="{D587EA0C-745B-FCA8-19B0-AB29D6A19F47}"/>
                    </a:ext>
                  </a:extLst>
                </p14:cNvPr>
                <p14:cNvContentPartPr/>
                <p14:nvPr/>
              </p14:nvContentPartPr>
              <p14:xfrm>
                <a:off x="4823149" y="5937742"/>
                <a:ext cx="20520" cy="196560"/>
              </p14:xfrm>
            </p:contentPart>
          </mc:Choice>
          <mc:Fallback>
            <p:pic>
              <p:nvPicPr>
                <p:cNvPr id="139" name="Freihand 138">
                  <a:extLst>
                    <a:ext uri="{FF2B5EF4-FFF2-40B4-BE49-F238E27FC236}">
                      <a16:creationId xmlns:a16="http://schemas.microsoft.com/office/drawing/2014/main" id="{D587EA0C-745B-FCA8-19B0-AB29D6A19F47}"/>
                    </a:ext>
                  </a:extLst>
                </p:cNvPr>
                <p:cNvPicPr/>
                <p:nvPr/>
              </p:nvPicPr>
              <p:blipFill>
                <a:blip r:embed="rId206"/>
                <a:stretch>
                  <a:fillRect/>
                </a:stretch>
              </p:blipFill>
              <p:spPr>
                <a:xfrm>
                  <a:off x="4814509" y="5928742"/>
                  <a:ext cx="381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0" name="Freihand 139">
                  <a:extLst>
                    <a:ext uri="{FF2B5EF4-FFF2-40B4-BE49-F238E27FC236}">
                      <a16:creationId xmlns:a16="http://schemas.microsoft.com/office/drawing/2014/main" id="{7FDF4413-131F-1F87-6BA9-03A3F609A9CA}"/>
                    </a:ext>
                  </a:extLst>
                </p14:cNvPr>
                <p14:cNvContentPartPr/>
                <p14:nvPr/>
              </p14:nvContentPartPr>
              <p14:xfrm>
                <a:off x="4769509" y="5886622"/>
                <a:ext cx="156240" cy="115200"/>
              </p14:xfrm>
            </p:contentPart>
          </mc:Choice>
          <mc:Fallback>
            <p:pic>
              <p:nvPicPr>
                <p:cNvPr id="140" name="Freihand 139">
                  <a:extLst>
                    <a:ext uri="{FF2B5EF4-FFF2-40B4-BE49-F238E27FC236}">
                      <a16:creationId xmlns:a16="http://schemas.microsoft.com/office/drawing/2014/main" id="{7FDF4413-131F-1F87-6BA9-03A3F609A9CA}"/>
                    </a:ext>
                  </a:extLst>
                </p:cNvPr>
                <p:cNvPicPr/>
                <p:nvPr/>
              </p:nvPicPr>
              <p:blipFill>
                <a:blip r:embed="rId208"/>
                <a:stretch>
                  <a:fillRect/>
                </a:stretch>
              </p:blipFill>
              <p:spPr>
                <a:xfrm>
                  <a:off x="4760869" y="5877982"/>
                  <a:ext cx="173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1" name="Freihand 140">
                  <a:extLst>
                    <a:ext uri="{FF2B5EF4-FFF2-40B4-BE49-F238E27FC236}">
                      <a16:creationId xmlns:a16="http://schemas.microsoft.com/office/drawing/2014/main" id="{45123868-EFF5-1D0E-DFB7-A9C312C85588}"/>
                    </a:ext>
                  </a:extLst>
                </p14:cNvPr>
                <p14:cNvContentPartPr/>
                <p14:nvPr/>
              </p14:nvContentPartPr>
              <p14:xfrm>
                <a:off x="4945909" y="6045022"/>
                <a:ext cx="113760" cy="158760"/>
              </p14:xfrm>
            </p:contentPart>
          </mc:Choice>
          <mc:Fallback>
            <p:pic>
              <p:nvPicPr>
                <p:cNvPr id="141" name="Freihand 140">
                  <a:extLst>
                    <a:ext uri="{FF2B5EF4-FFF2-40B4-BE49-F238E27FC236}">
                      <a16:creationId xmlns:a16="http://schemas.microsoft.com/office/drawing/2014/main" id="{45123868-EFF5-1D0E-DFB7-A9C312C85588}"/>
                    </a:ext>
                  </a:extLst>
                </p:cNvPr>
                <p:cNvPicPr/>
                <p:nvPr/>
              </p:nvPicPr>
              <p:blipFill>
                <a:blip r:embed="rId210"/>
                <a:stretch>
                  <a:fillRect/>
                </a:stretch>
              </p:blipFill>
              <p:spPr>
                <a:xfrm>
                  <a:off x="4937269" y="6036022"/>
                  <a:ext cx="131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2" name="Freihand 141">
                  <a:extLst>
                    <a:ext uri="{FF2B5EF4-FFF2-40B4-BE49-F238E27FC236}">
                      <a16:creationId xmlns:a16="http://schemas.microsoft.com/office/drawing/2014/main" id="{90DBF977-8E63-5E16-6B72-0B18DDCE6707}"/>
                    </a:ext>
                  </a:extLst>
                </p14:cNvPr>
                <p14:cNvContentPartPr/>
                <p14:nvPr/>
              </p14:nvContentPartPr>
              <p14:xfrm>
                <a:off x="4983349" y="6020542"/>
                <a:ext cx="115200" cy="194400"/>
              </p14:xfrm>
            </p:contentPart>
          </mc:Choice>
          <mc:Fallback>
            <p:pic>
              <p:nvPicPr>
                <p:cNvPr id="142" name="Freihand 141">
                  <a:extLst>
                    <a:ext uri="{FF2B5EF4-FFF2-40B4-BE49-F238E27FC236}">
                      <a16:creationId xmlns:a16="http://schemas.microsoft.com/office/drawing/2014/main" id="{90DBF977-8E63-5E16-6B72-0B18DDCE6707}"/>
                    </a:ext>
                  </a:extLst>
                </p:cNvPr>
                <p:cNvPicPr/>
                <p:nvPr/>
              </p:nvPicPr>
              <p:blipFill>
                <a:blip r:embed="rId212"/>
                <a:stretch>
                  <a:fillRect/>
                </a:stretch>
              </p:blipFill>
              <p:spPr>
                <a:xfrm>
                  <a:off x="4974709" y="6011542"/>
                  <a:ext cx="1328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3" name="Freihand 142">
                  <a:extLst>
                    <a:ext uri="{FF2B5EF4-FFF2-40B4-BE49-F238E27FC236}">
                      <a16:creationId xmlns:a16="http://schemas.microsoft.com/office/drawing/2014/main" id="{94F3DB87-1E78-3A60-F830-CB7C87FEC25B}"/>
                    </a:ext>
                  </a:extLst>
                </p14:cNvPr>
                <p14:cNvContentPartPr/>
                <p14:nvPr/>
              </p14:nvContentPartPr>
              <p14:xfrm>
                <a:off x="5089549" y="5924782"/>
                <a:ext cx="17280" cy="59760"/>
              </p14:xfrm>
            </p:contentPart>
          </mc:Choice>
          <mc:Fallback>
            <p:pic>
              <p:nvPicPr>
                <p:cNvPr id="143" name="Freihand 142">
                  <a:extLst>
                    <a:ext uri="{FF2B5EF4-FFF2-40B4-BE49-F238E27FC236}">
                      <a16:creationId xmlns:a16="http://schemas.microsoft.com/office/drawing/2014/main" id="{94F3DB87-1E78-3A60-F830-CB7C87FEC25B}"/>
                    </a:ext>
                  </a:extLst>
                </p:cNvPr>
                <p:cNvPicPr/>
                <p:nvPr/>
              </p:nvPicPr>
              <p:blipFill>
                <a:blip r:embed="rId214"/>
                <a:stretch>
                  <a:fillRect/>
                </a:stretch>
              </p:blipFill>
              <p:spPr>
                <a:xfrm>
                  <a:off x="5080909" y="5916142"/>
                  <a:ext cx="34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4" name="Freihand 143">
                  <a:extLst>
                    <a:ext uri="{FF2B5EF4-FFF2-40B4-BE49-F238E27FC236}">
                      <a16:creationId xmlns:a16="http://schemas.microsoft.com/office/drawing/2014/main" id="{32256F15-13DF-6922-946C-465AB602515B}"/>
                    </a:ext>
                  </a:extLst>
                </p14:cNvPr>
                <p14:cNvContentPartPr/>
                <p14:nvPr/>
              </p14:nvContentPartPr>
              <p14:xfrm>
                <a:off x="5319229" y="5958262"/>
                <a:ext cx="10800" cy="159120"/>
              </p14:xfrm>
            </p:contentPart>
          </mc:Choice>
          <mc:Fallback>
            <p:pic>
              <p:nvPicPr>
                <p:cNvPr id="144" name="Freihand 143">
                  <a:extLst>
                    <a:ext uri="{FF2B5EF4-FFF2-40B4-BE49-F238E27FC236}">
                      <a16:creationId xmlns:a16="http://schemas.microsoft.com/office/drawing/2014/main" id="{32256F15-13DF-6922-946C-465AB602515B}"/>
                    </a:ext>
                  </a:extLst>
                </p:cNvPr>
                <p:cNvPicPr/>
                <p:nvPr/>
              </p:nvPicPr>
              <p:blipFill>
                <a:blip r:embed="rId216"/>
                <a:stretch>
                  <a:fillRect/>
                </a:stretch>
              </p:blipFill>
              <p:spPr>
                <a:xfrm>
                  <a:off x="5310229" y="5949622"/>
                  <a:ext cx="28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5" name="Freihand 144">
                  <a:extLst>
                    <a:ext uri="{FF2B5EF4-FFF2-40B4-BE49-F238E27FC236}">
                      <a16:creationId xmlns:a16="http://schemas.microsoft.com/office/drawing/2014/main" id="{B559A8AD-7D4D-C041-135B-0F1CF6D263C4}"/>
                    </a:ext>
                  </a:extLst>
                </p14:cNvPr>
                <p14:cNvContentPartPr/>
                <p14:nvPr/>
              </p14:nvContentPartPr>
              <p14:xfrm>
                <a:off x="5261269" y="6010462"/>
                <a:ext cx="162000" cy="14400"/>
              </p14:xfrm>
            </p:contentPart>
          </mc:Choice>
          <mc:Fallback>
            <p:pic>
              <p:nvPicPr>
                <p:cNvPr id="145" name="Freihand 144">
                  <a:extLst>
                    <a:ext uri="{FF2B5EF4-FFF2-40B4-BE49-F238E27FC236}">
                      <a16:creationId xmlns:a16="http://schemas.microsoft.com/office/drawing/2014/main" id="{B559A8AD-7D4D-C041-135B-0F1CF6D263C4}"/>
                    </a:ext>
                  </a:extLst>
                </p:cNvPr>
                <p:cNvPicPr/>
                <p:nvPr/>
              </p:nvPicPr>
              <p:blipFill>
                <a:blip r:embed="rId218"/>
                <a:stretch>
                  <a:fillRect/>
                </a:stretch>
              </p:blipFill>
              <p:spPr>
                <a:xfrm>
                  <a:off x="5252629" y="6001822"/>
                  <a:ext cx="179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6" name="Freihand 145">
                  <a:extLst>
                    <a:ext uri="{FF2B5EF4-FFF2-40B4-BE49-F238E27FC236}">
                      <a16:creationId xmlns:a16="http://schemas.microsoft.com/office/drawing/2014/main" id="{21C98375-3D2D-7750-B419-88AB76467F64}"/>
                    </a:ext>
                  </a:extLst>
                </p14:cNvPr>
                <p14:cNvContentPartPr/>
                <p14:nvPr/>
              </p14:nvContentPartPr>
              <p14:xfrm>
                <a:off x="5547829" y="5882662"/>
                <a:ext cx="45720" cy="218160"/>
              </p14:xfrm>
            </p:contentPart>
          </mc:Choice>
          <mc:Fallback>
            <p:pic>
              <p:nvPicPr>
                <p:cNvPr id="146" name="Freihand 145">
                  <a:extLst>
                    <a:ext uri="{FF2B5EF4-FFF2-40B4-BE49-F238E27FC236}">
                      <a16:creationId xmlns:a16="http://schemas.microsoft.com/office/drawing/2014/main" id="{21C98375-3D2D-7750-B419-88AB76467F64}"/>
                    </a:ext>
                  </a:extLst>
                </p:cNvPr>
                <p:cNvPicPr/>
                <p:nvPr/>
              </p:nvPicPr>
              <p:blipFill>
                <a:blip r:embed="rId220"/>
                <a:stretch>
                  <a:fillRect/>
                </a:stretch>
              </p:blipFill>
              <p:spPr>
                <a:xfrm>
                  <a:off x="5538829" y="5873662"/>
                  <a:ext cx="63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7" name="Freihand 146">
                  <a:extLst>
                    <a:ext uri="{FF2B5EF4-FFF2-40B4-BE49-F238E27FC236}">
                      <a16:creationId xmlns:a16="http://schemas.microsoft.com/office/drawing/2014/main" id="{14FDB012-1CF9-D84F-CEDB-4F3B3ED7F0CE}"/>
                    </a:ext>
                  </a:extLst>
                </p14:cNvPr>
                <p14:cNvContentPartPr/>
                <p14:nvPr/>
              </p14:nvContentPartPr>
              <p14:xfrm>
                <a:off x="5530189" y="5866462"/>
                <a:ext cx="156240" cy="111600"/>
              </p14:xfrm>
            </p:contentPart>
          </mc:Choice>
          <mc:Fallback>
            <p:pic>
              <p:nvPicPr>
                <p:cNvPr id="147" name="Freihand 146">
                  <a:extLst>
                    <a:ext uri="{FF2B5EF4-FFF2-40B4-BE49-F238E27FC236}">
                      <a16:creationId xmlns:a16="http://schemas.microsoft.com/office/drawing/2014/main" id="{14FDB012-1CF9-D84F-CEDB-4F3B3ED7F0CE}"/>
                    </a:ext>
                  </a:extLst>
                </p:cNvPr>
                <p:cNvPicPr/>
                <p:nvPr/>
              </p:nvPicPr>
              <p:blipFill>
                <a:blip r:embed="rId222"/>
                <a:stretch>
                  <a:fillRect/>
                </a:stretch>
              </p:blipFill>
              <p:spPr>
                <a:xfrm>
                  <a:off x="5521549" y="5857462"/>
                  <a:ext cx="173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8" name="Freihand 147">
                  <a:extLst>
                    <a:ext uri="{FF2B5EF4-FFF2-40B4-BE49-F238E27FC236}">
                      <a16:creationId xmlns:a16="http://schemas.microsoft.com/office/drawing/2014/main" id="{E36AD104-3597-5A42-360B-141C76296AF8}"/>
                    </a:ext>
                  </a:extLst>
                </p14:cNvPr>
                <p14:cNvContentPartPr/>
                <p14:nvPr/>
              </p14:nvContentPartPr>
              <p14:xfrm>
                <a:off x="5706589" y="6082462"/>
                <a:ext cx="117360" cy="190440"/>
              </p14:xfrm>
            </p:contentPart>
          </mc:Choice>
          <mc:Fallback>
            <p:pic>
              <p:nvPicPr>
                <p:cNvPr id="148" name="Freihand 147">
                  <a:extLst>
                    <a:ext uri="{FF2B5EF4-FFF2-40B4-BE49-F238E27FC236}">
                      <a16:creationId xmlns:a16="http://schemas.microsoft.com/office/drawing/2014/main" id="{E36AD104-3597-5A42-360B-141C76296AF8}"/>
                    </a:ext>
                  </a:extLst>
                </p:cNvPr>
                <p:cNvPicPr/>
                <p:nvPr/>
              </p:nvPicPr>
              <p:blipFill>
                <a:blip r:embed="rId224"/>
                <a:stretch>
                  <a:fillRect/>
                </a:stretch>
              </p:blipFill>
              <p:spPr>
                <a:xfrm>
                  <a:off x="5697949" y="6073462"/>
                  <a:ext cx="135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9" name="Freihand 148">
                  <a:extLst>
                    <a:ext uri="{FF2B5EF4-FFF2-40B4-BE49-F238E27FC236}">
                      <a16:creationId xmlns:a16="http://schemas.microsoft.com/office/drawing/2014/main" id="{C1C74D98-815E-B389-4C39-5BC2E5BCC286}"/>
                    </a:ext>
                  </a:extLst>
                </p14:cNvPr>
                <p14:cNvContentPartPr/>
                <p14:nvPr/>
              </p14:nvContentPartPr>
              <p14:xfrm>
                <a:off x="5856349" y="5905342"/>
                <a:ext cx="7560" cy="16200"/>
              </p14:xfrm>
            </p:contentPart>
          </mc:Choice>
          <mc:Fallback>
            <p:pic>
              <p:nvPicPr>
                <p:cNvPr id="149" name="Freihand 148">
                  <a:extLst>
                    <a:ext uri="{FF2B5EF4-FFF2-40B4-BE49-F238E27FC236}">
                      <a16:creationId xmlns:a16="http://schemas.microsoft.com/office/drawing/2014/main" id="{C1C74D98-815E-B389-4C39-5BC2E5BCC286}"/>
                    </a:ext>
                  </a:extLst>
                </p:cNvPr>
                <p:cNvPicPr/>
                <p:nvPr/>
              </p:nvPicPr>
              <p:blipFill>
                <a:blip r:embed="rId132"/>
                <a:stretch>
                  <a:fillRect/>
                </a:stretch>
              </p:blipFill>
              <p:spPr>
                <a:xfrm>
                  <a:off x="5847349" y="5896342"/>
                  <a:ext cx="25200" cy="33840"/>
                </a:xfrm>
                <a:prstGeom prst="rect">
                  <a:avLst/>
                </a:prstGeom>
              </p:spPr>
            </p:pic>
          </mc:Fallback>
        </mc:AlternateContent>
      </p:grpSp>
      <p:grpSp>
        <p:nvGrpSpPr>
          <p:cNvPr id="179" name="Gruppieren 178">
            <a:extLst>
              <a:ext uri="{FF2B5EF4-FFF2-40B4-BE49-F238E27FC236}">
                <a16:creationId xmlns:a16="http://schemas.microsoft.com/office/drawing/2014/main" id="{5005DAB2-58B1-43A4-2AD9-300E86290455}"/>
              </a:ext>
            </a:extLst>
          </p:cNvPr>
          <p:cNvGrpSpPr/>
          <p:nvPr/>
        </p:nvGrpSpPr>
        <p:grpSpPr>
          <a:xfrm>
            <a:off x="6152269" y="5695102"/>
            <a:ext cx="2455920" cy="811440"/>
            <a:chOff x="6152269" y="5695102"/>
            <a:chExt cx="2455920" cy="811440"/>
          </a:xfrm>
        </p:grpSpPr>
        <mc:AlternateContent xmlns:mc="http://schemas.openxmlformats.org/markup-compatibility/2006">
          <mc:Choice xmlns:p14="http://schemas.microsoft.com/office/powerpoint/2010/main" Requires="p14">
            <p:contentPart p14:bwMode="auto" r:id="rId226">
              <p14:nvContentPartPr>
                <p14:cNvPr id="150" name="Freihand 149">
                  <a:extLst>
                    <a:ext uri="{FF2B5EF4-FFF2-40B4-BE49-F238E27FC236}">
                      <a16:creationId xmlns:a16="http://schemas.microsoft.com/office/drawing/2014/main" id="{6BC12AA5-C88B-EC04-CEC2-DBC45EC19887}"/>
                    </a:ext>
                  </a:extLst>
                </p14:cNvPr>
                <p14:cNvContentPartPr/>
                <p14:nvPr/>
              </p14:nvContentPartPr>
              <p14:xfrm>
                <a:off x="6152269" y="5975182"/>
                <a:ext cx="199080" cy="132120"/>
              </p14:xfrm>
            </p:contentPart>
          </mc:Choice>
          <mc:Fallback>
            <p:pic>
              <p:nvPicPr>
                <p:cNvPr id="150" name="Freihand 149">
                  <a:extLst>
                    <a:ext uri="{FF2B5EF4-FFF2-40B4-BE49-F238E27FC236}">
                      <a16:creationId xmlns:a16="http://schemas.microsoft.com/office/drawing/2014/main" id="{6BC12AA5-C88B-EC04-CEC2-DBC45EC19887}"/>
                    </a:ext>
                  </a:extLst>
                </p:cNvPr>
                <p:cNvPicPr/>
                <p:nvPr/>
              </p:nvPicPr>
              <p:blipFill>
                <a:blip r:embed="rId227"/>
                <a:stretch>
                  <a:fillRect/>
                </a:stretch>
              </p:blipFill>
              <p:spPr>
                <a:xfrm>
                  <a:off x="6143629" y="5966182"/>
                  <a:ext cx="216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1" name="Freihand 150">
                  <a:extLst>
                    <a:ext uri="{FF2B5EF4-FFF2-40B4-BE49-F238E27FC236}">
                      <a16:creationId xmlns:a16="http://schemas.microsoft.com/office/drawing/2014/main" id="{7222D59A-8154-82A3-5C30-CA8852F536EB}"/>
                    </a:ext>
                  </a:extLst>
                </p14:cNvPr>
                <p14:cNvContentPartPr/>
                <p14:nvPr/>
              </p14:nvContentPartPr>
              <p14:xfrm>
                <a:off x="6443509" y="5903182"/>
                <a:ext cx="164520" cy="287280"/>
              </p14:xfrm>
            </p:contentPart>
          </mc:Choice>
          <mc:Fallback>
            <p:pic>
              <p:nvPicPr>
                <p:cNvPr id="151" name="Freihand 150">
                  <a:extLst>
                    <a:ext uri="{FF2B5EF4-FFF2-40B4-BE49-F238E27FC236}">
                      <a16:creationId xmlns:a16="http://schemas.microsoft.com/office/drawing/2014/main" id="{7222D59A-8154-82A3-5C30-CA8852F536EB}"/>
                    </a:ext>
                  </a:extLst>
                </p:cNvPr>
                <p:cNvPicPr/>
                <p:nvPr/>
              </p:nvPicPr>
              <p:blipFill>
                <a:blip r:embed="rId229"/>
                <a:stretch>
                  <a:fillRect/>
                </a:stretch>
              </p:blipFill>
              <p:spPr>
                <a:xfrm>
                  <a:off x="6434509" y="5894542"/>
                  <a:ext cx="1821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2" name="Freihand 151">
                  <a:extLst>
                    <a:ext uri="{FF2B5EF4-FFF2-40B4-BE49-F238E27FC236}">
                      <a16:creationId xmlns:a16="http://schemas.microsoft.com/office/drawing/2014/main" id="{9F01BD95-FC9A-7B19-75EE-8546ADEE65B3}"/>
                    </a:ext>
                  </a:extLst>
                </p14:cNvPr>
                <p14:cNvContentPartPr/>
                <p14:nvPr/>
              </p14:nvContentPartPr>
              <p14:xfrm>
                <a:off x="6555469" y="5852062"/>
                <a:ext cx="125280" cy="58680"/>
              </p14:xfrm>
            </p:contentPart>
          </mc:Choice>
          <mc:Fallback>
            <p:pic>
              <p:nvPicPr>
                <p:cNvPr id="152" name="Freihand 151">
                  <a:extLst>
                    <a:ext uri="{FF2B5EF4-FFF2-40B4-BE49-F238E27FC236}">
                      <a16:creationId xmlns:a16="http://schemas.microsoft.com/office/drawing/2014/main" id="{9F01BD95-FC9A-7B19-75EE-8546ADEE65B3}"/>
                    </a:ext>
                  </a:extLst>
                </p:cNvPr>
                <p:cNvPicPr/>
                <p:nvPr/>
              </p:nvPicPr>
              <p:blipFill>
                <a:blip r:embed="rId231"/>
                <a:stretch>
                  <a:fillRect/>
                </a:stretch>
              </p:blipFill>
              <p:spPr>
                <a:xfrm>
                  <a:off x="6546829" y="5843422"/>
                  <a:ext cx="142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3" name="Freihand 152">
                  <a:extLst>
                    <a:ext uri="{FF2B5EF4-FFF2-40B4-BE49-F238E27FC236}">
                      <a16:creationId xmlns:a16="http://schemas.microsoft.com/office/drawing/2014/main" id="{737E6751-6E1D-F58B-A780-3F78D34FD661}"/>
                    </a:ext>
                  </a:extLst>
                </p14:cNvPr>
                <p14:cNvContentPartPr/>
                <p14:nvPr/>
              </p14:nvContentPartPr>
              <p14:xfrm>
                <a:off x="6719629" y="5888782"/>
                <a:ext cx="166680" cy="210240"/>
              </p14:xfrm>
            </p:contentPart>
          </mc:Choice>
          <mc:Fallback>
            <p:pic>
              <p:nvPicPr>
                <p:cNvPr id="153" name="Freihand 152">
                  <a:extLst>
                    <a:ext uri="{FF2B5EF4-FFF2-40B4-BE49-F238E27FC236}">
                      <a16:creationId xmlns:a16="http://schemas.microsoft.com/office/drawing/2014/main" id="{737E6751-6E1D-F58B-A780-3F78D34FD661}"/>
                    </a:ext>
                  </a:extLst>
                </p:cNvPr>
                <p:cNvPicPr/>
                <p:nvPr/>
              </p:nvPicPr>
              <p:blipFill>
                <a:blip r:embed="rId233"/>
                <a:stretch>
                  <a:fillRect/>
                </a:stretch>
              </p:blipFill>
              <p:spPr>
                <a:xfrm>
                  <a:off x="6710629" y="5879782"/>
                  <a:ext cx="1843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6" name="Freihand 155">
                  <a:extLst>
                    <a:ext uri="{FF2B5EF4-FFF2-40B4-BE49-F238E27FC236}">
                      <a16:creationId xmlns:a16="http://schemas.microsoft.com/office/drawing/2014/main" id="{4490AB19-958F-7DE9-9C78-B2950FD0CB1B}"/>
                    </a:ext>
                  </a:extLst>
                </p14:cNvPr>
                <p14:cNvContentPartPr/>
                <p14:nvPr/>
              </p14:nvContentPartPr>
              <p14:xfrm>
                <a:off x="7254949" y="5850262"/>
                <a:ext cx="39960" cy="140760"/>
              </p14:xfrm>
            </p:contentPart>
          </mc:Choice>
          <mc:Fallback>
            <p:pic>
              <p:nvPicPr>
                <p:cNvPr id="156" name="Freihand 155">
                  <a:extLst>
                    <a:ext uri="{FF2B5EF4-FFF2-40B4-BE49-F238E27FC236}">
                      <a16:creationId xmlns:a16="http://schemas.microsoft.com/office/drawing/2014/main" id="{4490AB19-958F-7DE9-9C78-B2950FD0CB1B}"/>
                    </a:ext>
                  </a:extLst>
                </p:cNvPr>
                <p:cNvPicPr/>
                <p:nvPr/>
              </p:nvPicPr>
              <p:blipFill>
                <a:blip r:embed="rId235"/>
                <a:stretch>
                  <a:fillRect/>
                </a:stretch>
              </p:blipFill>
              <p:spPr>
                <a:xfrm>
                  <a:off x="7245949" y="5841262"/>
                  <a:ext cx="57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7" name="Freihand 156">
                  <a:extLst>
                    <a:ext uri="{FF2B5EF4-FFF2-40B4-BE49-F238E27FC236}">
                      <a16:creationId xmlns:a16="http://schemas.microsoft.com/office/drawing/2014/main" id="{6D274457-78FE-1A13-D22C-A52AB3A89DB1}"/>
                    </a:ext>
                  </a:extLst>
                </p14:cNvPr>
                <p14:cNvContentPartPr/>
                <p14:nvPr/>
              </p14:nvContentPartPr>
              <p14:xfrm>
                <a:off x="7294549" y="5764942"/>
                <a:ext cx="127440" cy="281520"/>
              </p14:xfrm>
            </p:contentPart>
          </mc:Choice>
          <mc:Fallback>
            <p:pic>
              <p:nvPicPr>
                <p:cNvPr id="157" name="Freihand 156">
                  <a:extLst>
                    <a:ext uri="{FF2B5EF4-FFF2-40B4-BE49-F238E27FC236}">
                      <a16:creationId xmlns:a16="http://schemas.microsoft.com/office/drawing/2014/main" id="{6D274457-78FE-1A13-D22C-A52AB3A89DB1}"/>
                    </a:ext>
                  </a:extLst>
                </p:cNvPr>
                <p:cNvPicPr/>
                <p:nvPr/>
              </p:nvPicPr>
              <p:blipFill>
                <a:blip r:embed="rId237"/>
                <a:stretch>
                  <a:fillRect/>
                </a:stretch>
              </p:blipFill>
              <p:spPr>
                <a:xfrm>
                  <a:off x="7285549" y="5755942"/>
                  <a:ext cx="1450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8" name="Freihand 157">
                  <a:extLst>
                    <a:ext uri="{FF2B5EF4-FFF2-40B4-BE49-F238E27FC236}">
                      <a16:creationId xmlns:a16="http://schemas.microsoft.com/office/drawing/2014/main" id="{B1AA4952-97C9-FE2D-788E-FAE7CF500032}"/>
                    </a:ext>
                  </a:extLst>
                </p14:cNvPr>
                <p14:cNvContentPartPr/>
                <p14:nvPr/>
              </p14:nvContentPartPr>
              <p14:xfrm>
                <a:off x="7526389" y="5896702"/>
                <a:ext cx="86760" cy="265680"/>
              </p14:xfrm>
            </p:contentPart>
          </mc:Choice>
          <mc:Fallback>
            <p:pic>
              <p:nvPicPr>
                <p:cNvPr id="158" name="Freihand 157">
                  <a:extLst>
                    <a:ext uri="{FF2B5EF4-FFF2-40B4-BE49-F238E27FC236}">
                      <a16:creationId xmlns:a16="http://schemas.microsoft.com/office/drawing/2014/main" id="{B1AA4952-97C9-FE2D-788E-FAE7CF500032}"/>
                    </a:ext>
                  </a:extLst>
                </p:cNvPr>
                <p:cNvPicPr/>
                <p:nvPr/>
              </p:nvPicPr>
              <p:blipFill>
                <a:blip r:embed="rId239"/>
                <a:stretch>
                  <a:fillRect/>
                </a:stretch>
              </p:blipFill>
              <p:spPr>
                <a:xfrm>
                  <a:off x="7517749" y="5888062"/>
                  <a:ext cx="1044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9" name="Freihand 158">
                  <a:extLst>
                    <a:ext uri="{FF2B5EF4-FFF2-40B4-BE49-F238E27FC236}">
                      <a16:creationId xmlns:a16="http://schemas.microsoft.com/office/drawing/2014/main" id="{5C539D0E-5829-1A1A-D21D-07AF706A58A0}"/>
                    </a:ext>
                  </a:extLst>
                </p14:cNvPr>
                <p14:cNvContentPartPr/>
                <p14:nvPr/>
              </p14:nvContentPartPr>
              <p14:xfrm>
                <a:off x="7707829" y="5930902"/>
                <a:ext cx="146520" cy="16200"/>
              </p14:xfrm>
            </p:contentPart>
          </mc:Choice>
          <mc:Fallback>
            <p:pic>
              <p:nvPicPr>
                <p:cNvPr id="159" name="Freihand 158">
                  <a:extLst>
                    <a:ext uri="{FF2B5EF4-FFF2-40B4-BE49-F238E27FC236}">
                      <a16:creationId xmlns:a16="http://schemas.microsoft.com/office/drawing/2014/main" id="{5C539D0E-5829-1A1A-D21D-07AF706A58A0}"/>
                    </a:ext>
                  </a:extLst>
                </p:cNvPr>
                <p:cNvPicPr/>
                <p:nvPr/>
              </p:nvPicPr>
              <p:blipFill>
                <a:blip r:embed="rId241"/>
                <a:stretch>
                  <a:fillRect/>
                </a:stretch>
              </p:blipFill>
              <p:spPr>
                <a:xfrm>
                  <a:off x="7698829" y="5922262"/>
                  <a:ext cx="164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0" name="Freihand 159">
                  <a:extLst>
                    <a:ext uri="{FF2B5EF4-FFF2-40B4-BE49-F238E27FC236}">
                      <a16:creationId xmlns:a16="http://schemas.microsoft.com/office/drawing/2014/main" id="{676F56A7-AE1B-AB8E-D5EB-3098CAD8E3C3}"/>
                    </a:ext>
                  </a:extLst>
                </p14:cNvPr>
                <p14:cNvContentPartPr/>
                <p14:nvPr/>
              </p14:nvContentPartPr>
              <p14:xfrm>
                <a:off x="7716469" y="6005422"/>
                <a:ext cx="107280" cy="14760"/>
              </p14:xfrm>
            </p:contentPart>
          </mc:Choice>
          <mc:Fallback>
            <p:pic>
              <p:nvPicPr>
                <p:cNvPr id="160" name="Freihand 159">
                  <a:extLst>
                    <a:ext uri="{FF2B5EF4-FFF2-40B4-BE49-F238E27FC236}">
                      <a16:creationId xmlns:a16="http://schemas.microsoft.com/office/drawing/2014/main" id="{676F56A7-AE1B-AB8E-D5EB-3098CAD8E3C3}"/>
                    </a:ext>
                  </a:extLst>
                </p:cNvPr>
                <p:cNvPicPr/>
                <p:nvPr/>
              </p:nvPicPr>
              <p:blipFill>
                <a:blip r:embed="rId243"/>
                <a:stretch>
                  <a:fillRect/>
                </a:stretch>
              </p:blipFill>
              <p:spPr>
                <a:xfrm>
                  <a:off x="7707469" y="5996422"/>
                  <a:ext cx="124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2" name="Freihand 161">
                  <a:extLst>
                    <a:ext uri="{FF2B5EF4-FFF2-40B4-BE49-F238E27FC236}">
                      <a16:creationId xmlns:a16="http://schemas.microsoft.com/office/drawing/2014/main" id="{21C1ED9E-12D5-711F-DC08-834B9F5130F1}"/>
                    </a:ext>
                  </a:extLst>
                </p14:cNvPr>
                <p14:cNvContentPartPr/>
                <p14:nvPr/>
              </p14:nvContentPartPr>
              <p14:xfrm>
                <a:off x="7945789" y="5833342"/>
                <a:ext cx="147240" cy="195480"/>
              </p14:xfrm>
            </p:contentPart>
          </mc:Choice>
          <mc:Fallback>
            <p:pic>
              <p:nvPicPr>
                <p:cNvPr id="162" name="Freihand 161">
                  <a:extLst>
                    <a:ext uri="{FF2B5EF4-FFF2-40B4-BE49-F238E27FC236}">
                      <a16:creationId xmlns:a16="http://schemas.microsoft.com/office/drawing/2014/main" id="{21C1ED9E-12D5-711F-DC08-834B9F5130F1}"/>
                    </a:ext>
                  </a:extLst>
                </p:cNvPr>
                <p:cNvPicPr/>
                <p:nvPr/>
              </p:nvPicPr>
              <p:blipFill>
                <a:blip r:embed="rId245"/>
                <a:stretch>
                  <a:fillRect/>
                </a:stretch>
              </p:blipFill>
              <p:spPr>
                <a:xfrm>
                  <a:off x="7937149" y="5824702"/>
                  <a:ext cx="1648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4" name="Freihand 163">
                  <a:extLst>
                    <a:ext uri="{FF2B5EF4-FFF2-40B4-BE49-F238E27FC236}">
                      <a16:creationId xmlns:a16="http://schemas.microsoft.com/office/drawing/2014/main" id="{15155EED-902C-CB72-FCA7-878BE1302FA5}"/>
                    </a:ext>
                  </a:extLst>
                </p14:cNvPr>
                <p14:cNvContentPartPr/>
                <p14:nvPr/>
              </p14:nvContentPartPr>
              <p14:xfrm>
                <a:off x="8113909" y="6023782"/>
                <a:ext cx="32400" cy="12240"/>
              </p14:xfrm>
            </p:contentPart>
          </mc:Choice>
          <mc:Fallback>
            <p:pic>
              <p:nvPicPr>
                <p:cNvPr id="164" name="Freihand 163">
                  <a:extLst>
                    <a:ext uri="{FF2B5EF4-FFF2-40B4-BE49-F238E27FC236}">
                      <a16:creationId xmlns:a16="http://schemas.microsoft.com/office/drawing/2014/main" id="{15155EED-902C-CB72-FCA7-878BE1302FA5}"/>
                    </a:ext>
                  </a:extLst>
                </p:cNvPr>
                <p:cNvPicPr/>
                <p:nvPr/>
              </p:nvPicPr>
              <p:blipFill>
                <a:blip r:embed="rId247"/>
                <a:stretch>
                  <a:fillRect/>
                </a:stretch>
              </p:blipFill>
              <p:spPr>
                <a:xfrm>
                  <a:off x="8104909" y="6015142"/>
                  <a:ext cx="50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5" name="Freihand 164">
                  <a:extLst>
                    <a:ext uri="{FF2B5EF4-FFF2-40B4-BE49-F238E27FC236}">
                      <a16:creationId xmlns:a16="http://schemas.microsoft.com/office/drawing/2014/main" id="{08390D6C-2BF8-6773-E7A9-6B13E593DEA8}"/>
                    </a:ext>
                  </a:extLst>
                </p14:cNvPr>
                <p14:cNvContentPartPr/>
                <p14:nvPr/>
              </p14:nvContentPartPr>
              <p14:xfrm>
                <a:off x="8184469" y="6014782"/>
                <a:ext cx="50760" cy="30960"/>
              </p14:xfrm>
            </p:contentPart>
          </mc:Choice>
          <mc:Fallback>
            <p:pic>
              <p:nvPicPr>
                <p:cNvPr id="165" name="Freihand 164">
                  <a:extLst>
                    <a:ext uri="{FF2B5EF4-FFF2-40B4-BE49-F238E27FC236}">
                      <a16:creationId xmlns:a16="http://schemas.microsoft.com/office/drawing/2014/main" id="{08390D6C-2BF8-6773-E7A9-6B13E593DEA8}"/>
                    </a:ext>
                  </a:extLst>
                </p:cNvPr>
                <p:cNvPicPr/>
                <p:nvPr/>
              </p:nvPicPr>
              <p:blipFill>
                <a:blip r:embed="rId249"/>
                <a:stretch>
                  <a:fillRect/>
                </a:stretch>
              </p:blipFill>
              <p:spPr>
                <a:xfrm>
                  <a:off x="8175469" y="6005782"/>
                  <a:ext cx="68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6" name="Freihand 165">
                  <a:extLst>
                    <a:ext uri="{FF2B5EF4-FFF2-40B4-BE49-F238E27FC236}">
                      <a16:creationId xmlns:a16="http://schemas.microsoft.com/office/drawing/2014/main" id="{8AD42560-2CAA-DF50-EB8B-D14883F65CE2}"/>
                    </a:ext>
                  </a:extLst>
                </p14:cNvPr>
                <p14:cNvContentPartPr/>
                <p14:nvPr/>
              </p14:nvContentPartPr>
              <p14:xfrm>
                <a:off x="8282029" y="6042502"/>
                <a:ext cx="19800" cy="19080"/>
              </p14:xfrm>
            </p:contentPart>
          </mc:Choice>
          <mc:Fallback>
            <p:pic>
              <p:nvPicPr>
                <p:cNvPr id="166" name="Freihand 165">
                  <a:extLst>
                    <a:ext uri="{FF2B5EF4-FFF2-40B4-BE49-F238E27FC236}">
                      <a16:creationId xmlns:a16="http://schemas.microsoft.com/office/drawing/2014/main" id="{8AD42560-2CAA-DF50-EB8B-D14883F65CE2}"/>
                    </a:ext>
                  </a:extLst>
                </p:cNvPr>
                <p:cNvPicPr/>
                <p:nvPr/>
              </p:nvPicPr>
              <p:blipFill>
                <a:blip r:embed="rId251"/>
                <a:stretch>
                  <a:fillRect/>
                </a:stretch>
              </p:blipFill>
              <p:spPr>
                <a:xfrm>
                  <a:off x="8273029" y="6033502"/>
                  <a:ext cx="37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7" name="Freihand 166">
                  <a:extLst>
                    <a:ext uri="{FF2B5EF4-FFF2-40B4-BE49-F238E27FC236}">
                      <a16:creationId xmlns:a16="http://schemas.microsoft.com/office/drawing/2014/main" id="{7D657CAF-B372-4BE2-9ECC-3C4014285C5C}"/>
                    </a:ext>
                  </a:extLst>
                </p14:cNvPr>
                <p14:cNvContentPartPr/>
                <p14:nvPr/>
              </p14:nvContentPartPr>
              <p14:xfrm>
                <a:off x="8341789" y="5843422"/>
                <a:ext cx="106200" cy="205920"/>
              </p14:xfrm>
            </p:contentPart>
          </mc:Choice>
          <mc:Fallback>
            <p:pic>
              <p:nvPicPr>
                <p:cNvPr id="167" name="Freihand 166">
                  <a:extLst>
                    <a:ext uri="{FF2B5EF4-FFF2-40B4-BE49-F238E27FC236}">
                      <a16:creationId xmlns:a16="http://schemas.microsoft.com/office/drawing/2014/main" id="{7D657CAF-B372-4BE2-9ECC-3C4014285C5C}"/>
                    </a:ext>
                  </a:extLst>
                </p:cNvPr>
                <p:cNvPicPr/>
                <p:nvPr/>
              </p:nvPicPr>
              <p:blipFill>
                <a:blip r:embed="rId253"/>
                <a:stretch>
                  <a:fillRect/>
                </a:stretch>
              </p:blipFill>
              <p:spPr>
                <a:xfrm>
                  <a:off x="8333149" y="5834782"/>
                  <a:ext cx="123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8" name="Freihand 167">
                  <a:extLst>
                    <a:ext uri="{FF2B5EF4-FFF2-40B4-BE49-F238E27FC236}">
                      <a16:creationId xmlns:a16="http://schemas.microsoft.com/office/drawing/2014/main" id="{EF7EDCA2-F625-C561-2062-3849ADE2AF55}"/>
                    </a:ext>
                  </a:extLst>
                </p14:cNvPr>
                <p14:cNvContentPartPr/>
                <p14:nvPr/>
              </p14:nvContentPartPr>
              <p14:xfrm>
                <a:off x="7251709" y="6274702"/>
                <a:ext cx="72360" cy="127800"/>
              </p14:xfrm>
            </p:contentPart>
          </mc:Choice>
          <mc:Fallback>
            <p:pic>
              <p:nvPicPr>
                <p:cNvPr id="168" name="Freihand 167">
                  <a:extLst>
                    <a:ext uri="{FF2B5EF4-FFF2-40B4-BE49-F238E27FC236}">
                      <a16:creationId xmlns:a16="http://schemas.microsoft.com/office/drawing/2014/main" id="{EF7EDCA2-F625-C561-2062-3849ADE2AF55}"/>
                    </a:ext>
                  </a:extLst>
                </p:cNvPr>
                <p:cNvPicPr/>
                <p:nvPr/>
              </p:nvPicPr>
              <p:blipFill>
                <a:blip r:embed="rId255"/>
                <a:stretch>
                  <a:fillRect/>
                </a:stretch>
              </p:blipFill>
              <p:spPr>
                <a:xfrm>
                  <a:off x="7243069" y="6265702"/>
                  <a:ext cx="90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9" name="Freihand 168">
                  <a:extLst>
                    <a:ext uri="{FF2B5EF4-FFF2-40B4-BE49-F238E27FC236}">
                      <a16:creationId xmlns:a16="http://schemas.microsoft.com/office/drawing/2014/main" id="{8091CDEA-0889-F05E-444A-2C75F65160CE}"/>
                    </a:ext>
                  </a:extLst>
                </p14:cNvPr>
                <p14:cNvContentPartPr/>
                <p14:nvPr/>
              </p14:nvContentPartPr>
              <p14:xfrm>
                <a:off x="7284469" y="6180382"/>
                <a:ext cx="9000" cy="3600"/>
              </p14:xfrm>
            </p:contentPart>
          </mc:Choice>
          <mc:Fallback>
            <p:pic>
              <p:nvPicPr>
                <p:cNvPr id="169" name="Freihand 168">
                  <a:extLst>
                    <a:ext uri="{FF2B5EF4-FFF2-40B4-BE49-F238E27FC236}">
                      <a16:creationId xmlns:a16="http://schemas.microsoft.com/office/drawing/2014/main" id="{8091CDEA-0889-F05E-444A-2C75F65160CE}"/>
                    </a:ext>
                  </a:extLst>
                </p:cNvPr>
                <p:cNvPicPr/>
                <p:nvPr/>
              </p:nvPicPr>
              <p:blipFill>
                <a:blip r:embed="rId257"/>
                <a:stretch>
                  <a:fillRect/>
                </a:stretch>
              </p:blipFill>
              <p:spPr>
                <a:xfrm>
                  <a:off x="7275829" y="6171382"/>
                  <a:ext cx="26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0" name="Freihand 169">
                  <a:extLst>
                    <a:ext uri="{FF2B5EF4-FFF2-40B4-BE49-F238E27FC236}">
                      <a16:creationId xmlns:a16="http://schemas.microsoft.com/office/drawing/2014/main" id="{758D20C1-9674-D14C-6886-899C946F4B2E}"/>
                    </a:ext>
                  </a:extLst>
                </p14:cNvPr>
                <p14:cNvContentPartPr/>
                <p14:nvPr/>
              </p14:nvContentPartPr>
              <p14:xfrm>
                <a:off x="7404709" y="6273982"/>
                <a:ext cx="135720" cy="93600"/>
              </p14:xfrm>
            </p:contentPart>
          </mc:Choice>
          <mc:Fallback>
            <p:pic>
              <p:nvPicPr>
                <p:cNvPr id="170" name="Freihand 169">
                  <a:extLst>
                    <a:ext uri="{FF2B5EF4-FFF2-40B4-BE49-F238E27FC236}">
                      <a16:creationId xmlns:a16="http://schemas.microsoft.com/office/drawing/2014/main" id="{758D20C1-9674-D14C-6886-899C946F4B2E}"/>
                    </a:ext>
                  </a:extLst>
                </p:cNvPr>
                <p:cNvPicPr/>
                <p:nvPr/>
              </p:nvPicPr>
              <p:blipFill>
                <a:blip r:embed="rId259"/>
                <a:stretch>
                  <a:fillRect/>
                </a:stretch>
              </p:blipFill>
              <p:spPr>
                <a:xfrm>
                  <a:off x="7396069" y="6265342"/>
                  <a:ext cx="153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1" name="Freihand 170">
                  <a:extLst>
                    <a:ext uri="{FF2B5EF4-FFF2-40B4-BE49-F238E27FC236}">
                      <a16:creationId xmlns:a16="http://schemas.microsoft.com/office/drawing/2014/main" id="{56CD8A83-B71F-6AB1-3C72-BF9AA0DD2BB9}"/>
                    </a:ext>
                  </a:extLst>
                </p14:cNvPr>
                <p14:cNvContentPartPr/>
                <p14:nvPr/>
              </p14:nvContentPartPr>
              <p14:xfrm>
                <a:off x="7635829" y="6244462"/>
                <a:ext cx="107280" cy="178920"/>
              </p14:xfrm>
            </p:contentPart>
          </mc:Choice>
          <mc:Fallback>
            <p:pic>
              <p:nvPicPr>
                <p:cNvPr id="171" name="Freihand 170">
                  <a:extLst>
                    <a:ext uri="{FF2B5EF4-FFF2-40B4-BE49-F238E27FC236}">
                      <a16:creationId xmlns:a16="http://schemas.microsoft.com/office/drawing/2014/main" id="{56CD8A83-B71F-6AB1-3C72-BF9AA0DD2BB9}"/>
                    </a:ext>
                  </a:extLst>
                </p:cNvPr>
                <p:cNvPicPr/>
                <p:nvPr/>
              </p:nvPicPr>
              <p:blipFill>
                <a:blip r:embed="rId261"/>
                <a:stretch>
                  <a:fillRect/>
                </a:stretch>
              </p:blipFill>
              <p:spPr>
                <a:xfrm>
                  <a:off x="7626829" y="6235822"/>
                  <a:ext cx="124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2" name="Freihand 171">
                  <a:extLst>
                    <a:ext uri="{FF2B5EF4-FFF2-40B4-BE49-F238E27FC236}">
                      <a16:creationId xmlns:a16="http://schemas.microsoft.com/office/drawing/2014/main" id="{55598A4B-2907-4FBB-0D02-77584236B886}"/>
                    </a:ext>
                  </a:extLst>
                </p14:cNvPr>
                <p14:cNvContentPartPr/>
                <p14:nvPr/>
              </p14:nvContentPartPr>
              <p14:xfrm>
                <a:off x="7447189" y="6195142"/>
                <a:ext cx="1800" cy="3600"/>
              </p14:xfrm>
            </p:contentPart>
          </mc:Choice>
          <mc:Fallback>
            <p:pic>
              <p:nvPicPr>
                <p:cNvPr id="172" name="Freihand 171">
                  <a:extLst>
                    <a:ext uri="{FF2B5EF4-FFF2-40B4-BE49-F238E27FC236}">
                      <a16:creationId xmlns:a16="http://schemas.microsoft.com/office/drawing/2014/main" id="{55598A4B-2907-4FBB-0D02-77584236B886}"/>
                    </a:ext>
                  </a:extLst>
                </p:cNvPr>
                <p:cNvPicPr/>
                <p:nvPr/>
              </p:nvPicPr>
              <p:blipFill>
                <a:blip r:embed="rId263"/>
                <a:stretch>
                  <a:fillRect/>
                </a:stretch>
              </p:blipFill>
              <p:spPr>
                <a:xfrm>
                  <a:off x="7438189" y="6186502"/>
                  <a:ext cx="19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3" name="Freihand 172">
                  <a:extLst>
                    <a:ext uri="{FF2B5EF4-FFF2-40B4-BE49-F238E27FC236}">
                      <a16:creationId xmlns:a16="http://schemas.microsoft.com/office/drawing/2014/main" id="{3536D905-9A72-EC7B-B924-0B8B9C386BFA}"/>
                    </a:ext>
                  </a:extLst>
                </p14:cNvPr>
                <p14:cNvContentPartPr/>
                <p14:nvPr/>
              </p14:nvContentPartPr>
              <p14:xfrm>
                <a:off x="7493989" y="6191542"/>
                <a:ext cx="12240" cy="239760"/>
              </p14:xfrm>
            </p:contentPart>
          </mc:Choice>
          <mc:Fallback>
            <p:pic>
              <p:nvPicPr>
                <p:cNvPr id="173" name="Freihand 172">
                  <a:extLst>
                    <a:ext uri="{FF2B5EF4-FFF2-40B4-BE49-F238E27FC236}">
                      <a16:creationId xmlns:a16="http://schemas.microsoft.com/office/drawing/2014/main" id="{3536D905-9A72-EC7B-B924-0B8B9C386BFA}"/>
                    </a:ext>
                  </a:extLst>
                </p:cNvPr>
                <p:cNvPicPr/>
                <p:nvPr/>
              </p:nvPicPr>
              <p:blipFill>
                <a:blip r:embed="rId265"/>
                <a:stretch>
                  <a:fillRect/>
                </a:stretch>
              </p:blipFill>
              <p:spPr>
                <a:xfrm>
                  <a:off x="7485349" y="6182542"/>
                  <a:ext cx="298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6" name="Freihand 175">
                  <a:extLst>
                    <a:ext uri="{FF2B5EF4-FFF2-40B4-BE49-F238E27FC236}">
                      <a16:creationId xmlns:a16="http://schemas.microsoft.com/office/drawing/2014/main" id="{E57C7422-DFBA-0C3C-BFD2-5913B7F65FC8}"/>
                    </a:ext>
                  </a:extLst>
                </p14:cNvPr>
                <p14:cNvContentPartPr/>
                <p14:nvPr/>
              </p14:nvContentPartPr>
              <p14:xfrm>
                <a:off x="7119589" y="5695102"/>
                <a:ext cx="1488600" cy="811440"/>
              </p14:xfrm>
            </p:contentPart>
          </mc:Choice>
          <mc:Fallback>
            <p:pic>
              <p:nvPicPr>
                <p:cNvPr id="176" name="Freihand 175">
                  <a:extLst>
                    <a:ext uri="{FF2B5EF4-FFF2-40B4-BE49-F238E27FC236}">
                      <a16:creationId xmlns:a16="http://schemas.microsoft.com/office/drawing/2014/main" id="{E57C7422-DFBA-0C3C-BFD2-5913B7F65FC8}"/>
                    </a:ext>
                  </a:extLst>
                </p:cNvPr>
                <p:cNvPicPr/>
                <p:nvPr/>
              </p:nvPicPr>
              <p:blipFill>
                <a:blip r:embed="rId267"/>
                <a:stretch>
                  <a:fillRect/>
                </a:stretch>
              </p:blipFill>
              <p:spPr>
                <a:xfrm>
                  <a:off x="7110589" y="5686102"/>
                  <a:ext cx="1506240" cy="829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7" name="Freihand 176">
                  <a:extLst>
                    <a:ext uri="{FF2B5EF4-FFF2-40B4-BE49-F238E27FC236}">
                      <a16:creationId xmlns:a16="http://schemas.microsoft.com/office/drawing/2014/main" id="{8E54DD00-35FE-AE01-8695-BD5B69D9D582}"/>
                    </a:ext>
                  </a:extLst>
                </p14:cNvPr>
                <p14:cNvContentPartPr/>
                <p14:nvPr/>
              </p14:nvContentPartPr>
              <p14:xfrm>
                <a:off x="7024189" y="6036022"/>
                <a:ext cx="75600" cy="69840"/>
              </p14:xfrm>
            </p:contentPart>
          </mc:Choice>
          <mc:Fallback>
            <p:pic>
              <p:nvPicPr>
                <p:cNvPr id="177" name="Freihand 176">
                  <a:extLst>
                    <a:ext uri="{FF2B5EF4-FFF2-40B4-BE49-F238E27FC236}">
                      <a16:creationId xmlns:a16="http://schemas.microsoft.com/office/drawing/2014/main" id="{8E54DD00-35FE-AE01-8695-BD5B69D9D582}"/>
                    </a:ext>
                  </a:extLst>
                </p:cNvPr>
                <p:cNvPicPr/>
                <p:nvPr/>
              </p:nvPicPr>
              <p:blipFill>
                <a:blip r:embed="rId269"/>
                <a:stretch>
                  <a:fillRect/>
                </a:stretch>
              </p:blipFill>
              <p:spPr>
                <a:xfrm>
                  <a:off x="7015189" y="6027022"/>
                  <a:ext cx="93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8" name="Freihand 177">
                  <a:extLst>
                    <a:ext uri="{FF2B5EF4-FFF2-40B4-BE49-F238E27FC236}">
                      <a16:creationId xmlns:a16="http://schemas.microsoft.com/office/drawing/2014/main" id="{3E7B1083-C6E0-2F6E-6561-A00379B938E4}"/>
                    </a:ext>
                  </a:extLst>
                </p14:cNvPr>
                <p14:cNvContentPartPr/>
                <p14:nvPr/>
              </p14:nvContentPartPr>
              <p14:xfrm>
                <a:off x="6948229" y="5977702"/>
                <a:ext cx="136080" cy="195840"/>
              </p14:xfrm>
            </p:contentPart>
          </mc:Choice>
          <mc:Fallback>
            <p:pic>
              <p:nvPicPr>
                <p:cNvPr id="178" name="Freihand 177">
                  <a:extLst>
                    <a:ext uri="{FF2B5EF4-FFF2-40B4-BE49-F238E27FC236}">
                      <a16:creationId xmlns:a16="http://schemas.microsoft.com/office/drawing/2014/main" id="{3E7B1083-C6E0-2F6E-6561-A00379B938E4}"/>
                    </a:ext>
                  </a:extLst>
                </p:cNvPr>
                <p:cNvPicPr/>
                <p:nvPr/>
              </p:nvPicPr>
              <p:blipFill>
                <a:blip r:embed="rId271"/>
                <a:stretch>
                  <a:fillRect/>
                </a:stretch>
              </p:blipFill>
              <p:spPr>
                <a:xfrm>
                  <a:off x="6939229" y="5969062"/>
                  <a:ext cx="153720" cy="213480"/>
                </a:xfrm>
                <a:prstGeom prst="rect">
                  <a:avLst/>
                </a:prstGeom>
              </p:spPr>
            </p:pic>
          </mc:Fallback>
        </mc:AlternateContent>
      </p:grpSp>
      <p:grpSp>
        <p:nvGrpSpPr>
          <p:cNvPr id="181" name="Gruppieren 180">
            <a:extLst>
              <a:ext uri="{FF2B5EF4-FFF2-40B4-BE49-F238E27FC236}">
                <a16:creationId xmlns:a16="http://schemas.microsoft.com/office/drawing/2014/main" id="{A2567119-1097-D9EC-94CA-45CB018E465F}"/>
              </a:ext>
            </a:extLst>
          </p:cNvPr>
          <p:cNvGrpSpPr/>
          <p:nvPr/>
        </p:nvGrpSpPr>
        <p:grpSpPr>
          <a:xfrm>
            <a:off x="6133549" y="5303062"/>
            <a:ext cx="2171160" cy="276840"/>
            <a:chOff x="6133549" y="5303062"/>
            <a:chExt cx="2171160" cy="276840"/>
          </a:xfrm>
        </p:grpSpPr>
        <mc:AlternateContent xmlns:mc="http://schemas.openxmlformats.org/markup-compatibility/2006">
          <mc:Choice xmlns:p14="http://schemas.microsoft.com/office/powerpoint/2010/main" Requires="p14">
            <p:contentPart p14:bwMode="auto" r:id="rId272">
              <p14:nvContentPartPr>
                <p14:cNvPr id="121" name="Freihand 120">
                  <a:extLst>
                    <a:ext uri="{FF2B5EF4-FFF2-40B4-BE49-F238E27FC236}">
                      <a16:creationId xmlns:a16="http://schemas.microsoft.com/office/drawing/2014/main" id="{67CBF2C3-D040-4BA5-D920-938F05681AD7}"/>
                    </a:ext>
                  </a:extLst>
                </p14:cNvPr>
                <p14:cNvContentPartPr/>
                <p14:nvPr/>
              </p14:nvContentPartPr>
              <p14:xfrm>
                <a:off x="6133549" y="5367862"/>
                <a:ext cx="200880" cy="185400"/>
              </p14:xfrm>
            </p:contentPart>
          </mc:Choice>
          <mc:Fallback>
            <p:pic>
              <p:nvPicPr>
                <p:cNvPr id="121" name="Freihand 120">
                  <a:extLst>
                    <a:ext uri="{FF2B5EF4-FFF2-40B4-BE49-F238E27FC236}">
                      <a16:creationId xmlns:a16="http://schemas.microsoft.com/office/drawing/2014/main" id="{67CBF2C3-D040-4BA5-D920-938F05681AD7}"/>
                    </a:ext>
                  </a:extLst>
                </p:cNvPr>
                <p:cNvPicPr/>
                <p:nvPr/>
              </p:nvPicPr>
              <p:blipFill>
                <a:blip r:embed="rId273"/>
                <a:stretch>
                  <a:fillRect/>
                </a:stretch>
              </p:blipFill>
              <p:spPr>
                <a:xfrm>
                  <a:off x="6124909" y="5359222"/>
                  <a:ext cx="218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25" name="Freihand 124">
                  <a:extLst>
                    <a:ext uri="{FF2B5EF4-FFF2-40B4-BE49-F238E27FC236}">
                      <a16:creationId xmlns:a16="http://schemas.microsoft.com/office/drawing/2014/main" id="{B58D9A47-0142-E61E-2B6F-9B06B2DFC71A}"/>
                    </a:ext>
                  </a:extLst>
                </p14:cNvPr>
                <p14:cNvContentPartPr/>
                <p14:nvPr/>
              </p14:nvContentPartPr>
              <p14:xfrm>
                <a:off x="6476989" y="5344822"/>
                <a:ext cx="134280" cy="203760"/>
              </p14:xfrm>
            </p:contentPart>
          </mc:Choice>
          <mc:Fallback>
            <p:pic>
              <p:nvPicPr>
                <p:cNvPr id="125" name="Freihand 124">
                  <a:extLst>
                    <a:ext uri="{FF2B5EF4-FFF2-40B4-BE49-F238E27FC236}">
                      <a16:creationId xmlns:a16="http://schemas.microsoft.com/office/drawing/2014/main" id="{B58D9A47-0142-E61E-2B6F-9B06B2DFC71A}"/>
                    </a:ext>
                  </a:extLst>
                </p:cNvPr>
                <p:cNvPicPr/>
                <p:nvPr/>
              </p:nvPicPr>
              <p:blipFill>
                <a:blip r:embed="rId275"/>
                <a:stretch>
                  <a:fillRect/>
                </a:stretch>
              </p:blipFill>
              <p:spPr>
                <a:xfrm>
                  <a:off x="6468349" y="5335822"/>
                  <a:ext cx="151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26" name="Freihand 125">
                  <a:extLst>
                    <a:ext uri="{FF2B5EF4-FFF2-40B4-BE49-F238E27FC236}">
                      <a16:creationId xmlns:a16="http://schemas.microsoft.com/office/drawing/2014/main" id="{B5471445-6368-EE4B-BBA9-FEEF14E4B611}"/>
                    </a:ext>
                  </a:extLst>
                </p14:cNvPr>
                <p14:cNvContentPartPr/>
                <p14:nvPr/>
              </p14:nvContentPartPr>
              <p14:xfrm>
                <a:off x="6556909" y="5339062"/>
                <a:ext cx="94320" cy="16200"/>
              </p14:xfrm>
            </p:contentPart>
          </mc:Choice>
          <mc:Fallback>
            <p:pic>
              <p:nvPicPr>
                <p:cNvPr id="126" name="Freihand 125">
                  <a:extLst>
                    <a:ext uri="{FF2B5EF4-FFF2-40B4-BE49-F238E27FC236}">
                      <a16:creationId xmlns:a16="http://schemas.microsoft.com/office/drawing/2014/main" id="{B5471445-6368-EE4B-BBA9-FEEF14E4B611}"/>
                    </a:ext>
                  </a:extLst>
                </p:cNvPr>
                <p:cNvPicPr/>
                <p:nvPr/>
              </p:nvPicPr>
              <p:blipFill>
                <a:blip r:embed="rId277"/>
                <a:stretch>
                  <a:fillRect/>
                </a:stretch>
              </p:blipFill>
              <p:spPr>
                <a:xfrm>
                  <a:off x="6548269" y="5330422"/>
                  <a:ext cx="111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28" name="Freihand 127">
                  <a:extLst>
                    <a:ext uri="{FF2B5EF4-FFF2-40B4-BE49-F238E27FC236}">
                      <a16:creationId xmlns:a16="http://schemas.microsoft.com/office/drawing/2014/main" id="{80D97C9D-0DC5-706D-D447-901931A78AC0}"/>
                    </a:ext>
                  </a:extLst>
                </p14:cNvPr>
                <p14:cNvContentPartPr/>
                <p14:nvPr/>
              </p14:nvContentPartPr>
              <p14:xfrm>
                <a:off x="6710989" y="5332582"/>
                <a:ext cx="185760" cy="232200"/>
              </p14:xfrm>
            </p:contentPart>
          </mc:Choice>
          <mc:Fallback>
            <p:pic>
              <p:nvPicPr>
                <p:cNvPr id="128" name="Freihand 127">
                  <a:extLst>
                    <a:ext uri="{FF2B5EF4-FFF2-40B4-BE49-F238E27FC236}">
                      <a16:creationId xmlns:a16="http://schemas.microsoft.com/office/drawing/2014/main" id="{80D97C9D-0DC5-706D-D447-901931A78AC0}"/>
                    </a:ext>
                  </a:extLst>
                </p:cNvPr>
                <p:cNvPicPr/>
                <p:nvPr/>
              </p:nvPicPr>
              <p:blipFill>
                <a:blip r:embed="rId279"/>
                <a:stretch>
                  <a:fillRect/>
                </a:stretch>
              </p:blipFill>
              <p:spPr>
                <a:xfrm>
                  <a:off x="6701989" y="5323942"/>
                  <a:ext cx="203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29" name="Freihand 128">
                  <a:extLst>
                    <a:ext uri="{FF2B5EF4-FFF2-40B4-BE49-F238E27FC236}">
                      <a16:creationId xmlns:a16="http://schemas.microsoft.com/office/drawing/2014/main" id="{3F26A974-8AD0-5BE4-A685-1EF7FE840E9F}"/>
                    </a:ext>
                  </a:extLst>
                </p14:cNvPr>
                <p14:cNvContentPartPr/>
                <p14:nvPr/>
              </p14:nvContentPartPr>
              <p14:xfrm>
                <a:off x="7237669" y="5409262"/>
                <a:ext cx="51480" cy="108720"/>
              </p14:xfrm>
            </p:contentPart>
          </mc:Choice>
          <mc:Fallback>
            <p:pic>
              <p:nvPicPr>
                <p:cNvPr id="129" name="Freihand 128">
                  <a:extLst>
                    <a:ext uri="{FF2B5EF4-FFF2-40B4-BE49-F238E27FC236}">
                      <a16:creationId xmlns:a16="http://schemas.microsoft.com/office/drawing/2014/main" id="{3F26A974-8AD0-5BE4-A685-1EF7FE840E9F}"/>
                    </a:ext>
                  </a:extLst>
                </p:cNvPr>
                <p:cNvPicPr/>
                <p:nvPr/>
              </p:nvPicPr>
              <p:blipFill>
                <a:blip r:embed="rId281"/>
                <a:stretch>
                  <a:fillRect/>
                </a:stretch>
              </p:blipFill>
              <p:spPr>
                <a:xfrm>
                  <a:off x="7228669" y="5400262"/>
                  <a:ext cx="69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0" name="Freihand 129">
                  <a:extLst>
                    <a:ext uri="{FF2B5EF4-FFF2-40B4-BE49-F238E27FC236}">
                      <a16:creationId xmlns:a16="http://schemas.microsoft.com/office/drawing/2014/main" id="{57BDA5EA-1904-F777-97F1-8E626DDA21E5}"/>
                    </a:ext>
                  </a:extLst>
                </p14:cNvPr>
                <p14:cNvContentPartPr/>
                <p14:nvPr/>
              </p14:nvContentPartPr>
              <p14:xfrm>
                <a:off x="7270789" y="5303062"/>
                <a:ext cx="16200" cy="14760"/>
              </p14:xfrm>
            </p:contentPart>
          </mc:Choice>
          <mc:Fallback>
            <p:pic>
              <p:nvPicPr>
                <p:cNvPr id="130" name="Freihand 129">
                  <a:extLst>
                    <a:ext uri="{FF2B5EF4-FFF2-40B4-BE49-F238E27FC236}">
                      <a16:creationId xmlns:a16="http://schemas.microsoft.com/office/drawing/2014/main" id="{57BDA5EA-1904-F777-97F1-8E626DDA21E5}"/>
                    </a:ext>
                  </a:extLst>
                </p:cNvPr>
                <p:cNvPicPr/>
                <p:nvPr/>
              </p:nvPicPr>
              <p:blipFill>
                <a:blip r:embed="rId283"/>
                <a:stretch>
                  <a:fillRect/>
                </a:stretch>
              </p:blipFill>
              <p:spPr>
                <a:xfrm>
                  <a:off x="7261789" y="5294422"/>
                  <a:ext cx="338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1" name="Freihand 130">
                  <a:extLst>
                    <a:ext uri="{FF2B5EF4-FFF2-40B4-BE49-F238E27FC236}">
                      <a16:creationId xmlns:a16="http://schemas.microsoft.com/office/drawing/2014/main" id="{03FBE25A-7B1E-5E34-589D-BBAAB329DFC5}"/>
                    </a:ext>
                  </a:extLst>
                </p14:cNvPr>
                <p14:cNvContentPartPr/>
                <p14:nvPr/>
              </p14:nvContentPartPr>
              <p14:xfrm>
                <a:off x="7375909" y="5427982"/>
                <a:ext cx="131040" cy="92880"/>
              </p14:xfrm>
            </p:contentPart>
          </mc:Choice>
          <mc:Fallback>
            <p:pic>
              <p:nvPicPr>
                <p:cNvPr id="131" name="Freihand 130">
                  <a:extLst>
                    <a:ext uri="{FF2B5EF4-FFF2-40B4-BE49-F238E27FC236}">
                      <a16:creationId xmlns:a16="http://schemas.microsoft.com/office/drawing/2014/main" id="{03FBE25A-7B1E-5E34-589D-BBAAB329DFC5}"/>
                    </a:ext>
                  </a:extLst>
                </p:cNvPr>
                <p:cNvPicPr/>
                <p:nvPr/>
              </p:nvPicPr>
              <p:blipFill>
                <a:blip r:embed="rId285"/>
                <a:stretch>
                  <a:fillRect/>
                </a:stretch>
              </p:blipFill>
              <p:spPr>
                <a:xfrm>
                  <a:off x="7366909" y="5418982"/>
                  <a:ext cx="148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2" name="Freihand 131">
                  <a:extLst>
                    <a:ext uri="{FF2B5EF4-FFF2-40B4-BE49-F238E27FC236}">
                      <a16:creationId xmlns:a16="http://schemas.microsoft.com/office/drawing/2014/main" id="{F1E3A98C-7E8C-423F-0319-6A8F255C3F1A}"/>
                    </a:ext>
                  </a:extLst>
                </p14:cNvPr>
                <p14:cNvContentPartPr/>
                <p14:nvPr/>
              </p14:nvContentPartPr>
              <p14:xfrm>
                <a:off x="7603789" y="5334382"/>
                <a:ext cx="119160" cy="163080"/>
              </p14:xfrm>
            </p:contentPart>
          </mc:Choice>
          <mc:Fallback>
            <p:pic>
              <p:nvPicPr>
                <p:cNvPr id="132" name="Freihand 131">
                  <a:extLst>
                    <a:ext uri="{FF2B5EF4-FFF2-40B4-BE49-F238E27FC236}">
                      <a16:creationId xmlns:a16="http://schemas.microsoft.com/office/drawing/2014/main" id="{F1E3A98C-7E8C-423F-0319-6A8F255C3F1A}"/>
                    </a:ext>
                  </a:extLst>
                </p:cNvPr>
                <p:cNvPicPr/>
                <p:nvPr/>
              </p:nvPicPr>
              <p:blipFill>
                <a:blip r:embed="rId287"/>
                <a:stretch>
                  <a:fillRect/>
                </a:stretch>
              </p:blipFill>
              <p:spPr>
                <a:xfrm>
                  <a:off x="7595149" y="5325382"/>
                  <a:ext cx="136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3" name="Freihand 132">
                  <a:extLst>
                    <a:ext uri="{FF2B5EF4-FFF2-40B4-BE49-F238E27FC236}">
                      <a16:creationId xmlns:a16="http://schemas.microsoft.com/office/drawing/2014/main" id="{21DAA9FF-0A52-B519-4882-121E7D8082B1}"/>
                    </a:ext>
                  </a:extLst>
                </p14:cNvPr>
                <p14:cNvContentPartPr/>
                <p14:nvPr/>
              </p14:nvContentPartPr>
              <p14:xfrm>
                <a:off x="7747429" y="5440942"/>
                <a:ext cx="22680" cy="88200"/>
              </p14:xfrm>
            </p:contentPart>
          </mc:Choice>
          <mc:Fallback>
            <p:pic>
              <p:nvPicPr>
                <p:cNvPr id="133" name="Freihand 132">
                  <a:extLst>
                    <a:ext uri="{FF2B5EF4-FFF2-40B4-BE49-F238E27FC236}">
                      <a16:creationId xmlns:a16="http://schemas.microsoft.com/office/drawing/2014/main" id="{21DAA9FF-0A52-B519-4882-121E7D8082B1}"/>
                    </a:ext>
                  </a:extLst>
                </p:cNvPr>
                <p:cNvPicPr/>
                <p:nvPr/>
              </p:nvPicPr>
              <p:blipFill>
                <a:blip r:embed="rId289"/>
                <a:stretch>
                  <a:fillRect/>
                </a:stretch>
              </p:blipFill>
              <p:spPr>
                <a:xfrm>
                  <a:off x="7738429" y="5431942"/>
                  <a:ext cx="40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4" name="Freihand 133">
                  <a:extLst>
                    <a:ext uri="{FF2B5EF4-FFF2-40B4-BE49-F238E27FC236}">
                      <a16:creationId xmlns:a16="http://schemas.microsoft.com/office/drawing/2014/main" id="{FCABF41D-3E48-5F62-35B4-CB329F4612FA}"/>
                    </a:ext>
                  </a:extLst>
                </p14:cNvPr>
                <p14:cNvContentPartPr/>
                <p14:nvPr/>
              </p14:nvContentPartPr>
              <p14:xfrm>
                <a:off x="7880629" y="5474782"/>
                <a:ext cx="116280" cy="27360"/>
              </p14:xfrm>
            </p:contentPart>
          </mc:Choice>
          <mc:Fallback>
            <p:pic>
              <p:nvPicPr>
                <p:cNvPr id="134" name="Freihand 133">
                  <a:extLst>
                    <a:ext uri="{FF2B5EF4-FFF2-40B4-BE49-F238E27FC236}">
                      <a16:creationId xmlns:a16="http://schemas.microsoft.com/office/drawing/2014/main" id="{FCABF41D-3E48-5F62-35B4-CB329F4612FA}"/>
                    </a:ext>
                  </a:extLst>
                </p:cNvPr>
                <p:cNvPicPr/>
                <p:nvPr/>
              </p:nvPicPr>
              <p:blipFill>
                <a:blip r:embed="rId291"/>
                <a:stretch>
                  <a:fillRect/>
                </a:stretch>
              </p:blipFill>
              <p:spPr>
                <a:xfrm>
                  <a:off x="7871629" y="5466142"/>
                  <a:ext cx="1339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5" name="Freihand 134">
                  <a:extLst>
                    <a:ext uri="{FF2B5EF4-FFF2-40B4-BE49-F238E27FC236}">
                      <a16:creationId xmlns:a16="http://schemas.microsoft.com/office/drawing/2014/main" id="{E13CCCA5-EA3C-4169-771E-A4282B475B86}"/>
                    </a:ext>
                  </a:extLst>
                </p14:cNvPr>
                <p14:cNvContentPartPr/>
                <p14:nvPr/>
              </p14:nvContentPartPr>
              <p14:xfrm>
                <a:off x="8040109" y="5469742"/>
                <a:ext cx="19080" cy="33840"/>
              </p14:xfrm>
            </p:contentPart>
          </mc:Choice>
          <mc:Fallback>
            <p:pic>
              <p:nvPicPr>
                <p:cNvPr id="135" name="Freihand 134">
                  <a:extLst>
                    <a:ext uri="{FF2B5EF4-FFF2-40B4-BE49-F238E27FC236}">
                      <a16:creationId xmlns:a16="http://schemas.microsoft.com/office/drawing/2014/main" id="{E13CCCA5-EA3C-4169-771E-A4282B475B86}"/>
                    </a:ext>
                  </a:extLst>
                </p:cNvPr>
                <p:cNvPicPr/>
                <p:nvPr/>
              </p:nvPicPr>
              <p:blipFill>
                <a:blip r:embed="rId293"/>
                <a:stretch>
                  <a:fillRect/>
                </a:stretch>
              </p:blipFill>
              <p:spPr>
                <a:xfrm>
                  <a:off x="8031109" y="5461102"/>
                  <a:ext cx="36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6" name="Freihand 135">
                  <a:extLst>
                    <a:ext uri="{FF2B5EF4-FFF2-40B4-BE49-F238E27FC236}">
                      <a16:creationId xmlns:a16="http://schemas.microsoft.com/office/drawing/2014/main" id="{58E280FD-D0DE-C990-252C-B38682B13478}"/>
                    </a:ext>
                  </a:extLst>
                </p14:cNvPr>
                <p14:cNvContentPartPr/>
                <p14:nvPr/>
              </p14:nvContentPartPr>
              <p14:xfrm>
                <a:off x="8190589" y="5306302"/>
                <a:ext cx="114120" cy="192240"/>
              </p14:xfrm>
            </p:contentPart>
          </mc:Choice>
          <mc:Fallback>
            <p:pic>
              <p:nvPicPr>
                <p:cNvPr id="136" name="Freihand 135">
                  <a:extLst>
                    <a:ext uri="{FF2B5EF4-FFF2-40B4-BE49-F238E27FC236}">
                      <a16:creationId xmlns:a16="http://schemas.microsoft.com/office/drawing/2014/main" id="{58E280FD-D0DE-C990-252C-B38682B13478}"/>
                    </a:ext>
                  </a:extLst>
                </p:cNvPr>
                <p:cNvPicPr/>
                <p:nvPr/>
              </p:nvPicPr>
              <p:blipFill>
                <a:blip r:embed="rId295"/>
                <a:stretch>
                  <a:fillRect/>
                </a:stretch>
              </p:blipFill>
              <p:spPr>
                <a:xfrm>
                  <a:off x="8181589" y="5297302"/>
                  <a:ext cx="1317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0" name="Freihand 179">
                  <a:extLst>
                    <a:ext uri="{FF2B5EF4-FFF2-40B4-BE49-F238E27FC236}">
                      <a16:creationId xmlns:a16="http://schemas.microsoft.com/office/drawing/2014/main" id="{A7F114B5-8709-547D-80F3-2D9E7345A551}"/>
                    </a:ext>
                  </a:extLst>
                </p14:cNvPr>
                <p14:cNvContentPartPr/>
                <p14:nvPr/>
              </p14:nvContentPartPr>
              <p14:xfrm>
                <a:off x="6950749" y="5387662"/>
                <a:ext cx="217800" cy="192240"/>
              </p14:xfrm>
            </p:contentPart>
          </mc:Choice>
          <mc:Fallback>
            <p:pic>
              <p:nvPicPr>
                <p:cNvPr id="180" name="Freihand 179">
                  <a:extLst>
                    <a:ext uri="{FF2B5EF4-FFF2-40B4-BE49-F238E27FC236}">
                      <a16:creationId xmlns:a16="http://schemas.microsoft.com/office/drawing/2014/main" id="{A7F114B5-8709-547D-80F3-2D9E7345A551}"/>
                    </a:ext>
                  </a:extLst>
                </p:cNvPr>
                <p:cNvPicPr/>
                <p:nvPr/>
              </p:nvPicPr>
              <p:blipFill>
                <a:blip r:embed="rId297"/>
                <a:stretch>
                  <a:fillRect/>
                </a:stretch>
              </p:blipFill>
              <p:spPr>
                <a:xfrm>
                  <a:off x="6942109" y="5379022"/>
                  <a:ext cx="235440" cy="209880"/>
                </a:xfrm>
                <a:prstGeom prst="rect">
                  <a:avLst/>
                </a:prstGeom>
              </p:spPr>
            </p:pic>
          </mc:Fallback>
        </mc:AlternateContent>
      </p:grpSp>
    </p:spTree>
    <p:extLst>
      <p:ext uri="{BB962C8B-B14F-4D97-AF65-F5344CB8AC3E}">
        <p14:creationId xmlns:p14="http://schemas.microsoft.com/office/powerpoint/2010/main" val="313868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 Veto</a:t>
            </a:r>
            <a:endParaRPr lang="en-US" sz="2903" dirty="0">
              <a:solidFill>
                <a:sysClr val="windowText" lastClr="000000"/>
              </a:solidFill>
            </a:endParaRPr>
          </a:p>
        </p:txBody>
      </p:sp>
      <p:sp>
        <p:nvSpPr>
          <p:cNvPr id="3" name="Textfeld 2"/>
          <p:cNvSpPr txBox="1"/>
          <p:nvPr/>
        </p:nvSpPr>
        <p:spPr>
          <a:xfrm>
            <a:off x="2108227" y="1408532"/>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a:t>Ein</a:t>
            </a:r>
            <a:r>
              <a:rPr lang="en-US" sz="2177" dirty="0"/>
              <a:t> </a:t>
            </a:r>
            <a:r>
              <a:rPr lang="en-US" sz="2177" dirty="0" err="1"/>
              <a:t>Spieler</a:t>
            </a:r>
            <a:r>
              <a:rPr lang="en-US" sz="2177" dirty="0"/>
              <a:t>, </a:t>
            </a:r>
            <a:r>
              <a:rPr lang="en-US" sz="2177" dirty="0" err="1"/>
              <a:t>dessen</a:t>
            </a:r>
            <a:r>
              <a:rPr lang="en-US" sz="2177" dirty="0"/>
              <a:t> </a:t>
            </a:r>
            <a:r>
              <a:rPr lang="en-US" sz="2177" dirty="0" err="1"/>
              <a:t>Stimme</a:t>
            </a:r>
            <a:r>
              <a:rPr lang="en-US" sz="2177" dirty="0"/>
              <a:t> </a:t>
            </a:r>
            <a:r>
              <a:rPr lang="en-US" sz="2177" dirty="0" err="1"/>
              <a:t>immer</a:t>
            </a:r>
            <a:r>
              <a:rPr lang="en-US" sz="2177" dirty="0"/>
              <a:t> </a:t>
            </a:r>
            <a:r>
              <a:rPr lang="en-US" sz="2177" dirty="0" err="1"/>
              <a:t>benötigt</a:t>
            </a:r>
            <a:r>
              <a:rPr lang="en-US" sz="2177" dirty="0"/>
              <a:t> </a:t>
            </a:r>
            <a:r>
              <a:rPr lang="en-US" sz="2177" dirty="0" err="1"/>
              <a:t>wird</a:t>
            </a:r>
            <a:r>
              <a:rPr lang="en-US" sz="2177" dirty="0"/>
              <a:t>, um </a:t>
            </a:r>
            <a:r>
              <a:rPr lang="en-US" sz="2177" dirty="0" err="1"/>
              <a:t>eine</a:t>
            </a:r>
            <a:r>
              <a:rPr lang="en-US" sz="2177" dirty="0"/>
              <a:t> </a:t>
            </a:r>
            <a:r>
              <a:rPr lang="en-US" sz="2177" dirty="0" err="1"/>
              <a:t>Entscheidung</a:t>
            </a:r>
            <a:r>
              <a:rPr lang="en-US" sz="2177" dirty="0"/>
              <a:t> </a:t>
            </a:r>
            <a:r>
              <a:rPr lang="en-US" sz="2177" dirty="0" err="1"/>
              <a:t>zu</a:t>
            </a:r>
            <a:r>
              <a:rPr lang="en-US" sz="2177" dirty="0"/>
              <a:t> </a:t>
            </a:r>
            <a:r>
              <a:rPr lang="en-US" sz="2177" dirty="0" err="1"/>
              <a:t>treffen</a:t>
            </a:r>
            <a:r>
              <a:rPr lang="en-US" sz="2177" dirty="0"/>
              <a:t> hat </a:t>
            </a:r>
            <a:r>
              <a:rPr lang="en-US" sz="2177" dirty="0" err="1"/>
              <a:t>ein</a:t>
            </a:r>
            <a:r>
              <a:rPr lang="en-US" sz="2177" dirty="0"/>
              <a:t> </a:t>
            </a:r>
            <a:r>
              <a:rPr lang="en-US" sz="2177" dirty="0" err="1"/>
              <a:t>Vetorecht</a:t>
            </a:r>
            <a:endParaRPr lang="en-US" sz="2177" dirty="0"/>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[21; 20, 15, 5]</a:t>
            </a:r>
          </a:p>
          <a:p>
            <a:pPr marL="725851" lvl="1" indent="-311079">
              <a:buFont typeface="Symbol" panose="05050102010706020507" pitchFamily="18" charset="2"/>
              <a:buChar char="-"/>
              <a:defRPr/>
            </a:pPr>
            <a:r>
              <a:rPr lang="en-US" sz="2177" dirty="0"/>
              <a:t>Der </a:t>
            </a:r>
            <a:r>
              <a:rPr lang="en-US" sz="2177" dirty="0" err="1"/>
              <a:t>Spieler</a:t>
            </a:r>
            <a:r>
              <a:rPr lang="en-US" sz="2177" dirty="0"/>
              <a:t> </a:t>
            </a:r>
            <a:r>
              <a:rPr lang="en-US" sz="2177" dirty="0" err="1"/>
              <a:t>mit</a:t>
            </a:r>
            <a:r>
              <a:rPr lang="en-US" sz="2177" dirty="0"/>
              <a:t> </a:t>
            </a:r>
            <a:r>
              <a:rPr lang="en-US" sz="2177" dirty="0" err="1"/>
              <a:t>dem</a:t>
            </a:r>
            <a:r>
              <a:rPr lang="en-US" sz="2177" dirty="0"/>
              <a:t> </a:t>
            </a:r>
            <a:r>
              <a:rPr lang="en-US" sz="2177" dirty="0" err="1"/>
              <a:t>Gewicht</a:t>
            </a:r>
            <a:r>
              <a:rPr lang="en-US" sz="2177" dirty="0"/>
              <a:t> 20 hat </a:t>
            </a:r>
            <a:r>
              <a:rPr lang="en-US" sz="2177" dirty="0" err="1"/>
              <a:t>ein</a:t>
            </a:r>
            <a:r>
              <a:rPr lang="en-US" sz="2177" dirty="0"/>
              <a:t> </a:t>
            </a:r>
            <a:r>
              <a:rPr lang="en-US" sz="2177" dirty="0" err="1"/>
              <a:t>Vetorecht</a:t>
            </a:r>
            <a:endParaRPr lang="en-US" sz="2177" dirty="0"/>
          </a:p>
          <a:p>
            <a:pPr marL="725851" lvl="1"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Jury: [12; 1, 1, 1, 1, 1, 1, 1, 1, 1, 1, 1, 1]</a:t>
            </a:r>
          </a:p>
          <a:p>
            <a:pPr marL="725851" lvl="1" indent="-311079">
              <a:buFont typeface="Symbol" panose="05050102010706020507" pitchFamily="18" charset="2"/>
              <a:buChar char="-"/>
              <a:defRPr/>
            </a:pPr>
            <a:r>
              <a:rPr lang="en-US" sz="2177" dirty="0"/>
              <a:t>Da </a:t>
            </a:r>
            <a:r>
              <a:rPr lang="en-US" sz="2177" dirty="0" err="1"/>
              <a:t>alle</a:t>
            </a:r>
            <a:r>
              <a:rPr lang="en-US" sz="2177" dirty="0"/>
              <a:t> </a:t>
            </a:r>
            <a:r>
              <a:rPr lang="en-US" sz="2177" dirty="0" err="1"/>
              <a:t>Mitglieder</a:t>
            </a:r>
            <a:r>
              <a:rPr lang="en-US" sz="2177" dirty="0"/>
              <a:t> </a:t>
            </a:r>
            <a:r>
              <a:rPr lang="en-US" sz="2177" dirty="0" err="1"/>
              <a:t>für</a:t>
            </a:r>
            <a:r>
              <a:rPr lang="en-US" sz="2177" dirty="0"/>
              <a:t> </a:t>
            </a:r>
            <a:r>
              <a:rPr lang="en-US" sz="2177" dirty="0" err="1"/>
              <a:t>einen</a:t>
            </a:r>
            <a:r>
              <a:rPr lang="en-US" sz="2177" dirty="0"/>
              <a:t> </a:t>
            </a:r>
            <a:r>
              <a:rPr lang="en-US" sz="2177" dirty="0" err="1"/>
              <a:t>Beschluss</a:t>
            </a:r>
            <a:r>
              <a:rPr lang="en-US" sz="2177" dirty="0"/>
              <a:t> </a:t>
            </a:r>
            <a:r>
              <a:rPr lang="en-US" sz="2177" dirty="0" err="1"/>
              <a:t>gebraucht</a:t>
            </a:r>
            <a:r>
              <a:rPr lang="en-US" sz="2177" dirty="0"/>
              <a:t> </a:t>
            </a:r>
            <a:r>
              <a:rPr lang="en-US" sz="2177" dirty="0" err="1"/>
              <a:t>werden</a:t>
            </a:r>
            <a:r>
              <a:rPr lang="en-US" sz="2177" dirty="0"/>
              <a:t>, hat </a:t>
            </a:r>
            <a:r>
              <a:rPr lang="en-US" sz="2177" dirty="0" err="1"/>
              <a:t>jeder</a:t>
            </a:r>
            <a:r>
              <a:rPr lang="en-US" sz="2177" dirty="0"/>
              <a:t> </a:t>
            </a:r>
            <a:r>
              <a:rPr lang="en-US" sz="2177" dirty="0" err="1"/>
              <a:t>ein</a:t>
            </a:r>
            <a:r>
              <a:rPr lang="en-US" sz="2177" dirty="0"/>
              <a:t> </a:t>
            </a:r>
            <a:r>
              <a:rPr lang="en-US" sz="2177" dirty="0" err="1"/>
              <a:t>Vetorecht</a:t>
            </a:r>
            <a:endParaRPr lang="en-US" altLang="de-DE" sz="2177" b="1" dirty="0"/>
          </a:p>
        </p:txBody>
      </p:sp>
      <p:sp>
        <p:nvSpPr>
          <p:cNvPr id="4" name="Rechteck 3">
            <a:extLst>
              <a:ext uri="{FF2B5EF4-FFF2-40B4-BE49-F238E27FC236}">
                <a16:creationId xmlns:a16="http://schemas.microsoft.com/office/drawing/2014/main" id="{1149DA7E-E473-B385-926C-0627D864EB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FE29AA3-08ED-777C-32F2-56505D198E59}"/>
                  </a:ext>
                </a:extLst>
              </p14:cNvPr>
              <p14:cNvContentPartPr/>
              <p14:nvPr/>
            </p14:nvContentPartPr>
            <p14:xfrm>
              <a:off x="2453269" y="3348262"/>
              <a:ext cx="7236000" cy="1281960"/>
            </p14:xfrm>
          </p:contentPart>
        </mc:Choice>
        <mc:Fallback>
          <p:pic>
            <p:nvPicPr>
              <p:cNvPr id="2" name="Freihand 1">
                <a:extLst>
                  <a:ext uri="{FF2B5EF4-FFF2-40B4-BE49-F238E27FC236}">
                    <a16:creationId xmlns:a16="http://schemas.microsoft.com/office/drawing/2014/main" id="{7FE29AA3-08ED-777C-32F2-56505D198E59}"/>
                  </a:ext>
                </a:extLst>
              </p:cNvPr>
              <p:cNvPicPr/>
              <p:nvPr/>
            </p:nvPicPr>
            <p:blipFill>
              <a:blip r:embed="rId4"/>
              <a:stretch>
                <a:fillRect/>
              </a:stretch>
            </p:blipFill>
            <p:spPr>
              <a:xfrm>
                <a:off x="2444629" y="3339262"/>
                <a:ext cx="7253640" cy="1299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2EEADB2-E395-D881-2BAB-E712BC9D7A1A}"/>
                  </a:ext>
                </a:extLst>
              </p14:cNvPr>
              <p14:cNvContentPartPr/>
              <p14:nvPr/>
            </p14:nvContentPartPr>
            <p14:xfrm>
              <a:off x="2639029" y="2771542"/>
              <a:ext cx="1755360" cy="78120"/>
            </p14:xfrm>
          </p:contentPart>
        </mc:Choice>
        <mc:Fallback>
          <p:pic>
            <p:nvPicPr>
              <p:cNvPr id="5" name="Freihand 4">
                <a:extLst>
                  <a:ext uri="{FF2B5EF4-FFF2-40B4-BE49-F238E27FC236}">
                    <a16:creationId xmlns:a16="http://schemas.microsoft.com/office/drawing/2014/main" id="{72EEADB2-E395-D881-2BAB-E712BC9D7A1A}"/>
                  </a:ext>
                </a:extLst>
              </p:cNvPr>
              <p:cNvPicPr/>
              <p:nvPr/>
            </p:nvPicPr>
            <p:blipFill>
              <a:blip r:embed="rId6"/>
              <a:stretch>
                <a:fillRect/>
              </a:stretch>
            </p:blipFill>
            <p:spPr>
              <a:xfrm>
                <a:off x="2630029" y="2762902"/>
                <a:ext cx="1773000" cy="95760"/>
              </a:xfrm>
              <a:prstGeom prst="rect">
                <a:avLst/>
              </a:prstGeom>
            </p:spPr>
          </p:pic>
        </mc:Fallback>
      </mc:AlternateContent>
      <p:grpSp>
        <p:nvGrpSpPr>
          <p:cNvPr id="16" name="Gruppieren 15">
            <a:extLst>
              <a:ext uri="{FF2B5EF4-FFF2-40B4-BE49-F238E27FC236}">
                <a16:creationId xmlns:a16="http://schemas.microsoft.com/office/drawing/2014/main" id="{CF361FF1-109E-30D4-FAD6-466F7BB6C078}"/>
              </a:ext>
            </a:extLst>
          </p:cNvPr>
          <p:cNvGrpSpPr/>
          <p:nvPr/>
        </p:nvGrpSpPr>
        <p:grpSpPr>
          <a:xfrm>
            <a:off x="1001389" y="2621782"/>
            <a:ext cx="1341720" cy="2110320"/>
            <a:chOff x="1001389" y="2621782"/>
            <a:chExt cx="1341720" cy="2110320"/>
          </a:xfrm>
        </p:grpSpPr>
        <mc:AlternateContent xmlns:mc="http://schemas.openxmlformats.org/markup-compatibility/2006">
          <mc:Choice xmlns:p14="http://schemas.microsoft.com/office/powerpoint/2010/main" Requires="p14">
            <p:contentPart p14:bwMode="auto" r:id="rId7">
              <p14:nvContentPartPr>
                <p14:cNvPr id="14" name="Freihand 13">
                  <a:extLst>
                    <a:ext uri="{FF2B5EF4-FFF2-40B4-BE49-F238E27FC236}">
                      <a16:creationId xmlns:a16="http://schemas.microsoft.com/office/drawing/2014/main" id="{0AD8BBCC-C408-EAAA-DC5E-AF7CCD0F7021}"/>
                    </a:ext>
                  </a:extLst>
                </p14:cNvPr>
                <p14:cNvContentPartPr/>
                <p14:nvPr/>
              </p14:nvContentPartPr>
              <p14:xfrm>
                <a:off x="1001389" y="2621782"/>
                <a:ext cx="1341720" cy="1862280"/>
              </p14:xfrm>
            </p:contentPart>
          </mc:Choice>
          <mc:Fallback>
            <p:pic>
              <p:nvPicPr>
                <p:cNvPr id="14" name="Freihand 13">
                  <a:extLst>
                    <a:ext uri="{FF2B5EF4-FFF2-40B4-BE49-F238E27FC236}">
                      <a16:creationId xmlns:a16="http://schemas.microsoft.com/office/drawing/2014/main" id="{0AD8BBCC-C408-EAAA-DC5E-AF7CCD0F7021}"/>
                    </a:ext>
                  </a:extLst>
                </p:cNvPr>
                <p:cNvPicPr/>
                <p:nvPr/>
              </p:nvPicPr>
              <p:blipFill>
                <a:blip r:embed="rId8"/>
                <a:stretch>
                  <a:fillRect/>
                </a:stretch>
              </p:blipFill>
              <p:spPr>
                <a:xfrm>
                  <a:off x="992749" y="2613142"/>
                  <a:ext cx="1359360" cy="187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E622B460-BC52-84A1-4E7C-7B1454714603}"/>
                    </a:ext>
                  </a:extLst>
                </p14:cNvPr>
                <p14:cNvContentPartPr/>
                <p14:nvPr/>
              </p14:nvContentPartPr>
              <p14:xfrm>
                <a:off x="1876189" y="4345462"/>
                <a:ext cx="191880" cy="386640"/>
              </p14:xfrm>
            </p:contentPart>
          </mc:Choice>
          <mc:Fallback>
            <p:pic>
              <p:nvPicPr>
                <p:cNvPr id="15" name="Freihand 14">
                  <a:extLst>
                    <a:ext uri="{FF2B5EF4-FFF2-40B4-BE49-F238E27FC236}">
                      <a16:creationId xmlns:a16="http://schemas.microsoft.com/office/drawing/2014/main" id="{E622B460-BC52-84A1-4E7C-7B1454714603}"/>
                    </a:ext>
                  </a:extLst>
                </p:cNvPr>
                <p:cNvPicPr/>
                <p:nvPr/>
              </p:nvPicPr>
              <p:blipFill>
                <a:blip r:embed="rId10"/>
                <a:stretch>
                  <a:fillRect/>
                </a:stretch>
              </p:blipFill>
              <p:spPr>
                <a:xfrm>
                  <a:off x="1867189" y="4336822"/>
                  <a:ext cx="209520" cy="404280"/>
                </a:xfrm>
                <a:prstGeom prst="rect">
                  <a:avLst/>
                </a:prstGeom>
              </p:spPr>
            </p:pic>
          </mc:Fallback>
        </mc:AlternateContent>
      </p:grpSp>
      <p:grpSp>
        <p:nvGrpSpPr>
          <p:cNvPr id="26" name="Gruppieren 25">
            <a:extLst>
              <a:ext uri="{FF2B5EF4-FFF2-40B4-BE49-F238E27FC236}">
                <a16:creationId xmlns:a16="http://schemas.microsoft.com/office/drawing/2014/main" id="{11225676-47F3-1AF9-51E0-0743D5E25DEA}"/>
              </a:ext>
            </a:extLst>
          </p:cNvPr>
          <p:cNvGrpSpPr/>
          <p:nvPr/>
        </p:nvGrpSpPr>
        <p:grpSpPr>
          <a:xfrm>
            <a:off x="3126829" y="2173942"/>
            <a:ext cx="1525320" cy="441720"/>
            <a:chOff x="3126829" y="2173942"/>
            <a:chExt cx="1525320" cy="44172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1F0B85B7-BC6A-A110-0D5E-C56B272F2187}"/>
                    </a:ext>
                  </a:extLst>
                </p14:cNvPr>
                <p14:cNvContentPartPr/>
                <p14:nvPr/>
              </p14:nvContentPartPr>
              <p14:xfrm>
                <a:off x="3630829" y="2173942"/>
                <a:ext cx="182880" cy="120960"/>
              </p14:xfrm>
            </p:contentPart>
          </mc:Choice>
          <mc:Fallback>
            <p:pic>
              <p:nvPicPr>
                <p:cNvPr id="7" name="Freihand 6">
                  <a:extLst>
                    <a:ext uri="{FF2B5EF4-FFF2-40B4-BE49-F238E27FC236}">
                      <a16:creationId xmlns:a16="http://schemas.microsoft.com/office/drawing/2014/main" id="{1F0B85B7-BC6A-A110-0D5E-C56B272F2187}"/>
                    </a:ext>
                  </a:extLst>
                </p:cNvPr>
                <p:cNvPicPr/>
                <p:nvPr/>
              </p:nvPicPr>
              <p:blipFill>
                <a:blip r:embed="rId12"/>
                <a:stretch>
                  <a:fillRect/>
                </a:stretch>
              </p:blipFill>
              <p:spPr>
                <a:xfrm>
                  <a:off x="3622189" y="2164942"/>
                  <a:ext cx="200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F9F0FAE6-89C9-9CAC-5C86-3677ED86E5EC}"/>
                    </a:ext>
                  </a:extLst>
                </p14:cNvPr>
                <p14:cNvContentPartPr/>
                <p14:nvPr/>
              </p14:nvContentPartPr>
              <p14:xfrm>
                <a:off x="3643429" y="2289502"/>
                <a:ext cx="186480" cy="100080"/>
              </p14:xfrm>
            </p:contentPart>
          </mc:Choice>
          <mc:Fallback>
            <p:pic>
              <p:nvPicPr>
                <p:cNvPr id="8" name="Freihand 7">
                  <a:extLst>
                    <a:ext uri="{FF2B5EF4-FFF2-40B4-BE49-F238E27FC236}">
                      <a16:creationId xmlns:a16="http://schemas.microsoft.com/office/drawing/2014/main" id="{F9F0FAE6-89C9-9CAC-5C86-3677ED86E5EC}"/>
                    </a:ext>
                  </a:extLst>
                </p:cNvPr>
                <p:cNvPicPr/>
                <p:nvPr/>
              </p:nvPicPr>
              <p:blipFill>
                <a:blip r:embed="rId14"/>
                <a:stretch>
                  <a:fillRect/>
                </a:stretch>
              </p:blipFill>
              <p:spPr>
                <a:xfrm>
                  <a:off x="3634429" y="2280502"/>
                  <a:ext cx="204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5262E444-4CE7-9103-CF2F-A827B1232969}"/>
                    </a:ext>
                  </a:extLst>
                </p14:cNvPr>
                <p14:cNvContentPartPr/>
                <p14:nvPr/>
              </p14:nvContentPartPr>
              <p14:xfrm>
                <a:off x="4022869" y="2248102"/>
                <a:ext cx="210240" cy="56520"/>
              </p14:xfrm>
            </p:contentPart>
          </mc:Choice>
          <mc:Fallback>
            <p:pic>
              <p:nvPicPr>
                <p:cNvPr id="9" name="Freihand 8">
                  <a:extLst>
                    <a:ext uri="{FF2B5EF4-FFF2-40B4-BE49-F238E27FC236}">
                      <a16:creationId xmlns:a16="http://schemas.microsoft.com/office/drawing/2014/main" id="{5262E444-4CE7-9103-CF2F-A827B1232969}"/>
                    </a:ext>
                  </a:extLst>
                </p:cNvPr>
                <p:cNvPicPr/>
                <p:nvPr/>
              </p:nvPicPr>
              <p:blipFill>
                <a:blip r:embed="rId16"/>
                <a:stretch>
                  <a:fillRect/>
                </a:stretch>
              </p:blipFill>
              <p:spPr>
                <a:xfrm>
                  <a:off x="4014229" y="2239102"/>
                  <a:ext cx="227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BBD3E89A-B231-9204-A4F3-7A02A9E6C911}"/>
                    </a:ext>
                  </a:extLst>
                </p14:cNvPr>
                <p14:cNvContentPartPr/>
                <p14:nvPr/>
              </p14:nvContentPartPr>
              <p14:xfrm>
                <a:off x="4097749" y="2333062"/>
                <a:ext cx="120600" cy="15840"/>
              </p14:xfrm>
            </p:contentPart>
          </mc:Choice>
          <mc:Fallback>
            <p:pic>
              <p:nvPicPr>
                <p:cNvPr id="10" name="Freihand 9">
                  <a:extLst>
                    <a:ext uri="{FF2B5EF4-FFF2-40B4-BE49-F238E27FC236}">
                      <a16:creationId xmlns:a16="http://schemas.microsoft.com/office/drawing/2014/main" id="{BBD3E89A-B231-9204-A4F3-7A02A9E6C911}"/>
                    </a:ext>
                  </a:extLst>
                </p:cNvPr>
                <p:cNvPicPr/>
                <p:nvPr/>
              </p:nvPicPr>
              <p:blipFill>
                <a:blip r:embed="rId18"/>
                <a:stretch>
                  <a:fillRect/>
                </a:stretch>
              </p:blipFill>
              <p:spPr>
                <a:xfrm>
                  <a:off x="4089109" y="2324422"/>
                  <a:ext cx="138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40ED5641-F294-23B5-E110-DF66D9879BFF}"/>
                    </a:ext>
                  </a:extLst>
                </p14:cNvPr>
                <p14:cNvContentPartPr/>
                <p14:nvPr/>
              </p14:nvContentPartPr>
              <p14:xfrm>
                <a:off x="4323469" y="2188342"/>
                <a:ext cx="134280" cy="163800"/>
              </p14:xfrm>
            </p:contentPart>
          </mc:Choice>
          <mc:Fallback>
            <p:pic>
              <p:nvPicPr>
                <p:cNvPr id="11" name="Freihand 10">
                  <a:extLst>
                    <a:ext uri="{FF2B5EF4-FFF2-40B4-BE49-F238E27FC236}">
                      <a16:creationId xmlns:a16="http://schemas.microsoft.com/office/drawing/2014/main" id="{40ED5641-F294-23B5-E110-DF66D9879BFF}"/>
                    </a:ext>
                  </a:extLst>
                </p:cNvPr>
                <p:cNvPicPr/>
                <p:nvPr/>
              </p:nvPicPr>
              <p:blipFill>
                <a:blip r:embed="rId20"/>
                <a:stretch>
                  <a:fillRect/>
                </a:stretch>
              </p:blipFill>
              <p:spPr>
                <a:xfrm>
                  <a:off x="4314469" y="2179342"/>
                  <a:ext cx="151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218B7EE7-789C-CEA6-C85C-CF585CEDA7BC}"/>
                    </a:ext>
                  </a:extLst>
                </p14:cNvPr>
                <p14:cNvContentPartPr/>
                <p14:nvPr/>
              </p14:nvContentPartPr>
              <p14:xfrm>
                <a:off x="4544149" y="2232622"/>
                <a:ext cx="108000" cy="130320"/>
              </p14:xfrm>
            </p:contentPart>
          </mc:Choice>
          <mc:Fallback>
            <p:pic>
              <p:nvPicPr>
                <p:cNvPr id="12" name="Freihand 11">
                  <a:extLst>
                    <a:ext uri="{FF2B5EF4-FFF2-40B4-BE49-F238E27FC236}">
                      <a16:creationId xmlns:a16="http://schemas.microsoft.com/office/drawing/2014/main" id="{218B7EE7-789C-CEA6-C85C-CF585CEDA7BC}"/>
                    </a:ext>
                  </a:extLst>
                </p:cNvPr>
                <p:cNvPicPr/>
                <p:nvPr/>
              </p:nvPicPr>
              <p:blipFill>
                <a:blip r:embed="rId22"/>
                <a:stretch>
                  <a:fillRect/>
                </a:stretch>
              </p:blipFill>
              <p:spPr>
                <a:xfrm>
                  <a:off x="4535149" y="2223622"/>
                  <a:ext cx="125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C76D819F-5546-53E1-8FD5-EAD27BF95253}"/>
                    </a:ext>
                  </a:extLst>
                </p14:cNvPr>
                <p14:cNvContentPartPr/>
                <p14:nvPr/>
              </p14:nvContentPartPr>
              <p14:xfrm>
                <a:off x="3187309" y="2419822"/>
                <a:ext cx="17280" cy="107280"/>
              </p14:xfrm>
            </p:contentPart>
          </mc:Choice>
          <mc:Fallback>
            <p:pic>
              <p:nvPicPr>
                <p:cNvPr id="17" name="Freihand 16">
                  <a:extLst>
                    <a:ext uri="{FF2B5EF4-FFF2-40B4-BE49-F238E27FC236}">
                      <a16:creationId xmlns:a16="http://schemas.microsoft.com/office/drawing/2014/main" id="{C76D819F-5546-53E1-8FD5-EAD27BF95253}"/>
                    </a:ext>
                  </a:extLst>
                </p:cNvPr>
                <p:cNvPicPr/>
                <p:nvPr/>
              </p:nvPicPr>
              <p:blipFill>
                <a:blip r:embed="rId24"/>
                <a:stretch>
                  <a:fillRect/>
                </a:stretch>
              </p:blipFill>
              <p:spPr>
                <a:xfrm>
                  <a:off x="3178309" y="2411182"/>
                  <a:ext cx="34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67076E6-15AF-D9AB-73A1-1EF8A555E14A}"/>
                    </a:ext>
                  </a:extLst>
                </p14:cNvPr>
                <p14:cNvContentPartPr/>
                <p14:nvPr/>
              </p14:nvContentPartPr>
              <p14:xfrm>
                <a:off x="3126829" y="2293822"/>
                <a:ext cx="135720" cy="111240"/>
              </p14:xfrm>
            </p:contentPart>
          </mc:Choice>
          <mc:Fallback>
            <p:pic>
              <p:nvPicPr>
                <p:cNvPr id="18" name="Freihand 17">
                  <a:extLst>
                    <a:ext uri="{FF2B5EF4-FFF2-40B4-BE49-F238E27FC236}">
                      <a16:creationId xmlns:a16="http://schemas.microsoft.com/office/drawing/2014/main" id="{967076E6-15AF-D9AB-73A1-1EF8A555E14A}"/>
                    </a:ext>
                  </a:extLst>
                </p:cNvPr>
                <p:cNvPicPr/>
                <p:nvPr/>
              </p:nvPicPr>
              <p:blipFill>
                <a:blip r:embed="rId26"/>
                <a:stretch>
                  <a:fillRect/>
                </a:stretch>
              </p:blipFill>
              <p:spPr>
                <a:xfrm>
                  <a:off x="3117829" y="2284822"/>
                  <a:ext cx="153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538F06F2-6AE0-6D24-5FEA-F23BE306EA7B}"/>
                    </a:ext>
                  </a:extLst>
                </p14:cNvPr>
                <p14:cNvContentPartPr/>
                <p14:nvPr/>
              </p14:nvContentPartPr>
              <p14:xfrm>
                <a:off x="3300349" y="2364382"/>
                <a:ext cx="129240" cy="109080"/>
              </p14:xfrm>
            </p:contentPart>
          </mc:Choice>
          <mc:Fallback>
            <p:pic>
              <p:nvPicPr>
                <p:cNvPr id="19" name="Freihand 18">
                  <a:extLst>
                    <a:ext uri="{FF2B5EF4-FFF2-40B4-BE49-F238E27FC236}">
                      <a16:creationId xmlns:a16="http://schemas.microsoft.com/office/drawing/2014/main" id="{538F06F2-6AE0-6D24-5FEA-F23BE306EA7B}"/>
                    </a:ext>
                  </a:extLst>
                </p:cNvPr>
                <p:cNvPicPr/>
                <p:nvPr/>
              </p:nvPicPr>
              <p:blipFill>
                <a:blip r:embed="rId28"/>
                <a:stretch>
                  <a:fillRect/>
                </a:stretch>
              </p:blipFill>
              <p:spPr>
                <a:xfrm>
                  <a:off x="3291709" y="2355742"/>
                  <a:ext cx="146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5E0C1B69-5318-98BB-4B8D-8F44C8408050}"/>
                    </a:ext>
                  </a:extLst>
                </p14:cNvPr>
                <p14:cNvContentPartPr/>
                <p14:nvPr/>
              </p14:nvContentPartPr>
              <p14:xfrm>
                <a:off x="3659269" y="2444302"/>
                <a:ext cx="11880" cy="104040"/>
              </p14:xfrm>
            </p:contentPart>
          </mc:Choice>
          <mc:Fallback>
            <p:pic>
              <p:nvPicPr>
                <p:cNvPr id="20" name="Freihand 19">
                  <a:extLst>
                    <a:ext uri="{FF2B5EF4-FFF2-40B4-BE49-F238E27FC236}">
                      <a16:creationId xmlns:a16="http://schemas.microsoft.com/office/drawing/2014/main" id="{5E0C1B69-5318-98BB-4B8D-8F44C8408050}"/>
                    </a:ext>
                  </a:extLst>
                </p:cNvPr>
                <p:cNvPicPr/>
                <p:nvPr/>
              </p:nvPicPr>
              <p:blipFill>
                <a:blip r:embed="rId30"/>
                <a:stretch>
                  <a:fillRect/>
                </a:stretch>
              </p:blipFill>
              <p:spPr>
                <a:xfrm>
                  <a:off x="3650269" y="2435302"/>
                  <a:ext cx="29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44452C15-B898-F6DF-02BD-A482182A6C0B}"/>
                    </a:ext>
                  </a:extLst>
                </p14:cNvPr>
                <p14:cNvContentPartPr/>
                <p14:nvPr/>
              </p14:nvContentPartPr>
              <p14:xfrm>
                <a:off x="3603109" y="2370862"/>
                <a:ext cx="150120" cy="74520"/>
              </p14:xfrm>
            </p:contentPart>
          </mc:Choice>
          <mc:Fallback>
            <p:pic>
              <p:nvPicPr>
                <p:cNvPr id="21" name="Freihand 20">
                  <a:extLst>
                    <a:ext uri="{FF2B5EF4-FFF2-40B4-BE49-F238E27FC236}">
                      <a16:creationId xmlns:a16="http://schemas.microsoft.com/office/drawing/2014/main" id="{44452C15-B898-F6DF-02BD-A482182A6C0B}"/>
                    </a:ext>
                  </a:extLst>
                </p:cNvPr>
                <p:cNvPicPr/>
                <p:nvPr/>
              </p:nvPicPr>
              <p:blipFill>
                <a:blip r:embed="rId32"/>
                <a:stretch>
                  <a:fillRect/>
                </a:stretch>
              </p:blipFill>
              <p:spPr>
                <a:xfrm>
                  <a:off x="3594109" y="2362222"/>
                  <a:ext cx="167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FED66385-8A31-E929-CC26-ACB33BB578DA}"/>
                    </a:ext>
                  </a:extLst>
                </p14:cNvPr>
                <p14:cNvContentPartPr/>
                <p14:nvPr/>
              </p14:nvContentPartPr>
              <p14:xfrm>
                <a:off x="3738829" y="2435302"/>
                <a:ext cx="72000" cy="118080"/>
              </p14:xfrm>
            </p:contentPart>
          </mc:Choice>
          <mc:Fallback>
            <p:pic>
              <p:nvPicPr>
                <p:cNvPr id="22" name="Freihand 21">
                  <a:extLst>
                    <a:ext uri="{FF2B5EF4-FFF2-40B4-BE49-F238E27FC236}">
                      <a16:creationId xmlns:a16="http://schemas.microsoft.com/office/drawing/2014/main" id="{FED66385-8A31-E929-CC26-ACB33BB578DA}"/>
                    </a:ext>
                  </a:extLst>
                </p:cNvPr>
                <p:cNvPicPr/>
                <p:nvPr/>
              </p:nvPicPr>
              <p:blipFill>
                <a:blip r:embed="rId34"/>
                <a:stretch>
                  <a:fillRect/>
                </a:stretch>
              </p:blipFill>
              <p:spPr>
                <a:xfrm>
                  <a:off x="3729829" y="2426662"/>
                  <a:ext cx="89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34C04780-5731-3230-B6FF-40F00E2674A5}"/>
                    </a:ext>
                  </a:extLst>
                </p14:cNvPr>
                <p14:cNvContentPartPr/>
                <p14:nvPr/>
              </p14:nvContentPartPr>
              <p14:xfrm>
                <a:off x="4054909" y="2394262"/>
                <a:ext cx="16920" cy="136440"/>
              </p14:xfrm>
            </p:contentPart>
          </mc:Choice>
          <mc:Fallback>
            <p:pic>
              <p:nvPicPr>
                <p:cNvPr id="23" name="Freihand 22">
                  <a:extLst>
                    <a:ext uri="{FF2B5EF4-FFF2-40B4-BE49-F238E27FC236}">
                      <a16:creationId xmlns:a16="http://schemas.microsoft.com/office/drawing/2014/main" id="{34C04780-5731-3230-B6FF-40F00E2674A5}"/>
                    </a:ext>
                  </a:extLst>
                </p:cNvPr>
                <p:cNvPicPr/>
                <p:nvPr/>
              </p:nvPicPr>
              <p:blipFill>
                <a:blip r:embed="rId36"/>
                <a:stretch>
                  <a:fillRect/>
                </a:stretch>
              </p:blipFill>
              <p:spPr>
                <a:xfrm>
                  <a:off x="4046269" y="2385262"/>
                  <a:ext cx="34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32678141-7CF3-454A-8D2D-D517023D26CD}"/>
                    </a:ext>
                  </a:extLst>
                </p14:cNvPr>
                <p14:cNvContentPartPr/>
                <p14:nvPr/>
              </p14:nvContentPartPr>
              <p14:xfrm>
                <a:off x="3999469" y="2341702"/>
                <a:ext cx="151920" cy="84600"/>
              </p14:xfrm>
            </p:contentPart>
          </mc:Choice>
          <mc:Fallback>
            <p:pic>
              <p:nvPicPr>
                <p:cNvPr id="24" name="Freihand 23">
                  <a:extLst>
                    <a:ext uri="{FF2B5EF4-FFF2-40B4-BE49-F238E27FC236}">
                      <a16:creationId xmlns:a16="http://schemas.microsoft.com/office/drawing/2014/main" id="{32678141-7CF3-454A-8D2D-D517023D26CD}"/>
                    </a:ext>
                  </a:extLst>
                </p:cNvPr>
                <p:cNvPicPr/>
                <p:nvPr/>
              </p:nvPicPr>
              <p:blipFill>
                <a:blip r:embed="rId38"/>
                <a:stretch>
                  <a:fillRect/>
                </a:stretch>
              </p:blipFill>
              <p:spPr>
                <a:xfrm>
                  <a:off x="3990469" y="2332702"/>
                  <a:ext cx="169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F1195736-5F96-CDC6-608E-D86666E31486}"/>
                    </a:ext>
                  </a:extLst>
                </p14:cNvPr>
                <p14:cNvContentPartPr/>
                <p14:nvPr/>
              </p14:nvContentPartPr>
              <p14:xfrm>
                <a:off x="4117549" y="2461222"/>
                <a:ext cx="102960" cy="154440"/>
              </p14:xfrm>
            </p:contentPart>
          </mc:Choice>
          <mc:Fallback>
            <p:pic>
              <p:nvPicPr>
                <p:cNvPr id="25" name="Freihand 24">
                  <a:extLst>
                    <a:ext uri="{FF2B5EF4-FFF2-40B4-BE49-F238E27FC236}">
                      <a16:creationId xmlns:a16="http://schemas.microsoft.com/office/drawing/2014/main" id="{F1195736-5F96-CDC6-608E-D86666E31486}"/>
                    </a:ext>
                  </a:extLst>
                </p:cNvPr>
                <p:cNvPicPr/>
                <p:nvPr/>
              </p:nvPicPr>
              <p:blipFill>
                <a:blip r:embed="rId40"/>
                <a:stretch>
                  <a:fillRect/>
                </a:stretch>
              </p:blipFill>
              <p:spPr>
                <a:xfrm>
                  <a:off x="4108549" y="2452222"/>
                  <a:ext cx="120600" cy="172080"/>
                </a:xfrm>
                <a:prstGeom prst="rect">
                  <a:avLst/>
                </a:prstGeom>
              </p:spPr>
            </p:pic>
          </mc:Fallback>
        </mc:AlternateContent>
      </p:grpSp>
      <p:grpSp>
        <p:nvGrpSpPr>
          <p:cNvPr id="74" name="Gruppieren 73">
            <a:extLst>
              <a:ext uri="{FF2B5EF4-FFF2-40B4-BE49-F238E27FC236}">
                <a16:creationId xmlns:a16="http://schemas.microsoft.com/office/drawing/2014/main" id="{B7962483-1A5C-37DC-214A-8B33C809D2DE}"/>
              </a:ext>
            </a:extLst>
          </p:cNvPr>
          <p:cNvGrpSpPr/>
          <p:nvPr/>
        </p:nvGrpSpPr>
        <p:grpSpPr>
          <a:xfrm>
            <a:off x="2322229" y="4585222"/>
            <a:ext cx="5244120" cy="888120"/>
            <a:chOff x="2322229" y="4585222"/>
            <a:chExt cx="5244120" cy="888120"/>
          </a:xfrm>
        </p:grpSpPr>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F3B61B0A-6178-5F01-5E6C-30206B720A2B}"/>
                    </a:ext>
                  </a:extLst>
                </p14:cNvPr>
                <p14:cNvContentPartPr/>
                <p14:nvPr/>
              </p14:nvContentPartPr>
              <p14:xfrm>
                <a:off x="2417629" y="4686022"/>
                <a:ext cx="29880" cy="202680"/>
              </p14:xfrm>
            </p:contentPart>
          </mc:Choice>
          <mc:Fallback>
            <p:pic>
              <p:nvPicPr>
                <p:cNvPr id="27" name="Freihand 26">
                  <a:extLst>
                    <a:ext uri="{FF2B5EF4-FFF2-40B4-BE49-F238E27FC236}">
                      <a16:creationId xmlns:a16="http://schemas.microsoft.com/office/drawing/2014/main" id="{F3B61B0A-6178-5F01-5E6C-30206B720A2B}"/>
                    </a:ext>
                  </a:extLst>
                </p:cNvPr>
                <p:cNvPicPr/>
                <p:nvPr/>
              </p:nvPicPr>
              <p:blipFill>
                <a:blip r:embed="rId42"/>
                <a:stretch>
                  <a:fillRect/>
                </a:stretch>
              </p:blipFill>
              <p:spPr>
                <a:xfrm>
                  <a:off x="2408989" y="4677022"/>
                  <a:ext cx="475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B8272790-9F26-F415-76A4-C694DAA1FD37}"/>
                    </a:ext>
                  </a:extLst>
                </p14:cNvPr>
                <p14:cNvContentPartPr/>
                <p14:nvPr/>
              </p14:nvContentPartPr>
              <p14:xfrm>
                <a:off x="2322229" y="4659742"/>
                <a:ext cx="207360" cy="138960"/>
              </p14:xfrm>
            </p:contentPart>
          </mc:Choice>
          <mc:Fallback>
            <p:pic>
              <p:nvPicPr>
                <p:cNvPr id="28" name="Freihand 27">
                  <a:extLst>
                    <a:ext uri="{FF2B5EF4-FFF2-40B4-BE49-F238E27FC236}">
                      <a16:creationId xmlns:a16="http://schemas.microsoft.com/office/drawing/2014/main" id="{B8272790-9F26-F415-76A4-C694DAA1FD37}"/>
                    </a:ext>
                  </a:extLst>
                </p:cNvPr>
                <p:cNvPicPr/>
                <p:nvPr/>
              </p:nvPicPr>
              <p:blipFill>
                <a:blip r:embed="rId44"/>
                <a:stretch>
                  <a:fillRect/>
                </a:stretch>
              </p:blipFill>
              <p:spPr>
                <a:xfrm>
                  <a:off x="2313589" y="4651102"/>
                  <a:ext cx="225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D3042144-F8E4-0CC8-94AD-80D9BBE84AD3}"/>
                    </a:ext>
                  </a:extLst>
                </p14:cNvPr>
                <p14:cNvContentPartPr/>
                <p14:nvPr/>
              </p14:nvContentPartPr>
              <p14:xfrm>
                <a:off x="2562349" y="4760542"/>
                <a:ext cx="122760" cy="145440"/>
              </p14:xfrm>
            </p:contentPart>
          </mc:Choice>
          <mc:Fallback>
            <p:pic>
              <p:nvPicPr>
                <p:cNvPr id="29" name="Freihand 28">
                  <a:extLst>
                    <a:ext uri="{FF2B5EF4-FFF2-40B4-BE49-F238E27FC236}">
                      <a16:creationId xmlns:a16="http://schemas.microsoft.com/office/drawing/2014/main" id="{D3042144-F8E4-0CC8-94AD-80D9BBE84AD3}"/>
                    </a:ext>
                  </a:extLst>
                </p:cNvPr>
                <p:cNvPicPr/>
                <p:nvPr/>
              </p:nvPicPr>
              <p:blipFill>
                <a:blip r:embed="rId46"/>
                <a:stretch>
                  <a:fillRect/>
                </a:stretch>
              </p:blipFill>
              <p:spPr>
                <a:xfrm>
                  <a:off x="2553349" y="4751902"/>
                  <a:ext cx="140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9151FBB2-D757-DE05-8D59-DFE1B85BA4F3}"/>
                    </a:ext>
                  </a:extLst>
                </p14:cNvPr>
                <p14:cNvContentPartPr/>
                <p14:nvPr/>
              </p14:nvContentPartPr>
              <p14:xfrm>
                <a:off x="2914069" y="4671262"/>
                <a:ext cx="126360" cy="221400"/>
              </p14:xfrm>
            </p:contentPart>
          </mc:Choice>
          <mc:Fallback>
            <p:pic>
              <p:nvPicPr>
                <p:cNvPr id="30" name="Freihand 29">
                  <a:extLst>
                    <a:ext uri="{FF2B5EF4-FFF2-40B4-BE49-F238E27FC236}">
                      <a16:creationId xmlns:a16="http://schemas.microsoft.com/office/drawing/2014/main" id="{9151FBB2-D757-DE05-8D59-DFE1B85BA4F3}"/>
                    </a:ext>
                  </a:extLst>
                </p:cNvPr>
                <p:cNvPicPr/>
                <p:nvPr/>
              </p:nvPicPr>
              <p:blipFill>
                <a:blip r:embed="rId48"/>
                <a:stretch>
                  <a:fillRect/>
                </a:stretch>
              </p:blipFill>
              <p:spPr>
                <a:xfrm>
                  <a:off x="2905429" y="4662262"/>
                  <a:ext cx="1440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FFFF176-1454-F825-3F8C-BA968B62EF22}"/>
                    </a:ext>
                  </a:extLst>
                </p14:cNvPr>
                <p14:cNvContentPartPr/>
                <p14:nvPr/>
              </p14:nvContentPartPr>
              <p14:xfrm>
                <a:off x="3071389" y="4673422"/>
                <a:ext cx="291960" cy="227520"/>
              </p14:xfrm>
            </p:contentPart>
          </mc:Choice>
          <mc:Fallback>
            <p:pic>
              <p:nvPicPr>
                <p:cNvPr id="31" name="Freihand 30">
                  <a:extLst>
                    <a:ext uri="{FF2B5EF4-FFF2-40B4-BE49-F238E27FC236}">
                      <a16:creationId xmlns:a16="http://schemas.microsoft.com/office/drawing/2014/main" id="{8FFFF176-1454-F825-3F8C-BA968B62EF22}"/>
                    </a:ext>
                  </a:extLst>
                </p:cNvPr>
                <p:cNvPicPr/>
                <p:nvPr/>
              </p:nvPicPr>
              <p:blipFill>
                <a:blip r:embed="rId50"/>
                <a:stretch>
                  <a:fillRect/>
                </a:stretch>
              </p:blipFill>
              <p:spPr>
                <a:xfrm>
                  <a:off x="3062749" y="4664782"/>
                  <a:ext cx="3096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BBD58F8D-3C6B-DF7B-146B-AAFF9F03B135}"/>
                    </a:ext>
                  </a:extLst>
                </p14:cNvPr>
                <p14:cNvContentPartPr/>
                <p14:nvPr/>
              </p14:nvContentPartPr>
              <p14:xfrm>
                <a:off x="3612469" y="4778182"/>
                <a:ext cx="333720" cy="105480"/>
              </p14:xfrm>
            </p:contentPart>
          </mc:Choice>
          <mc:Fallback>
            <p:pic>
              <p:nvPicPr>
                <p:cNvPr id="33" name="Freihand 32">
                  <a:extLst>
                    <a:ext uri="{FF2B5EF4-FFF2-40B4-BE49-F238E27FC236}">
                      <a16:creationId xmlns:a16="http://schemas.microsoft.com/office/drawing/2014/main" id="{BBD58F8D-3C6B-DF7B-146B-AAFF9F03B135}"/>
                    </a:ext>
                  </a:extLst>
                </p:cNvPr>
                <p:cNvPicPr/>
                <p:nvPr/>
              </p:nvPicPr>
              <p:blipFill>
                <a:blip r:embed="rId52"/>
                <a:stretch>
                  <a:fillRect/>
                </a:stretch>
              </p:blipFill>
              <p:spPr>
                <a:xfrm>
                  <a:off x="3603469" y="4769542"/>
                  <a:ext cx="351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9B347908-FF58-CD0F-1C3A-C3DB4D7B4285}"/>
                    </a:ext>
                  </a:extLst>
                </p14:cNvPr>
                <p14:cNvContentPartPr/>
                <p14:nvPr/>
              </p14:nvContentPartPr>
              <p14:xfrm>
                <a:off x="3902269" y="4700062"/>
                <a:ext cx="12600" cy="15840"/>
              </p14:xfrm>
            </p:contentPart>
          </mc:Choice>
          <mc:Fallback>
            <p:pic>
              <p:nvPicPr>
                <p:cNvPr id="34" name="Freihand 33">
                  <a:extLst>
                    <a:ext uri="{FF2B5EF4-FFF2-40B4-BE49-F238E27FC236}">
                      <a16:creationId xmlns:a16="http://schemas.microsoft.com/office/drawing/2014/main" id="{9B347908-FF58-CD0F-1C3A-C3DB4D7B4285}"/>
                    </a:ext>
                  </a:extLst>
                </p:cNvPr>
                <p:cNvPicPr/>
                <p:nvPr/>
              </p:nvPicPr>
              <p:blipFill>
                <a:blip r:embed="rId54"/>
                <a:stretch>
                  <a:fillRect/>
                </a:stretch>
              </p:blipFill>
              <p:spPr>
                <a:xfrm>
                  <a:off x="3893629" y="4691062"/>
                  <a:ext cx="30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EAE6C39C-8004-82C0-A755-78CC9B651B77}"/>
                    </a:ext>
                  </a:extLst>
                </p14:cNvPr>
                <p14:cNvContentPartPr/>
                <p14:nvPr/>
              </p14:nvContentPartPr>
              <p14:xfrm>
                <a:off x="4199269" y="4690702"/>
                <a:ext cx="148680" cy="178920"/>
              </p14:xfrm>
            </p:contentPart>
          </mc:Choice>
          <mc:Fallback>
            <p:pic>
              <p:nvPicPr>
                <p:cNvPr id="35" name="Freihand 34">
                  <a:extLst>
                    <a:ext uri="{FF2B5EF4-FFF2-40B4-BE49-F238E27FC236}">
                      <a16:creationId xmlns:a16="http://schemas.microsoft.com/office/drawing/2014/main" id="{EAE6C39C-8004-82C0-A755-78CC9B651B77}"/>
                    </a:ext>
                  </a:extLst>
                </p:cNvPr>
                <p:cNvPicPr/>
                <p:nvPr/>
              </p:nvPicPr>
              <p:blipFill>
                <a:blip r:embed="rId56"/>
                <a:stretch>
                  <a:fillRect/>
                </a:stretch>
              </p:blipFill>
              <p:spPr>
                <a:xfrm>
                  <a:off x="4190629" y="4681702"/>
                  <a:ext cx="166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93370E18-F9F5-C080-02E3-B8876D8FB3D9}"/>
                    </a:ext>
                  </a:extLst>
                </p14:cNvPr>
                <p14:cNvContentPartPr/>
                <p14:nvPr/>
              </p14:nvContentPartPr>
              <p14:xfrm>
                <a:off x="4357309" y="4796542"/>
                <a:ext cx="124560" cy="80640"/>
              </p14:xfrm>
            </p:contentPart>
          </mc:Choice>
          <mc:Fallback>
            <p:pic>
              <p:nvPicPr>
                <p:cNvPr id="36" name="Freihand 35">
                  <a:extLst>
                    <a:ext uri="{FF2B5EF4-FFF2-40B4-BE49-F238E27FC236}">
                      <a16:creationId xmlns:a16="http://schemas.microsoft.com/office/drawing/2014/main" id="{93370E18-F9F5-C080-02E3-B8876D8FB3D9}"/>
                    </a:ext>
                  </a:extLst>
                </p:cNvPr>
                <p:cNvPicPr/>
                <p:nvPr/>
              </p:nvPicPr>
              <p:blipFill>
                <a:blip r:embed="rId58"/>
                <a:stretch>
                  <a:fillRect/>
                </a:stretch>
              </p:blipFill>
              <p:spPr>
                <a:xfrm>
                  <a:off x="4348669" y="4787542"/>
                  <a:ext cx="142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5885D6AA-4B63-4688-829D-DCCEE194546C}"/>
                    </a:ext>
                  </a:extLst>
                </p14:cNvPr>
                <p14:cNvContentPartPr/>
                <p14:nvPr/>
              </p14:nvContentPartPr>
              <p14:xfrm>
                <a:off x="4480069" y="4683502"/>
                <a:ext cx="154440" cy="173160"/>
              </p14:xfrm>
            </p:contentPart>
          </mc:Choice>
          <mc:Fallback>
            <p:pic>
              <p:nvPicPr>
                <p:cNvPr id="37" name="Freihand 36">
                  <a:extLst>
                    <a:ext uri="{FF2B5EF4-FFF2-40B4-BE49-F238E27FC236}">
                      <a16:creationId xmlns:a16="http://schemas.microsoft.com/office/drawing/2014/main" id="{5885D6AA-4B63-4688-829D-DCCEE194546C}"/>
                    </a:ext>
                  </a:extLst>
                </p:cNvPr>
                <p:cNvPicPr/>
                <p:nvPr/>
              </p:nvPicPr>
              <p:blipFill>
                <a:blip r:embed="rId60"/>
                <a:stretch>
                  <a:fillRect/>
                </a:stretch>
              </p:blipFill>
              <p:spPr>
                <a:xfrm>
                  <a:off x="4471429" y="4674502"/>
                  <a:ext cx="172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82EF92B0-42A8-40C1-000A-B238698129A7}"/>
                    </a:ext>
                  </a:extLst>
                </p14:cNvPr>
                <p14:cNvContentPartPr/>
                <p14:nvPr/>
              </p14:nvContentPartPr>
              <p14:xfrm>
                <a:off x="4697869" y="4762702"/>
                <a:ext cx="190800" cy="97920"/>
              </p14:xfrm>
            </p:contentPart>
          </mc:Choice>
          <mc:Fallback>
            <p:pic>
              <p:nvPicPr>
                <p:cNvPr id="38" name="Freihand 37">
                  <a:extLst>
                    <a:ext uri="{FF2B5EF4-FFF2-40B4-BE49-F238E27FC236}">
                      <a16:creationId xmlns:a16="http://schemas.microsoft.com/office/drawing/2014/main" id="{82EF92B0-42A8-40C1-000A-B238698129A7}"/>
                    </a:ext>
                  </a:extLst>
                </p:cNvPr>
                <p:cNvPicPr/>
                <p:nvPr/>
              </p:nvPicPr>
              <p:blipFill>
                <a:blip r:embed="rId62"/>
                <a:stretch>
                  <a:fillRect/>
                </a:stretch>
              </p:blipFill>
              <p:spPr>
                <a:xfrm>
                  <a:off x="4689229" y="4754062"/>
                  <a:ext cx="208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3D745EE1-92FD-22F7-EAEB-B03FC8B5EC55}"/>
                    </a:ext>
                  </a:extLst>
                </p14:cNvPr>
                <p14:cNvContentPartPr/>
                <p14:nvPr/>
              </p14:nvContentPartPr>
              <p14:xfrm>
                <a:off x="4956709" y="4695022"/>
                <a:ext cx="184320" cy="160920"/>
              </p14:xfrm>
            </p:contentPart>
          </mc:Choice>
          <mc:Fallback>
            <p:pic>
              <p:nvPicPr>
                <p:cNvPr id="39" name="Freihand 38">
                  <a:extLst>
                    <a:ext uri="{FF2B5EF4-FFF2-40B4-BE49-F238E27FC236}">
                      <a16:creationId xmlns:a16="http://schemas.microsoft.com/office/drawing/2014/main" id="{3D745EE1-92FD-22F7-EAEB-B03FC8B5EC55}"/>
                    </a:ext>
                  </a:extLst>
                </p:cNvPr>
                <p:cNvPicPr/>
                <p:nvPr/>
              </p:nvPicPr>
              <p:blipFill>
                <a:blip r:embed="rId64"/>
                <a:stretch>
                  <a:fillRect/>
                </a:stretch>
              </p:blipFill>
              <p:spPr>
                <a:xfrm>
                  <a:off x="4948069" y="4686022"/>
                  <a:ext cx="201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F2563EF6-A02D-0C46-4C03-09697A94CA2F}"/>
                    </a:ext>
                  </a:extLst>
                </p14:cNvPr>
                <p14:cNvContentPartPr/>
                <p14:nvPr/>
              </p14:nvContentPartPr>
              <p14:xfrm>
                <a:off x="5136709" y="4676302"/>
                <a:ext cx="132480" cy="184320"/>
              </p14:xfrm>
            </p:contentPart>
          </mc:Choice>
          <mc:Fallback>
            <p:pic>
              <p:nvPicPr>
                <p:cNvPr id="40" name="Freihand 39">
                  <a:extLst>
                    <a:ext uri="{FF2B5EF4-FFF2-40B4-BE49-F238E27FC236}">
                      <a16:creationId xmlns:a16="http://schemas.microsoft.com/office/drawing/2014/main" id="{F2563EF6-A02D-0C46-4C03-09697A94CA2F}"/>
                    </a:ext>
                  </a:extLst>
                </p:cNvPr>
                <p:cNvPicPr/>
                <p:nvPr/>
              </p:nvPicPr>
              <p:blipFill>
                <a:blip r:embed="rId66"/>
                <a:stretch>
                  <a:fillRect/>
                </a:stretch>
              </p:blipFill>
              <p:spPr>
                <a:xfrm>
                  <a:off x="5127709" y="4667302"/>
                  <a:ext cx="150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AA4B8D5E-1E43-113D-747E-AAA543787237}"/>
                    </a:ext>
                  </a:extLst>
                </p14:cNvPr>
                <p14:cNvContentPartPr/>
                <p14:nvPr/>
              </p14:nvContentPartPr>
              <p14:xfrm>
                <a:off x="5460709" y="4826422"/>
                <a:ext cx="8280" cy="106560"/>
              </p14:xfrm>
            </p:contentPart>
          </mc:Choice>
          <mc:Fallback>
            <p:pic>
              <p:nvPicPr>
                <p:cNvPr id="41" name="Freihand 40">
                  <a:extLst>
                    <a:ext uri="{FF2B5EF4-FFF2-40B4-BE49-F238E27FC236}">
                      <a16:creationId xmlns:a16="http://schemas.microsoft.com/office/drawing/2014/main" id="{AA4B8D5E-1E43-113D-747E-AAA543787237}"/>
                    </a:ext>
                  </a:extLst>
                </p:cNvPr>
                <p:cNvPicPr/>
                <p:nvPr/>
              </p:nvPicPr>
              <p:blipFill>
                <a:blip r:embed="rId68"/>
                <a:stretch>
                  <a:fillRect/>
                </a:stretch>
              </p:blipFill>
              <p:spPr>
                <a:xfrm>
                  <a:off x="5451709" y="4817422"/>
                  <a:ext cx="25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5C8F3ED2-5DA9-0A13-C98A-5BC4C2B3BBE9}"/>
                    </a:ext>
                  </a:extLst>
                </p14:cNvPr>
                <p14:cNvContentPartPr/>
                <p14:nvPr/>
              </p14:nvContentPartPr>
              <p14:xfrm>
                <a:off x="5594269" y="4643542"/>
                <a:ext cx="187200" cy="163800"/>
              </p14:xfrm>
            </p:contentPart>
          </mc:Choice>
          <mc:Fallback>
            <p:pic>
              <p:nvPicPr>
                <p:cNvPr id="42" name="Freihand 41">
                  <a:extLst>
                    <a:ext uri="{FF2B5EF4-FFF2-40B4-BE49-F238E27FC236}">
                      <a16:creationId xmlns:a16="http://schemas.microsoft.com/office/drawing/2014/main" id="{5C8F3ED2-5DA9-0A13-C98A-5BC4C2B3BBE9}"/>
                    </a:ext>
                  </a:extLst>
                </p:cNvPr>
                <p:cNvPicPr/>
                <p:nvPr/>
              </p:nvPicPr>
              <p:blipFill>
                <a:blip r:embed="rId70"/>
                <a:stretch>
                  <a:fillRect/>
                </a:stretch>
              </p:blipFill>
              <p:spPr>
                <a:xfrm>
                  <a:off x="5585629" y="4634902"/>
                  <a:ext cx="204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D7B87790-9CC7-5EB1-DBA2-B6B2A3280EC5}"/>
                    </a:ext>
                  </a:extLst>
                </p14:cNvPr>
                <p14:cNvContentPartPr/>
                <p14:nvPr/>
              </p14:nvContentPartPr>
              <p14:xfrm>
                <a:off x="5801269" y="4710502"/>
                <a:ext cx="263160" cy="104040"/>
              </p14:xfrm>
            </p:contentPart>
          </mc:Choice>
          <mc:Fallback>
            <p:pic>
              <p:nvPicPr>
                <p:cNvPr id="43" name="Freihand 42">
                  <a:extLst>
                    <a:ext uri="{FF2B5EF4-FFF2-40B4-BE49-F238E27FC236}">
                      <a16:creationId xmlns:a16="http://schemas.microsoft.com/office/drawing/2014/main" id="{D7B87790-9CC7-5EB1-DBA2-B6B2A3280EC5}"/>
                    </a:ext>
                  </a:extLst>
                </p:cNvPr>
                <p:cNvPicPr/>
                <p:nvPr/>
              </p:nvPicPr>
              <p:blipFill>
                <a:blip r:embed="rId72"/>
                <a:stretch>
                  <a:fillRect/>
                </a:stretch>
              </p:blipFill>
              <p:spPr>
                <a:xfrm>
                  <a:off x="5792269" y="4701502"/>
                  <a:ext cx="280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E2D1C425-D51E-40FD-D3BD-1883289254A4}"/>
                    </a:ext>
                  </a:extLst>
                </p14:cNvPr>
                <p14:cNvContentPartPr/>
                <p14:nvPr/>
              </p14:nvContentPartPr>
              <p14:xfrm>
                <a:off x="6115549" y="4719502"/>
                <a:ext cx="90000" cy="112320"/>
              </p14:xfrm>
            </p:contentPart>
          </mc:Choice>
          <mc:Fallback>
            <p:pic>
              <p:nvPicPr>
                <p:cNvPr id="44" name="Freihand 43">
                  <a:extLst>
                    <a:ext uri="{FF2B5EF4-FFF2-40B4-BE49-F238E27FC236}">
                      <a16:creationId xmlns:a16="http://schemas.microsoft.com/office/drawing/2014/main" id="{E2D1C425-D51E-40FD-D3BD-1883289254A4}"/>
                    </a:ext>
                  </a:extLst>
                </p:cNvPr>
                <p:cNvPicPr/>
                <p:nvPr/>
              </p:nvPicPr>
              <p:blipFill>
                <a:blip r:embed="rId74"/>
                <a:stretch>
                  <a:fillRect/>
                </a:stretch>
              </p:blipFill>
              <p:spPr>
                <a:xfrm>
                  <a:off x="6106909" y="4710862"/>
                  <a:ext cx="107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966A953A-07A5-5687-6614-93BE7FC18DA9}"/>
                    </a:ext>
                  </a:extLst>
                </p14:cNvPr>
                <p14:cNvContentPartPr/>
                <p14:nvPr/>
              </p14:nvContentPartPr>
              <p14:xfrm>
                <a:off x="6401389" y="4585222"/>
                <a:ext cx="196560" cy="236160"/>
              </p14:xfrm>
            </p:contentPart>
          </mc:Choice>
          <mc:Fallback>
            <p:pic>
              <p:nvPicPr>
                <p:cNvPr id="47" name="Freihand 46">
                  <a:extLst>
                    <a:ext uri="{FF2B5EF4-FFF2-40B4-BE49-F238E27FC236}">
                      <a16:creationId xmlns:a16="http://schemas.microsoft.com/office/drawing/2014/main" id="{966A953A-07A5-5687-6614-93BE7FC18DA9}"/>
                    </a:ext>
                  </a:extLst>
                </p:cNvPr>
                <p:cNvPicPr/>
                <p:nvPr/>
              </p:nvPicPr>
              <p:blipFill>
                <a:blip r:embed="rId76"/>
                <a:stretch>
                  <a:fillRect/>
                </a:stretch>
              </p:blipFill>
              <p:spPr>
                <a:xfrm>
                  <a:off x="6392749" y="4576222"/>
                  <a:ext cx="2142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DA309E79-A59B-EBF9-9F72-A721C3C9AD37}"/>
                    </a:ext>
                  </a:extLst>
                </p14:cNvPr>
                <p14:cNvContentPartPr/>
                <p14:nvPr/>
              </p14:nvContentPartPr>
              <p14:xfrm>
                <a:off x="6614869" y="4628782"/>
                <a:ext cx="154080" cy="182520"/>
              </p14:xfrm>
            </p:contentPart>
          </mc:Choice>
          <mc:Fallback>
            <p:pic>
              <p:nvPicPr>
                <p:cNvPr id="48" name="Freihand 47">
                  <a:extLst>
                    <a:ext uri="{FF2B5EF4-FFF2-40B4-BE49-F238E27FC236}">
                      <a16:creationId xmlns:a16="http://schemas.microsoft.com/office/drawing/2014/main" id="{DA309E79-A59B-EBF9-9F72-A721C3C9AD37}"/>
                    </a:ext>
                  </a:extLst>
                </p:cNvPr>
                <p:cNvPicPr/>
                <p:nvPr/>
              </p:nvPicPr>
              <p:blipFill>
                <a:blip r:embed="rId78"/>
                <a:stretch>
                  <a:fillRect/>
                </a:stretch>
              </p:blipFill>
              <p:spPr>
                <a:xfrm>
                  <a:off x="6605869" y="4620142"/>
                  <a:ext cx="171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4AA27196-DB39-2BB7-5FF5-184695486FA8}"/>
                    </a:ext>
                  </a:extLst>
                </p14:cNvPr>
                <p14:cNvContentPartPr/>
                <p14:nvPr/>
              </p14:nvContentPartPr>
              <p14:xfrm>
                <a:off x="6950749" y="4672702"/>
                <a:ext cx="410760" cy="147240"/>
              </p14:xfrm>
            </p:contentPart>
          </mc:Choice>
          <mc:Fallback>
            <p:pic>
              <p:nvPicPr>
                <p:cNvPr id="49" name="Freihand 48">
                  <a:extLst>
                    <a:ext uri="{FF2B5EF4-FFF2-40B4-BE49-F238E27FC236}">
                      <a16:creationId xmlns:a16="http://schemas.microsoft.com/office/drawing/2014/main" id="{4AA27196-DB39-2BB7-5FF5-184695486FA8}"/>
                    </a:ext>
                  </a:extLst>
                </p:cNvPr>
                <p:cNvPicPr/>
                <p:nvPr/>
              </p:nvPicPr>
              <p:blipFill>
                <a:blip r:embed="rId80"/>
                <a:stretch>
                  <a:fillRect/>
                </a:stretch>
              </p:blipFill>
              <p:spPr>
                <a:xfrm>
                  <a:off x="6941749" y="4663702"/>
                  <a:ext cx="428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8B2CA09C-1FA1-2643-A4E1-44AA3382982B}"/>
                    </a:ext>
                  </a:extLst>
                </p14:cNvPr>
                <p14:cNvContentPartPr/>
                <p14:nvPr/>
              </p14:nvContentPartPr>
              <p14:xfrm>
                <a:off x="7303549" y="4625182"/>
                <a:ext cx="34560" cy="7200"/>
              </p14:xfrm>
            </p:contentPart>
          </mc:Choice>
          <mc:Fallback>
            <p:pic>
              <p:nvPicPr>
                <p:cNvPr id="50" name="Freihand 49">
                  <a:extLst>
                    <a:ext uri="{FF2B5EF4-FFF2-40B4-BE49-F238E27FC236}">
                      <a16:creationId xmlns:a16="http://schemas.microsoft.com/office/drawing/2014/main" id="{8B2CA09C-1FA1-2643-A4E1-44AA3382982B}"/>
                    </a:ext>
                  </a:extLst>
                </p:cNvPr>
                <p:cNvPicPr/>
                <p:nvPr/>
              </p:nvPicPr>
              <p:blipFill>
                <a:blip r:embed="rId82"/>
                <a:stretch>
                  <a:fillRect/>
                </a:stretch>
              </p:blipFill>
              <p:spPr>
                <a:xfrm>
                  <a:off x="7294909" y="4616182"/>
                  <a:ext cx="52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897707BD-455A-1212-7ACE-CB7F1DFD2073}"/>
                    </a:ext>
                  </a:extLst>
                </p14:cNvPr>
                <p14:cNvContentPartPr/>
                <p14:nvPr/>
              </p14:nvContentPartPr>
              <p14:xfrm>
                <a:off x="7390669" y="4604302"/>
                <a:ext cx="175680" cy="113400"/>
              </p14:xfrm>
            </p:contentPart>
          </mc:Choice>
          <mc:Fallback>
            <p:pic>
              <p:nvPicPr>
                <p:cNvPr id="51" name="Freihand 50">
                  <a:extLst>
                    <a:ext uri="{FF2B5EF4-FFF2-40B4-BE49-F238E27FC236}">
                      <a16:creationId xmlns:a16="http://schemas.microsoft.com/office/drawing/2014/main" id="{897707BD-455A-1212-7ACE-CB7F1DFD2073}"/>
                    </a:ext>
                  </a:extLst>
                </p:cNvPr>
                <p:cNvPicPr/>
                <p:nvPr/>
              </p:nvPicPr>
              <p:blipFill>
                <a:blip r:embed="rId84"/>
                <a:stretch>
                  <a:fillRect/>
                </a:stretch>
              </p:blipFill>
              <p:spPr>
                <a:xfrm>
                  <a:off x="7381669" y="4595302"/>
                  <a:ext cx="193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D6FBBC6E-87FD-8A76-7920-78456E6D8442}"/>
                    </a:ext>
                  </a:extLst>
                </p14:cNvPr>
                <p14:cNvContentPartPr/>
                <p14:nvPr/>
              </p14:nvContentPartPr>
              <p14:xfrm>
                <a:off x="2417269" y="5080942"/>
                <a:ext cx="363960" cy="289440"/>
              </p14:xfrm>
            </p:contentPart>
          </mc:Choice>
          <mc:Fallback>
            <p:pic>
              <p:nvPicPr>
                <p:cNvPr id="52" name="Freihand 51">
                  <a:extLst>
                    <a:ext uri="{FF2B5EF4-FFF2-40B4-BE49-F238E27FC236}">
                      <a16:creationId xmlns:a16="http://schemas.microsoft.com/office/drawing/2014/main" id="{D6FBBC6E-87FD-8A76-7920-78456E6D8442}"/>
                    </a:ext>
                  </a:extLst>
                </p:cNvPr>
                <p:cNvPicPr/>
                <p:nvPr/>
              </p:nvPicPr>
              <p:blipFill>
                <a:blip r:embed="rId86"/>
                <a:stretch>
                  <a:fillRect/>
                </a:stretch>
              </p:blipFill>
              <p:spPr>
                <a:xfrm>
                  <a:off x="2408629" y="5072302"/>
                  <a:ext cx="3816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9B425FA9-0BA1-ECDA-B5DC-BF19091AAE91}"/>
                    </a:ext>
                  </a:extLst>
                </p14:cNvPr>
                <p14:cNvContentPartPr/>
                <p14:nvPr/>
              </p14:nvContentPartPr>
              <p14:xfrm>
                <a:off x="2728309" y="5106142"/>
                <a:ext cx="38520" cy="3600"/>
              </p14:xfrm>
            </p:contentPart>
          </mc:Choice>
          <mc:Fallback>
            <p:pic>
              <p:nvPicPr>
                <p:cNvPr id="53" name="Freihand 52">
                  <a:extLst>
                    <a:ext uri="{FF2B5EF4-FFF2-40B4-BE49-F238E27FC236}">
                      <a16:creationId xmlns:a16="http://schemas.microsoft.com/office/drawing/2014/main" id="{9B425FA9-0BA1-ECDA-B5DC-BF19091AAE91}"/>
                    </a:ext>
                  </a:extLst>
                </p:cNvPr>
                <p:cNvPicPr/>
                <p:nvPr/>
              </p:nvPicPr>
              <p:blipFill>
                <a:blip r:embed="rId88"/>
                <a:stretch>
                  <a:fillRect/>
                </a:stretch>
              </p:blipFill>
              <p:spPr>
                <a:xfrm>
                  <a:off x="2719669" y="5097142"/>
                  <a:ext cx="56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0723566C-5054-2D04-BEAF-EF9E11DC074C}"/>
                    </a:ext>
                  </a:extLst>
                </p14:cNvPr>
                <p14:cNvContentPartPr/>
                <p14:nvPr/>
              </p14:nvContentPartPr>
              <p14:xfrm>
                <a:off x="3025309" y="5182822"/>
                <a:ext cx="210240" cy="290520"/>
              </p14:xfrm>
            </p:contentPart>
          </mc:Choice>
          <mc:Fallback>
            <p:pic>
              <p:nvPicPr>
                <p:cNvPr id="54" name="Freihand 53">
                  <a:extLst>
                    <a:ext uri="{FF2B5EF4-FFF2-40B4-BE49-F238E27FC236}">
                      <a16:creationId xmlns:a16="http://schemas.microsoft.com/office/drawing/2014/main" id="{0723566C-5054-2D04-BEAF-EF9E11DC074C}"/>
                    </a:ext>
                  </a:extLst>
                </p:cNvPr>
                <p:cNvPicPr/>
                <p:nvPr/>
              </p:nvPicPr>
              <p:blipFill>
                <a:blip r:embed="rId90"/>
                <a:stretch>
                  <a:fillRect/>
                </a:stretch>
              </p:blipFill>
              <p:spPr>
                <a:xfrm>
                  <a:off x="3016669" y="5173822"/>
                  <a:ext cx="2278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2AB970D8-8359-3644-30F1-928C6591A974}"/>
                    </a:ext>
                  </a:extLst>
                </p14:cNvPr>
                <p14:cNvContentPartPr/>
                <p14:nvPr/>
              </p14:nvContentPartPr>
              <p14:xfrm>
                <a:off x="3200989" y="5079142"/>
                <a:ext cx="18360" cy="39600"/>
              </p14:xfrm>
            </p:contentPart>
          </mc:Choice>
          <mc:Fallback>
            <p:pic>
              <p:nvPicPr>
                <p:cNvPr id="55" name="Freihand 54">
                  <a:extLst>
                    <a:ext uri="{FF2B5EF4-FFF2-40B4-BE49-F238E27FC236}">
                      <a16:creationId xmlns:a16="http://schemas.microsoft.com/office/drawing/2014/main" id="{2AB970D8-8359-3644-30F1-928C6591A974}"/>
                    </a:ext>
                  </a:extLst>
                </p:cNvPr>
                <p:cNvPicPr/>
                <p:nvPr/>
              </p:nvPicPr>
              <p:blipFill>
                <a:blip r:embed="rId92"/>
                <a:stretch>
                  <a:fillRect/>
                </a:stretch>
              </p:blipFill>
              <p:spPr>
                <a:xfrm>
                  <a:off x="3192349" y="5070502"/>
                  <a:ext cx="36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85A7D642-CD8B-4F57-BBFB-AF0CA9C7BCE3}"/>
                    </a:ext>
                  </a:extLst>
                </p14:cNvPr>
                <p14:cNvContentPartPr/>
                <p14:nvPr/>
              </p14:nvContentPartPr>
              <p14:xfrm>
                <a:off x="3289909" y="5130622"/>
                <a:ext cx="259560" cy="162720"/>
              </p14:xfrm>
            </p:contentPart>
          </mc:Choice>
          <mc:Fallback>
            <p:pic>
              <p:nvPicPr>
                <p:cNvPr id="56" name="Freihand 55">
                  <a:extLst>
                    <a:ext uri="{FF2B5EF4-FFF2-40B4-BE49-F238E27FC236}">
                      <a16:creationId xmlns:a16="http://schemas.microsoft.com/office/drawing/2014/main" id="{85A7D642-CD8B-4F57-BBFB-AF0CA9C7BCE3}"/>
                    </a:ext>
                  </a:extLst>
                </p:cNvPr>
                <p:cNvPicPr/>
                <p:nvPr/>
              </p:nvPicPr>
              <p:blipFill>
                <a:blip r:embed="rId94"/>
                <a:stretch>
                  <a:fillRect/>
                </a:stretch>
              </p:blipFill>
              <p:spPr>
                <a:xfrm>
                  <a:off x="3281269" y="5121622"/>
                  <a:ext cx="277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87C804D4-E751-053B-2FFB-B408331D4838}"/>
                    </a:ext>
                  </a:extLst>
                </p14:cNvPr>
                <p14:cNvContentPartPr/>
                <p14:nvPr/>
              </p14:nvContentPartPr>
              <p14:xfrm>
                <a:off x="3732709" y="5086702"/>
                <a:ext cx="178200" cy="191520"/>
              </p14:xfrm>
            </p:contentPart>
          </mc:Choice>
          <mc:Fallback>
            <p:pic>
              <p:nvPicPr>
                <p:cNvPr id="57" name="Freihand 56">
                  <a:extLst>
                    <a:ext uri="{FF2B5EF4-FFF2-40B4-BE49-F238E27FC236}">
                      <a16:creationId xmlns:a16="http://schemas.microsoft.com/office/drawing/2014/main" id="{87C804D4-E751-053B-2FFB-B408331D4838}"/>
                    </a:ext>
                  </a:extLst>
                </p:cNvPr>
                <p:cNvPicPr/>
                <p:nvPr/>
              </p:nvPicPr>
              <p:blipFill>
                <a:blip r:embed="rId96"/>
                <a:stretch>
                  <a:fillRect/>
                </a:stretch>
              </p:blipFill>
              <p:spPr>
                <a:xfrm>
                  <a:off x="3724069" y="5078062"/>
                  <a:ext cx="195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0CB87EE7-44A3-08D3-7BAA-E86C2C9A7553}"/>
                    </a:ext>
                  </a:extLst>
                </p14:cNvPr>
                <p14:cNvContentPartPr/>
                <p14:nvPr/>
              </p14:nvContentPartPr>
              <p14:xfrm>
                <a:off x="4003429" y="5123782"/>
                <a:ext cx="541800" cy="150840"/>
              </p14:xfrm>
            </p:contentPart>
          </mc:Choice>
          <mc:Fallback>
            <p:pic>
              <p:nvPicPr>
                <p:cNvPr id="58" name="Freihand 57">
                  <a:extLst>
                    <a:ext uri="{FF2B5EF4-FFF2-40B4-BE49-F238E27FC236}">
                      <a16:creationId xmlns:a16="http://schemas.microsoft.com/office/drawing/2014/main" id="{0CB87EE7-44A3-08D3-7BAA-E86C2C9A7553}"/>
                    </a:ext>
                  </a:extLst>
                </p:cNvPr>
                <p:cNvPicPr/>
                <p:nvPr/>
              </p:nvPicPr>
              <p:blipFill>
                <a:blip r:embed="rId98"/>
                <a:stretch>
                  <a:fillRect/>
                </a:stretch>
              </p:blipFill>
              <p:spPr>
                <a:xfrm>
                  <a:off x="3994429" y="5115142"/>
                  <a:ext cx="559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484E9942-8F4A-B83C-AB94-75FD5DD198DE}"/>
                    </a:ext>
                  </a:extLst>
                </p14:cNvPr>
                <p14:cNvContentPartPr/>
                <p14:nvPr/>
              </p14:nvContentPartPr>
              <p14:xfrm>
                <a:off x="4490869" y="5104342"/>
                <a:ext cx="6120" cy="2520"/>
              </p14:xfrm>
            </p:contentPart>
          </mc:Choice>
          <mc:Fallback>
            <p:pic>
              <p:nvPicPr>
                <p:cNvPr id="59" name="Freihand 58">
                  <a:extLst>
                    <a:ext uri="{FF2B5EF4-FFF2-40B4-BE49-F238E27FC236}">
                      <a16:creationId xmlns:a16="http://schemas.microsoft.com/office/drawing/2014/main" id="{484E9942-8F4A-B83C-AB94-75FD5DD198DE}"/>
                    </a:ext>
                  </a:extLst>
                </p:cNvPr>
                <p:cNvPicPr/>
                <p:nvPr/>
              </p:nvPicPr>
              <p:blipFill>
                <a:blip r:embed="rId100"/>
                <a:stretch>
                  <a:fillRect/>
                </a:stretch>
              </p:blipFill>
              <p:spPr>
                <a:xfrm>
                  <a:off x="4482229" y="5095702"/>
                  <a:ext cx="23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30324285-C252-9E59-6785-635F69D62646}"/>
                    </a:ext>
                  </a:extLst>
                </p14:cNvPr>
                <p14:cNvContentPartPr/>
                <p14:nvPr/>
              </p14:nvContentPartPr>
              <p14:xfrm>
                <a:off x="4612189" y="5118382"/>
                <a:ext cx="192600" cy="84600"/>
              </p14:xfrm>
            </p:contentPart>
          </mc:Choice>
          <mc:Fallback>
            <p:pic>
              <p:nvPicPr>
                <p:cNvPr id="60" name="Freihand 59">
                  <a:extLst>
                    <a:ext uri="{FF2B5EF4-FFF2-40B4-BE49-F238E27FC236}">
                      <a16:creationId xmlns:a16="http://schemas.microsoft.com/office/drawing/2014/main" id="{30324285-C252-9E59-6785-635F69D62646}"/>
                    </a:ext>
                  </a:extLst>
                </p:cNvPr>
                <p:cNvPicPr/>
                <p:nvPr/>
              </p:nvPicPr>
              <p:blipFill>
                <a:blip r:embed="rId102"/>
                <a:stretch>
                  <a:fillRect/>
                </a:stretch>
              </p:blipFill>
              <p:spPr>
                <a:xfrm>
                  <a:off x="4603549" y="5109742"/>
                  <a:ext cx="210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9D9F35E4-FCD5-E916-F3A4-9595106A5449}"/>
                    </a:ext>
                  </a:extLst>
                </p14:cNvPr>
                <p14:cNvContentPartPr/>
                <p14:nvPr/>
              </p14:nvContentPartPr>
              <p14:xfrm>
                <a:off x="4898389" y="5037742"/>
                <a:ext cx="169200" cy="154800"/>
              </p14:xfrm>
            </p:contentPart>
          </mc:Choice>
          <mc:Fallback>
            <p:pic>
              <p:nvPicPr>
                <p:cNvPr id="61" name="Freihand 60">
                  <a:extLst>
                    <a:ext uri="{FF2B5EF4-FFF2-40B4-BE49-F238E27FC236}">
                      <a16:creationId xmlns:a16="http://schemas.microsoft.com/office/drawing/2014/main" id="{9D9F35E4-FCD5-E916-F3A4-9595106A5449}"/>
                    </a:ext>
                  </a:extLst>
                </p:cNvPr>
                <p:cNvPicPr/>
                <p:nvPr/>
              </p:nvPicPr>
              <p:blipFill>
                <a:blip r:embed="rId104"/>
                <a:stretch>
                  <a:fillRect/>
                </a:stretch>
              </p:blipFill>
              <p:spPr>
                <a:xfrm>
                  <a:off x="4889389" y="5029102"/>
                  <a:ext cx="1868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F4B9E693-8F1B-7084-74BF-74FBB3EA3A43}"/>
                    </a:ext>
                  </a:extLst>
                </p14:cNvPr>
                <p14:cNvContentPartPr/>
                <p14:nvPr/>
              </p14:nvContentPartPr>
              <p14:xfrm>
                <a:off x="5009989" y="5139622"/>
                <a:ext cx="30240" cy="75240"/>
              </p14:xfrm>
            </p:contentPart>
          </mc:Choice>
          <mc:Fallback>
            <p:pic>
              <p:nvPicPr>
                <p:cNvPr id="62" name="Freihand 61">
                  <a:extLst>
                    <a:ext uri="{FF2B5EF4-FFF2-40B4-BE49-F238E27FC236}">
                      <a16:creationId xmlns:a16="http://schemas.microsoft.com/office/drawing/2014/main" id="{F4B9E693-8F1B-7084-74BF-74FBB3EA3A43}"/>
                    </a:ext>
                  </a:extLst>
                </p:cNvPr>
                <p:cNvPicPr/>
                <p:nvPr/>
              </p:nvPicPr>
              <p:blipFill>
                <a:blip r:embed="rId106"/>
                <a:stretch>
                  <a:fillRect/>
                </a:stretch>
              </p:blipFill>
              <p:spPr>
                <a:xfrm>
                  <a:off x="5001349" y="5130622"/>
                  <a:ext cx="47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58C96B26-1151-6D86-087E-E3E0C847991D}"/>
                    </a:ext>
                  </a:extLst>
                </p14:cNvPr>
                <p14:cNvContentPartPr/>
                <p14:nvPr/>
              </p14:nvContentPartPr>
              <p14:xfrm>
                <a:off x="5079109" y="5110822"/>
                <a:ext cx="114480" cy="90000"/>
              </p14:xfrm>
            </p:contentPart>
          </mc:Choice>
          <mc:Fallback>
            <p:pic>
              <p:nvPicPr>
                <p:cNvPr id="63" name="Freihand 62">
                  <a:extLst>
                    <a:ext uri="{FF2B5EF4-FFF2-40B4-BE49-F238E27FC236}">
                      <a16:creationId xmlns:a16="http://schemas.microsoft.com/office/drawing/2014/main" id="{58C96B26-1151-6D86-087E-E3E0C847991D}"/>
                    </a:ext>
                  </a:extLst>
                </p:cNvPr>
                <p:cNvPicPr/>
                <p:nvPr/>
              </p:nvPicPr>
              <p:blipFill>
                <a:blip r:embed="rId108"/>
                <a:stretch>
                  <a:fillRect/>
                </a:stretch>
              </p:blipFill>
              <p:spPr>
                <a:xfrm>
                  <a:off x="5070109" y="5101822"/>
                  <a:ext cx="132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D02027F8-DD72-3E01-D035-BED8D957AA82}"/>
                    </a:ext>
                  </a:extLst>
                </p14:cNvPr>
                <p14:cNvContentPartPr/>
                <p14:nvPr/>
              </p14:nvContentPartPr>
              <p14:xfrm>
                <a:off x="5214109" y="5099302"/>
                <a:ext cx="162360" cy="92880"/>
              </p14:xfrm>
            </p:contentPart>
          </mc:Choice>
          <mc:Fallback>
            <p:pic>
              <p:nvPicPr>
                <p:cNvPr id="64" name="Freihand 63">
                  <a:extLst>
                    <a:ext uri="{FF2B5EF4-FFF2-40B4-BE49-F238E27FC236}">
                      <a16:creationId xmlns:a16="http://schemas.microsoft.com/office/drawing/2014/main" id="{D02027F8-DD72-3E01-D035-BED8D957AA82}"/>
                    </a:ext>
                  </a:extLst>
                </p:cNvPr>
                <p:cNvPicPr/>
                <p:nvPr/>
              </p:nvPicPr>
              <p:blipFill>
                <a:blip r:embed="rId110"/>
                <a:stretch>
                  <a:fillRect/>
                </a:stretch>
              </p:blipFill>
              <p:spPr>
                <a:xfrm>
                  <a:off x="5205109" y="5090662"/>
                  <a:ext cx="180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3416D4D9-8E5A-1248-7B9D-08638A5A061B}"/>
                    </a:ext>
                  </a:extLst>
                </p14:cNvPr>
                <p14:cNvContentPartPr/>
                <p14:nvPr/>
              </p14:nvContentPartPr>
              <p14:xfrm>
                <a:off x="5419309" y="5000662"/>
                <a:ext cx="150840" cy="164880"/>
              </p14:xfrm>
            </p:contentPart>
          </mc:Choice>
          <mc:Fallback>
            <p:pic>
              <p:nvPicPr>
                <p:cNvPr id="65" name="Freihand 64">
                  <a:extLst>
                    <a:ext uri="{FF2B5EF4-FFF2-40B4-BE49-F238E27FC236}">
                      <a16:creationId xmlns:a16="http://schemas.microsoft.com/office/drawing/2014/main" id="{3416D4D9-8E5A-1248-7B9D-08638A5A061B}"/>
                    </a:ext>
                  </a:extLst>
                </p:cNvPr>
                <p:cNvPicPr/>
                <p:nvPr/>
              </p:nvPicPr>
              <p:blipFill>
                <a:blip r:embed="rId112"/>
                <a:stretch>
                  <a:fillRect/>
                </a:stretch>
              </p:blipFill>
              <p:spPr>
                <a:xfrm>
                  <a:off x="5410669" y="4992022"/>
                  <a:ext cx="168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15EF9070-9CBD-7526-3C6C-D9EC15CA8F3A}"/>
                    </a:ext>
                  </a:extLst>
                </p14:cNvPr>
                <p14:cNvContentPartPr/>
                <p14:nvPr/>
              </p14:nvContentPartPr>
              <p14:xfrm>
                <a:off x="5593549" y="4975462"/>
                <a:ext cx="174960" cy="189360"/>
              </p14:xfrm>
            </p:contentPart>
          </mc:Choice>
          <mc:Fallback>
            <p:pic>
              <p:nvPicPr>
                <p:cNvPr id="66" name="Freihand 65">
                  <a:extLst>
                    <a:ext uri="{FF2B5EF4-FFF2-40B4-BE49-F238E27FC236}">
                      <a16:creationId xmlns:a16="http://schemas.microsoft.com/office/drawing/2014/main" id="{15EF9070-9CBD-7526-3C6C-D9EC15CA8F3A}"/>
                    </a:ext>
                  </a:extLst>
                </p:cNvPr>
                <p:cNvPicPr/>
                <p:nvPr/>
              </p:nvPicPr>
              <p:blipFill>
                <a:blip r:embed="rId114"/>
                <a:stretch>
                  <a:fillRect/>
                </a:stretch>
              </p:blipFill>
              <p:spPr>
                <a:xfrm>
                  <a:off x="5584549" y="4966822"/>
                  <a:ext cx="192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9BA1D729-39A8-5591-0698-A1AF5A624A5A}"/>
                    </a:ext>
                  </a:extLst>
                </p14:cNvPr>
                <p14:cNvContentPartPr/>
                <p14:nvPr/>
              </p14:nvContentPartPr>
              <p14:xfrm>
                <a:off x="5810269" y="5091742"/>
                <a:ext cx="223560" cy="66240"/>
              </p14:xfrm>
            </p:contentPart>
          </mc:Choice>
          <mc:Fallback>
            <p:pic>
              <p:nvPicPr>
                <p:cNvPr id="67" name="Freihand 66">
                  <a:extLst>
                    <a:ext uri="{FF2B5EF4-FFF2-40B4-BE49-F238E27FC236}">
                      <a16:creationId xmlns:a16="http://schemas.microsoft.com/office/drawing/2014/main" id="{9BA1D729-39A8-5591-0698-A1AF5A624A5A}"/>
                    </a:ext>
                  </a:extLst>
                </p:cNvPr>
                <p:cNvPicPr/>
                <p:nvPr/>
              </p:nvPicPr>
              <p:blipFill>
                <a:blip r:embed="rId116"/>
                <a:stretch>
                  <a:fillRect/>
                </a:stretch>
              </p:blipFill>
              <p:spPr>
                <a:xfrm>
                  <a:off x="5801269" y="5082742"/>
                  <a:ext cx="241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1C238EEE-9701-4B64-4D43-58170B04D49C}"/>
                    </a:ext>
                  </a:extLst>
                </p14:cNvPr>
                <p14:cNvContentPartPr/>
                <p14:nvPr/>
              </p14:nvContentPartPr>
              <p14:xfrm>
                <a:off x="5526229" y="4909582"/>
                <a:ext cx="3600" cy="5040"/>
              </p14:xfrm>
            </p:contentPart>
          </mc:Choice>
          <mc:Fallback>
            <p:pic>
              <p:nvPicPr>
                <p:cNvPr id="68" name="Freihand 67">
                  <a:extLst>
                    <a:ext uri="{FF2B5EF4-FFF2-40B4-BE49-F238E27FC236}">
                      <a16:creationId xmlns:a16="http://schemas.microsoft.com/office/drawing/2014/main" id="{1C238EEE-9701-4B64-4D43-58170B04D49C}"/>
                    </a:ext>
                  </a:extLst>
                </p:cNvPr>
                <p:cNvPicPr/>
                <p:nvPr/>
              </p:nvPicPr>
              <p:blipFill>
                <a:blip r:embed="rId100"/>
                <a:stretch>
                  <a:fillRect/>
                </a:stretch>
              </p:blipFill>
              <p:spPr>
                <a:xfrm>
                  <a:off x="5517229" y="4900582"/>
                  <a:ext cx="21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B02087CC-601D-E8B5-859F-0BB53934FB26}"/>
                    </a:ext>
                  </a:extLst>
                </p14:cNvPr>
                <p14:cNvContentPartPr/>
                <p14:nvPr/>
              </p14:nvContentPartPr>
              <p14:xfrm>
                <a:off x="6205909" y="4920382"/>
                <a:ext cx="137520" cy="239040"/>
              </p14:xfrm>
            </p:contentPart>
          </mc:Choice>
          <mc:Fallback>
            <p:pic>
              <p:nvPicPr>
                <p:cNvPr id="69" name="Freihand 68">
                  <a:extLst>
                    <a:ext uri="{FF2B5EF4-FFF2-40B4-BE49-F238E27FC236}">
                      <a16:creationId xmlns:a16="http://schemas.microsoft.com/office/drawing/2014/main" id="{B02087CC-601D-E8B5-859F-0BB53934FB26}"/>
                    </a:ext>
                  </a:extLst>
                </p:cNvPr>
                <p:cNvPicPr/>
                <p:nvPr/>
              </p:nvPicPr>
              <p:blipFill>
                <a:blip r:embed="rId119"/>
                <a:stretch>
                  <a:fillRect/>
                </a:stretch>
              </p:blipFill>
              <p:spPr>
                <a:xfrm>
                  <a:off x="6196909" y="4911382"/>
                  <a:ext cx="1551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A361033B-3CDE-2DD5-6EB2-F8395119D3CD}"/>
                    </a:ext>
                  </a:extLst>
                </p14:cNvPr>
                <p14:cNvContentPartPr/>
                <p14:nvPr/>
              </p14:nvContentPartPr>
              <p14:xfrm>
                <a:off x="6356749" y="5055742"/>
                <a:ext cx="278640" cy="72720"/>
              </p14:xfrm>
            </p:contentPart>
          </mc:Choice>
          <mc:Fallback>
            <p:pic>
              <p:nvPicPr>
                <p:cNvPr id="70" name="Freihand 69">
                  <a:extLst>
                    <a:ext uri="{FF2B5EF4-FFF2-40B4-BE49-F238E27FC236}">
                      <a16:creationId xmlns:a16="http://schemas.microsoft.com/office/drawing/2014/main" id="{A361033B-3CDE-2DD5-6EB2-F8395119D3CD}"/>
                    </a:ext>
                  </a:extLst>
                </p:cNvPr>
                <p:cNvPicPr/>
                <p:nvPr/>
              </p:nvPicPr>
              <p:blipFill>
                <a:blip r:embed="rId121"/>
                <a:stretch>
                  <a:fillRect/>
                </a:stretch>
              </p:blipFill>
              <p:spPr>
                <a:xfrm>
                  <a:off x="6348109" y="5046742"/>
                  <a:ext cx="296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BB8B47DB-8E98-5871-4010-3C8BD8330DE2}"/>
                    </a:ext>
                  </a:extLst>
                </p14:cNvPr>
                <p14:cNvContentPartPr/>
                <p14:nvPr/>
              </p14:nvContentPartPr>
              <p14:xfrm>
                <a:off x="6655189" y="4949542"/>
                <a:ext cx="374040" cy="179640"/>
              </p14:xfrm>
            </p:contentPart>
          </mc:Choice>
          <mc:Fallback>
            <p:pic>
              <p:nvPicPr>
                <p:cNvPr id="71" name="Freihand 70">
                  <a:extLst>
                    <a:ext uri="{FF2B5EF4-FFF2-40B4-BE49-F238E27FC236}">
                      <a16:creationId xmlns:a16="http://schemas.microsoft.com/office/drawing/2014/main" id="{BB8B47DB-8E98-5871-4010-3C8BD8330DE2}"/>
                    </a:ext>
                  </a:extLst>
                </p:cNvPr>
                <p:cNvPicPr/>
                <p:nvPr/>
              </p:nvPicPr>
              <p:blipFill>
                <a:blip r:embed="rId123"/>
                <a:stretch>
                  <a:fillRect/>
                </a:stretch>
              </p:blipFill>
              <p:spPr>
                <a:xfrm>
                  <a:off x="6646189" y="4940542"/>
                  <a:ext cx="391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062CA448-E277-8C9D-98A3-F6FB9DB50A80}"/>
                    </a:ext>
                  </a:extLst>
                </p14:cNvPr>
                <p14:cNvContentPartPr/>
                <p14:nvPr/>
              </p14:nvContentPartPr>
              <p14:xfrm>
                <a:off x="6988909" y="4908142"/>
                <a:ext cx="163440" cy="356400"/>
              </p14:xfrm>
            </p:contentPart>
          </mc:Choice>
          <mc:Fallback>
            <p:pic>
              <p:nvPicPr>
                <p:cNvPr id="72" name="Freihand 71">
                  <a:extLst>
                    <a:ext uri="{FF2B5EF4-FFF2-40B4-BE49-F238E27FC236}">
                      <a16:creationId xmlns:a16="http://schemas.microsoft.com/office/drawing/2014/main" id="{062CA448-E277-8C9D-98A3-F6FB9DB50A80}"/>
                    </a:ext>
                  </a:extLst>
                </p:cNvPr>
                <p:cNvPicPr/>
                <p:nvPr/>
              </p:nvPicPr>
              <p:blipFill>
                <a:blip r:embed="rId125"/>
                <a:stretch>
                  <a:fillRect/>
                </a:stretch>
              </p:blipFill>
              <p:spPr>
                <a:xfrm>
                  <a:off x="6980269" y="4899502"/>
                  <a:ext cx="18108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Freihand 72">
                  <a:extLst>
                    <a:ext uri="{FF2B5EF4-FFF2-40B4-BE49-F238E27FC236}">
                      <a16:creationId xmlns:a16="http://schemas.microsoft.com/office/drawing/2014/main" id="{33EC5D99-124B-E870-DA38-5A88A3A22F16}"/>
                    </a:ext>
                  </a:extLst>
                </p14:cNvPr>
                <p14:cNvContentPartPr/>
                <p14:nvPr/>
              </p14:nvContentPartPr>
              <p14:xfrm>
                <a:off x="6642589" y="4942342"/>
                <a:ext cx="139680" cy="12600"/>
              </p14:xfrm>
            </p:contentPart>
          </mc:Choice>
          <mc:Fallback>
            <p:pic>
              <p:nvPicPr>
                <p:cNvPr id="73" name="Freihand 72">
                  <a:extLst>
                    <a:ext uri="{FF2B5EF4-FFF2-40B4-BE49-F238E27FC236}">
                      <a16:creationId xmlns:a16="http://schemas.microsoft.com/office/drawing/2014/main" id="{33EC5D99-124B-E870-DA38-5A88A3A22F16}"/>
                    </a:ext>
                  </a:extLst>
                </p:cNvPr>
                <p:cNvPicPr/>
                <p:nvPr/>
              </p:nvPicPr>
              <p:blipFill>
                <a:blip r:embed="rId127"/>
                <a:stretch>
                  <a:fillRect/>
                </a:stretch>
              </p:blipFill>
              <p:spPr>
                <a:xfrm>
                  <a:off x="6633949" y="4933702"/>
                  <a:ext cx="157320" cy="3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73AA3183-49EE-9285-6BD8-2B9BBD57219A}"/>
                  </a:ext>
                </a:extLst>
              </p14:cNvPr>
              <p14:cNvContentPartPr/>
              <p14:nvPr/>
            </p14:nvContentPartPr>
            <p14:xfrm>
              <a:off x="2951869" y="5669902"/>
              <a:ext cx="20520" cy="140760"/>
            </p14:xfrm>
          </p:contentPart>
        </mc:Choice>
        <mc:Fallback>
          <p:pic>
            <p:nvPicPr>
              <p:cNvPr id="75" name="Freihand 74">
                <a:extLst>
                  <a:ext uri="{FF2B5EF4-FFF2-40B4-BE49-F238E27FC236}">
                    <a16:creationId xmlns:a16="http://schemas.microsoft.com/office/drawing/2014/main" id="{73AA3183-49EE-9285-6BD8-2B9BBD57219A}"/>
                  </a:ext>
                </a:extLst>
              </p:cNvPr>
              <p:cNvPicPr/>
              <p:nvPr/>
            </p:nvPicPr>
            <p:blipFill>
              <a:blip r:embed="rId129"/>
              <a:stretch>
                <a:fillRect/>
              </a:stretch>
            </p:blipFill>
            <p:spPr>
              <a:xfrm>
                <a:off x="2942869" y="5661262"/>
                <a:ext cx="38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80E2E857-BB2E-6DB1-9D7E-A43C66DE3C6E}"/>
                  </a:ext>
                </a:extLst>
              </p14:cNvPr>
              <p14:cNvContentPartPr/>
              <p14:nvPr/>
            </p14:nvContentPartPr>
            <p14:xfrm>
              <a:off x="2823709" y="5606182"/>
              <a:ext cx="200160" cy="123480"/>
            </p14:xfrm>
          </p:contentPart>
        </mc:Choice>
        <mc:Fallback>
          <p:pic>
            <p:nvPicPr>
              <p:cNvPr id="76" name="Freihand 75">
                <a:extLst>
                  <a:ext uri="{FF2B5EF4-FFF2-40B4-BE49-F238E27FC236}">
                    <a16:creationId xmlns:a16="http://schemas.microsoft.com/office/drawing/2014/main" id="{80E2E857-BB2E-6DB1-9D7E-A43C66DE3C6E}"/>
                  </a:ext>
                </a:extLst>
              </p:cNvPr>
              <p:cNvPicPr/>
              <p:nvPr/>
            </p:nvPicPr>
            <p:blipFill>
              <a:blip r:embed="rId131"/>
              <a:stretch>
                <a:fillRect/>
              </a:stretch>
            </p:blipFill>
            <p:spPr>
              <a:xfrm>
                <a:off x="2815069" y="5597542"/>
                <a:ext cx="217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DA57A711-B1B2-A8C8-BC25-BBE99AFDE918}"/>
                  </a:ext>
                </a:extLst>
              </p14:cNvPr>
              <p14:cNvContentPartPr/>
              <p14:nvPr/>
            </p14:nvContentPartPr>
            <p14:xfrm>
              <a:off x="3195229" y="5701942"/>
              <a:ext cx="8640" cy="88200"/>
            </p14:xfrm>
          </p:contentPart>
        </mc:Choice>
        <mc:Fallback>
          <p:pic>
            <p:nvPicPr>
              <p:cNvPr id="77" name="Freihand 76">
                <a:extLst>
                  <a:ext uri="{FF2B5EF4-FFF2-40B4-BE49-F238E27FC236}">
                    <a16:creationId xmlns:a16="http://schemas.microsoft.com/office/drawing/2014/main" id="{DA57A711-B1B2-A8C8-BC25-BBE99AFDE918}"/>
                  </a:ext>
                </a:extLst>
              </p:cNvPr>
              <p:cNvPicPr/>
              <p:nvPr/>
            </p:nvPicPr>
            <p:blipFill>
              <a:blip r:embed="rId133"/>
              <a:stretch>
                <a:fillRect/>
              </a:stretch>
            </p:blipFill>
            <p:spPr>
              <a:xfrm>
                <a:off x="3186589" y="5693302"/>
                <a:ext cx="26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2BFE4894-D05D-1360-B84E-F3C87FD40919}"/>
                  </a:ext>
                </a:extLst>
              </p14:cNvPr>
              <p14:cNvContentPartPr/>
              <p14:nvPr/>
            </p14:nvContentPartPr>
            <p14:xfrm>
              <a:off x="3148789" y="5604382"/>
              <a:ext cx="272880" cy="181440"/>
            </p14:xfrm>
          </p:contentPart>
        </mc:Choice>
        <mc:Fallback>
          <p:pic>
            <p:nvPicPr>
              <p:cNvPr id="78" name="Freihand 77">
                <a:extLst>
                  <a:ext uri="{FF2B5EF4-FFF2-40B4-BE49-F238E27FC236}">
                    <a16:creationId xmlns:a16="http://schemas.microsoft.com/office/drawing/2014/main" id="{2BFE4894-D05D-1360-B84E-F3C87FD40919}"/>
                  </a:ext>
                </a:extLst>
              </p:cNvPr>
              <p:cNvPicPr/>
              <p:nvPr/>
            </p:nvPicPr>
            <p:blipFill>
              <a:blip r:embed="rId135"/>
              <a:stretch>
                <a:fillRect/>
              </a:stretch>
            </p:blipFill>
            <p:spPr>
              <a:xfrm>
                <a:off x="3140149" y="5595742"/>
                <a:ext cx="2905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615F822C-0AD9-DDE6-34F6-ADBBEAC15216}"/>
                  </a:ext>
                </a:extLst>
              </p14:cNvPr>
              <p14:cNvContentPartPr/>
              <p14:nvPr/>
            </p14:nvContentPartPr>
            <p14:xfrm>
              <a:off x="3304309" y="5562982"/>
              <a:ext cx="196920" cy="106560"/>
            </p14:xfrm>
          </p:contentPart>
        </mc:Choice>
        <mc:Fallback>
          <p:pic>
            <p:nvPicPr>
              <p:cNvPr id="79" name="Freihand 78">
                <a:extLst>
                  <a:ext uri="{FF2B5EF4-FFF2-40B4-BE49-F238E27FC236}">
                    <a16:creationId xmlns:a16="http://schemas.microsoft.com/office/drawing/2014/main" id="{615F822C-0AD9-DDE6-34F6-ADBBEAC15216}"/>
                  </a:ext>
                </a:extLst>
              </p:cNvPr>
              <p:cNvPicPr/>
              <p:nvPr/>
            </p:nvPicPr>
            <p:blipFill>
              <a:blip r:embed="rId137"/>
              <a:stretch>
                <a:fillRect/>
              </a:stretch>
            </p:blipFill>
            <p:spPr>
              <a:xfrm>
                <a:off x="3295309" y="5554342"/>
                <a:ext cx="214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CCB6A8A8-F80B-F3BA-CDFF-CF8E750382CF}"/>
                  </a:ext>
                </a:extLst>
              </p14:cNvPr>
              <p14:cNvContentPartPr/>
              <p14:nvPr/>
            </p14:nvContentPartPr>
            <p14:xfrm>
              <a:off x="3083629" y="5799142"/>
              <a:ext cx="149400" cy="155520"/>
            </p14:xfrm>
          </p:contentPart>
        </mc:Choice>
        <mc:Fallback>
          <p:pic>
            <p:nvPicPr>
              <p:cNvPr id="80" name="Freihand 79">
                <a:extLst>
                  <a:ext uri="{FF2B5EF4-FFF2-40B4-BE49-F238E27FC236}">
                    <a16:creationId xmlns:a16="http://schemas.microsoft.com/office/drawing/2014/main" id="{CCB6A8A8-F80B-F3BA-CDFF-CF8E750382CF}"/>
                  </a:ext>
                </a:extLst>
              </p:cNvPr>
              <p:cNvPicPr/>
              <p:nvPr/>
            </p:nvPicPr>
            <p:blipFill>
              <a:blip r:embed="rId139"/>
              <a:stretch>
                <a:fillRect/>
              </a:stretch>
            </p:blipFill>
            <p:spPr>
              <a:xfrm>
                <a:off x="3074629" y="5790142"/>
                <a:ext cx="167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E43EAE04-378A-84E6-0BB0-713A38FA10EB}"/>
                  </a:ext>
                </a:extLst>
              </p14:cNvPr>
              <p14:cNvContentPartPr/>
              <p14:nvPr/>
            </p14:nvContentPartPr>
            <p14:xfrm>
              <a:off x="3486469" y="5773942"/>
              <a:ext cx="108720" cy="166320"/>
            </p14:xfrm>
          </p:contentPart>
        </mc:Choice>
        <mc:Fallback>
          <p:pic>
            <p:nvPicPr>
              <p:cNvPr id="81" name="Freihand 80">
                <a:extLst>
                  <a:ext uri="{FF2B5EF4-FFF2-40B4-BE49-F238E27FC236}">
                    <a16:creationId xmlns:a16="http://schemas.microsoft.com/office/drawing/2014/main" id="{E43EAE04-378A-84E6-0BB0-713A38FA10EB}"/>
                  </a:ext>
                </a:extLst>
              </p:cNvPr>
              <p:cNvPicPr/>
              <p:nvPr/>
            </p:nvPicPr>
            <p:blipFill>
              <a:blip r:embed="rId141"/>
              <a:stretch>
                <a:fillRect/>
              </a:stretch>
            </p:blipFill>
            <p:spPr>
              <a:xfrm>
                <a:off x="3477829" y="5764942"/>
                <a:ext cx="1263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951FCD12-5A74-059A-7330-A0006DDAA892}"/>
                  </a:ext>
                </a:extLst>
              </p14:cNvPr>
              <p14:cNvContentPartPr/>
              <p14:nvPr/>
            </p14:nvContentPartPr>
            <p14:xfrm>
              <a:off x="3700669" y="5660542"/>
              <a:ext cx="152640" cy="30960"/>
            </p14:xfrm>
          </p:contentPart>
        </mc:Choice>
        <mc:Fallback>
          <p:pic>
            <p:nvPicPr>
              <p:cNvPr id="83" name="Freihand 82">
                <a:extLst>
                  <a:ext uri="{FF2B5EF4-FFF2-40B4-BE49-F238E27FC236}">
                    <a16:creationId xmlns:a16="http://schemas.microsoft.com/office/drawing/2014/main" id="{951FCD12-5A74-059A-7330-A0006DDAA892}"/>
                  </a:ext>
                </a:extLst>
              </p:cNvPr>
              <p:cNvPicPr/>
              <p:nvPr/>
            </p:nvPicPr>
            <p:blipFill>
              <a:blip r:embed="rId143"/>
              <a:stretch>
                <a:fillRect/>
              </a:stretch>
            </p:blipFill>
            <p:spPr>
              <a:xfrm>
                <a:off x="3691669" y="5651902"/>
                <a:ext cx="170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3A735329-4B20-C3F2-80BA-5AC9BB795B24}"/>
                  </a:ext>
                </a:extLst>
              </p14:cNvPr>
              <p14:cNvContentPartPr/>
              <p14:nvPr/>
            </p14:nvContentPartPr>
            <p14:xfrm>
              <a:off x="3750709" y="5724622"/>
              <a:ext cx="123120" cy="33480"/>
            </p14:xfrm>
          </p:contentPart>
        </mc:Choice>
        <mc:Fallback>
          <p:pic>
            <p:nvPicPr>
              <p:cNvPr id="84" name="Freihand 83">
                <a:extLst>
                  <a:ext uri="{FF2B5EF4-FFF2-40B4-BE49-F238E27FC236}">
                    <a16:creationId xmlns:a16="http://schemas.microsoft.com/office/drawing/2014/main" id="{3A735329-4B20-C3F2-80BA-5AC9BB795B24}"/>
                  </a:ext>
                </a:extLst>
              </p:cNvPr>
              <p:cNvPicPr/>
              <p:nvPr/>
            </p:nvPicPr>
            <p:blipFill>
              <a:blip r:embed="rId145"/>
              <a:stretch>
                <a:fillRect/>
              </a:stretch>
            </p:blipFill>
            <p:spPr>
              <a:xfrm>
                <a:off x="3741709" y="5715982"/>
                <a:ext cx="140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C5C7F731-F6C8-6F42-0413-4F50195F9948}"/>
                  </a:ext>
                </a:extLst>
              </p14:cNvPr>
              <p14:cNvContentPartPr/>
              <p14:nvPr/>
            </p14:nvContentPartPr>
            <p14:xfrm>
              <a:off x="4447309" y="5550382"/>
              <a:ext cx="139320" cy="172800"/>
            </p14:xfrm>
          </p:contentPart>
        </mc:Choice>
        <mc:Fallback>
          <p:pic>
            <p:nvPicPr>
              <p:cNvPr id="87" name="Freihand 86">
                <a:extLst>
                  <a:ext uri="{FF2B5EF4-FFF2-40B4-BE49-F238E27FC236}">
                    <a16:creationId xmlns:a16="http://schemas.microsoft.com/office/drawing/2014/main" id="{C5C7F731-F6C8-6F42-0413-4F50195F9948}"/>
                  </a:ext>
                </a:extLst>
              </p:cNvPr>
              <p:cNvPicPr/>
              <p:nvPr/>
            </p:nvPicPr>
            <p:blipFill>
              <a:blip r:embed="rId147"/>
              <a:stretch>
                <a:fillRect/>
              </a:stretch>
            </p:blipFill>
            <p:spPr>
              <a:xfrm>
                <a:off x="4438669" y="5541382"/>
                <a:ext cx="156960" cy="190440"/>
              </a:xfrm>
              <a:prstGeom prst="rect">
                <a:avLst/>
              </a:prstGeom>
            </p:spPr>
          </p:pic>
        </mc:Fallback>
      </mc:AlternateContent>
      <p:grpSp>
        <p:nvGrpSpPr>
          <p:cNvPr id="94" name="Gruppieren 93">
            <a:extLst>
              <a:ext uri="{FF2B5EF4-FFF2-40B4-BE49-F238E27FC236}">
                <a16:creationId xmlns:a16="http://schemas.microsoft.com/office/drawing/2014/main" id="{BD71756F-D976-EBEC-7D62-88A299C78909}"/>
              </a:ext>
            </a:extLst>
          </p:cNvPr>
          <p:cNvGrpSpPr/>
          <p:nvPr/>
        </p:nvGrpSpPr>
        <p:grpSpPr>
          <a:xfrm>
            <a:off x="3062389" y="6142582"/>
            <a:ext cx="248400" cy="317160"/>
            <a:chOff x="3062389" y="6142582"/>
            <a:chExt cx="248400" cy="317160"/>
          </a:xfrm>
        </p:grpSpPr>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7014A7F8-E827-0F54-E2AB-3F92AA466BCD}"/>
                    </a:ext>
                  </a:extLst>
                </p14:cNvPr>
                <p14:cNvContentPartPr/>
                <p14:nvPr/>
              </p14:nvContentPartPr>
              <p14:xfrm>
                <a:off x="3147349" y="6174982"/>
                <a:ext cx="34920" cy="154440"/>
              </p14:xfrm>
            </p:contentPart>
          </mc:Choice>
          <mc:Fallback>
            <p:pic>
              <p:nvPicPr>
                <p:cNvPr id="91" name="Freihand 90">
                  <a:extLst>
                    <a:ext uri="{FF2B5EF4-FFF2-40B4-BE49-F238E27FC236}">
                      <a16:creationId xmlns:a16="http://schemas.microsoft.com/office/drawing/2014/main" id="{7014A7F8-E827-0F54-E2AB-3F92AA466BCD}"/>
                    </a:ext>
                  </a:extLst>
                </p:cNvPr>
                <p:cNvPicPr/>
                <p:nvPr/>
              </p:nvPicPr>
              <p:blipFill>
                <a:blip r:embed="rId149"/>
                <a:stretch>
                  <a:fillRect/>
                </a:stretch>
              </p:blipFill>
              <p:spPr>
                <a:xfrm>
                  <a:off x="3138709" y="6166342"/>
                  <a:ext cx="52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846701FE-0FB6-CDC7-ACD8-113EAE9BFFF6}"/>
                    </a:ext>
                  </a:extLst>
                </p14:cNvPr>
                <p14:cNvContentPartPr/>
                <p14:nvPr/>
              </p14:nvContentPartPr>
              <p14:xfrm>
                <a:off x="3062389" y="6142582"/>
                <a:ext cx="167400" cy="113400"/>
              </p14:xfrm>
            </p:contentPart>
          </mc:Choice>
          <mc:Fallback>
            <p:pic>
              <p:nvPicPr>
                <p:cNvPr id="92" name="Freihand 91">
                  <a:extLst>
                    <a:ext uri="{FF2B5EF4-FFF2-40B4-BE49-F238E27FC236}">
                      <a16:creationId xmlns:a16="http://schemas.microsoft.com/office/drawing/2014/main" id="{846701FE-0FB6-CDC7-ACD8-113EAE9BFFF6}"/>
                    </a:ext>
                  </a:extLst>
                </p:cNvPr>
                <p:cNvPicPr/>
                <p:nvPr/>
              </p:nvPicPr>
              <p:blipFill>
                <a:blip r:embed="rId151"/>
                <a:stretch>
                  <a:fillRect/>
                </a:stretch>
              </p:blipFill>
              <p:spPr>
                <a:xfrm>
                  <a:off x="3053389" y="6133582"/>
                  <a:ext cx="185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AC16378E-2AB1-E9F1-23D3-9DE4F2EB6EEA}"/>
                    </a:ext>
                  </a:extLst>
                </p14:cNvPr>
                <p14:cNvContentPartPr/>
                <p14:nvPr/>
              </p14:nvContentPartPr>
              <p14:xfrm>
                <a:off x="3260389" y="6330142"/>
                <a:ext cx="50400" cy="129600"/>
              </p14:xfrm>
            </p:contentPart>
          </mc:Choice>
          <mc:Fallback>
            <p:pic>
              <p:nvPicPr>
                <p:cNvPr id="93" name="Freihand 92">
                  <a:extLst>
                    <a:ext uri="{FF2B5EF4-FFF2-40B4-BE49-F238E27FC236}">
                      <a16:creationId xmlns:a16="http://schemas.microsoft.com/office/drawing/2014/main" id="{AC16378E-2AB1-E9F1-23D3-9DE4F2EB6EEA}"/>
                    </a:ext>
                  </a:extLst>
                </p:cNvPr>
                <p:cNvPicPr/>
                <p:nvPr/>
              </p:nvPicPr>
              <p:blipFill>
                <a:blip r:embed="rId153"/>
                <a:stretch>
                  <a:fillRect/>
                </a:stretch>
              </p:blipFill>
              <p:spPr>
                <a:xfrm>
                  <a:off x="3251749" y="6321502"/>
                  <a:ext cx="68040" cy="14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D3E512D8-1F4F-C527-4475-25DD09100FF8}"/>
                  </a:ext>
                </a:extLst>
              </p14:cNvPr>
              <p14:cNvContentPartPr/>
              <p14:nvPr/>
            </p14:nvContentPartPr>
            <p14:xfrm>
              <a:off x="3694189" y="6173182"/>
              <a:ext cx="183600" cy="121320"/>
            </p14:xfrm>
          </p:contentPart>
        </mc:Choice>
        <mc:Fallback>
          <p:pic>
            <p:nvPicPr>
              <p:cNvPr id="95" name="Freihand 94">
                <a:extLst>
                  <a:ext uri="{FF2B5EF4-FFF2-40B4-BE49-F238E27FC236}">
                    <a16:creationId xmlns:a16="http://schemas.microsoft.com/office/drawing/2014/main" id="{D3E512D8-1F4F-C527-4475-25DD09100FF8}"/>
                  </a:ext>
                </a:extLst>
              </p:cNvPr>
              <p:cNvPicPr/>
              <p:nvPr/>
            </p:nvPicPr>
            <p:blipFill>
              <a:blip r:embed="rId155"/>
              <a:stretch>
                <a:fillRect/>
              </a:stretch>
            </p:blipFill>
            <p:spPr>
              <a:xfrm>
                <a:off x="3685549" y="6164542"/>
                <a:ext cx="201240" cy="138960"/>
              </a:xfrm>
              <a:prstGeom prst="rect">
                <a:avLst/>
              </a:prstGeom>
            </p:spPr>
          </p:pic>
        </mc:Fallback>
      </mc:AlternateContent>
      <p:grpSp>
        <p:nvGrpSpPr>
          <p:cNvPr id="126" name="Gruppieren 125">
            <a:extLst>
              <a:ext uri="{FF2B5EF4-FFF2-40B4-BE49-F238E27FC236}">
                <a16:creationId xmlns:a16="http://schemas.microsoft.com/office/drawing/2014/main" id="{FF8341CE-F2C3-B770-78D9-59BD460B5BC4}"/>
              </a:ext>
            </a:extLst>
          </p:cNvPr>
          <p:cNvGrpSpPr/>
          <p:nvPr/>
        </p:nvGrpSpPr>
        <p:grpSpPr>
          <a:xfrm>
            <a:off x="4804069" y="5710582"/>
            <a:ext cx="1822320" cy="530280"/>
            <a:chOff x="4804069" y="5710582"/>
            <a:chExt cx="1822320" cy="530280"/>
          </a:xfrm>
        </p:grpSpPr>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9966C242-4B11-02D3-B4D7-BA862B6FB5F0}"/>
                    </a:ext>
                  </a:extLst>
                </p14:cNvPr>
                <p14:cNvContentPartPr/>
                <p14:nvPr/>
              </p14:nvContentPartPr>
              <p14:xfrm>
                <a:off x="4804069" y="6108022"/>
                <a:ext cx="134280" cy="132840"/>
              </p14:xfrm>
            </p:contentPart>
          </mc:Choice>
          <mc:Fallback>
            <p:pic>
              <p:nvPicPr>
                <p:cNvPr id="100" name="Freihand 99">
                  <a:extLst>
                    <a:ext uri="{FF2B5EF4-FFF2-40B4-BE49-F238E27FC236}">
                      <a16:creationId xmlns:a16="http://schemas.microsoft.com/office/drawing/2014/main" id="{9966C242-4B11-02D3-B4D7-BA862B6FB5F0}"/>
                    </a:ext>
                  </a:extLst>
                </p:cNvPr>
                <p:cNvPicPr/>
                <p:nvPr/>
              </p:nvPicPr>
              <p:blipFill>
                <a:blip r:embed="rId157"/>
                <a:stretch>
                  <a:fillRect/>
                </a:stretch>
              </p:blipFill>
              <p:spPr>
                <a:xfrm>
                  <a:off x="4795069" y="6099022"/>
                  <a:ext cx="151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D809C3A2-EB61-D92C-23F3-F3FD1E9CA5E1}"/>
                    </a:ext>
                  </a:extLst>
                </p14:cNvPr>
                <p14:cNvContentPartPr/>
                <p14:nvPr/>
              </p14:nvContentPartPr>
              <p14:xfrm>
                <a:off x="5009269" y="6009382"/>
                <a:ext cx="115920" cy="180720"/>
              </p14:xfrm>
            </p:contentPart>
          </mc:Choice>
          <mc:Fallback>
            <p:pic>
              <p:nvPicPr>
                <p:cNvPr id="101" name="Freihand 100">
                  <a:extLst>
                    <a:ext uri="{FF2B5EF4-FFF2-40B4-BE49-F238E27FC236}">
                      <a16:creationId xmlns:a16="http://schemas.microsoft.com/office/drawing/2014/main" id="{D809C3A2-EB61-D92C-23F3-F3FD1E9CA5E1}"/>
                    </a:ext>
                  </a:extLst>
                </p:cNvPr>
                <p:cNvPicPr/>
                <p:nvPr/>
              </p:nvPicPr>
              <p:blipFill>
                <a:blip r:embed="rId159"/>
                <a:stretch>
                  <a:fillRect/>
                </a:stretch>
              </p:blipFill>
              <p:spPr>
                <a:xfrm>
                  <a:off x="5000629" y="6000742"/>
                  <a:ext cx="133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Freihand 102">
                  <a:extLst>
                    <a:ext uri="{FF2B5EF4-FFF2-40B4-BE49-F238E27FC236}">
                      <a16:creationId xmlns:a16="http://schemas.microsoft.com/office/drawing/2014/main" id="{B4C9FC77-5E94-2001-F382-A187507AF69A}"/>
                    </a:ext>
                  </a:extLst>
                </p14:cNvPr>
                <p14:cNvContentPartPr/>
                <p14:nvPr/>
              </p14:nvContentPartPr>
              <p14:xfrm>
                <a:off x="5229229" y="6021982"/>
                <a:ext cx="206280" cy="126000"/>
              </p14:xfrm>
            </p:contentPart>
          </mc:Choice>
          <mc:Fallback>
            <p:pic>
              <p:nvPicPr>
                <p:cNvPr id="103" name="Freihand 102">
                  <a:extLst>
                    <a:ext uri="{FF2B5EF4-FFF2-40B4-BE49-F238E27FC236}">
                      <a16:creationId xmlns:a16="http://schemas.microsoft.com/office/drawing/2014/main" id="{B4C9FC77-5E94-2001-F382-A187507AF69A}"/>
                    </a:ext>
                  </a:extLst>
                </p:cNvPr>
                <p:cNvPicPr/>
                <p:nvPr/>
              </p:nvPicPr>
              <p:blipFill>
                <a:blip r:embed="rId161"/>
                <a:stretch>
                  <a:fillRect/>
                </a:stretch>
              </p:blipFill>
              <p:spPr>
                <a:xfrm>
                  <a:off x="5220589" y="6012982"/>
                  <a:ext cx="223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4" name="Freihand 103">
                  <a:extLst>
                    <a:ext uri="{FF2B5EF4-FFF2-40B4-BE49-F238E27FC236}">
                      <a16:creationId xmlns:a16="http://schemas.microsoft.com/office/drawing/2014/main" id="{1E0CE6DF-79B2-610F-2D4F-ED37D55DAF06}"/>
                    </a:ext>
                  </a:extLst>
                </p14:cNvPr>
                <p14:cNvContentPartPr/>
                <p14:nvPr/>
              </p14:nvContentPartPr>
              <p14:xfrm>
                <a:off x="5542429" y="5940262"/>
                <a:ext cx="86040" cy="160920"/>
              </p14:xfrm>
            </p:contentPart>
          </mc:Choice>
          <mc:Fallback>
            <p:pic>
              <p:nvPicPr>
                <p:cNvPr id="104" name="Freihand 103">
                  <a:extLst>
                    <a:ext uri="{FF2B5EF4-FFF2-40B4-BE49-F238E27FC236}">
                      <a16:creationId xmlns:a16="http://schemas.microsoft.com/office/drawing/2014/main" id="{1E0CE6DF-79B2-610F-2D4F-ED37D55DAF06}"/>
                    </a:ext>
                  </a:extLst>
                </p:cNvPr>
                <p:cNvPicPr/>
                <p:nvPr/>
              </p:nvPicPr>
              <p:blipFill>
                <a:blip r:embed="rId163"/>
                <a:stretch>
                  <a:fillRect/>
                </a:stretch>
              </p:blipFill>
              <p:spPr>
                <a:xfrm>
                  <a:off x="5533789" y="5931622"/>
                  <a:ext cx="1036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 name="Freihand 104">
                  <a:extLst>
                    <a:ext uri="{FF2B5EF4-FFF2-40B4-BE49-F238E27FC236}">
                      <a16:creationId xmlns:a16="http://schemas.microsoft.com/office/drawing/2014/main" id="{519C3769-FBD6-F893-0BB5-BF0222AA5A69}"/>
                    </a:ext>
                  </a:extLst>
                </p14:cNvPr>
                <p14:cNvContentPartPr/>
                <p14:nvPr/>
              </p14:nvContentPartPr>
              <p14:xfrm>
                <a:off x="5504989" y="5864662"/>
                <a:ext cx="178920" cy="140400"/>
              </p14:xfrm>
            </p:contentPart>
          </mc:Choice>
          <mc:Fallback>
            <p:pic>
              <p:nvPicPr>
                <p:cNvPr id="105" name="Freihand 104">
                  <a:extLst>
                    <a:ext uri="{FF2B5EF4-FFF2-40B4-BE49-F238E27FC236}">
                      <a16:creationId xmlns:a16="http://schemas.microsoft.com/office/drawing/2014/main" id="{519C3769-FBD6-F893-0BB5-BF0222AA5A69}"/>
                    </a:ext>
                  </a:extLst>
                </p:cNvPr>
                <p:cNvPicPr/>
                <p:nvPr/>
              </p:nvPicPr>
              <p:blipFill>
                <a:blip r:embed="rId165"/>
                <a:stretch>
                  <a:fillRect/>
                </a:stretch>
              </p:blipFill>
              <p:spPr>
                <a:xfrm>
                  <a:off x="5495989" y="5856022"/>
                  <a:ext cx="196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7" name="Freihand 106">
                  <a:extLst>
                    <a:ext uri="{FF2B5EF4-FFF2-40B4-BE49-F238E27FC236}">
                      <a16:creationId xmlns:a16="http://schemas.microsoft.com/office/drawing/2014/main" id="{2AC62742-E8C2-43C8-B565-9A5FC73BC838}"/>
                    </a:ext>
                  </a:extLst>
                </p14:cNvPr>
                <p14:cNvContentPartPr/>
                <p14:nvPr/>
              </p14:nvContentPartPr>
              <p14:xfrm>
                <a:off x="5805229" y="6027382"/>
                <a:ext cx="88200" cy="120960"/>
              </p14:xfrm>
            </p:contentPart>
          </mc:Choice>
          <mc:Fallback>
            <p:pic>
              <p:nvPicPr>
                <p:cNvPr id="107" name="Freihand 106">
                  <a:extLst>
                    <a:ext uri="{FF2B5EF4-FFF2-40B4-BE49-F238E27FC236}">
                      <a16:creationId xmlns:a16="http://schemas.microsoft.com/office/drawing/2014/main" id="{2AC62742-E8C2-43C8-B565-9A5FC73BC838}"/>
                    </a:ext>
                  </a:extLst>
                </p:cNvPr>
                <p:cNvPicPr/>
                <p:nvPr/>
              </p:nvPicPr>
              <p:blipFill>
                <a:blip r:embed="rId167"/>
                <a:stretch>
                  <a:fillRect/>
                </a:stretch>
              </p:blipFill>
              <p:spPr>
                <a:xfrm>
                  <a:off x="5796589" y="6018742"/>
                  <a:ext cx="105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8" name="Freihand 107">
                  <a:extLst>
                    <a:ext uri="{FF2B5EF4-FFF2-40B4-BE49-F238E27FC236}">
                      <a16:creationId xmlns:a16="http://schemas.microsoft.com/office/drawing/2014/main" id="{7332E4C8-D91A-2CB5-FD6C-41144E5A9883}"/>
                    </a:ext>
                  </a:extLst>
                </p14:cNvPr>
                <p14:cNvContentPartPr/>
                <p14:nvPr/>
              </p14:nvContentPartPr>
              <p14:xfrm>
                <a:off x="5792989" y="5915422"/>
                <a:ext cx="51480" cy="19440"/>
              </p14:xfrm>
            </p:contentPart>
          </mc:Choice>
          <mc:Fallback>
            <p:pic>
              <p:nvPicPr>
                <p:cNvPr id="108" name="Freihand 107">
                  <a:extLst>
                    <a:ext uri="{FF2B5EF4-FFF2-40B4-BE49-F238E27FC236}">
                      <a16:creationId xmlns:a16="http://schemas.microsoft.com/office/drawing/2014/main" id="{7332E4C8-D91A-2CB5-FD6C-41144E5A9883}"/>
                    </a:ext>
                  </a:extLst>
                </p:cNvPr>
                <p:cNvPicPr/>
                <p:nvPr/>
              </p:nvPicPr>
              <p:blipFill>
                <a:blip r:embed="rId169"/>
                <a:stretch>
                  <a:fillRect/>
                </a:stretch>
              </p:blipFill>
              <p:spPr>
                <a:xfrm>
                  <a:off x="5783989" y="5906782"/>
                  <a:ext cx="69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9" name="Freihand 108">
                  <a:extLst>
                    <a:ext uri="{FF2B5EF4-FFF2-40B4-BE49-F238E27FC236}">
                      <a16:creationId xmlns:a16="http://schemas.microsoft.com/office/drawing/2014/main" id="{22ADC87D-FF64-8424-D173-678B308A6E3F}"/>
                    </a:ext>
                  </a:extLst>
                </p14:cNvPr>
                <p14:cNvContentPartPr/>
                <p14:nvPr/>
              </p14:nvContentPartPr>
              <p14:xfrm>
                <a:off x="5930509" y="5814262"/>
                <a:ext cx="62640" cy="162720"/>
              </p14:xfrm>
            </p:contentPart>
          </mc:Choice>
          <mc:Fallback>
            <p:pic>
              <p:nvPicPr>
                <p:cNvPr id="109" name="Freihand 108">
                  <a:extLst>
                    <a:ext uri="{FF2B5EF4-FFF2-40B4-BE49-F238E27FC236}">
                      <a16:creationId xmlns:a16="http://schemas.microsoft.com/office/drawing/2014/main" id="{22ADC87D-FF64-8424-D173-678B308A6E3F}"/>
                    </a:ext>
                  </a:extLst>
                </p:cNvPr>
                <p:cNvPicPr/>
                <p:nvPr/>
              </p:nvPicPr>
              <p:blipFill>
                <a:blip r:embed="rId171"/>
                <a:stretch>
                  <a:fillRect/>
                </a:stretch>
              </p:blipFill>
              <p:spPr>
                <a:xfrm>
                  <a:off x="5921869" y="5805622"/>
                  <a:ext cx="80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Freihand 109">
                  <a:extLst>
                    <a:ext uri="{FF2B5EF4-FFF2-40B4-BE49-F238E27FC236}">
                      <a16:creationId xmlns:a16="http://schemas.microsoft.com/office/drawing/2014/main" id="{0578FC60-B925-43D1-F344-06E85C46F8F2}"/>
                    </a:ext>
                  </a:extLst>
                </p14:cNvPr>
                <p14:cNvContentPartPr/>
                <p14:nvPr/>
              </p14:nvContentPartPr>
              <p14:xfrm>
                <a:off x="6175669" y="5768902"/>
                <a:ext cx="50400" cy="152640"/>
              </p14:xfrm>
            </p:contentPart>
          </mc:Choice>
          <mc:Fallback>
            <p:pic>
              <p:nvPicPr>
                <p:cNvPr id="110" name="Freihand 109">
                  <a:extLst>
                    <a:ext uri="{FF2B5EF4-FFF2-40B4-BE49-F238E27FC236}">
                      <a16:creationId xmlns:a16="http://schemas.microsoft.com/office/drawing/2014/main" id="{0578FC60-B925-43D1-F344-06E85C46F8F2}"/>
                    </a:ext>
                  </a:extLst>
                </p:cNvPr>
                <p:cNvPicPr/>
                <p:nvPr/>
              </p:nvPicPr>
              <p:blipFill>
                <a:blip r:embed="rId173"/>
                <a:stretch>
                  <a:fillRect/>
                </a:stretch>
              </p:blipFill>
              <p:spPr>
                <a:xfrm>
                  <a:off x="6167029" y="5760262"/>
                  <a:ext cx="68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1" name="Freihand 110">
                  <a:extLst>
                    <a:ext uri="{FF2B5EF4-FFF2-40B4-BE49-F238E27FC236}">
                      <a16:creationId xmlns:a16="http://schemas.microsoft.com/office/drawing/2014/main" id="{E29DAFC6-C562-9B3F-213C-EE3718D8E2C2}"/>
                    </a:ext>
                  </a:extLst>
                </p14:cNvPr>
                <p14:cNvContentPartPr/>
                <p14:nvPr/>
              </p14:nvContentPartPr>
              <p14:xfrm>
                <a:off x="6095749" y="5715262"/>
                <a:ext cx="185040" cy="86040"/>
              </p14:xfrm>
            </p:contentPart>
          </mc:Choice>
          <mc:Fallback>
            <p:pic>
              <p:nvPicPr>
                <p:cNvPr id="111" name="Freihand 110">
                  <a:extLst>
                    <a:ext uri="{FF2B5EF4-FFF2-40B4-BE49-F238E27FC236}">
                      <a16:creationId xmlns:a16="http://schemas.microsoft.com/office/drawing/2014/main" id="{E29DAFC6-C562-9B3F-213C-EE3718D8E2C2}"/>
                    </a:ext>
                  </a:extLst>
                </p:cNvPr>
                <p:cNvPicPr/>
                <p:nvPr/>
              </p:nvPicPr>
              <p:blipFill>
                <a:blip r:embed="rId175"/>
                <a:stretch>
                  <a:fillRect/>
                </a:stretch>
              </p:blipFill>
              <p:spPr>
                <a:xfrm>
                  <a:off x="6086749" y="5706622"/>
                  <a:ext cx="202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2" name="Freihand 111">
                  <a:extLst>
                    <a:ext uri="{FF2B5EF4-FFF2-40B4-BE49-F238E27FC236}">
                      <a16:creationId xmlns:a16="http://schemas.microsoft.com/office/drawing/2014/main" id="{D2F7B81B-BCC4-FBDB-DD3E-9BB659CDB0B7}"/>
                    </a:ext>
                  </a:extLst>
                </p14:cNvPr>
                <p14:cNvContentPartPr/>
                <p14:nvPr/>
              </p14:nvContentPartPr>
              <p14:xfrm>
                <a:off x="6350989" y="5816782"/>
                <a:ext cx="57960" cy="153000"/>
              </p14:xfrm>
            </p:contentPart>
          </mc:Choice>
          <mc:Fallback>
            <p:pic>
              <p:nvPicPr>
                <p:cNvPr id="112" name="Freihand 111">
                  <a:extLst>
                    <a:ext uri="{FF2B5EF4-FFF2-40B4-BE49-F238E27FC236}">
                      <a16:creationId xmlns:a16="http://schemas.microsoft.com/office/drawing/2014/main" id="{D2F7B81B-BCC4-FBDB-DD3E-9BB659CDB0B7}"/>
                    </a:ext>
                  </a:extLst>
                </p:cNvPr>
                <p:cNvPicPr/>
                <p:nvPr/>
              </p:nvPicPr>
              <p:blipFill>
                <a:blip r:embed="rId177"/>
                <a:stretch>
                  <a:fillRect/>
                </a:stretch>
              </p:blipFill>
              <p:spPr>
                <a:xfrm>
                  <a:off x="6342349" y="5807782"/>
                  <a:ext cx="75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3" name="Freihand 112">
                  <a:extLst>
                    <a:ext uri="{FF2B5EF4-FFF2-40B4-BE49-F238E27FC236}">
                      <a16:creationId xmlns:a16="http://schemas.microsoft.com/office/drawing/2014/main" id="{5D6A5142-E417-6D31-5796-889B60C26EF1}"/>
                    </a:ext>
                  </a:extLst>
                </p14:cNvPr>
                <p14:cNvContentPartPr/>
                <p14:nvPr/>
              </p14:nvContentPartPr>
              <p14:xfrm>
                <a:off x="6500389" y="5710582"/>
                <a:ext cx="126000" cy="87840"/>
              </p14:xfrm>
            </p:contentPart>
          </mc:Choice>
          <mc:Fallback>
            <p:pic>
              <p:nvPicPr>
                <p:cNvPr id="113" name="Freihand 112">
                  <a:extLst>
                    <a:ext uri="{FF2B5EF4-FFF2-40B4-BE49-F238E27FC236}">
                      <a16:creationId xmlns:a16="http://schemas.microsoft.com/office/drawing/2014/main" id="{5D6A5142-E417-6D31-5796-889B60C26EF1}"/>
                    </a:ext>
                  </a:extLst>
                </p:cNvPr>
                <p:cNvPicPr/>
                <p:nvPr/>
              </p:nvPicPr>
              <p:blipFill>
                <a:blip r:embed="rId179"/>
                <a:stretch>
                  <a:fillRect/>
                </a:stretch>
              </p:blipFill>
              <p:spPr>
                <a:xfrm>
                  <a:off x="6491749" y="5701942"/>
                  <a:ext cx="143640" cy="105480"/>
                </a:xfrm>
                <a:prstGeom prst="rect">
                  <a:avLst/>
                </a:prstGeom>
              </p:spPr>
            </p:pic>
          </mc:Fallback>
        </mc:AlternateContent>
      </p:grpSp>
      <p:grpSp>
        <p:nvGrpSpPr>
          <p:cNvPr id="125" name="Gruppieren 124">
            <a:extLst>
              <a:ext uri="{FF2B5EF4-FFF2-40B4-BE49-F238E27FC236}">
                <a16:creationId xmlns:a16="http://schemas.microsoft.com/office/drawing/2014/main" id="{1FB4894D-4EE9-F3BC-BEFF-E188308CF929}"/>
              </a:ext>
            </a:extLst>
          </p:cNvPr>
          <p:cNvGrpSpPr/>
          <p:nvPr/>
        </p:nvGrpSpPr>
        <p:grpSpPr>
          <a:xfrm>
            <a:off x="7314709" y="5095342"/>
            <a:ext cx="767880" cy="460440"/>
            <a:chOff x="7314709" y="5095342"/>
            <a:chExt cx="767880" cy="460440"/>
          </a:xfrm>
        </p:grpSpPr>
        <mc:AlternateContent xmlns:mc="http://schemas.openxmlformats.org/markup-compatibility/2006">
          <mc:Choice xmlns:p14="http://schemas.microsoft.com/office/powerpoint/2010/main" Requires="p14">
            <p:contentPart p14:bwMode="auto" r:id="rId180">
              <p14:nvContentPartPr>
                <p14:cNvPr id="118" name="Freihand 117">
                  <a:extLst>
                    <a:ext uri="{FF2B5EF4-FFF2-40B4-BE49-F238E27FC236}">
                      <a16:creationId xmlns:a16="http://schemas.microsoft.com/office/drawing/2014/main" id="{35C30374-E9A2-4B4D-DED6-2EE75C14E76B}"/>
                    </a:ext>
                  </a:extLst>
                </p14:cNvPr>
                <p14:cNvContentPartPr/>
                <p14:nvPr/>
              </p14:nvContentPartPr>
              <p14:xfrm>
                <a:off x="7314709" y="5389102"/>
                <a:ext cx="69120" cy="166680"/>
              </p14:xfrm>
            </p:contentPart>
          </mc:Choice>
          <mc:Fallback>
            <p:pic>
              <p:nvPicPr>
                <p:cNvPr id="118" name="Freihand 117">
                  <a:extLst>
                    <a:ext uri="{FF2B5EF4-FFF2-40B4-BE49-F238E27FC236}">
                      <a16:creationId xmlns:a16="http://schemas.microsoft.com/office/drawing/2014/main" id="{35C30374-E9A2-4B4D-DED6-2EE75C14E76B}"/>
                    </a:ext>
                  </a:extLst>
                </p:cNvPr>
                <p:cNvPicPr/>
                <p:nvPr/>
              </p:nvPicPr>
              <p:blipFill>
                <a:blip r:embed="rId181"/>
                <a:stretch>
                  <a:fillRect/>
                </a:stretch>
              </p:blipFill>
              <p:spPr>
                <a:xfrm>
                  <a:off x="7306069" y="5380102"/>
                  <a:ext cx="86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9" name="Freihand 118">
                  <a:extLst>
                    <a:ext uri="{FF2B5EF4-FFF2-40B4-BE49-F238E27FC236}">
                      <a16:creationId xmlns:a16="http://schemas.microsoft.com/office/drawing/2014/main" id="{9ED8C7B9-CD54-B192-3873-C4825D64D78A}"/>
                    </a:ext>
                  </a:extLst>
                </p14:cNvPr>
                <p14:cNvContentPartPr/>
                <p14:nvPr/>
              </p14:nvContentPartPr>
              <p14:xfrm>
                <a:off x="7317229" y="5285062"/>
                <a:ext cx="36000" cy="7200"/>
              </p14:xfrm>
            </p:contentPart>
          </mc:Choice>
          <mc:Fallback>
            <p:pic>
              <p:nvPicPr>
                <p:cNvPr id="119" name="Freihand 118">
                  <a:extLst>
                    <a:ext uri="{FF2B5EF4-FFF2-40B4-BE49-F238E27FC236}">
                      <a16:creationId xmlns:a16="http://schemas.microsoft.com/office/drawing/2014/main" id="{9ED8C7B9-CD54-B192-3873-C4825D64D78A}"/>
                    </a:ext>
                  </a:extLst>
                </p:cNvPr>
                <p:cNvPicPr/>
                <p:nvPr/>
              </p:nvPicPr>
              <p:blipFill>
                <a:blip r:embed="rId183"/>
                <a:stretch>
                  <a:fillRect/>
                </a:stretch>
              </p:blipFill>
              <p:spPr>
                <a:xfrm>
                  <a:off x="7308229" y="5276062"/>
                  <a:ext cx="53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0" name="Freihand 119">
                  <a:extLst>
                    <a:ext uri="{FF2B5EF4-FFF2-40B4-BE49-F238E27FC236}">
                      <a16:creationId xmlns:a16="http://schemas.microsoft.com/office/drawing/2014/main" id="{D45D7076-4FA2-59FD-5E0C-918CD6AD53C1}"/>
                    </a:ext>
                  </a:extLst>
                </p14:cNvPr>
                <p14:cNvContentPartPr/>
                <p14:nvPr/>
              </p14:nvContentPartPr>
              <p14:xfrm>
                <a:off x="7463749" y="5339062"/>
                <a:ext cx="141120" cy="68400"/>
              </p14:xfrm>
            </p:contentPart>
          </mc:Choice>
          <mc:Fallback>
            <p:pic>
              <p:nvPicPr>
                <p:cNvPr id="120" name="Freihand 119">
                  <a:extLst>
                    <a:ext uri="{FF2B5EF4-FFF2-40B4-BE49-F238E27FC236}">
                      <a16:creationId xmlns:a16="http://schemas.microsoft.com/office/drawing/2014/main" id="{D45D7076-4FA2-59FD-5E0C-918CD6AD53C1}"/>
                    </a:ext>
                  </a:extLst>
                </p:cNvPr>
                <p:cNvPicPr/>
                <p:nvPr/>
              </p:nvPicPr>
              <p:blipFill>
                <a:blip r:embed="rId185"/>
                <a:stretch>
                  <a:fillRect/>
                </a:stretch>
              </p:blipFill>
              <p:spPr>
                <a:xfrm>
                  <a:off x="7454749" y="5330422"/>
                  <a:ext cx="158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1" name="Freihand 120">
                  <a:extLst>
                    <a:ext uri="{FF2B5EF4-FFF2-40B4-BE49-F238E27FC236}">
                      <a16:creationId xmlns:a16="http://schemas.microsoft.com/office/drawing/2014/main" id="{0F43FD62-C065-97AB-0EC3-E4E585D8539B}"/>
                    </a:ext>
                  </a:extLst>
                </p14:cNvPr>
                <p14:cNvContentPartPr/>
                <p14:nvPr/>
              </p14:nvContentPartPr>
              <p14:xfrm>
                <a:off x="7500829" y="5397022"/>
                <a:ext cx="113400" cy="69480"/>
              </p14:xfrm>
            </p:contentPart>
          </mc:Choice>
          <mc:Fallback>
            <p:pic>
              <p:nvPicPr>
                <p:cNvPr id="121" name="Freihand 120">
                  <a:extLst>
                    <a:ext uri="{FF2B5EF4-FFF2-40B4-BE49-F238E27FC236}">
                      <a16:creationId xmlns:a16="http://schemas.microsoft.com/office/drawing/2014/main" id="{0F43FD62-C065-97AB-0EC3-E4E585D8539B}"/>
                    </a:ext>
                  </a:extLst>
                </p:cNvPr>
                <p:cNvPicPr/>
                <p:nvPr/>
              </p:nvPicPr>
              <p:blipFill>
                <a:blip r:embed="rId187"/>
                <a:stretch>
                  <a:fillRect/>
                </a:stretch>
              </p:blipFill>
              <p:spPr>
                <a:xfrm>
                  <a:off x="7491829" y="5388022"/>
                  <a:ext cx="131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2" name="Freihand 121">
                  <a:extLst>
                    <a:ext uri="{FF2B5EF4-FFF2-40B4-BE49-F238E27FC236}">
                      <a16:creationId xmlns:a16="http://schemas.microsoft.com/office/drawing/2014/main" id="{EF8E5C21-1EAC-40C9-371A-0D4518312AEC}"/>
                    </a:ext>
                  </a:extLst>
                </p14:cNvPr>
                <p14:cNvContentPartPr/>
                <p14:nvPr/>
              </p14:nvContentPartPr>
              <p14:xfrm>
                <a:off x="7707829" y="5173822"/>
                <a:ext cx="111600" cy="168480"/>
              </p14:xfrm>
            </p:contentPart>
          </mc:Choice>
          <mc:Fallback>
            <p:pic>
              <p:nvPicPr>
                <p:cNvPr id="122" name="Freihand 121">
                  <a:extLst>
                    <a:ext uri="{FF2B5EF4-FFF2-40B4-BE49-F238E27FC236}">
                      <a16:creationId xmlns:a16="http://schemas.microsoft.com/office/drawing/2014/main" id="{EF8E5C21-1EAC-40C9-371A-0D4518312AEC}"/>
                    </a:ext>
                  </a:extLst>
                </p:cNvPr>
                <p:cNvPicPr/>
                <p:nvPr/>
              </p:nvPicPr>
              <p:blipFill>
                <a:blip r:embed="rId189"/>
                <a:stretch>
                  <a:fillRect/>
                </a:stretch>
              </p:blipFill>
              <p:spPr>
                <a:xfrm>
                  <a:off x="7699189" y="5164822"/>
                  <a:ext cx="1292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3" name="Freihand 122">
                  <a:extLst>
                    <a:ext uri="{FF2B5EF4-FFF2-40B4-BE49-F238E27FC236}">
                      <a16:creationId xmlns:a16="http://schemas.microsoft.com/office/drawing/2014/main" id="{6D11D8B3-1E97-5677-032E-C8080834EF91}"/>
                    </a:ext>
                  </a:extLst>
                </p14:cNvPr>
                <p14:cNvContentPartPr/>
                <p14:nvPr/>
              </p14:nvContentPartPr>
              <p14:xfrm>
                <a:off x="7895029" y="5285062"/>
                <a:ext cx="19440" cy="77400"/>
              </p14:xfrm>
            </p:contentPart>
          </mc:Choice>
          <mc:Fallback>
            <p:pic>
              <p:nvPicPr>
                <p:cNvPr id="123" name="Freihand 122">
                  <a:extLst>
                    <a:ext uri="{FF2B5EF4-FFF2-40B4-BE49-F238E27FC236}">
                      <a16:creationId xmlns:a16="http://schemas.microsoft.com/office/drawing/2014/main" id="{6D11D8B3-1E97-5677-032E-C8080834EF91}"/>
                    </a:ext>
                  </a:extLst>
                </p:cNvPr>
                <p:cNvPicPr/>
                <p:nvPr/>
              </p:nvPicPr>
              <p:blipFill>
                <a:blip r:embed="rId191"/>
                <a:stretch>
                  <a:fillRect/>
                </a:stretch>
              </p:blipFill>
              <p:spPr>
                <a:xfrm>
                  <a:off x="7886029" y="5276062"/>
                  <a:ext cx="37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4" name="Freihand 123">
                  <a:extLst>
                    <a:ext uri="{FF2B5EF4-FFF2-40B4-BE49-F238E27FC236}">
                      <a16:creationId xmlns:a16="http://schemas.microsoft.com/office/drawing/2014/main" id="{F8A8FF63-B7C1-72D4-EE4A-007BB80F23D4}"/>
                    </a:ext>
                  </a:extLst>
                </p14:cNvPr>
                <p14:cNvContentPartPr/>
                <p14:nvPr/>
              </p14:nvContentPartPr>
              <p14:xfrm>
                <a:off x="7951909" y="5095342"/>
                <a:ext cx="130680" cy="203760"/>
              </p14:xfrm>
            </p:contentPart>
          </mc:Choice>
          <mc:Fallback>
            <p:pic>
              <p:nvPicPr>
                <p:cNvPr id="124" name="Freihand 123">
                  <a:extLst>
                    <a:ext uri="{FF2B5EF4-FFF2-40B4-BE49-F238E27FC236}">
                      <a16:creationId xmlns:a16="http://schemas.microsoft.com/office/drawing/2014/main" id="{F8A8FF63-B7C1-72D4-EE4A-007BB80F23D4}"/>
                    </a:ext>
                  </a:extLst>
                </p:cNvPr>
                <p:cNvPicPr/>
                <p:nvPr/>
              </p:nvPicPr>
              <p:blipFill>
                <a:blip r:embed="rId193"/>
                <a:stretch>
                  <a:fillRect/>
                </a:stretch>
              </p:blipFill>
              <p:spPr>
                <a:xfrm>
                  <a:off x="7942909" y="5086702"/>
                  <a:ext cx="148320" cy="22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4">
            <p14:nvContentPartPr>
              <p14:cNvPr id="127" name="Freihand 126">
                <a:extLst>
                  <a:ext uri="{FF2B5EF4-FFF2-40B4-BE49-F238E27FC236}">
                    <a16:creationId xmlns:a16="http://schemas.microsoft.com/office/drawing/2014/main" id="{8ECB158E-C715-6304-168E-C0CA1A7A0440}"/>
                  </a:ext>
                </a:extLst>
              </p14:cNvPr>
              <p14:cNvContentPartPr/>
              <p14:nvPr/>
            </p14:nvContentPartPr>
            <p14:xfrm>
              <a:off x="6698749" y="727462"/>
              <a:ext cx="878400" cy="182160"/>
            </p14:xfrm>
          </p:contentPart>
        </mc:Choice>
        <mc:Fallback>
          <p:pic>
            <p:nvPicPr>
              <p:cNvPr id="127" name="Freihand 126">
                <a:extLst>
                  <a:ext uri="{FF2B5EF4-FFF2-40B4-BE49-F238E27FC236}">
                    <a16:creationId xmlns:a16="http://schemas.microsoft.com/office/drawing/2014/main" id="{8ECB158E-C715-6304-168E-C0CA1A7A0440}"/>
                  </a:ext>
                </a:extLst>
              </p:cNvPr>
              <p:cNvPicPr/>
              <p:nvPr/>
            </p:nvPicPr>
            <p:blipFill>
              <a:blip r:embed="rId195"/>
              <a:stretch>
                <a:fillRect/>
              </a:stretch>
            </p:blipFill>
            <p:spPr>
              <a:xfrm>
                <a:off x="6690109" y="718462"/>
                <a:ext cx="896040" cy="199800"/>
              </a:xfrm>
              <a:prstGeom prst="rect">
                <a:avLst/>
              </a:prstGeom>
            </p:spPr>
          </p:pic>
        </mc:Fallback>
      </mc:AlternateContent>
      <p:grpSp>
        <p:nvGrpSpPr>
          <p:cNvPr id="133" name="Gruppieren 132">
            <a:extLst>
              <a:ext uri="{FF2B5EF4-FFF2-40B4-BE49-F238E27FC236}">
                <a16:creationId xmlns:a16="http://schemas.microsoft.com/office/drawing/2014/main" id="{8A3F3F4D-8943-8C5D-7DD6-7056466B56EC}"/>
              </a:ext>
            </a:extLst>
          </p:cNvPr>
          <p:cNvGrpSpPr/>
          <p:nvPr/>
        </p:nvGrpSpPr>
        <p:grpSpPr>
          <a:xfrm>
            <a:off x="4070029" y="5560822"/>
            <a:ext cx="297360" cy="280080"/>
            <a:chOff x="4070029" y="5560822"/>
            <a:chExt cx="297360" cy="280080"/>
          </a:xfrm>
        </p:grpSpPr>
        <mc:AlternateContent xmlns:mc="http://schemas.openxmlformats.org/markup-compatibility/2006">
          <mc:Choice xmlns:p14="http://schemas.microsoft.com/office/powerpoint/2010/main" Requires="p14">
            <p:contentPart p14:bwMode="auto" r:id="rId196">
              <p14:nvContentPartPr>
                <p14:cNvPr id="128" name="Freihand 127">
                  <a:extLst>
                    <a:ext uri="{FF2B5EF4-FFF2-40B4-BE49-F238E27FC236}">
                      <a16:creationId xmlns:a16="http://schemas.microsoft.com/office/drawing/2014/main" id="{339358B7-2ABE-6233-8463-F82EA49B1A0F}"/>
                    </a:ext>
                  </a:extLst>
                </p14:cNvPr>
                <p14:cNvContentPartPr/>
                <p14:nvPr/>
              </p14:nvContentPartPr>
              <p14:xfrm>
                <a:off x="4070029" y="5560822"/>
                <a:ext cx="129240" cy="280080"/>
              </p14:xfrm>
            </p:contentPart>
          </mc:Choice>
          <mc:Fallback>
            <p:pic>
              <p:nvPicPr>
                <p:cNvPr id="128" name="Freihand 127">
                  <a:extLst>
                    <a:ext uri="{FF2B5EF4-FFF2-40B4-BE49-F238E27FC236}">
                      <a16:creationId xmlns:a16="http://schemas.microsoft.com/office/drawing/2014/main" id="{339358B7-2ABE-6233-8463-F82EA49B1A0F}"/>
                    </a:ext>
                  </a:extLst>
                </p:cNvPr>
                <p:cNvPicPr/>
                <p:nvPr/>
              </p:nvPicPr>
              <p:blipFill>
                <a:blip r:embed="rId197"/>
                <a:stretch>
                  <a:fillRect/>
                </a:stretch>
              </p:blipFill>
              <p:spPr>
                <a:xfrm>
                  <a:off x="4061389" y="5551822"/>
                  <a:ext cx="1468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9" name="Freihand 128">
                  <a:extLst>
                    <a:ext uri="{FF2B5EF4-FFF2-40B4-BE49-F238E27FC236}">
                      <a16:creationId xmlns:a16="http://schemas.microsoft.com/office/drawing/2014/main" id="{136C7B37-3B0C-2F97-D508-401B75061CD1}"/>
                    </a:ext>
                  </a:extLst>
                </p14:cNvPr>
                <p14:cNvContentPartPr/>
                <p14:nvPr/>
              </p14:nvContentPartPr>
              <p14:xfrm>
                <a:off x="4263349" y="5578102"/>
                <a:ext cx="104040" cy="172440"/>
              </p14:xfrm>
            </p:contentPart>
          </mc:Choice>
          <mc:Fallback>
            <p:pic>
              <p:nvPicPr>
                <p:cNvPr id="129" name="Freihand 128">
                  <a:extLst>
                    <a:ext uri="{FF2B5EF4-FFF2-40B4-BE49-F238E27FC236}">
                      <a16:creationId xmlns:a16="http://schemas.microsoft.com/office/drawing/2014/main" id="{136C7B37-3B0C-2F97-D508-401B75061CD1}"/>
                    </a:ext>
                  </a:extLst>
                </p:cNvPr>
                <p:cNvPicPr/>
                <p:nvPr/>
              </p:nvPicPr>
              <p:blipFill>
                <a:blip r:embed="rId199"/>
                <a:stretch>
                  <a:fillRect/>
                </a:stretch>
              </p:blipFill>
              <p:spPr>
                <a:xfrm>
                  <a:off x="4254349" y="5569102"/>
                  <a:ext cx="121680" cy="190080"/>
                </a:xfrm>
                <a:prstGeom prst="rect">
                  <a:avLst/>
                </a:prstGeom>
              </p:spPr>
            </p:pic>
          </mc:Fallback>
        </mc:AlternateContent>
      </p:grpSp>
      <p:grpSp>
        <p:nvGrpSpPr>
          <p:cNvPr id="132" name="Gruppieren 131">
            <a:extLst>
              <a:ext uri="{FF2B5EF4-FFF2-40B4-BE49-F238E27FC236}">
                <a16:creationId xmlns:a16="http://schemas.microsoft.com/office/drawing/2014/main" id="{94ACD775-E45C-60E6-C7FC-5EF53A15A4A7}"/>
              </a:ext>
            </a:extLst>
          </p:cNvPr>
          <p:cNvGrpSpPr/>
          <p:nvPr/>
        </p:nvGrpSpPr>
        <p:grpSpPr>
          <a:xfrm>
            <a:off x="4646389" y="5406742"/>
            <a:ext cx="362520" cy="261360"/>
            <a:chOff x="4646389" y="5406742"/>
            <a:chExt cx="362520" cy="261360"/>
          </a:xfrm>
        </p:grpSpPr>
        <mc:AlternateContent xmlns:mc="http://schemas.openxmlformats.org/markup-compatibility/2006">
          <mc:Choice xmlns:p14="http://schemas.microsoft.com/office/powerpoint/2010/main" Requires="p14">
            <p:contentPart p14:bwMode="auto" r:id="rId200">
              <p14:nvContentPartPr>
                <p14:cNvPr id="130" name="Freihand 129">
                  <a:extLst>
                    <a:ext uri="{FF2B5EF4-FFF2-40B4-BE49-F238E27FC236}">
                      <a16:creationId xmlns:a16="http://schemas.microsoft.com/office/drawing/2014/main" id="{1784CE83-B76C-2543-507A-5DB96E1D6729}"/>
                    </a:ext>
                  </a:extLst>
                </p14:cNvPr>
                <p14:cNvContentPartPr/>
                <p14:nvPr/>
              </p14:nvContentPartPr>
              <p14:xfrm>
                <a:off x="4646389" y="5443102"/>
                <a:ext cx="176760" cy="225000"/>
              </p14:xfrm>
            </p:contentPart>
          </mc:Choice>
          <mc:Fallback>
            <p:pic>
              <p:nvPicPr>
                <p:cNvPr id="130" name="Freihand 129">
                  <a:extLst>
                    <a:ext uri="{FF2B5EF4-FFF2-40B4-BE49-F238E27FC236}">
                      <a16:creationId xmlns:a16="http://schemas.microsoft.com/office/drawing/2014/main" id="{1784CE83-B76C-2543-507A-5DB96E1D6729}"/>
                    </a:ext>
                  </a:extLst>
                </p:cNvPr>
                <p:cNvPicPr/>
                <p:nvPr/>
              </p:nvPicPr>
              <p:blipFill>
                <a:blip r:embed="rId201"/>
                <a:stretch>
                  <a:fillRect/>
                </a:stretch>
              </p:blipFill>
              <p:spPr>
                <a:xfrm>
                  <a:off x="4637389" y="5434462"/>
                  <a:ext cx="1944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1" name="Freihand 130">
                  <a:extLst>
                    <a:ext uri="{FF2B5EF4-FFF2-40B4-BE49-F238E27FC236}">
                      <a16:creationId xmlns:a16="http://schemas.microsoft.com/office/drawing/2014/main" id="{6BBA0CF8-AB01-0190-3B63-8C3CB85108F8}"/>
                    </a:ext>
                  </a:extLst>
                </p14:cNvPr>
                <p14:cNvContentPartPr/>
                <p14:nvPr/>
              </p14:nvContentPartPr>
              <p14:xfrm>
                <a:off x="4897669" y="5406742"/>
                <a:ext cx="111240" cy="163440"/>
              </p14:xfrm>
            </p:contentPart>
          </mc:Choice>
          <mc:Fallback>
            <p:pic>
              <p:nvPicPr>
                <p:cNvPr id="131" name="Freihand 130">
                  <a:extLst>
                    <a:ext uri="{FF2B5EF4-FFF2-40B4-BE49-F238E27FC236}">
                      <a16:creationId xmlns:a16="http://schemas.microsoft.com/office/drawing/2014/main" id="{6BBA0CF8-AB01-0190-3B63-8C3CB85108F8}"/>
                    </a:ext>
                  </a:extLst>
                </p:cNvPr>
                <p:cNvPicPr/>
                <p:nvPr/>
              </p:nvPicPr>
              <p:blipFill>
                <a:blip r:embed="rId203"/>
                <a:stretch>
                  <a:fillRect/>
                </a:stretch>
              </p:blipFill>
              <p:spPr>
                <a:xfrm>
                  <a:off x="4888669" y="5398102"/>
                  <a:ext cx="128880" cy="181080"/>
                </a:xfrm>
                <a:prstGeom prst="rect">
                  <a:avLst/>
                </a:prstGeom>
              </p:spPr>
            </p:pic>
          </mc:Fallback>
        </mc:AlternateContent>
      </p:grpSp>
      <p:grpSp>
        <p:nvGrpSpPr>
          <p:cNvPr id="136" name="Gruppieren 135">
            <a:extLst>
              <a:ext uri="{FF2B5EF4-FFF2-40B4-BE49-F238E27FC236}">
                <a16:creationId xmlns:a16="http://schemas.microsoft.com/office/drawing/2014/main" id="{5653E1DD-94DB-6C50-6286-01758BE712C2}"/>
              </a:ext>
            </a:extLst>
          </p:cNvPr>
          <p:cNvGrpSpPr/>
          <p:nvPr/>
        </p:nvGrpSpPr>
        <p:grpSpPr>
          <a:xfrm>
            <a:off x="3978589" y="6031702"/>
            <a:ext cx="339120" cy="285120"/>
            <a:chOff x="3978589" y="6031702"/>
            <a:chExt cx="339120" cy="285120"/>
          </a:xfrm>
        </p:grpSpPr>
        <mc:AlternateContent xmlns:mc="http://schemas.openxmlformats.org/markup-compatibility/2006">
          <mc:Choice xmlns:p14="http://schemas.microsoft.com/office/powerpoint/2010/main" Requires="p14">
            <p:contentPart p14:bwMode="auto" r:id="rId204">
              <p14:nvContentPartPr>
                <p14:cNvPr id="134" name="Freihand 133">
                  <a:extLst>
                    <a:ext uri="{FF2B5EF4-FFF2-40B4-BE49-F238E27FC236}">
                      <a16:creationId xmlns:a16="http://schemas.microsoft.com/office/drawing/2014/main" id="{B8D63E6B-E901-704F-1509-976D6F8FBC53}"/>
                    </a:ext>
                  </a:extLst>
                </p14:cNvPr>
                <p14:cNvContentPartPr/>
                <p14:nvPr/>
              </p14:nvContentPartPr>
              <p14:xfrm>
                <a:off x="3978589" y="6031702"/>
                <a:ext cx="147600" cy="285120"/>
              </p14:xfrm>
            </p:contentPart>
          </mc:Choice>
          <mc:Fallback>
            <p:pic>
              <p:nvPicPr>
                <p:cNvPr id="134" name="Freihand 133">
                  <a:extLst>
                    <a:ext uri="{FF2B5EF4-FFF2-40B4-BE49-F238E27FC236}">
                      <a16:creationId xmlns:a16="http://schemas.microsoft.com/office/drawing/2014/main" id="{B8D63E6B-E901-704F-1509-976D6F8FBC53}"/>
                    </a:ext>
                  </a:extLst>
                </p:cNvPr>
                <p:cNvPicPr/>
                <p:nvPr/>
              </p:nvPicPr>
              <p:blipFill>
                <a:blip r:embed="rId205"/>
                <a:stretch>
                  <a:fillRect/>
                </a:stretch>
              </p:blipFill>
              <p:spPr>
                <a:xfrm>
                  <a:off x="3969589" y="6022702"/>
                  <a:ext cx="1652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5" name="Freihand 134">
                  <a:extLst>
                    <a:ext uri="{FF2B5EF4-FFF2-40B4-BE49-F238E27FC236}">
                      <a16:creationId xmlns:a16="http://schemas.microsoft.com/office/drawing/2014/main" id="{3FD650B2-A08C-0F7F-39C5-00B22BFCDDCD}"/>
                    </a:ext>
                  </a:extLst>
                </p14:cNvPr>
                <p14:cNvContentPartPr/>
                <p14:nvPr/>
              </p14:nvContentPartPr>
              <p14:xfrm>
                <a:off x="4192429" y="6124942"/>
                <a:ext cx="125280" cy="162360"/>
              </p14:xfrm>
            </p:contentPart>
          </mc:Choice>
          <mc:Fallback>
            <p:pic>
              <p:nvPicPr>
                <p:cNvPr id="135" name="Freihand 134">
                  <a:extLst>
                    <a:ext uri="{FF2B5EF4-FFF2-40B4-BE49-F238E27FC236}">
                      <a16:creationId xmlns:a16="http://schemas.microsoft.com/office/drawing/2014/main" id="{3FD650B2-A08C-0F7F-39C5-00B22BFCDDCD}"/>
                    </a:ext>
                  </a:extLst>
                </p:cNvPr>
                <p:cNvPicPr/>
                <p:nvPr/>
              </p:nvPicPr>
              <p:blipFill>
                <a:blip r:embed="rId207"/>
                <a:stretch>
                  <a:fillRect/>
                </a:stretch>
              </p:blipFill>
              <p:spPr>
                <a:xfrm>
                  <a:off x="4183429" y="6115942"/>
                  <a:ext cx="142920" cy="180000"/>
                </a:xfrm>
                <a:prstGeom prst="rect">
                  <a:avLst/>
                </a:prstGeom>
              </p:spPr>
            </p:pic>
          </mc:Fallback>
        </mc:AlternateContent>
      </p:grpSp>
      <p:grpSp>
        <p:nvGrpSpPr>
          <p:cNvPr id="139" name="Gruppieren 138">
            <a:extLst>
              <a:ext uri="{FF2B5EF4-FFF2-40B4-BE49-F238E27FC236}">
                <a16:creationId xmlns:a16="http://schemas.microsoft.com/office/drawing/2014/main" id="{E3A65D88-DD5D-B815-7EDA-1FCCBE613A94}"/>
              </a:ext>
            </a:extLst>
          </p:cNvPr>
          <p:cNvGrpSpPr/>
          <p:nvPr/>
        </p:nvGrpSpPr>
        <p:grpSpPr>
          <a:xfrm>
            <a:off x="6680749" y="5482702"/>
            <a:ext cx="318960" cy="268920"/>
            <a:chOff x="6680749" y="5482702"/>
            <a:chExt cx="318960" cy="268920"/>
          </a:xfrm>
        </p:grpSpPr>
        <mc:AlternateContent xmlns:mc="http://schemas.openxmlformats.org/markup-compatibility/2006">
          <mc:Choice xmlns:p14="http://schemas.microsoft.com/office/powerpoint/2010/main" Requires="p14">
            <p:contentPart p14:bwMode="auto" r:id="rId208">
              <p14:nvContentPartPr>
                <p14:cNvPr id="137" name="Freihand 136">
                  <a:extLst>
                    <a:ext uri="{FF2B5EF4-FFF2-40B4-BE49-F238E27FC236}">
                      <a16:creationId xmlns:a16="http://schemas.microsoft.com/office/drawing/2014/main" id="{167475E9-ECA5-1BF6-F6BB-392070172BDC}"/>
                    </a:ext>
                  </a:extLst>
                </p14:cNvPr>
                <p14:cNvContentPartPr/>
                <p14:nvPr/>
              </p14:nvContentPartPr>
              <p14:xfrm>
                <a:off x="6680749" y="5541742"/>
                <a:ext cx="135720" cy="209880"/>
              </p14:xfrm>
            </p:contentPart>
          </mc:Choice>
          <mc:Fallback>
            <p:pic>
              <p:nvPicPr>
                <p:cNvPr id="137" name="Freihand 136">
                  <a:extLst>
                    <a:ext uri="{FF2B5EF4-FFF2-40B4-BE49-F238E27FC236}">
                      <a16:creationId xmlns:a16="http://schemas.microsoft.com/office/drawing/2014/main" id="{167475E9-ECA5-1BF6-F6BB-392070172BDC}"/>
                    </a:ext>
                  </a:extLst>
                </p:cNvPr>
                <p:cNvPicPr/>
                <p:nvPr/>
              </p:nvPicPr>
              <p:blipFill>
                <a:blip r:embed="rId209"/>
                <a:stretch>
                  <a:fillRect/>
                </a:stretch>
              </p:blipFill>
              <p:spPr>
                <a:xfrm>
                  <a:off x="6672109" y="5532742"/>
                  <a:ext cx="153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8" name="Freihand 137">
                  <a:extLst>
                    <a:ext uri="{FF2B5EF4-FFF2-40B4-BE49-F238E27FC236}">
                      <a16:creationId xmlns:a16="http://schemas.microsoft.com/office/drawing/2014/main" id="{8F34659D-410D-E5CA-D87E-6AE0BD8B9A2A}"/>
                    </a:ext>
                  </a:extLst>
                </p14:cNvPr>
                <p14:cNvContentPartPr/>
                <p14:nvPr/>
              </p14:nvContentPartPr>
              <p14:xfrm>
                <a:off x="6863629" y="5482702"/>
                <a:ext cx="136080" cy="176040"/>
              </p14:xfrm>
            </p:contentPart>
          </mc:Choice>
          <mc:Fallback>
            <p:pic>
              <p:nvPicPr>
                <p:cNvPr id="138" name="Freihand 137">
                  <a:extLst>
                    <a:ext uri="{FF2B5EF4-FFF2-40B4-BE49-F238E27FC236}">
                      <a16:creationId xmlns:a16="http://schemas.microsoft.com/office/drawing/2014/main" id="{8F34659D-410D-E5CA-D87E-6AE0BD8B9A2A}"/>
                    </a:ext>
                  </a:extLst>
                </p:cNvPr>
                <p:cNvPicPr/>
                <p:nvPr/>
              </p:nvPicPr>
              <p:blipFill>
                <a:blip r:embed="rId211"/>
                <a:stretch>
                  <a:fillRect/>
                </a:stretch>
              </p:blipFill>
              <p:spPr>
                <a:xfrm>
                  <a:off x="6854629" y="5473702"/>
                  <a:ext cx="153720" cy="193680"/>
                </a:xfrm>
                <a:prstGeom prst="rect">
                  <a:avLst/>
                </a:prstGeom>
              </p:spPr>
            </p:pic>
          </mc:Fallback>
        </mc:AlternateContent>
      </p:grpSp>
    </p:spTree>
    <p:extLst>
      <p:ext uri="{BB962C8B-B14F-4D97-AF65-F5344CB8AC3E}">
        <p14:creationId xmlns:p14="http://schemas.microsoft.com/office/powerpoint/2010/main" val="342627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Koalitionen</a:t>
            </a:r>
            <a:endParaRPr lang="en-US" sz="2903" dirty="0">
              <a:solidFill>
                <a:sysClr val="windowText" lastClr="000000"/>
              </a:solidFill>
            </a:endParaRPr>
          </a:p>
        </p:txBody>
      </p:sp>
      <p:sp>
        <p:nvSpPr>
          <p:cNvPr id="3" name="Textfeld 2"/>
          <p:cNvSpPr txBox="1"/>
          <p:nvPr/>
        </p:nvSpPr>
        <p:spPr>
          <a:xfrm>
            <a:off x="1597695" y="1044661"/>
            <a:ext cx="7600584" cy="4768678"/>
          </a:xfrm>
          <a:prstGeom prst="rect">
            <a:avLst/>
          </a:prstGeom>
          <a:noFill/>
        </p:spPr>
        <p:txBody>
          <a:bodyPr wrap="square" rtlCol="0">
            <a:noAutofit/>
          </a:bodyPr>
          <a:lstStyle/>
          <a:p>
            <a:pPr marL="311079" indent="-311079">
              <a:buFont typeface="Arial" panose="020B0604020202020204" pitchFamily="34" charset="0"/>
              <a:buChar char="•"/>
            </a:pPr>
            <a:r>
              <a:rPr lang="en-US" sz="2177" dirty="0" err="1"/>
              <a:t>Koalition</a:t>
            </a:r>
            <a:r>
              <a:rPr lang="en-US" sz="2177" dirty="0"/>
              <a:t>: </a:t>
            </a:r>
            <a:r>
              <a:rPr lang="en-US" sz="2177" dirty="0" err="1"/>
              <a:t>Jede</a:t>
            </a:r>
            <a:r>
              <a:rPr lang="en-US" sz="2177" dirty="0"/>
              <a:t> </a:t>
            </a:r>
            <a:r>
              <a:rPr lang="en-US" sz="2177" dirty="0" err="1"/>
              <a:t>Menge</a:t>
            </a:r>
            <a:r>
              <a:rPr lang="en-US" sz="2177" dirty="0"/>
              <a:t> von </a:t>
            </a:r>
            <a:r>
              <a:rPr lang="en-US" sz="2177" dirty="0" err="1"/>
              <a:t>Spielern</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Gewicht</a:t>
            </a:r>
            <a:r>
              <a:rPr lang="en-US" sz="2177" dirty="0"/>
              <a:t> der </a:t>
            </a:r>
            <a:r>
              <a:rPr lang="en-US" sz="2177" dirty="0" err="1"/>
              <a:t>Koalition</a:t>
            </a:r>
            <a:r>
              <a:rPr lang="en-US" sz="2177" dirty="0"/>
              <a:t>: </a:t>
            </a:r>
            <a:r>
              <a:rPr lang="en-US" sz="2177" dirty="0" err="1"/>
              <a:t>Summe</a:t>
            </a:r>
            <a:r>
              <a:rPr lang="en-US" sz="2177" dirty="0"/>
              <a:t> der </a:t>
            </a:r>
            <a:r>
              <a:rPr lang="en-US" sz="2177" dirty="0" err="1"/>
              <a:t>Einzelgewichte</a:t>
            </a:r>
            <a:r>
              <a:rPr lang="en-US" sz="2177" dirty="0"/>
              <a:t> der </a:t>
            </a:r>
            <a:r>
              <a:rPr lang="en-US" sz="2177" dirty="0" err="1"/>
              <a:t>Mitglieder</a:t>
            </a:r>
            <a:r>
              <a:rPr lang="en-US" sz="2177" dirty="0"/>
              <a:t> der </a:t>
            </a:r>
            <a:r>
              <a:rPr lang="en-US" sz="2177" dirty="0" err="1"/>
              <a:t>Koalition</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Gewinnkoalition</a:t>
            </a:r>
            <a:r>
              <a:rPr lang="en-US" sz="2177" dirty="0"/>
              <a:t>: </a:t>
            </a:r>
            <a:r>
              <a:rPr lang="en-US" sz="2177" dirty="0" err="1"/>
              <a:t>Eine</a:t>
            </a:r>
            <a:r>
              <a:rPr lang="en-US" sz="2177" dirty="0"/>
              <a:t> </a:t>
            </a:r>
            <a:r>
              <a:rPr lang="en-US" sz="2177" dirty="0" err="1"/>
              <a:t>Koalition</a:t>
            </a:r>
            <a:r>
              <a:rPr lang="en-US" sz="2177" dirty="0"/>
              <a:t>, die </a:t>
            </a:r>
            <a:r>
              <a:rPr lang="en-US" sz="2177" dirty="0" err="1"/>
              <a:t>mindestens</a:t>
            </a:r>
            <a:r>
              <a:rPr lang="en-US" sz="2177" dirty="0"/>
              <a:t> </a:t>
            </a:r>
            <a:r>
              <a:rPr lang="en-US" sz="2177" dirty="0" err="1"/>
              <a:t>über</a:t>
            </a:r>
            <a:r>
              <a:rPr lang="en-US" sz="2177" dirty="0"/>
              <a:t> </a:t>
            </a:r>
            <a:r>
              <a:rPr lang="en-US" sz="2177" dirty="0" err="1"/>
              <a:t>ein</a:t>
            </a:r>
            <a:r>
              <a:rPr lang="en-US" sz="2177" dirty="0"/>
              <a:t> </a:t>
            </a:r>
            <a:r>
              <a:rPr lang="en-US" sz="2177" dirty="0" err="1"/>
              <a:t>Gewicht</a:t>
            </a:r>
            <a:r>
              <a:rPr lang="en-US" sz="2177" dirty="0"/>
              <a:t> des Quorums q </a:t>
            </a:r>
            <a:r>
              <a:rPr lang="en-US" sz="2177" dirty="0" err="1"/>
              <a:t>verfügt</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Verlustkoalition</a:t>
            </a:r>
            <a:r>
              <a:rPr lang="en-US" sz="2177" dirty="0"/>
              <a:t>: </a:t>
            </a:r>
            <a:r>
              <a:rPr lang="en-US" sz="2177" dirty="0" err="1"/>
              <a:t>Eine</a:t>
            </a:r>
            <a:r>
              <a:rPr lang="en-US" sz="2177" dirty="0"/>
              <a:t> </a:t>
            </a:r>
            <a:r>
              <a:rPr lang="en-US" sz="2177" dirty="0" err="1"/>
              <a:t>Koalition</a:t>
            </a:r>
            <a:r>
              <a:rPr lang="en-US" sz="2177" dirty="0"/>
              <a:t>, die </a:t>
            </a:r>
            <a:r>
              <a:rPr lang="en-US" sz="2177" dirty="0" err="1"/>
              <a:t>über</a:t>
            </a:r>
            <a:r>
              <a:rPr lang="en-US" sz="2177" dirty="0"/>
              <a:t> </a:t>
            </a:r>
            <a:r>
              <a:rPr lang="en-US" sz="2177" dirty="0" err="1"/>
              <a:t>ein</a:t>
            </a:r>
            <a:r>
              <a:rPr lang="en-US" sz="2177" dirty="0"/>
              <a:t> </a:t>
            </a:r>
            <a:r>
              <a:rPr lang="en-US" sz="2177" dirty="0" err="1"/>
              <a:t>Gewicht</a:t>
            </a:r>
            <a:r>
              <a:rPr lang="en-US" sz="2177" dirty="0"/>
              <a:t> </a:t>
            </a:r>
            <a:r>
              <a:rPr lang="en-US" sz="2177" dirty="0" err="1"/>
              <a:t>weniger</a:t>
            </a:r>
            <a:r>
              <a:rPr lang="en-US" sz="2177" dirty="0"/>
              <a:t> </a:t>
            </a:r>
            <a:r>
              <a:rPr lang="en-US" sz="2177" dirty="0" err="1"/>
              <a:t>als</a:t>
            </a:r>
            <a:r>
              <a:rPr lang="en-US" sz="2177" dirty="0"/>
              <a:t> das Quorum q </a:t>
            </a:r>
            <a:r>
              <a:rPr lang="en-US" sz="2177" dirty="0" err="1"/>
              <a:t>verfügt</a:t>
            </a:r>
            <a:endParaRPr lang="en-US" sz="2177" dirty="0"/>
          </a:p>
          <a:p>
            <a:pPr marL="311079" indent="-311079">
              <a:buFont typeface="Arial" panose="020B0604020202020204" pitchFamily="34" charset="0"/>
              <a:buChar char="•"/>
            </a:pPr>
            <a:endParaRPr lang="en-US" sz="2177" dirty="0"/>
          </a:p>
        </p:txBody>
      </p:sp>
      <p:sp>
        <p:nvSpPr>
          <p:cNvPr id="7" name="Rechteck 6">
            <a:extLst>
              <a:ext uri="{FF2B5EF4-FFF2-40B4-BE49-F238E27FC236}">
                <a16:creationId xmlns:a16="http://schemas.microsoft.com/office/drawing/2014/main" id="{68D4F706-B8E0-B4F9-B853-C8633A78BEE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B6EF003-C39A-F313-B57C-2E038B78DC65}"/>
                  </a:ext>
                </a:extLst>
              </p14:cNvPr>
              <p14:cNvContentPartPr/>
              <p14:nvPr/>
            </p14:nvContentPartPr>
            <p14:xfrm>
              <a:off x="2060149" y="1471582"/>
              <a:ext cx="3501000" cy="37080"/>
            </p14:xfrm>
          </p:contentPart>
        </mc:Choice>
        <mc:Fallback>
          <p:pic>
            <p:nvPicPr>
              <p:cNvPr id="2" name="Freihand 1">
                <a:extLst>
                  <a:ext uri="{FF2B5EF4-FFF2-40B4-BE49-F238E27FC236}">
                    <a16:creationId xmlns:a16="http://schemas.microsoft.com/office/drawing/2014/main" id="{8B6EF003-C39A-F313-B57C-2E038B78DC65}"/>
                  </a:ext>
                </a:extLst>
              </p:cNvPr>
              <p:cNvPicPr/>
              <p:nvPr/>
            </p:nvPicPr>
            <p:blipFill>
              <a:blip r:embed="rId4"/>
              <a:stretch>
                <a:fillRect/>
              </a:stretch>
            </p:blipFill>
            <p:spPr>
              <a:xfrm>
                <a:off x="2051509" y="1462942"/>
                <a:ext cx="3518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55944471-9D9C-1548-8BF1-A1A3A7899B2E}"/>
                  </a:ext>
                </a:extLst>
              </p14:cNvPr>
              <p14:cNvContentPartPr/>
              <p14:nvPr/>
            </p14:nvContentPartPr>
            <p14:xfrm>
              <a:off x="1966909" y="2057662"/>
              <a:ext cx="2454120" cy="95040"/>
            </p14:xfrm>
          </p:contentPart>
        </mc:Choice>
        <mc:Fallback>
          <p:pic>
            <p:nvPicPr>
              <p:cNvPr id="4" name="Freihand 3">
                <a:extLst>
                  <a:ext uri="{FF2B5EF4-FFF2-40B4-BE49-F238E27FC236}">
                    <a16:creationId xmlns:a16="http://schemas.microsoft.com/office/drawing/2014/main" id="{55944471-9D9C-1548-8BF1-A1A3A7899B2E}"/>
                  </a:ext>
                </a:extLst>
              </p:cNvPr>
              <p:cNvPicPr/>
              <p:nvPr/>
            </p:nvPicPr>
            <p:blipFill>
              <a:blip r:embed="rId6"/>
              <a:stretch>
                <a:fillRect/>
              </a:stretch>
            </p:blipFill>
            <p:spPr>
              <a:xfrm>
                <a:off x="1957909" y="2049022"/>
                <a:ext cx="2471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F7478C6-6EC2-46AB-143C-CF80210C0DB1}"/>
                  </a:ext>
                </a:extLst>
              </p14:cNvPr>
              <p14:cNvContentPartPr/>
              <p14:nvPr/>
            </p14:nvContentPartPr>
            <p14:xfrm>
              <a:off x="1963309" y="3027502"/>
              <a:ext cx="1936800" cy="93600"/>
            </p14:xfrm>
          </p:contentPart>
        </mc:Choice>
        <mc:Fallback>
          <p:pic>
            <p:nvPicPr>
              <p:cNvPr id="5" name="Freihand 4">
                <a:extLst>
                  <a:ext uri="{FF2B5EF4-FFF2-40B4-BE49-F238E27FC236}">
                    <a16:creationId xmlns:a16="http://schemas.microsoft.com/office/drawing/2014/main" id="{5F7478C6-6EC2-46AB-143C-CF80210C0DB1}"/>
                  </a:ext>
                </a:extLst>
              </p:cNvPr>
              <p:cNvPicPr/>
              <p:nvPr/>
            </p:nvPicPr>
            <p:blipFill>
              <a:blip r:embed="rId8"/>
              <a:stretch>
                <a:fillRect/>
              </a:stretch>
            </p:blipFill>
            <p:spPr>
              <a:xfrm>
                <a:off x="1954309" y="3018502"/>
                <a:ext cx="1954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5F9EC70-F383-077E-EBEA-2D6C639B4DB1}"/>
                  </a:ext>
                </a:extLst>
              </p14:cNvPr>
              <p14:cNvContentPartPr/>
              <p14:nvPr/>
            </p14:nvContentPartPr>
            <p14:xfrm>
              <a:off x="2059789" y="4097422"/>
              <a:ext cx="1488600" cy="68400"/>
            </p14:xfrm>
          </p:contentPart>
        </mc:Choice>
        <mc:Fallback>
          <p:pic>
            <p:nvPicPr>
              <p:cNvPr id="8" name="Freihand 7">
                <a:extLst>
                  <a:ext uri="{FF2B5EF4-FFF2-40B4-BE49-F238E27FC236}">
                    <a16:creationId xmlns:a16="http://schemas.microsoft.com/office/drawing/2014/main" id="{D5F9EC70-F383-077E-EBEA-2D6C639B4DB1}"/>
                  </a:ext>
                </a:extLst>
              </p:cNvPr>
              <p:cNvPicPr/>
              <p:nvPr/>
            </p:nvPicPr>
            <p:blipFill>
              <a:blip r:embed="rId10"/>
              <a:stretch>
                <a:fillRect/>
              </a:stretch>
            </p:blipFill>
            <p:spPr>
              <a:xfrm>
                <a:off x="2050789" y="4088422"/>
                <a:ext cx="1506240" cy="86040"/>
              </a:xfrm>
              <a:prstGeom prst="rect">
                <a:avLst/>
              </a:prstGeom>
            </p:spPr>
          </p:pic>
        </mc:Fallback>
      </mc:AlternateContent>
    </p:spTree>
    <p:extLst>
      <p:ext uri="{BB962C8B-B14F-4D97-AF65-F5344CB8AC3E}">
        <p14:creationId xmlns:p14="http://schemas.microsoft.com/office/powerpoint/2010/main" val="280572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10779"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Koalitionen</a:t>
            </a:r>
            <a:endParaRPr lang="en-US" sz="2903" dirty="0">
              <a:solidFill>
                <a:sysClr val="windowText" lastClr="000000"/>
              </a:solidFill>
            </a:endParaRPr>
          </a:p>
        </p:txBody>
      </p:sp>
      <p:sp>
        <p:nvSpPr>
          <p:cNvPr id="3" name="Textfeld 2"/>
          <p:cNvSpPr txBox="1"/>
          <p:nvPr/>
        </p:nvSpPr>
        <p:spPr>
          <a:xfrm>
            <a:off x="2130307" y="1542805"/>
            <a:ext cx="6760443" cy="3658164"/>
          </a:xfrm>
          <a:prstGeom prst="rect">
            <a:avLst/>
          </a:prstGeom>
          <a:noFill/>
        </p:spPr>
        <p:txBody>
          <a:bodyPr wrap="square" rtlCol="0">
            <a:noAutofit/>
          </a:bodyPr>
          <a:lstStyle/>
          <a:p>
            <a:r>
              <a:rPr lang="en-US" sz="2540" dirty="0" err="1"/>
              <a:t>Beispiel</a:t>
            </a:r>
            <a:r>
              <a:rPr lang="en-US" sz="2540" dirty="0"/>
              <a:t>:	 [87; 58, 31, 31, 28, 21, 2, 2]:</a:t>
            </a:r>
          </a:p>
          <a:p>
            <a:endParaRPr lang="en-US" altLang="de-DE" sz="2540" dirty="0">
              <a:ea typeface="ＭＳ Ｐゴシック" pitchFamily="34" charset="-128"/>
            </a:endParaRPr>
          </a:p>
          <a:p>
            <a:r>
              <a:rPr lang="en-US" altLang="de-DE" sz="2540" dirty="0">
                <a:ea typeface="ＭＳ Ｐゴシック" pitchFamily="34" charset="-128"/>
              </a:rPr>
              <a:t>→ {P2, P3, P5} </a:t>
            </a:r>
            <a:r>
              <a:rPr lang="en-US" altLang="de-DE" sz="2540" dirty="0" err="1">
                <a:ea typeface="ＭＳ Ｐゴシック" pitchFamily="34" charset="-128"/>
              </a:rPr>
              <a:t>Gewinn</a:t>
            </a:r>
            <a:r>
              <a:rPr lang="en-US" altLang="de-DE" sz="2540" dirty="0">
                <a:ea typeface="ＭＳ Ｐゴシック" pitchFamily="34" charset="-128"/>
              </a:rPr>
              <a:t>/</a:t>
            </a:r>
            <a:r>
              <a:rPr lang="en-US" altLang="de-DE" sz="2540" dirty="0" err="1">
                <a:ea typeface="ＭＳ Ｐゴシック" pitchFamily="34" charset="-128"/>
              </a:rPr>
              <a:t>Verlust</a:t>
            </a:r>
            <a:r>
              <a:rPr lang="en-US" altLang="de-DE" sz="2540" dirty="0">
                <a:ea typeface="ＭＳ Ｐゴシック" pitchFamily="34" charset="-128"/>
              </a:rPr>
              <a:t>?</a:t>
            </a:r>
          </a:p>
          <a:p>
            <a:endParaRPr lang="en-US" altLang="de-DE" sz="2540" dirty="0">
              <a:ea typeface="ＭＳ Ｐゴシック" pitchFamily="34" charset="-128"/>
            </a:endParaRPr>
          </a:p>
          <a:p>
            <a:r>
              <a:rPr lang="en-US" altLang="de-DE" sz="2540" dirty="0">
                <a:ea typeface="ＭＳ Ｐゴシック" pitchFamily="34" charset="-128"/>
              </a:rPr>
              <a:t>→ {P1, P4, P5, P6} </a:t>
            </a:r>
            <a:r>
              <a:rPr lang="en-US" altLang="de-DE" sz="2540" dirty="0" err="1">
                <a:ea typeface="ＭＳ Ｐゴシック" pitchFamily="34" charset="-128"/>
              </a:rPr>
              <a:t>Gewinn</a:t>
            </a:r>
            <a:r>
              <a:rPr lang="en-US" altLang="de-DE" sz="2540" dirty="0">
                <a:ea typeface="ＭＳ Ｐゴシック" pitchFamily="34" charset="-128"/>
              </a:rPr>
              <a:t>/</a:t>
            </a:r>
            <a:r>
              <a:rPr lang="en-US" altLang="de-DE" sz="2540" dirty="0" err="1">
                <a:ea typeface="ＭＳ Ｐゴシック" pitchFamily="34" charset="-128"/>
              </a:rPr>
              <a:t>Verlust</a:t>
            </a:r>
            <a:r>
              <a:rPr lang="en-US" altLang="de-DE" sz="2540" dirty="0">
                <a:ea typeface="ＭＳ Ｐゴシック" pitchFamily="34" charset="-128"/>
              </a:rPr>
              <a:t>?</a:t>
            </a:r>
          </a:p>
          <a:p>
            <a:endParaRPr lang="en-US" altLang="de-DE" sz="2540" dirty="0">
              <a:ea typeface="ＭＳ Ｐゴシック" pitchFamily="34" charset="-128"/>
            </a:endParaRPr>
          </a:p>
          <a:p>
            <a:r>
              <a:rPr lang="en-US" altLang="de-DE" sz="2540" dirty="0" err="1">
                <a:ea typeface="ＭＳ Ｐゴシック" pitchFamily="34" charset="-128"/>
              </a:rPr>
              <a:t>Wie</a:t>
            </a:r>
            <a:r>
              <a:rPr lang="en-US" altLang="de-DE" sz="2540" dirty="0">
                <a:ea typeface="ＭＳ Ｐゴシック" pitchFamily="34" charset="-128"/>
              </a:rPr>
              <a:t> </a:t>
            </a:r>
            <a:r>
              <a:rPr lang="en-US" altLang="de-DE" sz="2540" dirty="0" err="1">
                <a:ea typeface="ＭＳ Ｐゴシック" pitchFamily="34" charset="-128"/>
              </a:rPr>
              <a:t>viele</a:t>
            </a:r>
            <a:r>
              <a:rPr lang="en-US" altLang="de-DE" sz="2540" dirty="0">
                <a:ea typeface="ＭＳ Ｐゴシック" pitchFamily="34" charset="-128"/>
              </a:rPr>
              <a:t> </a:t>
            </a:r>
            <a:r>
              <a:rPr lang="en-US" altLang="de-DE" sz="2540" dirty="0" err="1">
                <a:ea typeface="ＭＳ Ｐゴシック" pitchFamily="34" charset="-128"/>
              </a:rPr>
              <a:t>mögliche</a:t>
            </a:r>
            <a:r>
              <a:rPr lang="en-US" altLang="de-DE" sz="2540" dirty="0">
                <a:ea typeface="ＭＳ Ｐゴシック" pitchFamily="34" charset="-128"/>
              </a:rPr>
              <a:t> </a:t>
            </a:r>
            <a:r>
              <a:rPr lang="en-US" altLang="de-DE" sz="2540" dirty="0" err="1">
                <a:ea typeface="ＭＳ Ｐゴシック" pitchFamily="34" charset="-128"/>
              </a:rPr>
              <a:t>Koalitionen</a:t>
            </a:r>
            <a:r>
              <a:rPr lang="en-US" altLang="de-DE" sz="2540" dirty="0">
                <a:ea typeface="ＭＳ Ｐゴシック" pitchFamily="34" charset="-128"/>
              </a:rPr>
              <a:t> </a:t>
            </a:r>
            <a:r>
              <a:rPr lang="en-US" altLang="de-DE" sz="2540" dirty="0" err="1">
                <a:ea typeface="ＭＳ Ｐゴシック" pitchFamily="34" charset="-128"/>
              </a:rPr>
              <a:t>gibt</a:t>
            </a:r>
            <a:r>
              <a:rPr lang="en-US" altLang="de-DE" sz="2540" dirty="0">
                <a:ea typeface="ＭＳ Ｐゴシック" pitchFamily="34" charset="-128"/>
              </a:rPr>
              <a:t> </a:t>
            </a:r>
            <a:r>
              <a:rPr lang="en-US" altLang="de-DE" sz="2540" dirty="0" err="1">
                <a:ea typeface="ＭＳ Ｐゴシック" pitchFamily="34" charset="-128"/>
              </a:rPr>
              <a:t>es</a:t>
            </a:r>
            <a:r>
              <a:rPr lang="en-US" altLang="de-DE" sz="2540" dirty="0">
                <a:ea typeface="ＭＳ Ｐゴシック" pitchFamily="34" charset="-128"/>
              </a:rPr>
              <a:t>?</a:t>
            </a:r>
          </a:p>
          <a:p>
            <a:endParaRPr lang="en-US" altLang="de-DE" sz="2540" dirty="0">
              <a:ea typeface="ＭＳ Ｐゴシック" pitchFamily="34" charset="-128"/>
            </a:endParaRPr>
          </a:p>
          <a:p>
            <a:endParaRPr lang="en-GB" altLang="de-DE" sz="2540" dirty="0">
              <a:ea typeface="ＭＳ Ｐゴシック" pitchFamily="34" charset="-128"/>
            </a:endParaRPr>
          </a:p>
        </p:txBody>
      </p:sp>
      <p:sp>
        <p:nvSpPr>
          <p:cNvPr id="7" name="Rechteck 6">
            <a:extLst>
              <a:ext uri="{FF2B5EF4-FFF2-40B4-BE49-F238E27FC236}">
                <a16:creationId xmlns:a16="http://schemas.microsoft.com/office/drawing/2014/main" id="{39E48731-020C-5381-5E0F-97E002F27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3" name="Freihand 32">
                <a:extLst>
                  <a:ext uri="{FF2B5EF4-FFF2-40B4-BE49-F238E27FC236}">
                    <a16:creationId xmlns:a16="http://schemas.microsoft.com/office/drawing/2014/main" id="{EC071868-331F-6DEF-3A9F-F88E2A001503}"/>
                  </a:ext>
                </a:extLst>
              </p14:cNvPr>
              <p14:cNvContentPartPr/>
              <p14:nvPr/>
            </p14:nvContentPartPr>
            <p14:xfrm>
              <a:off x="5254069" y="1938862"/>
              <a:ext cx="241920" cy="44280"/>
            </p14:xfrm>
          </p:contentPart>
        </mc:Choice>
        <mc:Fallback>
          <p:pic>
            <p:nvPicPr>
              <p:cNvPr id="33" name="Freihand 32">
                <a:extLst>
                  <a:ext uri="{FF2B5EF4-FFF2-40B4-BE49-F238E27FC236}">
                    <a16:creationId xmlns:a16="http://schemas.microsoft.com/office/drawing/2014/main" id="{EC071868-331F-6DEF-3A9F-F88E2A001503}"/>
                  </a:ext>
                </a:extLst>
              </p:cNvPr>
              <p:cNvPicPr/>
              <p:nvPr/>
            </p:nvPicPr>
            <p:blipFill>
              <a:blip r:embed="rId4"/>
              <a:stretch>
                <a:fillRect/>
              </a:stretch>
            </p:blipFill>
            <p:spPr>
              <a:xfrm>
                <a:off x="5245429" y="1930222"/>
                <a:ext cx="259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4" name="Freihand 33">
                <a:extLst>
                  <a:ext uri="{FF2B5EF4-FFF2-40B4-BE49-F238E27FC236}">
                    <a16:creationId xmlns:a16="http://schemas.microsoft.com/office/drawing/2014/main" id="{8D6C88D4-CB73-29AE-0865-37A08DDB2CE3}"/>
                  </a:ext>
                </a:extLst>
              </p14:cNvPr>
              <p14:cNvContentPartPr/>
              <p14:nvPr/>
            </p14:nvContentPartPr>
            <p14:xfrm>
              <a:off x="5718469" y="2039662"/>
              <a:ext cx="168480" cy="44280"/>
            </p14:xfrm>
          </p:contentPart>
        </mc:Choice>
        <mc:Fallback>
          <p:pic>
            <p:nvPicPr>
              <p:cNvPr id="34" name="Freihand 33">
                <a:extLst>
                  <a:ext uri="{FF2B5EF4-FFF2-40B4-BE49-F238E27FC236}">
                    <a16:creationId xmlns:a16="http://schemas.microsoft.com/office/drawing/2014/main" id="{8D6C88D4-CB73-29AE-0865-37A08DDB2CE3}"/>
                  </a:ext>
                </a:extLst>
              </p:cNvPr>
              <p:cNvPicPr/>
              <p:nvPr/>
            </p:nvPicPr>
            <p:blipFill>
              <a:blip r:embed="rId6"/>
              <a:stretch>
                <a:fillRect/>
              </a:stretch>
            </p:blipFill>
            <p:spPr>
              <a:xfrm>
                <a:off x="5709829" y="2030662"/>
                <a:ext cx="186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3" name="Freihand 62">
                <a:extLst>
                  <a:ext uri="{FF2B5EF4-FFF2-40B4-BE49-F238E27FC236}">
                    <a16:creationId xmlns:a16="http://schemas.microsoft.com/office/drawing/2014/main" id="{302C86C2-BE7E-318F-0EF9-1F8237E7EE9D}"/>
                  </a:ext>
                </a:extLst>
              </p14:cNvPr>
              <p14:cNvContentPartPr/>
              <p14:nvPr/>
            </p14:nvContentPartPr>
            <p14:xfrm>
              <a:off x="10758469" y="1910782"/>
              <a:ext cx="163080" cy="339480"/>
            </p14:xfrm>
          </p:contentPart>
        </mc:Choice>
        <mc:Fallback>
          <p:pic>
            <p:nvPicPr>
              <p:cNvPr id="63" name="Freihand 62">
                <a:extLst>
                  <a:ext uri="{FF2B5EF4-FFF2-40B4-BE49-F238E27FC236}">
                    <a16:creationId xmlns:a16="http://schemas.microsoft.com/office/drawing/2014/main" id="{302C86C2-BE7E-318F-0EF9-1F8237E7EE9D}"/>
                  </a:ext>
                </a:extLst>
              </p:cNvPr>
              <p:cNvPicPr/>
              <p:nvPr/>
            </p:nvPicPr>
            <p:blipFill>
              <a:blip r:embed="rId8"/>
              <a:stretch>
                <a:fillRect/>
              </a:stretch>
            </p:blipFill>
            <p:spPr>
              <a:xfrm>
                <a:off x="10749469" y="1901782"/>
                <a:ext cx="18072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4" name="Freihand 63">
                <a:extLst>
                  <a:ext uri="{FF2B5EF4-FFF2-40B4-BE49-F238E27FC236}">
                    <a16:creationId xmlns:a16="http://schemas.microsoft.com/office/drawing/2014/main" id="{C5265F1E-B2D0-218F-67A8-86678BF1A9A1}"/>
                  </a:ext>
                </a:extLst>
              </p14:cNvPr>
              <p14:cNvContentPartPr/>
              <p14:nvPr/>
            </p14:nvContentPartPr>
            <p14:xfrm>
              <a:off x="11009029" y="1884502"/>
              <a:ext cx="181800" cy="320400"/>
            </p14:xfrm>
          </p:contentPart>
        </mc:Choice>
        <mc:Fallback>
          <p:pic>
            <p:nvPicPr>
              <p:cNvPr id="64" name="Freihand 63">
                <a:extLst>
                  <a:ext uri="{FF2B5EF4-FFF2-40B4-BE49-F238E27FC236}">
                    <a16:creationId xmlns:a16="http://schemas.microsoft.com/office/drawing/2014/main" id="{C5265F1E-B2D0-218F-67A8-86678BF1A9A1}"/>
                  </a:ext>
                </a:extLst>
              </p:cNvPr>
              <p:cNvPicPr/>
              <p:nvPr/>
            </p:nvPicPr>
            <p:blipFill>
              <a:blip r:embed="rId10"/>
              <a:stretch>
                <a:fillRect/>
              </a:stretch>
            </p:blipFill>
            <p:spPr>
              <a:xfrm>
                <a:off x="11000029" y="1875502"/>
                <a:ext cx="199440" cy="338040"/>
              </a:xfrm>
              <a:prstGeom prst="rect">
                <a:avLst/>
              </a:prstGeom>
            </p:spPr>
          </p:pic>
        </mc:Fallback>
      </mc:AlternateContent>
      <p:grpSp>
        <p:nvGrpSpPr>
          <p:cNvPr id="70" name="Gruppieren 69">
            <a:extLst>
              <a:ext uri="{FF2B5EF4-FFF2-40B4-BE49-F238E27FC236}">
                <a16:creationId xmlns:a16="http://schemas.microsoft.com/office/drawing/2014/main" id="{E62F9393-E186-F082-C02C-B307994B6705}"/>
              </a:ext>
            </a:extLst>
          </p:cNvPr>
          <p:cNvGrpSpPr/>
          <p:nvPr/>
        </p:nvGrpSpPr>
        <p:grpSpPr>
          <a:xfrm>
            <a:off x="11322949" y="1650502"/>
            <a:ext cx="583560" cy="439560"/>
            <a:chOff x="11322949" y="1650502"/>
            <a:chExt cx="583560" cy="439560"/>
          </a:xfrm>
        </p:grpSpPr>
        <mc:AlternateContent xmlns:mc="http://schemas.openxmlformats.org/markup-compatibility/2006">
          <mc:Choice xmlns:p14="http://schemas.microsoft.com/office/powerpoint/2010/main" Requires="p14">
            <p:contentPart p14:bwMode="auto" r:id="rId11">
              <p14:nvContentPartPr>
                <p14:cNvPr id="66" name="Freihand 65">
                  <a:extLst>
                    <a:ext uri="{FF2B5EF4-FFF2-40B4-BE49-F238E27FC236}">
                      <a16:creationId xmlns:a16="http://schemas.microsoft.com/office/drawing/2014/main" id="{C8956C18-E355-E5DC-33F0-3442F9A141C7}"/>
                    </a:ext>
                  </a:extLst>
                </p14:cNvPr>
                <p14:cNvContentPartPr/>
                <p14:nvPr/>
              </p14:nvContentPartPr>
              <p14:xfrm>
                <a:off x="11322949" y="1830502"/>
                <a:ext cx="216000" cy="259560"/>
              </p14:xfrm>
            </p:contentPart>
          </mc:Choice>
          <mc:Fallback>
            <p:pic>
              <p:nvPicPr>
                <p:cNvPr id="66" name="Freihand 65">
                  <a:extLst>
                    <a:ext uri="{FF2B5EF4-FFF2-40B4-BE49-F238E27FC236}">
                      <a16:creationId xmlns:a16="http://schemas.microsoft.com/office/drawing/2014/main" id="{C8956C18-E355-E5DC-33F0-3442F9A141C7}"/>
                    </a:ext>
                  </a:extLst>
                </p:cNvPr>
                <p:cNvPicPr/>
                <p:nvPr/>
              </p:nvPicPr>
              <p:blipFill>
                <a:blip r:embed="rId12"/>
                <a:stretch>
                  <a:fillRect/>
                </a:stretch>
              </p:blipFill>
              <p:spPr>
                <a:xfrm>
                  <a:off x="11314309" y="1821862"/>
                  <a:ext cx="2336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7" name="Freihand 66">
                  <a:extLst>
                    <a:ext uri="{FF2B5EF4-FFF2-40B4-BE49-F238E27FC236}">
                      <a16:creationId xmlns:a16="http://schemas.microsoft.com/office/drawing/2014/main" id="{D28C17AE-7C58-21B8-C920-007336F28A01}"/>
                    </a:ext>
                  </a:extLst>
                </p14:cNvPr>
                <p14:cNvContentPartPr/>
                <p14:nvPr/>
              </p14:nvContentPartPr>
              <p14:xfrm>
                <a:off x="11578189" y="1714222"/>
                <a:ext cx="163800" cy="338400"/>
              </p14:xfrm>
            </p:contentPart>
          </mc:Choice>
          <mc:Fallback>
            <p:pic>
              <p:nvPicPr>
                <p:cNvPr id="67" name="Freihand 66">
                  <a:extLst>
                    <a:ext uri="{FF2B5EF4-FFF2-40B4-BE49-F238E27FC236}">
                      <a16:creationId xmlns:a16="http://schemas.microsoft.com/office/drawing/2014/main" id="{D28C17AE-7C58-21B8-C920-007336F28A01}"/>
                    </a:ext>
                  </a:extLst>
                </p:cNvPr>
                <p:cNvPicPr/>
                <p:nvPr/>
              </p:nvPicPr>
              <p:blipFill>
                <a:blip r:embed="rId14"/>
                <a:stretch>
                  <a:fillRect/>
                </a:stretch>
              </p:blipFill>
              <p:spPr>
                <a:xfrm>
                  <a:off x="11569189" y="1705582"/>
                  <a:ext cx="18144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8" name="Freihand 67">
                  <a:extLst>
                    <a:ext uri="{FF2B5EF4-FFF2-40B4-BE49-F238E27FC236}">
                      <a16:creationId xmlns:a16="http://schemas.microsoft.com/office/drawing/2014/main" id="{A382DB96-05CC-A3E0-1F9E-AA5D01708D9B}"/>
                    </a:ext>
                  </a:extLst>
                </p14:cNvPr>
                <p14:cNvContentPartPr/>
                <p14:nvPr/>
              </p14:nvContentPartPr>
              <p14:xfrm>
                <a:off x="11812189" y="1650502"/>
                <a:ext cx="43920" cy="299160"/>
              </p14:xfrm>
            </p:contentPart>
          </mc:Choice>
          <mc:Fallback>
            <p:pic>
              <p:nvPicPr>
                <p:cNvPr id="68" name="Freihand 67">
                  <a:extLst>
                    <a:ext uri="{FF2B5EF4-FFF2-40B4-BE49-F238E27FC236}">
                      <a16:creationId xmlns:a16="http://schemas.microsoft.com/office/drawing/2014/main" id="{A382DB96-05CC-A3E0-1F9E-AA5D01708D9B}"/>
                    </a:ext>
                  </a:extLst>
                </p:cNvPr>
                <p:cNvPicPr/>
                <p:nvPr/>
              </p:nvPicPr>
              <p:blipFill>
                <a:blip r:embed="rId16"/>
                <a:stretch>
                  <a:fillRect/>
                </a:stretch>
              </p:blipFill>
              <p:spPr>
                <a:xfrm>
                  <a:off x="11803549" y="1641502"/>
                  <a:ext cx="615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9" name="Freihand 68">
                  <a:extLst>
                    <a:ext uri="{FF2B5EF4-FFF2-40B4-BE49-F238E27FC236}">
                      <a16:creationId xmlns:a16="http://schemas.microsoft.com/office/drawing/2014/main" id="{A4FC26E5-0B55-764F-EDAB-112FCD4BA081}"/>
                    </a:ext>
                  </a:extLst>
                </p14:cNvPr>
                <p14:cNvContentPartPr/>
                <p14:nvPr/>
              </p14:nvContentPartPr>
              <p14:xfrm>
                <a:off x="11809309" y="1819702"/>
                <a:ext cx="97200" cy="71640"/>
              </p14:xfrm>
            </p:contentPart>
          </mc:Choice>
          <mc:Fallback>
            <p:pic>
              <p:nvPicPr>
                <p:cNvPr id="69" name="Freihand 68">
                  <a:extLst>
                    <a:ext uri="{FF2B5EF4-FFF2-40B4-BE49-F238E27FC236}">
                      <a16:creationId xmlns:a16="http://schemas.microsoft.com/office/drawing/2014/main" id="{A4FC26E5-0B55-764F-EDAB-112FCD4BA081}"/>
                    </a:ext>
                  </a:extLst>
                </p:cNvPr>
                <p:cNvPicPr/>
                <p:nvPr/>
              </p:nvPicPr>
              <p:blipFill>
                <a:blip r:embed="rId18"/>
                <a:stretch>
                  <a:fillRect/>
                </a:stretch>
              </p:blipFill>
              <p:spPr>
                <a:xfrm>
                  <a:off x="11800309" y="1811062"/>
                  <a:ext cx="114840" cy="89280"/>
                </a:xfrm>
                <a:prstGeom prst="rect">
                  <a:avLst/>
                </a:prstGeom>
              </p:spPr>
            </p:pic>
          </mc:Fallback>
        </mc:AlternateContent>
      </p:grpSp>
      <p:grpSp>
        <p:nvGrpSpPr>
          <p:cNvPr id="87" name="Gruppieren 86">
            <a:extLst>
              <a:ext uri="{FF2B5EF4-FFF2-40B4-BE49-F238E27FC236}">
                <a16:creationId xmlns:a16="http://schemas.microsoft.com/office/drawing/2014/main" id="{A57E0804-BBA5-6598-5A8D-9B4604CEC842}"/>
              </a:ext>
            </a:extLst>
          </p:cNvPr>
          <p:cNvGrpSpPr/>
          <p:nvPr/>
        </p:nvGrpSpPr>
        <p:grpSpPr>
          <a:xfrm>
            <a:off x="6676789" y="2022022"/>
            <a:ext cx="4154760" cy="815400"/>
            <a:chOff x="6676789" y="2022022"/>
            <a:chExt cx="4154760" cy="815400"/>
          </a:xfrm>
        </p:grpSpPr>
        <mc:AlternateContent xmlns:mc="http://schemas.openxmlformats.org/markup-compatibility/2006">
          <mc:Choice xmlns:p14="http://schemas.microsoft.com/office/powerpoint/2010/main" Requires="p14">
            <p:contentPart p14:bwMode="auto" r:id="rId19">
              <p14:nvContentPartPr>
                <p14:cNvPr id="35" name="Freihand 34">
                  <a:extLst>
                    <a:ext uri="{FF2B5EF4-FFF2-40B4-BE49-F238E27FC236}">
                      <a16:creationId xmlns:a16="http://schemas.microsoft.com/office/drawing/2014/main" id="{06F2A0F9-3B4C-0A40-0B6C-8002ADFD0792}"/>
                    </a:ext>
                  </a:extLst>
                </p14:cNvPr>
                <p14:cNvContentPartPr/>
                <p14:nvPr/>
              </p14:nvContentPartPr>
              <p14:xfrm>
                <a:off x="6676789" y="2022022"/>
                <a:ext cx="201960" cy="21600"/>
              </p14:xfrm>
            </p:contentPart>
          </mc:Choice>
          <mc:Fallback>
            <p:pic>
              <p:nvPicPr>
                <p:cNvPr id="35" name="Freihand 34">
                  <a:extLst>
                    <a:ext uri="{FF2B5EF4-FFF2-40B4-BE49-F238E27FC236}">
                      <a16:creationId xmlns:a16="http://schemas.microsoft.com/office/drawing/2014/main" id="{06F2A0F9-3B4C-0A40-0B6C-8002ADFD0792}"/>
                    </a:ext>
                  </a:extLst>
                </p:cNvPr>
                <p:cNvPicPr/>
                <p:nvPr/>
              </p:nvPicPr>
              <p:blipFill>
                <a:blip r:embed="rId20"/>
                <a:stretch>
                  <a:fillRect/>
                </a:stretch>
              </p:blipFill>
              <p:spPr>
                <a:xfrm>
                  <a:off x="6667789" y="2013382"/>
                  <a:ext cx="219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6" name="Freihand 35">
                  <a:extLst>
                    <a:ext uri="{FF2B5EF4-FFF2-40B4-BE49-F238E27FC236}">
                      <a16:creationId xmlns:a16="http://schemas.microsoft.com/office/drawing/2014/main" id="{F2034F49-D33F-D1A0-91EA-D612AE2F2513}"/>
                    </a:ext>
                  </a:extLst>
                </p14:cNvPr>
                <p14:cNvContentPartPr/>
                <p14:nvPr/>
              </p14:nvContentPartPr>
              <p14:xfrm>
                <a:off x="6764989" y="2337742"/>
                <a:ext cx="28080" cy="211320"/>
              </p14:xfrm>
            </p:contentPart>
          </mc:Choice>
          <mc:Fallback>
            <p:pic>
              <p:nvPicPr>
                <p:cNvPr id="36" name="Freihand 35">
                  <a:extLst>
                    <a:ext uri="{FF2B5EF4-FFF2-40B4-BE49-F238E27FC236}">
                      <a16:creationId xmlns:a16="http://schemas.microsoft.com/office/drawing/2014/main" id="{F2034F49-D33F-D1A0-91EA-D612AE2F2513}"/>
                    </a:ext>
                  </a:extLst>
                </p:cNvPr>
                <p:cNvPicPr/>
                <p:nvPr/>
              </p:nvPicPr>
              <p:blipFill>
                <a:blip r:embed="rId22"/>
                <a:stretch>
                  <a:fillRect/>
                </a:stretch>
              </p:blipFill>
              <p:spPr>
                <a:xfrm>
                  <a:off x="6755989" y="2329102"/>
                  <a:ext cx="457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3FC8277D-3A43-29A0-73E7-44C94BFB0434}"/>
                    </a:ext>
                  </a:extLst>
                </p14:cNvPr>
                <p14:cNvContentPartPr/>
                <p14:nvPr/>
              </p14:nvContentPartPr>
              <p14:xfrm>
                <a:off x="6679309" y="2305342"/>
                <a:ext cx="177480" cy="123120"/>
              </p14:xfrm>
            </p:contentPart>
          </mc:Choice>
          <mc:Fallback>
            <p:pic>
              <p:nvPicPr>
                <p:cNvPr id="37" name="Freihand 36">
                  <a:extLst>
                    <a:ext uri="{FF2B5EF4-FFF2-40B4-BE49-F238E27FC236}">
                      <a16:creationId xmlns:a16="http://schemas.microsoft.com/office/drawing/2014/main" id="{3FC8277D-3A43-29A0-73E7-44C94BFB0434}"/>
                    </a:ext>
                  </a:extLst>
                </p:cNvPr>
                <p:cNvPicPr/>
                <p:nvPr/>
              </p:nvPicPr>
              <p:blipFill>
                <a:blip r:embed="rId24"/>
                <a:stretch>
                  <a:fillRect/>
                </a:stretch>
              </p:blipFill>
              <p:spPr>
                <a:xfrm>
                  <a:off x="6670669" y="2296702"/>
                  <a:ext cx="195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8" name="Freihand 37">
                  <a:extLst>
                    <a:ext uri="{FF2B5EF4-FFF2-40B4-BE49-F238E27FC236}">
                      <a16:creationId xmlns:a16="http://schemas.microsoft.com/office/drawing/2014/main" id="{BCC62CB0-BB26-A8B6-1881-AA6FD77C9186}"/>
                    </a:ext>
                  </a:extLst>
                </p14:cNvPr>
                <p14:cNvContentPartPr/>
                <p14:nvPr/>
              </p14:nvContentPartPr>
              <p14:xfrm>
                <a:off x="6946429" y="2333062"/>
                <a:ext cx="111240" cy="210960"/>
              </p14:xfrm>
            </p:contentPart>
          </mc:Choice>
          <mc:Fallback>
            <p:pic>
              <p:nvPicPr>
                <p:cNvPr id="38" name="Freihand 37">
                  <a:extLst>
                    <a:ext uri="{FF2B5EF4-FFF2-40B4-BE49-F238E27FC236}">
                      <a16:creationId xmlns:a16="http://schemas.microsoft.com/office/drawing/2014/main" id="{BCC62CB0-BB26-A8B6-1881-AA6FD77C9186}"/>
                    </a:ext>
                  </a:extLst>
                </p:cNvPr>
                <p:cNvPicPr/>
                <p:nvPr/>
              </p:nvPicPr>
              <p:blipFill>
                <a:blip r:embed="rId26"/>
                <a:stretch>
                  <a:fillRect/>
                </a:stretch>
              </p:blipFill>
              <p:spPr>
                <a:xfrm>
                  <a:off x="6937789" y="2324422"/>
                  <a:ext cx="128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9" name="Freihand 38">
                  <a:extLst>
                    <a:ext uri="{FF2B5EF4-FFF2-40B4-BE49-F238E27FC236}">
                      <a16:creationId xmlns:a16="http://schemas.microsoft.com/office/drawing/2014/main" id="{86109274-1457-AFBD-A72F-5D17B5C1EE05}"/>
                    </a:ext>
                  </a:extLst>
                </p14:cNvPr>
                <p14:cNvContentPartPr/>
                <p14:nvPr/>
              </p14:nvContentPartPr>
              <p14:xfrm>
                <a:off x="7119949" y="2380222"/>
                <a:ext cx="149040" cy="153720"/>
              </p14:xfrm>
            </p:contentPart>
          </mc:Choice>
          <mc:Fallback>
            <p:pic>
              <p:nvPicPr>
                <p:cNvPr id="39" name="Freihand 38">
                  <a:extLst>
                    <a:ext uri="{FF2B5EF4-FFF2-40B4-BE49-F238E27FC236}">
                      <a16:creationId xmlns:a16="http://schemas.microsoft.com/office/drawing/2014/main" id="{86109274-1457-AFBD-A72F-5D17B5C1EE05}"/>
                    </a:ext>
                  </a:extLst>
                </p:cNvPr>
                <p:cNvPicPr/>
                <p:nvPr/>
              </p:nvPicPr>
              <p:blipFill>
                <a:blip r:embed="rId28"/>
                <a:stretch>
                  <a:fillRect/>
                </a:stretch>
              </p:blipFill>
              <p:spPr>
                <a:xfrm>
                  <a:off x="7111309" y="2371222"/>
                  <a:ext cx="166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0" name="Freihand 39">
                  <a:extLst>
                    <a:ext uri="{FF2B5EF4-FFF2-40B4-BE49-F238E27FC236}">
                      <a16:creationId xmlns:a16="http://schemas.microsoft.com/office/drawing/2014/main" id="{77184750-08BA-3A19-BD38-3E559385268F}"/>
                    </a:ext>
                  </a:extLst>
                </p14:cNvPr>
                <p14:cNvContentPartPr/>
                <p14:nvPr/>
              </p14:nvContentPartPr>
              <p14:xfrm>
                <a:off x="7347469" y="2370862"/>
                <a:ext cx="11160" cy="148320"/>
              </p14:xfrm>
            </p:contentPart>
          </mc:Choice>
          <mc:Fallback>
            <p:pic>
              <p:nvPicPr>
                <p:cNvPr id="40" name="Freihand 39">
                  <a:extLst>
                    <a:ext uri="{FF2B5EF4-FFF2-40B4-BE49-F238E27FC236}">
                      <a16:creationId xmlns:a16="http://schemas.microsoft.com/office/drawing/2014/main" id="{77184750-08BA-3A19-BD38-3E559385268F}"/>
                    </a:ext>
                  </a:extLst>
                </p:cNvPr>
                <p:cNvPicPr/>
                <p:nvPr/>
              </p:nvPicPr>
              <p:blipFill>
                <a:blip r:embed="rId30"/>
                <a:stretch>
                  <a:fillRect/>
                </a:stretch>
              </p:blipFill>
              <p:spPr>
                <a:xfrm>
                  <a:off x="7338829" y="2362222"/>
                  <a:ext cx="28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1" name="Freihand 40">
                  <a:extLst>
                    <a:ext uri="{FF2B5EF4-FFF2-40B4-BE49-F238E27FC236}">
                      <a16:creationId xmlns:a16="http://schemas.microsoft.com/office/drawing/2014/main" id="{00A035DF-1426-40B6-5216-AA57778C13C5}"/>
                    </a:ext>
                  </a:extLst>
                </p14:cNvPr>
                <p14:cNvContentPartPr/>
                <p14:nvPr/>
              </p14:nvContentPartPr>
              <p14:xfrm>
                <a:off x="7286269" y="2320822"/>
                <a:ext cx="204840" cy="123480"/>
              </p14:xfrm>
            </p:contentPart>
          </mc:Choice>
          <mc:Fallback>
            <p:pic>
              <p:nvPicPr>
                <p:cNvPr id="41" name="Freihand 40">
                  <a:extLst>
                    <a:ext uri="{FF2B5EF4-FFF2-40B4-BE49-F238E27FC236}">
                      <a16:creationId xmlns:a16="http://schemas.microsoft.com/office/drawing/2014/main" id="{00A035DF-1426-40B6-5216-AA57778C13C5}"/>
                    </a:ext>
                  </a:extLst>
                </p:cNvPr>
                <p:cNvPicPr/>
                <p:nvPr/>
              </p:nvPicPr>
              <p:blipFill>
                <a:blip r:embed="rId32"/>
                <a:stretch>
                  <a:fillRect/>
                </a:stretch>
              </p:blipFill>
              <p:spPr>
                <a:xfrm>
                  <a:off x="7277269" y="2312182"/>
                  <a:ext cx="222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2" name="Freihand 41">
                  <a:extLst>
                    <a:ext uri="{FF2B5EF4-FFF2-40B4-BE49-F238E27FC236}">
                      <a16:creationId xmlns:a16="http://schemas.microsoft.com/office/drawing/2014/main" id="{DC63A692-0D5E-2F47-4A11-926977FB7DCB}"/>
                    </a:ext>
                  </a:extLst>
                </p14:cNvPr>
                <p14:cNvContentPartPr/>
                <p14:nvPr/>
              </p14:nvContentPartPr>
              <p14:xfrm>
                <a:off x="7560589" y="2315422"/>
                <a:ext cx="117720" cy="211320"/>
              </p14:xfrm>
            </p:contentPart>
          </mc:Choice>
          <mc:Fallback>
            <p:pic>
              <p:nvPicPr>
                <p:cNvPr id="42" name="Freihand 41">
                  <a:extLst>
                    <a:ext uri="{FF2B5EF4-FFF2-40B4-BE49-F238E27FC236}">
                      <a16:creationId xmlns:a16="http://schemas.microsoft.com/office/drawing/2014/main" id="{DC63A692-0D5E-2F47-4A11-926977FB7DCB}"/>
                    </a:ext>
                  </a:extLst>
                </p:cNvPr>
                <p:cNvPicPr/>
                <p:nvPr/>
              </p:nvPicPr>
              <p:blipFill>
                <a:blip r:embed="rId34"/>
                <a:stretch>
                  <a:fillRect/>
                </a:stretch>
              </p:blipFill>
              <p:spPr>
                <a:xfrm>
                  <a:off x="7551949" y="2306782"/>
                  <a:ext cx="135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3" name="Freihand 42">
                  <a:extLst>
                    <a:ext uri="{FF2B5EF4-FFF2-40B4-BE49-F238E27FC236}">
                      <a16:creationId xmlns:a16="http://schemas.microsoft.com/office/drawing/2014/main" id="{D1430D89-1510-77F6-8ACF-86E4E2141307}"/>
                    </a:ext>
                  </a:extLst>
                </p14:cNvPr>
                <p14:cNvContentPartPr/>
                <p14:nvPr/>
              </p14:nvContentPartPr>
              <p14:xfrm>
                <a:off x="7746349" y="2339542"/>
                <a:ext cx="168120" cy="140760"/>
              </p14:xfrm>
            </p:contentPart>
          </mc:Choice>
          <mc:Fallback>
            <p:pic>
              <p:nvPicPr>
                <p:cNvPr id="43" name="Freihand 42">
                  <a:extLst>
                    <a:ext uri="{FF2B5EF4-FFF2-40B4-BE49-F238E27FC236}">
                      <a16:creationId xmlns:a16="http://schemas.microsoft.com/office/drawing/2014/main" id="{D1430D89-1510-77F6-8ACF-86E4E2141307}"/>
                    </a:ext>
                  </a:extLst>
                </p:cNvPr>
                <p:cNvPicPr/>
                <p:nvPr/>
              </p:nvPicPr>
              <p:blipFill>
                <a:blip r:embed="rId36"/>
                <a:stretch>
                  <a:fillRect/>
                </a:stretch>
              </p:blipFill>
              <p:spPr>
                <a:xfrm>
                  <a:off x="7737709" y="2330542"/>
                  <a:ext cx="185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4" name="Freihand 43">
                  <a:extLst>
                    <a:ext uri="{FF2B5EF4-FFF2-40B4-BE49-F238E27FC236}">
                      <a16:creationId xmlns:a16="http://schemas.microsoft.com/office/drawing/2014/main" id="{708C7138-4DAF-654C-510F-4C3C2C0CC4EF}"/>
                    </a:ext>
                  </a:extLst>
                </p14:cNvPr>
                <p14:cNvContentPartPr/>
                <p14:nvPr/>
              </p14:nvContentPartPr>
              <p14:xfrm>
                <a:off x="7976029" y="2315782"/>
                <a:ext cx="8640" cy="137520"/>
              </p14:xfrm>
            </p:contentPart>
          </mc:Choice>
          <mc:Fallback>
            <p:pic>
              <p:nvPicPr>
                <p:cNvPr id="44" name="Freihand 43">
                  <a:extLst>
                    <a:ext uri="{FF2B5EF4-FFF2-40B4-BE49-F238E27FC236}">
                      <a16:creationId xmlns:a16="http://schemas.microsoft.com/office/drawing/2014/main" id="{708C7138-4DAF-654C-510F-4C3C2C0CC4EF}"/>
                    </a:ext>
                  </a:extLst>
                </p:cNvPr>
                <p:cNvPicPr/>
                <p:nvPr/>
              </p:nvPicPr>
              <p:blipFill>
                <a:blip r:embed="rId38"/>
                <a:stretch>
                  <a:fillRect/>
                </a:stretch>
              </p:blipFill>
              <p:spPr>
                <a:xfrm>
                  <a:off x="7967029" y="2306782"/>
                  <a:ext cx="26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5" name="Freihand 44">
                  <a:extLst>
                    <a:ext uri="{FF2B5EF4-FFF2-40B4-BE49-F238E27FC236}">
                      <a16:creationId xmlns:a16="http://schemas.microsoft.com/office/drawing/2014/main" id="{9D29F4D3-5261-415D-895A-09B28A72D21A}"/>
                    </a:ext>
                  </a:extLst>
                </p14:cNvPr>
                <p14:cNvContentPartPr/>
                <p14:nvPr/>
              </p14:nvContentPartPr>
              <p14:xfrm>
                <a:off x="7884589" y="2249902"/>
                <a:ext cx="244800" cy="94320"/>
              </p14:xfrm>
            </p:contentPart>
          </mc:Choice>
          <mc:Fallback>
            <p:pic>
              <p:nvPicPr>
                <p:cNvPr id="45" name="Freihand 44">
                  <a:extLst>
                    <a:ext uri="{FF2B5EF4-FFF2-40B4-BE49-F238E27FC236}">
                      <a16:creationId xmlns:a16="http://schemas.microsoft.com/office/drawing/2014/main" id="{9D29F4D3-5261-415D-895A-09B28A72D21A}"/>
                    </a:ext>
                  </a:extLst>
                </p:cNvPr>
                <p:cNvPicPr/>
                <p:nvPr/>
              </p:nvPicPr>
              <p:blipFill>
                <a:blip r:embed="rId40"/>
                <a:stretch>
                  <a:fillRect/>
                </a:stretch>
              </p:blipFill>
              <p:spPr>
                <a:xfrm>
                  <a:off x="7875949" y="2240902"/>
                  <a:ext cx="262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7" name="Freihand 46">
                  <a:extLst>
                    <a:ext uri="{FF2B5EF4-FFF2-40B4-BE49-F238E27FC236}">
                      <a16:creationId xmlns:a16="http://schemas.microsoft.com/office/drawing/2014/main" id="{4E548D6A-86B5-054C-73BA-0426874A24AA}"/>
                    </a:ext>
                  </a:extLst>
                </p14:cNvPr>
                <p14:cNvContentPartPr/>
                <p14:nvPr/>
              </p14:nvContentPartPr>
              <p14:xfrm>
                <a:off x="8192749" y="2270422"/>
                <a:ext cx="128160" cy="190800"/>
              </p14:xfrm>
            </p:contentPart>
          </mc:Choice>
          <mc:Fallback>
            <p:pic>
              <p:nvPicPr>
                <p:cNvPr id="47" name="Freihand 46">
                  <a:extLst>
                    <a:ext uri="{FF2B5EF4-FFF2-40B4-BE49-F238E27FC236}">
                      <a16:creationId xmlns:a16="http://schemas.microsoft.com/office/drawing/2014/main" id="{4E548D6A-86B5-054C-73BA-0426874A24AA}"/>
                    </a:ext>
                  </a:extLst>
                </p:cNvPr>
                <p:cNvPicPr/>
                <p:nvPr/>
              </p:nvPicPr>
              <p:blipFill>
                <a:blip r:embed="rId42"/>
                <a:stretch>
                  <a:fillRect/>
                </a:stretch>
              </p:blipFill>
              <p:spPr>
                <a:xfrm>
                  <a:off x="8183749" y="2261782"/>
                  <a:ext cx="145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8" name="Freihand 47">
                  <a:extLst>
                    <a:ext uri="{FF2B5EF4-FFF2-40B4-BE49-F238E27FC236}">
                      <a16:creationId xmlns:a16="http://schemas.microsoft.com/office/drawing/2014/main" id="{3C239CE4-9F9B-A86F-74A4-FF5326F51588}"/>
                    </a:ext>
                  </a:extLst>
                </p14:cNvPr>
                <p14:cNvContentPartPr/>
                <p14:nvPr/>
              </p14:nvContentPartPr>
              <p14:xfrm>
                <a:off x="8246389" y="2254942"/>
                <a:ext cx="139320" cy="10800"/>
              </p14:xfrm>
            </p:contentPart>
          </mc:Choice>
          <mc:Fallback>
            <p:pic>
              <p:nvPicPr>
                <p:cNvPr id="48" name="Freihand 47">
                  <a:extLst>
                    <a:ext uri="{FF2B5EF4-FFF2-40B4-BE49-F238E27FC236}">
                      <a16:creationId xmlns:a16="http://schemas.microsoft.com/office/drawing/2014/main" id="{3C239CE4-9F9B-A86F-74A4-FF5326F51588}"/>
                    </a:ext>
                  </a:extLst>
                </p:cNvPr>
                <p:cNvPicPr/>
                <p:nvPr/>
              </p:nvPicPr>
              <p:blipFill>
                <a:blip r:embed="rId44"/>
                <a:stretch>
                  <a:fillRect/>
                </a:stretch>
              </p:blipFill>
              <p:spPr>
                <a:xfrm>
                  <a:off x="8237389" y="2245942"/>
                  <a:ext cx="156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9" name="Freihand 48">
                  <a:extLst>
                    <a:ext uri="{FF2B5EF4-FFF2-40B4-BE49-F238E27FC236}">
                      <a16:creationId xmlns:a16="http://schemas.microsoft.com/office/drawing/2014/main" id="{3282AE4A-B94A-D009-2464-5BCADEB82D84}"/>
                    </a:ext>
                  </a:extLst>
                </p14:cNvPr>
                <p14:cNvContentPartPr/>
                <p14:nvPr/>
              </p14:nvContentPartPr>
              <p14:xfrm>
                <a:off x="8447989" y="2315062"/>
                <a:ext cx="192240" cy="112680"/>
              </p14:xfrm>
            </p:contentPart>
          </mc:Choice>
          <mc:Fallback>
            <p:pic>
              <p:nvPicPr>
                <p:cNvPr id="49" name="Freihand 48">
                  <a:extLst>
                    <a:ext uri="{FF2B5EF4-FFF2-40B4-BE49-F238E27FC236}">
                      <a16:creationId xmlns:a16="http://schemas.microsoft.com/office/drawing/2014/main" id="{3282AE4A-B94A-D009-2464-5BCADEB82D84}"/>
                    </a:ext>
                  </a:extLst>
                </p:cNvPr>
                <p:cNvPicPr/>
                <p:nvPr/>
              </p:nvPicPr>
              <p:blipFill>
                <a:blip r:embed="rId46"/>
                <a:stretch>
                  <a:fillRect/>
                </a:stretch>
              </p:blipFill>
              <p:spPr>
                <a:xfrm>
                  <a:off x="8439349" y="2306422"/>
                  <a:ext cx="209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0" name="Freihand 49">
                  <a:extLst>
                    <a:ext uri="{FF2B5EF4-FFF2-40B4-BE49-F238E27FC236}">
                      <a16:creationId xmlns:a16="http://schemas.microsoft.com/office/drawing/2014/main" id="{A32A78BF-71B7-41D9-0F71-8FB552F06459}"/>
                    </a:ext>
                  </a:extLst>
                </p14:cNvPr>
                <p14:cNvContentPartPr/>
                <p14:nvPr/>
              </p14:nvContentPartPr>
              <p14:xfrm>
                <a:off x="8765869" y="2222902"/>
                <a:ext cx="140400" cy="208800"/>
              </p14:xfrm>
            </p:contentPart>
          </mc:Choice>
          <mc:Fallback>
            <p:pic>
              <p:nvPicPr>
                <p:cNvPr id="50" name="Freihand 49">
                  <a:extLst>
                    <a:ext uri="{FF2B5EF4-FFF2-40B4-BE49-F238E27FC236}">
                      <a16:creationId xmlns:a16="http://schemas.microsoft.com/office/drawing/2014/main" id="{A32A78BF-71B7-41D9-0F71-8FB552F06459}"/>
                    </a:ext>
                  </a:extLst>
                </p:cNvPr>
                <p:cNvPicPr/>
                <p:nvPr/>
              </p:nvPicPr>
              <p:blipFill>
                <a:blip r:embed="rId48"/>
                <a:stretch>
                  <a:fillRect/>
                </a:stretch>
              </p:blipFill>
              <p:spPr>
                <a:xfrm>
                  <a:off x="8757229" y="2214262"/>
                  <a:ext cx="158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1" name="Freihand 50">
                  <a:extLst>
                    <a:ext uri="{FF2B5EF4-FFF2-40B4-BE49-F238E27FC236}">
                      <a16:creationId xmlns:a16="http://schemas.microsoft.com/office/drawing/2014/main" id="{F8F3D4E5-DB8B-737E-B349-A7DDF75E8387}"/>
                    </a:ext>
                  </a:extLst>
                </p14:cNvPr>
                <p14:cNvContentPartPr/>
                <p14:nvPr/>
              </p14:nvContentPartPr>
              <p14:xfrm>
                <a:off x="8923909" y="2218582"/>
                <a:ext cx="169560" cy="145440"/>
              </p14:xfrm>
            </p:contentPart>
          </mc:Choice>
          <mc:Fallback>
            <p:pic>
              <p:nvPicPr>
                <p:cNvPr id="51" name="Freihand 50">
                  <a:extLst>
                    <a:ext uri="{FF2B5EF4-FFF2-40B4-BE49-F238E27FC236}">
                      <a16:creationId xmlns:a16="http://schemas.microsoft.com/office/drawing/2014/main" id="{F8F3D4E5-DB8B-737E-B349-A7DDF75E8387}"/>
                    </a:ext>
                  </a:extLst>
                </p:cNvPr>
                <p:cNvPicPr/>
                <p:nvPr/>
              </p:nvPicPr>
              <p:blipFill>
                <a:blip r:embed="rId50"/>
                <a:stretch>
                  <a:fillRect/>
                </a:stretch>
              </p:blipFill>
              <p:spPr>
                <a:xfrm>
                  <a:off x="8914909" y="2209582"/>
                  <a:ext cx="187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2" name="Freihand 51">
                  <a:extLst>
                    <a:ext uri="{FF2B5EF4-FFF2-40B4-BE49-F238E27FC236}">
                      <a16:creationId xmlns:a16="http://schemas.microsoft.com/office/drawing/2014/main" id="{B80E537A-DC8C-654A-A6DC-C0FC4DEB284A}"/>
                    </a:ext>
                  </a:extLst>
                </p14:cNvPr>
                <p14:cNvContentPartPr/>
                <p14:nvPr/>
              </p14:nvContentPartPr>
              <p14:xfrm>
                <a:off x="9147829" y="2251702"/>
                <a:ext cx="141840" cy="119160"/>
              </p14:xfrm>
            </p:contentPart>
          </mc:Choice>
          <mc:Fallback>
            <p:pic>
              <p:nvPicPr>
                <p:cNvPr id="52" name="Freihand 51">
                  <a:extLst>
                    <a:ext uri="{FF2B5EF4-FFF2-40B4-BE49-F238E27FC236}">
                      <a16:creationId xmlns:a16="http://schemas.microsoft.com/office/drawing/2014/main" id="{B80E537A-DC8C-654A-A6DC-C0FC4DEB284A}"/>
                    </a:ext>
                  </a:extLst>
                </p:cNvPr>
                <p:cNvPicPr/>
                <p:nvPr/>
              </p:nvPicPr>
              <p:blipFill>
                <a:blip r:embed="rId52"/>
                <a:stretch>
                  <a:fillRect/>
                </a:stretch>
              </p:blipFill>
              <p:spPr>
                <a:xfrm>
                  <a:off x="9138829" y="2243062"/>
                  <a:ext cx="159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3" name="Freihand 52">
                  <a:extLst>
                    <a:ext uri="{FF2B5EF4-FFF2-40B4-BE49-F238E27FC236}">
                      <a16:creationId xmlns:a16="http://schemas.microsoft.com/office/drawing/2014/main" id="{2411230E-7F12-B95F-B830-73B169BC7EA6}"/>
                    </a:ext>
                  </a:extLst>
                </p14:cNvPr>
                <p14:cNvContentPartPr/>
                <p14:nvPr/>
              </p14:nvContentPartPr>
              <p14:xfrm>
                <a:off x="9409909" y="2160982"/>
                <a:ext cx="109440" cy="195120"/>
              </p14:xfrm>
            </p:contentPart>
          </mc:Choice>
          <mc:Fallback>
            <p:pic>
              <p:nvPicPr>
                <p:cNvPr id="53" name="Freihand 52">
                  <a:extLst>
                    <a:ext uri="{FF2B5EF4-FFF2-40B4-BE49-F238E27FC236}">
                      <a16:creationId xmlns:a16="http://schemas.microsoft.com/office/drawing/2014/main" id="{2411230E-7F12-B95F-B830-73B169BC7EA6}"/>
                    </a:ext>
                  </a:extLst>
                </p:cNvPr>
                <p:cNvPicPr/>
                <p:nvPr/>
              </p:nvPicPr>
              <p:blipFill>
                <a:blip r:embed="rId54"/>
                <a:stretch>
                  <a:fillRect/>
                </a:stretch>
              </p:blipFill>
              <p:spPr>
                <a:xfrm>
                  <a:off x="9401269" y="2152342"/>
                  <a:ext cx="1270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4" name="Freihand 53">
                  <a:extLst>
                    <a:ext uri="{FF2B5EF4-FFF2-40B4-BE49-F238E27FC236}">
                      <a16:creationId xmlns:a16="http://schemas.microsoft.com/office/drawing/2014/main" id="{29F55728-4A0E-1C25-9036-5936804EFE51}"/>
                    </a:ext>
                  </a:extLst>
                </p14:cNvPr>
                <p14:cNvContentPartPr/>
                <p14:nvPr/>
              </p14:nvContentPartPr>
              <p14:xfrm>
                <a:off x="9590629" y="2144422"/>
                <a:ext cx="151200" cy="169200"/>
              </p14:xfrm>
            </p:contentPart>
          </mc:Choice>
          <mc:Fallback>
            <p:pic>
              <p:nvPicPr>
                <p:cNvPr id="54" name="Freihand 53">
                  <a:extLst>
                    <a:ext uri="{FF2B5EF4-FFF2-40B4-BE49-F238E27FC236}">
                      <a16:creationId xmlns:a16="http://schemas.microsoft.com/office/drawing/2014/main" id="{29F55728-4A0E-1C25-9036-5936804EFE51}"/>
                    </a:ext>
                  </a:extLst>
                </p:cNvPr>
                <p:cNvPicPr/>
                <p:nvPr/>
              </p:nvPicPr>
              <p:blipFill>
                <a:blip r:embed="rId56"/>
                <a:stretch>
                  <a:fillRect/>
                </a:stretch>
              </p:blipFill>
              <p:spPr>
                <a:xfrm>
                  <a:off x="9581629" y="2135422"/>
                  <a:ext cx="168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5" name="Freihand 54">
                  <a:extLst>
                    <a:ext uri="{FF2B5EF4-FFF2-40B4-BE49-F238E27FC236}">
                      <a16:creationId xmlns:a16="http://schemas.microsoft.com/office/drawing/2014/main" id="{18654AB9-1F90-727B-A8A7-A49BF3621E92}"/>
                    </a:ext>
                  </a:extLst>
                </p14:cNvPr>
                <p14:cNvContentPartPr/>
                <p14:nvPr/>
              </p14:nvContentPartPr>
              <p14:xfrm>
                <a:off x="9836509" y="2156662"/>
                <a:ext cx="28080" cy="157680"/>
              </p14:xfrm>
            </p:contentPart>
          </mc:Choice>
          <mc:Fallback>
            <p:pic>
              <p:nvPicPr>
                <p:cNvPr id="55" name="Freihand 54">
                  <a:extLst>
                    <a:ext uri="{FF2B5EF4-FFF2-40B4-BE49-F238E27FC236}">
                      <a16:creationId xmlns:a16="http://schemas.microsoft.com/office/drawing/2014/main" id="{18654AB9-1F90-727B-A8A7-A49BF3621E92}"/>
                    </a:ext>
                  </a:extLst>
                </p:cNvPr>
                <p:cNvPicPr/>
                <p:nvPr/>
              </p:nvPicPr>
              <p:blipFill>
                <a:blip r:embed="rId58"/>
                <a:stretch>
                  <a:fillRect/>
                </a:stretch>
              </p:blipFill>
              <p:spPr>
                <a:xfrm>
                  <a:off x="9827869" y="2148022"/>
                  <a:ext cx="45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6" name="Freihand 55">
                  <a:extLst>
                    <a:ext uri="{FF2B5EF4-FFF2-40B4-BE49-F238E27FC236}">
                      <a16:creationId xmlns:a16="http://schemas.microsoft.com/office/drawing/2014/main" id="{8890E2A6-E90F-557A-DD90-09795AD424F9}"/>
                    </a:ext>
                  </a:extLst>
                </p14:cNvPr>
                <p14:cNvContentPartPr/>
                <p14:nvPr/>
              </p14:nvContentPartPr>
              <p14:xfrm>
                <a:off x="9789709" y="2197702"/>
                <a:ext cx="149400" cy="32760"/>
              </p14:xfrm>
            </p:contentPart>
          </mc:Choice>
          <mc:Fallback>
            <p:pic>
              <p:nvPicPr>
                <p:cNvPr id="56" name="Freihand 55">
                  <a:extLst>
                    <a:ext uri="{FF2B5EF4-FFF2-40B4-BE49-F238E27FC236}">
                      <a16:creationId xmlns:a16="http://schemas.microsoft.com/office/drawing/2014/main" id="{8890E2A6-E90F-557A-DD90-09795AD424F9}"/>
                    </a:ext>
                  </a:extLst>
                </p:cNvPr>
                <p:cNvPicPr/>
                <p:nvPr/>
              </p:nvPicPr>
              <p:blipFill>
                <a:blip r:embed="rId60"/>
                <a:stretch>
                  <a:fillRect/>
                </a:stretch>
              </p:blipFill>
              <p:spPr>
                <a:xfrm>
                  <a:off x="9780709" y="2188702"/>
                  <a:ext cx="167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8" name="Freihand 57">
                  <a:extLst>
                    <a:ext uri="{FF2B5EF4-FFF2-40B4-BE49-F238E27FC236}">
                      <a16:creationId xmlns:a16="http://schemas.microsoft.com/office/drawing/2014/main" id="{D593BE38-6A8D-D94B-4D31-F4948C068ED7}"/>
                    </a:ext>
                  </a:extLst>
                </p14:cNvPr>
                <p14:cNvContentPartPr/>
                <p14:nvPr/>
              </p14:nvContentPartPr>
              <p14:xfrm>
                <a:off x="10034149" y="2090422"/>
                <a:ext cx="144360" cy="189360"/>
              </p14:xfrm>
            </p:contentPart>
          </mc:Choice>
          <mc:Fallback>
            <p:pic>
              <p:nvPicPr>
                <p:cNvPr id="58" name="Freihand 57">
                  <a:extLst>
                    <a:ext uri="{FF2B5EF4-FFF2-40B4-BE49-F238E27FC236}">
                      <a16:creationId xmlns:a16="http://schemas.microsoft.com/office/drawing/2014/main" id="{D593BE38-6A8D-D94B-4D31-F4948C068ED7}"/>
                    </a:ext>
                  </a:extLst>
                </p:cNvPr>
                <p:cNvPicPr/>
                <p:nvPr/>
              </p:nvPicPr>
              <p:blipFill>
                <a:blip r:embed="rId62"/>
                <a:stretch>
                  <a:fillRect/>
                </a:stretch>
              </p:blipFill>
              <p:spPr>
                <a:xfrm>
                  <a:off x="10025509" y="2081422"/>
                  <a:ext cx="162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9" name="Freihand 58">
                  <a:extLst>
                    <a:ext uri="{FF2B5EF4-FFF2-40B4-BE49-F238E27FC236}">
                      <a16:creationId xmlns:a16="http://schemas.microsoft.com/office/drawing/2014/main" id="{B0609D47-3549-45D6-E053-0B5D9CDE1EAB}"/>
                    </a:ext>
                  </a:extLst>
                </p14:cNvPr>
                <p14:cNvContentPartPr/>
                <p14:nvPr/>
              </p14:nvContentPartPr>
              <p14:xfrm>
                <a:off x="10253389" y="2096182"/>
                <a:ext cx="132120" cy="128160"/>
              </p14:xfrm>
            </p:contentPart>
          </mc:Choice>
          <mc:Fallback>
            <p:pic>
              <p:nvPicPr>
                <p:cNvPr id="59" name="Freihand 58">
                  <a:extLst>
                    <a:ext uri="{FF2B5EF4-FFF2-40B4-BE49-F238E27FC236}">
                      <a16:creationId xmlns:a16="http://schemas.microsoft.com/office/drawing/2014/main" id="{B0609D47-3549-45D6-E053-0B5D9CDE1EAB}"/>
                    </a:ext>
                  </a:extLst>
                </p:cNvPr>
                <p:cNvPicPr/>
                <p:nvPr/>
              </p:nvPicPr>
              <p:blipFill>
                <a:blip r:embed="rId64"/>
                <a:stretch>
                  <a:fillRect/>
                </a:stretch>
              </p:blipFill>
              <p:spPr>
                <a:xfrm>
                  <a:off x="10244749" y="2087182"/>
                  <a:ext cx="149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0" name="Freihand 59">
                  <a:extLst>
                    <a:ext uri="{FF2B5EF4-FFF2-40B4-BE49-F238E27FC236}">
                      <a16:creationId xmlns:a16="http://schemas.microsoft.com/office/drawing/2014/main" id="{8B81A297-38F6-1940-A41E-5A701368F0CE}"/>
                    </a:ext>
                  </a:extLst>
                </p14:cNvPr>
                <p14:cNvContentPartPr/>
                <p14:nvPr/>
              </p14:nvContentPartPr>
              <p14:xfrm>
                <a:off x="10475869" y="2118502"/>
                <a:ext cx="196920" cy="29880"/>
              </p14:xfrm>
            </p:contentPart>
          </mc:Choice>
          <mc:Fallback>
            <p:pic>
              <p:nvPicPr>
                <p:cNvPr id="60" name="Freihand 59">
                  <a:extLst>
                    <a:ext uri="{FF2B5EF4-FFF2-40B4-BE49-F238E27FC236}">
                      <a16:creationId xmlns:a16="http://schemas.microsoft.com/office/drawing/2014/main" id="{8B81A297-38F6-1940-A41E-5A701368F0CE}"/>
                    </a:ext>
                  </a:extLst>
                </p:cNvPr>
                <p:cNvPicPr/>
                <p:nvPr/>
              </p:nvPicPr>
              <p:blipFill>
                <a:blip r:embed="rId66"/>
                <a:stretch>
                  <a:fillRect/>
                </a:stretch>
              </p:blipFill>
              <p:spPr>
                <a:xfrm>
                  <a:off x="10467229" y="2109862"/>
                  <a:ext cx="214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1" name="Freihand 60">
                  <a:extLst>
                    <a:ext uri="{FF2B5EF4-FFF2-40B4-BE49-F238E27FC236}">
                      <a16:creationId xmlns:a16="http://schemas.microsoft.com/office/drawing/2014/main" id="{E1BEA452-2A90-F01A-AA21-6EAE04D740B5}"/>
                    </a:ext>
                  </a:extLst>
                </p14:cNvPr>
                <p14:cNvContentPartPr/>
                <p14:nvPr/>
              </p14:nvContentPartPr>
              <p14:xfrm>
                <a:off x="10511149" y="2197702"/>
                <a:ext cx="145440" cy="59760"/>
              </p14:xfrm>
            </p:contentPart>
          </mc:Choice>
          <mc:Fallback>
            <p:pic>
              <p:nvPicPr>
                <p:cNvPr id="61" name="Freihand 60">
                  <a:extLst>
                    <a:ext uri="{FF2B5EF4-FFF2-40B4-BE49-F238E27FC236}">
                      <a16:creationId xmlns:a16="http://schemas.microsoft.com/office/drawing/2014/main" id="{E1BEA452-2A90-F01A-AA21-6EAE04D740B5}"/>
                    </a:ext>
                  </a:extLst>
                </p:cNvPr>
                <p:cNvPicPr/>
                <p:nvPr/>
              </p:nvPicPr>
              <p:blipFill>
                <a:blip r:embed="rId68"/>
                <a:stretch>
                  <a:fillRect/>
                </a:stretch>
              </p:blipFill>
              <p:spPr>
                <a:xfrm>
                  <a:off x="10502149" y="2188702"/>
                  <a:ext cx="163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1" name="Freihand 70">
                  <a:extLst>
                    <a:ext uri="{FF2B5EF4-FFF2-40B4-BE49-F238E27FC236}">
                      <a16:creationId xmlns:a16="http://schemas.microsoft.com/office/drawing/2014/main" id="{D5C83157-3545-76A6-9436-5F282445ECE1}"/>
                    </a:ext>
                  </a:extLst>
                </p14:cNvPr>
                <p14:cNvContentPartPr/>
                <p14:nvPr/>
              </p14:nvContentPartPr>
              <p14:xfrm>
                <a:off x="8168989" y="2743462"/>
                <a:ext cx="186480" cy="52560"/>
              </p14:xfrm>
            </p:contentPart>
          </mc:Choice>
          <mc:Fallback>
            <p:pic>
              <p:nvPicPr>
                <p:cNvPr id="71" name="Freihand 70">
                  <a:extLst>
                    <a:ext uri="{FF2B5EF4-FFF2-40B4-BE49-F238E27FC236}">
                      <a16:creationId xmlns:a16="http://schemas.microsoft.com/office/drawing/2014/main" id="{D5C83157-3545-76A6-9436-5F282445ECE1}"/>
                    </a:ext>
                  </a:extLst>
                </p:cNvPr>
                <p:cNvPicPr/>
                <p:nvPr/>
              </p:nvPicPr>
              <p:blipFill>
                <a:blip r:embed="rId70"/>
                <a:stretch>
                  <a:fillRect/>
                </a:stretch>
              </p:blipFill>
              <p:spPr>
                <a:xfrm>
                  <a:off x="8159989" y="2734462"/>
                  <a:ext cx="204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2" name="Freihand 71">
                  <a:extLst>
                    <a:ext uri="{FF2B5EF4-FFF2-40B4-BE49-F238E27FC236}">
                      <a16:creationId xmlns:a16="http://schemas.microsoft.com/office/drawing/2014/main" id="{FF329C57-2942-EDAA-D495-15920E42567B}"/>
                    </a:ext>
                  </a:extLst>
                </p14:cNvPr>
                <p14:cNvContentPartPr/>
                <p14:nvPr/>
              </p14:nvContentPartPr>
              <p14:xfrm>
                <a:off x="8193109" y="2778022"/>
                <a:ext cx="166680" cy="39960"/>
              </p14:xfrm>
            </p:contentPart>
          </mc:Choice>
          <mc:Fallback>
            <p:pic>
              <p:nvPicPr>
                <p:cNvPr id="72" name="Freihand 71">
                  <a:extLst>
                    <a:ext uri="{FF2B5EF4-FFF2-40B4-BE49-F238E27FC236}">
                      <a16:creationId xmlns:a16="http://schemas.microsoft.com/office/drawing/2014/main" id="{FF329C57-2942-EDAA-D495-15920E42567B}"/>
                    </a:ext>
                  </a:extLst>
                </p:cNvPr>
                <p:cNvPicPr/>
                <p:nvPr/>
              </p:nvPicPr>
              <p:blipFill>
                <a:blip r:embed="rId72"/>
                <a:stretch>
                  <a:fillRect/>
                </a:stretch>
              </p:blipFill>
              <p:spPr>
                <a:xfrm>
                  <a:off x="8184469" y="2769022"/>
                  <a:ext cx="184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3" name="Freihand 72">
                  <a:extLst>
                    <a:ext uri="{FF2B5EF4-FFF2-40B4-BE49-F238E27FC236}">
                      <a16:creationId xmlns:a16="http://schemas.microsoft.com/office/drawing/2014/main" id="{9A846841-E406-D5C5-1146-977411B9728D}"/>
                    </a:ext>
                  </a:extLst>
                </p14:cNvPr>
                <p14:cNvContentPartPr/>
                <p14:nvPr/>
              </p14:nvContentPartPr>
              <p14:xfrm>
                <a:off x="8391469" y="2659942"/>
                <a:ext cx="80640" cy="177480"/>
              </p14:xfrm>
            </p:contentPart>
          </mc:Choice>
          <mc:Fallback>
            <p:pic>
              <p:nvPicPr>
                <p:cNvPr id="73" name="Freihand 72">
                  <a:extLst>
                    <a:ext uri="{FF2B5EF4-FFF2-40B4-BE49-F238E27FC236}">
                      <a16:creationId xmlns:a16="http://schemas.microsoft.com/office/drawing/2014/main" id="{9A846841-E406-D5C5-1146-977411B9728D}"/>
                    </a:ext>
                  </a:extLst>
                </p:cNvPr>
                <p:cNvPicPr/>
                <p:nvPr/>
              </p:nvPicPr>
              <p:blipFill>
                <a:blip r:embed="rId74"/>
                <a:stretch>
                  <a:fillRect/>
                </a:stretch>
              </p:blipFill>
              <p:spPr>
                <a:xfrm>
                  <a:off x="8382469" y="2650942"/>
                  <a:ext cx="98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4" name="Freihand 73">
                  <a:extLst>
                    <a:ext uri="{FF2B5EF4-FFF2-40B4-BE49-F238E27FC236}">
                      <a16:creationId xmlns:a16="http://schemas.microsoft.com/office/drawing/2014/main" id="{67D4749F-23F8-A6D2-39FF-0CA765EE74BF}"/>
                    </a:ext>
                  </a:extLst>
                </p14:cNvPr>
                <p14:cNvContentPartPr/>
                <p14:nvPr/>
              </p14:nvContentPartPr>
              <p14:xfrm>
                <a:off x="8720149" y="2576422"/>
                <a:ext cx="162000" cy="212040"/>
              </p14:xfrm>
            </p:contentPart>
          </mc:Choice>
          <mc:Fallback>
            <p:pic>
              <p:nvPicPr>
                <p:cNvPr id="74" name="Freihand 73">
                  <a:extLst>
                    <a:ext uri="{FF2B5EF4-FFF2-40B4-BE49-F238E27FC236}">
                      <a16:creationId xmlns:a16="http://schemas.microsoft.com/office/drawing/2014/main" id="{67D4749F-23F8-A6D2-39FF-0CA765EE74BF}"/>
                    </a:ext>
                  </a:extLst>
                </p:cNvPr>
                <p:cNvPicPr/>
                <p:nvPr/>
              </p:nvPicPr>
              <p:blipFill>
                <a:blip r:embed="rId76"/>
                <a:stretch>
                  <a:fillRect/>
                </a:stretch>
              </p:blipFill>
              <p:spPr>
                <a:xfrm>
                  <a:off x="8711509" y="2567782"/>
                  <a:ext cx="1796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5" name="Freihand 74">
                  <a:extLst>
                    <a:ext uri="{FF2B5EF4-FFF2-40B4-BE49-F238E27FC236}">
                      <a16:creationId xmlns:a16="http://schemas.microsoft.com/office/drawing/2014/main" id="{4D9BB820-0437-9305-D8C9-CFFD3D05E779}"/>
                    </a:ext>
                  </a:extLst>
                </p14:cNvPr>
                <p14:cNvContentPartPr/>
                <p14:nvPr/>
              </p14:nvContentPartPr>
              <p14:xfrm>
                <a:off x="8882509" y="2607382"/>
                <a:ext cx="259200" cy="170280"/>
              </p14:xfrm>
            </p:contentPart>
          </mc:Choice>
          <mc:Fallback>
            <p:pic>
              <p:nvPicPr>
                <p:cNvPr id="75" name="Freihand 74">
                  <a:extLst>
                    <a:ext uri="{FF2B5EF4-FFF2-40B4-BE49-F238E27FC236}">
                      <a16:creationId xmlns:a16="http://schemas.microsoft.com/office/drawing/2014/main" id="{4D9BB820-0437-9305-D8C9-CFFD3D05E779}"/>
                    </a:ext>
                  </a:extLst>
                </p:cNvPr>
                <p:cNvPicPr/>
                <p:nvPr/>
              </p:nvPicPr>
              <p:blipFill>
                <a:blip r:embed="rId78"/>
                <a:stretch>
                  <a:fillRect/>
                </a:stretch>
              </p:blipFill>
              <p:spPr>
                <a:xfrm>
                  <a:off x="8873869" y="2598742"/>
                  <a:ext cx="276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6" name="Freihand 75">
                  <a:extLst>
                    <a:ext uri="{FF2B5EF4-FFF2-40B4-BE49-F238E27FC236}">
                      <a16:creationId xmlns:a16="http://schemas.microsoft.com/office/drawing/2014/main" id="{F93F096A-762C-DE63-8FA9-D3EFF30A13F3}"/>
                    </a:ext>
                  </a:extLst>
                </p14:cNvPr>
                <p14:cNvContentPartPr/>
                <p14:nvPr/>
              </p14:nvContentPartPr>
              <p14:xfrm>
                <a:off x="9134509" y="2540062"/>
                <a:ext cx="7200" cy="239040"/>
              </p14:xfrm>
            </p:contentPart>
          </mc:Choice>
          <mc:Fallback>
            <p:pic>
              <p:nvPicPr>
                <p:cNvPr id="76" name="Freihand 75">
                  <a:extLst>
                    <a:ext uri="{FF2B5EF4-FFF2-40B4-BE49-F238E27FC236}">
                      <a16:creationId xmlns:a16="http://schemas.microsoft.com/office/drawing/2014/main" id="{F93F096A-762C-DE63-8FA9-D3EFF30A13F3}"/>
                    </a:ext>
                  </a:extLst>
                </p:cNvPr>
                <p:cNvPicPr/>
                <p:nvPr/>
              </p:nvPicPr>
              <p:blipFill>
                <a:blip r:embed="rId80"/>
                <a:stretch>
                  <a:fillRect/>
                </a:stretch>
              </p:blipFill>
              <p:spPr>
                <a:xfrm>
                  <a:off x="9125509" y="2531062"/>
                  <a:ext cx="248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7" name="Freihand 76">
                  <a:extLst>
                    <a:ext uri="{FF2B5EF4-FFF2-40B4-BE49-F238E27FC236}">
                      <a16:creationId xmlns:a16="http://schemas.microsoft.com/office/drawing/2014/main" id="{82C9C65E-AF9F-8EAC-D9C0-E9F64A928D4B}"/>
                    </a:ext>
                  </a:extLst>
                </p14:cNvPr>
                <p14:cNvContentPartPr/>
                <p14:nvPr/>
              </p14:nvContentPartPr>
              <p14:xfrm>
                <a:off x="9212989" y="2621782"/>
                <a:ext cx="150480" cy="110880"/>
              </p14:xfrm>
            </p:contentPart>
          </mc:Choice>
          <mc:Fallback>
            <p:pic>
              <p:nvPicPr>
                <p:cNvPr id="77" name="Freihand 76">
                  <a:extLst>
                    <a:ext uri="{FF2B5EF4-FFF2-40B4-BE49-F238E27FC236}">
                      <a16:creationId xmlns:a16="http://schemas.microsoft.com/office/drawing/2014/main" id="{82C9C65E-AF9F-8EAC-D9C0-E9F64A928D4B}"/>
                    </a:ext>
                  </a:extLst>
                </p:cNvPr>
                <p:cNvPicPr/>
                <p:nvPr/>
              </p:nvPicPr>
              <p:blipFill>
                <a:blip r:embed="rId82"/>
                <a:stretch>
                  <a:fillRect/>
                </a:stretch>
              </p:blipFill>
              <p:spPr>
                <a:xfrm>
                  <a:off x="9203989" y="2613142"/>
                  <a:ext cx="168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Freihand 77">
                  <a:extLst>
                    <a:ext uri="{FF2B5EF4-FFF2-40B4-BE49-F238E27FC236}">
                      <a16:creationId xmlns:a16="http://schemas.microsoft.com/office/drawing/2014/main" id="{20A88157-1E31-568D-52C4-BFFDEAB55FA4}"/>
                    </a:ext>
                  </a:extLst>
                </p14:cNvPr>
                <p14:cNvContentPartPr/>
                <p14:nvPr/>
              </p14:nvContentPartPr>
              <p14:xfrm>
                <a:off x="9375349" y="2586142"/>
                <a:ext cx="117360" cy="139680"/>
              </p14:xfrm>
            </p:contentPart>
          </mc:Choice>
          <mc:Fallback>
            <p:pic>
              <p:nvPicPr>
                <p:cNvPr id="78" name="Freihand 77">
                  <a:extLst>
                    <a:ext uri="{FF2B5EF4-FFF2-40B4-BE49-F238E27FC236}">
                      <a16:creationId xmlns:a16="http://schemas.microsoft.com/office/drawing/2014/main" id="{20A88157-1E31-568D-52C4-BFFDEAB55FA4}"/>
                    </a:ext>
                  </a:extLst>
                </p:cNvPr>
                <p:cNvPicPr/>
                <p:nvPr/>
              </p:nvPicPr>
              <p:blipFill>
                <a:blip r:embed="rId84"/>
                <a:stretch>
                  <a:fillRect/>
                </a:stretch>
              </p:blipFill>
              <p:spPr>
                <a:xfrm>
                  <a:off x="9366349" y="2577142"/>
                  <a:ext cx="135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9" name="Freihand 78">
                  <a:extLst>
                    <a:ext uri="{FF2B5EF4-FFF2-40B4-BE49-F238E27FC236}">
                      <a16:creationId xmlns:a16="http://schemas.microsoft.com/office/drawing/2014/main" id="{B4BFB0A6-A40B-F144-AE8A-099B1DA82AF8}"/>
                    </a:ext>
                  </a:extLst>
                </p14:cNvPr>
                <p14:cNvContentPartPr/>
                <p14:nvPr/>
              </p14:nvContentPartPr>
              <p14:xfrm>
                <a:off x="9502429" y="2540782"/>
                <a:ext cx="83160" cy="159840"/>
              </p14:xfrm>
            </p:contentPart>
          </mc:Choice>
          <mc:Fallback>
            <p:pic>
              <p:nvPicPr>
                <p:cNvPr id="79" name="Freihand 78">
                  <a:extLst>
                    <a:ext uri="{FF2B5EF4-FFF2-40B4-BE49-F238E27FC236}">
                      <a16:creationId xmlns:a16="http://schemas.microsoft.com/office/drawing/2014/main" id="{B4BFB0A6-A40B-F144-AE8A-099B1DA82AF8}"/>
                    </a:ext>
                  </a:extLst>
                </p:cNvPr>
                <p:cNvPicPr/>
                <p:nvPr/>
              </p:nvPicPr>
              <p:blipFill>
                <a:blip r:embed="rId86"/>
                <a:stretch>
                  <a:fillRect/>
                </a:stretch>
              </p:blipFill>
              <p:spPr>
                <a:xfrm>
                  <a:off x="9493789" y="2531782"/>
                  <a:ext cx="100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0" name="Freihand 79">
                  <a:extLst>
                    <a:ext uri="{FF2B5EF4-FFF2-40B4-BE49-F238E27FC236}">
                      <a16:creationId xmlns:a16="http://schemas.microsoft.com/office/drawing/2014/main" id="{28DD88AA-3E3F-7A39-7A4B-9DEDDB669E22}"/>
                    </a:ext>
                  </a:extLst>
                </p14:cNvPr>
                <p14:cNvContentPartPr/>
                <p14:nvPr/>
              </p14:nvContentPartPr>
              <p14:xfrm>
                <a:off x="9640309" y="2517742"/>
                <a:ext cx="125280" cy="166680"/>
              </p14:xfrm>
            </p:contentPart>
          </mc:Choice>
          <mc:Fallback>
            <p:pic>
              <p:nvPicPr>
                <p:cNvPr id="80" name="Freihand 79">
                  <a:extLst>
                    <a:ext uri="{FF2B5EF4-FFF2-40B4-BE49-F238E27FC236}">
                      <a16:creationId xmlns:a16="http://schemas.microsoft.com/office/drawing/2014/main" id="{28DD88AA-3E3F-7A39-7A4B-9DEDDB669E22}"/>
                    </a:ext>
                  </a:extLst>
                </p:cNvPr>
                <p:cNvPicPr/>
                <p:nvPr/>
              </p:nvPicPr>
              <p:blipFill>
                <a:blip r:embed="rId88"/>
                <a:stretch>
                  <a:fillRect/>
                </a:stretch>
              </p:blipFill>
              <p:spPr>
                <a:xfrm>
                  <a:off x="9631669" y="2509102"/>
                  <a:ext cx="142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1" name="Freihand 80">
                  <a:extLst>
                    <a:ext uri="{FF2B5EF4-FFF2-40B4-BE49-F238E27FC236}">
                      <a16:creationId xmlns:a16="http://schemas.microsoft.com/office/drawing/2014/main" id="{91CA6498-BEB3-244A-087D-8CD36C4FFC33}"/>
                    </a:ext>
                  </a:extLst>
                </p14:cNvPr>
                <p14:cNvContentPartPr/>
                <p14:nvPr/>
              </p14:nvContentPartPr>
              <p14:xfrm>
                <a:off x="9747949" y="2585062"/>
                <a:ext cx="144720" cy="103680"/>
              </p14:xfrm>
            </p:contentPart>
          </mc:Choice>
          <mc:Fallback>
            <p:pic>
              <p:nvPicPr>
                <p:cNvPr id="81" name="Freihand 80">
                  <a:extLst>
                    <a:ext uri="{FF2B5EF4-FFF2-40B4-BE49-F238E27FC236}">
                      <a16:creationId xmlns:a16="http://schemas.microsoft.com/office/drawing/2014/main" id="{91CA6498-BEB3-244A-087D-8CD36C4FFC33}"/>
                    </a:ext>
                  </a:extLst>
                </p:cNvPr>
                <p:cNvPicPr/>
                <p:nvPr/>
              </p:nvPicPr>
              <p:blipFill>
                <a:blip r:embed="rId90"/>
                <a:stretch>
                  <a:fillRect/>
                </a:stretch>
              </p:blipFill>
              <p:spPr>
                <a:xfrm>
                  <a:off x="9738949" y="2576422"/>
                  <a:ext cx="162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2" name="Freihand 81">
                  <a:extLst>
                    <a:ext uri="{FF2B5EF4-FFF2-40B4-BE49-F238E27FC236}">
                      <a16:creationId xmlns:a16="http://schemas.microsoft.com/office/drawing/2014/main" id="{D7CD2A4B-0E3D-A4E2-D1EE-E0A2F4A16323}"/>
                    </a:ext>
                  </a:extLst>
                </p14:cNvPr>
                <p14:cNvContentPartPr/>
                <p14:nvPr/>
              </p14:nvContentPartPr>
              <p14:xfrm>
                <a:off x="9938749" y="2579302"/>
                <a:ext cx="117720" cy="92880"/>
              </p14:xfrm>
            </p:contentPart>
          </mc:Choice>
          <mc:Fallback>
            <p:pic>
              <p:nvPicPr>
                <p:cNvPr id="82" name="Freihand 81">
                  <a:extLst>
                    <a:ext uri="{FF2B5EF4-FFF2-40B4-BE49-F238E27FC236}">
                      <a16:creationId xmlns:a16="http://schemas.microsoft.com/office/drawing/2014/main" id="{D7CD2A4B-0E3D-A4E2-D1EE-E0A2F4A16323}"/>
                    </a:ext>
                  </a:extLst>
                </p:cNvPr>
                <p:cNvPicPr/>
                <p:nvPr/>
              </p:nvPicPr>
              <p:blipFill>
                <a:blip r:embed="rId92"/>
                <a:stretch>
                  <a:fillRect/>
                </a:stretch>
              </p:blipFill>
              <p:spPr>
                <a:xfrm>
                  <a:off x="9929749" y="2570662"/>
                  <a:ext cx="135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3" name="Freihand 82">
                  <a:extLst>
                    <a:ext uri="{FF2B5EF4-FFF2-40B4-BE49-F238E27FC236}">
                      <a16:creationId xmlns:a16="http://schemas.microsoft.com/office/drawing/2014/main" id="{B8AA9AA0-80C6-6E6A-1373-699710811662}"/>
                    </a:ext>
                  </a:extLst>
                </p14:cNvPr>
                <p14:cNvContentPartPr/>
                <p14:nvPr/>
              </p14:nvContentPartPr>
              <p14:xfrm>
                <a:off x="10092109" y="2481382"/>
                <a:ext cx="155880" cy="150840"/>
              </p14:xfrm>
            </p:contentPart>
          </mc:Choice>
          <mc:Fallback>
            <p:pic>
              <p:nvPicPr>
                <p:cNvPr id="83" name="Freihand 82">
                  <a:extLst>
                    <a:ext uri="{FF2B5EF4-FFF2-40B4-BE49-F238E27FC236}">
                      <a16:creationId xmlns:a16="http://schemas.microsoft.com/office/drawing/2014/main" id="{B8AA9AA0-80C6-6E6A-1373-699710811662}"/>
                    </a:ext>
                  </a:extLst>
                </p:cNvPr>
                <p:cNvPicPr/>
                <p:nvPr/>
              </p:nvPicPr>
              <p:blipFill>
                <a:blip r:embed="rId94"/>
                <a:stretch>
                  <a:fillRect/>
                </a:stretch>
              </p:blipFill>
              <p:spPr>
                <a:xfrm>
                  <a:off x="10083109" y="2472382"/>
                  <a:ext cx="173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4" name="Freihand 83">
                  <a:extLst>
                    <a:ext uri="{FF2B5EF4-FFF2-40B4-BE49-F238E27FC236}">
                      <a16:creationId xmlns:a16="http://schemas.microsoft.com/office/drawing/2014/main" id="{7829B084-1637-2219-05A4-A0370D993484}"/>
                    </a:ext>
                  </a:extLst>
                </p14:cNvPr>
                <p14:cNvContentPartPr/>
                <p14:nvPr/>
              </p14:nvContentPartPr>
              <p14:xfrm>
                <a:off x="10268509" y="2416222"/>
                <a:ext cx="215640" cy="173520"/>
              </p14:xfrm>
            </p:contentPart>
          </mc:Choice>
          <mc:Fallback>
            <p:pic>
              <p:nvPicPr>
                <p:cNvPr id="84" name="Freihand 83">
                  <a:extLst>
                    <a:ext uri="{FF2B5EF4-FFF2-40B4-BE49-F238E27FC236}">
                      <a16:creationId xmlns:a16="http://schemas.microsoft.com/office/drawing/2014/main" id="{7829B084-1637-2219-05A4-A0370D993484}"/>
                    </a:ext>
                  </a:extLst>
                </p:cNvPr>
                <p:cNvPicPr/>
                <p:nvPr/>
              </p:nvPicPr>
              <p:blipFill>
                <a:blip r:embed="rId96"/>
                <a:stretch>
                  <a:fillRect/>
                </a:stretch>
              </p:blipFill>
              <p:spPr>
                <a:xfrm>
                  <a:off x="10259509" y="2407582"/>
                  <a:ext cx="233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5" name="Freihand 84">
                  <a:extLst>
                    <a:ext uri="{FF2B5EF4-FFF2-40B4-BE49-F238E27FC236}">
                      <a16:creationId xmlns:a16="http://schemas.microsoft.com/office/drawing/2014/main" id="{AAE518A9-C08C-EBEB-00F9-4D0A3918AF25}"/>
                    </a:ext>
                  </a:extLst>
                </p14:cNvPr>
                <p14:cNvContentPartPr/>
                <p14:nvPr/>
              </p14:nvContentPartPr>
              <p14:xfrm>
                <a:off x="10467589" y="2454382"/>
                <a:ext cx="26280" cy="50400"/>
              </p14:xfrm>
            </p:contentPart>
          </mc:Choice>
          <mc:Fallback>
            <p:pic>
              <p:nvPicPr>
                <p:cNvPr id="85" name="Freihand 84">
                  <a:extLst>
                    <a:ext uri="{FF2B5EF4-FFF2-40B4-BE49-F238E27FC236}">
                      <a16:creationId xmlns:a16="http://schemas.microsoft.com/office/drawing/2014/main" id="{AAE518A9-C08C-EBEB-00F9-4D0A3918AF25}"/>
                    </a:ext>
                  </a:extLst>
                </p:cNvPr>
                <p:cNvPicPr/>
                <p:nvPr/>
              </p:nvPicPr>
              <p:blipFill>
                <a:blip r:embed="rId98"/>
                <a:stretch>
                  <a:fillRect/>
                </a:stretch>
              </p:blipFill>
              <p:spPr>
                <a:xfrm>
                  <a:off x="10458949" y="2445742"/>
                  <a:ext cx="43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6" name="Freihand 85">
                  <a:extLst>
                    <a:ext uri="{FF2B5EF4-FFF2-40B4-BE49-F238E27FC236}">
                      <a16:creationId xmlns:a16="http://schemas.microsoft.com/office/drawing/2014/main" id="{66BE8781-B596-3C19-86C5-9AE93F63662C}"/>
                    </a:ext>
                  </a:extLst>
                </p14:cNvPr>
                <p14:cNvContentPartPr/>
                <p14:nvPr/>
              </p14:nvContentPartPr>
              <p14:xfrm>
                <a:off x="10444549" y="2330542"/>
                <a:ext cx="387000" cy="231480"/>
              </p14:xfrm>
            </p:contentPart>
          </mc:Choice>
          <mc:Fallback>
            <p:pic>
              <p:nvPicPr>
                <p:cNvPr id="86" name="Freihand 85">
                  <a:extLst>
                    <a:ext uri="{FF2B5EF4-FFF2-40B4-BE49-F238E27FC236}">
                      <a16:creationId xmlns:a16="http://schemas.microsoft.com/office/drawing/2014/main" id="{66BE8781-B596-3C19-86C5-9AE93F63662C}"/>
                    </a:ext>
                  </a:extLst>
                </p:cNvPr>
                <p:cNvPicPr/>
                <p:nvPr/>
              </p:nvPicPr>
              <p:blipFill>
                <a:blip r:embed="rId100"/>
                <a:stretch>
                  <a:fillRect/>
                </a:stretch>
              </p:blipFill>
              <p:spPr>
                <a:xfrm>
                  <a:off x="10435549" y="2321902"/>
                  <a:ext cx="404640" cy="249120"/>
                </a:xfrm>
                <a:prstGeom prst="rect">
                  <a:avLst/>
                </a:prstGeom>
              </p:spPr>
            </p:pic>
          </mc:Fallback>
        </mc:AlternateContent>
      </p:grpSp>
      <p:grpSp>
        <p:nvGrpSpPr>
          <p:cNvPr id="111" name="Gruppieren 110">
            <a:extLst>
              <a:ext uri="{FF2B5EF4-FFF2-40B4-BE49-F238E27FC236}">
                <a16:creationId xmlns:a16="http://schemas.microsoft.com/office/drawing/2014/main" id="{DAF1AFA9-1AAA-C613-EBCC-BC212B1935AB}"/>
              </a:ext>
            </a:extLst>
          </p:cNvPr>
          <p:cNvGrpSpPr/>
          <p:nvPr/>
        </p:nvGrpSpPr>
        <p:grpSpPr>
          <a:xfrm>
            <a:off x="7114909" y="3039742"/>
            <a:ext cx="1856520" cy="412560"/>
            <a:chOff x="7114909" y="3039742"/>
            <a:chExt cx="1856520" cy="412560"/>
          </a:xfrm>
        </p:grpSpPr>
        <mc:AlternateContent xmlns:mc="http://schemas.openxmlformats.org/markup-compatibility/2006">
          <mc:Choice xmlns:p14="http://schemas.microsoft.com/office/powerpoint/2010/main" Requires="p14">
            <p:contentPart p14:bwMode="auto" r:id="rId101">
              <p14:nvContentPartPr>
                <p14:cNvPr id="88" name="Freihand 87">
                  <a:extLst>
                    <a:ext uri="{FF2B5EF4-FFF2-40B4-BE49-F238E27FC236}">
                      <a16:creationId xmlns:a16="http://schemas.microsoft.com/office/drawing/2014/main" id="{0659719A-771C-74A0-E8CC-BA004CC20950}"/>
                    </a:ext>
                  </a:extLst>
                </p14:cNvPr>
                <p14:cNvContentPartPr/>
                <p14:nvPr/>
              </p14:nvContentPartPr>
              <p14:xfrm>
                <a:off x="7193389" y="3263662"/>
                <a:ext cx="24480" cy="174600"/>
              </p14:xfrm>
            </p:contentPart>
          </mc:Choice>
          <mc:Fallback>
            <p:pic>
              <p:nvPicPr>
                <p:cNvPr id="88" name="Freihand 87">
                  <a:extLst>
                    <a:ext uri="{FF2B5EF4-FFF2-40B4-BE49-F238E27FC236}">
                      <a16:creationId xmlns:a16="http://schemas.microsoft.com/office/drawing/2014/main" id="{0659719A-771C-74A0-E8CC-BA004CC20950}"/>
                    </a:ext>
                  </a:extLst>
                </p:cNvPr>
                <p:cNvPicPr/>
                <p:nvPr/>
              </p:nvPicPr>
              <p:blipFill>
                <a:blip r:embed="rId102"/>
                <a:stretch>
                  <a:fillRect/>
                </a:stretch>
              </p:blipFill>
              <p:spPr>
                <a:xfrm>
                  <a:off x="7184389" y="3254662"/>
                  <a:ext cx="421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9" name="Freihand 88">
                  <a:extLst>
                    <a:ext uri="{FF2B5EF4-FFF2-40B4-BE49-F238E27FC236}">
                      <a16:creationId xmlns:a16="http://schemas.microsoft.com/office/drawing/2014/main" id="{28CCFA7A-6F12-0FB9-E152-B9911B8EAEF0}"/>
                    </a:ext>
                  </a:extLst>
                </p14:cNvPr>
                <p14:cNvContentPartPr/>
                <p14:nvPr/>
              </p14:nvContentPartPr>
              <p14:xfrm>
                <a:off x="7114909" y="3203542"/>
                <a:ext cx="172440" cy="114120"/>
              </p14:xfrm>
            </p:contentPart>
          </mc:Choice>
          <mc:Fallback>
            <p:pic>
              <p:nvPicPr>
                <p:cNvPr id="89" name="Freihand 88">
                  <a:extLst>
                    <a:ext uri="{FF2B5EF4-FFF2-40B4-BE49-F238E27FC236}">
                      <a16:creationId xmlns:a16="http://schemas.microsoft.com/office/drawing/2014/main" id="{28CCFA7A-6F12-0FB9-E152-B9911B8EAEF0}"/>
                    </a:ext>
                  </a:extLst>
                </p:cNvPr>
                <p:cNvPicPr/>
                <p:nvPr/>
              </p:nvPicPr>
              <p:blipFill>
                <a:blip r:embed="rId104"/>
                <a:stretch>
                  <a:fillRect/>
                </a:stretch>
              </p:blipFill>
              <p:spPr>
                <a:xfrm>
                  <a:off x="7105909" y="3194902"/>
                  <a:ext cx="190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0" name="Freihand 89">
                  <a:extLst>
                    <a:ext uri="{FF2B5EF4-FFF2-40B4-BE49-F238E27FC236}">
                      <a16:creationId xmlns:a16="http://schemas.microsoft.com/office/drawing/2014/main" id="{4AD8E280-CCE8-CD98-DA01-A58A00D12C24}"/>
                    </a:ext>
                  </a:extLst>
                </p14:cNvPr>
                <p14:cNvContentPartPr/>
                <p14:nvPr/>
              </p14:nvContentPartPr>
              <p14:xfrm>
                <a:off x="7317589" y="3251062"/>
                <a:ext cx="101520" cy="151200"/>
              </p14:xfrm>
            </p:contentPart>
          </mc:Choice>
          <mc:Fallback>
            <p:pic>
              <p:nvPicPr>
                <p:cNvPr id="90" name="Freihand 89">
                  <a:extLst>
                    <a:ext uri="{FF2B5EF4-FFF2-40B4-BE49-F238E27FC236}">
                      <a16:creationId xmlns:a16="http://schemas.microsoft.com/office/drawing/2014/main" id="{4AD8E280-CCE8-CD98-DA01-A58A00D12C24}"/>
                    </a:ext>
                  </a:extLst>
                </p:cNvPr>
                <p:cNvPicPr/>
                <p:nvPr/>
              </p:nvPicPr>
              <p:blipFill>
                <a:blip r:embed="rId106"/>
                <a:stretch>
                  <a:fillRect/>
                </a:stretch>
              </p:blipFill>
              <p:spPr>
                <a:xfrm>
                  <a:off x="7308589" y="3242422"/>
                  <a:ext cx="119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1" name="Freihand 90">
                  <a:extLst>
                    <a:ext uri="{FF2B5EF4-FFF2-40B4-BE49-F238E27FC236}">
                      <a16:creationId xmlns:a16="http://schemas.microsoft.com/office/drawing/2014/main" id="{42034D58-19B6-0EF7-E144-80879B0CB609}"/>
                    </a:ext>
                  </a:extLst>
                </p14:cNvPr>
                <p14:cNvContentPartPr/>
                <p14:nvPr/>
              </p14:nvContentPartPr>
              <p14:xfrm>
                <a:off x="7501189" y="3267982"/>
                <a:ext cx="95760" cy="102600"/>
              </p14:xfrm>
            </p:contentPart>
          </mc:Choice>
          <mc:Fallback>
            <p:pic>
              <p:nvPicPr>
                <p:cNvPr id="91" name="Freihand 90">
                  <a:extLst>
                    <a:ext uri="{FF2B5EF4-FFF2-40B4-BE49-F238E27FC236}">
                      <a16:creationId xmlns:a16="http://schemas.microsoft.com/office/drawing/2014/main" id="{42034D58-19B6-0EF7-E144-80879B0CB609}"/>
                    </a:ext>
                  </a:extLst>
                </p:cNvPr>
                <p:cNvPicPr/>
                <p:nvPr/>
              </p:nvPicPr>
              <p:blipFill>
                <a:blip r:embed="rId108"/>
                <a:stretch>
                  <a:fillRect/>
                </a:stretch>
              </p:blipFill>
              <p:spPr>
                <a:xfrm>
                  <a:off x="7492549" y="3259342"/>
                  <a:ext cx="113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2" name="Freihand 91">
                  <a:extLst>
                    <a:ext uri="{FF2B5EF4-FFF2-40B4-BE49-F238E27FC236}">
                      <a16:creationId xmlns:a16="http://schemas.microsoft.com/office/drawing/2014/main" id="{7B0084E0-FB28-1DD0-2D3B-BBD8C35C4C3C}"/>
                    </a:ext>
                  </a:extLst>
                </p14:cNvPr>
                <p14:cNvContentPartPr/>
                <p14:nvPr/>
              </p14:nvContentPartPr>
              <p14:xfrm>
                <a:off x="7633309" y="3186262"/>
                <a:ext cx="138600" cy="150840"/>
              </p14:xfrm>
            </p:contentPart>
          </mc:Choice>
          <mc:Fallback>
            <p:pic>
              <p:nvPicPr>
                <p:cNvPr id="92" name="Freihand 91">
                  <a:extLst>
                    <a:ext uri="{FF2B5EF4-FFF2-40B4-BE49-F238E27FC236}">
                      <a16:creationId xmlns:a16="http://schemas.microsoft.com/office/drawing/2014/main" id="{7B0084E0-FB28-1DD0-2D3B-BBD8C35C4C3C}"/>
                    </a:ext>
                  </a:extLst>
                </p:cNvPr>
                <p:cNvPicPr/>
                <p:nvPr/>
              </p:nvPicPr>
              <p:blipFill>
                <a:blip r:embed="rId110"/>
                <a:stretch>
                  <a:fillRect/>
                </a:stretch>
              </p:blipFill>
              <p:spPr>
                <a:xfrm>
                  <a:off x="7624669" y="3177622"/>
                  <a:ext cx="156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3" name="Freihand 92">
                  <a:extLst>
                    <a:ext uri="{FF2B5EF4-FFF2-40B4-BE49-F238E27FC236}">
                      <a16:creationId xmlns:a16="http://schemas.microsoft.com/office/drawing/2014/main" id="{B9E08391-FB4B-4719-771E-BE189BA60D28}"/>
                    </a:ext>
                  </a:extLst>
                </p14:cNvPr>
                <p14:cNvContentPartPr/>
                <p14:nvPr/>
              </p14:nvContentPartPr>
              <p14:xfrm>
                <a:off x="7828429" y="3204262"/>
                <a:ext cx="105840" cy="112680"/>
              </p14:xfrm>
            </p:contentPart>
          </mc:Choice>
          <mc:Fallback>
            <p:pic>
              <p:nvPicPr>
                <p:cNvPr id="93" name="Freihand 92">
                  <a:extLst>
                    <a:ext uri="{FF2B5EF4-FFF2-40B4-BE49-F238E27FC236}">
                      <a16:creationId xmlns:a16="http://schemas.microsoft.com/office/drawing/2014/main" id="{B9E08391-FB4B-4719-771E-BE189BA60D28}"/>
                    </a:ext>
                  </a:extLst>
                </p:cNvPr>
                <p:cNvPicPr/>
                <p:nvPr/>
              </p:nvPicPr>
              <p:blipFill>
                <a:blip r:embed="rId112"/>
                <a:stretch>
                  <a:fillRect/>
                </a:stretch>
              </p:blipFill>
              <p:spPr>
                <a:xfrm>
                  <a:off x="7819429" y="3195262"/>
                  <a:ext cx="123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4" name="Freihand 93">
                  <a:extLst>
                    <a:ext uri="{FF2B5EF4-FFF2-40B4-BE49-F238E27FC236}">
                      <a16:creationId xmlns:a16="http://schemas.microsoft.com/office/drawing/2014/main" id="{15364573-AC0C-0811-3FA4-4021D9302E1D}"/>
                    </a:ext>
                  </a:extLst>
                </p14:cNvPr>
                <p14:cNvContentPartPr/>
                <p14:nvPr/>
              </p14:nvContentPartPr>
              <p14:xfrm>
                <a:off x="7819789" y="3231622"/>
                <a:ext cx="3600" cy="5040"/>
              </p14:xfrm>
            </p:contentPart>
          </mc:Choice>
          <mc:Fallback>
            <p:pic>
              <p:nvPicPr>
                <p:cNvPr id="94" name="Freihand 93">
                  <a:extLst>
                    <a:ext uri="{FF2B5EF4-FFF2-40B4-BE49-F238E27FC236}">
                      <a16:creationId xmlns:a16="http://schemas.microsoft.com/office/drawing/2014/main" id="{15364573-AC0C-0811-3FA4-4021D9302E1D}"/>
                    </a:ext>
                  </a:extLst>
                </p:cNvPr>
                <p:cNvPicPr/>
                <p:nvPr/>
              </p:nvPicPr>
              <p:blipFill>
                <a:blip r:embed="rId114"/>
                <a:stretch>
                  <a:fillRect/>
                </a:stretch>
              </p:blipFill>
              <p:spPr>
                <a:xfrm>
                  <a:off x="7810789" y="3222622"/>
                  <a:ext cx="21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5" name="Freihand 94">
                  <a:extLst>
                    <a:ext uri="{FF2B5EF4-FFF2-40B4-BE49-F238E27FC236}">
                      <a16:creationId xmlns:a16="http://schemas.microsoft.com/office/drawing/2014/main" id="{69015F38-826B-8513-CDCD-0884B7367863}"/>
                    </a:ext>
                  </a:extLst>
                </p14:cNvPr>
                <p14:cNvContentPartPr/>
                <p14:nvPr/>
              </p14:nvContentPartPr>
              <p14:xfrm>
                <a:off x="7832389" y="3225502"/>
                <a:ext cx="19440" cy="7200"/>
              </p14:xfrm>
            </p:contentPart>
          </mc:Choice>
          <mc:Fallback>
            <p:pic>
              <p:nvPicPr>
                <p:cNvPr id="95" name="Freihand 94">
                  <a:extLst>
                    <a:ext uri="{FF2B5EF4-FFF2-40B4-BE49-F238E27FC236}">
                      <a16:creationId xmlns:a16="http://schemas.microsoft.com/office/drawing/2014/main" id="{69015F38-826B-8513-CDCD-0884B7367863}"/>
                    </a:ext>
                  </a:extLst>
                </p:cNvPr>
                <p:cNvPicPr/>
                <p:nvPr/>
              </p:nvPicPr>
              <p:blipFill>
                <a:blip r:embed="rId116"/>
                <a:stretch>
                  <a:fillRect/>
                </a:stretch>
              </p:blipFill>
              <p:spPr>
                <a:xfrm>
                  <a:off x="7823389" y="3216502"/>
                  <a:ext cx="370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7" name="Freihand 96">
                  <a:extLst>
                    <a:ext uri="{FF2B5EF4-FFF2-40B4-BE49-F238E27FC236}">
                      <a16:creationId xmlns:a16="http://schemas.microsoft.com/office/drawing/2014/main" id="{7FDC20C7-F70E-98B3-423C-10158B6642C5}"/>
                    </a:ext>
                  </a:extLst>
                </p14:cNvPr>
                <p14:cNvContentPartPr/>
                <p14:nvPr/>
              </p14:nvContentPartPr>
              <p14:xfrm>
                <a:off x="7927789" y="3254662"/>
                <a:ext cx="14760" cy="117720"/>
              </p14:xfrm>
            </p:contentPart>
          </mc:Choice>
          <mc:Fallback>
            <p:pic>
              <p:nvPicPr>
                <p:cNvPr id="97" name="Freihand 96">
                  <a:extLst>
                    <a:ext uri="{FF2B5EF4-FFF2-40B4-BE49-F238E27FC236}">
                      <a16:creationId xmlns:a16="http://schemas.microsoft.com/office/drawing/2014/main" id="{7FDC20C7-F70E-98B3-423C-10158B6642C5}"/>
                    </a:ext>
                  </a:extLst>
                </p:cNvPr>
                <p:cNvPicPr/>
                <p:nvPr/>
              </p:nvPicPr>
              <p:blipFill>
                <a:blip r:embed="rId118"/>
                <a:stretch>
                  <a:fillRect/>
                </a:stretch>
              </p:blipFill>
              <p:spPr>
                <a:xfrm>
                  <a:off x="7919149" y="3246022"/>
                  <a:ext cx="32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9" name="Freihand 98">
                  <a:extLst>
                    <a:ext uri="{FF2B5EF4-FFF2-40B4-BE49-F238E27FC236}">
                      <a16:creationId xmlns:a16="http://schemas.microsoft.com/office/drawing/2014/main" id="{75B11115-9C8E-41C2-E912-44D7D65EE352}"/>
                    </a:ext>
                  </a:extLst>
                </p14:cNvPr>
                <p14:cNvContentPartPr/>
                <p14:nvPr/>
              </p14:nvContentPartPr>
              <p14:xfrm>
                <a:off x="8086909" y="3237022"/>
                <a:ext cx="38880" cy="136440"/>
              </p14:xfrm>
            </p:contentPart>
          </mc:Choice>
          <mc:Fallback>
            <p:pic>
              <p:nvPicPr>
                <p:cNvPr id="99" name="Freihand 98">
                  <a:extLst>
                    <a:ext uri="{FF2B5EF4-FFF2-40B4-BE49-F238E27FC236}">
                      <a16:creationId xmlns:a16="http://schemas.microsoft.com/office/drawing/2014/main" id="{75B11115-9C8E-41C2-E912-44D7D65EE352}"/>
                    </a:ext>
                  </a:extLst>
                </p:cNvPr>
                <p:cNvPicPr/>
                <p:nvPr/>
              </p:nvPicPr>
              <p:blipFill>
                <a:blip r:embed="rId120"/>
                <a:stretch>
                  <a:fillRect/>
                </a:stretch>
              </p:blipFill>
              <p:spPr>
                <a:xfrm>
                  <a:off x="8078269" y="3228382"/>
                  <a:ext cx="56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0" name="Freihand 99">
                  <a:extLst>
                    <a:ext uri="{FF2B5EF4-FFF2-40B4-BE49-F238E27FC236}">
                      <a16:creationId xmlns:a16="http://schemas.microsoft.com/office/drawing/2014/main" id="{1C124948-B4B8-AC49-95FA-D38D935FAF34}"/>
                    </a:ext>
                  </a:extLst>
                </p14:cNvPr>
                <p14:cNvContentPartPr/>
                <p14:nvPr/>
              </p14:nvContentPartPr>
              <p14:xfrm>
                <a:off x="8053429" y="3267622"/>
                <a:ext cx="109080" cy="10800"/>
              </p14:xfrm>
            </p:contentPart>
          </mc:Choice>
          <mc:Fallback>
            <p:pic>
              <p:nvPicPr>
                <p:cNvPr id="100" name="Freihand 99">
                  <a:extLst>
                    <a:ext uri="{FF2B5EF4-FFF2-40B4-BE49-F238E27FC236}">
                      <a16:creationId xmlns:a16="http://schemas.microsoft.com/office/drawing/2014/main" id="{1C124948-B4B8-AC49-95FA-D38D935FAF34}"/>
                    </a:ext>
                  </a:extLst>
                </p:cNvPr>
                <p:cNvPicPr/>
                <p:nvPr/>
              </p:nvPicPr>
              <p:blipFill>
                <a:blip r:embed="rId122"/>
                <a:stretch>
                  <a:fillRect/>
                </a:stretch>
              </p:blipFill>
              <p:spPr>
                <a:xfrm>
                  <a:off x="8044429" y="3258982"/>
                  <a:ext cx="126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1" name="Freihand 100">
                  <a:extLst>
                    <a:ext uri="{FF2B5EF4-FFF2-40B4-BE49-F238E27FC236}">
                      <a16:creationId xmlns:a16="http://schemas.microsoft.com/office/drawing/2014/main" id="{909414EE-F25E-535A-E00B-CCB31C359FD3}"/>
                    </a:ext>
                  </a:extLst>
                </p14:cNvPr>
                <p14:cNvContentPartPr/>
                <p14:nvPr/>
              </p14:nvContentPartPr>
              <p14:xfrm>
                <a:off x="8222629" y="3112102"/>
                <a:ext cx="160200" cy="250560"/>
              </p14:xfrm>
            </p:contentPart>
          </mc:Choice>
          <mc:Fallback>
            <p:pic>
              <p:nvPicPr>
                <p:cNvPr id="101" name="Freihand 100">
                  <a:extLst>
                    <a:ext uri="{FF2B5EF4-FFF2-40B4-BE49-F238E27FC236}">
                      <a16:creationId xmlns:a16="http://schemas.microsoft.com/office/drawing/2014/main" id="{909414EE-F25E-535A-E00B-CCB31C359FD3}"/>
                    </a:ext>
                  </a:extLst>
                </p:cNvPr>
                <p:cNvPicPr/>
                <p:nvPr/>
              </p:nvPicPr>
              <p:blipFill>
                <a:blip r:embed="rId124"/>
                <a:stretch>
                  <a:fillRect/>
                </a:stretch>
              </p:blipFill>
              <p:spPr>
                <a:xfrm>
                  <a:off x="8213629" y="3103102"/>
                  <a:ext cx="1778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2" name="Freihand 101">
                  <a:extLst>
                    <a:ext uri="{FF2B5EF4-FFF2-40B4-BE49-F238E27FC236}">
                      <a16:creationId xmlns:a16="http://schemas.microsoft.com/office/drawing/2014/main" id="{7EF083D2-1DCB-F550-FC0F-853262158348}"/>
                    </a:ext>
                  </a:extLst>
                </p14:cNvPr>
                <p14:cNvContentPartPr/>
                <p14:nvPr/>
              </p14:nvContentPartPr>
              <p14:xfrm>
                <a:off x="8384989" y="3316222"/>
                <a:ext cx="69120" cy="136080"/>
              </p14:xfrm>
            </p:contentPart>
          </mc:Choice>
          <mc:Fallback>
            <p:pic>
              <p:nvPicPr>
                <p:cNvPr id="102" name="Freihand 101">
                  <a:extLst>
                    <a:ext uri="{FF2B5EF4-FFF2-40B4-BE49-F238E27FC236}">
                      <a16:creationId xmlns:a16="http://schemas.microsoft.com/office/drawing/2014/main" id="{7EF083D2-1DCB-F550-FC0F-853262158348}"/>
                    </a:ext>
                  </a:extLst>
                </p:cNvPr>
                <p:cNvPicPr/>
                <p:nvPr/>
              </p:nvPicPr>
              <p:blipFill>
                <a:blip r:embed="rId126"/>
                <a:stretch>
                  <a:fillRect/>
                </a:stretch>
              </p:blipFill>
              <p:spPr>
                <a:xfrm>
                  <a:off x="8376349" y="3307582"/>
                  <a:ext cx="86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3" name="Freihand 102">
                  <a:extLst>
                    <a:ext uri="{FF2B5EF4-FFF2-40B4-BE49-F238E27FC236}">
                      <a16:creationId xmlns:a16="http://schemas.microsoft.com/office/drawing/2014/main" id="{3D4F9DFA-E402-74EA-5104-C315D595F723}"/>
                    </a:ext>
                  </a:extLst>
                </p14:cNvPr>
                <p14:cNvContentPartPr/>
                <p14:nvPr/>
              </p14:nvContentPartPr>
              <p14:xfrm>
                <a:off x="8412349" y="3247462"/>
                <a:ext cx="87120" cy="27720"/>
              </p14:xfrm>
            </p:contentPart>
          </mc:Choice>
          <mc:Fallback>
            <p:pic>
              <p:nvPicPr>
                <p:cNvPr id="103" name="Freihand 102">
                  <a:extLst>
                    <a:ext uri="{FF2B5EF4-FFF2-40B4-BE49-F238E27FC236}">
                      <a16:creationId xmlns:a16="http://schemas.microsoft.com/office/drawing/2014/main" id="{3D4F9DFA-E402-74EA-5104-C315D595F723}"/>
                    </a:ext>
                  </a:extLst>
                </p:cNvPr>
                <p:cNvPicPr/>
                <p:nvPr/>
              </p:nvPicPr>
              <p:blipFill>
                <a:blip r:embed="rId128"/>
                <a:stretch>
                  <a:fillRect/>
                </a:stretch>
              </p:blipFill>
              <p:spPr>
                <a:xfrm>
                  <a:off x="8403709" y="3238822"/>
                  <a:ext cx="104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4" name="Freihand 103">
                  <a:extLst>
                    <a:ext uri="{FF2B5EF4-FFF2-40B4-BE49-F238E27FC236}">
                      <a16:creationId xmlns:a16="http://schemas.microsoft.com/office/drawing/2014/main" id="{0E9341B1-0604-BDE7-E98E-7E189127E338}"/>
                    </a:ext>
                  </a:extLst>
                </p14:cNvPr>
                <p14:cNvContentPartPr/>
                <p14:nvPr/>
              </p14:nvContentPartPr>
              <p14:xfrm>
                <a:off x="8655709" y="3131902"/>
                <a:ext cx="14400" cy="152640"/>
              </p14:xfrm>
            </p:contentPart>
          </mc:Choice>
          <mc:Fallback>
            <p:pic>
              <p:nvPicPr>
                <p:cNvPr id="104" name="Freihand 103">
                  <a:extLst>
                    <a:ext uri="{FF2B5EF4-FFF2-40B4-BE49-F238E27FC236}">
                      <a16:creationId xmlns:a16="http://schemas.microsoft.com/office/drawing/2014/main" id="{0E9341B1-0604-BDE7-E98E-7E189127E338}"/>
                    </a:ext>
                  </a:extLst>
                </p:cNvPr>
                <p:cNvPicPr/>
                <p:nvPr/>
              </p:nvPicPr>
              <p:blipFill>
                <a:blip r:embed="rId130"/>
                <a:stretch>
                  <a:fillRect/>
                </a:stretch>
              </p:blipFill>
              <p:spPr>
                <a:xfrm>
                  <a:off x="8646709" y="3123262"/>
                  <a:ext cx="32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5" name="Freihand 104">
                  <a:extLst>
                    <a:ext uri="{FF2B5EF4-FFF2-40B4-BE49-F238E27FC236}">
                      <a16:creationId xmlns:a16="http://schemas.microsoft.com/office/drawing/2014/main" id="{69FE79DC-96BE-B533-CC6F-D8B0760D3F9C}"/>
                    </a:ext>
                  </a:extLst>
                </p14:cNvPr>
                <p14:cNvContentPartPr/>
                <p14:nvPr/>
              </p14:nvContentPartPr>
              <p14:xfrm>
                <a:off x="8616829" y="3067822"/>
                <a:ext cx="194400" cy="221040"/>
              </p14:xfrm>
            </p:contentPart>
          </mc:Choice>
          <mc:Fallback>
            <p:pic>
              <p:nvPicPr>
                <p:cNvPr id="105" name="Freihand 104">
                  <a:extLst>
                    <a:ext uri="{FF2B5EF4-FFF2-40B4-BE49-F238E27FC236}">
                      <a16:creationId xmlns:a16="http://schemas.microsoft.com/office/drawing/2014/main" id="{69FE79DC-96BE-B533-CC6F-D8B0760D3F9C}"/>
                    </a:ext>
                  </a:extLst>
                </p:cNvPr>
                <p:cNvPicPr/>
                <p:nvPr/>
              </p:nvPicPr>
              <p:blipFill>
                <a:blip r:embed="rId132"/>
                <a:stretch>
                  <a:fillRect/>
                </a:stretch>
              </p:blipFill>
              <p:spPr>
                <a:xfrm>
                  <a:off x="8608189" y="3059182"/>
                  <a:ext cx="2120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6" name="Freihand 105">
                  <a:extLst>
                    <a:ext uri="{FF2B5EF4-FFF2-40B4-BE49-F238E27FC236}">
                      <a16:creationId xmlns:a16="http://schemas.microsoft.com/office/drawing/2014/main" id="{974507CF-32FD-31B6-6526-AE8B5F73BF5E}"/>
                    </a:ext>
                  </a:extLst>
                </p14:cNvPr>
                <p14:cNvContentPartPr/>
                <p14:nvPr/>
              </p14:nvContentPartPr>
              <p14:xfrm>
                <a:off x="8686669" y="3039742"/>
                <a:ext cx="193320" cy="167400"/>
              </p14:xfrm>
            </p:contentPart>
          </mc:Choice>
          <mc:Fallback>
            <p:pic>
              <p:nvPicPr>
                <p:cNvPr id="106" name="Freihand 105">
                  <a:extLst>
                    <a:ext uri="{FF2B5EF4-FFF2-40B4-BE49-F238E27FC236}">
                      <a16:creationId xmlns:a16="http://schemas.microsoft.com/office/drawing/2014/main" id="{974507CF-32FD-31B6-6526-AE8B5F73BF5E}"/>
                    </a:ext>
                  </a:extLst>
                </p:cNvPr>
                <p:cNvPicPr/>
                <p:nvPr/>
              </p:nvPicPr>
              <p:blipFill>
                <a:blip r:embed="rId134"/>
                <a:stretch>
                  <a:fillRect/>
                </a:stretch>
              </p:blipFill>
              <p:spPr>
                <a:xfrm>
                  <a:off x="8677669" y="3030742"/>
                  <a:ext cx="2109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7" name="Freihand 106">
                  <a:extLst>
                    <a:ext uri="{FF2B5EF4-FFF2-40B4-BE49-F238E27FC236}">
                      <a16:creationId xmlns:a16="http://schemas.microsoft.com/office/drawing/2014/main" id="{74C0972C-4A58-316A-4BAB-41AF9BCC6AD0}"/>
                    </a:ext>
                  </a:extLst>
                </p14:cNvPr>
                <p14:cNvContentPartPr/>
                <p14:nvPr/>
              </p14:nvContentPartPr>
              <p14:xfrm>
                <a:off x="8908429" y="3066382"/>
                <a:ext cx="63000" cy="186840"/>
              </p14:xfrm>
            </p:contentPart>
          </mc:Choice>
          <mc:Fallback>
            <p:pic>
              <p:nvPicPr>
                <p:cNvPr id="107" name="Freihand 106">
                  <a:extLst>
                    <a:ext uri="{FF2B5EF4-FFF2-40B4-BE49-F238E27FC236}">
                      <a16:creationId xmlns:a16="http://schemas.microsoft.com/office/drawing/2014/main" id="{74C0972C-4A58-316A-4BAB-41AF9BCC6AD0}"/>
                    </a:ext>
                  </a:extLst>
                </p:cNvPr>
                <p:cNvPicPr/>
                <p:nvPr/>
              </p:nvPicPr>
              <p:blipFill>
                <a:blip r:embed="rId136"/>
                <a:stretch>
                  <a:fillRect/>
                </a:stretch>
              </p:blipFill>
              <p:spPr>
                <a:xfrm>
                  <a:off x="8899789" y="3057742"/>
                  <a:ext cx="80640" cy="204480"/>
                </a:xfrm>
                <a:prstGeom prst="rect">
                  <a:avLst/>
                </a:prstGeom>
              </p:spPr>
            </p:pic>
          </mc:Fallback>
        </mc:AlternateContent>
      </p:grpSp>
      <p:grpSp>
        <p:nvGrpSpPr>
          <p:cNvPr id="110" name="Gruppieren 109">
            <a:extLst>
              <a:ext uri="{FF2B5EF4-FFF2-40B4-BE49-F238E27FC236}">
                <a16:creationId xmlns:a16="http://schemas.microsoft.com/office/drawing/2014/main" id="{EE7347C9-4E82-4B3B-ACE0-86A7B628427E}"/>
              </a:ext>
            </a:extLst>
          </p:cNvPr>
          <p:cNvGrpSpPr/>
          <p:nvPr/>
        </p:nvGrpSpPr>
        <p:grpSpPr>
          <a:xfrm>
            <a:off x="9154669" y="3121462"/>
            <a:ext cx="187560" cy="118080"/>
            <a:chOff x="9154669" y="3121462"/>
            <a:chExt cx="187560" cy="118080"/>
          </a:xfrm>
        </p:grpSpPr>
        <mc:AlternateContent xmlns:mc="http://schemas.openxmlformats.org/markup-compatibility/2006">
          <mc:Choice xmlns:p14="http://schemas.microsoft.com/office/powerpoint/2010/main" Requires="p14">
            <p:contentPart p14:bwMode="auto" r:id="rId137">
              <p14:nvContentPartPr>
                <p14:cNvPr id="108" name="Freihand 107">
                  <a:extLst>
                    <a:ext uri="{FF2B5EF4-FFF2-40B4-BE49-F238E27FC236}">
                      <a16:creationId xmlns:a16="http://schemas.microsoft.com/office/drawing/2014/main" id="{78E64FDD-3845-2A03-9BB5-BF6F079358B2}"/>
                    </a:ext>
                  </a:extLst>
                </p14:cNvPr>
                <p14:cNvContentPartPr/>
                <p14:nvPr/>
              </p14:nvContentPartPr>
              <p14:xfrm>
                <a:off x="9154669" y="3121462"/>
                <a:ext cx="187560" cy="38880"/>
              </p14:xfrm>
            </p:contentPart>
          </mc:Choice>
          <mc:Fallback>
            <p:pic>
              <p:nvPicPr>
                <p:cNvPr id="108" name="Freihand 107">
                  <a:extLst>
                    <a:ext uri="{FF2B5EF4-FFF2-40B4-BE49-F238E27FC236}">
                      <a16:creationId xmlns:a16="http://schemas.microsoft.com/office/drawing/2014/main" id="{78E64FDD-3845-2A03-9BB5-BF6F079358B2}"/>
                    </a:ext>
                  </a:extLst>
                </p:cNvPr>
                <p:cNvPicPr/>
                <p:nvPr/>
              </p:nvPicPr>
              <p:blipFill>
                <a:blip r:embed="rId138"/>
                <a:stretch>
                  <a:fillRect/>
                </a:stretch>
              </p:blipFill>
              <p:spPr>
                <a:xfrm>
                  <a:off x="9145669" y="3112822"/>
                  <a:ext cx="205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9" name="Freihand 108">
                  <a:extLst>
                    <a:ext uri="{FF2B5EF4-FFF2-40B4-BE49-F238E27FC236}">
                      <a16:creationId xmlns:a16="http://schemas.microsoft.com/office/drawing/2014/main" id="{AB43085A-C7D7-4766-7526-33C32F972763}"/>
                    </a:ext>
                  </a:extLst>
                </p14:cNvPr>
                <p14:cNvContentPartPr/>
                <p14:nvPr/>
              </p14:nvContentPartPr>
              <p14:xfrm>
                <a:off x="9193189" y="3202102"/>
                <a:ext cx="138600" cy="37440"/>
              </p14:xfrm>
            </p:contentPart>
          </mc:Choice>
          <mc:Fallback>
            <p:pic>
              <p:nvPicPr>
                <p:cNvPr id="109" name="Freihand 108">
                  <a:extLst>
                    <a:ext uri="{FF2B5EF4-FFF2-40B4-BE49-F238E27FC236}">
                      <a16:creationId xmlns:a16="http://schemas.microsoft.com/office/drawing/2014/main" id="{AB43085A-C7D7-4766-7526-33C32F972763}"/>
                    </a:ext>
                  </a:extLst>
                </p:cNvPr>
                <p:cNvPicPr/>
                <p:nvPr/>
              </p:nvPicPr>
              <p:blipFill>
                <a:blip r:embed="rId140"/>
                <a:stretch>
                  <a:fillRect/>
                </a:stretch>
              </p:blipFill>
              <p:spPr>
                <a:xfrm>
                  <a:off x="9184549" y="3193462"/>
                  <a:ext cx="156240" cy="5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112" name="Freihand 111">
                <a:extLst>
                  <a:ext uri="{FF2B5EF4-FFF2-40B4-BE49-F238E27FC236}">
                    <a16:creationId xmlns:a16="http://schemas.microsoft.com/office/drawing/2014/main" id="{3FB2B7AC-847D-1FFA-8261-0CE0BE3ADD51}"/>
                  </a:ext>
                </a:extLst>
              </p14:cNvPr>
              <p14:cNvContentPartPr/>
              <p14:nvPr/>
            </p14:nvContentPartPr>
            <p14:xfrm>
              <a:off x="7197349" y="3541222"/>
              <a:ext cx="292320" cy="37080"/>
            </p14:xfrm>
          </p:contentPart>
        </mc:Choice>
        <mc:Fallback>
          <p:pic>
            <p:nvPicPr>
              <p:cNvPr id="112" name="Freihand 111">
                <a:extLst>
                  <a:ext uri="{FF2B5EF4-FFF2-40B4-BE49-F238E27FC236}">
                    <a16:creationId xmlns:a16="http://schemas.microsoft.com/office/drawing/2014/main" id="{3FB2B7AC-847D-1FFA-8261-0CE0BE3ADD51}"/>
                  </a:ext>
                </a:extLst>
              </p:cNvPr>
              <p:cNvPicPr/>
              <p:nvPr/>
            </p:nvPicPr>
            <p:blipFill>
              <a:blip r:embed="rId142"/>
              <a:stretch>
                <a:fillRect/>
              </a:stretch>
            </p:blipFill>
            <p:spPr>
              <a:xfrm>
                <a:off x="7188349" y="3532222"/>
                <a:ext cx="309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6" name="Freihand 115">
                <a:extLst>
                  <a:ext uri="{FF2B5EF4-FFF2-40B4-BE49-F238E27FC236}">
                    <a16:creationId xmlns:a16="http://schemas.microsoft.com/office/drawing/2014/main" id="{6BF7FEA4-40FA-62FC-1EE9-29E5CCC266EA}"/>
                  </a:ext>
                </a:extLst>
              </p14:cNvPr>
              <p14:cNvContentPartPr/>
              <p14:nvPr/>
            </p14:nvContentPartPr>
            <p14:xfrm>
              <a:off x="4737109" y="1993582"/>
              <a:ext cx="235800" cy="15480"/>
            </p14:xfrm>
          </p:contentPart>
        </mc:Choice>
        <mc:Fallback>
          <p:pic>
            <p:nvPicPr>
              <p:cNvPr id="116" name="Freihand 115">
                <a:extLst>
                  <a:ext uri="{FF2B5EF4-FFF2-40B4-BE49-F238E27FC236}">
                    <a16:creationId xmlns:a16="http://schemas.microsoft.com/office/drawing/2014/main" id="{6BF7FEA4-40FA-62FC-1EE9-29E5CCC266EA}"/>
                  </a:ext>
                </a:extLst>
              </p:cNvPr>
              <p:cNvPicPr/>
              <p:nvPr/>
            </p:nvPicPr>
            <p:blipFill>
              <a:blip r:embed="rId144"/>
              <a:stretch>
                <a:fillRect/>
              </a:stretch>
            </p:blipFill>
            <p:spPr>
              <a:xfrm>
                <a:off x="4728469" y="1984942"/>
                <a:ext cx="253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8" name="Freihand 117">
                <a:extLst>
                  <a:ext uri="{FF2B5EF4-FFF2-40B4-BE49-F238E27FC236}">
                    <a16:creationId xmlns:a16="http://schemas.microsoft.com/office/drawing/2014/main" id="{20F4A761-0515-AB38-32B5-800127A91137}"/>
                  </a:ext>
                </a:extLst>
              </p14:cNvPr>
              <p14:cNvContentPartPr/>
              <p14:nvPr/>
            </p14:nvContentPartPr>
            <p14:xfrm>
              <a:off x="6245509" y="1928782"/>
              <a:ext cx="190800" cy="62280"/>
            </p14:xfrm>
          </p:contentPart>
        </mc:Choice>
        <mc:Fallback>
          <p:pic>
            <p:nvPicPr>
              <p:cNvPr id="118" name="Freihand 117">
                <a:extLst>
                  <a:ext uri="{FF2B5EF4-FFF2-40B4-BE49-F238E27FC236}">
                    <a16:creationId xmlns:a16="http://schemas.microsoft.com/office/drawing/2014/main" id="{20F4A761-0515-AB38-32B5-800127A91137}"/>
                  </a:ext>
                </a:extLst>
              </p:cNvPr>
              <p:cNvPicPr/>
              <p:nvPr/>
            </p:nvPicPr>
            <p:blipFill>
              <a:blip r:embed="rId146"/>
              <a:stretch>
                <a:fillRect/>
              </a:stretch>
            </p:blipFill>
            <p:spPr>
              <a:xfrm>
                <a:off x="6236509" y="1919782"/>
                <a:ext cx="208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9" name="Freihand 118">
                <a:extLst>
                  <a:ext uri="{FF2B5EF4-FFF2-40B4-BE49-F238E27FC236}">
                    <a16:creationId xmlns:a16="http://schemas.microsoft.com/office/drawing/2014/main" id="{BC8AB7E4-5D05-7A4E-8E21-F23E2E521AA5}"/>
                  </a:ext>
                </a:extLst>
              </p14:cNvPr>
              <p14:cNvContentPartPr/>
              <p14:nvPr/>
            </p14:nvContentPartPr>
            <p14:xfrm>
              <a:off x="6714229" y="2015542"/>
              <a:ext cx="140040" cy="20880"/>
            </p14:xfrm>
          </p:contentPart>
        </mc:Choice>
        <mc:Fallback>
          <p:pic>
            <p:nvPicPr>
              <p:cNvPr id="119" name="Freihand 118">
                <a:extLst>
                  <a:ext uri="{FF2B5EF4-FFF2-40B4-BE49-F238E27FC236}">
                    <a16:creationId xmlns:a16="http://schemas.microsoft.com/office/drawing/2014/main" id="{BC8AB7E4-5D05-7A4E-8E21-F23E2E521AA5}"/>
                  </a:ext>
                </a:extLst>
              </p:cNvPr>
              <p:cNvPicPr/>
              <p:nvPr/>
            </p:nvPicPr>
            <p:blipFill>
              <a:blip r:embed="rId148"/>
              <a:stretch>
                <a:fillRect/>
              </a:stretch>
            </p:blipFill>
            <p:spPr>
              <a:xfrm>
                <a:off x="6705589" y="2006542"/>
                <a:ext cx="157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0" name="Freihand 119">
                <a:extLst>
                  <a:ext uri="{FF2B5EF4-FFF2-40B4-BE49-F238E27FC236}">
                    <a16:creationId xmlns:a16="http://schemas.microsoft.com/office/drawing/2014/main" id="{1E2ED9BA-394E-405B-B59E-3B15815A1D47}"/>
                  </a:ext>
                </a:extLst>
              </p14:cNvPr>
              <p14:cNvContentPartPr/>
              <p14:nvPr/>
            </p14:nvContentPartPr>
            <p14:xfrm>
              <a:off x="7076749" y="1979902"/>
              <a:ext cx="205560" cy="42120"/>
            </p14:xfrm>
          </p:contentPart>
        </mc:Choice>
        <mc:Fallback>
          <p:pic>
            <p:nvPicPr>
              <p:cNvPr id="120" name="Freihand 119">
                <a:extLst>
                  <a:ext uri="{FF2B5EF4-FFF2-40B4-BE49-F238E27FC236}">
                    <a16:creationId xmlns:a16="http://schemas.microsoft.com/office/drawing/2014/main" id="{1E2ED9BA-394E-405B-B59E-3B15815A1D47}"/>
                  </a:ext>
                </a:extLst>
              </p:cNvPr>
              <p:cNvPicPr/>
              <p:nvPr/>
            </p:nvPicPr>
            <p:blipFill>
              <a:blip r:embed="rId150"/>
              <a:stretch>
                <a:fillRect/>
              </a:stretch>
            </p:blipFill>
            <p:spPr>
              <a:xfrm>
                <a:off x="7067749" y="1970902"/>
                <a:ext cx="223200" cy="59760"/>
              </a:xfrm>
              <a:prstGeom prst="rect">
                <a:avLst/>
              </a:prstGeom>
            </p:spPr>
          </p:pic>
        </mc:Fallback>
      </mc:AlternateContent>
      <p:grpSp>
        <p:nvGrpSpPr>
          <p:cNvPr id="151" name="Gruppieren 150">
            <a:extLst>
              <a:ext uri="{FF2B5EF4-FFF2-40B4-BE49-F238E27FC236}">
                <a16:creationId xmlns:a16="http://schemas.microsoft.com/office/drawing/2014/main" id="{5F4FA6CA-ED55-D749-CEBA-538FAAB51DC2}"/>
              </a:ext>
            </a:extLst>
          </p:cNvPr>
          <p:cNvGrpSpPr/>
          <p:nvPr/>
        </p:nvGrpSpPr>
        <p:grpSpPr>
          <a:xfrm>
            <a:off x="9322789" y="2810062"/>
            <a:ext cx="2824560" cy="1274400"/>
            <a:chOff x="9322789" y="2810062"/>
            <a:chExt cx="2824560" cy="1274400"/>
          </a:xfrm>
        </p:grpSpPr>
        <mc:AlternateContent xmlns:mc="http://schemas.openxmlformats.org/markup-compatibility/2006">
          <mc:Choice xmlns:p14="http://schemas.microsoft.com/office/powerpoint/2010/main" Requires="p14">
            <p:contentPart p14:bwMode="auto" r:id="rId151">
              <p14:nvContentPartPr>
                <p14:cNvPr id="113" name="Freihand 112">
                  <a:extLst>
                    <a:ext uri="{FF2B5EF4-FFF2-40B4-BE49-F238E27FC236}">
                      <a16:creationId xmlns:a16="http://schemas.microsoft.com/office/drawing/2014/main" id="{47F3664D-B112-5D54-37CD-D108D05EE7D8}"/>
                    </a:ext>
                  </a:extLst>
                </p14:cNvPr>
                <p14:cNvContentPartPr/>
                <p14:nvPr/>
              </p14:nvContentPartPr>
              <p14:xfrm>
                <a:off x="9515749" y="3043342"/>
                <a:ext cx="94680" cy="170280"/>
              </p14:xfrm>
            </p:contentPart>
          </mc:Choice>
          <mc:Fallback>
            <p:pic>
              <p:nvPicPr>
                <p:cNvPr id="113" name="Freihand 112">
                  <a:extLst>
                    <a:ext uri="{FF2B5EF4-FFF2-40B4-BE49-F238E27FC236}">
                      <a16:creationId xmlns:a16="http://schemas.microsoft.com/office/drawing/2014/main" id="{47F3664D-B112-5D54-37CD-D108D05EE7D8}"/>
                    </a:ext>
                  </a:extLst>
                </p:cNvPr>
                <p:cNvPicPr/>
                <p:nvPr/>
              </p:nvPicPr>
              <p:blipFill>
                <a:blip r:embed="rId152"/>
                <a:stretch>
                  <a:fillRect/>
                </a:stretch>
              </p:blipFill>
              <p:spPr>
                <a:xfrm>
                  <a:off x="9506749" y="3034702"/>
                  <a:ext cx="112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4" name="Freihand 113">
                  <a:extLst>
                    <a:ext uri="{FF2B5EF4-FFF2-40B4-BE49-F238E27FC236}">
                      <a16:creationId xmlns:a16="http://schemas.microsoft.com/office/drawing/2014/main" id="{2B544C53-8D09-C203-70F1-026F326D190E}"/>
                    </a:ext>
                  </a:extLst>
                </p14:cNvPr>
                <p14:cNvContentPartPr/>
                <p14:nvPr/>
              </p14:nvContentPartPr>
              <p14:xfrm>
                <a:off x="9558949" y="2996902"/>
                <a:ext cx="161280" cy="35280"/>
              </p14:xfrm>
            </p:contentPart>
          </mc:Choice>
          <mc:Fallback>
            <p:pic>
              <p:nvPicPr>
                <p:cNvPr id="114" name="Freihand 113">
                  <a:extLst>
                    <a:ext uri="{FF2B5EF4-FFF2-40B4-BE49-F238E27FC236}">
                      <a16:creationId xmlns:a16="http://schemas.microsoft.com/office/drawing/2014/main" id="{2B544C53-8D09-C203-70F1-026F326D190E}"/>
                    </a:ext>
                  </a:extLst>
                </p:cNvPr>
                <p:cNvPicPr/>
                <p:nvPr/>
              </p:nvPicPr>
              <p:blipFill>
                <a:blip r:embed="rId154"/>
                <a:stretch>
                  <a:fillRect/>
                </a:stretch>
              </p:blipFill>
              <p:spPr>
                <a:xfrm>
                  <a:off x="9550309" y="2987902"/>
                  <a:ext cx="178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5" name="Freihand 114">
                  <a:extLst>
                    <a:ext uri="{FF2B5EF4-FFF2-40B4-BE49-F238E27FC236}">
                      <a16:creationId xmlns:a16="http://schemas.microsoft.com/office/drawing/2014/main" id="{3810145B-705D-32F5-B51C-F80FCFB8E3C8}"/>
                    </a:ext>
                  </a:extLst>
                </p14:cNvPr>
                <p14:cNvContentPartPr/>
                <p14:nvPr/>
              </p14:nvContentPartPr>
              <p14:xfrm>
                <a:off x="9760189" y="2968462"/>
                <a:ext cx="84600" cy="268560"/>
              </p14:xfrm>
            </p:contentPart>
          </mc:Choice>
          <mc:Fallback>
            <p:pic>
              <p:nvPicPr>
                <p:cNvPr id="115" name="Freihand 114">
                  <a:extLst>
                    <a:ext uri="{FF2B5EF4-FFF2-40B4-BE49-F238E27FC236}">
                      <a16:creationId xmlns:a16="http://schemas.microsoft.com/office/drawing/2014/main" id="{3810145B-705D-32F5-B51C-F80FCFB8E3C8}"/>
                    </a:ext>
                  </a:extLst>
                </p:cNvPr>
                <p:cNvPicPr/>
                <p:nvPr/>
              </p:nvPicPr>
              <p:blipFill>
                <a:blip r:embed="rId156"/>
                <a:stretch>
                  <a:fillRect/>
                </a:stretch>
              </p:blipFill>
              <p:spPr>
                <a:xfrm>
                  <a:off x="9751549" y="2959462"/>
                  <a:ext cx="1022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1" name="Freihand 120">
                  <a:extLst>
                    <a:ext uri="{FF2B5EF4-FFF2-40B4-BE49-F238E27FC236}">
                      <a16:creationId xmlns:a16="http://schemas.microsoft.com/office/drawing/2014/main" id="{D7BCA37A-CE5B-B944-ED08-0C18D088408A}"/>
                    </a:ext>
                  </a:extLst>
                </p14:cNvPr>
                <p14:cNvContentPartPr/>
                <p14:nvPr/>
              </p14:nvContentPartPr>
              <p14:xfrm>
                <a:off x="10036309" y="3039742"/>
                <a:ext cx="37440" cy="177120"/>
              </p14:xfrm>
            </p:contentPart>
          </mc:Choice>
          <mc:Fallback>
            <p:pic>
              <p:nvPicPr>
                <p:cNvPr id="121" name="Freihand 120">
                  <a:extLst>
                    <a:ext uri="{FF2B5EF4-FFF2-40B4-BE49-F238E27FC236}">
                      <a16:creationId xmlns:a16="http://schemas.microsoft.com/office/drawing/2014/main" id="{D7BCA37A-CE5B-B944-ED08-0C18D088408A}"/>
                    </a:ext>
                  </a:extLst>
                </p:cNvPr>
                <p:cNvPicPr/>
                <p:nvPr/>
              </p:nvPicPr>
              <p:blipFill>
                <a:blip r:embed="rId158"/>
                <a:stretch>
                  <a:fillRect/>
                </a:stretch>
              </p:blipFill>
              <p:spPr>
                <a:xfrm>
                  <a:off x="10027669" y="3030742"/>
                  <a:ext cx="55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2" name="Freihand 121">
                  <a:extLst>
                    <a:ext uri="{FF2B5EF4-FFF2-40B4-BE49-F238E27FC236}">
                      <a16:creationId xmlns:a16="http://schemas.microsoft.com/office/drawing/2014/main" id="{98EB8FBD-9335-CFCA-3409-BAB3A2E2FD28}"/>
                    </a:ext>
                  </a:extLst>
                </p14:cNvPr>
                <p14:cNvContentPartPr/>
                <p14:nvPr/>
              </p14:nvContentPartPr>
              <p14:xfrm>
                <a:off x="10005349" y="3080782"/>
                <a:ext cx="86400" cy="48240"/>
              </p14:xfrm>
            </p:contentPart>
          </mc:Choice>
          <mc:Fallback>
            <p:pic>
              <p:nvPicPr>
                <p:cNvPr id="122" name="Freihand 121">
                  <a:extLst>
                    <a:ext uri="{FF2B5EF4-FFF2-40B4-BE49-F238E27FC236}">
                      <a16:creationId xmlns:a16="http://schemas.microsoft.com/office/drawing/2014/main" id="{98EB8FBD-9335-CFCA-3409-BAB3A2E2FD28}"/>
                    </a:ext>
                  </a:extLst>
                </p:cNvPr>
                <p:cNvPicPr/>
                <p:nvPr/>
              </p:nvPicPr>
              <p:blipFill>
                <a:blip r:embed="rId160"/>
                <a:stretch>
                  <a:fillRect/>
                </a:stretch>
              </p:blipFill>
              <p:spPr>
                <a:xfrm>
                  <a:off x="9996709" y="3072142"/>
                  <a:ext cx="104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3" name="Freihand 122">
                  <a:extLst>
                    <a:ext uri="{FF2B5EF4-FFF2-40B4-BE49-F238E27FC236}">
                      <a16:creationId xmlns:a16="http://schemas.microsoft.com/office/drawing/2014/main" id="{B7EAC54E-2ABA-C9BF-BD3A-1387BCB1E964}"/>
                    </a:ext>
                  </a:extLst>
                </p14:cNvPr>
                <p14:cNvContentPartPr/>
                <p14:nvPr/>
              </p14:nvContentPartPr>
              <p14:xfrm>
                <a:off x="10165909" y="2995822"/>
                <a:ext cx="58680" cy="192960"/>
              </p14:xfrm>
            </p:contentPart>
          </mc:Choice>
          <mc:Fallback>
            <p:pic>
              <p:nvPicPr>
                <p:cNvPr id="123" name="Freihand 122">
                  <a:extLst>
                    <a:ext uri="{FF2B5EF4-FFF2-40B4-BE49-F238E27FC236}">
                      <a16:creationId xmlns:a16="http://schemas.microsoft.com/office/drawing/2014/main" id="{B7EAC54E-2ABA-C9BF-BD3A-1387BCB1E964}"/>
                    </a:ext>
                  </a:extLst>
                </p:cNvPr>
                <p:cNvPicPr/>
                <p:nvPr/>
              </p:nvPicPr>
              <p:blipFill>
                <a:blip r:embed="rId162"/>
                <a:stretch>
                  <a:fillRect/>
                </a:stretch>
              </p:blipFill>
              <p:spPr>
                <a:xfrm>
                  <a:off x="10157269" y="2986822"/>
                  <a:ext cx="76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4" name="Freihand 123">
                  <a:extLst>
                    <a:ext uri="{FF2B5EF4-FFF2-40B4-BE49-F238E27FC236}">
                      <a16:creationId xmlns:a16="http://schemas.microsoft.com/office/drawing/2014/main" id="{E0322C46-57DB-7851-FEC9-B094946A5A06}"/>
                    </a:ext>
                  </a:extLst>
                </p14:cNvPr>
                <p14:cNvContentPartPr/>
                <p14:nvPr/>
              </p14:nvContentPartPr>
              <p14:xfrm>
                <a:off x="10299109" y="2979982"/>
                <a:ext cx="128880" cy="171720"/>
              </p14:xfrm>
            </p:contentPart>
          </mc:Choice>
          <mc:Fallback>
            <p:pic>
              <p:nvPicPr>
                <p:cNvPr id="124" name="Freihand 123">
                  <a:extLst>
                    <a:ext uri="{FF2B5EF4-FFF2-40B4-BE49-F238E27FC236}">
                      <a16:creationId xmlns:a16="http://schemas.microsoft.com/office/drawing/2014/main" id="{E0322C46-57DB-7851-FEC9-B094946A5A06}"/>
                    </a:ext>
                  </a:extLst>
                </p:cNvPr>
                <p:cNvPicPr/>
                <p:nvPr/>
              </p:nvPicPr>
              <p:blipFill>
                <a:blip r:embed="rId164"/>
                <a:stretch>
                  <a:fillRect/>
                </a:stretch>
              </p:blipFill>
              <p:spPr>
                <a:xfrm>
                  <a:off x="10290109" y="2970982"/>
                  <a:ext cx="146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5" name="Freihand 124">
                  <a:extLst>
                    <a:ext uri="{FF2B5EF4-FFF2-40B4-BE49-F238E27FC236}">
                      <a16:creationId xmlns:a16="http://schemas.microsoft.com/office/drawing/2014/main" id="{6D47EB7C-F73E-56FA-1C5B-E08235525083}"/>
                    </a:ext>
                  </a:extLst>
                </p14:cNvPr>
                <p14:cNvContentPartPr/>
                <p14:nvPr/>
              </p14:nvContentPartPr>
              <p14:xfrm>
                <a:off x="10460389" y="2975662"/>
                <a:ext cx="61920" cy="129240"/>
              </p14:xfrm>
            </p:contentPart>
          </mc:Choice>
          <mc:Fallback>
            <p:pic>
              <p:nvPicPr>
                <p:cNvPr id="125" name="Freihand 124">
                  <a:extLst>
                    <a:ext uri="{FF2B5EF4-FFF2-40B4-BE49-F238E27FC236}">
                      <a16:creationId xmlns:a16="http://schemas.microsoft.com/office/drawing/2014/main" id="{6D47EB7C-F73E-56FA-1C5B-E08235525083}"/>
                    </a:ext>
                  </a:extLst>
                </p:cNvPr>
                <p:cNvPicPr/>
                <p:nvPr/>
              </p:nvPicPr>
              <p:blipFill>
                <a:blip r:embed="rId166"/>
                <a:stretch>
                  <a:fillRect/>
                </a:stretch>
              </p:blipFill>
              <p:spPr>
                <a:xfrm>
                  <a:off x="10451749" y="2966662"/>
                  <a:ext cx="79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6" name="Freihand 125">
                  <a:extLst>
                    <a:ext uri="{FF2B5EF4-FFF2-40B4-BE49-F238E27FC236}">
                      <a16:creationId xmlns:a16="http://schemas.microsoft.com/office/drawing/2014/main" id="{E3E45D2F-77A9-1559-6622-44F8A87A54A9}"/>
                    </a:ext>
                  </a:extLst>
                </p14:cNvPr>
                <p14:cNvContentPartPr/>
                <p14:nvPr/>
              </p14:nvContentPartPr>
              <p14:xfrm>
                <a:off x="10622029" y="2909062"/>
                <a:ext cx="63000" cy="158400"/>
              </p14:xfrm>
            </p:contentPart>
          </mc:Choice>
          <mc:Fallback>
            <p:pic>
              <p:nvPicPr>
                <p:cNvPr id="126" name="Freihand 125">
                  <a:extLst>
                    <a:ext uri="{FF2B5EF4-FFF2-40B4-BE49-F238E27FC236}">
                      <a16:creationId xmlns:a16="http://schemas.microsoft.com/office/drawing/2014/main" id="{E3E45D2F-77A9-1559-6622-44F8A87A54A9}"/>
                    </a:ext>
                  </a:extLst>
                </p:cNvPr>
                <p:cNvPicPr/>
                <p:nvPr/>
              </p:nvPicPr>
              <p:blipFill>
                <a:blip r:embed="rId168"/>
                <a:stretch>
                  <a:fillRect/>
                </a:stretch>
              </p:blipFill>
              <p:spPr>
                <a:xfrm>
                  <a:off x="10613029" y="2900062"/>
                  <a:ext cx="80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7" name="Freihand 126">
                  <a:extLst>
                    <a:ext uri="{FF2B5EF4-FFF2-40B4-BE49-F238E27FC236}">
                      <a16:creationId xmlns:a16="http://schemas.microsoft.com/office/drawing/2014/main" id="{57265C9C-B66F-6221-42FB-C84CB78FA5BD}"/>
                    </a:ext>
                  </a:extLst>
                </p14:cNvPr>
                <p14:cNvContentPartPr/>
                <p14:nvPr/>
              </p14:nvContentPartPr>
              <p14:xfrm>
                <a:off x="10723549" y="2869822"/>
                <a:ext cx="130320" cy="163440"/>
              </p14:xfrm>
            </p:contentPart>
          </mc:Choice>
          <mc:Fallback>
            <p:pic>
              <p:nvPicPr>
                <p:cNvPr id="127" name="Freihand 126">
                  <a:extLst>
                    <a:ext uri="{FF2B5EF4-FFF2-40B4-BE49-F238E27FC236}">
                      <a16:creationId xmlns:a16="http://schemas.microsoft.com/office/drawing/2014/main" id="{57265C9C-B66F-6221-42FB-C84CB78FA5BD}"/>
                    </a:ext>
                  </a:extLst>
                </p:cNvPr>
                <p:cNvPicPr/>
                <p:nvPr/>
              </p:nvPicPr>
              <p:blipFill>
                <a:blip r:embed="rId170"/>
                <a:stretch>
                  <a:fillRect/>
                </a:stretch>
              </p:blipFill>
              <p:spPr>
                <a:xfrm>
                  <a:off x="10714909" y="2861182"/>
                  <a:ext cx="147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8" name="Freihand 127">
                  <a:extLst>
                    <a:ext uri="{FF2B5EF4-FFF2-40B4-BE49-F238E27FC236}">
                      <a16:creationId xmlns:a16="http://schemas.microsoft.com/office/drawing/2014/main" id="{293A1413-6DA0-7C6D-31C5-0059E2E20723}"/>
                    </a:ext>
                  </a:extLst>
                </p14:cNvPr>
                <p14:cNvContentPartPr/>
                <p14:nvPr/>
              </p14:nvContentPartPr>
              <p14:xfrm>
                <a:off x="10958269" y="2900422"/>
                <a:ext cx="124200" cy="120240"/>
              </p14:xfrm>
            </p:contentPart>
          </mc:Choice>
          <mc:Fallback>
            <p:pic>
              <p:nvPicPr>
                <p:cNvPr id="128" name="Freihand 127">
                  <a:extLst>
                    <a:ext uri="{FF2B5EF4-FFF2-40B4-BE49-F238E27FC236}">
                      <a16:creationId xmlns:a16="http://schemas.microsoft.com/office/drawing/2014/main" id="{293A1413-6DA0-7C6D-31C5-0059E2E20723}"/>
                    </a:ext>
                  </a:extLst>
                </p:cNvPr>
                <p:cNvPicPr/>
                <p:nvPr/>
              </p:nvPicPr>
              <p:blipFill>
                <a:blip r:embed="rId172"/>
                <a:stretch>
                  <a:fillRect/>
                </a:stretch>
              </p:blipFill>
              <p:spPr>
                <a:xfrm>
                  <a:off x="10949629" y="2891422"/>
                  <a:ext cx="141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9" name="Freihand 128">
                  <a:extLst>
                    <a:ext uri="{FF2B5EF4-FFF2-40B4-BE49-F238E27FC236}">
                      <a16:creationId xmlns:a16="http://schemas.microsoft.com/office/drawing/2014/main" id="{6B3D557F-E33A-31F0-01AD-4E4AAEFC4BEE}"/>
                    </a:ext>
                  </a:extLst>
                </p14:cNvPr>
                <p14:cNvContentPartPr/>
                <p14:nvPr/>
              </p14:nvContentPartPr>
              <p14:xfrm>
                <a:off x="11147629" y="2810062"/>
                <a:ext cx="167040" cy="197640"/>
              </p14:xfrm>
            </p:contentPart>
          </mc:Choice>
          <mc:Fallback>
            <p:pic>
              <p:nvPicPr>
                <p:cNvPr id="129" name="Freihand 128">
                  <a:extLst>
                    <a:ext uri="{FF2B5EF4-FFF2-40B4-BE49-F238E27FC236}">
                      <a16:creationId xmlns:a16="http://schemas.microsoft.com/office/drawing/2014/main" id="{6B3D557F-E33A-31F0-01AD-4E4AAEFC4BEE}"/>
                    </a:ext>
                  </a:extLst>
                </p:cNvPr>
                <p:cNvPicPr/>
                <p:nvPr/>
              </p:nvPicPr>
              <p:blipFill>
                <a:blip r:embed="rId174"/>
                <a:stretch>
                  <a:fillRect/>
                </a:stretch>
              </p:blipFill>
              <p:spPr>
                <a:xfrm>
                  <a:off x="11138989" y="2801422"/>
                  <a:ext cx="184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1" name="Freihand 130">
                  <a:extLst>
                    <a:ext uri="{FF2B5EF4-FFF2-40B4-BE49-F238E27FC236}">
                      <a16:creationId xmlns:a16="http://schemas.microsoft.com/office/drawing/2014/main" id="{8A21E0AA-2998-DA43-5442-1D34AC3DE40E}"/>
                    </a:ext>
                  </a:extLst>
                </p14:cNvPr>
                <p14:cNvContentPartPr/>
                <p14:nvPr/>
              </p14:nvContentPartPr>
              <p14:xfrm>
                <a:off x="9322789" y="3585502"/>
                <a:ext cx="183960" cy="72720"/>
              </p14:xfrm>
            </p:contentPart>
          </mc:Choice>
          <mc:Fallback>
            <p:pic>
              <p:nvPicPr>
                <p:cNvPr id="131" name="Freihand 130">
                  <a:extLst>
                    <a:ext uri="{FF2B5EF4-FFF2-40B4-BE49-F238E27FC236}">
                      <a16:creationId xmlns:a16="http://schemas.microsoft.com/office/drawing/2014/main" id="{8A21E0AA-2998-DA43-5442-1D34AC3DE40E}"/>
                    </a:ext>
                  </a:extLst>
                </p:cNvPr>
                <p:cNvPicPr/>
                <p:nvPr/>
              </p:nvPicPr>
              <p:blipFill>
                <a:blip r:embed="rId176"/>
                <a:stretch>
                  <a:fillRect/>
                </a:stretch>
              </p:blipFill>
              <p:spPr>
                <a:xfrm>
                  <a:off x="9313789" y="3576502"/>
                  <a:ext cx="201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2" name="Freihand 131">
                  <a:extLst>
                    <a:ext uri="{FF2B5EF4-FFF2-40B4-BE49-F238E27FC236}">
                      <a16:creationId xmlns:a16="http://schemas.microsoft.com/office/drawing/2014/main" id="{1D1CF75A-DFAB-F9E9-36CC-4D1A3F866852}"/>
                    </a:ext>
                  </a:extLst>
                </p14:cNvPr>
                <p14:cNvContentPartPr/>
                <p14:nvPr/>
              </p14:nvContentPartPr>
              <p14:xfrm>
                <a:off x="9343309" y="3670462"/>
                <a:ext cx="205200" cy="46440"/>
              </p14:xfrm>
            </p:contentPart>
          </mc:Choice>
          <mc:Fallback>
            <p:pic>
              <p:nvPicPr>
                <p:cNvPr id="132" name="Freihand 131">
                  <a:extLst>
                    <a:ext uri="{FF2B5EF4-FFF2-40B4-BE49-F238E27FC236}">
                      <a16:creationId xmlns:a16="http://schemas.microsoft.com/office/drawing/2014/main" id="{1D1CF75A-DFAB-F9E9-36CC-4D1A3F866852}"/>
                    </a:ext>
                  </a:extLst>
                </p:cNvPr>
                <p:cNvPicPr/>
                <p:nvPr/>
              </p:nvPicPr>
              <p:blipFill>
                <a:blip r:embed="rId178"/>
                <a:stretch>
                  <a:fillRect/>
                </a:stretch>
              </p:blipFill>
              <p:spPr>
                <a:xfrm>
                  <a:off x="9334669" y="3661822"/>
                  <a:ext cx="222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3" name="Freihand 132">
                  <a:extLst>
                    <a:ext uri="{FF2B5EF4-FFF2-40B4-BE49-F238E27FC236}">
                      <a16:creationId xmlns:a16="http://schemas.microsoft.com/office/drawing/2014/main" id="{DB6C91C9-D7B0-9FB4-13DE-992829654FAD}"/>
                    </a:ext>
                  </a:extLst>
                </p14:cNvPr>
                <p14:cNvContentPartPr/>
                <p14:nvPr/>
              </p14:nvContentPartPr>
              <p14:xfrm>
                <a:off x="9709789" y="3451222"/>
                <a:ext cx="118080" cy="201240"/>
              </p14:xfrm>
            </p:contentPart>
          </mc:Choice>
          <mc:Fallback>
            <p:pic>
              <p:nvPicPr>
                <p:cNvPr id="133" name="Freihand 132">
                  <a:extLst>
                    <a:ext uri="{FF2B5EF4-FFF2-40B4-BE49-F238E27FC236}">
                      <a16:creationId xmlns:a16="http://schemas.microsoft.com/office/drawing/2014/main" id="{DB6C91C9-D7B0-9FB4-13DE-992829654FAD}"/>
                    </a:ext>
                  </a:extLst>
                </p:cNvPr>
                <p:cNvPicPr/>
                <p:nvPr/>
              </p:nvPicPr>
              <p:blipFill>
                <a:blip r:embed="rId180"/>
                <a:stretch>
                  <a:fillRect/>
                </a:stretch>
              </p:blipFill>
              <p:spPr>
                <a:xfrm>
                  <a:off x="9700789" y="3442582"/>
                  <a:ext cx="1357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4" name="Freihand 133">
                  <a:extLst>
                    <a:ext uri="{FF2B5EF4-FFF2-40B4-BE49-F238E27FC236}">
                      <a16:creationId xmlns:a16="http://schemas.microsoft.com/office/drawing/2014/main" id="{EE854E2D-B6EE-8A87-E06B-BDB430CFA66C}"/>
                    </a:ext>
                  </a:extLst>
                </p14:cNvPr>
                <p14:cNvContentPartPr/>
                <p14:nvPr/>
              </p14:nvContentPartPr>
              <p14:xfrm>
                <a:off x="9972949" y="3427102"/>
                <a:ext cx="105840" cy="173880"/>
              </p14:xfrm>
            </p:contentPart>
          </mc:Choice>
          <mc:Fallback>
            <p:pic>
              <p:nvPicPr>
                <p:cNvPr id="134" name="Freihand 133">
                  <a:extLst>
                    <a:ext uri="{FF2B5EF4-FFF2-40B4-BE49-F238E27FC236}">
                      <a16:creationId xmlns:a16="http://schemas.microsoft.com/office/drawing/2014/main" id="{EE854E2D-B6EE-8A87-E06B-BDB430CFA66C}"/>
                    </a:ext>
                  </a:extLst>
                </p:cNvPr>
                <p:cNvPicPr/>
                <p:nvPr/>
              </p:nvPicPr>
              <p:blipFill>
                <a:blip r:embed="rId182"/>
                <a:stretch>
                  <a:fillRect/>
                </a:stretch>
              </p:blipFill>
              <p:spPr>
                <a:xfrm>
                  <a:off x="9964309" y="3418462"/>
                  <a:ext cx="123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5" name="Freihand 134">
                  <a:extLst>
                    <a:ext uri="{FF2B5EF4-FFF2-40B4-BE49-F238E27FC236}">
                      <a16:creationId xmlns:a16="http://schemas.microsoft.com/office/drawing/2014/main" id="{60B1E8A2-271A-1008-AB62-6AE0C505BDA3}"/>
                    </a:ext>
                  </a:extLst>
                </p14:cNvPr>
                <p14:cNvContentPartPr/>
                <p14:nvPr/>
              </p14:nvContentPartPr>
              <p14:xfrm>
                <a:off x="10198309" y="3417382"/>
                <a:ext cx="112320" cy="207000"/>
              </p14:xfrm>
            </p:contentPart>
          </mc:Choice>
          <mc:Fallback>
            <p:pic>
              <p:nvPicPr>
                <p:cNvPr id="135" name="Freihand 134">
                  <a:extLst>
                    <a:ext uri="{FF2B5EF4-FFF2-40B4-BE49-F238E27FC236}">
                      <a16:creationId xmlns:a16="http://schemas.microsoft.com/office/drawing/2014/main" id="{60B1E8A2-271A-1008-AB62-6AE0C505BDA3}"/>
                    </a:ext>
                  </a:extLst>
                </p:cNvPr>
                <p:cNvPicPr/>
                <p:nvPr/>
              </p:nvPicPr>
              <p:blipFill>
                <a:blip r:embed="rId184"/>
                <a:stretch>
                  <a:fillRect/>
                </a:stretch>
              </p:blipFill>
              <p:spPr>
                <a:xfrm>
                  <a:off x="10189309" y="3408382"/>
                  <a:ext cx="129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6" name="Freihand 135">
                  <a:extLst>
                    <a:ext uri="{FF2B5EF4-FFF2-40B4-BE49-F238E27FC236}">
                      <a16:creationId xmlns:a16="http://schemas.microsoft.com/office/drawing/2014/main" id="{C2273228-837E-1E0A-3560-2CD1490EC829}"/>
                    </a:ext>
                  </a:extLst>
                </p14:cNvPr>
                <p14:cNvContentPartPr/>
                <p14:nvPr/>
              </p14:nvContentPartPr>
              <p14:xfrm>
                <a:off x="10444909" y="3405142"/>
                <a:ext cx="198360" cy="165240"/>
              </p14:xfrm>
            </p:contentPart>
          </mc:Choice>
          <mc:Fallback>
            <p:pic>
              <p:nvPicPr>
                <p:cNvPr id="136" name="Freihand 135">
                  <a:extLst>
                    <a:ext uri="{FF2B5EF4-FFF2-40B4-BE49-F238E27FC236}">
                      <a16:creationId xmlns:a16="http://schemas.microsoft.com/office/drawing/2014/main" id="{C2273228-837E-1E0A-3560-2CD1490EC829}"/>
                    </a:ext>
                  </a:extLst>
                </p:cNvPr>
                <p:cNvPicPr/>
                <p:nvPr/>
              </p:nvPicPr>
              <p:blipFill>
                <a:blip r:embed="rId186"/>
                <a:stretch>
                  <a:fillRect/>
                </a:stretch>
              </p:blipFill>
              <p:spPr>
                <a:xfrm>
                  <a:off x="10436269" y="3396502"/>
                  <a:ext cx="216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7" name="Freihand 136">
                  <a:extLst>
                    <a:ext uri="{FF2B5EF4-FFF2-40B4-BE49-F238E27FC236}">
                      <a16:creationId xmlns:a16="http://schemas.microsoft.com/office/drawing/2014/main" id="{A72E5354-25A8-287D-EFF3-07B81B11D8B8}"/>
                    </a:ext>
                  </a:extLst>
                </p14:cNvPr>
                <p14:cNvContentPartPr/>
                <p14:nvPr/>
              </p14:nvContentPartPr>
              <p14:xfrm>
                <a:off x="10754149" y="3257902"/>
                <a:ext cx="187200" cy="280440"/>
              </p14:xfrm>
            </p:contentPart>
          </mc:Choice>
          <mc:Fallback>
            <p:pic>
              <p:nvPicPr>
                <p:cNvPr id="137" name="Freihand 136">
                  <a:extLst>
                    <a:ext uri="{FF2B5EF4-FFF2-40B4-BE49-F238E27FC236}">
                      <a16:creationId xmlns:a16="http://schemas.microsoft.com/office/drawing/2014/main" id="{A72E5354-25A8-287D-EFF3-07B81B11D8B8}"/>
                    </a:ext>
                  </a:extLst>
                </p:cNvPr>
                <p:cNvPicPr/>
                <p:nvPr/>
              </p:nvPicPr>
              <p:blipFill>
                <a:blip r:embed="rId188"/>
                <a:stretch>
                  <a:fillRect/>
                </a:stretch>
              </p:blipFill>
              <p:spPr>
                <a:xfrm>
                  <a:off x="10745509" y="3248902"/>
                  <a:ext cx="2048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8" name="Freihand 137">
                  <a:extLst>
                    <a:ext uri="{FF2B5EF4-FFF2-40B4-BE49-F238E27FC236}">
                      <a16:creationId xmlns:a16="http://schemas.microsoft.com/office/drawing/2014/main" id="{D04CEF08-94BE-783A-32B0-F7C917FD2F05}"/>
                    </a:ext>
                  </a:extLst>
                </p14:cNvPr>
                <p14:cNvContentPartPr/>
                <p14:nvPr/>
              </p14:nvContentPartPr>
              <p14:xfrm>
                <a:off x="10958269" y="3162502"/>
                <a:ext cx="176400" cy="298800"/>
              </p14:xfrm>
            </p:contentPart>
          </mc:Choice>
          <mc:Fallback>
            <p:pic>
              <p:nvPicPr>
                <p:cNvPr id="138" name="Freihand 137">
                  <a:extLst>
                    <a:ext uri="{FF2B5EF4-FFF2-40B4-BE49-F238E27FC236}">
                      <a16:creationId xmlns:a16="http://schemas.microsoft.com/office/drawing/2014/main" id="{D04CEF08-94BE-783A-32B0-F7C917FD2F05}"/>
                    </a:ext>
                  </a:extLst>
                </p:cNvPr>
                <p:cNvPicPr/>
                <p:nvPr/>
              </p:nvPicPr>
              <p:blipFill>
                <a:blip r:embed="rId190"/>
                <a:stretch>
                  <a:fillRect/>
                </a:stretch>
              </p:blipFill>
              <p:spPr>
                <a:xfrm>
                  <a:off x="10949629" y="3153502"/>
                  <a:ext cx="1940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9" name="Freihand 138">
                  <a:extLst>
                    <a:ext uri="{FF2B5EF4-FFF2-40B4-BE49-F238E27FC236}">
                      <a16:creationId xmlns:a16="http://schemas.microsoft.com/office/drawing/2014/main" id="{1A7A3A7B-E185-87D9-CEEB-E0A0ABE05DD5}"/>
                    </a:ext>
                  </a:extLst>
                </p14:cNvPr>
                <p14:cNvContentPartPr/>
                <p14:nvPr/>
              </p14:nvContentPartPr>
              <p14:xfrm>
                <a:off x="11016589" y="3278422"/>
                <a:ext cx="162360" cy="114480"/>
              </p14:xfrm>
            </p:contentPart>
          </mc:Choice>
          <mc:Fallback>
            <p:pic>
              <p:nvPicPr>
                <p:cNvPr id="139" name="Freihand 138">
                  <a:extLst>
                    <a:ext uri="{FF2B5EF4-FFF2-40B4-BE49-F238E27FC236}">
                      <a16:creationId xmlns:a16="http://schemas.microsoft.com/office/drawing/2014/main" id="{1A7A3A7B-E185-87D9-CEEB-E0A0ABE05DD5}"/>
                    </a:ext>
                  </a:extLst>
                </p:cNvPr>
                <p:cNvPicPr/>
                <p:nvPr/>
              </p:nvPicPr>
              <p:blipFill>
                <a:blip r:embed="rId192"/>
                <a:stretch>
                  <a:fillRect/>
                </a:stretch>
              </p:blipFill>
              <p:spPr>
                <a:xfrm>
                  <a:off x="11007949" y="3269782"/>
                  <a:ext cx="180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1" name="Freihand 140">
                  <a:extLst>
                    <a:ext uri="{FF2B5EF4-FFF2-40B4-BE49-F238E27FC236}">
                      <a16:creationId xmlns:a16="http://schemas.microsoft.com/office/drawing/2014/main" id="{5537BC40-BB12-A17E-19E1-3264A1E2D02E}"/>
                    </a:ext>
                  </a:extLst>
                </p14:cNvPr>
                <p14:cNvContentPartPr/>
                <p14:nvPr/>
              </p14:nvContentPartPr>
              <p14:xfrm>
                <a:off x="9912109" y="3860182"/>
                <a:ext cx="331920" cy="224280"/>
              </p14:xfrm>
            </p:contentPart>
          </mc:Choice>
          <mc:Fallback>
            <p:pic>
              <p:nvPicPr>
                <p:cNvPr id="141" name="Freihand 140">
                  <a:extLst>
                    <a:ext uri="{FF2B5EF4-FFF2-40B4-BE49-F238E27FC236}">
                      <a16:creationId xmlns:a16="http://schemas.microsoft.com/office/drawing/2014/main" id="{5537BC40-BB12-A17E-19E1-3264A1E2D02E}"/>
                    </a:ext>
                  </a:extLst>
                </p:cNvPr>
                <p:cNvPicPr/>
                <p:nvPr/>
              </p:nvPicPr>
              <p:blipFill>
                <a:blip r:embed="rId194"/>
                <a:stretch>
                  <a:fillRect/>
                </a:stretch>
              </p:blipFill>
              <p:spPr>
                <a:xfrm>
                  <a:off x="9903469" y="3851182"/>
                  <a:ext cx="3495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2" name="Freihand 141">
                  <a:extLst>
                    <a:ext uri="{FF2B5EF4-FFF2-40B4-BE49-F238E27FC236}">
                      <a16:creationId xmlns:a16="http://schemas.microsoft.com/office/drawing/2014/main" id="{A071DF69-2A0D-C9D9-582B-CAF492249C14}"/>
                    </a:ext>
                  </a:extLst>
                </p14:cNvPr>
                <p14:cNvContentPartPr/>
                <p14:nvPr/>
              </p14:nvContentPartPr>
              <p14:xfrm>
                <a:off x="10282189" y="3819862"/>
                <a:ext cx="644040" cy="167760"/>
              </p14:xfrm>
            </p:contentPart>
          </mc:Choice>
          <mc:Fallback>
            <p:pic>
              <p:nvPicPr>
                <p:cNvPr id="142" name="Freihand 141">
                  <a:extLst>
                    <a:ext uri="{FF2B5EF4-FFF2-40B4-BE49-F238E27FC236}">
                      <a16:creationId xmlns:a16="http://schemas.microsoft.com/office/drawing/2014/main" id="{A071DF69-2A0D-C9D9-582B-CAF492249C14}"/>
                    </a:ext>
                  </a:extLst>
                </p:cNvPr>
                <p:cNvPicPr/>
                <p:nvPr/>
              </p:nvPicPr>
              <p:blipFill>
                <a:blip r:embed="rId196"/>
                <a:stretch>
                  <a:fillRect/>
                </a:stretch>
              </p:blipFill>
              <p:spPr>
                <a:xfrm>
                  <a:off x="10273549" y="3811222"/>
                  <a:ext cx="661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3" name="Freihand 142">
                  <a:extLst>
                    <a:ext uri="{FF2B5EF4-FFF2-40B4-BE49-F238E27FC236}">
                      <a16:creationId xmlns:a16="http://schemas.microsoft.com/office/drawing/2014/main" id="{938F7289-3AC1-249A-0980-0A446BD7E00E}"/>
                    </a:ext>
                  </a:extLst>
                </p14:cNvPr>
                <p14:cNvContentPartPr/>
                <p14:nvPr/>
              </p14:nvContentPartPr>
              <p14:xfrm>
                <a:off x="10835509" y="3723382"/>
                <a:ext cx="62640" cy="7920"/>
              </p14:xfrm>
            </p:contentPart>
          </mc:Choice>
          <mc:Fallback>
            <p:pic>
              <p:nvPicPr>
                <p:cNvPr id="143" name="Freihand 142">
                  <a:extLst>
                    <a:ext uri="{FF2B5EF4-FFF2-40B4-BE49-F238E27FC236}">
                      <a16:creationId xmlns:a16="http://schemas.microsoft.com/office/drawing/2014/main" id="{938F7289-3AC1-249A-0980-0A446BD7E00E}"/>
                    </a:ext>
                  </a:extLst>
                </p:cNvPr>
                <p:cNvPicPr/>
                <p:nvPr/>
              </p:nvPicPr>
              <p:blipFill>
                <a:blip r:embed="rId198"/>
                <a:stretch>
                  <a:fillRect/>
                </a:stretch>
              </p:blipFill>
              <p:spPr>
                <a:xfrm>
                  <a:off x="10826869" y="3714382"/>
                  <a:ext cx="80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4" name="Freihand 143">
                  <a:extLst>
                    <a:ext uri="{FF2B5EF4-FFF2-40B4-BE49-F238E27FC236}">
                      <a16:creationId xmlns:a16="http://schemas.microsoft.com/office/drawing/2014/main" id="{77A8C40D-9909-C987-2B0E-7A94CD22EB39}"/>
                    </a:ext>
                  </a:extLst>
                </p14:cNvPr>
                <p14:cNvContentPartPr/>
                <p14:nvPr/>
              </p14:nvContentPartPr>
              <p14:xfrm>
                <a:off x="10954669" y="3730942"/>
                <a:ext cx="179640" cy="106200"/>
              </p14:xfrm>
            </p:contentPart>
          </mc:Choice>
          <mc:Fallback>
            <p:pic>
              <p:nvPicPr>
                <p:cNvPr id="144" name="Freihand 143">
                  <a:extLst>
                    <a:ext uri="{FF2B5EF4-FFF2-40B4-BE49-F238E27FC236}">
                      <a16:creationId xmlns:a16="http://schemas.microsoft.com/office/drawing/2014/main" id="{77A8C40D-9909-C987-2B0E-7A94CD22EB39}"/>
                    </a:ext>
                  </a:extLst>
                </p:cNvPr>
                <p:cNvPicPr/>
                <p:nvPr/>
              </p:nvPicPr>
              <p:blipFill>
                <a:blip r:embed="rId200"/>
                <a:stretch>
                  <a:fillRect/>
                </a:stretch>
              </p:blipFill>
              <p:spPr>
                <a:xfrm>
                  <a:off x="10945669" y="3722302"/>
                  <a:ext cx="197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5" name="Freihand 144">
                  <a:extLst>
                    <a:ext uri="{FF2B5EF4-FFF2-40B4-BE49-F238E27FC236}">
                      <a16:creationId xmlns:a16="http://schemas.microsoft.com/office/drawing/2014/main" id="{EF06FA25-4A2E-D56B-A09A-339D4A60A1E9}"/>
                    </a:ext>
                  </a:extLst>
                </p14:cNvPr>
                <p14:cNvContentPartPr/>
                <p14:nvPr/>
              </p14:nvContentPartPr>
              <p14:xfrm>
                <a:off x="11113429" y="3599182"/>
                <a:ext cx="179640" cy="166680"/>
              </p14:xfrm>
            </p:contentPart>
          </mc:Choice>
          <mc:Fallback>
            <p:pic>
              <p:nvPicPr>
                <p:cNvPr id="145" name="Freihand 144">
                  <a:extLst>
                    <a:ext uri="{FF2B5EF4-FFF2-40B4-BE49-F238E27FC236}">
                      <a16:creationId xmlns:a16="http://schemas.microsoft.com/office/drawing/2014/main" id="{EF06FA25-4A2E-D56B-A09A-339D4A60A1E9}"/>
                    </a:ext>
                  </a:extLst>
                </p:cNvPr>
                <p:cNvPicPr/>
                <p:nvPr/>
              </p:nvPicPr>
              <p:blipFill>
                <a:blip r:embed="rId202"/>
                <a:stretch>
                  <a:fillRect/>
                </a:stretch>
              </p:blipFill>
              <p:spPr>
                <a:xfrm>
                  <a:off x="11104789" y="3590182"/>
                  <a:ext cx="197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6" name="Freihand 145">
                  <a:extLst>
                    <a:ext uri="{FF2B5EF4-FFF2-40B4-BE49-F238E27FC236}">
                      <a16:creationId xmlns:a16="http://schemas.microsoft.com/office/drawing/2014/main" id="{11755470-106E-F312-CE82-21CE355FC6D4}"/>
                    </a:ext>
                  </a:extLst>
                </p14:cNvPr>
                <p14:cNvContentPartPr/>
                <p14:nvPr/>
              </p14:nvContentPartPr>
              <p14:xfrm>
                <a:off x="11278309" y="3615022"/>
                <a:ext cx="163800" cy="107640"/>
              </p14:xfrm>
            </p:contentPart>
          </mc:Choice>
          <mc:Fallback>
            <p:pic>
              <p:nvPicPr>
                <p:cNvPr id="146" name="Freihand 145">
                  <a:extLst>
                    <a:ext uri="{FF2B5EF4-FFF2-40B4-BE49-F238E27FC236}">
                      <a16:creationId xmlns:a16="http://schemas.microsoft.com/office/drawing/2014/main" id="{11755470-106E-F312-CE82-21CE355FC6D4}"/>
                    </a:ext>
                  </a:extLst>
                </p:cNvPr>
                <p:cNvPicPr/>
                <p:nvPr/>
              </p:nvPicPr>
              <p:blipFill>
                <a:blip r:embed="rId204"/>
                <a:stretch>
                  <a:fillRect/>
                </a:stretch>
              </p:blipFill>
              <p:spPr>
                <a:xfrm>
                  <a:off x="11269309" y="3606022"/>
                  <a:ext cx="181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7" name="Freihand 146">
                  <a:extLst>
                    <a:ext uri="{FF2B5EF4-FFF2-40B4-BE49-F238E27FC236}">
                      <a16:creationId xmlns:a16="http://schemas.microsoft.com/office/drawing/2014/main" id="{DD590DD4-69C4-744A-0E11-36889F380049}"/>
                    </a:ext>
                  </a:extLst>
                </p14:cNvPr>
                <p14:cNvContentPartPr/>
                <p14:nvPr/>
              </p14:nvContentPartPr>
              <p14:xfrm>
                <a:off x="11510509" y="3544102"/>
                <a:ext cx="113040" cy="103680"/>
              </p14:xfrm>
            </p:contentPart>
          </mc:Choice>
          <mc:Fallback>
            <p:pic>
              <p:nvPicPr>
                <p:cNvPr id="147" name="Freihand 146">
                  <a:extLst>
                    <a:ext uri="{FF2B5EF4-FFF2-40B4-BE49-F238E27FC236}">
                      <a16:creationId xmlns:a16="http://schemas.microsoft.com/office/drawing/2014/main" id="{DD590DD4-69C4-744A-0E11-36889F380049}"/>
                    </a:ext>
                  </a:extLst>
                </p:cNvPr>
                <p:cNvPicPr/>
                <p:nvPr/>
              </p:nvPicPr>
              <p:blipFill>
                <a:blip r:embed="rId206"/>
                <a:stretch>
                  <a:fillRect/>
                </a:stretch>
              </p:blipFill>
              <p:spPr>
                <a:xfrm>
                  <a:off x="11501869" y="3535102"/>
                  <a:ext cx="130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8" name="Freihand 147">
                  <a:extLst>
                    <a:ext uri="{FF2B5EF4-FFF2-40B4-BE49-F238E27FC236}">
                      <a16:creationId xmlns:a16="http://schemas.microsoft.com/office/drawing/2014/main" id="{0B67A7B7-1676-A84F-5553-0FE5D0B7E0F0}"/>
                    </a:ext>
                  </a:extLst>
                </p14:cNvPr>
                <p14:cNvContentPartPr/>
                <p14:nvPr/>
              </p14:nvContentPartPr>
              <p14:xfrm>
                <a:off x="11626429" y="3418822"/>
                <a:ext cx="144000" cy="131040"/>
              </p14:xfrm>
            </p:contentPart>
          </mc:Choice>
          <mc:Fallback>
            <p:pic>
              <p:nvPicPr>
                <p:cNvPr id="148" name="Freihand 147">
                  <a:extLst>
                    <a:ext uri="{FF2B5EF4-FFF2-40B4-BE49-F238E27FC236}">
                      <a16:creationId xmlns:a16="http://schemas.microsoft.com/office/drawing/2014/main" id="{0B67A7B7-1676-A84F-5553-0FE5D0B7E0F0}"/>
                    </a:ext>
                  </a:extLst>
                </p:cNvPr>
                <p:cNvPicPr/>
                <p:nvPr/>
              </p:nvPicPr>
              <p:blipFill>
                <a:blip r:embed="rId208"/>
                <a:stretch>
                  <a:fillRect/>
                </a:stretch>
              </p:blipFill>
              <p:spPr>
                <a:xfrm>
                  <a:off x="11617429" y="3409822"/>
                  <a:ext cx="161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9" name="Freihand 148">
                  <a:extLst>
                    <a:ext uri="{FF2B5EF4-FFF2-40B4-BE49-F238E27FC236}">
                      <a16:creationId xmlns:a16="http://schemas.microsoft.com/office/drawing/2014/main" id="{50B1FCA8-67E6-063E-5226-896818A89942}"/>
                    </a:ext>
                  </a:extLst>
                </p14:cNvPr>
                <p14:cNvContentPartPr/>
                <p14:nvPr/>
              </p14:nvContentPartPr>
              <p14:xfrm>
                <a:off x="11784829" y="3275182"/>
                <a:ext cx="198360" cy="226800"/>
              </p14:xfrm>
            </p:contentPart>
          </mc:Choice>
          <mc:Fallback>
            <p:pic>
              <p:nvPicPr>
                <p:cNvPr id="149" name="Freihand 148">
                  <a:extLst>
                    <a:ext uri="{FF2B5EF4-FFF2-40B4-BE49-F238E27FC236}">
                      <a16:creationId xmlns:a16="http://schemas.microsoft.com/office/drawing/2014/main" id="{50B1FCA8-67E6-063E-5226-896818A89942}"/>
                    </a:ext>
                  </a:extLst>
                </p:cNvPr>
                <p:cNvPicPr/>
                <p:nvPr/>
              </p:nvPicPr>
              <p:blipFill>
                <a:blip r:embed="rId210"/>
                <a:stretch>
                  <a:fillRect/>
                </a:stretch>
              </p:blipFill>
              <p:spPr>
                <a:xfrm>
                  <a:off x="11776189" y="3266542"/>
                  <a:ext cx="2160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0" name="Freihand 149">
                  <a:extLst>
                    <a:ext uri="{FF2B5EF4-FFF2-40B4-BE49-F238E27FC236}">
                      <a16:creationId xmlns:a16="http://schemas.microsoft.com/office/drawing/2014/main" id="{D44BCA66-2317-C6EF-8421-F2A746EE94D5}"/>
                    </a:ext>
                  </a:extLst>
                </p14:cNvPr>
                <p14:cNvContentPartPr/>
                <p14:nvPr/>
              </p14:nvContentPartPr>
              <p14:xfrm>
                <a:off x="11912989" y="3263662"/>
                <a:ext cx="234360" cy="119880"/>
              </p14:xfrm>
            </p:contentPart>
          </mc:Choice>
          <mc:Fallback>
            <p:pic>
              <p:nvPicPr>
                <p:cNvPr id="150" name="Freihand 149">
                  <a:extLst>
                    <a:ext uri="{FF2B5EF4-FFF2-40B4-BE49-F238E27FC236}">
                      <a16:creationId xmlns:a16="http://schemas.microsoft.com/office/drawing/2014/main" id="{D44BCA66-2317-C6EF-8421-F2A746EE94D5}"/>
                    </a:ext>
                  </a:extLst>
                </p:cNvPr>
                <p:cNvPicPr/>
                <p:nvPr/>
              </p:nvPicPr>
              <p:blipFill>
                <a:blip r:embed="rId212"/>
                <a:stretch>
                  <a:fillRect/>
                </a:stretch>
              </p:blipFill>
              <p:spPr>
                <a:xfrm>
                  <a:off x="11904349" y="3254662"/>
                  <a:ext cx="252000" cy="13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3">
            <p14:nvContentPartPr>
              <p14:cNvPr id="152" name="Freihand 151">
                <a:extLst>
                  <a:ext uri="{FF2B5EF4-FFF2-40B4-BE49-F238E27FC236}">
                    <a16:creationId xmlns:a16="http://schemas.microsoft.com/office/drawing/2014/main" id="{2A6DBE89-82D2-5865-3F35-9E869E589AB3}"/>
                  </a:ext>
                </a:extLst>
              </p14:cNvPr>
              <p14:cNvContentPartPr/>
              <p14:nvPr/>
            </p14:nvContentPartPr>
            <p14:xfrm>
              <a:off x="2382709" y="4379662"/>
              <a:ext cx="5473080" cy="73800"/>
            </p14:xfrm>
          </p:contentPart>
        </mc:Choice>
        <mc:Fallback>
          <p:pic>
            <p:nvPicPr>
              <p:cNvPr id="152" name="Freihand 151">
                <a:extLst>
                  <a:ext uri="{FF2B5EF4-FFF2-40B4-BE49-F238E27FC236}">
                    <a16:creationId xmlns:a16="http://schemas.microsoft.com/office/drawing/2014/main" id="{2A6DBE89-82D2-5865-3F35-9E869E589AB3}"/>
                  </a:ext>
                </a:extLst>
              </p:cNvPr>
              <p:cNvPicPr/>
              <p:nvPr/>
            </p:nvPicPr>
            <p:blipFill>
              <a:blip r:embed="rId214"/>
              <a:stretch>
                <a:fillRect/>
              </a:stretch>
            </p:blipFill>
            <p:spPr>
              <a:xfrm>
                <a:off x="2374069" y="4371022"/>
                <a:ext cx="5490720" cy="91440"/>
              </a:xfrm>
              <a:prstGeom prst="rect">
                <a:avLst/>
              </a:prstGeom>
            </p:spPr>
          </p:pic>
        </mc:Fallback>
      </mc:AlternateContent>
      <p:grpSp>
        <p:nvGrpSpPr>
          <p:cNvPr id="154" name="Gruppieren 153">
            <a:extLst>
              <a:ext uri="{FF2B5EF4-FFF2-40B4-BE49-F238E27FC236}">
                <a16:creationId xmlns:a16="http://schemas.microsoft.com/office/drawing/2014/main" id="{5B1E3EC7-2720-8936-AF53-569FCEEF3938}"/>
              </a:ext>
            </a:extLst>
          </p:cNvPr>
          <p:cNvGrpSpPr/>
          <p:nvPr/>
        </p:nvGrpSpPr>
        <p:grpSpPr>
          <a:xfrm>
            <a:off x="4444429" y="1015102"/>
            <a:ext cx="3540960" cy="596520"/>
            <a:chOff x="4444429" y="1015102"/>
            <a:chExt cx="3540960" cy="596520"/>
          </a:xfrm>
        </p:grpSpPr>
        <mc:AlternateContent xmlns:mc="http://schemas.openxmlformats.org/markup-compatibility/2006">
          <mc:Choice xmlns:p14="http://schemas.microsoft.com/office/powerpoint/2010/main" Requires="p14">
            <p:contentPart p14:bwMode="auto" r:id="rId215">
              <p14:nvContentPartPr>
                <p14:cNvPr id="2" name="Freihand 1">
                  <a:extLst>
                    <a:ext uri="{FF2B5EF4-FFF2-40B4-BE49-F238E27FC236}">
                      <a16:creationId xmlns:a16="http://schemas.microsoft.com/office/drawing/2014/main" id="{C7F0AFCE-B0F5-024B-2B16-E041AA99FCFF}"/>
                    </a:ext>
                  </a:extLst>
                </p14:cNvPr>
                <p14:cNvContentPartPr/>
                <p14:nvPr/>
              </p14:nvContentPartPr>
              <p14:xfrm>
                <a:off x="4834309" y="1259902"/>
                <a:ext cx="43200" cy="186480"/>
              </p14:xfrm>
            </p:contentPart>
          </mc:Choice>
          <mc:Fallback>
            <p:pic>
              <p:nvPicPr>
                <p:cNvPr id="2" name="Freihand 1">
                  <a:extLst>
                    <a:ext uri="{FF2B5EF4-FFF2-40B4-BE49-F238E27FC236}">
                      <a16:creationId xmlns:a16="http://schemas.microsoft.com/office/drawing/2014/main" id="{C7F0AFCE-B0F5-024B-2B16-E041AA99FCFF}"/>
                    </a:ext>
                  </a:extLst>
                </p:cNvPr>
                <p:cNvPicPr/>
                <p:nvPr/>
              </p:nvPicPr>
              <p:blipFill>
                <a:blip r:embed="rId216"/>
                <a:stretch>
                  <a:fillRect/>
                </a:stretch>
              </p:blipFill>
              <p:spPr>
                <a:xfrm>
                  <a:off x="4825309" y="1251262"/>
                  <a:ext cx="60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 name="Freihand 3">
                  <a:extLst>
                    <a:ext uri="{FF2B5EF4-FFF2-40B4-BE49-F238E27FC236}">
                      <a16:creationId xmlns:a16="http://schemas.microsoft.com/office/drawing/2014/main" id="{FB8DD9BE-56BA-8882-37F1-736D8C8634D6}"/>
                    </a:ext>
                  </a:extLst>
                </p14:cNvPr>
                <p14:cNvContentPartPr/>
                <p14:nvPr/>
              </p14:nvContentPartPr>
              <p14:xfrm>
                <a:off x="4768069" y="1181062"/>
                <a:ext cx="190080" cy="119880"/>
              </p14:xfrm>
            </p:contentPart>
          </mc:Choice>
          <mc:Fallback>
            <p:pic>
              <p:nvPicPr>
                <p:cNvPr id="4" name="Freihand 3">
                  <a:extLst>
                    <a:ext uri="{FF2B5EF4-FFF2-40B4-BE49-F238E27FC236}">
                      <a16:creationId xmlns:a16="http://schemas.microsoft.com/office/drawing/2014/main" id="{FB8DD9BE-56BA-8882-37F1-736D8C8634D6}"/>
                    </a:ext>
                  </a:extLst>
                </p:cNvPr>
                <p:cNvPicPr/>
                <p:nvPr/>
              </p:nvPicPr>
              <p:blipFill>
                <a:blip r:embed="rId218"/>
                <a:stretch>
                  <a:fillRect/>
                </a:stretch>
              </p:blipFill>
              <p:spPr>
                <a:xfrm>
                  <a:off x="4759429" y="1172062"/>
                  <a:ext cx="207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 name="Freihand 4">
                  <a:extLst>
                    <a:ext uri="{FF2B5EF4-FFF2-40B4-BE49-F238E27FC236}">
                      <a16:creationId xmlns:a16="http://schemas.microsoft.com/office/drawing/2014/main" id="{5CAC8E7A-EFCC-2696-A6B0-E0D23B280693}"/>
                    </a:ext>
                  </a:extLst>
                </p14:cNvPr>
                <p14:cNvContentPartPr/>
                <p14:nvPr/>
              </p14:nvContentPartPr>
              <p14:xfrm>
                <a:off x="4983709" y="1263862"/>
                <a:ext cx="65160" cy="153360"/>
              </p14:xfrm>
            </p:contentPart>
          </mc:Choice>
          <mc:Fallback>
            <p:pic>
              <p:nvPicPr>
                <p:cNvPr id="5" name="Freihand 4">
                  <a:extLst>
                    <a:ext uri="{FF2B5EF4-FFF2-40B4-BE49-F238E27FC236}">
                      <a16:creationId xmlns:a16="http://schemas.microsoft.com/office/drawing/2014/main" id="{5CAC8E7A-EFCC-2696-A6B0-E0D23B280693}"/>
                    </a:ext>
                  </a:extLst>
                </p:cNvPr>
                <p:cNvPicPr/>
                <p:nvPr/>
              </p:nvPicPr>
              <p:blipFill>
                <a:blip r:embed="rId220"/>
                <a:stretch>
                  <a:fillRect/>
                </a:stretch>
              </p:blipFill>
              <p:spPr>
                <a:xfrm>
                  <a:off x="4975069" y="1255222"/>
                  <a:ext cx="82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 name="Freihand 7">
                  <a:extLst>
                    <a:ext uri="{FF2B5EF4-FFF2-40B4-BE49-F238E27FC236}">
                      <a16:creationId xmlns:a16="http://schemas.microsoft.com/office/drawing/2014/main" id="{66DA2730-7E5D-FABB-7ECD-9BB4508A4D9E}"/>
                    </a:ext>
                  </a:extLst>
                </p14:cNvPr>
                <p14:cNvContentPartPr/>
                <p14:nvPr/>
              </p14:nvContentPartPr>
              <p14:xfrm>
                <a:off x="5294029" y="1315342"/>
                <a:ext cx="10800" cy="144720"/>
              </p14:xfrm>
            </p:contentPart>
          </mc:Choice>
          <mc:Fallback>
            <p:pic>
              <p:nvPicPr>
                <p:cNvPr id="8" name="Freihand 7">
                  <a:extLst>
                    <a:ext uri="{FF2B5EF4-FFF2-40B4-BE49-F238E27FC236}">
                      <a16:creationId xmlns:a16="http://schemas.microsoft.com/office/drawing/2014/main" id="{66DA2730-7E5D-FABB-7ECD-9BB4508A4D9E}"/>
                    </a:ext>
                  </a:extLst>
                </p:cNvPr>
                <p:cNvPicPr/>
                <p:nvPr/>
              </p:nvPicPr>
              <p:blipFill>
                <a:blip r:embed="rId222"/>
                <a:stretch>
                  <a:fillRect/>
                </a:stretch>
              </p:blipFill>
              <p:spPr>
                <a:xfrm>
                  <a:off x="5285029" y="1306342"/>
                  <a:ext cx="28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9" name="Freihand 8">
                  <a:extLst>
                    <a:ext uri="{FF2B5EF4-FFF2-40B4-BE49-F238E27FC236}">
                      <a16:creationId xmlns:a16="http://schemas.microsoft.com/office/drawing/2014/main" id="{9FB63316-740C-EAFC-804C-C2A0D992691A}"/>
                    </a:ext>
                  </a:extLst>
                </p14:cNvPr>
                <p14:cNvContentPartPr/>
                <p14:nvPr/>
              </p14:nvContentPartPr>
              <p14:xfrm>
                <a:off x="5255869" y="1219222"/>
                <a:ext cx="176760" cy="146880"/>
              </p14:xfrm>
            </p:contentPart>
          </mc:Choice>
          <mc:Fallback>
            <p:pic>
              <p:nvPicPr>
                <p:cNvPr id="9" name="Freihand 8">
                  <a:extLst>
                    <a:ext uri="{FF2B5EF4-FFF2-40B4-BE49-F238E27FC236}">
                      <a16:creationId xmlns:a16="http://schemas.microsoft.com/office/drawing/2014/main" id="{9FB63316-740C-EAFC-804C-C2A0D992691A}"/>
                    </a:ext>
                  </a:extLst>
                </p:cNvPr>
                <p:cNvPicPr/>
                <p:nvPr/>
              </p:nvPicPr>
              <p:blipFill>
                <a:blip r:embed="rId224"/>
                <a:stretch>
                  <a:fillRect/>
                </a:stretch>
              </p:blipFill>
              <p:spPr>
                <a:xfrm>
                  <a:off x="5246869" y="1210582"/>
                  <a:ext cx="194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 name="Freihand 9">
                  <a:extLst>
                    <a:ext uri="{FF2B5EF4-FFF2-40B4-BE49-F238E27FC236}">
                      <a16:creationId xmlns:a16="http://schemas.microsoft.com/office/drawing/2014/main" id="{B0FCA362-D03F-F413-EC15-2AC360F9BAB9}"/>
                    </a:ext>
                  </a:extLst>
                </p14:cNvPr>
                <p14:cNvContentPartPr/>
                <p14:nvPr/>
              </p14:nvContentPartPr>
              <p14:xfrm>
                <a:off x="5476549" y="1211302"/>
                <a:ext cx="43920" cy="200520"/>
              </p14:xfrm>
            </p:contentPart>
          </mc:Choice>
          <mc:Fallback>
            <p:pic>
              <p:nvPicPr>
                <p:cNvPr id="10" name="Freihand 9">
                  <a:extLst>
                    <a:ext uri="{FF2B5EF4-FFF2-40B4-BE49-F238E27FC236}">
                      <a16:creationId xmlns:a16="http://schemas.microsoft.com/office/drawing/2014/main" id="{B0FCA362-D03F-F413-EC15-2AC360F9BAB9}"/>
                    </a:ext>
                  </a:extLst>
                </p:cNvPr>
                <p:cNvPicPr/>
                <p:nvPr/>
              </p:nvPicPr>
              <p:blipFill>
                <a:blip r:embed="rId226"/>
                <a:stretch>
                  <a:fillRect/>
                </a:stretch>
              </p:blipFill>
              <p:spPr>
                <a:xfrm>
                  <a:off x="5467549" y="1202302"/>
                  <a:ext cx="61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 name="Freihand 10">
                  <a:extLst>
                    <a:ext uri="{FF2B5EF4-FFF2-40B4-BE49-F238E27FC236}">
                      <a16:creationId xmlns:a16="http://schemas.microsoft.com/office/drawing/2014/main" id="{CA8F52C0-D025-1B5F-152F-5D2648E60FBD}"/>
                    </a:ext>
                  </a:extLst>
                </p14:cNvPr>
                <p14:cNvContentPartPr/>
                <p14:nvPr/>
              </p14:nvContentPartPr>
              <p14:xfrm>
                <a:off x="5742229" y="1339462"/>
                <a:ext cx="18360" cy="131760"/>
              </p14:xfrm>
            </p:contentPart>
          </mc:Choice>
          <mc:Fallback>
            <p:pic>
              <p:nvPicPr>
                <p:cNvPr id="11" name="Freihand 10">
                  <a:extLst>
                    <a:ext uri="{FF2B5EF4-FFF2-40B4-BE49-F238E27FC236}">
                      <a16:creationId xmlns:a16="http://schemas.microsoft.com/office/drawing/2014/main" id="{CA8F52C0-D025-1B5F-152F-5D2648E60FBD}"/>
                    </a:ext>
                  </a:extLst>
                </p:cNvPr>
                <p:cNvPicPr/>
                <p:nvPr/>
              </p:nvPicPr>
              <p:blipFill>
                <a:blip r:embed="rId228"/>
                <a:stretch>
                  <a:fillRect/>
                </a:stretch>
              </p:blipFill>
              <p:spPr>
                <a:xfrm>
                  <a:off x="5733589" y="1330822"/>
                  <a:ext cx="36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 name="Freihand 11">
                  <a:extLst>
                    <a:ext uri="{FF2B5EF4-FFF2-40B4-BE49-F238E27FC236}">
                      <a16:creationId xmlns:a16="http://schemas.microsoft.com/office/drawing/2014/main" id="{1F54C1B0-8616-D0FB-F69C-4F92AF1C9259}"/>
                    </a:ext>
                  </a:extLst>
                </p14:cNvPr>
                <p14:cNvContentPartPr/>
                <p14:nvPr/>
              </p14:nvContentPartPr>
              <p14:xfrm>
                <a:off x="5691109" y="1273222"/>
                <a:ext cx="174600" cy="112680"/>
              </p14:xfrm>
            </p:contentPart>
          </mc:Choice>
          <mc:Fallback>
            <p:pic>
              <p:nvPicPr>
                <p:cNvPr id="12" name="Freihand 11">
                  <a:extLst>
                    <a:ext uri="{FF2B5EF4-FFF2-40B4-BE49-F238E27FC236}">
                      <a16:creationId xmlns:a16="http://schemas.microsoft.com/office/drawing/2014/main" id="{1F54C1B0-8616-D0FB-F69C-4F92AF1C9259}"/>
                    </a:ext>
                  </a:extLst>
                </p:cNvPr>
                <p:cNvPicPr/>
                <p:nvPr/>
              </p:nvPicPr>
              <p:blipFill>
                <a:blip r:embed="rId230"/>
                <a:stretch>
                  <a:fillRect/>
                </a:stretch>
              </p:blipFill>
              <p:spPr>
                <a:xfrm>
                  <a:off x="5682469" y="1264582"/>
                  <a:ext cx="192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 name="Freihand 12">
                  <a:extLst>
                    <a:ext uri="{FF2B5EF4-FFF2-40B4-BE49-F238E27FC236}">
                      <a16:creationId xmlns:a16="http://schemas.microsoft.com/office/drawing/2014/main" id="{B25CBD5F-B2DD-E1C1-4ACC-9E20CFD19C25}"/>
                    </a:ext>
                  </a:extLst>
                </p14:cNvPr>
                <p14:cNvContentPartPr/>
                <p14:nvPr/>
              </p14:nvContentPartPr>
              <p14:xfrm>
                <a:off x="5892349" y="1281862"/>
                <a:ext cx="48960" cy="171360"/>
              </p14:xfrm>
            </p:contentPart>
          </mc:Choice>
          <mc:Fallback>
            <p:pic>
              <p:nvPicPr>
                <p:cNvPr id="13" name="Freihand 12">
                  <a:extLst>
                    <a:ext uri="{FF2B5EF4-FFF2-40B4-BE49-F238E27FC236}">
                      <a16:creationId xmlns:a16="http://schemas.microsoft.com/office/drawing/2014/main" id="{B25CBD5F-B2DD-E1C1-4ACC-9E20CFD19C25}"/>
                    </a:ext>
                  </a:extLst>
                </p:cNvPr>
                <p:cNvPicPr/>
                <p:nvPr/>
              </p:nvPicPr>
              <p:blipFill>
                <a:blip r:embed="rId232"/>
                <a:stretch>
                  <a:fillRect/>
                </a:stretch>
              </p:blipFill>
              <p:spPr>
                <a:xfrm>
                  <a:off x="5883709" y="1273222"/>
                  <a:ext cx="66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 name="Freihand 13">
                  <a:extLst>
                    <a:ext uri="{FF2B5EF4-FFF2-40B4-BE49-F238E27FC236}">
                      <a16:creationId xmlns:a16="http://schemas.microsoft.com/office/drawing/2014/main" id="{D7E46FEA-3609-D64F-0BA4-79CD6990AE22}"/>
                    </a:ext>
                  </a:extLst>
                </p14:cNvPr>
                <p14:cNvContentPartPr/>
                <p14:nvPr/>
              </p14:nvContentPartPr>
              <p14:xfrm>
                <a:off x="6250189" y="1376542"/>
                <a:ext cx="16200" cy="152640"/>
              </p14:xfrm>
            </p:contentPart>
          </mc:Choice>
          <mc:Fallback>
            <p:pic>
              <p:nvPicPr>
                <p:cNvPr id="14" name="Freihand 13">
                  <a:extLst>
                    <a:ext uri="{FF2B5EF4-FFF2-40B4-BE49-F238E27FC236}">
                      <a16:creationId xmlns:a16="http://schemas.microsoft.com/office/drawing/2014/main" id="{D7E46FEA-3609-D64F-0BA4-79CD6990AE22}"/>
                    </a:ext>
                  </a:extLst>
                </p:cNvPr>
                <p:cNvPicPr/>
                <p:nvPr/>
              </p:nvPicPr>
              <p:blipFill>
                <a:blip r:embed="rId234"/>
                <a:stretch>
                  <a:fillRect/>
                </a:stretch>
              </p:blipFill>
              <p:spPr>
                <a:xfrm>
                  <a:off x="6241189" y="1367902"/>
                  <a:ext cx="33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 name="Freihand 14">
                  <a:extLst>
                    <a:ext uri="{FF2B5EF4-FFF2-40B4-BE49-F238E27FC236}">
                      <a16:creationId xmlns:a16="http://schemas.microsoft.com/office/drawing/2014/main" id="{F76C661E-369D-7CB0-8330-227E3EEA6EA2}"/>
                    </a:ext>
                  </a:extLst>
                </p14:cNvPr>
                <p14:cNvContentPartPr/>
                <p14:nvPr/>
              </p14:nvContentPartPr>
              <p14:xfrm>
                <a:off x="6191149" y="1305262"/>
                <a:ext cx="164880" cy="130680"/>
              </p14:xfrm>
            </p:contentPart>
          </mc:Choice>
          <mc:Fallback>
            <p:pic>
              <p:nvPicPr>
                <p:cNvPr id="15" name="Freihand 14">
                  <a:extLst>
                    <a:ext uri="{FF2B5EF4-FFF2-40B4-BE49-F238E27FC236}">
                      <a16:creationId xmlns:a16="http://schemas.microsoft.com/office/drawing/2014/main" id="{F76C661E-369D-7CB0-8330-227E3EEA6EA2}"/>
                    </a:ext>
                  </a:extLst>
                </p:cNvPr>
                <p:cNvPicPr/>
                <p:nvPr/>
              </p:nvPicPr>
              <p:blipFill>
                <a:blip r:embed="rId236"/>
                <a:stretch>
                  <a:fillRect/>
                </a:stretch>
              </p:blipFill>
              <p:spPr>
                <a:xfrm>
                  <a:off x="6182509" y="1296262"/>
                  <a:ext cx="182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 name="Freihand 15">
                  <a:extLst>
                    <a:ext uri="{FF2B5EF4-FFF2-40B4-BE49-F238E27FC236}">
                      <a16:creationId xmlns:a16="http://schemas.microsoft.com/office/drawing/2014/main" id="{559EDD76-AC93-B7B1-0DE9-E13DD8BE3107}"/>
                    </a:ext>
                  </a:extLst>
                </p14:cNvPr>
                <p14:cNvContentPartPr/>
                <p14:nvPr/>
              </p14:nvContentPartPr>
              <p14:xfrm>
                <a:off x="6393469" y="1306342"/>
                <a:ext cx="76320" cy="203760"/>
              </p14:xfrm>
            </p:contentPart>
          </mc:Choice>
          <mc:Fallback>
            <p:pic>
              <p:nvPicPr>
                <p:cNvPr id="16" name="Freihand 15">
                  <a:extLst>
                    <a:ext uri="{FF2B5EF4-FFF2-40B4-BE49-F238E27FC236}">
                      <a16:creationId xmlns:a16="http://schemas.microsoft.com/office/drawing/2014/main" id="{559EDD76-AC93-B7B1-0DE9-E13DD8BE3107}"/>
                    </a:ext>
                  </a:extLst>
                </p:cNvPr>
                <p:cNvPicPr/>
                <p:nvPr/>
              </p:nvPicPr>
              <p:blipFill>
                <a:blip r:embed="rId238"/>
                <a:stretch>
                  <a:fillRect/>
                </a:stretch>
              </p:blipFill>
              <p:spPr>
                <a:xfrm>
                  <a:off x="6384829" y="1297702"/>
                  <a:ext cx="93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 name="Freihand 16">
                  <a:extLst>
                    <a:ext uri="{FF2B5EF4-FFF2-40B4-BE49-F238E27FC236}">
                      <a16:creationId xmlns:a16="http://schemas.microsoft.com/office/drawing/2014/main" id="{9C3955F4-FE9A-AE59-ED1B-5A5FF7874983}"/>
                    </a:ext>
                  </a:extLst>
                </p14:cNvPr>
                <p14:cNvContentPartPr/>
                <p14:nvPr/>
              </p14:nvContentPartPr>
              <p14:xfrm>
                <a:off x="6741589" y="1368982"/>
                <a:ext cx="13320" cy="181800"/>
              </p14:xfrm>
            </p:contentPart>
          </mc:Choice>
          <mc:Fallback>
            <p:pic>
              <p:nvPicPr>
                <p:cNvPr id="17" name="Freihand 16">
                  <a:extLst>
                    <a:ext uri="{FF2B5EF4-FFF2-40B4-BE49-F238E27FC236}">
                      <a16:creationId xmlns:a16="http://schemas.microsoft.com/office/drawing/2014/main" id="{9C3955F4-FE9A-AE59-ED1B-5A5FF7874983}"/>
                    </a:ext>
                  </a:extLst>
                </p:cNvPr>
                <p:cNvPicPr/>
                <p:nvPr/>
              </p:nvPicPr>
              <p:blipFill>
                <a:blip r:embed="rId240"/>
                <a:stretch>
                  <a:fillRect/>
                </a:stretch>
              </p:blipFill>
              <p:spPr>
                <a:xfrm>
                  <a:off x="6732949" y="1359982"/>
                  <a:ext cx="30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 name="Freihand 17">
                  <a:extLst>
                    <a:ext uri="{FF2B5EF4-FFF2-40B4-BE49-F238E27FC236}">
                      <a16:creationId xmlns:a16="http://schemas.microsoft.com/office/drawing/2014/main" id="{AE7A40C0-13E3-4E68-EEBE-74B4803C0227}"/>
                    </a:ext>
                  </a:extLst>
                </p14:cNvPr>
                <p14:cNvContentPartPr/>
                <p14:nvPr/>
              </p14:nvContentPartPr>
              <p14:xfrm>
                <a:off x="6662749" y="1296982"/>
                <a:ext cx="165600" cy="129960"/>
              </p14:xfrm>
            </p:contentPart>
          </mc:Choice>
          <mc:Fallback>
            <p:pic>
              <p:nvPicPr>
                <p:cNvPr id="18" name="Freihand 17">
                  <a:extLst>
                    <a:ext uri="{FF2B5EF4-FFF2-40B4-BE49-F238E27FC236}">
                      <a16:creationId xmlns:a16="http://schemas.microsoft.com/office/drawing/2014/main" id="{AE7A40C0-13E3-4E68-EEBE-74B4803C0227}"/>
                    </a:ext>
                  </a:extLst>
                </p:cNvPr>
                <p:cNvPicPr/>
                <p:nvPr/>
              </p:nvPicPr>
              <p:blipFill>
                <a:blip r:embed="rId242"/>
                <a:stretch>
                  <a:fillRect/>
                </a:stretch>
              </p:blipFill>
              <p:spPr>
                <a:xfrm>
                  <a:off x="6654109" y="1288342"/>
                  <a:ext cx="183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9" name="Freihand 18">
                  <a:extLst>
                    <a:ext uri="{FF2B5EF4-FFF2-40B4-BE49-F238E27FC236}">
                      <a16:creationId xmlns:a16="http://schemas.microsoft.com/office/drawing/2014/main" id="{71455055-3771-7D65-B084-5E49267DC1D9}"/>
                    </a:ext>
                  </a:extLst>
                </p14:cNvPr>
                <p14:cNvContentPartPr/>
                <p14:nvPr/>
              </p14:nvContentPartPr>
              <p14:xfrm>
                <a:off x="6868309" y="1298782"/>
                <a:ext cx="73800" cy="180000"/>
              </p14:xfrm>
            </p:contentPart>
          </mc:Choice>
          <mc:Fallback>
            <p:pic>
              <p:nvPicPr>
                <p:cNvPr id="19" name="Freihand 18">
                  <a:extLst>
                    <a:ext uri="{FF2B5EF4-FFF2-40B4-BE49-F238E27FC236}">
                      <a16:creationId xmlns:a16="http://schemas.microsoft.com/office/drawing/2014/main" id="{71455055-3771-7D65-B084-5E49267DC1D9}"/>
                    </a:ext>
                  </a:extLst>
                </p:cNvPr>
                <p:cNvPicPr/>
                <p:nvPr/>
              </p:nvPicPr>
              <p:blipFill>
                <a:blip r:embed="rId244"/>
                <a:stretch>
                  <a:fillRect/>
                </a:stretch>
              </p:blipFill>
              <p:spPr>
                <a:xfrm>
                  <a:off x="6859309" y="1289782"/>
                  <a:ext cx="91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 name="Freihand 19">
                  <a:extLst>
                    <a:ext uri="{FF2B5EF4-FFF2-40B4-BE49-F238E27FC236}">
                      <a16:creationId xmlns:a16="http://schemas.microsoft.com/office/drawing/2014/main" id="{8194ACC9-7401-2543-062D-9876022BC062}"/>
                    </a:ext>
                  </a:extLst>
                </p14:cNvPr>
                <p14:cNvContentPartPr/>
                <p14:nvPr/>
              </p14:nvContentPartPr>
              <p14:xfrm>
                <a:off x="6880909" y="1239382"/>
                <a:ext cx="121680" cy="48240"/>
              </p14:xfrm>
            </p:contentPart>
          </mc:Choice>
          <mc:Fallback>
            <p:pic>
              <p:nvPicPr>
                <p:cNvPr id="20" name="Freihand 19">
                  <a:extLst>
                    <a:ext uri="{FF2B5EF4-FFF2-40B4-BE49-F238E27FC236}">
                      <a16:creationId xmlns:a16="http://schemas.microsoft.com/office/drawing/2014/main" id="{8194ACC9-7401-2543-062D-9876022BC062}"/>
                    </a:ext>
                  </a:extLst>
                </p:cNvPr>
                <p:cNvPicPr/>
                <p:nvPr/>
              </p:nvPicPr>
              <p:blipFill>
                <a:blip r:embed="rId246"/>
                <a:stretch>
                  <a:fillRect/>
                </a:stretch>
              </p:blipFill>
              <p:spPr>
                <a:xfrm>
                  <a:off x="6872269" y="1230742"/>
                  <a:ext cx="139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 name="Freihand 20">
                  <a:extLst>
                    <a:ext uri="{FF2B5EF4-FFF2-40B4-BE49-F238E27FC236}">
                      <a16:creationId xmlns:a16="http://schemas.microsoft.com/office/drawing/2014/main" id="{A7F73F14-432E-0B3C-8536-757DAD173AAF}"/>
                    </a:ext>
                  </a:extLst>
                </p14:cNvPr>
                <p14:cNvContentPartPr/>
                <p14:nvPr/>
              </p14:nvContentPartPr>
              <p14:xfrm>
                <a:off x="7164229" y="1363582"/>
                <a:ext cx="25200" cy="157320"/>
              </p14:xfrm>
            </p:contentPart>
          </mc:Choice>
          <mc:Fallback>
            <p:pic>
              <p:nvPicPr>
                <p:cNvPr id="21" name="Freihand 20">
                  <a:extLst>
                    <a:ext uri="{FF2B5EF4-FFF2-40B4-BE49-F238E27FC236}">
                      <a16:creationId xmlns:a16="http://schemas.microsoft.com/office/drawing/2014/main" id="{A7F73F14-432E-0B3C-8536-757DAD173AAF}"/>
                    </a:ext>
                  </a:extLst>
                </p:cNvPr>
                <p:cNvPicPr/>
                <p:nvPr/>
              </p:nvPicPr>
              <p:blipFill>
                <a:blip r:embed="rId248"/>
                <a:stretch>
                  <a:fillRect/>
                </a:stretch>
              </p:blipFill>
              <p:spPr>
                <a:xfrm>
                  <a:off x="7155589" y="1354942"/>
                  <a:ext cx="42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2" name="Freihand 21">
                  <a:extLst>
                    <a:ext uri="{FF2B5EF4-FFF2-40B4-BE49-F238E27FC236}">
                      <a16:creationId xmlns:a16="http://schemas.microsoft.com/office/drawing/2014/main" id="{3E919F75-95FD-268A-5D59-22C55C2A3F9C}"/>
                    </a:ext>
                  </a:extLst>
                </p14:cNvPr>
                <p14:cNvContentPartPr/>
                <p14:nvPr/>
              </p14:nvContentPartPr>
              <p14:xfrm>
                <a:off x="7112389" y="1287622"/>
                <a:ext cx="169200" cy="112320"/>
              </p14:xfrm>
            </p:contentPart>
          </mc:Choice>
          <mc:Fallback>
            <p:pic>
              <p:nvPicPr>
                <p:cNvPr id="22" name="Freihand 21">
                  <a:extLst>
                    <a:ext uri="{FF2B5EF4-FFF2-40B4-BE49-F238E27FC236}">
                      <a16:creationId xmlns:a16="http://schemas.microsoft.com/office/drawing/2014/main" id="{3E919F75-95FD-268A-5D59-22C55C2A3F9C}"/>
                    </a:ext>
                  </a:extLst>
                </p:cNvPr>
                <p:cNvPicPr/>
                <p:nvPr/>
              </p:nvPicPr>
              <p:blipFill>
                <a:blip r:embed="rId250"/>
                <a:stretch>
                  <a:fillRect/>
                </a:stretch>
              </p:blipFill>
              <p:spPr>
                <a:xfrm>
                  <a:off x="7103389" y="1278622"/>
                  <a:ext cx="186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3" name="Freihand 22">
                  <a:extLst>
                    <a:ext uri="{FF2B5EF4-FFF2-40B4-BE49-F238E27FC236}">
                      <a16:creationId xmlns:a16="http://schemas.microsoft.com/office/drawing/2014/main" id="{56A40816-55CA-8B0F-7E76-36F81B1A16F3}"/>
                    </a:ext>
                  </a:extLst>
                </p14:cNvPr>
                <p14:cNvContentPartPr/>
                <p14:nvPr/>
              </p14:nvContentPartPr>
              <p14:xfrm>
                <a:off x="7303189" y="1241182"/>
                <a:ext cx="92880" cy="261360"/>
              </p14:xfrm>
            </p:contentPart>
          </mc:Choice>
          <mc:Fallback>
            <p:pic>
              <p:nvPicPr>
                <p:cNvPr id="23" name="Freihand 22">
                  <a:extLst>
                    <a:ext uri="{FF2B5EF4-FFF2-40B4-BE49-F238E27FC236}">
                      <a16:creationId xmlns:a16="http://schemas.microsoft.com/office/drawing/2014/main" id="{56A40816-55CA-8B0F-7E76-36F81B1A16F3}"/>
                    </a:ext>
                  </a:extLst>
                </p:cNvPr>
                <p:cNvPicPr/>
                <p:nvPr/>
              </p:nvPicPr>
              <p:blipFill>
                <a:blip r:embed="rId252"/>
                <a:stretch>
                  <a:fillRect/>
                </a:stretch>
              </p:blipFill>
              <p:spPr>
                <a:xfrm>
                  <a:off x="7294549" y="1232542"/>
                  <a:ext cx="1105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4" name="Freihand 23">
                  <a:extLst>
                    <a:ext uri="{FF2B5EF4-FFF2-40B4-BE49-F238E27FC236}">
                      <a16:creationId xmlns:a16="http://schemas.microsoft.com/office/drawing/2014/main" id="{EEE1FBE3-C887-462A-1448-2666471FEFBD}"/>
                    </a:ext>
                  </a:extLst>
                </p14:cNvPr>
                <p14:cNvContentPartPr/>
                <p14:nvPr/>
              </p14:nvContentPartPr>
              <p14:xfrm>
                <a:off x="7536829" y="1326502"/>
                <a:ext cx="7920" cy="171000"/>
              </p14:xfrm>
            </p:contentPart>
          </mc:Choice>
          <mc:Fallback>
            <p:pic>
              <p:nvPicPr>
                <p:cNvPr id="24" name="Freihand 23">
                  <a:extLst>
                    <a:ext uri="{FF2B5EF4-FFF2-40B4-BE49-F238E27FC236}">
                      <a16:creationId xmlns:a16="http://schemas.microsoft.com/office/drawing/2014/main" id="{EEE1FBE3-C887-462A-1448-2666471FEFBD}"/>
                    </a:ext>
                  </a:extLst>
                </p:cNvPr>
                <p:cNvPicPr/>
                <p:nvPr/>
              </p:nvPicPr>
              <p:blipFill>
                <a:blip r:embed="rId254"/>
                <a:stretch>
                  <a:fillRect/>
                </a:stretch>
              </p:blipFill>
              <p:spPr>
                <a:xfrm>
                  <a:off x="7528189" y="1317862"/>
                  <a:ext cx="25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5" name="Freihand 24">
                  <a:extLst>
                    <a:ext uri="{FF2B5EF4-FFF2-40B4-BE49-F238E27FC236}">
                      <a16:creationId xmlns:a16="http://schemas.microsoft.com/office/drawing/2014/main" id="{DEB72CAB-D25D-2509-9365-F3B4C75315C5}"/>
                    </a:ext>
                  </a:extLst>
                </p14:cNvPr>
                <p14:cNvContentPartPr/>
                <p14:nvPr/>
              </p14:nvContentPartPr>
              <p14:xfrm>
                <a:off x="7486429" y="1255582"/>
                <a:ext cx="135360" cy="125640"/>
              </p14:xfrm>
            </p:contentPart>
          </mc:Choice>
          <mc:Fallback>
            <p:pic>
              <p:nvPicPr>
                <p:cNvPr id="25" name="Freihand 24">
                  <a:extLst>
                    <a:ext uri="{FF2B5EF4-FFF2-40B4-BE49-F238E27FC236}">
                      <a16:creationId xmlns:a16="http://schemas.microsoft.com/office/drawing/2014/main" id="{DEB72CAB-D25D-2509-9365-F3B4C75315C5}"/>
                    </a:ext>
                  </a:extLst>
                </p:cNvPr>
                <p:cNvPicPr/>
                <p:nvPr/>
              </p:nvPicPr>
              <p:blipFill>
                <a:blip r:embed="rId256"/>
                <a:stretch>
                  <a:fillRect/>
                </a:stretch>
              </p:blipFill>
              <p:spPr>
                <a:xfrm>
                  <a:off x="7477429" y="1246942"/>
                  <a:ext cx="153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6" name="Freihand 25">
                  <a:extLst>
                    <a:ext uri="{FF2B5EF4-FFF2-40B4-BE49-F238E27FC236}">
                      <a16:creationId xmlns:a16="http://schemas.microsoft.com/office/drawing/2014/main" id="{FCBFDF40-E96D-D5B7-1C24-E8B51F654C41}"/>
                    </a:ext>
                  </a:extLst>
                </p14:cNvPr>
                <p14:cNvContentPartPr/>
                <p14:nvPr/>
              </p14:nvContentPartPr>
              <p14:xfrm>
                <a:off x="7678309" y="1264942"/>
                <a:ext cx="94680" cy="213840"/>
              </p14:xfrm>
            </p:contentPart>
          </mc:Choice>
          <mc:Fallback>
            <p:pic>
              <p:nvPicPr>
                <p:cNvPr id="26" name="Freihand 25">
                  <a:extLst>
                    <a:ext uri="{FF2B5EF4-FFF2-40B4-BE49-F238E27FC236}">
                      <a16:creationId xmlns:a16="http://schemas.microsoft.com/office/drawing/2014/main" id="{FCBFDF40-E96D-D5B7-1C24-E8B51F654C41}"/>
                    </a:ext>
                  </a:extLst>
                </p:cNvPr>
                <p:cNvPicPr/>
                <p:nvPr/>
              </p:nvPicPr>
              <p:blipFill>
                <a:blip r:embed="rId258"/>
                <a:stretch>
                  <a:fillRect/>
                </a:stretch>
              </p:blipFill>
              <p:spPr>
                <a:xfrm>
                  <a:off x="7669309" y="1255942"/>
                  <a:ext cx="112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7" name="Freihand 26">
                  <a:extLst>
                    <a:ext uri="{FF2B5EF4-FFF2-40B4-BE49-F238E27FC236}">
                      <a16:creationId xmlns:a16="http://schemas.microsoft.com/office/drawing/2014/main" id="{7AFB6AAF-CA76-085E-762C-BCB0502DDC8A}"/>
                    </a:ext>
                  </a:extLst>
                </p14:cNvPr>
                <p14:cNvContentPartPr/>
                <p14:nvPr/>
              </p14:nvContentPartPr>
              <p14:xfrm>
                <a:off x="7663189" y="1360702"/>
                <a:ext cx="127440" cy="48960"/>
              </p14:xfrm>
            </p:contentPart>
          </mc:Choice>
          <mc:Fallback>
            <p:pic>
              <p:nvPicPr>
                <p:cNvPr id="27" name="Freihand 26">
                  <a:extLst>
                    <a:ext uri="{FF2B5EF4-FFF2-40B4-BE49-F238E27FC236}">
                      <a16:creationId xmlns:a16="http://schemas.microsoft.com/office/drawing/2014/main" id="{7AFB6AAF-CA76-085E-762C-BCB0502DDC8A}"/>
                    </a:ext>
                  </a:extLst>
                </p:cNvPr>
                <p:cNvPicPr/>
                <p:nvPr/>
              </p:nvPicPr>
              <p:blipFill>
                <a:blip r:embed="rId260"/>
                <a:stretch>
                  <a:fillRect/>
                </a:stretch>
              </p:blipFill>
              <p:spPr>
                <a:xfrm>
                  <a:off x="7654549" y="1351702"/>
                  <a:ext cx="145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3" name="Freihand 152">
                  <a:extLst>
                    <a:ext uri="{FF2B5EF4-FFF2-40B4-BE49-F238E27FC236}">
                      <a16:creationId xmlns:a16="http://schemas.microsoft.com/office/drawing/2014/main" id="{98AD480B-F1BF-BE7B-1995-BF205E430F91}"/>
                    </a:ext>
                  </a:extLst>
                </p14:cNvPr>
                <p14:cNvContentPartPr/>
                <p14:nvPr/>
              </p14:nvContentPartPr>
              <p14:xfrm>
                <a:off x="4444429" y="1015102"/>
                <a:ext cx="3540960" cy="596520"/>
              </p14:xfrm>
            </p:contentPart>
          </mc:Choice>
          <mc:Fallback>
            <p:pic>
              <p:nvPicPr>
                <p:cNvPr id="153" name="Freihand 152">
                  <a:extLst>
                    <a:ext uri="{FF2B5EF4-FFF2-40B4-BE49-F238E27FC236}">
                      <a16:creationId xmlns:a16="http://schemas.microsoft.com/office/drawing/2014/main" id="{98AD480B-F1BF-BE7B-1995-BF205E430F91}"/>
                    </a:ext>
                  </a:extLst>
                </p:cNvPr>
                <p:cNvPicPr/>
                <p:nvPr/>
              </p:nvPicPr>
              <p:blipFill>
                <a:blip r:embed="rId262"/>
                <a:stretch>
                  <a:fillRect/>
                </a:stretch>
              </p:blipFill>
              <p:spPr>
                <a:xfrm>
                  <a:off x="4435789" y="1006102"/>
                  <a:ext cx="3558600" cy="614160"/>
                </a:xfrm>
                <a:prstGeom prst="rect">
                  <a:avLst/>
                </a:prstGeom>
              </p:spPr>
            </p:pic>
          </mc:Fallback>
        </mc:AlternateContent>
      </p:grpSp>
      <p:grpSp>
        <p:nvGrpSpPr>
          <p:cNvPr id="298" name="Gruppieren 297">
            <a:extLst>
              <a:ext uri="{FF2B5EF4-FFF2-40B4-BE49-F238E27FC236}">
                <a16:creationId xmlns:a16="http://schemas.microsoft.com/office/drawing/2014/main" id="{6F55AB9D-837A-D34D-9DE0-45E92FF55EA5}"/>
              </a:ext>
            </a:extLst>
          </p:cNvPr>
          <p:cNvGrpSpPr/>
          <p:nvPr/>
        </p:nvGrpSpPr>
        <p:grpSpPr>
          <a:xfrm>
            <a:off x="535909" y="4411702"/>
            <a:ext cx="7887240" cy="1818000"/>
            <a:chOff x="535909" y="4411702"/>
            <a:chExt cx="7887240" cy="1818000"/>
          </a:xfrm>
        </p:grpSpPr>
        <mc:AlternateContent xmlns:mc="http://schemas.openxmlformats.org/markup-compatibility/2006">
          <mc:Choice xmlns:p14="http://schemas.microsoft.com/office/powerpoint/2010/main" Requires="p14">
            <p:contentPart p14:bwMode="auto" r:id="rId263">
              <p14:nvContentPartPr>
                <p14:cNvPr id="186" name="Freihand 185">
                  <a:extLst>
                    <a:ext uri="{FF2B5EF4-FFF2-40B4-BE49-F238E27FC236}">
                      <a16:creationId xmlns:a16="http://schemas.microsoft.com/office/drawing/2014/main" id="{B8BE6925-2086-A92A-9ECE-D7D1C9D7A2A2}"/>
                    </a:ext>
                  </a:extLst>
                </p14:cNvPr>
                <p14:cNvContentPartPr/>
                <p14:nvPr/>
              </p14:nvContentPartPr>
              <p14:xfrm>
                <a:off x="5746909" y="4597102"/>
                <a:ext cx="11160" cy="183960"/>
              </p14:xfrm>
            </p:contentPart>
          </mc:Choice>
          <mc:Fallback>
            <p:pic>
              <p:nvPicPr>
                <p:cNvPr id="186" name="Freihand 185">
                  <a:extLst>
                    <a:ext uri="{FF2B5EF4-FFF2-40B4-BE49-F238E27FC236}">
                      <a16:creationId xmlns:a16="http://schemas.microsoft.com/office/drawing/2014/main" id="{B8BE6925-2086-A92A-9ECE-D7D1C9D7A2A2}"/>
                    </a:ext>
                  </a:extLst>
                </p:cNvPr>
                <p:cNvPicPr/>
                <p:nvPr/>
              </p:nvPicPr>
              <p:blipFill>
                <a:blip r:embed="rId264"/>
                <a:stretch>
                  <a:fillRect/>
                </a:stretch>
              </p:blipFill>
              <p:spPr>
                <a:xfrm>
                  <a:off x="5738269" y="4588462"/>
                  <a:ext cx="28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7" name="Freihand 186">
                  <a:extLst>
                    <a:ext uri="{FF2B5EF4-FFF2-40B4-BE49-F238E27FC236}">
                      <a16:creationId xmlns:a16="http://schemas.microsoft.com/office/drawing/2014/main" id="{69E3AD63-01D4-4C2B-BF22-2CBC308ADA16}"/>
                    </a:ext>
                  </a:extLst>
                </p14:cNvPr>
                <p14:cNvContentPartPr/>
                <p14:nvPr/>
              </p14:nvContentPartPr>
              <p14:xfrm>
                <a:off x="5661229" y="4580902"/>
                <a:ext cx="230760" cy="119160"/>
              </p14:xfrm>
            </p:contentPart>
          </mc:Choice>
          <mc:Fallback>
            <p:pic>
              <p:nvPicPr>
                <p:cNvPr id="187" name="Freihand 186">
                  <a:extLst>
                    <a:ext uri="{FF2B5EF4-FFF2-40B4-BE49-F238E27FC236}">
                      <a16:creationId xmlns:a16="http://schemas.microsoft.com/office/drawing/2014/main" id="{69E3AD63-01D4-4C2B-BF22-2CBC308ADA16}"/>
                    </a:ext>
                  </a:extLst>
                </p:cNvPr>
                <p:cNvPicPr/>
                <p:nvPr/>
              </p:nvPicPr>
              <p:blipFill>
                <a:blip r:embed="rId266"/>
                <a:stretch>
                  <a:fillRect/>
                </a:stretch>
              </p:blipFill>
              <p:spPr>
                <a:xfrm>
                  <a:off x="5652589" y="4572262"/>
                  <a:ext cx="248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0" name="Freihand 189">
                  <a:extLst>
                    <a:ext uri="{FF2B5EF4-FFF2-40B4-BE49-F238E27FC236}">
                      <a16:creationId xmlns:a16="http://schemas.microsoft.com/office/drawing/2014/main" id="{AE22DC42-3627-0673-099E-4EBBD31EEEF9}"/>
                    </a:ext>
                  </a:extLst>
                </p14:cNvPr>
                <p14:cNvContentPartPr/>
                <p14:nvPr/>
              </p14:nvContentPartPr>
              <p14:xfrm>
                <a:off x="5902789" y="4745782"/>
                <a:ext cx="84240" cy="132840"/>
              </p14:xfrm>
            </p:contentPart>
          </mc:Choice>
          <mc:Fallback>
            <p:pic>
              <p:nvPicPr>
                <p:cNvPr id="190" name="Freihand 189">
                  <a:extLst>
                    <a:ext uri="{FF2B5EF4-FFF2-40B4-BE49-F238E27FC236}">
                      <a16:creationId xmlns:a16="http://schemas.microsoft.com/office/drawing/2014/main" id="{AE22DC42-3627-0673-099E-4EBBD31EEEF9}"/>
                    </a:ext>
                  </a:extLst>
                </p:cNvPr>
                <p:cNvPicPr/>
                <p:nvPr/>
              </p:nvPicPr>
              <p:blipFill>
                <a:blip r:embed="rId268"/>
                <a:stretch>
                  <a:fillRect/>
                </a:stretch>
              </p:blipFill>
              <p:spPr>
                <a:xfrm>
                  <a:off x="5893789" y="4737142"/>
                  <a:ext cx="1018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1" name="Freihand 190">
                  <a:extLst>
                    <a:ext uri="{FF2B5EF4-FFF2-40B4-BE49-F238E27FC236}">
                      <a16:creationId xmlns:a16="http://schemas.microsoft.com/office/drawing/2014/main" id="{97698A9E-3812-9609-E1BD-090FAEDEE54B}"/>
                    </a:ext>
                  </a:extLst>
                </p14:cNvPr>
                <p14:cNvContentPartPr/>
                <p14:nvPr/>
              </p14:nvContentPartPr>
              <p14:xfrm>
                <a:off x="5922229" y="4810942"/>
                <a:ext cx="78120" cy="29880"/>
              </p14:xfrm>
            </p:contentPart>
          </mc:Choice>
          <mc:Fallback>
            <p:pic>
              <p:nvPicPr>
                <p:cNvPr id="191" name="Freihand 190">
                  <a:extLst>
                    <a:ext uri="{FF2B5EF4-FFF2-40B4-BE49-F238E27FC236}">
                      <a16:creationId xmlns:a16="http://schemas.microsoft.com/office/drawing/2014/main" id="{97698A9E-3812-9609-E1BD-090FAEDEE54B}"/>
                    </a:ext>
                  </a:extLst>
                </p:cNvPr>
                <p:cNvPicPr/>
                <p:nvPr/>
              </p:nvPicPr>
              <p:blipFill>
                <a:blip r:embed="rId270"/>
                <a:stretch>
                  <a:fillRect/>
                </a:stretch>
              </p:blipFill>
              <p:spPr>
                <a:xfrm>
                  <a:off x="5913589" y="4801942"/>
                  <a:ext cx="957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2" name="Freihand 191">
                  <a:extLst>
                    <a:ext uri="{FF2B5EF4-FFF2-40B4-BE49-F238E27FC236}">
                      <a16:creationId xmlns:a16="http://schemas.microsoft.com/office/drawing/2014/main" id="{BCCCC70B-015F-8FAF-AEB5-AFCFEECEBAC2}"/>
                    </a:ext>
                  </a:extLst>
                </p14:cNvPr>
                <p14:cNvContentPartPr/>
                <p14:nvPr/>
              </p14:nvContentPartPr>
              <p14:xfrm>
                <a:off x="6178189" y="4779262"/>
                <a:ext cx="6480" cy="122040"/>
              </p14:xfrm>
            </p:contentPart>
          </mc:Choice>
          <mc:Fallback>
            <p:pic>
              <p:nvPicPr>
                <p:cNvPr id="192" name="Freihand 191">
                  <a:extLst>
                    <a:ext uri="{FF2B5EF4-FFF2-40B4-BE49-F238E27FC236}">
                      <a16:creationId xmlns:a16="http://schemas.microsoft.com/office/drawing/2014/main" id="{BCCCC70B-015F-8FAF-AEB5-AFCFEECEBAC2}"/>
                    </a:ext>
                  </a:extLst>
                </p:cNvPr>
                <p:cNvPicPr/>
                <p:nvPr/>
              </p:nvPicPr>
              <p:blipFill>
                <a:blip r:embed="rId272"/>
                <a:stretch>
                  <a:fillRect/>
                </a:stretch>
              </p:blipFill>
              <p:spPr>
                <a:xfrm>
                  <a:off x="6169549" y="4770622"/>
                  <a:ext cx="24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4" name="Freihand 193">
                  <a:extLst>
                    <a:ext uri="{FF2B5EF4-FFF2-40B4-BE49-F238E27FC236}">
                      <a16:creationId xmlns:a16="http://schemas.microsoft.com/office/drawing/2014/main" id="{9527C56B-AD40-D4A9-9FFD-9F5DF949820A}"/>
                    </a:ext>
                  </a:extLst>
                </p14:cNvPr>
                <p14:cNvContentPartPr/>
                <p14:nvPr/>
              </p14:nvContentPartPr>
              <p14:xfrm>
                <a:off x="6438829" y="4587022"/>
                <a:ext cx="21600" cy="197280"/>
              </p14:xfrm>
            </p:contentPart>
          </mc:Choice>
          <mc:Fallback>
            <p:pic>
              <p:nvPicPr>
                <p:cNvPr id="194" name="Freihand 193">
                  <a:extLst>
                    <a:ext uri="{FF2B5EF4-FFF2-40B4-BE49-F238E27FC236}">
                      <a16:creationId xmlns:a16="http://schemas.microsoft.com/office/drawing/2014/main" id="{9527C56B-AD40-D4A9-9FFD-9F5DF949820A}"/>
                    </a:ext>
                  </a:extLst>
                </p:cNvPr>
                <p:cNvPicPr/>
                <p:nvPr/>
              </p:nvPicPr>
              <p:blipFill>
                <a:blip r:embed="rId274"/>
                <a:stretch>
                  <a:fillRect/>
                </a:stretch>
              </p:blipFill>
              <p:spPr>
                <a:xfrm>
                  <a:off x="6430189" y="4578022"/>
                  <a:ext cx="39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5" name="Freihand 194">
                  <a:extLst>
                    <a:ext uri="{FF2B5EF4-FFF2-40B4-BE49-F238E27FC236}">
                      <a16:creationId xmlns:a16="http://schemas.microsoft.com/office/drawing/2014/main" id="{144866F4-BB1C-EC2D-31AF-ACB5AF0CB027}"/>
                    </a:ext>
                  </a:extLst>
                </p14:cNvPr>
                <p14:cNvContentPartPr/>
                <p14:nvPr/>
              </p14:nvContentPartPr>
              <p14:xfrm>
                <a:off x="6384109" y="4582702"/>
                <a:ext cx="191880" cy="84960"/>
              </p14:xfrm>
            </p:contentPart>
          </mc:Choice>
          <mc:Fallback>
            <p:pic>
              <p:nvPicPr>
                <p:cNvPr id="195" name="Freihand 194">
                  <a:extLst>
                    <a:ext uri="{FF2B5EF4-FFF2-40B4-BE49-F238E27FC236}">
                      <a16:creationId xmlns:a16="http://schemas.microsoft.com/office/drawing/2014/main" id="{144866F4-BB1C-EC2D-31AF-ACB5AF0CB027}"/>
                    </a:ext>
                  </a:extLst>
                </p:cNvPr>
                <p:cNvPicPr/>
                <p:nvPr/>
              </p:nvPicPr>
              <p:blipFill>
                <a:blip r:embed="rId276"/>
                <a:stretch>
                  <a:fillRect/>
                </a:stretch>
              </p:blipFill>
              <p:spPr>
                <a:xfrm>
                  <a:off x="6375469" y="4574062"/>
                  <a:ext cx="209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7" name="Freihand 196">
                  <a:extLst>
                    <a:ext uri="{FF2B5EF4-FFF2-40B4-BE49-F238E27FC236}">
                      <a16:creationId xmlns:a16="http://schemas.microsoft.com/office/drawing/2014/main" id="{5AB8A67D-4F4A-D40F-1622-675F1E951B63}"/>
                    </a:ext>
                  </a:extLst>
                </p14:cNvPr>
                <p14:cNvContentPartPr/>
                <p14:nvPr/>
              </p14:nvContentPartPr>
              <p14:xfrm>
                <a:off x="6579589" y="4805902"/>
                <a:ext cx="6480" cy="59040"/>
              </p14:xfrm>
            </p:contentPart>
          </mc:Choice>
          <mc:Fallback>
            <p:pic>
              <p:nvPicPr>
                <p:cNvPr id="197" name="Freihand 196">
                  <a:extLst>
                    <a:ext uri="{FF2B5EF4-FFF2-40B4-BE49-F238E27FC236}">
                      <a16:creationId xmlns:a16="http://schemas.microsoft.com/office/drawing/2014/main" id="{5AB8A67D-4F4A-D40F-1622-675F1E951B63}"/>
                    </a:ext>
                  </a:extLst>
                </p:cNvPr>
                <p:cNvPicPr/>
                <p:nvPr/>
              </p:nvPicPr>
              <p:blipFill>
                <a:blip r:embed="rId278"/>
                <a:stretch>
                  <a:fillRect/>
                </a:stretch>
              </p:blipFill>
              <p:spPr>
                <a:xfrm>
                  <a:off x="6570949" y="4796902"/>
                  <a:ext cx="24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8" name="Freihand 197">
                  <a:extLst>
                    <a:ext uri="{FF2B5EF4-FFF2-40B4-BE49-F238E27FC236}">
                      <a16:creationId xmlns:a16="http://schemas.microsoft.com/office/drawing/2014/main" id="{E90BB140-B596-9625-86F6-71B8DA8A51B7}"/>
                    </a:ext>
                  </a:extLst>
                </p14:cNvPr>
                <p14:cNvContentPartPr/>
                <p14:nvPr/>
              </p14:nvContentPartPr>
              <p14:xfrm>
                <a:off x="6689389" y="4610422"/>
                <a:ext cx="92520" cy="186480"/>
              </p14:xfrm>
            </p:contentPart>
          </mc:Choice>
          <mc:Fallback>
            <p:pic>
              <p:nvPicPr>
                <p:cNvPr id="198" name="Freihand 197">
                  <a:extLst>
                    <a:ext uri="{FF2B5EF4-FFF2-40B4-BE49-F238E27FC236}">
                      <a16:creationId xmlns:a16="http://schemas.microsoft.com/office/drawing/2014/main" id="{E90BB140-B596-9625-86F6-71B8DA8A51B7}"/>
                    </a:ext>
                  </a:extLst>
                </p:cNvPr>
                <p:cNvPicPr/>
                <p:nvPr/>
              </p:nvPicPr>
              <p:blipFill>
                <a:blip r:embed="rId280"/>
                <a:stretch>
                  <a:fillRect/>
                </a:stretch>
              </p:blipFill>
              <p:spPr>
                <a:xfrm>
                  <a:off x="6680749" y="4601422"/>
                  <a:ext cx="1101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0" name="Freihand 199">
                  <a:extLst>
                    <a:ext uri="{FF2B5EF4-FFF2-40B4-BE49-F238E27FC236}">
                      <a16:creationId xmlns:a16="http://schemas.microsoft.com/office/drawing/2014/main" id="{9103DE7F-6030-1040-4626-880B58708F57}"/>
                    </a:ext>
                  </a:extLst>
                </p14:cNvPr>
                <p14:cNvContentPartPr/>
                <p14:nvPr/>
              </p14:nvContentPartPr>
              <p14:xfrm>
                <a:off x="6535669" y="4619062"/>
                <a:ext cx="129960" cy="278640"/>
              </p14:xfrm>
            </p:contentPart>
          </mc:Choice>
          <mc:Fallback>
            <p:pic>
              <p:nvPicPr>
                <p:cNvPr id="200" name="Freihand 199">
                  <a:extLst>
                    <a:ext uri="{FF2B5EF4-FFF2-40B4-BE49-F238E27FC236}">
                      <a16:creationId xmlns:a16="http://schemas.microsoft.com/office/drawing/2014/main" id="{9103DE7F-6030-1040-4626-880B58708F57}"/>
                    </a:ext>
                  </a:extLst>
                </p:cNvPr>
                <p:cNvPicPr/>
                <p:nvPr/>
              </p:nvPicPr>
              <p:blipFill>
                <a:blip r:embed="rId282"/>
                <a:stretch>
                  <a:fillRect/>
                </a:stretch>
              </p:blipFill>
              <p:spPr>
                <a:xfrm>
                  <a:off x="6527029" y="4610062"/>
                  <a:ext cx="1476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1" name="Freihand 200">
                  <a:extLst>
                    <a:ext uri="{FF2B5EF4-FFF2-40B4-BE49-F238E27FC236}">
                      <a16:creationId xmlns:a16="http://schemas.microsoft.com/office/drawing/2014/main" id="{E95E7871-2CFB-3D83-E9EF-ACB9EB82D211}"/>
                    </a:ext>
                  </a:extLst>
                </p14:cNvPr>
                <p14:cNvContentPartPr/>
                <p14:nvPr/>
              </p14:nvContentPartPr>
              <p14:xfrm>
                <a:off x="6715309" y="4610422"/>
                <a:ext cx="39960" cy="235440"/>
              </p14:xfrm>
            </p:contentPart>
          </mc:Choice>
          <mc:Fallback>
            <p:pic>
              <p:nvPicPr>
                <p:cNvPr id="201" name="Freihand 200">
                  <a:extLst>
                    <a:ext uri="{FF2B5EF4-FFF2-40B4-BE49-F238E27FC236}">
                      <a16:creationId xmlns:a16="http://schemas.microsoft.com/office/drawing/2014/main" id="{E95E7871-2CFB-3D83-E9EF-ACB9EB82D211}"/>
                    </a:ext>
                  </a:extLst>
                </p:cNvPr>
                <p:cNvPicPr/>
                <p:nvPr/>
              </p:nvPicPr>
              <p:blipFill>
                <a:blip r:embed="rId284"/>
                <a:stretch>
                  <a:fillRect/>
                </a:stretch>
              </p:blipFill>
              <p:spPr>
                <a:xfrm>
                  <a:off x="6706669" y="4601422"/>
                  <a:ext cx="576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2" name="Freihand 201">
                  <a:extLst>
                    <a:ext uri="{FF2B5EF4-FFF2-40B4-BE49-F238E27FC236}">
                      <a16:creationId xmlns:a16="http://schemas.microsoft.com/office/drawing/2014/main" id="{5D83F291-5EF7-9F7E-ECD5-3DF5530DBBCD}"/>
                    </a:ext>
                  </a:extLst>
                </p14:cNvPr>
                <p14:cNvContentPartPr/>
                <p14:nvPr/>
              </p14:nvContentPartPr>
              <p14:xfrm>
                <a:off x="6687589" y="4571542"/>
                <a:ext cx="151920" cy="136800"/>
              </p14:xfrm>
            </p:contentPart>
          </mc:Choice>
          <mc:Fallback>
            <p:pic>
              <p:nvPicPr>
                <p:cNvPr id="202" name="Freihand 201">
                  <a:extLst>
                    <a:ext uri="{FF2B5EF4-FFF2-40B4-BE49-F238E27FC236}">
                      <a16:creationId xmlns:a16="http://schemas.microsoft.com/office/drawing/2014/main" id="{5D83F291-5EF7-9F7E-ECD5-3DF5530DBBCD}"/>
                    </a:ext>
                  </a:extLst>
                </p:cNvPr>
                <p:cNvPicPr/>
                <p:nvPr/>
              </p:nvPicPr>
              <p:blipFill>
                <a:blip r:embed="rId286"/>
                <a:stretch>
                  <a:fillRect/>
                </a:stretch>
              </p:blipFill>
              <p:spPr>
                <a:xfrm>
                  <a:off x="6678589" y="4562902"/>
                  <a:ext cx="169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3" name="Freihand 202">
                  <a:extLst>
                    <a:ext uri="{FF2B5EF4-FFF2-40B4-BE49-F238E27FC236}">
                      <a16:creationId xmlns:a16="http://schemas.microsoft.com/office/drawing/2014/main" id="{76ED12CA-6CC4-496D-1BAB-40EC2C27665F}"/>
                    </a:ext>
                  </a:extLst>
                </p14:cNvPr>
                <p14:cNvContentPartPr/>
                <p14:nvPr/>
              </p14:nvContentPartPr>
              <p14:xfrm>
                <a:off x="6811429" y="4762342"/>
                <a:ext cx="74160" cy="104760"/>
              </p14:xfrm>
            </p:contentPart>
          </mc:Choice>
          <mc:Fallback>
            <p:pic>
              <p:nvPicPr>
                <p:cNvPr id="203" name="Freihand 202">
                  <a:extLst>
                    <a:ext uri="{FF2B5EF4-FFF2-40B4-BE49-F238E27FC236}">
                      <a16:creationId xmlns:a16="http://schemas.microsoft.com/office/drawing/2014/main" id="{76ED12CA-6CC4-496D-1BAB-40EC2C27665F}"/>
                    </a:ext>
                  </a:extLst>
                </p:cNvPr>
                <p:cNvPicPr/>
                <p:nvPr/>
              </p:nvPicPr>
              <p:blipFill>
                <a:blip r:embed="rId288"/>
                <a:stretch>
                  <a:fillRect/>
                </a:stretch>
              </p:blipFill>
              <p:spPr>
                <a:xfrm>
                  <a:off x="6802789" y="4753342"/>
                  <a:ext cx="91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4" name="Freihand 203">
                  <a:extLst>
                    <a:ext uri="{FF2B5EF4-FFF2-40B4-BE49-F238E27FC236}">
                      <a16:creationId xmlns:a16="http://schemas.microsoft.com/office/drawing/2014/main" id="{141C213A-FBA3-6DCE-9D47-31043D9FD34F}"/>
                    </a:ext>
                  </a:extLst>
                </p14:cNvPr>
                <p14:cNvContentPartPr/>
                <p14:nvPr/>
              </p14:nvContentPartPr>
              <p14:xfrm>
                <a:off x="6914389" y="4534462"/>
                <a:ext cx="70920" cy="341640"/>
              </p14:xfrm>
            </p:contentPart>
          </mc:Choice>
          <mc:Fallback>
            <p:pic>
              <p:nvPicPr>
                <p:cNvPr id="204" name="Freihand 203">
                  <a:extLst>
                    <a:ext uri="{FF2B5EF4-FFF2-40B4-BE49-F238E27FC236}">
                      <a16:creationId xmlns:a16="http://schemas.microsoft.com/office/drawing/2014/main" id="{141C213A-FBA3-6DCE-9D47-31043D9FD34F}"/>
                    </a:ext>
                  </a:extLst>
                </p:cNvPr>
                <p:cNvPicPr/>
                <p:nvPr/>
              </p:nvPicPr>
              <p:blipFill>
                <a:blip r:embed="rId290"/>
                <a:stretch>
                  <a:fillRect/>
                </a:stretch>
              </p:blipFill>
              <p:spPr>
                <a:xfrm>
                  <a:off x="6905749" y="4525822"/>
                  <a:ext cx="885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5" name="Freihand 204">
                  <a:extLst>
                    <a:ext uri="{FF2B5EF4-FFF2-40B4-BE49-F238E27FC236}">
                      <a16:creationId xmlns:a16="http://schemas.microsoft.com/office/drawing/2014/main" id="{0E637618-0115-76C8-E5A0-EF7B32AAB1CD}"/>
                    </a:ext>
                  </a:extLst>
                </p14:cNvPr>
                <p14:cNvContentPartPr/>
                <p14:nvPr/>
              </p14:nvContentPartPr>
              <p14:xfrm>
                <a:off x="6353869" y="4450582"/>
                <a:ext cx="53640" cy="433800"/>
              </p14:xfrm>
            </p:contentPart>
          </mc:Choice>
          <mc:Fallback>
            <p:pic>
              <p:nvPicPr>
                <p:cNvPr id="205" name="Freihand 204">
                  <a:extLst>
                    <a:ext uri="{FF2B5EF4-FFF2-40B4-BE49-F238E27FC236}">
                      <a16:creationId xmlns:a16="http://schemas.microsoft.com/office/drawing/2014/main" id="{0E637618-0115-76C8-E5A0-EF7B32AAB1CD}"/>
                    </a:ext>
                  </a:extLst>
                </p:cNvPr>
                <p:cNvPicPr/>
                <p:nvPr/>
              </p:nvPicPr>
              <p:blipFill>
                <a:blip r:embed="rId292"/>
                <a:stretch>
                  <a:fillRect/>
                </a:stretch>
              </p:blipFill>
              <p:spPr>
                <a:xfrm>
                  <a:off x="6344869" y="4441942"/>
                  <a:ext cx="7128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4" name="Freihand 183">
                  <a:extLst>
                    <a:ext uri="{FF2B5EF4-FFF2-40B4-BE49-F238E27FC236}">
                      <a16:creationId xmlns:a16="http://schemas.microsoft.com/office/drawing/2014/main" id="{745C0A4D-676A-B7AE-76B6-92A6C28A5737}"/>
                    </a:ext>
                  </a:extLst>
                </p14:cNvPr>
                <p14:cNvContentPartPr/>
                <p14:nvPr/>
              </p14:nvContentPartPr>
              <p14:xfrm>
                <a:off x="5200069" y="4786462"/>
                <a:ext cx="90000" cy="36000"/>
              </p14:xfrm>
            </p:contentPart>
          </mc:Choice>
          <mc:Fallback>
            <p:pic>
              <p:nvPicPr>
                <p:cNvPr id="184" name="Freihand 183">
                  <a:extLst>
                    <a:ext uri="{FF2B5EF4-FFF2-40B4-BE49-F238E27FC236}">
                      <a16:creationId xmlns:a16="http://schemas.microsoft.com/office/drawing/2014/main" id="{745C0A4D-676A-B7AE-76B6-92A6C28A5737}"/>
                    </a:ext>
                  </a:extLst>
                </p:cNvPr>
                <p:cNvPicPr/>
                <p:nvPr/>
              </p:nvPicPr>
              <p:blipFill>
                <a:blip r:embed="rId294"/>
                <a:stretch>
                  <a:fillRect/>
                </a:stretch>
              </p:blipFill>
              <p:spPr>
                <a:xfrm>
                  <a:off x="5191069" y="4777822"/>
                  <a:ext cx="107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5" name="Freihand 184">
                  <a:extLst>
                    <a:ext uri="{FF2B5EF4-FFF2-40B4-BE49-F238E27FC236}">
                      <a16:creationId xmlns:a16="http://schemas.microsoft.com/office/drawing/2014/main" id="{C2D026C5-2C5C-EAAC-6149-29317B5DEFA5}"/>
                    </a:ext>
                  </a:extLst>
                </p14:cNvPr>
                <p14:cNvContentPartPr/>
                <p14:nvPr/>
              </p14:nvContentPartPr>
              <p14:xfrm>
                <a:off x="5342269" y="4792222"/>
                <a:ext cx="110160" cy="18000"/>
              </p14:xfrm>
            </p:contentPart>
          </mc:Choice>
          <mc:Fallback>
            <p:pic>
              <p:nvPicPr>
                <p:cNvPr id="185" name="Freihand 184">
                  <a:extLst>
                    <a:ext uri="{FF2B5EF4-FFF2-40B4-BE49-F238E27FC236}">
                      <a16:creationId xmlns:a16="http://schemas.microsoft.com/office/drawing/2014/main" id="{C2D026C5-2C5C-EAAC-6149-29317B5DEFA5}"/>
                    </a:ext>
                  </a:extLst>
                </p:cNvPr>
                <p:cNvPicPr/>
                <p:nvPr/>
              </p:nvPicPr>
              <p:blipFill>
                <a:blip r:embed="rId296"/>
                <a:stretch>
                  <a:fillRect/>
                </a:stretch>
              </p:blipFill>
              <p:spPr>
                <a:xfrm>
                  <a:off x="5333629" y="4783582"/>
                  <a:ext cx="127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0" name="Freihand 209">
                  <a:extLst>
                    <a:ext uri="{FF2B5EF4-FFF2-40B4-BE49-F238E27FC236}">
                      <a16:creationId xmlns:a16="http://schemas.microsoft.com/office/drawing/2014/main" id="{E792C640-585A-C519-AF92-D506E8696E82}"/>
                    </a:ext>
                  </a:extLst>
                </p14:cNvPr>
                <p14:cNvContentPartPr/>
                <p14:nvPr/>
              </p14:nvContentPartPr>
              <p14:xfrm>
                <a:off x="5602549" y="4490542"/>
                <a:ext cx="68760" cy="395640"/>
              </p14:xfrm>
            </p:contentPart>
          </mc:Choice>
          <mc:Fallback>
            <p:pic>
              <p:nvPicPr>
                <p:cNvPr id="210" name="Freihand 209">
                  <a:extLst>
                    <a:ext uri="{FF2B5EF4-FFF2-40B4-BE49-F238E27FC236}">
                      <a16:creationId xmlns:a16="http://schemas.microsoft.com/office/drawing/2014/main" id="{E792C640-585A-C519-AF92-D506E8696E82}"/>
                    </a:ext>
                  </a:extLst>
                </p:cNvPr>
                <p:cNvPicPr/>
                <p:nvPr/>
              </p:nvPicPr>
              <p:blipFill>
                <a:blip r:embed="rId298"/>
                <a:stretch>
                  <a:fillRect/>
                </a:stretch>
              </p:blipFill>
              <p:spPr>
                <a:xfrm>
                  <a:off x="5593909" y="4481542"/>
                  <a:ext cx="864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1" name="Freihand 210">
                  <a:extLst>
                    <a:ext uri="{FF2B5EF4-FFF2-40B4-BE49-F238E27FC236}">
                      <a16:creationId xmlns:a16="http://schemas.microsoft.com/office/drawing/2014/main" id="{3BA51A84-F487-3BB0-BF5F-D44AB8D056A8}"/>
                    </a:ext>
                  </a:extLst>
                </p14:cNvPr>
                <p14:cNvContentPartPr/>
                <p14:nvPr/>
              </p14:nvContentPartPr>
              <p14:xfrm>
                <a:off x="5928349" y="4459582"/>
                <a:ext cx="128880" cy="429480"/>
              </p14:xfrm>
            </p:contentPart>
          </mc:Choice>
          <mc:Fallback>
            <p:pic>
              <p:nvPicPr>
                <p:cNvPr id="211" name="Freihand 210">
                  <a:extLst>
                    <a:ext uri="{FF2B5EF4-FFF2-40B4-BE49-F238E27FC236}">
                      <a16:creationId xmlns:a16="http://schemas.microsoft.com/office/drawing/2014/main" id="{3BA51A84-F487-3BB0-BF5F-D44AB8D056A8}"/>
                    </a:ext>
                  </a:extLst>
                </p:cNvPr>
                <p:cNvPicPr/>
                <p:nvPr/>
              </p:nvPicPr>
              <p:blipFill>
                <a:blip r:embed="rId300"/>
                <a:stretch>
                  <a:fillRect/>
                </a:stretch>
              </p:blipFill>
              <p:spPr>
                <a:xfrm>
                  <a:off x="5919349" y="4450582"/>
                  <a:ext cx="14652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2" name="Freihand 211">
                  <a:extLst>
                    <a:ext uri="{FF2B5EF4-FFF2-40B4-BE49-F238E27FC236}">
                      <a16:creationId xmlns:a16="http://schemas.microsoft.com/office/drawing/2014/main" id="{F9C81C1B-343F-A724-DCF0-C15282E88CD8}"/>
                    </a:ext>
                  </a:extLst>
                </p14:cNvPr>
                <p14:cNvContentPartPr/>
                <p14:nvPr/>
              </p14:nvContentPartPr>
              <p14:xfrm>
                <a:off x="5538469" y="4810942"/>
                <a:ext cx="16200" cy="165600"/>
              </p14:xfrm>
            </p:contentPart>
          </mc:Choice>
          <mc:Fallback>
            <p:pic>
              <p:nvPicPr>
                <p:cNvPr id="212" name="Freihand 211">
                  <a:extLst>
                    <a:ext uri="{FF2B5EF4-FFF2-40B4-BE49-F238E27FC236}">
                      <a16:creationId xmlns:a16="http://schemas.microsoft.com/office/drawing/2014/main" id="{F9C81C1B-343F-A724-DCF0-C15282E88CD8}"/>
                    </a:ext>
                  </a:extLst>
                </p:cNvPr>
                <p:cNvPicPr/>
                <p:nvPr/>
              </p:nvPicPr>
              <p:blipFill>
                <a:blip r:embed="rId302"/>
                <a:stretch>
                  <a:fillRect/>
                </a:stretch>
              </p:blipFill>
              <p:spPr>
                <a:xfrm>
                  <a:off x="5529829" y="4801942"/>
                  <a:ext cx="33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4" name="Freihand 213">
                  <a:extLst>
                    <a:ext uri="{FF2B5EF4-FFF2-40B4-BE49-F238E27FC236}">
                      <a16:creationId xmlns:a16="http://schemas.microsoft.com/office/drawing/2014/main" id="{2094DCC8-BCE3-0F17-20FE-BBCF8BFD02D5}"/>
                    </a:ext>
                  </a:extLst>
                </p14:cNvPr>
                <p14:cNvContentPartPr/>
                <p14:nvPr/>
              </p14:nvContentPartPr>
              <p14:xfrm>
                <a:off x="7128229" y="4759462"/>
                <a:ext cx="17280" cy="139320"/>
              </p14:xfrm>
            </p:contentPart>
          </mc:Choice>
          <mc:Fallback>
            <p:pic>
              <p:nvPicPr>
                <p:cNvPr id="214" name="Freihand 213">
                  <a:extLst>
                    <a:ext uri="{FF2B5EF4-FFF2-40B4-BE49-F238E27FC236}">
                      <a16:creationId xmlns:a16="http://schemas.microsoft.com/office/drawing/2014/main" id="{2094DCC8-BCE3-0F17-20FE-BBCF8BFD02D5}"/>
                    </a:ext>
                  </a:extLst>
                </p:cNvPr>
                <p:cNvPicPr/>
                <p:nvPr/>
              </p:nvPicPr>
              <p:blipFill>
                <a:blip r:embed="rId304"/>
                <a:stretch>
                  <a:fillRect/>
                </a:stretch>
              </p:blipFill>
              <p:spPr>
                <a:xfrm>
                  <a:off x="7119229" y="4750462"/>
                  <a:ext cx="34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5" name="Freihand 214">
                  <a:extLst>
                    <a:ext uri="{FF2B5EF4-FFF2-40B4-BE49-F238E27FC236}">
                      <a16:creationId xmlns:a16="http://schemas.microsoft.com/office/drawing/2014/main" id="{ECAD78E9-2902-A3A5-2001-216B986D2683}"/>
                    </a:ext>
                  </a:extLst>
                </p14:cNvPr>
                <p14:cNvContentPartPr/>
                <p14:nvPr/>
              </p14:nvContentPartPr>
              <p14:xfrm>
                <a:off x="7302469" y="4595662"/>
                <a:ext cx="3600" cy="178200"/>
              </p14:xfrm>
            </p:contentPart>
          </mc:Choice>
          <mc:Fallback>
            <p:pic>
              <p:nvPicPr>
                <p:cNvPr id="215" name="Freihand 214">
                  <a:extLst>
                    <a:ext uri="{FF2B5EF4-FFF2-40B4-BE49-F238E27FC236}">
                      <a16:creationId xmlns:a16="http://schemas.microsoft.com/office/drawing/2014/main" id="{ECAD78E9-2902-A3A5-2001-216B986D2683}"/>
                    </a:ext>
                  </a:extLst>
                </p:cNvPr>
                <p:cNvPicPr/>
                <p:nvPr/>
              </p:nvPicPr>
              <p:blipFill>
                <a:blip r:embed="rId306"/>
                <a:stretch>
                  <a:fillRect/>
                </a:stretch>
              </p:blipFill>
              <p:spPr>
                <a:xfrm>
                  <a:off x="7293829" y="4587022"/>
                  <a:ext cx="21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6" name="Freihand 215">
                  <a:extLst>
                    <a:ext uri="{FF2B5EF4-FFF2-40B4-BE49-F238E27FC236}">
                      <a16:creationId xmlns:a16="http://schemas.microsoft.com/office/drawing/2014/main" id="{98C5E410-D3BC-54DF-1C1C-8FCB37F6D15B}"/>
                    </a:ext>
                  </a:extLst>
                </p14:cNvPr>
                <p14:cNvContentPartPr/>
                <p14:nvPr/>
              </p14:nvContentPartPr>
              <p14:xfrm>
                <a:off x="7240549" y="4520062"/>
                <a:ext cx="190440" cy="138960"/>
              </p14:xfrm>
            </p:contentPart>
          </mc:Choice>
          <mc:Fallback>
            <p:pic>
              <p:nvPicPr>
                <p:cNvPr id="216" name="Freihand 215">
                  <a:extLst>
                    <a:ext uri="{FF2B5EF4-FFF2-40B4-BE49-F238E27FC236}">
                      <a16:creationId xmlns:a16="http://schemas.microsoft.com/office/drawing/2014/main" id="{98C5E410-D3BC-54DF-1C1C-8FCB37F6D15B}"/>
                    </a:ext>
                  </a:extLst>
                </p:cNvPr>
                <p:cNvPicPr/>
                <p:nvPr/>
              </p:nvPicPr>
              <p:blipFill>
                <a:blip r:embed="rId308"/>
                <a:stretch>
                  <a:fillRect/>
                </a:stretch>
              </p:blipFill>
              <p:spPr>
                <a:xfrm>
                  <a:off x="7231909" y="4511062"/>
                  <a:ext cx="208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7" name="Freihand 216">
                  <a:extLst>
                    <a:ext uri="{FF2B5EF4-FFF2-40B4-BE49-F238E27FC236}">
                      <a16:creationId xmlns:a16="http://schemas.microsoft.com/office/drawing/2014/main" id="{28FCCF37-67AF-8E5D-E438-E012E4E100C3}"/>
                    </a:ext>
                  </a:extLst>
                </p14:cNvPr>
                <p14:cNvContentPartPr/>
                <p14:nvPr/>
              </p14:nvContentPartPr>
              <p14:xfrm>
                <a:off x="7450429" y="4587022"/>
                <a:ext cx="118080" cy="198720"/>
              </p14:xfrm>
            </p:contentPart>
          </mc:Choice>
          <mc:Fallback>
            <p:pic>
              <p:nvPicPr>
                <p:cNvPr id="217" name="Freihand 216">
                  <a:extLst>
                    <a:ext uri="{FF2B5EF4-FFF2-40B4-BE49-F238E27FC236}">
                      <a16:creationId xmlns:a16="http://schemas.microsoft.com/office/drawing/2014/main" id="{28FCCF37-67AF-8E5D-E438-E012E4E100C3}"/>
                    </a:ext>
                  </a:extLst>
                </p:cNvPr>
                <p:cNvPicPr/>
                <p:nvPr/>
              </p:nvPicPr>
              <p:blipFill>
                <a:blip r:embed="rId310"/>
                <a:stretch>
                  <a:fillRect/>
                </a:stretch>
              </p:blipFill>
              <p:spPr>
                <a:xfrm>
                  <a:off x="7441789" y="4578022"/>
                  <a:ext cx="135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8" name="Freihand 217">
                  <a:extLst>
                    <a:ext uri="{FF2B5EF4-FFF2-40B4-BE49-F238E27FC236}">
                      <a16:creationId xmlns:a16="http://schemas.microsoft.com/office/drawing/2014/main" id="{34943B00-1B35-939C-E342-B8B58272A25B}"/>
                    </a:ext>
                  </a:extLst>
                </p14:cNvPr>
                <p14:cNvContentPartPr/>
                <p14:nvPr/>
              </p14:nvContentPartPr>
              <p14:xfrm>
                <a:off x="7661749" y="4562542"/>
                <a:ext cx="39960" cy="170280"/>
              </p14:xfrm>
            </p:contentPart>
          </mc:Choice>
          <mc:Fallback>
            <p:pic>
              <p:nvPicPr>
                <p:cNvPr id="218" name="Freihand 217">
                  <a:extLst>
                    <a:ext uri="{FF2B5EF4-FFF2-40B4-BE49-F238E27FC236}">
                      <a16:creationId xmlns:a16="http://schemas.microsoft.com/office/drawing/2014/main" id="{34943B00-1B35-939C-E342-B8B58272A25B}"/>
                    </a:ext>
                  </a:extLst>
                </p:cNvPr>
                <p:cNvPicPr/>
                <p:nvPr/>
              </p:nvPicPr>
              <p:blipFill>
                <a:blip r:embed="rId312"/>
                <a:stretch>
                  <a:fillRect/>
                </a:stretch>
              </p:blipFill>
              <p:spPr>
                <a:xfrm>
                  <a:off x="7653109" y="4553902"/>
                  <a:ext cx="57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9" name="Freihand 218">
                  <a:extLst>
                    <a:ext uri="{FF2B5EF4-FFF2-40B4-BE49-F238E27FC236}">
                      <a16:creationId xmlns:a16="http://schemas.microsoft.com/office/drawing/2014/main" id="{91BBE020-ECDB-BAC5-C470-6AD3EFF0D291}"/>
                    </a:ext>
                  </a:extLst>
                </p14:cNvPr>
                <p14:cNvContentPartPr/>
                <p14:nvPr/>
              </p14:nvContentPartPr>
              <p14:xfrm>
                <a:off x="7634749" y="4539502"/>
                <a:ext cx="149760" cy="117000"/>
              </p14:xfrm>
            </p:contentPart>
          </mc:Choice>
          <mc:Fallback>
            <p:pic>
              <p:nvPicPr>
                <p:cNvPr id="219" name="Freihand 218">
                  <a:extLst>
                    <a:ext uri="{FF2B5EF4-FFF2-40B4-BE49-F238E27FC236}">
                      <a16:creationId xmlns:a16="http://schemas.microsoft.com/office/drawing/2014/main" id="{91BBE020-ECDB-BAC5-C470-6AD3EFF0D291}"/>
                    </a:ext>
                  </a:extLst>
                </p:cNvPr>
                <p:cNvPicPr/>
                <p:nvPr/>
              </p:nvPicPr>
              <p:blipFill>
                <a:blip r:embed="rId314"/>
                <a:stretch>
                  <a:fillRect/>
                </a:stretch>
              </p:blipFill>
              <p:spPr>
                <a:xfrm>
                  <a:off x="7626109" y="4530502"/>
                  <a:ext cx="167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0" name="Freihand 219">
                  <a:extLst>
                    <a:ext uri="{FF2B5EF4-FFF2-40B4-BE49-F238E27FC236}">
                      <a16:creationId xmlns:a16="http://schemas.microsoft.com/office/drawing/2014/main" id="{F12CF228-29F0-AD5D-67DA-9772B292C745}"/>
                    </a:ext>
                  </a:extLst>
                </p14:cNvPr>
                <p14:cNvContentPartPr/>
                <p14:nvPr/>
              </p14:nvContentPartPr>
              <p14:xfrm>
                <a:off x="7201309" y="4450942"/>
                <a:ext cx="97920" cy="465120"/>
              </p14:xfrm>
            </p:contentPart>
          </mc:Choice>
          <mc:Fallback>
            <p:pic>
              <p:nvPicPr>
                <p:cNvPr id="220" name="Freihand 219">
                  <a:extLst>
                    <a:ext uri="{FF2B5EF4-FFF2-40B4-BE49-F238E27FC236}">
                      <a16:creationId xmlns:a16="http://schemas.microsoft.com/office/drawing/2014/main" id="{F12CF228-29F0-AD5D-67DA-9772B292C745}"/>
                    </a:ext>
                  </a:extLst>
                </p:cNvPr>
                <p:cNvPicPr/>
                <p:nvPr/>
              </p:nvPicPr>
              <p:blipFill>
                <a:blip r:embed="rId316"/>
                <a:stretch>
                  <a:fillRect/>
                </a:stretch>
              </p:blipFill>
              <p:spPr>
                <a:xfrm>
                  <a:off x="7192669" y="4442302"/>
                  <a:ext cx="11556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1" name="Freihand 220">
                  <a:extLst>
                    <a:ext uri="{FF2B5EF4-FFF2-40B4-BE49-F238E27FC236}">
                      <a16:creationId xmlns:a16="http://schemas.microsoft.com/office/drawing/2014/main" id="{846EB7D0-653A-CE29-D13D-DCEE8179B168}"/>
                    </a:ext>
                  </a:extLst>
                </p14:cNvPr>
                <p14:cNvContentPartPr/>
                <p14:nvPr/>
              </p14:nvContentPartPr>
              <p14:xfrm>
                <a:off x="7808629" y="4576942"/>
                <a:ext cx="115560" cy="158400"/>
              </p14:xfrm>
            </p:contentPart>
          </mc:Choice>
          <mc:Fallback>
            <p:pic>
              <p:nvPicPr>
                <p:cNvPr id="221" name="Freihand 220">
                  <a:extLst>
                    <a:ext uri="{FF2B5EF4-FFF2-40B4-BE49-F238E27FC236}">
                      <a16:creationId xmlns:a16="http://schemas.microsoft.com/office/drawing/2014/main" id="{846EB7D0-653A-CE29-D13D-DCEE8179B168}"/>
                    </a:ext>
                  </a:extLst>
                </p:cNvPr>
                <p:cNvPicPr/>
                <p:nvPr/>
              </p:nvPicPr>
              <p:blipFill>
                <a:blip r:embed="rId318"/>
                <a:stretch>
                  <a:fillRect/>
                </a:stretch>
              </p:blipFill>
              <p:spPr>
                <a:xfrm>
                  <a:off x="7799629" y="4567942"/>
                  <a:ext cx="133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2" name="Freihand 221">
                  <a:extLst>
                    <a:ext uri="{FF2B5EF4-FFF2-40B4-BE49-F238E27FC236}">
                      <a16:creationId xmlns:a16="http://schemas.microsoft.com/office/drawing/2014/main" id="{B76344D3-8B19-9284-8767-0E542A86ABDF}"/>
                    </a:ext>
                  </a:extLst>
                </p14:cNvPr>
                <p14:cNvContentPartPr/>
                <p14:nvPr/>
              </p14:nvContentPartPr>
              <p14:xfrm>
                <a:off x="7958029" y="4411702"/>
                <a:ext cx="60840" cy="430560"/>
              </p14:xfrm>
            </p:contentPart>
          </mc:Choice>
          <mc:Fallback>
            <p:pic>
              <p:nvPicPr>
                <p:cNvPr id="222" name="Freihand 221">
                  <a:extLst>
                    <a:ext uri="{FF2B5EF4-FFF2-40B4-BE49-F238E27FC236}">
                      <a16:creationId xmlns:a16="http://schemas.microsoft.com/office/drawing/2014/main" id="{B76344D3-8B19-9284-8767-0E542A86ABDF}"/>
                    </a:ext>
                  </a:extLst>
                </p:cNvPr>
                <p:cNvPicPr/>
                <p:nvPr/>
              </p:nvPicPr>
              <p:blipFill>
                <a:blip r:embed="rId320"/>
                <a:stretch>
                  <a:fillRect/>
                </a:stretch>
              </p:blipFill>
              <p:spPr>
                <a:xfrm>
                  <a:off x="7949389" y="4403062"/>
                  <a:ext cx="7848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3" name="Freihand 222">
                  <a:extLst>
                    <a:ext uri="{FF2B5EF4-FFF2-40B4-BE49-F238E27FC236}">
                      <a16:creationId xmlns:a16="http://schemas.microsoft.com/office/drawing/2014/main" id="{3AA6FA87-76DB-8E37-4A27-CF86F60A61AF}"/>
                    </a:ext>
                  </a:extLst>
                </p14:cNvPr>
                <p14:cNvContentPartPr/>
                <p14:nvPr/>
              </p14:nvContentPartPr>
              <p14:xfrm>
                <a:off x="8064589" y="4733902"/>
                <a:ext cx="147240" cy="45360"/>
              </p14:xfrm>
            </p:contentPart>
          </mc:Choice>
          <mc:Fallback>
            <p:pic>
              <p:nvPicPr>
                <p:cNvPr id="223" name="Freihand 222">
                  <a:extLst>
                    <a:ext uri="{FF2B5EF4-FFF2-40B4-BE49-F238E27FC236}">
                      <a16:creationId xmlns:a16="http://schemas.microsoft.com/office/drawing/2014/main" id="{3AA6FA87-76DB-8E37-4A27-CF86F60A61AF}"/>
                    </a:ext>
                  </a:extLst>
                </p:cNvPr>
                <p:cNvPicPr/>
                <p:nvPr/>
              </p:nvPicPr>
              <p:blipFill>
                <a:blip r:embed="rId322"/>
                <a:stretch>
                  <a:fillRect/>
                </a:stretch>
              </p:blipFill>
              <p:spPr>
                <a:xfrm>
                  <a:off x="8055949" y="4725262"/>
                  <a:ext cx="164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4" name="Freihand 223">
                  <a:extLst>
                    <a:ext uri="{FF2B5EF4-FFF2-40B4-BE49-F238E27FC236}">
                      <a16:creationId xmlns:a16="http://schemas.microsoft.com/office/drawing/2014/main" id="{44B78695-546C-1771-AD26-BA9B80A1A020}"/>
                    </a:ext>
                  </a:extLst>
                </p14:cNvPr>
                <p14:cNvContentPartPr/>
                <p14:nvPr/>
              </p14:nvContentPartPr>
              <p14:xfrm>
                <a:off x="8298229" y="4704382"/>
                <a:ext cx="124920" cy="52200"/>
              </p14:xfrm>
            </p:contentPart>
          </mc:Choice>
          <mc:Fallback>
            <p:pic>
              <p:nvPicPr>
                <p:cNvPr id="224" name="Freihand 223">
                  <a:extLst>
                    <a:ext uri="{FF2B5EF4-FFF2-40B4-BE49-F238E27FC236}">
                      <a16:creationId xmlns:a16="http://schemas.microsoft.com/office/drawing/2014/main" id="{44B78695-546C-1771-AD26-BA9B80A1A020}"/>
                    </a:ext>
                  </a:extLst>
                </p:cNvPr>
                <p:cNvPicPr/>
                <p:nvPr/>
              </p:nvPicPr>
              <p:blipFill>
                <a:blip r:embed="rId324"/>
                <a:stretch>
                  <a:fillRect/>
                </a:stretch>
              </p:blipFill>
              <p:spPr>
                <a:xfrm>
                  <a:off x="8289589" y="4695742"/>
                  <a:ext cx="142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3" name="Freihand 232">
                  <a:extLst>
                    <a:ext uri="{FF2B5EF4-FFF2-40B4-BE49-F238E27FC236}">
                      <a16:creationId xmlns:a16="http://schemas.microsoft.com/office/drawing/2014/main" id="{E6EBFA04-0C25-2533-3F40-9994D4FD5573}"/>
                    </a:ext>
                  </a:extLst>
                </p14:cNvPr>
                <p14:cNvContentPartPr/>
                <p14:nvPr/>
              </p14:nvContentPartPr>
              <p14:xfrm>
                <a:off x="5205109" y="5469382"/>
                <a:ext cx="244080" cy="34920"/>
              </p14:xfrm>
            </p:contentPart>
          </mc:Choice>
          <mc:Fallback>
            <p:pic>
              <p:nvPicPr>
                <p:cNvPr id="233" name="Freihand 232">
                  <a:extLst>
                    <a:ext uri="{FF2B5EF4-FFF2-40B4-BE49-F238E27FC236}">
                      <a16:creationId xmlns:a16="http://schemas.microsoft.com/office/drawing/2014/main" id="{E6EBFA04-0C25-2533-3F40-9994D4FD5573}"/>
                    </a:ext>
                  </a:extLst>
                </p:cNvPr>
                <p:cNvPicPr/>
                <p:nvPr/>
              </p:nvPicPr>
              <p:blipFill>
                <a:blip r:embed="rId326"/>
                <a:stretch>
                  <a:fillRect/>
                </a:stretch>
              </p:blipFill>
              <p:spPr>
                <a:xfrm>
                  <a:off x="5196469" y="5460382"/>
                  <a:ext cx="261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4" name="Freihand 233">
                  <a:extLst>
                    <a:ext uri="{FF2B5EF4-FFF2-40B4-BE49-F238E27FC236}">
                      <a16:creationId xmlns:a16="http://schemas.microsoft.com/office/drawing/2014/main" id="{31C75AFF-3DB7-19C4-6C20-4D1726A30EE7}"/>
                    </a:ext>
                  </a:extLst>
                </p14:cNvPr>
                <p14:cNvContentPartPr/>
                <p14:nvPr/>
              </p14:nvContentPartPr>
              <p14:xfrm>
                <a:off x="5521909" y="5486302"/>
                <a:ext cx="56160" cy="13680"/>
              </p14:xfrm>
            </p:contentPart>
          </mc:Choice>
          <mc:Fallback>
            <p:pic>
              <p:nvPicPr>
                <p:cNvPr id="234" name="Freihand 233">
                  <a:extLst>
                    <a:ext uri="{FF2B5EF4-FFF2-40B4-BE49-F238E27FC236}">
                      <a16:creationId xmlns:a16="http://schemas.microsoft.com/office/drawing/2014/main" id="{31C75AFF-3DB7-19C4-6C20-4D1726A30EE7}"/>
                    </a:ext>
                  </a:extLst>
                </p:cNvPr>
                <p:cNvPicPr/>
                <p:nvPr/>
              </p:nvPicPr>
              <p:blipFill>
                <a:blip r:embed="rId328"/>
                <a:stretch>
                  <a:fillRect/>
                </a:stretch>
              </p:blipFill>
              <p:spPr>
                <a:xfrm>
                  <a:off x="5513269" y="5477302"/>
                  <a:ext cx="73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9" name="Freihand 238">
                  <a:extLst>
                    <a:ext uri="{FF2B5EF4-FFF2-40B4-BE49-F238E27FC236}">
                      <a16:creationId xmlns:a16="http://schemas.microsoft.com/office/drawing/2014/main" id="{2CCF43F9-36B8-A7ED-F2CF-FFCD2A605FA6}"/>
                    </a:ext>
                  </a:extLst>
                </p14:cNvPr>
                <p14:cNvContentPartPr/>
                <p14:nvPr/>
              </p14:nvContentPartPr>
              <p14:xfrm>
                <a:off x="4131589" y="5149342"/>
                <a:ext cx="118800" cy="513360"/>
              </p14:xfrm>
            </p:contentPart>
          </mc:Choice>
          <mc:Fallback>
            <p:pic>
              <p:nvPicPr>
                <p:cNvPr id="239" name="Freihand 238">
                  <a:extLst>
                    <a:ext uri="{FF2B5EF4-FFF2-40B4-BE49-F238E27FC236}">
                      <a16:creationId xmlns:a16="http://schemas.microsoft.com/office/drawing/2014/main" id="{2CCF43F9-36B8-A7ED-F2CF-FFCD2A605FA6}"/>
                    </a:ext>
                  </a:extLst>
                </p:cNvPr>
                <p:cNvPicPr/>
                <p:nvPr/>
              </p:nvPicPr>
              <p:blipFill>
                <a:blip r:embed="rId330"/>
                <a:stretch>
                  <a:fillRect/>
                </a:stretch>
              </p:blipFill>
              <p:spPr>
                <a:xfrm>
                  <a:off x="4122589" y="5140702"/>
                  <a:ext cx="13644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5" name="Freihand 234">
                  <a:extLst>
                    <a:ext uri="{FF2B5EF4-FFF2-40B4-BE49-F238E27FC236}">
                      <a16:creationId xmlns:a16="http://schemas.microsoft.com/office/drawing/2014/main" id="{21B6B51B-BCB5-62F8-E4EB-AA080788D216}"/>
                    </a:ext>
                  </a:extLst>
                </p14:cNvPr>
                <p14:cNvContentPartPr/>
                <p14:nvPr/>
              </p14:nvContentPartPr>
              <p14:xfrm>
                <a:off x="5918629" y="5323582"/>
                <a:ext cx="27360" cy="128880"/>
              </p14:xfrm>
            </p:contentPart>
          </mc:Choice>
          <mc:Fallback>
            <p:pic>
              <p:nvPicPr>
                <p:cNvPr id="235" name="Freihand 234">
                  <a:extLst>
                    <a:ext uri="{FF2B5EF4-FFF2-40B4-BE49-F238E27FC236}">
                      <a16:creationId xmlns:a16="http://schemas.microsoft.com/office/drawing/2014/main" id="{21B6B51B-BCB5-62F8-E4EB-AA080788D216}"/>
                    </a:ext>
                  </a:extLst>
                </p:cNvPr>
                <p:cNvPicPr/>
                <p:nvPr/>
              </p:nvPicPr>
              <p:blipFill>
                <a:blip r:embed="rId332"/>
                <a:stretch>
                  <a:fillRect/>
                </a:stretch>
              </p:blipFill>
              <p:spPr>
                <a:xfrm>
                  <a:off x="5909989" y="5314942"/>
                  <a:ext cx="45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6" name="Freihand 235">
                  <a:extLst>
                    <a:ext uri="{FF2B5EF4-FFF2-40B4-BE49-F238E27FC236}">
                      <a16:creationId xmlns:a16="http://schemas.microsoft.com/office/drawing/2014/main" id="{BD26D47B-F69E-2763-B29E-0C80F0DA7BAE}"/>
                    </a:ext>
                  </a:extLst>
                </p14:cNvPr>
                <p14:cNvContentPartPr/>
                <p14:nvPr/>
              </p14:nvContentPartPr>
              <p14:xfrm>
                <a:off x="5812429" y="5254102"/>
                <a:ext cx="218160" cy="102240"/>
              </p14:xfrm>
            </p:contentPart>
          </mc:Choice>
          <mc:Fallback>
            <p:pic>
              <p:nvPicPr>
                <p:cNvPr id="236" name="Freihand 235">
                  <a:extLst>
                    <a:ext uri="{FF2B5EF4-FFF2-40B4-BE49-F238E27FC236}">
                      <a16:creationId xmlns:a16="http://schemas.microsoft.com/office/drawing/2014/main" id="{BD26D47B-F69E-2763-B29E-0C80F0DA7BAE}"/>
                    </a:ext>
                  </a:extLst>
                </p:cNvPr>
                <p:cNvPicPr/>
                <p:nvPr/>
              </p:nvPicPr>
              <p:blipFill>
                <a:blip r:embed="rId334"/>
                <a:stretch>
                  <a:fillRect/>
                </a:stretch>
              </p:blipFill>
              <p:spPr>
                <a:xfrm>
                  <a:off x="5803789" y="5245462"/>
                  <a:ext cx="235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7" name="Freihand 236">
                  <a:extLst>
                    <a:ext uri="{FF2B5EF4-FFF2-40B4-BE49-F238E27FC236}">
                      <a16:creationId xmlns:a16="http://schemas.microsoft.com/office/drawing/2014/main" id="{05040DAC-8FCD-C4E6-456A-2D80B6939156}"/>
                    </a:ext>
                  </a:extLst>
                </p14:cNvPr>
                <p14:cNvContentPartPr/>
                <p14:nvPr/>
              </p14:nvContentPartPr>
              <p14:xfrm>
                <a:off x="5985949" y="5367142"/>
                <a:ext cx="161280" cy="173520"/>
              </p14:xfrm>
            </p:contentPart>
          </mc:Choice>
          <mc:Fallback>
            <p:pic>
              <p:nvPicPr>
                <p:cNvPr id="237" name="Freihand 236">
                  <a:extLst>
                    <a:ext uri="{FF2B5EF4-FFF2-40B4-BE49-F238E27FC236}">
                      <a16:creationId xmlns:a16="http://schemas.microsoft.com/office/drawing/2014/main" id="{05040DAC-8FCD-C4E6-456A-2D80B6939156}"/>
                    </a:ext>
                  </a:extLst>
                </p:cNvPr>
                <p:cNvPicPr/>
                <p:nvPr/>
              </p:nvPicPr>
              <p:blipFill>
                <a:blip r:embed="rId336"/>
                <a:stretch>
                  <a:fillRect/>
                </a:stretch>
              </p:blipFill>
              <p:spPr>
                <a:xfrm>
                  <a:off x="5976949" y="5358502"/>
                  <a:ext cx="178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8" name="Freihand 237">
                  <a:extLst>
                    <a:ext uri="{FF2B5EF4-FFF2-40B4-BE49-F238E27FC236}">
                      <a16:creationId xmlns:a16="http://schemas.microsoft.com/office/drawing/2014/main" id="{C36071FE-46F0-192A-45CD-479F02EA4177}"/>
                    </a:ext>
                  </a:extLst>
                </p14:cNvPr>
                <p14:cNvContentPartPr/>
                <p14:nvPr/>
              </p14:nvContentPartPr>
              <p14:xfrm>
                <a:off x="6146869" y="5147182"/>
                <a:ext cx="124200" cy="394200"/>
              </p14:xfrm>
            </p:contentPart>
          </mc:Choice>
          <mc:Fallback>
            <p:pic>
              <p:nvPicPr>
                <p:cNvPr id="238" name="Freihand 237">
                  <a:extLst>
                    <a:ext uri="{FF2B5EF4-FFF2-40B4-BE49-F238E27FC236}">
                      <a16:creationId xmlns:a16="http://schemas.microsoft.com/office/drawing/2014/main" id="{C36071FE-46F0-192A-45CD-479F02EA4177}"/>
                    </a:ext>
                  </a:extLst>
                </p:cNvPr>
                <p:cNvPicPr/>
                <p:nvPr/>
              </p:nvPicPr>
              <p:blipFill>
                <a:blip r:embed="rId338"/>
                <a:stretch>
                  <a:fillRect/>
                </a:stretch>
              </p:blipFill>
              <p:spPr>
                <a:xfrm>
                  <a:off x="6137869" y="5138542"/>
                  <a:ext cx="14184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3" name="Freihand 242">
                  <a:extLst>
                    <a:ext uri="{FF2B5EF4-FFF2-40B4-BE49-F238E27FC236}">
                      <a16:creationId xmlns:a16="http://schemas.microsoft.com/office/drawing/2014/main" id="{3EDA3ACE-BCEC-400F-CD0E-5547A8D91AA3}"/>
                    </a:ext>
                  </a:extLst>
                </p14:cNvPr>
                <p14:cNvContentPartPr/>
                <p14:nvPr/>
              </p14:nvContentPartPr>
              <p14:xfrm>
                <a:off x="6325789" y="5120902"/>
                <a:ext cx="55440" cy="438480"/>
              </p14:xfrm>
            </p:contentPart>
          </mc:Choice>
          <mc:Fallback>
            <p:pic>
              <p:nvPicPr>
                <p:cNvPr id="243" name="Freihand 242">
                  <a:extLst>
                    <a:ext uri="{FF2B5EF4-FFF2-40B4-BE49-F238E27FC236}">
                      <a16:creationId xmlns:a16="http://schemas.microsoft.com/office/drawing/2014/main" id="{3EDA3ACE-BCEC-400F-CD0E-5547A8D91AA3}"/>
                    </a:ext>
                  </a:extLst>
                </p:cNvPr>
                <p:cNvPicPr/>
                <p:nvPr/>
              </p:nvPicPr>
              <p:blipFill>
                <a:blip r:embed="rId340"/>
                <a:stretch>
                  <a:fillRect/>
                </a:stretch>
              </p:blipFill>
              <p:spPr>
                <a:xfrm>
                  <a:off x="6317149" y="5111902"/>
                  <a:ext cx="7308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9" name="Freihand 168">
                  <a:extLst>
                    <a:ext uri="{FF2B5EF4-FFF2-40B4-BE49-F238E27FC236}">
                      <a16:creationId xmlns:a16="http://schemas.microsoft.com/office/drawing/2014/main" id="{32BC6E66-EB2B-5875-550B-5397704C4362}"/>
                    </a:ext>
                  </a:extLst>
                </p14:cNvPr>
                <p14:cNvContentPartPr/>
                <p14:nvPr/>
              </p14:nvContentPartPr>
              <p14:xfrm>
                <a:off x="3359389" y="4594222"/>
                <a:ext cx="31680" cy="254520"/>
              </p14:xfrm>
            </p:contentPart>
          </mc:Choice>
          <mc:Fallback>
            <p:pic>
              <p:nvPicPr>
                <p:cNvPr id="169" name="Freihand 168">
                  <a:extLst>
                    <a:ext uri="{FF2B5EF4-FFF2-40B4-BE49-F238E27FC236}">
                      <a16:creationId xmlns:a16="http://schemas.microsoft.com/office/drawing/2014/main" id="{32BC6E66-EB2B-5875-550B-5397704C4362}"/>
                    </a:ext>
                  </a:extLst>
                </p:cNvPr>
                <p:cNvPicPr/>
                <p:nvPr/>
              </p:nvPicPr>
              <p:blipFill>
                <a:blip r:embed="rId342"/>
                <a:stretch>
                  <a:fillRect/>
                </a:stretch>
              </p:blipFill>
              <p:spPr>
                <a:xfrm>
                  <a:off x="3350749" y="4585582"/>
                  <a:ext cx="493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0" name="Freihand 169">
                  <a:extLst>
                    <a:ext uri="{FF2B5EF4-FFF2-40B4-BE49-F238E27FC236}">
                      <a16:creationId xmlns:a16="http://schemas.microsoft.com/office/drawing/2014/main" id="{D78BC2FB-FCAD-06BD-7236-B6A399D9F601}"/>
                    </a:ext>
                  </a:extLst>
                </p14:cNvPr>
                <p14:cNvContentPartPr/>
                <p14:nvPr/>
              </p14:nvContentPartPr>
              <p14:xfrm>
                <a:off x="3241309" y="4566142"/>
                <a:ext cx="285840" cy="122040"/>
              </p14:xfrm>
            </p:contentPart>
          </mc:Choice>
          <mc:Fallback>
            <p:pic>
              <p:nvPicPr>
                <p:cNvPr id="170" name="Freihand 169">
                  <a:extLst>
                    <a:ext uri="{FF2B5EF4-FFF2-40B4-BE49-F238E27FC236}">
                      <a16:creationId xmlns:a16="http://schemas.microsoft.com/office/drawing/2014/main" id="{D78BC2FB-FCAD-06BD-7236-B6A399D9F601}"/>
                    </a:ext>
                  </a:extLst>
                </p:cNvPr>
                <p:cNvPicPr/>
                <p:nvPr/>
              </p:nvPicPr>
              <p:blipFill>
                <a:blip r:embed="rId344"/>
                <a:stretch>
                  <a:fillRect/>
                </a:stretch>
              </p:blipFill>
              <p:spPr>
                <a:xfrm>
                  <a:off x="3232669" y="4557502"/>
                  <a:ext cx="303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1" name="Freihand 170">
                  <a:extLst>
                    <a:ext uri="{FF2B5EF4-FFF2-40B4-BE49-F238E27FC236}">
                      <a16:creationId xmlns:a16="http://schemas.microsoft.com/office/drawing/2014/main" id="{160925C3-7CA8-1DF5-C5AD-6E6095A93FBC}"/>
                    </a:ext>
                  </a:extLst>
                </p14:cNvPr>
                <p14:cNvContentPartPr/>
                <p14:nvPr/>
              </p14:nvContentPartPr>
              <p14:xfrm>
                <a:off x="3299629" y="4635622"/>
                <a:ext cx="29520" cy="270000"/>
              </p14:xfrm>
            </p:contentPart>
          </mc:Choice>
          <mc:Fallback>
            <p:pic>
              <p:nvPicPr>
                <p:cNvPr id="171" name="Freihand 170">
                  <a:extLst>
                    <a:ext uri="{FF2B5EF4-FFF2-40B4-BE49-F238E27FC236}">
                      <a16:creationId xmlns:a16="http://schemas.microsoft.com/office/drawing/2014/main" id="{160925C3-7CA8-1DF5-C5AD-6E6095A93FBC}"/>
                    </a:ext>
                  </a:extLst>
                </p:cNvPr>
                <p:cNvPicPr/>
                <p:nvPr/>
              </p:nvPicPr>
              <p:blipFill>
                <a:blip r:embed="rId346"/>
                <a:stretch>
                  <a:fillRect/>
                </a:stretch>
              </p:blipFill>
              <p:spPr>
                <a:xfrm>
                  <a:off x="3290989" y="4626622"/>
                  <a:ext cx="471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3" name="Freihand 172">
                  <a:extLst>
                    <a:ext uri="{FF2B5EF4-FFF2-40B4-BE49-F238E27FC236}">
                      <a16:creationId xmlns:a16="http://schemas.microsoft.com/office/drawing/2014/main" id="{98C6A435-0A95-D875-54DE-8AD113789504}"/>
                    </a:ext>
                  </a:extLst>
                </p14:cNvPr>
                <p14:cNvContentPartPr/>
                <p14:nvPr/>
              </p14:nvContentPartPr>
              <p14:xfrm>
                <a:off x="3612829" y="4749022"/>
                <a:ext cx="183600" cy="15480"/>
              </p14:xfrm>
            </p:contentPart>
          </mc:Choice>
          <mc:Fallback>
            <p:pic>
              <p:nvPicPr>
                <p:cNvPr id="173" name="Freihand 172">
                  <a:extLst>
                    <a:ext uri="{FF2B5EF4-FFF2-40B4-BE49-F238E27FC236}">
                      <a16:creationId xmlns:a16="http://schemas.microsoft.com/office/drawing/2014/main" id="{98C6A435-0A95-D875-54DE-8AD113789504}"/>
                    </a:ext>
                  </a:extLst>
                </p:cNvPr>
                <p:cNvPicPr/>
                <p:nvPr/>
              </p:nvPicPr>
              <p:blipFill>
                <a:blip r:embed="rId348"/>
                <a:stretch>
                  <a:fillRect/>
                </a:stretch>
              </p:blipFill>
              <p:spPr>
                <a:xfrm>
                  <a:off x="3603829" y="4740022"/>
                  <a:ext cx="201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4" name="Freihand 173">
                  <a:extLst>
                    <a:ext uri="{FF2B5EF4-FFF2-40B4-BE49-F238E27FC236}">
                      <a16:creationId xmlns:a16="http://schemas.microsoft.com/office/drawing/2014/main" id="{456B8A63-6B39-12D5-5E1F-31BBD865BB3D}"/>
                    </a:ext>
                  </a:extLst>
                </p14:cNvPr>
                <p14:cNvContentPartPr/>
                <p14:nvPr/>
              </p14:nvContentPartPr>
              <p14:xfrm>
                <a:off x="3637669" y="4822102"/>
                <a:ext cx="169560" cy="18360"/>
              </p14:xfrm>
            </p:contentPart>
          </mc:Choice>
          <mc:Fallback>
            <p:pic>
              <p:nvPicPr>
                <p:cNvPr id="174" name="Freihand 173">
                  <a:extLst>
                    <a:ext uri="{FF2B5EF4-FFF2-40B4-BE49-F238E27FC236}">
                      <a16:creationId xmlns:a16="http://schemas.microsoft.com/office/drawing/2014/main" id="{456B8A63-6B39-12D5-5E1F-31BBD865BB3D}"/>
                    </a:ext>
                  </a:extLst>
                </p:cNvPr>
                <p:cNvPicPr/>
                <p:nvPr/>
              </p:nvPicPr>
              <p:blipFill>
                <a:blip r:embed="rId350"/>
                <a:stretch>
                  <a:fillRect/>
                </a:stretch>
              </p:blipFill>
              <p:spPr>
                <a:xfrm>
                  <a:off x="3628669" y="4813462"/>
                  <a:ext cx="187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5" name="Freihand 174">
                  <a:extLst>
                    <a:ext uri="{FF2B5EF4-FFF2-40B4-BE49-F238E27FC236}">
                      <a16:creationId xmlns:a16="http://schemas.microsoft.com/office/drawing/2014/main" id="{93F8321D-19F8-8E19-32F6-781D2DCA417B}"/>
                    </a:ext>
                  </a:extLst>
                </p14:cNvPr>
                <p14:cNvContentPartPr/>
                <p14:nvPr/>
              </p14:nvContentPartPr>
              <p14:xfrm>
                <a:off x="3921349" y="4575142"/>
                <a:ext cx="150480" cy="379440"/>
              </p14:xfrm>
            </p:contentPart>
          </mc:Choice>
          <mc:Fallback>
            <p:pic>
              <p:nvPicPr>
                <p:cNvPr id="175" name="Freihand 174">
                  <a:extLst>
                    <a:ext uri="{FF2B5EF4-FFF2-40B4-BE49-F238E27FC236}">
                      <a16:creationId xmlns:a16="http://schemas.microsoft.com/office/drawing/2014/main" id="{93F8321D-19F8-8E19-32F6-781D2DCA417B}"/>
                    </a:ext>
                  </a:extLst>
                </p:cNvPr>
                <p:cNvPicPr/>
                <p:nvPr/>
              </p:nvPicPr>
              <p:blipFill>
                <a:blip r:embed="rId352"/>
                <a:stretch>
                  <a:fillRect/>
                </a:stretch>
              </p:blipFill>
              <p:spPr>
                <a:xfrm>
                  <a:off x="3912709" y="4566502"/>
                  <a:ext cx="16812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7" name="Freihand 176">
                  <a:extLst>
                    <a:ext uri="{FF2B5EF4-FFF2-40B4-BE49-F238E27FC236}">
                      <a16:creationId xmlns:a16="http://schemas.microsoft.com/office/drawing/2014/main" id="{CB94BFDB-9824-4517-8873-436AAF68C524}"/>
                    </a:ext>
                  </a:extLst>
                </p14:cNvPr>
                <p14:cNvContentPartPr/>
                <p14:nvPr/>
              </p14:nvContentPartPr>
              <p14:xfrm>
                <a:off x="4242469" y="4675222"/>
                <a:ext cx="127080" cy="154800"/>
              </p14:xfrm>
            </p:contentPart>
          </mc:Choice>
          <mc:Fallback>
            <p:pic>
              <p:nvPicPr>
                <p:cNvPr id="177" name="Freihand 176">
                  <a:extLst>
                    <a:ext uri="{FF2B5EF4-FFF2-40B4-BE49-F238E27FC236}">
                      <a16:creationId xmlns:a16="http://schemas.microsoft.com/office/drawing/2014/main" id="{CB94BFDB-9824-4517-8873-436AAF68C524}"/>
                    </a:ext>
                  </a:extLst>
                </p:cNvPr>
                <p:cNvPicPr/>
                <p:nvPr/>
              </p:nvPicPr>
              <p:blipFill>
                <a:blip r:embed="rId354"/>
                <a:stretch>
                  <a:fillRect/>
                </a:stretch>
              </p:blipFill>
              <p:spPr>
                <a:xfrm>
                  <a:off x="4233469" y="4666222"/>
                  <a:ext cx="144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8" name="Freihand 177">
                  <a:extLst>
                    <a:ext uri="{FF2B5EF4-FFF2-40B4-BE49-F238E27FC236}">
                      <a16:creationId xmlns:a16="http://schemas.microsoft.com/office/drawing/2014/main" id="{A84039FE-DA72-42AC-1D48-B36EF14310D2}"/>
                    </a:ext>
                  </a:extLst>
                </p14:cNvPr>
                <p14:cNvContentPartPr/>
                <p14:nvPr/>
              </p14:nvContentPartPr>
              <p14:xfrm>
                <a:off x="4315189" y="4589902"/>
                <a:ext cx="11160" cy="260280"/>
              </p14:xfrm>
            </p:contentPart>
          </mc:Choice>
          <mc:Fallback>
            <p:pic>
              <p:nvPicPr>
                <p:cNvPr id="178" name="Freihand 177">
                  <a:extLst>
                    <a:ext uri="{FF2B5EF4-FFF2-40B4-BE49-F238E27FC236}">
                      <a16:creationId xmlns:a16="http://schemas.microsoft.com/office/drawing/2014/main" id="{A84039FE-DA72-42AC-1D48-B36EF14310D2}"/>
                    </a:ext>
                  </a:extLst>
                </p:cNvPr>
                <p:cNvPicPr/>
                <p:nvPr/>
              </p:nvPicPr>
              <p:blipFill>
                <a:blip r:embed="rId356"/>
                <a:stretch>
                  <a:fillRect/>
                </a:stretch>
              </p:blipFill>
              <p:spPr>
                <a:xfrm>
                  <a:off x="4306189" y="4581262"/>
                  <a:ext cx="288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80" name="Freihand 179">
                  <a:extLst>
                    <a:ext uri="{FF2B5EF4-FFF2-40B4-BE49-F238E27FC236}">
                      <a16:creationId xmlns:a16="http://schemas.microsoft.com/office/drawing/2014/main" id="{82C4BBFE-C77D-EFEB-17BF-F9B37765F7EF}"/>
                    </a:ext>
                  </a:extLst>
                </p14:cNvPr>
                <p14:cNvContentPartPr/>
                <p14:nvPr/>
              </p14:nvContentPartPr>
              <p14:xfrm>
                <a:off x="4521109" y="4825702"/>
                <a:ext cx="11160" cy="120240"/>
              </p14:xfrm>
            </p:contentPart>
          </mc:Choice>
          <mc:Fallback>
            <p:pic>
              <p:nvPicPr>
                <p:cNvPr id="180" name="Freihand 179">
                  <a:extLst>
                    <a:ext uri="{FF2B5EF4-FFF2-40B4-BE49-F238E27FC236}">
                      <a16:creationId xmlns:a16="http://schemas.microsoft.com/office/drawing/2014/main" id="{82C4BBFE-C77D-EFEB-17BF-F9B37765F7EF}"/>
                    </a:ext>
                  </a:extLst>
                </p:cNvPr>
                <p:cNvPicPr/>
                <p:nvPr/>
              </p:nvPicPr>
              <p:blipFill>
                <a:blip r:embed="rId358"/>
                <a:stretch>
                  <a:fillRect/>
                </a:stretch>
              </p:blipFill>
              <p:spPr>
                <a:xfrm>
                  <a:off x="4512109" y="4817062"/>
                  <a:ext cx="28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81" name="Freihand 180">
                  <a:extLst>
                    <a:ext uri="{FF2B5EF4-FFF2-40B4-BE49-F238E27FC236}">
                      <a16:creationId xmlns:a16="http://schemas.microsoft.com/office/drawing/2014/main" id="{093612EF-3074-F029-40BC-8495C4F2C2F8}"/>
                    </a:ext>
                  </a:extLst>
                </p14:cNvPr>
                <p14:cNvContentPartPr/>
                <p14:nvPr/>
              </p14:nvContentPartPr>
              <p14:xfrm>
                <a:off x="4722709" y="4658302"/>
                <a:ext cx="10800" cy="168120"/>
              </p14:xfrm>
            </p:contentPart>
          </mc:Choice>
          <mc:Fallback>
            <p:pic>
              <p:nvPicPr>
                <p:cNvPr id="181" name="Freihand 180">
                  <a:extLst>
                    <a:ext uri="{FF2B5EF4-FFF2-40B4-BE49-F238E27FC236}">
                      <a16:creationId xmlns:a16="http://schemas.microsoft.com/office/drawing/2014/main" id="{093612EF-3074-F029-40BC-8495C4F2C2F8}"/>
                    </a:ext>
                  </a:extLst>
                </p:cNvPr>
                <p:cNvPicPr/>
                <p:nvPr/>
              </p:nvPicPr>
              <p:blipFill>
                <a:blip r:embed="rId360"/>
                <a:stretch>
                  <a:fillRect/>
                </a:stretch>
              </p:blipFill>
              <p:spPr>
                <a:xfrm>
                  <a:off x="4713709" y="4649302"/>
                  <a:ext cx="28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82" name="Freihand 181">
                  <a:extLst>
                    <a:ext uri="{FF2B5EF4-FFF2-40B4-BE49-F238E27FC236}">
                      <a16:creationId xmlns:a16="http://schemas.microsoft.com/office/drawing/2014/main" id="{7BD8D6EE-852E-DBF9-2405-12111B32105C}"/>
                    </a:ext>
                  </a:extLst>
                </p14:cNvPr>
                <p14:cNvContentPartPr/>
                <p14:nvPr/>
              </p14:nvContentPartPr>
              <p14:xfrm>
                <a:off x="4643149" y="4625182"/>
                <a:ext cx="191520" cy="117720"/>
              </p14:xfrm>
            </p:contentPart>
          </mc:Choice>
          <mc:Fallback>
            <p:pic>
              <p:nvPicPr>
                <p:cNvPr id="182" name="Freihand 181">
                  <a:extLst>
                    <a:ext uri="{FF2B5EF4-FFF2-40B4-BE49-F238E27FC236}">
                      <a16:creationId xmlns:a16="http://schemas.microsoft.com/office/drawing/2014/main" id="{7BD8D6EE-852E-DBF9-2405-12111B32105C}"/>
                    </a:ext>
                  </a:extLst>
                </p:cNvPr>
                <p:cNvPicPr/>
                <p:nvPr/>
              </p:nvPicPr>
              <p:blipFill>
                <a:blip r:embed="rId362"/>
                <a:stretch>
                  <a:fillRect/>
                </a:stretch>
              </p:blipFill>
              <p:spPr>
                <a:xfrm>
                  <a:off x="4634509" y="4616542"/>
                  <a:ext cx="209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83" name="Freihand 182">
                  <a:extLst>
                    <a:ext uri="{FF2B5EF4-FFF2-40B4-BE49-F238E27FC236}">
                      <a16:creationId xmlns:a16="http://schemas.microsoft.com/office/drawing/2014/main" id="{77C81730-7314-FDBF-BF3F-63F54B347DEA}"/>
                    </a:ext>
                  </a:extLst>
                </p14:cNvPr>
                <p14:cNvContentPartPr/>
                <p14:nvPr/>
              </p14:nvContentPartPr>
              <p14:xfrm>
                <a:off x="4862389" y="4792942"/>
                <a:ext cx="100440" cy="90720"/>
              </p14:xfrm>
            </p:contentPart>
          </mc:Choice>
          <mc:Fallback>
            <p:pic>
              <p:nvPicPr>
                <p:cNvPr id="183" name="Freihand 182">
                  <a:extLst>
                    <a:ext uri="{FF2B5EF4-FFF2-40B4-BE49-F238E27FC236}">
                      <a16:creationId xmlns:a16="http://schemas.microsoft.com/office/drawing/2014/main" id="{77C81730-7314-FDBF-BF3F-63F54B347DEA}"/>
                    </a:ext>
                  </a:extLst>
                </p:cNvPr>
                <p:cNvPicPr/>
                <p:nvPr/>
              </p:nvPicPr>
              <p:blipFill>
                <a:blip r:embed="rId364"/>
                <a:stretch>
                  <a:fillRect/>
                </a:stretch>
              </p:blipFill>
              <p:spPr>
                <a:xfrm>
                  <a:off x="4853749" y="4784302"/>
                  <a:ext cx="118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6" name="Freihand 205">
                  <a:extLst>
                    <a:ext uri="{FF2B5EF4-FFF2-40B4-BE49-F238E27FC236}">
                      <a16:creationId xmlns:a16="http://schemas.microsoft.com/office/drawing/2014/main" id="{F07701A7-EBDC-DC68-91B3-35FE94747479}"/>
                    </a:ext>
                  </a:extLst>
                </p14:cNvPr>
                <p14:cNvContentPartPr/>
                <p14:nvPr/>
              </p14:nvContentPartPr>
              <p14:xfrm>
                <a:off x="4579429" y="4530862"/>
                <a:ext cx="108360" cy="389880"/>
              </p14:xfrm>
            </p:contentPart>
          </mc:Choice>
          <mc:Fallback>
            <p:pic>
              <p:nvPicPr>
                <p:cNvPr id="206" name="Freihand 205">
                  <a:extLst>
                    <a:ext uri="{FF2B5EF4-FFF2-40B4-BE49-F238E27FC236}">
                      <a16:creationId xmlns:a16="http://schemas.microsoft.com/office/drawing/2014/main" id="{F07701A7-EBDC-DC68-91B3-35FE94747479}"/>
                    </a:ext>
                  </a:extLst>
                </p:cNvPr>
                <p:cNvPicPr/>
                <p:nvPr/>
              </p:nvPicPr>
              <p:blipFill>
                <a:blip r:embed="rId366"/>
                <a:stretch>
                  <a:fillRect/>
                </a:stretch>
              </p:blipFill>
              <p:spPr>
                <a:xfrm>
                  <a:off x="4570429" y="4521862"/>
                  <a:ext cx="12600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7" name="Freihand 206">
                  <a:extLst>
                    <a:ext uri="{FF2B5EF4-FFF2-40B4-BE49-F238E27FC236}">
                      <a16:creationId xmlns:a16="http://schemas.microsoft.com/office/drawing/2014/main" id="{A93FE45A-196A-6ABB-388D-1622255D5C94}"/>
                    </a:ext>
                  </a:extLst>
                </p14:cNvPr>
                <p14:cNvContentPartPr/>
                <p14:nvPr/>
              </p14:nvContentPartPr>
              <p14:xfrm>
                <a:off x="4970389" y="4526182"/>
                <a:ext cx="54000" cy="343080"/>
              </p14:xfrm>
            </p:contentPart>
          </mc:Choice>
          <mc:Fallback>
            <p:pic>
              <p:nvPicPr>
                <p:cNvPr id="207" name="Freihand 206">
                  <a:extLst>
                    <a:ext uri="{FF2B5EF4-FFF2-40B4-BE49-F238E27FC236}">
                      <a16:creationId xmlns:a16="http://schemas.microsoft.com/office/drawing/2014/main" id="{A93FE45A-196A-6ABB-388D-1622255D5C94}"/>
                    </a:ext>
                  </a:extLst>
                </p:cNvPr>
                <p:cNvPicPr/>
                <p:nvPr/>
              </p:nvPicPr>
              <p:blipFill>
                <a:blip r:embed="rId368"/>
                <a:stretch>
                  <a:fillRect/>
                </a:stretch>
              </p:blipFill>
              <p:spPr>
                <a:xfrm>
                  <a:off x="4961389" y="4517182"/>
                  <a:ext cx="7164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6" name="Freihand 225">
                  <a:extLst>
                    <a:ext uri="{FF2B5EF4-FFF2-40B4-BE49-F238E27FC236}">
                      <a16:creationId xmlns:a16="http://schemas.microsoft.com/office/drawing/2014/main" id="{43C7E796-77E1-2C6F-BAC0-04BE24B33233}"/>
                    </a:ext>
                  </a:extLst>
                </p14:cNvPr>
                <p14:cNvContentPartPr/>
                <p14:nvPr/>
              </p14:nvContentPartPr>
              <p14:xfrm>
                <a:off x="4276309" y="5391982"/>
                <a:ext cx="16200" cy="132840"/>
              </p14:xfrm>
            </p:contentPart>
          </mc:Choice>
          <mc:Fallback>
            <p:pic>
              <p:nvPicPr>
                <p:cNvPr id="226" name="Freihand 225">
                  <a:extLst>
                    <a:ext uri="{FF2B5EF4-FFF2-40B4-BE49-F238E27FC236}">
                      <a16:creationId xmlns:a16="http://schemas.microsoft.com/office/drawing/2014/main" id="{43C7E796-77E1-2C6F-BAC0-04BE24B33233}"/>
                    </a:ext>
                  </a:extLst>
                </p:cNvPr>
                <p:cNvPicPr/>
                <p:nvPr/>
              </p:nvPicPr>
              <p:blipFill>
                <a:blip r:embed="rId370"/>
                <a:stretch>
                  <a:fillRect/>
                </a:stretch>
              </p:blipFill>
              <p:spPr>
                <a:xfrm>
                  <a:off x="4267669" y="5382982"/>
                  <a:ext cx="33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7" name="Freihand 226">
                  <a:extLst>
                    <a:ext uri="{FF2B5EF4-FFF2-40B4-BE49-F238E27FC236}">
                      <a16:creationId xmlns:a16="http://schemas.microsoft.com/office/drawing/2014/main" id="{2E83D728-BCF7-A430-639A-C64FC30493FF}"/>
                    </a:ext>
                  </a:extLst>
                </p14:cNvPr>
                <p14:cNvContentPartPr/>
                <p14:nvPr/>
              </p14:nvContentPartPr>
              <p14:xfrm>
                <a:off x="4199629" y="5310982"/>
                <a:ext cx="172800" cy="108720"/>
              </p14:xfrm>
            </p:contentPart>
          </mc:Choice>
          <mc:Fallback>
            <p:pic>
              <p:nvPicPr>
                <p:cNvPr id="227" name="Freihand 226">
                  <a:extLst>
                    <a:ext uri="{FF2B5EF4-FFF2-40B4-BE49-F238E27FC236}">
                      <a16:creationId xmlns:a16="http://schemas.microsoft.com/office/drawing/2014/main" id="{2E83D728-BCF7-A430-639A-C64FC30493FF}"/>
                    </a:ext>
                  </a:extLst>
                </p:cNvPr>
                <p:cNvPicPr/>
                <p:nvPr/>
              </p:nvPicPr>
              <p:blipFill>
                <a:blip r:embed="rId372"/>
                <a:stretch>
                  <a:fillRect/>
                </a:stretch>
              </p:blipFill>
              <p:spPr>
                <a:xfrm>
                  <a:off x="4190629" y="5301982"/>
                  <a:ext cx="190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8" name="Freihand 227">
                  <a:extLst>
                    <a:ext uri="{FF2B5EF4-FFF2-40B4-BE49-F238E27FC236}">
                      <a16:creationId xmlns:a16="http://schemas.microsoft.com/office/drawing/2014/main" id="{37D207ED-B63D-A99A-B125-AF24D1C77375}"/>
                    </a:ext>
                  </a:extLst>
                </p14:cNvPr>
                <p14:cNvContentPartPr/>
                <p14:nvPr/>
              </p14:nvContentPartPr>
              <p14:xfrm>
                <a:off x="4390789" y="5478022"/>
                <a:ext cx="91800" cy="81000"/>
              </p14:xfrm>
            </p:contentPart>
          </mc:Choice>
          <mc:Fallback>
            <p:pic>
              <p:nvPicPr>
                <p:cNvPr id="228" name="Freihand 227">
                  <a:extLst>
                    <a:ext uri="{FF2B5EF4-FFF2-40B4-BE49-F238E27FC236}">
                      <a16:creationId xmlns:a16="http://schemas.microsoft.com/office/drawing/2014/main" id="{37D207ED-B63D-A99A-B125-AF24D1C77375}"/>
                    </a:ext>
                  </a:extLst>
                </p:cNvPr>
                <p:cNvPicPr/>
                <p:nvPr/>
              </p:nvPicPr>
              <p:blipFill>
                <a:blip r:embed="rId374"/>
                <a:stretch>
                  <a:fillRect/>
                </a:stretch>
              </p:blipFill>
              <p:spPr>
                <a:xfrm>
                  <a:off x="4382149" y="5469022"/>
                  <a:ext cx="109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9" name="Freihand 228">
                  <a:extLst>
                    <a:ext uri="{FF2B5EF4-FFF2-40B4-BE49-F238E27FC236}">
                      <a16:creationId xmlns:a16="http://schemas.microsoft.com/office/drawing/2014/main" id="{068C9BFE-1CBD-8DA0-38A2-22575217D235}"/>
                    </a:ext>
                  </a:extLst>
                </p14:cNvPr>
                <p14:cNvContentPartPr/>
                <p14:nvPr/>
              </p14:nvContentPartPr>
              <p14:xfrm>
                <a:off x="4629469" y="5465062"/>
                <a:ext cx="15480" cy="84600"/>
              </p14:xfrm>
            </p:contentPart>
          </mc:Choice>
          <mc:Fallback>
            <p:pic>
              <p:nvPicPr>
                <p:cNvPr id="229" name="Freihand 228">
                  <a:extLst>
                    <a:ext uri="{FF2B5EF4-FFF2-40B4-BE49-F238E27FC236}">
                      <a16:creationId xmlns:a16="http://schemas.microsoft.com/office/drawing/2014/main" id="{068C9BFE-1CBD-8DA0-38A2-22575217D235}"/>
                    </a:ext>
                  </a:extLst>
                </p:cNvPr>
                <p:cNvPicPr/>
                <p:nvPr/>
              </p:nvPicPr>
              <p:blipFill>
                <a:blip r:embed="rId376"/>
                <a:stretch>
                  <a:fillRect/>
                </a:stretch>
              </p:blipFill>
              <p:spPr>
                <a:xfrm>
                  <a:off x="4620469" y="5456422"/>
                  <a:ext cx="33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0" name="Freihand 229">
                  <a:extLst>
                    <a:ext uri="{FF2B5EF4-FFF2-40B4-BE49-F238E27FC236}">
                      <a16:creationId xmlns:a16="http://schemas.microsoft.com/office/drawing/2014/main" id="{7E13CB7A-5661-C9EF-848C-7A5B37865C84}"/>
                    </a:ext>
                  </a:extLst>
                </p14:cNvPr>
                <p14:cNvContentPartPr/>
                <p14:nvPr/>
              </p14:nvContentPartPr>
              <p14:xfrm>
                <a:off x="4803349" y="5308102"/>
                <a:ext cx="30960" cy="176760"/>
              </p14:xfrm>
            </p:contentPart>
          </mc:Choice>
          <mc:Fallback>
            <p:pic>
              <p:nvPicPr>
                <p:cNvPr id="230" name="Freihand 229">
                  <a:extLst>
                    <a:ext uri="{FF2B5EF4-FFF2-40B4-BE49-F238E27FC236}">
                      <a16:creationId xmlns:a16="http://schemas.microsoft.com/office/drawing/2014/main" id="{7E13CB7A-5661-C9EF-848C-7A5B37865C84}"/>
                    </a:ext>
                  </a:extLst>
                </p:cNvPr>
                <p:cNvPicPr/>
                <p:nvPr/>
              </p:nvPicPr>
              <p:blipFill>
                <a:blip r:embed="rId378"/>
                <a:stretch>
                  <a:fillRect/>
                </a:stretch>
              </p:blipFill>
              <p:spPr>
                <a:xfrm>
                  <a:off x="4794349" y="5299462"/>
                  <a:ext cx="48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1" name="Freihand 230">
                  <a:extLst>
                    <a:ext uri="{FF2B5EF4-FFF2-40B4-BE49-F238E27FC236}">
                      <a16:creationId xmlns:a16="http://schemas.microsoft.com/office/drawing/2014/main" id="{C9D40884-D62D-9093-A8C8-B80AEC71972D}"/>
                    </a:ext>
                  </a:extLst>
                </p14:cNvPr>
                <p14:cNvContentPartPr/>
                <p14:nvPr/>
              </p14:nvContentPartPr>
              <p14:xfrm>
                <a:off x="4786789" y="5296582"/>
                <a:ext cx="129600" cy="95400"/>
              </p14:xfrm>
            </p:contentPart>
          </mc:Choice>
          <mc:Fallback>
            <p:pic>
              <p:nvPicPr>
                <p:cNvPr id="231" name="Freihand 230">
                  <a:extLst>
                    <a:ext uri="{FF2B5EF4-FFF2-40B4-BE49-F238E27FC236}">
                      <a16:creationId xmlns:a16="http://schemas.microsoft.com/office/drawing/2014/main" id="{C9D40884-D62D-9093-A8C8-B80AEC71972D}"/>
                    </a:ext>
                  </a:extLst>
                </p:cNvPr>
                <p:cNvPicPr/>
                <p:nvPr/>
              </p:nvPicPr>
              <p:blipFill>
                <a:blip r:embed="rId380"/>
                <a:stretch>
                  <a:fillRect/>
                </a:stretch>
              </p:blipFill>
              <p:spPr>
                <a:xfrm>
                  <a:off x="4777789" y="5287582"/>
                  <a:ext cx="147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2" name="Freihand 231">
                  <a:extLst>
                    <a:ext uri="{FF2B5EF4-FFF2-40B4-BE49-F238E27FC236}">
                      <a16:creationId xmlns:a16="http://schemas.microsoft.com/office/drawing/2014/main" id="{D6FD06B9-93FF-41BF-7EC4-BED8DBA7A5F2}"/>
                    </a:ext>
                  </a:extLst>
                </p14:cNvPr>
                <p14:cNvContentPartPr/>
                <p14:nvPr/>
              </p14:nvContentPartPr>
              <p14:xfrm>
                <a:off x="4915309" y="5471902"/>
                <a:ext cx="105120" cy="110160"/>
              </p14:xfrm>
            </p:contentPart>
          </mc:Choice>
          <mc:Fallback>
            <p:pic>
              <p:nvPicPr>
                <p:cNvPr id="232" name="Freihand 231">
                  <a:extLst>
                    <a:ext uri="{FF2B5EF4-FFF2-40B4-BE49-F238E27FC236}">
                      <a16:creationId xmlns:a16="http://schemas.microsoft.com/office/drawing/2014/main" id="{D6FD06B9-93FF-41BF-7EC4-BED8DBA7A5F2}"/>
                    </a:ext>
                  </a:extLst>
                </p:cNvPr>
                <p:cNvPicPr/>
                <p:nvPr/>
              </p:nvPicPr>
              <p:blipFill>
                <a:blip r:embed="rId382"/>
                <a:stretch>
                  <a:fillRect/>
                </a:stretch>
              </p:blipFill>
              <p:spPr>
                <a:xfrm>
                  <a:off x="4906309" y="5463262"/>
                  <a:ext cx="122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5" name="Freihand 244">
                  <a:extLst>
                    <a:ext uri="{FF2B5EF4-FFF2-40B4-BE49-F238E27FC236}">
                      <a16:creationId xmlns:a16="http://schemas.microsoft.com/office/drawing/2014/main" id="{1B13D9FB-BC8B-AF6B-F3A3-3E179D19AF30}"/>
                    </a:ext>
                  </a:extLst>
                </p14:cNvPr>
                <p14:cNvContentPartPr/>
                <p14:nvPr/>
              </p14:nvContentPartPr>
              <p14:xfrm>
                <a:off x="1029829" y="5831182"/>
                <a:ext cx="19800" cy="244800"/>
              </p14:xfrm>
            </p:contentPart>
          </mc:Choice>
          <mc:Fallback>
            <p:pic>
              <p:nvPicPr>
                <p:cNvPr id="245" name="Freihand 244">
                  <a:extLst>
                    <a:ext uri="{FF2B5EF4-FFF2-40B4-BE49-F238E27FC236}">
                      <a16:creationId xmlns:a16="http://schemas.microsoft.com/office/drawing/2014/main" id="{1B13D9FB-BC8B-AF6B-F3A3-3E179D19AF30}"/>
                    </a:ext>
                  </a:extLst>
                </p:cNvPr>
                <p:cNvPicPr/>
                <p:nvPr/>
              </p:nvPicPr>
              <p:blipFill>
                <a:blip r:embed="rId384"/>
                <a:stretch>
                  <a:fillRect/>
                </a:stretch>
              </p:blipFill>
              <p:spPr>
                <a:xfrm>
                  <a:off x="1020829" y="5822542"/>
                  <a:ext cx="374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6" name="Freihand 245">
                  <a:extLst>
                    <a:ext uri="{FF2B5EF4-FFF2-40B4-BE49-F238E27FC236}">
                      <a16:creationId xmlns:a16="http://schemas.microsoft.com/office/drawing/2014/main" id="{33AE3280-AB99-108C-F429-F29576AB2E3E}"/>
                    </a:ext>
                  </a:extLst>
                </p14:cNvPr>
                <p14:cNvContentPartPr/>
                <p14:nvPr/>
              </p14:nvContentPartPr>
              <p14:xfrm>
                <a:off x="929389" y="5778982"/>
                <a:ext cx="248760" cy="191520"/>
              </p14:xfrm>
            </p:contentPart>
          </mc:Choice>
          <mc:Fallback>
            <p:pic>
              <p:nvPicPr>
                <p:cNvPr id="246" name="Freihand 245">
                  <a:extLst>
                    <a:ext uri="{FF2B5EF4-FFF2-40B4-BE49-F238E27FC236}">
                      <a16:creationId xmlns:a16="http://schemas.microsoft.com/office/drawing/2014/main" id="{33AE3280-AB99-108C-F429-F29576AB2E3E}"/>
                    </a:ext>
                  </a:extLst>
                </p:cNvPr>
                <p:cNvPicPr/>
                <p:nvPr/>
              </p:nvPicPr>
              <p:blipFill>
                <a:blip r:embed="rId386"/>
                <a:stretch>
                  <a:fillRect/>
                </a:stretch>
              </p:blipFill>
              <p:spPr>
                <a:xfrm>
                  <a:off x="920389" y="5769982"/>
                  <a:ext cx="2664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7" name="Freihand 246">
                  <a:extLst>
                    <a:ext uri="{FF2B5EF4-FFF2-40B4-BE49-F238E27FC236}">
                      <a16:creationId xmlns:a16="http://schemas.microsoft.com/office/drawing/2014/main" id="{F164CB2F-E4C4-987B-8930-D00093C148A5}"/>
                    </a:ext>
                  </a:extLst>
                </p14:cNvPr>
                <p14:cNvContentPartPr/>
                <p14:nvPr/>
              </p14:nvContentPartPr>
              <p14:xfrm>
                <a:off x="959269" y="5875102"/>
                <a:ext cx="42840" cy="252000"/>
              </p14:xfrm>
            </p:contentPart>
          </mc:Choice>
          <mc:Fallback>
            <p:pic>
              <p:nvPicPr>
                <p:cNvPr id="247" name="Freihand 246">
                  <a:extLst>
                    <a:ext uri="{FF2B5EF4-FFF2-40B4-BE49-F238E27FC236}">
                      <a16:creationId xmlns:a16="http://schemas.microsoft.com/office/drawing/2014/main" id="{F164CB2F-E4C4-987B-8930-D00093C148A5}"/>
                    </a:ext>
                  </a:extLst>
                </p:cNvPr>
                <p:cNvPicPr/>
                <p:nvPr/>
              </p:nvPicPr>
              <p:blipFill>
                <a:blip r:embed="rId388"/>
                <a:stretch>
                  <a:fillRect/>
                </a:stretch>
              </p:blipFill>
              <p:spPr>
                <a:xfrm>
                  <a:off x="950269" y="5866102"/>
                  <a:ext cx="604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8" name="Freihand 247">
                  <a:extLst>
                    <a:ext uri="{FF2B5EF4-FFF2-40B4-BE49-F238E27FC236}">
                      <a16:creationId xmlns:a16="http://schemas.microsoft.com/office/drawing/2014/main" id="{E37751DC-03D5-8735-75EA-DD28753AB161}"/>
                    </a:ext>
                  </a:extLst>
                </p14:cNvPr>
                <p14:cNvContentPartPr/>
                <p14:nvPr/>
              </p14:nvContentPartPr>
              <p14:xfrm>
                <a:off x="1299109" y="5742982"/>
                <a:ext cx="24120" cy="348480"/>
              </p14:xfrm>
            </p:contentPart>
          </mc:Choice>
          <mc:Fallback>
            <p:pic>
              <p:nvPicPr>
                <p:cNvPr id="248" name="Freihand 247">
                  <a:extLst>
                    <a:ext uri="{FF2B5EF4-FFF2-40B4-BE49-F238E27FC236}">
                      <a16:creationId xmlns:a16="http://schemas.microsoft.com/office/drawing/2014/main" id="{E37751DC-03D5-8735-75EA-DD28753AB161}"/>
                    </a:ext>
                  </a:extLst>
                </p:cNvPr>
                <p:cNvPicPr/>
                <p:nvPr/>
              </p:nvPicPr>
              <p:blipFill>
                <a:blip r:embed="rId390"/>
                <a:stretch>
                  <a:fillRect/>
                </a:stretch>
              </p:blipFill>
              <p:spPr>
                <a:xfrm>
                  <a:off x="1290469" y="5733982"/>
                  <a:ext cx="4176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0" name="Freihand 249">
                  <a:extLst>
                    <a:ext uri="{FF2B5EF4-FFF2-40B4-BE49-F238E27FC236}">
                      <a16:creationId xmlns:a16="http://schemas.microsoft.com/office/drawing/2014/main" id="{E0A3BCC6-0F83-C3A0-62EC-1A9A7DC9586C}"/>
                    </a:ext>
                  </a:extLst>
                </p14:cNvPr>
                <p14:cNvContentPartPr/>
                <p14:nvPr/>
              </p14:nvContentPartPr>
              <p14:xfrm>
                <a:off x="839029" y="5678902"/>
                <a:ext cx="44640" cy="550800"/>
              </p14:xfrm>
            </p:contentPart>
          </mc:Choice>
          <mc:Fallback>
            <p:pic>
              <p:nvPicPr>
                <p:cNvPr id="250" name="Freihand 249">
                  <a:extLst>
                    <a:ext uri="{FF2B5EF4-FFF2-40B4-BE49-F238E27FC236}">
                      <a16:creationId xmlns:a16="http://schemas.microsoft.com/office/drawing/2014/main" id="{E0A3BCC6-0F83-C3A0-62EC-1A9A7DC9586C}"/>
                    </a:ext>
                  </a:extLst>
                </p:cNvPr>
                <p:cNvPicPr/>
                <p:nvPr/>
              </p:nvPicPr>
              <p:blipFill>
                <a:blip r:embed="rId392"/>
                <a:stretch>
                  <a:fillRect/>
                </a:stretch>
              </p:blipFill>
              <p:spPr>
                <a:xfrm>
                  <a:off x="830029" y="5670262"/>
                  <a:ext cx="6228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2" name="Freihand 251">
                  <a:extLst>
                    <a:ext uri="{FF2B5EF4-FFF2-40B4-BE49-F238E27FC236}">
                      <a16:creationId xmlns:a16="http://schemas.microsoft.com/office/drawing/2014/main" id="{82B65C16-4C91-B597-305D-E7C98656629E}"/>
                    </a:ext>
                  </a:extLst>
                </p14:cNvPr>
                <p14:cNvContentPartPr/>
                <p14:nvPr/>
              </p14:nvContentPartPr>
              <p14:xfrm>
                <a:off x="602149" y="5596822"/>
                <a:ext cx="801720" cy="60480"/>
              </p14:xfrm>
            </p:contentPart>
          </mc:Choice>
          <mc:Fallback>
            <p:pic>
              <p:nvPicPr>
                <p:cNvPr id="252" name="Freihand 251">
                  <a:extLst>
                    <a:ext uri="{FF2B5EF4-FFF2-40B4-BE49-F238E27FC236}">
                      <a16:creationId xmlns:a16="http://schemas.microsoft.com/office/drawing/2014/main" id="{82B65C16-4C91-B597-305D-E7C98656629E}"/>
                    </a:ext>
                  </a:extLst>
                </p:cNvPr>
                <p:cNvPicPr/>
                <p:nvPr/>
              </p:nvPicPr>
              <p:blipFill>
                <a:blip r:embed="rId394"/>
                <a:stretch>
                  <a:fillRect/>
                </a:stretch>
              </p:blipFill>
              <p:spPr>
                <a:xfrm>
                  <a:off x="593149" y="5588182"/>
                  <a:ext cx="819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55" name="Freihand 154">
                  <a:extLst>
                    <a:ext uri="{FF2B5EF4-FFF2-40B4-BE49-F238E27FC236}">
                      <a16:creationId xmlns:a16="http://schemas.microsoft.com/office/drawing/2014/main" id="{E66D9AAB-B201-B9B8-AC8A-2F98861E50C1}"/>
                    </a:ext>
                  </a:extLst>
                </p14:cNvPr>
                <p14:cNvContentPartPr/>
                <p14:nvPr/>
              </p14:nvContentPartPr>
              <p14:xfrm>
                <a:off x="628789" y="4761982"/>
                <a:ext cx="194760" cy="41760"/>
              </p14:xfrm>
            </p:contentPart>
          </mc:Choice>
          <mc:Fallback>
            <p:pic>
              <p:nvPicPr>
                <p:cNvPr id="155" name="Freihand 154">
                  <a:extLst>
                    <a:ext uri="{FF2B5EF4-FFF2-40B4-BE49-F238E27FC236}">
                      <a16:creationId xmlns:a16="http://schemas.microsoft.com/office/drawing/2014/main" id="{E66D9AAB-B201-B9B8-AC8A-2F98861E50C1}"/>
                    </a:ext>
                  </a:extLst>
                </p:cNvPr>
                <p:cNvPicPr/>
                <p:nvPr/>
              </p:nvPicPr>
              <p:blipFill>
                <a:blip r:embed="rId396"/>
                <a:stretch>
                  <a:fillRect/>
                </a:stretch>
              </p:blipFill>
              <p:spPr>
                <a:xfrm>
                  <a:off x="620149" y="4752982"/>
                  <a:ext cx="212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56" name="Freihand 155">
                  <a:extLst>
                    <a:ext uri="{FF2B5EF4-FFF2-40B4-BE49-F238E27FC236}">
                      <a16:creationId xmlns:a16="http://schemas.microsoft.com/office/drawing/2014/main" id="{84144CA9-411A-0C4D-4689-330DDB88E5F7}"/>
                    </a:ext>
                  </a:extLst>
                </p14:cNvPr>
                <p14:cNvContentPartPr/>
                <p14:nvPr/>
              </p14:nvContentPartPr>
              <p14:xfrm>
                <a:off x="648589" y="4842262"/>
                <a:ext cx="185040" cy="25560"/>
              </p14:xfrm>
            </p:contentPart>
          </mc:Choice>
          <mc:Fallback>
            <p:pic>
              <p:nvPicPr>
                <p:cNvPr id="156" name="Freihand 155">
                  <a:extLst>
                    <a:ext uri="{FF2B5EF4-FFF2-40B4-BE49-F238E27FC236}">
                      <a16:creationId xmlns:a16="http://schemas.microsoft.com/office/drawing/2014/main" id="{84144CA9-411A-0C4D-4689-330DDB88E5F7}"/>
                    </a:ext>
                  </a:extLst>
                </p:cNvPr>
                <p:cNvPicPr/>
                <p:nvPr/>
              </p:nvPicPr>
              <p:blipFill>
                <a:blip r:embed="rId398"/>
                <a:stretch>
                  <a:fillRect/>
                </a:stretch>
              </p:blipFill>
              <p:spPr>
                <a:xfrm>
                  <a:off x="639589" y="4833622"/>
                  <a:ext cx="202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57" name="Freihand 156">
                  <a:extLst>
                    <a:ext uri="{FF2B5EF4-FFF2-40B4-BE49-F238E27FC236}">
                      <a16:creationId xmlns:a16="http://schemas.microsoft.com/office/drawing/2014/main" id="{4AB05322-6781-FEEE-433B-54023E92754C}"/>
                    </a:ext>
                  </a:extLst>
                </p14:cNvPr>
                <p14:cNvContentPartPr/>
                <p14:nvPr/>
              </p14:nvContentPartPr>
              <p14:xfrm>
                <a:off x="909229" y="4691782"/>
                <a:ext cx="115560" cy="235080"/>
              </p14:xfrm>
            </p:contentPart>
          </mc:Choice>
          <mc:Fallback>
            <p:pic>
              <p:nvPicPr>
                <p:cNvPr id="157" name="Freihand 156">
                  <a:extLst>
                    <a:ext uri="{FF2B5EF4-FFF2-40B4-BE49-F238E27FC236}">
                      <a16:creationId xmlns:a16="http://schemas.microsoft.com/office/drawing/2014/main" id="{4AB05322-6781-FEEE-433B-54023E92754C}"/>
                    </a:ext>
                  </a:extLst>
                </p:cNvPr>
                <p:cNvPicPr/>
                <p:nvPr/>
              </p:nvPicPr>
              <p:blipFill>
                <a:blip r:embed="rId400"/>
                <a:stretch>
                  <a:fillRect/>
                </a:stretch>
              </p:blipFill>
              <p:spPr>
                <a:xfrm>
                  <a:off x="900229" y="4682782"/>
                  <a:ext cx="1332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58" name="Freihand 157">
                  <a:extLst>
                    <a:ext uri="{FF2B5EF4-FFF2-40B4-BE49-F238E27FC236}">
                      <a16:creationId xmlns:a16="http://schemas.microsoft.com/office/drawing/2014/main" id="{98EE2640-812B-F8D7-FD1F-FED7BB320013}"/>
                    </a:ext>
                  </a:extLst>
                </p14:cNvPr>
                <p14:cNvContentPartPr/>
                <p14:nvPr/>
              </p14:nvContentPartPr>
              <p14:xfrm>
                <a:off x="1330069" y="4624102"/>
                <a:ext cx="36720" cy="247680"/>
              </p14:xfrm>
            </p:contentPart>
          </mc:Choice>
          <mc:Fallback>
            <p:pic>
              <p:nvPicPr>
                <p:cNvPr id="158" name="Freihand 157">
                  <a:extLst>
                    <a:ext uri="{FF2B5EF4-FFF2-40B4-BE49-F238E27FC236}">
                      <a16:creationId xmlns:a16="http://schemas.microsoft.com/office/drawing/2014/main" id="{98EE2640-812B-F8D7-FD1F-FED7BB320013}"/>
                    </a:ext>
                  </a:extLst>
                </p:cNvPr>
                <p:cNvPicPr/>
                <p:nvPr/>
              </p:nvPicPr>
              <p:blipFill>
                <a:blip r:embed="rId402"/>
                <a:stretch>
                  <a:fillRect/>
                </a:stretch>
              </p:blipFill>
              <p:spPr>
                <a:xfrm>
                  <a:off x="1321429" y="4615462"/>
                  <a:ext cx="543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59" name="Freihand 158">
                  <a:extLst>
                    <a:ext uri="{FF2B5EF4-FFF2-40B4-BE49-F238E27FC236}">
                      <a16:creationId xmlns:a16="http://schemas.microsoft.com/office/drawing/2014/main" id="{25161F4D-AA57-5E37-8696-415F25EFD3E7}"/>
                    </a:ext>
                  </a:extLst>
                </p14:cNvPr>
                <p14:cNvContentPartPr/>
                <p14:nvPr/>
              </p14:nvContentPartPr>
              <p14:xfrm>
                <a:off x="1225669" y="4620142"/>
                <a:ext cx="198720" cy="96480"/>
              </p14:xfrm>
            </p:contentPart>
          </mc:Choice>
          <mc:Fallback>
            <p:pic>
              <p:nvPicPr>
                <p:cNvPr id="159" name="Freihand 158">
                  <a:extLst>
                    <a:ext uri="{FF2B5EF4-FFF2-40B4-BE49-F238E27FC236}">
                      <a16:creationId xmlns:a16="http://schemas.microsoft.com/office/drawing/2014/main" id="{25161F4D-AA57-5E37-8696-415F25EFD3E7}"/>
                    </a:ext>
                  </a:extLst>
                </p:cNvPr>
                <p:cNvPicPr/>
                <p:nvPr/>
              </p:nvPicPr>
              <p:blipFill>
                <a:blip r:embed="rId404"/>
                <a:stretch>
                  <a:fillRect/>
                </a:stretch>
              </p:blipFill>
              <p:spPr>
                <a:xfrm>
                  <a:off x="1217029" y="4611502"/>
                  <a:ext cx="216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0" name="Freihand 159">
                  <a:extLst>
                    <a:ext uri="{FF2B5EF4-FFF2-40B4-BE49-F238E27FC236}">
                      <a16:creationId xmlns:a16="http://schemas.microsoft.com/office/drawing/2014/main" id="{C978DBF0-3986-A5B8-6CDE-A08A9019215A}"/>
                    </a:ext>
                  </a:extLst>
                </p14:cNvPr>
                <p14:cNvContentPartPr/>
                <p14:nvPr/>
              </p14:nvContentPartPr>
              <p14:xfrm>
                <a:off x="1503949" y="4585222"/>
                <a:ext cx="403920" cy="250920"/>
              </p14:xfrm>
            </p:contentPart>
          </mc:Choice>
          <mc:Fallback>
            <p:pic>
              <p:nvPicPr>
                <p:cNvPr id="160" name="Freihand 159">
                  <a:extLst>
                    <a:ext uri="{FF2B5EF4-FFF2-40B4-BE49-F238E27FC236}">
                      <a16:creationId xmlns:a16="http://schemas.microsoft.com/office/drawing/2014/main" id="{C978DBF0-3986-A5B8-6CDE-A08A9019215A}"/>
                    </a:ext>
                  </a:extLst>
                </p:cNvPr>
                <p:cNvPicPr/>
                <p:nvPr/>
              </p:nvPicPr>
              <p:blipFill>
                <a:blip r:embed="rId406"/>
                <a:stretch>
                  <a:fillRect/>
                </a:stretch>
              </p:blipFill>
              <p:spPr>
                <a:xfrm>
                  <a:off x="1494949" y="4576222"/>
                  <a:ext cx="4215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61" name="Freihand 160">
                  <a:extLst>
                    <a:ext uri="{FF2B5EF4-FFF2-40B4-BE49-F238E27FC236}">
                      <a16:creationId xmlns:a16="http://schemas.microsoft.com/office/drawing/2014/main" id="{CC0634B1-4AA7-5D48-78A9-4F1655531E57}"/>
                    </a:ext>
                  </a:extLst>
                </p14:cNvPr>
                <p14:cNvContentPartPr/>
                <p14:nvPr/>
              </p14:nvContentPartPr>
              <p14:xfrm>
                <a:off x="2036029" y="4683502"/>
                <a:ext cx="49320" cy="149760"/>
              </p14:xfrm>
            </p:contentPart>
          </mc:Choice>
          <mc:Fallback>
            <p:pic>
              <p:nvPicPr>
                <p:cNvPr id="161" name="Freihand 160">
                  <a:extLst>
                    <a:ext uri="{FF2B5EF4-FFF2-40B4-BE49-F238E27FC236}">
                      <a16:creationId xmlns:a16="http://schemas.microsoft.com/office/drawing/2014/main" id="{CC0634B1-4AA7-5D48-78A9-4F1655531E57}"/>
                    </a:ext>
                  </a:extLst>
                </p:cNvPr>
                <p:cNvPicPr/>
                <p:nvPr/>
              </p:nvPicPr>
              <p:blipFill>
                <a:blip r:embed="rId408"/>
                <a:stretch>
                  <a:fillRect/>
                </a:stretch>
              </p:blipFill>
              <p:spPr>
                <a:xfrm>
                  <a:off x="2027029" y="4674502"/>
                  <a:ext cx="66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2" name="Freihand 161">
                  <a:extLst>
                    <a:ext uri="{FF2B5EF4-FFF2-40B4-BE49-F238E27FC236}">
                      <a16:creationId xmlns:a16="http://schemas.microsoft.com/office/drawing/2014/main" id="{A4955968-FA0E-16FC-4A5B-CEB861871E85}"/>
                    </a:ext>
                  </a:extLst>
                </p14:cNvPr>
                <p14:cNvContentPartPr/>
                <p14:nvPr/>
              </p14:nvContentPartPr>
              <p14:xfrm>
                <a:off x="2021989" y="4736062"/>
                <a:ext cx="86040" cy="48960"/>
              </p14:xfrm>
            </p:contentPart>
          </mc:Choice>
          <mc:Fallback>
            <p:pic>
              <p:nvPicPr>
                <p:cNvPr id="162" name="Freihand 161">
                  <a:extLst>
                    <a:ext uri="{FF2B5EF4-FFF2-40B4-BE49-F238E27FC236}">
                      <a16:creationId xmlns:a16="http://schemas.microsoft.com/office/drawing/2014/main" id="{A4955968-FA0E-16FC-4A5B-CEB861871E85}"/>
                    </a:ext>
                  </a:extLst>
                </p:cNvPr>
                <p:cNvPicPr/>
                <p:nvPr/>
              </p:nvPicPr>
              <p:blipFill>
                <a:blip r:embed="rId410"/>
                <a:stretch>
                  <a:fillRect/>
                </a:stretch>
              </p:blipFill>
              <p:spPr>
                <a:xfrm>
                  <a:off x="2013349" y="4727422"/>
                  <a:ext cx="103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65" name="Freihand 164">
                  <a:extLst>
                    <a:ext uri="{FF2B5EF4-FFF2-40B4-BE49-F238E27FC236}">
                      <a16:creationId xmlns:a16="http://schemas.microsoft.com/office/drawing/2014/main" id="{577F869B-3193-41A4-1B46-949A2C701E3D}"/>
                    </a:ext>
                  </a:extLst>
                </p14:cNvPr>
                <p14:cNvContentPartPr/>
                <p14:nvPr/>
              </p14:nvContentPartPr>
              <p14:xfrm>
                <a:off x="2205589" y="4684582"/>
                <a:ext cx="142920" cy="103320"/>
              </p14:xfrm>
            </p:contentPart>
          </mc:Choice>
          <mc:Fallback>
            <p:pic>
              <p:nvPicPr>
                <p:cNvPr id="165" name="Freihand 164">
                  <a:extLst>
                    <a:ext uri="{FF2B5EF4-FFF2-40B4-BE49-F238E27FC236}">
                      <a16:creationId xmlns:a16="http://schemas.microsoft.com/office/drawing/2014/main" id="{577F869B-3193-41A4-1B46-949A2C701E3D}"/>
                    </a:ext>
                  </a:extLst>
                </p:cNvPr>
                <p:cNvPicPr/>
                <p:nvPr/>
              </p:nvPicPr>
              <p:blipFill>
                <a:blip r:embed="rId412"/>
                <a:stretch>
                  <a:fillRect/>
                </a:stretch>
              </p:blipFill>
              <p:spPr>
                <a:xfrm>
                  <a:off x="2196949" y="4675582"/>
                  <a:ext cx="160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66" name="Freihand 165">
                  <a:extLst>
                    <a:ext uri="{FF2B5EF4-FFF2-40B4-BE49-F238E27FC236}">
                      <a16:creationId xmlns:a16="http://schemas.microsoft.com/office/drawing/2014/main" id="{BC151D0A-9F93-2696-B9BD-E59AB8E26457}"/>
                    </a:ext>
                  </a:extLst>
                </p14:cNvPr>
                <p14:cNvContentPartPr/>
                <p14:nvPr/>
              </p14:nvContentPartPr>
              <p14:xfrm>
                <a:off x="2422669" y="4690342"/>
                <a:ext cx="226440" cy="97200"/>
              </p14:xfrm>
            </p:contentPart>
          </mc:Choice>
          <mc:Fallback>
            <p:pic>
              <p:nvPicPr>
                <p:cNvPr id="166" name="Freihand 165">
                  <a:extLst>
                    <a:ext uri="{FF2B5EF4-FFF2-40B4-BE49-F238E27FC236}">
                      <a16:creationId xmlns:a16="http://schemas.microsoft.com/office/drawing/2014/main" id="{BC151D0A-9F93-2696-B9BD-E59AB8E26457}"/>
                    </a:ext>
                  </a:extLst>
                </p:cNvPr>
                <p:cNvPicPr/>
                <p:nvPr/>
              </p:nvPicPr>
              <p:blipFill>
                <a:blip r:embed="rId414"/>
                <a:stretch>
                  <a:fillRect/>
                </a:stretch>
              </p:blipFill>
              <p:spPr>
                <a:xfrm>
                  <a:off x="2413669" y="4681702"/>
                  <a:ext cx="244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67" name="Freihand 166">
                  <a:extLst>
                    <a:ext uri="{FF2B5EF4-FFF2-40B4-BE49-F238E27FC236}">
                      <a16:creationId xmlns:a16="http://schemas.microsoft.com/office/drawing/2014/main" id="{B09B3030-8026-C152-1238-B2CF2C0BB408}"/>
                    </a:ext>
                  </a:extLst>
                </p14:cNvPr>
                <p14:cNvContentPartPr/>
                <p14:nvPr/>
              </p14:nvContentPartPr>
              <p14:xfrm>
                <a:off x="2671429" y="4713022"/>
                <a:ext cx="82080" cy="250200"/>
              </p14:xfrm>
            </p:contentPart>
          </mc:Choice>
          <mc:Fallback>
            <p:pic>
              <p:nvPicPr>
                <p:cNvPr id="167" name="Freihand 166">
                  <a:extLst>
                    <a:ext uri="{FF2B5EF4-FFF2-40B4-BE49-F238E27FC236}">
                      <a16:creationId xmlns:a16="http://schemas.microsoft.com/office/drawing/2014/main" id="{B09B3030-8026-C152-1238-B2CF2C0BB408}"/>
                    </a:ext>
                  </a:extLst>
                </p:cNvPr>
                <p:cNvPicPr/>
                <p:nvPr/>
              </p:nvPicPr>
              <p:blipFill>
                <a:blip r:embed="rId416"/>
                <a:stretch>
                  <a:fillRect/>
                </a:stretch>
              </p:blipFill>
              <p:spPr>
                <a:xfrm>
                  <a:off x="2662789" y="4704022"/>
                  <a:ext cx="997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3" name="Freihand 252">
                  <a:extLst>
                    <a:ext uri="{FF2B5EF4-FFF2-40B4-BE49-F238E27FC236}">
                      <a16:creationId xmlns:a16="http://schemas.microsoft.com/office/drawing/2014/main" id="{10F868E0-F56F-1A47-AE7A-E77D3EDE9F87}"/>
                    </a:ext>
                  </a:extLst>
                </p14:cNvPr>
                <p14:cNvContentPartPr/>
                <p14:nvPr/>
              </p14:nvContentPartPr>
              <p14:xfrm>
                <a:off x="535909" y="5086342"/>
                <a:ext cx="171000" cy="185400"/>
              </p14:xfrm>
            </p:contentPart>
          </mc:Choice>
          <mc:Fallback>
            <p:pic>
              <p:nvPicPr>
                <p:cNvPr id="253" name="Freihand 252">
                  <a:extLst>
                    <a:ext uri="{FF2B5EF4-FFF2-40B4-BE49-F238E27FC236}">
                      <a16:creationId xmlns:a16="http://schemas.microsoft.com/office/drawing/2014/main" id="{10F868E0-F56F-1A47-AE7A-E77D3EDE9F87}"/>
                    </a:ext>
                  </a:extLst>
                </p:cNvPr>
                <p:cNvPicPr/>
                <p:nvPr/>
              </p:nvPicPr>
              <p:blipFill>
                <a:blip r:embed="rId418"/>
                <a:stretch>
                  <a:fillRect/>
                </a:stretch>
              </p:blipFill>
              <p:spPr>
                <a:xfrm>
                  <a:off x="527269" y="5077342"/>
                  <a:ext cx="1886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4" name="Freihand 253">
                  <a:extLst>
                    <a:ext uri="{FF2B5EF4-FFF2-40B4-BE49-F238E27FC236}">
                      <a16:creationId xmlns:a16="http://schemas.microsoft.com/office/drawing/2014/main" id="{CA886CF8-6F12-DFA1-F92E-6E070942BE22}"/>
                    </a:ext>
                  </a:extLst>
                </p14:cNvPr>
                <p14:cNvContentPartPr/>
                <p14:nvPr/>
              </p14:nvContentPartPr>
              <p14:xfrm>
                <a:off x="750469" y="5173462"/>
                <a:ext cx="104760" cy="79920"/>
              </p14:xfrm>
            </p:contentPart>
          </mc:Choice>
          <mc:Fallback>
            <p:pic>
              <p:nvPicPr>
                <p:cNvPr id="254" name="Freihand 253">
                  <a:extLst>
                    <a:ext uri="{FF2B5EF4-FFF2-40B4-BE49-F238E27FC236}">
                      <a16:creationId xmlns:a16="http://schemas.microsoft.com/office/drawing/2014/main" id="{CA886CF8-6F12-DFA1-F92E-6E070942BE22}"/>
                    </a:ext>
                  </a:extLst>
                </p:cNvPr>
                <p:cNvPicPr/>
                <p:nvPr/>
              </p:nvPicPr>
              <p:blipFill>
                <a:blip r:embed="rId420"/>
                <a:stretch>
                  <a:fillRect/>
                </a:stretch>
              </p:blipFill>
              <p:spPr>
                <a:xfrm>
                  <a:off x="741829" y="5164822"/>
                  <a:ext cx="122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5" name="Freihand 254">
                  <a:extLst>
                    <a:ext uri="{FF2B5EF4-FFF2-40B4-BE49-F238E27FC236}">
                      <a16:creationId xmlns:a16="http://schemas.microsoft.com/office/drawing/2014/main" id="{EC03AC1D-075F-1B8A-0843-7DA089598E43}"/>
                    </a:ext>
                  </a:extLst>
                </p14:cNvPr>
                <p14:cNvContentPartPr/>
                <p14:nvPr/>
              </p14:nvContentPartPr>
              <p14:xfrm>
                <a:off x="889429" y="5057542"/>
                <a:ext cx="126360" cy="190080"/>
              </p14:xfrm>
            </p:contentPart>
          </mc:Choice>
          <mc:Fallback>
            <p:pic>
              <p:nvPicPr>
                <p:cNvPr id="255" name="Freihand 254">
                  <a:extLst>
                    <a:ext uri="{FF2B5EF4-FFF2-40B4-BE49-F238E27FC236}">
                      <a16:creationId xmlns:a16="http://schemas.microsoft.com/office/drawing/2014/main" id="{EC03AC1D-075F-1B8A-0843-7DA089598E43}"/>
                    </a:ext>
                  </a:extLst>
                </p:cNvPr>
                <p:cNvPicPr/>
                <p:nvPr/>
              </p:nvPicPr>
              <p:blipFill>
                <a:blip r:embed="rId422"/>
                <a:stretch>
                  <a:fillRect/>
                </a:stretch>
              </p:blipFill>
              <p:spPr>
                <a:xfrm>
                  <a:off x="880429" y="5048542"/>
                  <a:ext cx="1440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6" name="Freihand 255">
                  <a:extLst>
                    <a:ext uri="{FF2B5EF4-FFF2-40B4-BE49-F238E27FC236}">
                      <a16:creationId xmlns:a16="http://schemas.microsoft.com/office/drawing/2014/main" id="{A09C1B12-A35C-4655-FC8F-B3A323A69AA4}"/>
                    </a:ext>
                  </a:extLst>
                </p14:cNvPr>
                <p14:cNvContentPartPr/>
                <p14:nvPr/>
              </p14:nvContentPartPr>
              <p14:xfrm>
                <a:off x="1083469" y="5049262"/>
                <a:ext cx="155160" cy="120240"/>
              </p14:xfrm>
            </p:contentPart>
          </mc:Choice>
          <mc:Fallback>
            <p:pic>
              <p:nvPicPr>
                <p:cNvPr id="256" name="Freihand 255">
                  <a:extLst>
                    <a:ext uri="{FF2B5EF4-FFF2-40B4-BE49-F238E27FC236}">
                      <a16:creationId xmlns:a16="http://schemas.microsoft.com/office/drawing/2014/main" id="{A09C1B12-A35C-4655-FC8F-B3A323A69AA4}"/>
                    </a:ext>
                  </a:extLst>
                </p:cNvPr>
                <p:cNvPicPr/>
                <p:nvPr/>
              </p:nvPicPr>
              <p:blipFill>
                <a:blip r:embed="rId424"/>
                <a:stretch>
                  <a:fillRect/>
                </a:stretch>
              </p:blipFill>
              <p:spPr>
                <a:xfrm>
                  <a:off x="1074829" y="5040262"/>
                  <a:ext cx="172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7" name="Freihand 256">
                  <a:extLst>
                    <a:ext uri="{FF2B5EF4-FFF2-40B4-BE49-F238E27FC236}">
                      <a16:creationId xmlns:a16="http://schemas.microsoft.com/office/drawing/2014/main" id="{078AB376-E997-A6BA-C0E1-A2F9EA9E90BC}"/>
                    </a:ext>
                  </a:extLst>
                </p14:cNvPr>
                <p14:cNvContentPartPr/>
                <p14:nvPr/>
              </p14:nvContentPartPr>
              <p14:xfrm>
                <a:off x="1237189" y="5072302"/>
                <a:ext cx="6480" cy="17280"/>
              </p14:xfrm>
            </p:contentPart>
          </mc:Choice>
          <mc:Fallback>
            <p:pic>
              <p:nvPicPr>
                <p:cNvPr id="257" name="Freihand 256">
                  <a:extLst>
                    <a:ext uri="{FF2B5EF4-FFF2-40B4-BE49-F238E27FC236}">
                      <a16:creationId xmlns:a16="http://schemas.microsoft.com/office/drawing/2014/main" id="{078AB376-E997-A6BA-C0E1-A2F9EA9E90BC}"/>
                    </a:ext>
                  </a:extLst>
                </p:cNvPr>
                <p:cNvPicPr/>
                <p:nvPr/>
              </p:nvPicPr>
              <p:blipFill>
                <a:blip r:embed="rId426"/>
                <a:stretch>
                  <a:fillRect/>
                </a:stretch>
              </p:blipFill>
              <p:spPr>
                <a:xfrm>
                  <a:off x="1228549" y="5063662"/>
                  <a:ext cx="24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8" name="Freihand 257">
                  <a:extLst>
                    <a:ext uri="{FF2B5EF4-FFF2-40B4-BE49-F238E27FC236}">
                      <a16:creationId xmlns:a16="http://schemas.microsoft.com/office/drawing/2014/main" id="{95C41246-1A9B-25CE-38E3-E2AF66CC3DB9}"/>
                    </a:ext>
                  </a:extLst>
                </p14:cNvPr>
                <p14:cNvContentPartPr/>
                <p14:nvPr/>
              </p14:nvContentPartPr>
              <p14:xfrm>
                <a:off x="1310989" y="5098942"/>
                <a:ext cx="73440" cy="217440"/>
              </p14:xfrm>
            </p:contentPart>
          </mc:Choice>
          <mc:Fallback>
            <p:pic>
              <p:nvPicPr>
                <p:cNvPr id="258" name="Freihand 257">
                  <a:extLst>
                    <a:ext uri="{FF2B5EF4-FFF2-40B4-BE49-F238E27FC236}">
                      <a16:creationId xmlns:a16="http://schemas.microsoft.com/office/drawing/2014/main" id="{95C41246-1A9B-25CE-38E3-E2AF66CC3DB9}"/>
                    </a:ext>
                  </a:extLst>
                </p:cNvPr>
                <p:cNvPicPr/>
                <p:nvPr/>
              </p:nvPicPr>
              <p:blipFill>
                <a:blip r:embed="rId428"/>
                <a:stretch>
                  <a:fillRect/>
                </a:stretch>
              </p:blipFill>
              <p:spPr>
                <a:xfrm>
                  <a:off x="1302349" y="5089942"/>
                  <a:ext cx="910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9" name="Freihand 258">
                  <a:extLst>
                    <a:ext uri="{FF2B5EF4-FFF2-40B4-BE49-F238E27FC236}">
                      <a16:creationId xmlns:a16="http://schemas.microsoft.com/office/drawing/2014/main" id="{DB0F1CF0-9997-61B1-A267-DAABBA5EF2E2}"/>
                    </a:ext>
                  </a:extLst>
                </p14:cNvPr>
                <p14:cNvContentPartPr/>
                <p14:nvPr/>
              </p14:nvContentPartPr>
              <p14:xfrm>
                <a:off x="1424029" y="4985542"/>
                <a:ext cx="92520" cy="171720"/>
              </p14:xfrm>
            </p:contentPart>
          </mc:Choice>
          <mc:Fallback>
            <p:pic>
              <p:nvPicPr>
                <p:cNvPr id="259" name="Freihand 258">
                  <a:extLst>
                    <a:ext uri="{FF2B5EF4-FFF2-40B4-BE49-F238E27FC236}">
                      <a16:creationId xmlns:a16="http://schemas.microsoft.com/office/drawing/2014/main" id="{DB0F1CF0-9997-61B1-A267-DAABBA5EF2E2}"/>
                    </a:ext>
                  </a:extLst>
                </p:cNvPr>
                <p:cNvPicPr/>
                <p:nvPr/>
              </p:nvPicPr>
              <p:blipFill>
                <a:blip r:embed="rId430"/>
                <a:stretch>
                  <a:fillRect/>
                </a:stretch>
              </p:blipFill>
              <p:spPr>
                <a:xfrm>
                  <a:off x="1415029" y="4976902"/>
                  <a:ext cx="110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2" name="Freihand 261">
                  <a:extLst>
                    <a:ext uri="{FF2B5EF4-FFF2-40B4-BE49-F238E27FC236}">
                      <a16:creationId xmlns:a16="http://schemas.microsoft.com/office/drawing/2014/main" id="{E8A4DCD8-89CD-A03F-C690-17A3618D5D7D}"/>
                    </a:ext>
                  </a:extLst>
                </p14:cNvPr>
                <p14:cNvContentPartPr/>
                <p14:nvPr/>
              </p14:nvContentPartPr>
              <p14:xfrm>
                <a:off x="1546789" y="4962502"/>
                <a:ext cx="335520" cy="187200"/>
              </p14:xfrm>
            </p:contentPart>
          </mc:Choice>
          <mc:Fallback>
            <p:pic>
              <p:nvPicPr>
                <p:cNvPr id="262" name="Freihand 261">
                  <a:extLst>
                    <a:ext uri="{FF2B5EF4-FFF2-40B4-BE49-F238E27FC236}">
                      <a16:creationId xmlns:a16="http://schemas.microsoft.com/office/drawing/2014/main" id="{E8A4DCD8-89CD-A03F-C690-17A3618D5D7D}"/>
                    </a:ext>
                  </a:extLst>
                </p:cNvPr>
                <p:cNvPicPr/>
                <p:nvPr/>
              </p:nvPicPr>
              <p:blipFill>
                <a:blip r:embed="rId432"/>
                <a:stretch>
                  <a:fillRect/>
                </a:stretch>
              </p:blipFill>
              <p:spPr>
                <a:xfrm>
                  <a:off x="1537789" y="4953862"/>
                  <a:ext cx="3531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3" name="Freihand 262">
                  <a:extLst>
                    <a:ext uri="{FF2B5EF4-FFF2-40B4-BE49-F238E27FC236}">
                      <a16:creationId xmlns:a16="http://schemas.microsoft.com/office/drawing/2014/main" id="{D516E641-E83C-00EF-5314-ED271E6FD4FB}"/>
                    </a:ext>
                  </a:extLst>
                </p14:cNvPr>
                <p14:cNvContentPartPr/>
                <p14:nvPr/>
              </p14:nvContentPartPr>
              <p14:xfrm>
                <a:off x="1721389" y="4941982"/>
                <a:ext cx="14400" cy="17280"/>
              </p14:xfrm>
            </p:contentPart>
          </mc:Choice>
          <mc:Fallback>
            <p:pic>
              <p:nvPicPr>
                <p:cNvPr id="263" name="Freihand 262">
                  <a:extLst>
                    <a:ext uri="{FF2B5EF4-FFF2-40B4-BE49-F238E27FC236}">
                      <a16:creationId xmlns:a16="http://schemas.microsoft.com/office/drawing/2014/main" id="{D516E641-E83C-00EF-5314-ED271E6FD4FB}"/>
                    </a:ext>
                  </a:extLst>
                </p:cNvPr>
                <p:cNvPicPr/>
                <p:nvPr/>
              </p:nvPicPr>
              <p:blipFill>
                <a:blip r:embed="rId434"/>
                <a:stretch>
                  <a:fillRect/>
                </a:stretch>
              </p:blipFill>
              <p:spPr>
                <a:xfrm>
                  <a:off x="1712389" y="4932982"/>
                  <a:ext cx="32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4" name="Freihand 263">
                  <a:extLst>
                    <a:ext uri="{FF2B5EF4-FFF2-40B4-BE49-F238E27FC236}">
                      <a16:creationId xmlns:a16="http://schemas.microsoft.com/office/drawing/2014/main" id="{B5AA3A92-3DB6-B912-0682-A7F3EE2CD5D9}"/>
                    </a:ext>
                  </a:extLst>
                </p14:cNvPr>
                <p14:cNvContentPartPr/>
                <p14:nvPr/>
              </p14:nvContentPartPr>
              <p14:xfrm>
                <a:off x="799789" y="5046742"/>
                <a:ext cx="100440" cy="44280"/>
              </p14:xfrm>
            </p:contentPart>
          </mc:Choice>
          <mc:Fallback>
            <p:pic>
              <p:nvPicPr>
                <p:cNvPr id="264" name="Freihand 263">
                  <a:extLst>
                    <a:ext uri="{FF2B5EF4-FFF2-40B4-BE49-F238E27FC236}">
                      <a16:creationId xmlns:a16="http://schemas.microsoft.com/office/drawing/2014/main" id="{B5AA3A92-3DB6-B912-0682-A7F3EE2CD5D9}"/>
                    </a:ext>
                  </a:extLst>
                </p:cNvPr>
                <p:cNvPicPr/>
                <p:nvPr/>
              </p:nvPicPr>
              <p:blipFill>
                <a:blip r:embed="rId436"/>
                <a:stretch>
                  <a:fillRect/>
                </a:stretch>
              </p:blipFill>
              <p:spPr>
                <a:xfrm>
                  <a:off x="791149" y="5037742"/>
                  <a:ext cx="118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5" name="Freihand 264">
                  <a:extLst>
                    <a:ext uri="{FF2B5EF4-FFF2-40B4-BE49-F238E27FC236}">
                      <a16:creationId xmlns:a16="http://schemas.microsoft.com/office/drawing/2014/main" id="{701BAFBD-C6B9-20B4-3329-C010AFA606B4}"/>
                    </a:ext>
                  </a:extLst>
                </p14:cNvPr>
                <p14:cNvContentPartPr/>
                <p14:nvPr/>
              </p14:nvContentPartPr>
              <p14:xfrm>
                <a:off x="2026669" y="5019382"/>
                <a:ext cx="191160" cy="112320"/>
              </p14:xfrm>
            </p:contentPart>
          </mc:Choice>
          <mc:Fallback>
            <p:pic>
              <p:nvPicPr>
                <p:cNvPr id="265" name="Freihand 264">
                  <a:extLst>
                    <a:ext uri="{FF2B5EF4-FFF2-40B4-BE49-F238E27FC236}">
                      <a16:creationId xmlns:a16="http://schemas.microsoft.com/office/drawing/2014/main" id="{701BAFBD-C6B9-20B4-3329-C010AFA606B4}"/>
                    </a:ext>
                  </a:extLst>
                </p:cNvPr>
                <p:cNvPicPr/>
                <p:nvPr/>
              </p:nvPicPr>
              <p:blipFill>
                <a:blip r:embed="rId438"/>
                <a:stretch>
                  <a:fillRect/>
                </a:stretch>
              </p:blipFill>
              <p:spPr>
                <a:xfrm>
                  <a:off x="2017669" y="5010382"/>
                  <a:ext cx="208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6" name="Freihand 265">
                  <a:extLst>
                    <a:ext uri="{FF2B5EF4-FFF2-40B4-BE49-F238E27FC236}">
                      <a16:creationId xmlns:a16="http://schemas.microsoft.com/office/drawing/2014/main" id="{3D6316CD-8969-D44F-12C0-1A0DD97729DE}"/>
                    </a:ext>
                  </a:extLst>
                </p14:cNvPr>
                <p14:cNvContentPartPr/>
                <p14:nvPr/>
              </p14:nvContentPartPr>
              <p14:xfrm>
                <a:off x="2263189" y="5052142"/>
                <a:ext cx="196200" cy="49320"/>
              </p14:xfrm>
            </p:contentPart>
          </mc:Choice>
          <mc:Fallback>
            <p:pic>
              <p:nvPicPr>
                <p:cNvPr id="266" name="Freihand 265">
                  <a:extLst>
                    <a:ext uri="{FF2B5EF4-FFF2-40B4-BE49-F238E27FC236}">
                      <a16:creationId xmlns:a16="http://schemas.microsoft.com/office/drawing/2014/main" id="{3D6316CD-8969-D44F-12C0-1A0DD97729DE}"/>
                    </a:ext>
                  </a:extLst>
                </p:cNvPr>
                <p:cNvPicPr/>
                <p:nvPr/>
              </p:nvPicPr>
              <p:blipFill>
                <a:blip r:embed="rId440"/>
                <a:stretch>
                  <a:fillRect/>
                </a:stretch>
              </p:blipFill>
              <p:spPr>
                <a:xfrm>
                  <a:off x="2254189" y="5043502"/>
                  <a:ext cx="213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7" name="Freihand 266">
                  <a:extLst>
                    <a:ext uri="{FF2B5EF4-FFF2-40B4-BE49-F238E27FC236}">
                      <a16:creationId xmlns:a16="http://schemas.microsoft.com/office/drawing/2014/main" id="{447C1157-121A-8E2F-7EE0-8A425F407094}"/>
                    </a:ext>
                  </a:extLst>
                </p14:cNvPr>
                <p14:cNvContentPartPr/>
                <p14:nvPr/>
              </p14:nvContentPartPr>
              <p14:xfrm>
                <a:off x="2700589" y="5061142"/>
                <a:ext cx="9000" cy="127440"/>
              </p14:xfrm>
            </p:contentPart>
          </mc:Choice>
          <mc:Fallback>
            <p:pic>
              <p:nvPicPr>
                <p:cNvPr id="267" name="Freihand 266">
                  <a:extLst>
                    <a:ext uri="{FF2B5EF4-FFF2-40B4-BE49-F238E27FC236}">
                      <a16:creationId xmlns:a16="http://schemas.microsoft.com/office/drawing/2014/main" id="{447C1157-121A-8E2F-7EE0-8A425F407094}"/>
                    </a:ext>
                  </a:extLst>
                </p:cNvPr>
                <p:cNvPicPr/>
                <p:nvPr/>
              </p:nvPicPr>
              <p:blipFill>
                <a:blip r:embed="rId442"/>
                <a:stretch>
                  <a:fillRect/>
                </a:stretch>
              </p:blipFill>
              <p:spPr>
                <a:xfrm>
                  <a:off x="2691589" y="5052142"/>
                  <a:ext cx="26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8" name="Freihand 267">
                  <a:extLst>
                    <a:ext uri="{FF2B5EF4-FFF2-40B4-BE49-F238E27FC236}">
                      <a16:creationId xmlns:a16="http://schemas.microsoft.com/office/drawing/2014/main" id="{410224C7-45AA-6E13-4C74-308719FD896D}"/>
                    </a:ext>
                  </a:extLst>
                </p14:cNvPr>
                <p14:cNvContentPartPr/>
                <p14:nvPr/>
              </p14:nvContentPartPr>
              <p14:xfrm>
                <a:off x="2568469" y="5015422"/>
                <a:ext cx="231840" cy="80280"/>
              </p14:xfrm>
            </p:contentPart>
          </mc:Choice>
          <mc:Fallback>
            <p:pic>
              <p:nvPicPr>
                <p:cNvPr id="268" name="Freihand 267">
                  <a:extLst>
                    <a:ext uri="{FF2B5EF4-FFF2-40B4-BE49-F238E27FC236}">
                      <a16:creationId xmlns:a16="http://schemas.microsoft.com/office/drawing/2014/main" id="{410224C7-45AA-6E13-4C74-308719FD896D}"/>
                    </a:ext>
                  </a:extLst>
                </p:cNvPr>
                <p:cNvPicPr/>
                <p:nvPr/>
              </p:nvPicPr>
              <p:blipFill>
                <a:blip r:embed="rId444"/>
                <a:stretch>
                  <a:fillRect/>
                </a:stretch>
              </p:blipFill>
              <p:spPr>
                <a:xfrm>
                  <a:off x="2559469" y="5006422"/>
                  <a:ext cx="249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9" name="Freihand 268">
                  <a:extLst>
                    <a:ext uri="{FF2B5EF4-FFF2-40B4-BE49-F238E27FC236}">
                      <a16:creationId xmlns:a16="http://schemas.microsoft.com/office/drawing/2014/main" id="{2360CD26-12E3-7890-977B-BA760B3C79C2}"/>
                    </a:ext>
                  </a:extLst>
                </p14:cNvPr>
                <p14:cNvContentPartPr/>
                <p14:nvPr/>
              </p14:nvContentPartPr>
              <p14:xfrm>
                <a:off x="2623189" y="5114422"/>
                <a:ext cx="49320" cy="127440"/>
              </p14:xfrm>
            </p:contentPart>
          </mc:Choice>
          <mc:Fallback>
            <p:pic>
              <p:nvPicPr>
                <p:cNvPr id="269" name="Freihand 268">
                  <a:extLst>
                    <a:ext uri="{FF2B5EF4-FFF2-40B4-BE49-F238E27FC236}">
                      <a16:creationId xmlns:a16="http://schemas.microsoft.com/office/drawing/2014/main" id="{2360CD26-12E3-7890-977B-BA760B3C79C2}"/>
                    </a:ext>
                  </a:extLst>
                </p:cNvPr>
                <p:cNvPicPr/>
                <p:nvPr/>
              </p:nvPicPr>
              <p:blipFill>
                <a:blip r:embed="rId446"/>
                <a:stretch>
                  <a:fillRect/>
                </a:stretch>
              </p:blipFill>
              <p:spPr>
                <a:xfrm>
                  <a:off x="2614189" y="5105422"/>
                  <a:ext cx="66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1" name="Freihand 270">
                  <a:extLst>
                    <a:ext uri="{FF2B5EF4-FFF2-40B4-BE49-F238E27FC236}">
                      <a16:creationId xmlns:a16="http://schemas.microsoft.com/office/drawing/2014/main" id="{D7E4A095-9661-650A-7D99-11BA980C9D9A}"/>
                    </a:ext>
                  </a:extLst>
                </p14:cNvPr>
                <p14:cNvContentPartPr/>
                <p14:nvPr/>
              </p14:nvContentPartPr>
              <p14:xfrm>
                <a:off x="588469" y="5429062"/>
                <a:ext cx="209160" cy="29880"/>
              </p14:xfrm>
            </p:contentPart>
          </mc:Choice>
          <mc:Fallback>
            <p:pic>
              <p:nvPicPr>
                <p:cNvPr id="271" name="Freihand 270">
                  <a:extLst>
                    <a:ext uri="{FF2B5EF4-FFF2-40B4-BE49-F238E27FC236}">
                      <a16:creationId xmlns:a16="http://schemas.microsoft.com/office/drawing/2014/main" id="{D7E4A095-9661-650A-7D99-11BA980C9D9A}"/>
                    </a:ext>
                  </a:extLst>
                </p:cNvPr>
                <p:cNvPicPr/>
                <p:nvPr/>
              </p:nvPicPr>
              <p:blipFill>
                <a:blip r:embed="rId448"/>
                <a:stretch>
                  <a:fillRect/>
                </a:stretch>
              </p:blipFill>
              <p:spPr>
                <a:xfrm>
                  <a:off x="579829" y="5420062"/>
                  <a:ext cx="226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2" name="Freihand 271">
                  <a:extLst>
                    <a:ext uri="{FF2B5EF4-FFF2-40B4-BE49-F238E27FC236}">
                      <a16:creationId xmlns:a16="http://schemas.microsoft.com/office/drawing/2014/main" id="{AA53F244-BB89-D0A0-4B32-0AFB62311A0B}"/>
                    </a:ext>
                  </a:extLst>
                </p14:cNvPr>
                <p14:cNvContentPartPr/>
                <p14:nvPr/>
              </p14:nvContentPartPr>
              <p14:xfrm>
                <a:off x="646429" y="5492062"/>
                <a:ext cx="139680" cy="31680"/>
              </p14:xfrm>
            </p:contentPart>
          </mc:Choice>
          <mc:Fallback>
            <p:pic>
              <p:nvPicPr>
                <p:cNvPr id="272" name="Freihand 271">
                  <a:extLst>
                    <a:ext uri="{FF2B5EF4-FFF2-40B4-BE49-F238E27FC236}">
                      <a16:creationId xmlns:a16="http://schemas.microsoft.com/office/drawing/2014/main" id="{AA53F244-BB89-D0A0-4B32-0AFB62311A0B}"/>
                    </a:ext>
                  </a:extLst>
                </p:cNvPr>
                <p:cNvPicPr/>
                <p:nvPr/>
              </p:nvPicPr>
              <p:blipFill>
                <a:blip r:embed="rId450"/>
                <a:stretch>
                  <a:fillRect/>
                </a:stretch>
              </p:blipFill>
              <p:spPr>
                <a:xfrm>
                  <a:off x="637429" y="5483062"/>
                  <a:ext cx="157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3" name="Freihand 272">
                  <a:extLst>
                    <a:ext uri="{FF2B5EF4-FFF2-40B4-BE49-F238E27FC236}">
                      <a16:creationId xmlns:a16="http://schemas.microsoft.com/office/drawing/2014/main" id="{286C99E4-48F2-D3CE-FF93-F200CCC2B301}"/>
                    </a:ext>
                  </a:extLst>
                </p14:cNvPr>
                <p14:cNvContentPartPr/>
                <p14:nvPr/>
              </p14:nvContentPartPr>
              <p14:xfrm>
                <a:off x="625189" y="5314942"/>
                <a:ext cx="167400" cy="93960"/>
              </p14:xfrm>
            </p:contentPart>
          </mc:Choice>
          <mc:Fallback>
            <p:pic>
              <p:nvPicPr>
                <p:cNvPr id="273" name="Freihand 272">
                  <a:extLst>
                    <a:ext uri="{FF2B5EF4-FFF2-40B4-BE49-F238E27FC236}">
                      <a16:creationId xmlns:a16="http://schemas.microsoft.com/office/drawing/2014/main" id="{286C99E4-48F2-D3CE-FF93-F200CCC2B301}"/>
                    </a:ext>
                  </a:extLst>
                </p:cNvPr>
                <p:cNvPicPr/>
                <p:nvPr/>
              </p:nvPicPr>
              <p:blipFill>
                <a:blip r:embed="rId452"/>
                <a:stretch>
                  <a:fillRect/>
                </a:stretch>
              </p:blipFill>
              <p:spPr>
                <a:xfrm>
                  <a:off x="616549" y="5305942"/>
                  <a:ext cx="1850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5" name="Freihand 274">
                  <a:extLst>
                    <a:ext uri="{FF2B5EF4-FFF2-40B4-BE49-F238E27FC236}">
                      <a16:creationId xmlns:a16="http://schemas.microsoft.com/office/drawing/2014/main" id="{E3780169-9543-766A-B4FF-4144ECFE2845}"/>
                    </a:ext>
                  </a:extLst>
                </p14:cNvPr>
                <p14:cNvContentPartPr/>
                <p14:nvPr/>
              </p14:nvContentPartPr>
              <p14:xfrm>
                <a:off x="969349" y="5342662"/>
                <a:ext cx="258480" cy="145080"/>
              </p14:xfrm>
            </p:contentPart>
          </mc:Choice>
          <mc:Fallback>
            <p:pic>
              <p:nvPicPr>
                <p:cNvPr id="275" name="Freihand 274">
                  <a:extLst>
                    <a:ext uri="{FF2B5EF4-FFF2-40B4-BE49-F238E27FC236}">
                      <a16:creationId xmlns:a16="http://schemas.microsoft.com/office/drawing/2014/main" id="{E3780169-9543-766A-B4FF-4144ECFE2845}"/>
                    </a:ext>
                  </a:extLst>
                </p:cNvPr>
                <p:cNvPicPr/>
                <p:nvPr/>
              </p:nvPicPr>
              <p:blipFill>
                <a:blip r:embed="rId454"/>
                <a:stretch>
                  <a:fillRect/>
                </a:stretch>
              </p:blipFill>
              <p:spPr>
                <a:xfrm>
                  <a:off x="960709" y="5334022"/>
                  <a:ext cx="276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6" name="Freihand 275">
                  <a:extLst>
                    <a:ext uri="{FF2B5EF4-FFF2-40B4-BE49-F238E27FC236}">
                      <a16:creationId xmlns:a16="http://schemas.microsoft.com/office/drawing/2014/main" id="{89141CD5-932E-825B-6954-7203C7D4C2B4}"/>
                    </a:ext>
                  </a:extLst>
                </p14:cNvPr>
                <p14:cNvContentPartPr/>
                <p14:nvPr/>
              </p14:nvContentPartPr>
              <p14:xfrm>
                <a:off x="1350949" y="5308822"/>
                <a:ext cx="185040" cy="160200"/>
              </p14:xfrm>
            </p:contentPart>
          </mc:Choice>
          <mc:Fallback>
            <p:pic>
              <p:nvPicPr>
                <p:cNvPr id="276" name="Freihand 275">
                  <a:extLst>
                    <a:ext uri="{FF2B5EF4-FFF2-40B4-BE49-F238E27FC236}">
                      <a16:creationId xmlns:a16="http://schemas.microsoft.com/office/drawing/2014/main" id="{89141CD5-932E-825B-6954-7203C7D4C2B4}"/>
                    </a:ext>
                  </a:extLst>
                </p:cNvPr>
                <p:cNvPicPr/>
                <p:nvPr/>
              </p:nvPicPr>
              <p:blipFill>
                <a:blip r:embed="rId456"/>
                <a:stretch>
                  <a:fillRect/>
                </a:stretch>
              </p:blipFill>
              <p:spPr>
                <a:xfrm>
                  <a:off x="1341949" y="5299822"/>
                  <a:ext cx="202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7" name="Freihand 276">
                  <a:extLst>
                    <a:ext uri="{FF2B5EF4-FFF2-40B4-BE49-F238E27FC236}">
                      <a16:creationId xmlns:a16="http://schemas.microsoft.com/office/drawing/2014/main" id="{A5FF1FFD-C435-8A08-AF4D-738E41FE17BD}"/>
                    </a:ext>
                  </a:extLst>
                </p14:cNvPr>
                <p14:cNvContentPartPr/>
                <p14:nvPr/>
              </p14:nvContentPartPr>
              <p14:xfrm>
                <a:off x="1624909" y="5334382"/>
                <a:ext cx="52560" cy="126000"/>
              </p14:xfrm>
            </p:contentPart>
          </mc:Choice>
          <mc:Fallback>
            <p:pic>
              <p:nvPicPr>
                <p:cNvPr id="277" name="Freihand 276">
                  <a:extLst>
                    <a:ext uri="{FF2B5EF4-FFF2-40B4-BE49-F238E27FC236}">
                      <a16:creationId xmlns:a16="http://schemas.microsoft.com/office/drawing/2014/main" id="{A5FF1FFD-C435-8A08-AF4D-738E41FE17BD}"/>
                    </a:ext>
                  </a:extLst>
                </p:cNvPr>
                <p:cNvPicPr/>
                <p:nvPr/>
              </p:nvPicPr>
              <p:blipFill>
                <a:blip r:embed="rId458"/>
                <a:stretch>
                  <a:fillRect/>
                </a:stretch>
              </p:blipFill>
              <p:spPr>
                <a:xfrm>
                  <a:off x="1615909" y="5325742"/>
                  <a:ext cx="70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8" name="Freihand 277">
                  <a:extLst>
                    <a:ext uri="{FF2B5EF4-FFF2-40B4-BE49-F238E27FC236}">
                      <a16:creationId xmlns:a16="http://schemas.microsoft.com/office/drawing/2014/main" id="{5D98041B-CB38-65AD-0C1B-C5E78A6F568C}"/>
                    </a:ext>
                  </a:extLst>
                </p14:cNvPr>
                <p14:cNvContentPartPr/>
                <p14:nvPr/>
              </p14:nvContentPartPr>
              <p14:xfrm>
                <a:off x="1618069" y="5382622"/>
                <a:ext cx="72720" cy="10080"/>
              </p14:xfrm>
            </p:contentPart>
          </mc:Choice>
          <mc:Fallback>
            <p:pic>
              <p:nvPicPr>
                <p:cNvPr id="278" name="Freihand 277">
                  <a:extLst>
                    <a:ext uri="{FF2B5EF4-FFF2-40B4-BE49-F238E27FC236}">
                      <a16:creationId xmlns:a16="http://schemas.microsoft.com/office/drawing/2014/main" id="{5D98041B-CB38-65AD-0C1B-C5E78A6F568C}"/>
                    </a:ext>
                  </a:extLst>
                </p:cNvPr>
                <p:cNvPicPr/>
                <p:nvPr/>
              </p:nvPicPr>
              <p:blipFill>
                <a:blip r:embed="rId460"/>
                <a:stretch>
                  <a:fillRect/>
                </a:stretch>
              </p:blipFill>
              <p:spPr>
                <a:xfrm>
                  <a:off x="1609069" y="5373622"/>
                  <a:ext cx="90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9" name="Freihand 278">
                  <a:extLst>
                    <a:ext uri="{FF2B5EF4-FFF2-40B4-BE49-F238E27FC236}">
                      <a16:creationId xmlns:a16="http://schemas.microsoft.com/office/drawing/2014/main" id="{1A4E879A-49EA-5E88-6E1E-9117FAA53508}"/>
                    </a:ext>
                  </a:extLst>
                </p14:cNvPr>
                <p14:cNvContentPartPr/>
                <p14:nvPr/>
              </p14:nvContentPartPr>
              <p14:xfrm>
                <a:off x="1731469" y="5359942"/>
                <a:ext cx="93240" cy="86040"/>
              </p14:xfrm>
            </p:contentPart>
          </mc:Choice>
          <mc:Fallback>
            <p:pic>
              <p:nvPicPr>
                <p:cNvPr id="279" name="Freihand 278">
                  <a:extLst>
                    <a:ext uri="{FF2B5EF4-FFF2-40B4-BE49-F238E27FC236}">
                      <a16:creationId xmlns:a16="http://schemas.microsoft.com/office/drawing/2014/main" id="{1A4E879A-49EA-5E88-6E1E-9117FAA53508}"/>
                    </a:ext>
                  </a:extLst>
                </p:cNvPr>
                <p:cNvPicPr/>
                <p:nvPr/>
              </p:nvPicPr>
              <p:blipFill>
                <a:blip r:embed="rId462"/>
                <a:stretch>
                  <a:fillRect/>
                </a:stretch>
              </p:blipFill>
              <p:spPr>
                <a:xfrm>
                  <a:off x="1722469" y="5350942"/>
                  <a:ext cx="110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0" name="Freihand 279">
                  <a:extLst>
                    <a:ext uri="{FF2B5EF4-FFF2-40B4-BE49-F238E27FC236}">
                      <a16:creationId xmlns:a16="http://schemas.microsoft.com/office/drawing/2014/main" id="{46FA9EA2-22E0-226A-24B4-928CEC70E364}"/>
                    </a:ext>
                  </a:extLst>
                </p14:cNvPr>
                <p14:cNvContentPartPr/>
                <p14:nvPr/>
              </p14:nvContentPartPr>
              <p14:xfrm>
                <a:off x="1802749" y="5346622"/>
                <a:ext cx="21600" cy="103680"/>
              </p14:xfrm>
            </p:contentPart>
          </mc:Choice>
          <mc:Fallback>
            <p:pic>
              <p:nvPicPr>
                <p:cNvPr id="280" name="Freihand 279">
                  <a:extLst>
                    <a:ext uri="{FF2B5EF4-FFF2-40B4-BE49-F238E27FC236}">
                      <a16:creationId xmlns:a16="http://schemas.microsoft.com/office/drawing/2014/main" id="{46FA9EA2-22E0-226A-24B4-928CEC70E364}"/>
                    </a:ext>
                  </a:extLst>
                </p:cNvPr>
                <p:cNvPicPr/>
                <p:nvPr/>
              </p:nvPicPr>
              <p:blipFill>
                <a:blip r:embed="rId464"/>
                <a:stretch>
                  <a:fillRect/>
                </a:stretch>
              </p:blipFill>
              <p:spPr>
                <a:xfrm>
                  <a:off x="1793749" y="5337622"/>
                  <a:ext cx="39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1" name="Freihand 280">
                  <a:extLst>
                    <a:ext uri="{FF2B5EF4-FFF2-40B4-BE49-F238E27FC236}">
                      <a16:creationId xmlns:a16="http://schemas.microsoft.com/office/drawing/2014/main" id="{16A323D8-7F2B-732C-A173-FC04C2A9E4D2}"/>
                    </a:ext>
                  </a:extLst>
                </p14:cNvPr>
                <p14:cNvContentPartPr/>
                <p14:nvPr/>
              </p14:nvContentPartPr>
              <p14:xfrm>
                <a:off x="1872589" y="5257342"/>
                <a:ext cx="111600" cy="126360"/>
              </p14:xfrm>
            </p:contentPart>
          </mc:Choice>
          <mc:Fallback>
            <p:pic>
              <p:nvPicPr>
                <p:cNvPr id="281" name="Freihand 280">
                  <a:extLst>
                    <a:ext uri="{FF2B5EF4-FFF2-40B4-BE49-F238E27FC236}">
                      <a16:creationId xmlns:a16="http://schemas.microsoft.com/office/drawing/2014/main" id="{16A323D8-7F2B-732C-A173-FC04C2A9E4D2}"/>
                    </a:ext>
                  </a:extLst>
                </p:cNvPr>
                <p:cNvPicPr/>
                <p:nvPr/>
              </p:nvPicPr>
              <p:blipFill>
                <a:blip r:embed="rId466"/>
                <a:stretch>
                  <a:fillRect/>
                </a:stretch>
              </p:blipFill>
              <p:spPr>
                <a:xfrm>
                  <a:off x="1863949" y="5248342"/>
                  <a:ext cx="129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2" name="Freihand 281">
                  <a:extLst>
                    <a:ext uri="{FF2B5EF4-FFF2-40B4-BE49-F238E27FC236}">
                      <a16:creationId xmlns:a16="http://schemas.microsoft.com/office/drawing/2014/main" id="{FFF6BB34-9004-E714-5284-EAF36B65D13F}"/>
                    </a:ext>
                  </a:extLst>
                </p14:cNvPr>
                <p14:cNvContentPartPr/>
                <p14:nvPr/>
              </p14:nvContentPartPr>
              <p14:xfrm>
                <a:off x="2030989" y="5205502"/>
                <a:ext cx="17280" cy="171000"/>
              </p14:xfrm>
            </p:contentPart>
          </mc:Choice>
          <mc:Fallback>
            <p:pic>
              <p:nvPicPr>
                <p:cNvPr id="282" name="Freihand 281">
                  <a:extLst>
                    <a:ext uri="{FF2B5EF4-FFF2-40B4-BE49-F238E27FC236}">
                      <a16:creationId xmlns:a16="http://schemas.microsoft.com/office/drawing/2014/main" id="{FFF6BB34-9004-E714-5284-EAF36B65D13F}"/>
                    </a:ext>
                  </a:extLst>
                </p:cNvPr>
                <p:cNvPicPr/>
                <p:nvPr/>
              </p:nvPicPr>
              <p:blipFill>
                <a:blip r:embed="rId468"/>
                <a:stretch>
                  <a:fillRect/>
                </a:stretch>
              </p:blipFill>
              <p:spPr>
                <a:xfrm>
                  <a:off x="2021989" y="5196862"/>
                  <a:ext cx="34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3" name="Freihand 282">
                  <a:extLst>
                    <a:ext uri="{FF2B5EF4-FFF2-40B4-BE49-F238E27FC236}">
                      <a16:creationId xmlns:a16="http://schemas.microsoft.com/office/drawing/2014/main" id="{1979B9AD-3879-E02D-BFE1-77D19E4B9866}"/>
                    </a:ext>
                  </a:extLst>
                </p14:cNvPr>
                <p14:cNvContentPartPr/>
                <p14:nvPr/>
              </p14:nvContentPartPr>
              <p14:xfrm>
                <a:off x="2151949" y="5260942"/>
                <a:ext cx="210240" cy="102960"/>
              </p14:xfrm>
            </p:contentPart>
          </mc:Choice>
          <mc:Fallback>
            <p:pic>
              <p:nvPicPr>
                <p:cNvPr id="283" name="Freihand 282">
                  <a:extLst>
                    <a:ext uri="{FF2B5EF4-FFF2-40B4-BE49-F238E27FC236}">
                      <a16:creationId xmlns:a16="http://schemas.microsoft.com/office/drawing/2014/main" id="{1979B9AD-3879-E02D-BFE1-77D19E4B9866}"/>
                    </a:ext>
                  </a:extLst>
                </p:cNvPr>
                <p:cNvPicPr/>
                <p:nvPr/>
              </p:nvPicPr>
              <p:blipFill>
                <a:blip r:embed="rId470"/>
                <a:stretch>
                  <a:fillRect/>
                </a:stretch>
              </p:blipFill>
              <p:spPr>
                <a:xfrm>
                  <a:off x="2142949" y="5252302"/>
                  <a:ext cx="227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4" name="Freihand 283">
                  <a:extLst>
                    <a:ext uri="{FF2B5EF4-FFF2-40B4-BE49-F238E27FC236}">
                      <a16:creationId xmlns:a16="http://schemas.microsoft.com/office/drawing/2014/main" id="{20A9DFFB-AC3D-07B7-D219-CE07880A1D23}"/>
                    </a:ext>
                  </a:extLst>
                </p14:cNvPr>
                <p14:cNvContentPartPr/>
                <p14:nvPr/>
              </p14:nvContentPartPr>
              <p14:xfrm>
                <a:off x="2498269" y="5305942"/>
                <a:ext cx="234720" cy="85680"/>
              </p14:xfrm>
            </p:contentPart>
          </mc:Choice>
          <mc:Fallback>
            <p:pic>
              <p:nvPicPr>
                <p:cNvPr id="284" name="Freihand 283">
                  <a:extLst>
                    <a:ext uri="{FF2B5EF4-FFF2-40B4-BE49-F238E27FC236}">
                      <a16:creationId xmlns:a16="http://schemas.microsoft.com/office/drawing/2014/main" id="{20A9DFFB-AC3D-07B7-D219-CE07880A1D23}"/>
                    </a:ext>
                  </a:extLst>
                </p:cNvPr>
                <p:cNvPicPr/>
                <p:nvPr/>
              </p:nvPicPr>
              <p:blipFill>
                <a:blip r:embed="rId472"/>
                <a:stretch>
                  <a:fillRect/>
                </a:stretch>
              </p:blipFill>
              <p:spPr>
                <a:xfrm>
                  <a:off x="2489629" y="5296942"/>
                  <a:ext cx="252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5" name="Freihand 284">
                  <a:extLst>
                    <a:ext uri="{FF2B5EF4-FFF2-40B4-BE49-F238E27FC236}">
                      <a16:creationId xmlns:a16="http://schemas.microsoft.com/office/drawing/2014/main" id="{831224A9-992C-7635-EB16-B1AD736A0DAC}"/>
                    </a:ext>
                  </a:extLst>
                </p14:cNvPr>
                <p14:cNvContentPartPr/>
                <p14:nvPr/>
              </p14:nvContentPartPr>
              <p14:xfrm>
                <a:off x="2743789" y="5311342"/>
                <a:ext cx="62280" cy="56880"/>
              </p14:xfrm>
            </p:contentPart>
          </mc:Choice>
          <mc:Fallback>
            <p:pic>
              <p:nvPicPr>
                <p:cNvPr id="285" name="Freihand 284">
                  <a:extLst>
                    <a:ext uri="{FF2B5EF4-FFF2-40B4-BE49-F238E27FC236}">
                      <a16:creationId xmlns:a16="http://schemas.microsoft.com/office/drawing/2014/main" id="{831224A9-992C-7635-EB16-B1AD736A0DAC}"/>
                    </a:ext>
                  </a:extLst>
                </p:cNvPr>
                <p:cNvPicPr/>
                <p:nvPr/>
              </p:nvPicPr>
              <p:blipFill>
                <a:blip r:embed="rId474"/>
                <a:stretch>
                  <a:fillRect/>
                </a:stretch>
              </p:blipFill>
              <p:spPr>
                <a:xfrm>
                  <a:off x="2735149" y="5302702"/>
                  <a:ext cx="79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6" name="Freihand 285">
                  <a:extLst>
                    <a:ext uri="{FF2B5EF4-FFF2-40B4-BE49-F238E27FC236}">
                      <a16:creationId xmlns:a16="http://schemas.microsoft.com/office/drawing/2014/main" id="{FC7C51DC-B661-8B2F-DCC6-42E94009D1B4}"/>
                    </a:ext>
                  </a:extLst>
                </p14:cNvPr>
                <p14:cNvContentPartPr/>
                <p14:nvPr/>
              </p14:nvContentPartPr>
              <p14:xfrm>
                <a:off x="2801029" y="5204782"/>
                <a:ext cx="272520" cy="326160"/>
              </p14:xfrm>
            </p:contentPart>
          </mc:Choice>
          <mc:Fallback>
            <p:pic>
              <p:nvPicPr>
                <p:cNvPr id="286" name="Freihand 285">
                  <a:extLst>
                    <a:ext uri="{FF2B5EF4-FFF2-40B4-BE49-F238E27FC236}">
                      <a16:creationId xmlns:a16="http://schemas.microsoft.com/office/drawing/2014/main" id="{FC7C51DC-B661-8B2F-DCC6-42E94009D1B4}"/>
                    </a:ext>
                  </a:extLst>
                </p:cNvPr>
                <p:cNvPicPr/>
                <p:nvPr/>
              </p:nvPicPr>
              <p:blipFill>
                <a:blip r:embed="rId476"/>
                <a:stretch>
                  <a:fillRect/>
                </a:stretch>
              </p:blipFill>
              <p:spPr>
                <a:xfrm>
                  <a:off x="2792029" y="5195782"/>
                  <a:ext cx="2901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7" name="Freihand 286">
                  <a:extLst>
                    <a:ext uri="{FF2B5EF4-FFF2-40B4-BE49-F238E27FC236}">
                      <a16:creationId xmlns:a16="http://schemas.microsoft.com/office/drawing/2014/main" id="{064AC6BC-302C-8DA5-58B2-2075EA7EFA57}"/>
                    </a:ext>
                  </a:extLst>
                </p14:cNvPr>
                <p14:cNvContentPartPr/>
                <p14:nvPr/>
              </p14:nvContentPartPr>
              <p14:xfrm>
                <a:off x="3024229" y="5194702"/>
                <a:ext cx="18000" cy="57600"/>
              </p14:xfrm>
            </p:contentPart>
          </mc:Choice>
          <mc:Fallback>
            <p:pic>
              <p:nvPicPr>
                <p:cNvPr id="287" name="Freihand 286">
                  <a:extLst>
                    <a:ext uri="{FF2B5EF4-FFF2-40B4-BE49-F238E27FC236}">
                      <a16:creationId xmlns:a16="http://schemas.microsoft.com/office/drawing/2014/main" id="{064AC6BC-302C-8DA5-58B2-2075EA7EFA57}"/>
                    </a:ext>
                  </a:extLst>
                </p:cNvPr>
                <p:cNvPicPr/>
                <p:nvPr/>
              </p:nvPicPr>
              <p:blipFill>
                <a:blip r:embed="rId478"/>
                <a:stretch>
                  <a:fillRect/>
                </a:stretch>
              </p:blipFill>
              <p:spPr>
                <a:xfrm>
                  <a:off x="3015229" y="5186062"/>
                  <a:ext cx="35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9" name="Freihand 288">
                  <a:extLst>
                    <a:ext uri="{FF2B5EF4-FFF2-40B4-BE49-F238E27FC236}">
                      <a16:creationId xmlns:a16="http://schemas.microsoft.com/office/drawing/2014/main" id="{25E24C2F-F9AD-5AC7-B2DC-FBE1FB1A301A}"/>
                    </a:ext>
                  </a:extLst>
                </p14:cNvPr>
                <p14:cNvContentPartPr/>
                <p14:nvPr/>
              </p14:nvContentPartPr>
              <p14:xfrm>
                <a:off x="3084349" y="5126302"/>
                <a:ext cx="383760" cy="225360"/>
              </p14:xfrm>
            </p:contentPart>
          </mc:Choice>
          <mc:Fallback>
            <p:pic>
              <p:nvPicPr>
                <p:cNvPr id="289" name="Freihand 288">
                  <a:extLst>
                    <a:ext uri="{FF2B5EF4-FFF2-40B4-BE49-F238E27FC236}">
                      <a16:creationId xmlns:a16="http://schemas.microsoft.com/office/drawing/2014/main" id="{25E24C2F-F9AD-5AC7-B2DC-FBE1FB1A301A}"/>
                    </a:ext>
                  </a:extLst>
                </p:cNvPr>
                <p:cNvPicPr/>
                <p:nvPr/>
              </p:nvPicPr>
              <p:blipFill>
                <a:blip r:embed="rId480"/>
                <a:stretch>
                  <a:fillRect/>
                </a:stretch>
              </p:blipFill>
              <p:spPr>
                <a:xfrm>
                  <a:off x="3075349" y="5117662"/>
                  <a:ext cx="4014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0" name="Freihand 289">
                  <a:extLst>
                    <a:ext uri="{FF2B5EF4-FFF2-40B4-BE49-F238E27FC236}">
                      <a16:creationId xmlns:a16="http://schemas.microsoft.com/office/drawing/2014/main" id="{F03E7F43-2CFD-12F8-B59F-F205F1AF960F}"/>
                    </a:ext>
                  </a:extLst>
                </p14:cNvPr>
                <p14:cNvContentPartPr/>
                <p14:nvPr/>
              </p14:nvContentPartPr>
              <p14:xfrm>
                <a:off x="2765749" y="5161582"/>
                <a:ext cx="120960" cy="7920"/>
              </p14:xfrm>
            </p:contentPart>
          </mc:Choice>
          <mc:Fallback>
            <p:pic>
              <p:nvPicPr>
                <p:cNvPr id="290" name="Freihand 289">
                  <a:extLst>
                    <a:ext uri="{FF2B5EF4-FFF2-40B4-BE49-F238E27FC236}">
                      <a16:creationId xmlns:a16="http://schemas.microsoft.com/office/drawing/2014/main" id="{F03E7F43-2CFD-12F8-B59F-F205F1AF960F}"/>
                    </a:ext>
                  </a:extLst>
                </p:cNvPr>
                <p:cNvPicPr/>
                <p:nvPr/>
              </p:nvPicPr>
              <p:blipFill>
                <a:blip r:embed="rId482"/>
                <a:stretch>
                  <a:fillRect/>
                </a:stretch>
              </p:blipFill>
              <p:spPr>
                <a:xfrm>
                  <a:off x="2756749" y="5152942"/>
                  <a:ext cx="138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2" name="Freihand 291">
                  <a:extLst>
                    <a:ext uri="{FF2B5EF4-FFF2-40B4-BE49-F238E27FC236}">
                      <a16:creationId xmlns:a16="http://schemas.microsoft.com/office/drawing/2014/main" id="{E709D162-F40F-2EB6-FF7E-7BCAB049B797}"/>
                    </a:ext>
                  </a:extLst>
                </p14:cNvPr>
                <p14:cNvContentPartPr/>
                <p14:nvPr/>
              </p14:nvContentPartPr>
              <p14:xfrm>
                <a:off x="1650469" y="5537062"/>
                <a:ext cx="159480" cy="141480"/>
              </p14:xfrm>
            </p:contentPart>
          </mc:Choice>
          <mc:Fallback>
            <p:pic>
              <p:nvPicPr>
                <p:cNvPr id="292" name="Freihand 291">
                  <a:extLst>
                    <a:ext uri="{FF2B5EF4-FFF2-40B4-BE49-F238E27FC236}">
                      <a16:creationId xmlns:a16="http://schemas.microsoft.com/office/drawing/2014/main" id="{E709D162-F40F-2EB6-FF7E-7BCAB049B797}"/>
                    </a:ext>
                  </a:extLst>
                </p:cNvPr>
                <p:cNvPicPr/>
                <p:nvPr/>
              </p:nvPicPr>
              <p:blipFill>
                <a:blip r:embed="rId484"/>
                <a:stretch>
                  <a:fillRect/>
                </a:stretch>
              </p:blipFill>
              <p:spPr>
                <a:xfrm>
                  <a:off x="1641469" y="5528422"/>
                  <a:ext cx="177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3" name="Freihand 292">
                  <a:extLst>
                    <a:ext uri="{FF2B5EF4-FFF2-40B4-BE49-F238E27FC236}">
                      <a16:creationId xmlns:a16="http://schemas.microsoft.com/office/drawing/2014/main" id="{CF974610-C6BD-F812-67A7-2DA9E913A9BB}"/>
                    </a:ext>
                  </a:extLst>
                </p14:cNvPr>
                <p14:cNvContentPartPr/>
                <p14:nvPr/>
              </p14:nvContentPartPr>
              <p14:xfrm>
                <a:off x="1888069" y="5541022"/>
                <a:ext cx="603000" cy="243360"/>
              </p14:xfrm>
            </p:contentPart>
          </mc:Choice>
          <mc:Fallback>
            <p:pic>
              <p:nvPicPr>
                <p:cNvPr id="293" name="Freihand 292">
                  <a:extLst>
                    <a:ext uri="{FF2B5EF4-FFF2-40B4-BE49-F238E27FC236}">
                      <a16:creationId xmlns:a16="http://schemas.microsoft.com/office/drawing/2014/main" id="{CF974610-C6BD-F812-67A7-2DA9E913A9BB}"/>
                    </a:ext>
                  </a:extLst>
                </p:cNvPr>
                <p:cNvPicPr/>
                <p:nvPr/>
              </p:nvPicPr>
              <p:blipFill>
                <a:blip r:embed="rId486"/>
                <a:stretch>
                  <a:fillRect/>
                </a:stretch>
              </p:blipFill>
              <p:spPr>
                <a:xfrm>
                  <a:off x="1879069" y="5532382"/>
                  <a:ext cx="6206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4" name="Freihand 293">
                  <a:extLst>
                    <a:ext uri="{FF2B5EF4-FFF2-40B4-BE49-F238E27FC236}">
                      <a16:creationId xmlns:a16="http://schemas.microsoft.com/office/drawing/2014/main" id="{56E5AD8D-ECCC-87B2-D041-1AC76B0FE2CA}"/>
                    </a:ext>
                  </a:extLst>
                </p14:cNvPr>
                <p14:cNvContentPartPr/>
                <p14:nvPr/>
              </p14:nvContentPartPr>
              <p14:xfrm>
                <a:off x="1578829" y="5930182"/>
                <a:ext cx="207720" cy="43200"/>
              </p14:xfrm>
            </p:contentPart>
          </mc:Choice>
          <mc:Fallback>
            <p:pic>
              <p:nvPicPr>
                <p:cNvPr id="294" name="Freihand 293">
                  <a:extLst>
                    <a:ext uri="{FF2B5EF4-FFF2-40B4-BE49-F238E27FC236}">
                      <a16:creationId xmlns:a16="http://schemas.microsoft.com/office/drawing/2014/main" id="{56E5AD8D-ECCC-87B2-D041-1AC76B0FE2CA}"/>
                    </a:ext>
                  </a:extLst>
                </p:cNvPr>
                <p:cNvPicPr/>
                <p:nvPr/>
              </p:nvPicPr>
              <p:blipFill>
                <a:blip r:embed="rId488"/>
                <a:stretch>
                  <a:fillRect/>
                </a:stretch>
              </p:blipFill>
              <p:spPr>
                <a:xfrm>
                  <a:off x="1569829" y="5921182"/>
                  <a:ext cx="2253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5" name="Freihand 294">
                  <a:extLst>
                    <a:ext uri="{FF2B5EF4-FFF2-40B4-BE49-F238E27FC236}">
                      <a16:creationId xmlns:a16="http://schemas.microsoft.com/office/drawing/2014/main" id="{38D8CBFB-D4EC-8E51-4A00-D94BBA7BBEB0}"/>
                    </a:ext>
                  </a:extLst>
                </p14:cNvPr>
                <p14:cNvContentPartPr/>
                <p14:nvPr/>
              </p14:nvContentPartPr>
              <p14:xfrm>
                <a:off x="1587109" y="6032782"/>
                <a:ext cx="208440" cy="8640"/>
              </p14:xfrm>
            </p:contentPart>
          </mc:Choice>
          <mc:Fallback>
            <p:pic>
              <p:nvPicPr>
                <p:cNvPr id="295" name="Freihand 294">
                  <a:extLst>
                    <a:ext uri="{FF2B5EF4-FFF2-40B4-BE49-F238E27FC236}">
                      <a16:creationId xmlns:a16="http://schemas.microsoft.com/office/drawing/2014/main" id="{38D8CBFB-D4EC-8E51-4A00-D94BBA7BBEB0}"/>
                    </a:ext>
                  </a:extLst>
                </p:cNvPr>
                <p:cNvPicPr/>
                <p:nvPr/>
              </p:nvPicPr>
              <p:blipFill>
                <a:blip r:embed="rId490"/>
                <a:stretch>
                  <a:fillRect/>
                </a:stretch>
              </p:blipFill>
              <p:spPr>
                <a:xfrm>
                  <a:off x="1578109" y="6023782"/>
                  <a:ext cx="226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6" name="Freihand 295">
                  <a:extLst>
                    <a:ext uri="{FF2B5EF4-FFF2-40B4-BE49-F238E27FC236}">
                      <a16:creationId xmlns:a16="http://schemas.microsoft.com/office/drawing/2014/main" id="{5D8DB1DD-B508-9DD1-5FA2-F19D5F532323}"/>
                    </a:ext>
                  </a:extLst>
                </p14:cNvPr>
                <p14:cNvContentPartPr/>
                <p14:nvPr/>
              </p14:nvContentPartPr>
              <p14:xfrm>
                <a:off x="2125669" y="5917942"/>
                <a:ext cx="201960" cy="179640"/>
              </p14:xfrm>
            </p:contentPart>
          </mc:Choice>
          <mc:Fallback>
            <p:pic>
              <p:nvPicPr>
                <p:cNvPr id="296" name="Freihand 295">
                  <a:extLst>
                    <a:ext uri="{FF2B5EF4-FFF2-40B4-BE49-F238E27FC236}">
                      <a16:creationId xmlns:a16="http://schemas.microsoft.com/office/drawing/2014/main" id="{5D8DB1DD-B508-9DD1-5FA2-F19D5F532323}"/>
                    </a:ext>
                  </a:extLst>
                </p:cNvPr>
                <p:cNvPicPr/>
                <p:nvPr/>
              </p:nvPicPr>
              <p:blipFill>
                <a:blip r:embed="rId492"/>
                <a:stretch>
                  <a:fillRect/>
                </a:stretch>
              </p:blipFill>
              <p:spPr>
                <a:xfrm>
                  <a:off x="2117029" y="5908942"/>
                  <a:ext cx="219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7" name="Freihand 296">
                  <a:extLst>
                    <a:ext uri="{FF2B5EF4-FFF2-40B4-BE49-F238E27FC236}">
                      <a16:creationId xmlns:a16="http://schemas.microsoft.com/office/drawing/2014/main" id="{57E90AC7-F868-80AD-13E9-0990930F75A4}"/>
                    </a:ext>
                  </a:extLst>
                </p14:cNvPr>
                <p14:cNvContentPartPr/>
                <p14:nvPr/>
              </p14:nvContentPartPr>
              <p14:xfrm>
                <a:off x="2444269" y="5784022"/>
                <a:ext cx="145440" cy="113040"/>
              </p14:xfrm>
            </p:contentPart>
          </mc:Choice>
          <mc:Fallback>
            <p:pic>
              <p:nvPicPr>
                <p:cNvPr id="297" name="Freihand 296">
                  <a:extLst>
                    <a:ext uri="{FF2B5EF4-FFF2-40B4-BE49-F238E27FC236}">
                      <a16:creationId xmlns:a16="http://schemas.microsoft.com/office/drawing/2014/main" id="{57E90AC7-F868-80AD-13E9-0990930F75A4}"/>
                    </a:ext>
                  </a:extLst>
                </p:cNvPr>
                <p:cNvPicPr/>
                <p:nvPr/>
              </p:nvPicPr>
              <p:blipFill>
                <a:blip r:embed="rId494"/>
                <a:stretch>
                  <a:fillRect/>
                </a:stretch>
              </p:blipFill>
              <p:spPr>
                <a:xfrm>
                  <a:off x="2435269" y="5775382"/>
                  <a:ext cx="163080" cy="130680"/>
                </a:xfrm>
                <a:prstGeom prst="rect">
                  <a:avLst/>
                </a:prstGeom>
              </p:spPr>
            </p:pic>
          </mc:Fallback>
        </mc:AlternateContent>
      </p:grpSp>
      <p:grpSp>
        <p:nvGrpSpPr>
          <p:cNvPr id="308" name="Gruppieren 307">
            <a:extLst>
              <a:ext uri="{FF2B5EF4-FFF2-40B4-BE49-F238E27FC236}">
                <a16:creationId xmlns:a16="http://schemas.microsoft.com/office/drawing/2014/main" id="{2F5FE6E8-376F-FC9B-EBD1-E2C0B0A54FB1}"/>
              </a:ext>
            </a:extLst>
          </p:cNvPr>
          <p:cNvGrpSpPr/>
          <p:nvPr/>
        </p:nvGrpSpPr>
        <p:grpSpPr>
          <a:xfrm>
            <a:off x="2775829" y="6008302"/>
            <a:ext cx="226440" cy="122400"/>
            <a:chOff x="2775829" y="6008302"/>
            <a:chExt cx="226440" cy="122400"/>
          </a:xfrm>
        </p:grpSpPr>
        <mc:AlternateContent xmlns:mc="http://schemas.openxmlformats.org/markup-compatibility/2006">
          <mc:Choice xmlns:p14="http://schemas.microsoft.com/office/powerpoint/2010/main" Requires="p14">
            <p:contentPart p14:bwMode="auto" r:id="rId495">
              <p14:nvContentPartPr>
                <p14:cNvPr id="299" name="Freihand 298">
                  <a:extLst>
                    <a:ext uri="{FF2B5EF4-FFF2-40B4-BE49-F238E27FC236}">
                      <a16:creationId xmlns:a16="http://schemas.microsoft.com/office/drawing/2014/main" id="{2BA03380-D207-8A24-4C59-1C57A8772476}"/>
                    </a:ext>
                  </a:extLst>
                </p14:cNvPr>
                <p14:cNvContentPartPr/>
                <p14:nvPr/>
              </p14:nvContentPartPr>
              <p14:xfrm>
                <a:off x="2776909" y="6008302"/>
                <a:ext cx="225360" cy="15480"/>
              </p14:xfrm>
            </p:contentPart>
          </mc:Choice>
          <mc:Fallback>
            <p:pic>
              <p:nvPicPr>
                <p:cNvPr id="299" name="Freihand 298">
                  <a:extLst>
                    <a:ext uri="{FF2B5EF4-FFF2-40B4-BE49-F238E27FC236}">
                      <a16:creationId xmlns:a16="http://schemas.microsoft.com/office/drawing/2014/main" id="{2BA03380-D207-8A24-4C59-1C57A8772476}"/>
                    </a:ext>
                  </a:extLst>
                </p:cNvPr>
                <p:cNvPicPr/>
                <p:nvPr/>
              </p:nvPicPr>
              <p:blipFill>
                <a:blip r:embed="rId496"/>
                <a:stretch>
                  <a:fillRect/>
                </a:stretch>
              </p:blipFill>
              <p:spPr>
                <a:xfrm>
                  <a:off x="2768269" y="5999662"/>
                  <a:ext cx="243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0" name="Freihand 299">
                  <a:extLst>
                    <a:ext uri="{FF2B5EF4-FFF2-40B4-BE49-F238E27FC236}">
                      <a16:creationId xmlns:a16="http://schemas.microsoft.com/office/drawing/2014/main" id="{86630414-FA35-13B2-A8B6-8B1BEB010229}"/>
                    </a:ext>
                  </a:extLst>
                </p14:cNvPr>
                <p14:cNvContentPartPr/>
                <p14:nvPr/>
              </p14:nvContentPartPr>
              <p14:xfrm>
                <a:off x="2775829" y="6080662"/>
                <a:ext cx="221760" cy="50040"/>
              </p14:xfrm>
            </p:contentPart>
          </mc:Choice>
          <mc:Fallback>
            <p:pic>
              <p:nvPicPr>
                <p:cNvPr id="300" name="Freihand 299">
                  <a:extLst>
                    <a:ext uri="{FF2B5EF4-FFF2-40B4-BE49-F238E27FC236}">
                      <a16:creationId xmlns:a16="http://schemas.microsoft.com/office/drawing/2014/main" id="{86630414-FA35-13B2-A8B6-8B1BEB010229}"/>
                    </a:ext>
                  </a:extLst>
                </p:cNvPr>
                <p:cNvPicPr/>
                <p:nvPr/>
              </p:nvPicPr>
              <p:blipFill>
                <a:blip r:embed="rId498"/>
                <a:stretch>
                  <a:fillRect/>
                </a:stretch>
              </p:blipFill>
              <p:spPr>
                <a:xfrm>
                  <a:off x="2767189" y="6072022"/>
                  <a:ext cx="239400" cy="67680"/>
                </a:xfrm>
                <a:prstGeom prst="rect">
                  <a:avLst/>
                </a:prstGeom>
              </p:spPr>
            </p:pic>
          </mc:Fallback>
        </mc:AlternateContent>
      </p:grpSp>
      <p:grpSp>
        <p:nvGrpSpPr>
          <p:cNvPr id="307" name="Gruppieren 306">
            <a:extLst>
              <a:ext uri="{FF2B5EF4-FFF2-40B4-BE49-F238E27FC236}">
                <a16:creationId xmlns:a16="http://schemas.microsoft.com/office/drawing/2014/main" id="{C153C50E-FB81-9DAA-28B0-07AC7794AAD9}"/>
              </a:ext>
            </a:extLst>
          </p:cNvPr>
          <p:cNvGrpSpPr/>
          <p:nvPr/>
        </p:nvGrpSpPr>
        <p:grpSpPr>
          <a:xfrm>
            <a:off x="3234109" y="5716342"/>
            <a:ext cx="429840" cy="418680"/>
            <a:chOff x="3234109" y="5716342"/>
            <a:chExt cx="429840" cy="418680"/>
          </a:xfrm>
        </p:grpSpPr>
        <mc:AlternateContent xmlns:mc="http://schemas.openxmlformats.org/markup-compatibility/2006">
          <mc:Choice xmlns:p14="http://schemas.microsoft.com/office/powerpoint/2010/main" Requires="p14">
            <p:contentPart p14:bwMode="auto" r:id="rId499">
              <p14:nvContentPartPr>
                <p14:cNvPr id="301" name="Freihand 300">
                  <a:extLst>
                    <a:ext uri="{FF2B5EF4-FFF2-40B4-BE49-F238E27FC236}">
                      <a16:creationId xmlns:a16="http://schemas.microsoft.com/office/drawing/2014/main" id="{A8ED1B4B-6CB9-3D03-B481-EC5FB1272A8C}"/>
                    </a:ext>
                  </a:extLst>
                </p14:cNvPr>
                <p14:cNvContentPartPr/>
                <p14:nvPr/>
              </p14:nvContentPartPr>
              <p14:xfrm>
                <a:off x="3234109" y="5863942"/>
                <a:ext cx="130320" cy="271080"/>
              </p14:xfrm>
            </p:contentPart>
          </mc:Choice>
          <mc:Fallback>
            <p:pic>
              <p:nvPicPr>
                <p:cNvPr id="301" name="Freihand 300">
                  <a:extLst>
                    <a:ext uri="{FF2B5EF4-FFF2-40B4-BE49-F238E27FC236}">
                      <a16:creationId xmlns:a16="http://schemas.microsoft.com/office/drawing/2014/main" id="{A8ED1B4B-6CB9-3D03-B481-EC5FB1272A8C}"/>
                    </a:ext>
                  </a:extLst>
                </p:cNvPr>
                <p:cNvPicPr/>
                <p:nvPr/>
              </p:nvPicPr>
              <p:blipFill>
                <a:blip r:embed="rId500"/>
                <a:stretch>
                  <a:fillRect/>
                </a:stretch>
              </p:blipFill>
              <p:spPr>
                <a:xfrm>
                  <a:off x="3225109" y="5855302"/>
                  <a:ext cx="1479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2" name="Freihand 301">
                  <a:extLst>
                    <a:ext uri="{FF2B5EF4-FFF2-40B4-BE49-F238E27FC236}">
                      <a16:creationId xmlns:a16="http://schemas.microsoft.com/office/drawing/2014/main" id="{4B2C080B-94E5-D408-C94A-5873B0B40212}"/>
                    </a:ext>
                  </a:extLst>
                </p14:cNvPr>
                <p14:cNvContentPartPr/>
                <p14:nvPr/>
              </p14:nvContentPartPr>
              <p14:xfrm>
                <a:off x="3462709" y="5716342"/>
                <a:ext cx="165240" cy="247320"/>
              </p14:xfrm>
            </p:contentPart>
          </mc:Choice>
          <mc:Fallback>
            <p:pic>
              <p:nvPicPr>
                <p:cNvPr id="302" name="Freihand 301">
                  <a:extLst>
                    <a:ext uri="{FF2B5EF4-FFF2-40B4-BE49-F238E27FC236}">
                      <a16:creationId xmlns:a16="http://schemas.microsoft.com/office/drawing/2014/main" id="{4B2C080B-94E5-D408-C94A-5873B0B40212}"/>
                    </a:ext>
                  </a:extLst>
                </p:cNvPr>
                <p:cNvPicPr/>
                <p:nvPr/>
              </p:nvPicPr>
              <p:blipFill>
                <a:blip r:embed="rId502"/>
                <a:stretch>
                  <a:fillRect/>
                </a:stretch>
              </p:blipFill>
              <p:spPr>
                <a:xfrm>
                  <a:off x="3453709" y="5707342"/>
                  <a:ext cx="1828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3" name="Freihand 302">
                  <a:extLst>
                    <a:ext uri="{FF2B5EF4-FFF2-40B4-BE49-F238E27FC236}">
                      <a16:creationId xmlns:a16="http://schemas.microsoft.com/office/drawing/2014/main" id="{2946948B-317C-15E8-9F9A-10A9BD610D0A}"/>
                    </a:ext>
                  </a:extLst>
                </p14:cNvPr>
                <p14:cNvContentPartPr/>
                <p14:nvPr/>
              </p14:nvContentPartPr>
              <p14:xfrm>
                <a:off x="3473869" y="5812822"/>
                <a:ext cx="190080" cy="12600"/>
              </p14:xfrm>
            </p:contentPart>
          </mc:Choice>
          <mc:Fallback>
            <p:pic>
              <p:nvPicPr>
                <p:cNvPr id="303" name="Freihand 302">
                  <a:extLst>
                    <a:ext uri="{FF2B5EF4-FFF2-40B4-BE49-F238E27FC236}">
                      <a16:creationId xmlns:a16="http://schemas.microsoft.com/office/drawing/2014/main" id="{2946948B-317C-15E8-9F9A-10A9BD610D0A}"/>
                    </a:ext>
                  </a:extLst>
                </p:cNvPr>
                <p:cNvPicPr/>
                <p:nvPr/>
              </p:nvPicPr>
              <p:blipFill>
                <a:blip r:embed="rId504"/>
                <a:stretch>
                  <a:fillRect/>
                </a:stretch>
              </p:blipFill>
              <p:spPr>
                <a:xfrm>
                  <a:off x="3465229" y="5804182"/>
                  <a:ext cx="207720" cy="30240"/>
                </a:xfrm>
                <a:prstGeom prst="rect">
                  <a:avLst/>
                </a:prstGeom>
              </p:spPr>
            </p:pic>
          </mc:Fallback>
        </mc:AlternateContent>
      </p:grpSp>
      <p:grpSp>
        <p:nvGrpSpPr>
          <p:cNvPr id="306" name="Gruppieren 305">
            <a:extLst>
              <a:ext uri="{FF2B5EF4-FFF2-40B4-BE49-F238E27FC236}">
                <a16:creationId xmlns:a16="http://schemas.microsoft.com/office/drawing/2014/main" id="{C303067E-BB43-E77F-5DB8-A107C6491F5B}"/>
              </a:ext>
            </a:extLst>
          </p:cNvPr>
          <p:cNvGrpSpPr/>
          <p:nvPr/>
        </p:nvGrpSpPr>
        <p:grpSpPr>
          <a:xfrm>
            <a:off x="3837829" y="5972302"/>
            <a:ext cx="234720" cy="105480"/>
            <a:chOff x="3837829" y="5972302"/>
            <a:chExt cx="234720" cy="105480"/>
          </a:xfrm>
        </p:grpSpPr>
        <mc:AlternateContent xmlns:mc="http://schemas.openxmlformats.org/markup-compatibility/2006">
          <mc:Choice xmlns:p14="http://schemas.microsoft.com/office/powerpoint/2010/main" Requires="p14">
            <p:contentPart p14:bwMode="auto" r:id="rId505">
              <p14:nvContentPartPr>
                <p14:cNvPr id="304" name="Freihand 303">
                  <a:extLst>
                    <a:ext uri="{FF2B5EF4-FFF2-40B4-BE49-F238E27FC236}">
                      <a16:creationId xmlns:a16="http://schemas.microsoft.com/office/drawing/2014/main" id="{3992782F-92EE-32DA-EBB2-2078FCB7466C}"/>
                    </a:ext>
                  </a:extLst>
                </p14:cNvPr>
                <p14:cNvContentPartPr/>
                <p14:nvPr/>
              </p14:nvContentPartPr>
              <p14:xfrm>
                <a:off x="3837829" y="5972302"/>
                <a:ext cx="182520" cy="34560"/>
              </p14:xfrm>
            </p:contentPart>
          </mc:Choice>
          <mc:Fallback>
            <p:pic>
              <p:nvPicPr>
                <p:cNvPr id="304" name="Freihand 303">
                  <a:extLst>
                    <a:ext uri="{FF2B5EF4-FFF2-40B4-BE49-F238E27FC236}">
                      <a16:creationId xmlns:a16="http://schemas.microsoft.com/office/drawing/2014/main" id="{3992782F-92EE-32DA-EBB2-2078FCB7466C}"/>
                    </a:ext>
                  </a:extLst>
                </p:cNvPr>
                <p:cNvPicPr/>
                <p:nvPr/>
              </p:nvPicPr>
              <p:blipFill>
                <a:blip r:embed="rId506"/>
                <a:stretch>
                  <a:fillRect/>
                </a:stretch>
              </p:blipFill>
              <p:spPr>
                <a:xfrm>
                  <a:off x="3828829" y="5963662"/>
                  <a:ext cx="200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5" name="Freihand 304">
                  <a:extLst>
                    <a:ext uri="{FF2B5EF4-FFF2-40B4-BE49-F238E27FC236}">
                      <a16:creationId xmlns:a16="http://schemas.microsoft.com/office/drawing/2014/main" id="{0C7CB508-C2FE-1F69-B420-A143B871729B}"/>
                    </a:ext>
                  </a:extLst>
                </p14:cNvPr>
                <p14:cNvContentPartPr/>
                <p14:nvPr/>
              </p14:nvContentPartPr>
              <p14:xfrm>
                <a:off x="3874909" y="6063022"/>
                <a:ext cx="197640" cy="14760"/>
              </p14:xfrm>
            </p:contentPart>
          </mc:Choice>
          <mc:Fallback>
            <p:pic>
              <p:nvPicPr>
                <p:cNvPr id="305" name="Freihand 304">
                  <a:extLst>
                    <a:ext uri="{FF2B5EF4-FFF2-40B4-BE49-F238E27FC236}">
                      <a16:creationId xmlns:a16="http://schemas.microsoft.com/office/drawing/2014/main" id="{0C7CB508-C2FE-1F69-B420-A143B871729B}"/>
                    </a:ext>
                  </a:extLst>
                </p:cNvPr>
                <p:cNvPicPr/>
                <p:nvPr/>
              </p:nvPicPr>
              <p:blipFill>
                <a:blip r:embed="rId508"/>
                <a:stretch>
                  <a:fillRect/>
                </a:stretch>
              </p:blipFill>
              <p:spPr>
                <a:xfrm>
                  <a:off x="3866269" y="6054382"/>
                  <a:ext cx="215280" cy="32400"/>
                </a:xfrm>
                <a:prstGeom prst="rect">
                  <a:avLst/>
                </a:prstGeom>
              </p:spPr>
            </p:pic>
          </mc:Fallback>
        </mc:AlternateContent>
      </p:grpSp>
      <p:grpSp>
        <p:nvGrpSpPr>
          <p:cNvPr id="313" name="Gruppieren 312">
            <a:extLst>
              <a:ext uri="{FF2B5EF4-FFF2-40B4-BE49-F238E27FC236}">
                <a16:creationId xmlns:a16="http://schemas.microsoft.com/office/drawing/2014/main" id="{5ABBB0EA-4186-3C75-7524-C7FE41AAF960}"/>
              </a:ext>
            </a:extLst>
          </p:cNvPr>
          <p:cNvGrpSpPr/>
          <p:nvPr/>
        </p:nvGrpSpPr>
        <p:grpSpPr>
          <a:xfrm>
            <a:off x="4230229" y="5727862"/>
            <a:ext cx="897480" cy="430920"/>
            <a:chOff x="4230229" y="5727862"/>
            <a:chExt cx="897480" cy="430920"/>
          </a:xfrm>
        </p:grpSpPr>
        <mc:AlternateContent xmlns:mc="http://schemas.openxmlformats.org/markup-compatibility/2006">
          <mc:Choice xmlns:p14="http://schemas.microsoft.com/office/powerpoint/2010/main" Requires="p14">
            <p:contentPart p14:bwMode="auto" r:id="rId509">
              <p14:nvContentPartPr>
                <p14:cNvPr id="309" name="Freihand 308">
                  <a:extLst>
                    <a:ext uri="{FF2B5EF4-FFF2-40B4-BE49-F238E27FC236}">
                      <a16:creationId xmlns:a16="http://schemas.microsoft.com/office/drawing/2014/main" id="{981FE42C-3A9F-17F8-ABA6-E66D3C46E5F8}"/>
                    </a:ext>
                  </a:extLst>
                </p14:cNvPr>
                <p14:cNvContentPartPr/>
                <p14:nvPr/>
              </p14:nvContentPartPr>
              <p14:xfrm>
                <a:off x="4230229" y="5809582"/>
                <a:ext cx="255960" cy="308520"/>
              </p14:xfrm>
            </p:contentPart>
          </mc:Choice>
          <mc:Fallback>
            <p:pic>
              <p:nvPicPr>
                <p:cNvPr id="309" name="Freihand 308">
                  <a:extLst>
                    <a:ext uri="{FF2B5EF4-FFF2-40B4-BE49-F238E27FC236}">
                      <a16:creationId xmlns:a16="http://schemas.microsoft.com/office/drawing/2014/main" id="{981FE42C-3A9F-17F8-ABA6-E66D3C46E5F8}"/>
                    </a:ext>
                  </a:extLst>
                </p:cNvPr>
                <p:cNvPicPr/>
                <p:nvPr/>
              </p:nvPicPr>
              <p:blipFill>
                <a:blip r:embed="rId510"/>
                <a:stretch>
                  <a:fillRect/>
                </a:stretch>
              </p:blipFill>
              <p:spPr>
                <a:xfrm>
                  <a:off x="4221229" y="5800942"/>
                  <a:ext cx="27360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0" name="Freihand 309">
                  <a:extLst>
                    <a:ext uri="{FF2B5EF4-FFF2-40B4-BE49-F238E27FC236}">
                      <a16:creationId xmlns:a16="http://schemas.microsoft.com/office/drawing/2014/main" id="{DCDCB7A7-21F7-F951-8A46-C7779CE97A84}"/>
                    </a:ext>
                  </a:extLst>
                </p14:cNvPr>
                <p14:cNvContentPartPr/>
                <p14:nvPr/>
              </p14:nvContentPartPr>
              <p14:xfrm>
                <a:off x="4549909" y="5809582"/>
                <a:ext cx="185400" cy="348480"/>
              </p14:xfrm>
            </p:contentPart>
          </mc:Choice>
          <mc:Fallback>
            <p:pic>
              <p:nvPicPr>
                <p:cNvPr id="310" name="Freihand 309">
                  <a:extLst>
                    <a:ext uri="{FF2B5EF4-FFF2-40B4-BE49-F238E27FC236}">
                      <a16:creationId xmlns:a16="http://schemas.microsoft.com/office/drawing/2014/main" id="{DCDCB7A7-21F7-F951-8A46-C7779CE97A84}"/>
                    </a:ext>
                  </a:extLst>
                </p:cNvPr>
                <p:cNvPicPr/>
                <p:nvPr/>
              </p:nvPicPr>
              <p:blipFill>
                <a:blip r:embed="rId512"/>
                <a:stretch>
                  <a:fillRect/>
                </a:stretch>
              </p:blipFill>
              <p:spPr>
                <a:xfrm>
                  <a:off x="4541269" y="5800582"/>
                  <a:ext cx="20304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2" name="Freihand 311">
                  <a:extLst>
                    <a:ext uri="{FF2B5EF4-FFF2-40B4-BE49-F238E27FC236}">
                      <a16:creationId xmlns:a16="http://schemas.microsoft.com/office/drawing/2014/main" id="{CB18847D-4EC2-2792-72DA-5689C0E8E558}"/>
                    </a:ext>
                  </a:extLst>
                </p14:cNvPr>
                <p14:cNvContentPartPr/>
                <p14:nvPr/>
              </p14:nvContentPartPr>
              <p14:xfrm>
                <a:off x="4862389" y="5727862"/>
                <a:ext cx="265320" cy="430920"/>
              </p14:xfrm>
            </p:contentPart>
          </mc:Choice>
          <mc:Fallback>
            <p:pic>
              <p:nvPicPr>
                <p:cNvPr id="312" name="Freihand 311">
                  <a:extLst>
                    <a:ext uri="{FF2B5EF4-FFF2-40B4-BE49-F238E27FC236}">
                      <a16:creationId xmlns:a16="http://schemas.microsoft.com/office/drawing/2014/main" id="{CB18847D-4EC2-2792-72DA-5689C0E8E558}"/>
                    </a:ext>
                  </a:extLst>
                </p:cNvPr>
                <p:cNvPicPr/>
                <p:nvPr/>
              </p:nvPicPr>
              <p:blipFill>
                <a:blip r:embed="rId514"/>
                <a:stretch>
                  <a:fillRect/>
                </a:stretch>
              </p:blipFill>
              <p:spPr>
                <a:xfrm>
                  <a:off x="4853389" y="5718862"/>
                  <a:ext cx="282960" cy="448560"/>
                </a:xfrm>
                <a:prstGeom prst="rect">
                  <a:avLst/>
                </a:prstGeom>
              </p:spPr>
            </p:pic>
          </mc:Fallback>
        </mc:AlternateContent>
      </p:grpSp>
    </p:spTree>
    <p:extLst>
      <p:ext uri="{BB962C8B-B14F-4D97-AF65-F5344CB8AC3E}">
        <p14:creationId xmlns:p14="http://schemas.microsoft.com/office/powerpoint/2010/main" val="234914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Koalitionstableau</a:t>
            </a:r>
            <a:endParaRPr lang="en-US" sz="2903" dirty="0">
              <a:solidFill>
                <a:sysClr val="windowText" lastClr="000000"/>
              </a:solidFill>
            </a:endParaRPr>
          </a:p>
        </p:txBody>
      </p:sp>
      <p:sp>
        <p:nvSpPr>
          <p:cNvPr id="3" name="Textfeld 2"/>
          <p:cNvSpPr txBox="1"/>
          <p:nvPr/>
        </p:nvSpPr>
        <p:spPr>
          <a:xfrm>
            <a:off x="981175" y="1057657"/>
            <a:ext cx="6760443" cy="522595"/>
          </a:xfrm>
          <a:prstGeom prst="rect">
            <a:avLst/>
          </a:prstGeom>
          <a:noFill/>
        </p:spPr>
        <p:txBody>
          <a:bodyPr wrap="square" rtlCol="0">
            <a:noAutofit/>
          </a:bodyPr>
          <a:lstStyle/>
          <a:p>
            <a:r>
              <a:rPr lang="en-GB" sz="2903" dirty="0" err="1">
                <a:ea typeface="ＭＳ Ｐゴシック" pitchFamily="34" charset="-128"/>
              </a:rPr>
              <a:t>Beispiel</a:t>
            </a:r>
            <a:r>
              <a:rPr lang="en-GB" sz="2903" dirty="0">
                <a:ea typeface="ＭＳ Ｐゴシック" pitchFamily="34" charset="-128"/>
              </a:rPr>
              <a:t> </a:t>
            </a:r>
            <a:r>
              <a:rPr lang="de-DE" sz="2903" dirty="0"/>
              <a:t>[12;8, 5, 5, 4].</a:t>
            </a:r>
            <a:endParaRPr lang="en-GB" altLang="de-DE" sz="2903" dirty="0">
              <a:ea typeface="ＭＳ Ｐゴシック" pitchFamily="34" charset="-128"/>
            </a:endParaRPr>
          </a:p>
        </p:txBody>
      </p:sp>
      <p:graphicFrame>
        <p:nvGraphicFramePr>
          <p:cNvPr id="4" name="Tabelle 3"/>
          <p:cNvGraphicFramePr>
            <a:graphicFrameLocks noGrp="1"/>
          </p:cNvGraphicFramePr>
          <p:nvPr>
            <p:extLst>
              <p:ext uri="{D42A27DB-BD31-4B8C-83A1-F6EECF244321}">
                <p14:modId xmlns:p14="http://schemas.microsoft.com/office/powerpoint/2010/main" val="1770806301"/>
              </p:ext>
            </p:extLst>
          </p:nvPr>
        </p:nvGraphicFramePr>
        <p:xfrm>
          <a:off x="1177149" y="1710901"/>
          <a:ext cx="6096639" cy="5046285"/>
        </p:xfrm>
        <a:graphic>
          <a:graphicData uri="http://schemas.openxmlformats.org/drawingml/2006/table">
            <a:tbl>
              <a:tblPr firstRow="1" bandRow="1">
                <a:tableStyleId>{5940675A-B579-460E-94D1-54222C63F5DA}</a:tableStyleId>
              </a:tblPr>
              <a:tblGrid>
                <a:gridCol w="2032213">
                  <a:extLst>
                    <a:ext uri="{9D8B030D-6E8A-4147-A177-3AD203B41FA5}">
                      <a16:colId xmlns:a16="http://schemas.microsoft.com/office/drawing/2014/main" val="20000"/>
                    </a:ext>
                  </a:extLst>
                </a:gridCol>
                <a:gridCol w="2032213">
                  <a:extLst>
                    <a:ext uri="{9D8B030D-6E8A-4147-A177-3AD203B41FA5}">
                      <a16:colId xmlns:a16="http://schemas.microsoft.com/office/drawing/2014/main" val="20001"/>
                    </a:ext>
                  </a:extLst>
                </a:gridCol>
                <a:gridCol w="2032213">
                  <a:extLst>
                    <a:ext uri="{9D8B030D-6E8A-4147-A177-3AD203B41FA5}">
                      <a16:colId xmlns:a16="http://schemas.microsoft.com/office/drawing/2014/main" val="20002"/>
                    </a:ext>
                  </a:extLst>
                </a:gridCol>
              </a:tblGrid>
              <a:tr h="336419">
                <a:tc>
                  <a:txBody>
                    <a:bodyPr/>
                    <a:lstStyle/>
                    <a:p>
                      <a:r>
                        <a:rPr lang="de-DE" sz="1600" b="0" i="0" u="none" strike="noStrike" baseline="0" dirty="0">
                          <a:solidFill>
                            <a:schemeClr val="tx1"/>
                          </a:solidFill>
                          <a:latin typeface="+mn-lt"/>
                          <a:ea typeface="+mn-ea"/>
                          <a:cs typeface="+mn-cs"/>
                        </a:rPr>
                        <a:t>Koalition</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Gewicht</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Gewinn/Verlust</a:t>
                      </a:r>
                      <a:endParaRPr lang="de-DE" sz="1600" dirty="0"/>
                    </a:p>
                  </a:txBody>
                  <a:tcPr marL="82953" marR="82953" marT="41476" marB="41476"/>
                </a:tc>
                <a:extLst>
                  <a:ext uri="{0D108BD9-81ED-4DB2-BD59-A6C34878D82A}">
                    <a16:rowId xmlns:a16="http://schemas.microsoft.com/office/drawing/2014/main" val="10000"/>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336419">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3"/>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4"/>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5"/>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6"/>
                  </a:ext>
                </a:extLst>
              </a:tr>
              <a:tr h="336419">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7"/>
                  </a:ext>
                </a:extLst>
              </a:tr>
              <a:tr h="336419">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8"/>
                  </a:ext>
                </a:extLst>
              </a:tr>
              <a:tr h="336419">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745925078"/>
                  </a:ext>
                </a:extLst>
              </a:tr>
              <a:tr h="336419">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973518639"/>
                  </a:ext>
                </a:extLst>
              </a:tr>
              <a:tr h="336419">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2173453027"/>
                  </a:ext>
                </a:extLst>
              </a:tr>
              <a:tr h="336419">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961053457"/>
                  </a:ext>
                </a:extLst>
              </a:tr>
              <a:tr h="336419">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2410854838"/>
                  </a:ext>
                </a:extLst>
              </a:tr>
              <a:tr h="336419">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4071946710"/>
                  </a:ext>
                </a:extLst>
              </a:tr>
            </a:tbl>
          </a:graphicData>
        </a:graphic>
      </p:graphicFrame>
      <p:sp>
        <p:nvSpPr>
          <p:cNvPr id="5" name="Rechteck 4">
            <a:extLst>
              <a:ext uri="{FF2B5EF4-FFF2-40B4-BE49-F238E27FC236}">
                <a16:creationId xmlns:a16="http://schemas.microsoft.com/office/drawing/2014/main" id="{2E5CCCE4-9C64-0378-65E4-E265554AE8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D84F592-FD0C-71DF-BCA4-8A3C83660C85}"/>
                  </a:ext>
                </a:extLst>
              </p14:cNvPr>
              <p14:cNvContentPartPr/>
              <p14:nvPr/>
            </p14:nvContentPartPr>
            <p14:xfrm>
              <a:off x="490549" y="1392022"/>
              <a:ext cx="3600" cy="11160"/>
            </p14:xfrm>
          </p:contentPart>
        </mc:Choice>
        <mc:Fallback>
          <p:pic>
            <p:nvPicPr>
              <p:cNvPr id="2" name="Freihand 1">
                <a:extLst>
                  <a:ext uri="{FF2B5EF4-FFF2-40B4-BE49-F238E27FC236}">
                    <a16:creationId xmlns:a16="http://schemas.microsoft.com/office/drawing/2014/main" id="{3D84F592-FD0C-71DF-BCA4-8A3C83660C85}"/>
                  </a:ext>
                </a:extLst>
              </p:cNvPr>
              <p:cNvPicPr/>
              <p:nvPr/>
            </p:nvPicPr>
            <p:blipFill>
              <a:blip r:embed="rId4"/>
              <a:stretch>
                <a:fillRect/>
              </a:stretch>
            </p:blipFill>
            <p:spPr>
              <a:xfrm>
                <a:off x="481909" y="1383382"/>
                <a:ext cx="21240" cy="28800"/>
              </a:xfrm>
              <a:prstGeom prst="rect">
                <a:avLst/>
              </a:prstGeom>
            </p:spPr>
          </p:pic>
        </mc:Fallback>
      </mc:AlternateContent>
      <p:grpSp>
        <p:nvGrpSpPr>
          <p:cNvPr id="22" name="Gruppieren 21">
            <a:extLst>
              <a:ext uri="{FF2B5EF4-FFF2-40B4-BE49-F238E27FC236}">
                <a16:creationId xmlns:a16="http://schemas.microsoft.com/office/drawing/2014/main" id="{71F0E287-A250-3154-D255-EFA1B4221021}"/>
              </a:ext>
            </a:extLst>
          </p:cNvPr>
          <p:cNvGrpSpPr/>
          <p:nvPr/>
        </p:nvGrpSpPr>
        <p:grpSpPr>
          <a:xfrm>
            <a:off x="2826949" y="719182"/>
            <a:ext cx="288000" cy="250560"/>
            <a:chOff x="2826949" y="719182"/>
            <a:chExt cx="288000" cy="250560"/>
          </a:xfrm>
        </p:grpSpPr>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2310A32A-9263-BE63-23DD-FE17DA33B709}"/>
                    </a:ext>
                  </a:extLst>
                </p14:cNvPr>
                <p14:cNvContentPartPr/>
                <p14:nvPr/>
              </p14:nvContentPartPr>
              <p14:xfrm>
                <a:off x="2905789" y="774622"/>
                <a:ext cx="48960" cy="195120"/>
              </p14:xfrm>
            </p:contentPart>
          </mc:Choice>
          <mc:Fallback>
            <p:pic>
              <p:nvPicPr>
                <p:cNvPr id="7" name="Freihand 6">
                  <a:extLst>
                    <a:ext uri="{FF2B5EF4-FFF2-40B4-BE49-F238E27FC236}">
                      <a16:creationId xmlns:a16="http://schemas.microsoft.com/office/drawing/2014/main" id="{2310A32A-9263-BE63-23DD-FE17DA33B709}"/>
                    </a:ext>
                  </a:extLst>
                </p:cNvPr>
                <p:cNvPicPr/>
                <p:nvPr/>
              </p:nvPicPr>
              <p:blipFill>
                <a:blip r:embed="rId6"/>
                <a:stretch>
                  <a:fillRect/>
                </a:stretch>
              </p:blipFill>
              <p:spPr>
                <a:xfrm>
                  <a:off x="2897149" y="765622"/>
                  <a:ext cx="66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FAFB3F7F-D945-0775-C18F-203A7D35C4CB}"/>
                    </a:ext>
                  </a:extLst>
                </p14:cNvPr>
                <p14:cNvContentPartPr/>
                <p14:nvPr/>
              </p14:nvContentPartPr>
              <p14:xfrm>
                <a:off x="2826949" y="719182"/>
                <a:ext cx="165600" cy="116640"/>
              </p14:xfrm>
            </p:contentPart>
          </mc:Choice>
          <mc:Fallback>
            <p:pic>
              <p:nvPicPr>
                <p:cNvPr id="8" name="Freihand 7">
                  <a:extLst>
                    <a:ext uri="{FF2B5EF4-FFF2-40B4-BE49-F238E27FC236}">
                      <a16:creationId xmlns:a16="http://schemas.microsoft.com/office/drawing/2014/main" id="{FAFB3F7F-D945-0775-C18F-203A7D35C4CB}"/>
                    </a:ext>
                  </a:extLst>
                </p:cNvPr>
                <p:cNvPicPr/>
                <p:nvPr/>
              </p:nvPicPr>
              <p:blipFill>
                <a:blip r:embed="rId8"/>
                <a:stretch>
                  <a:fillRect/>
                </a:stretch>
              </p:blipFill>
              <p:spPr>
                <a:xfrm>
                  <a:off x="2817949" y="710542"/>
                  <a:ext cx="183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0F78566A-4B77-51CB-E577-F87D4B64C023}"/>
                    </a:ext>
                  </a:extLst>
                </p14:cNvPr>
                <p14:cNvContentPartPr/>
                <p14:nvPr/>
              </p14:nvContentPartPr>
              <p14:xfrm>
                <a:off x="3005869" y="772102"/>
                <a:ext cx="109080" cy="147960"/>
              </p14:xfrm>
            </p:contentPart>
          </mc:Choice>
          <mc:Fallback>
            <p:pic>
              <p:nvPicPr>
                <p:cNvPr id="10" name="Freihand 9">
                  <a:extLst>
                    <a:ext uri="{FF2B5EF4-FFF2-40B4-BE49-F238E27FC236}">
                      <a16:creationId xmlns:a16="http://schemas.microsoft.com/office/drawing/2014/main" id="{0F78566A-4B77-51CB-E577-F87D4B64C023}"/>
                    </a:ext>
                  </a:extLst>
                </p:cNvPr>
                <p:cNvPicPr/>
                <p:nvPr/>
              </p:nvPicPr>
              <p:blipFill>
                <a:blip r:embed="rId10"/>
                <a:stretch>
                  <a:fillRect/>
                </a:stretch>
              </p:blipFill>
              <p:spPr>
                <a:xfrm>
                  <a:off x="2996869" y="763102"/>
                  <a:ext cx="126720" cy="165600"/>
                </a:xfrm>
                <a:prstGeom prst="rect">
                  <a:avLst/>
                </a:prstGeom>
              </p:spPr>
            </p:pic>
          </mc:Fallback>
        </mc:AlternateContent>
      </p:grpSp>
      <p:grpSp>
        <p:nvGrpSpPr>
          <p:cNvPr id="21" name="Gruppieren 20">
            <a:extLst>
              <a:ext uri="{FF2B5EF4-FFF2-40B4-BE49-F238E27FC236}">
                <a16:creationId xmlns:a16="http://schemas.microsoft.com/office/drawing/2014/main" id="{1BC466FF-A918-3EC2-03F6-7425A0B40A07}"/>
              </a:ext>
            </a:extLst>
          </p:cNvPr>
          <p:cNvGrpSpPr/>
          <p:nvPr/>
        </p:nvGrpSpPr>
        <p:grpSpPr>
          <a:xfrm>
            <a:off x="3243829" y="775702"/>
            <a:ext cx="206280" cy="208800"/>
            <a:chOff x="3243829" y="775702"/>
            <a:chExt cx="206280" cy="208800"/>
          </a:xfrm>
        </p:grpSpPr>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EE295452-A5C3-F5E1-22EB-291E116194DC}"/>
                    </a:ext>
                  </a:extLst>
                </p14:cNvPr>
                <p14:cNvContentPartPr/>
                <p14:nvPr/>
              </p14:nvContentPartPr>
              <p14:xfrm>
                <a:off x="3262909" y="834382"/>
                <a:ext cx="21960" cy="150120"/>
              </p14:xfrm>
            </p:contentPart>
          </mc:Choice>
          <mc:Fallback>
            <p:pic>
              <p:nvPicPr>
                <p:cNvPr id="11" name="Freihand 10">
                  <a:extLst>
                    <a:ext uri="{FF2B5EF4-FFF2-40B4-BE49-F238E27FC236}">
                      <a16:creationId xmlns:a16="http://schemas.microsoft.com/office/drawing/2014/main" id="{EE295452-A5C3-F5E1-22EB-291E116194DC}"/>
                    </a:ext>
                  </a:extLst>
                </p:cNvPr>
                <p:cNvPicPr/>
                <p:nvPr/>
              </p:nvPicPr>
              <p:blipFill>
                <a:blip r:embed="rId12"/>
                <a:stretch>
                  <a:fillRect/>
                </a:stretch>
              </p:blipFill>
              <p:spPr>
                <a:xfrm>
                  <a:off x="3254269" y="825382"/>
                  <a:ext cx="39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32F3A4E7-0E2B-2561-047B-767AF0712F1D}"/>
                    </a:ext>
                  </a:extLst>
                </p14:cNvPr>
                <p14:cNvContentPartPr/>
                <p14:nvPr/>
              </p14:nvContentPartPr>
              <p14:xfrm>
                <a:off x="3243829" y="787222"/>
                <a:ext cx="90360" cy="110880"/>
              </p14:xfrm>
            </p:contentPart>
          </mc:Choice>
          <mc:Fallback>
            <p:pic>
              <p:nvPicPr>
                <p:cNvPr id="12" name="Freihand 11">
                  <a:extLst>
                    <a:ext uri="{FF2B5EF4-FFF2-40B4-BE49-F238E27FC236}">
                      <a16:creationId xmlns:a16="http://schemas.microsoft.com/office/drawing/2014/main" id="{32F3A4E7-0E2B-2561-047B-767AF0712F1D}"/>
                    </a:ext>
                  </a:extLst>
                </p:cNvPr>
                <p:cNvPicPr/>
                <p:nvPr/>
              </p:nvPicPr>
              <p:blipFill>
                <a:blip r:embed="rId14"/>
                <a:stretch>
                  <a:fillRect/>
                </a:stretch>
              </p:blipFill>
              <p:spPr>
                <a:xfrm>
                  <a:off x="3235189" y="778222"/>
                  <a:ext cx="108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BF770ACB-B6FB-F1FB-EA74-1D7C0951B6B3}"/>
                    </a:ext>
                  </a:extLst>
                </p14:cNvPr>
                <p14:cNvContentPartPr/>
                <p14:nvPr/>
              </p14:nvContentPartPr>
              <p14:xfrm>
                <a:off x="3392509" y="775702"/>
                <a:ext cx="57600" cy="174240"/>
              </p14:xfrm>
            </p:contentPart>
          </mc:Choice>
          <mc:Fallback>
            <p:pic>
              <p:nvPicPr>
                <p:cNvPr id="13" name="Freihand 12">
                  <a:extLst>
                    <a:ext uri="{FF2B5EF4-FFF2-40B4-BE49-F238E27FC236}">
                      <a16:creationId xmlns:a16="http://schemas.microsoft.com/office/drawing/2014/main" id="{BF770ACB-B6FB-F1FB-EA74-1D7C0951B6B3}"/>
                    </a:ext>
                  </a:extLst>
                </p:cNvPr>
                <p:cNvPicPr/>
                <p:nvPr/>
              </p:nvPicPr>
              <p:blipFill>
                <a:blip r:embed="rId16"/>
                <a:stretch>
                  <a:fillRect/>
                </a:stretch>
              </p:blipFill>
              <p:spPr>
                <a:xfrm>
                  <a:off x="3383509" y="767062"/>
                  <a:ext cx="75240" cy="191880"/>
                </a:xfrm>
                <a:prstGeom prst="rect">
                  <a:avLst/>
                </a:prstGeom>
              </p:spPr>
            </p:pic>
          </mc:Fallback>
        </mc:AlternateContent>
      </p:grpSp>
      <p:grpSp>
        <p:nvGrpSpPr>
          <p:cNvPr id="20" name="Gruppieren 19">
            <a:extLst>
              <a:ext uri="{FF2B5EF4-FFF2-40B4-BE49-F238E27FC236}">
                <a16:creationId xmlns:a16="http://schemas.microsoft.com/office/drawing/2014/main" id="{EAA0069D-2F33-B3D4-88C8-C864E8EA0288}"/>
              </a:ext>
            </a:extLst>
          </p:cNvPr>
          <p:cNvGrpSpPr/>
          <p:nvPr/>
        </p:nvGrpSpPr>
        <p:grpSpPr>
          <a:xfrm>
            <a:off x="3642349" y="783982"/>
            <a:ext cx="577440" cy="227160"/>
            <a:chOff x="3642349" y="783982"/>
            <a:chExt cx="577440" cy="22716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BD211487-65D8-35E0-EC1E-72A2A2EC5F04}"/>
                    </a:ext>
                  </a:extLst>
                </p14:cNvPr>
                <p14:cNvContentPartPr/>
                <p14:nvPr/>
              </p14:nvContentPartPr>
              <p14:xfrm>
                <a:off x="3674389" y="861022"/>
                <a:ext cx="11880" cy="130320"/>
              </p14:xfrm>
            </p:contentPart>
          </mc:Choice>
          <mc:Fallback>
            <p:pic>
              <p:nvPicPr>
                <p:cNvPr id="14" name="Freihand 13">
                  <a:extLst>
                    <a:ext uri="{FF2B5EF4-FFF2-40B4-BE49-F238E27FC236}">
                      <a16:creationId xmlns:a16="http://schemas.microsoft.com/office/drawing/2014/main" id="{BD211487-65D8-35E0-EC1E-72A2A2EC5F04}"/>
                    </a:ext>
                  </a:extLst>
                </p:cNvPr>
                <p:cNvPicPr/>
                <p:nvPr/>
              </p:nvPicPr>
              <p:blipFill>
                <a:blip r:embed="rId18"/>
                <a:stretch>
                  <a:fillRect/>
                </a:stretch>
              </p:blipFill>
              <p:spPr>
                <a:xfrm>
                  <a:off x="3665389" y="852382"/>
                  <a:ext cx="29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2F39243A-58A8-8664-449C-8E001E7683B7}"/>
                    </a:ext>
                  </a:extLst>
                </p14:cNvPr>
                <p14:cNvContentPartPr/>
                <p14:nvPr/>
              </p14:nvContentPartPr>
              <p14:xfrm>
                <a:off x="3642349" y="783982"/>
                <a:ext cx="128520" cy="117720"/>
              </p14:xfrm>
            </p:contentPart>
          </mc:Choice>
          <mc:Fallback>
            <p:pic>
              <p:nvPicPr>
                <p:cNvPr id="15" name="Freihand 14">
                  <a:extLst>
                    <a:ext uri="{FF2B5EF4-FFF2-40B4-BE49-F238E27FC236}">
                      <a16:creationId xmlns:a16="http://schemas.microsoft.com/office/drawing/2014/main" id="{2F39243A-58A8-8664-449C-8E001E7683B7}"/>
                    </a:ext>
                  </a:extLst>
                </p:cNvPr>
                <p:cNvPicPr/>
                <p:nvPr/>
              </p:nvPicPr>
              <p:blipFill>
                <a:blip r:embed="rId20"/>
                <a:stretch>
                  <a:fillRect/>
                </a:stretch>
              </p:blipFill>
              <p:spPr>
                <a:xfrm>
                  <a:off x="3633349" y="774982"/>
                  <a:ext cx="146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58EBF1E1-602A-7BA8-73BC-22969CCDA19F}"/>
                    </a:ext>
                  </a:extLst>
                </p14:cNvPr>
                <p14:cNvContentPartPr/>
                <p14:nvPr/>
              </p14:nvContentPartPr>
              <p14:xfrm>
                <a:off x="3798949" y="784702"/>
                <a:ext cx="84600" cy="174600"/>
              </p14:xfrm>
            </p:contentPart>
          </mc:Choice>
          <mc:Fallback>
            <p:pic>
              <p:nvPicPr>
                <p:cNvPr id="16" name="Freihand 15">
                  <a:extLst>
                    <a:ext uri="{FF2B5EF4-FFF2-40B4-BE49-F238E27FC236}">
                      <a16:creationId xmlns:a16="http://schemas.microsoft.com/office/drawing/2014/main" id="{58EBF1E1-602A-7BA8-73BC-22969CCDA19F}"/>
                    </a:ext>
                  </a:extLst>
                </p:cNvPr>
                <p:cNvPicPr/>
                <p:nvPr/>
              </p:nvPicPr>
              <p:blipFill>
                <a:blip r:embed="rId22"/>
                <a:stretch>
                  <a:fillRect/>
                </a:stretch>
              </p:blipFill>
              <p:spPr>
                <a:xfrm>
                  <a:off x="3790309" y="776062"/>
                  <a:ext cx="102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68FE54D9-9244-2C68-27FA-3E5B45AFE577}"/>
                    </a:ext>
                  </a:extLst>
                </p14:cNvPr>
                <p14:cNvContentPartPr/>
                <p14:nvPr/>
              </p14:nvContentPartPr>
              <p14:xfrm>
                <a:off x="4048429" y="866422"/>
                <a:ext cx="7200" cy="131400"/>
              </p14:xfrm>
            </p:contentPart>
          </mc:Choice>
          <mc:Fallback>
            <p:pic>
              <p:nvPicPr>
                <p:cNvPr id="17" name="Freihand 16">
                  <a:extLst>
                    <a:ext uri="{FF2B5EF4-FFF2-40B4-BE49-F238E27FC236}">
                      <a16:creationId xmlns:a16="http://schemas.microsoft.com/office/drawing/2014/main" id="{68FE54D9-9244-2C68-27FA-3E5B45AFE577}"/>
                    </a:ext>
                  </a:extLst>
                </p:cNvPr>
                <p:cNvPicPr/>
                <p:nvPr/>
              </p:nvPicPr>
              <p:blipFill>
                <a:blip r:embed="rId24"/>
                <a:stretch>
                  <a:fillRect/>
                </a:stretch>
              </p:blipFill>
              <p:spPr>
                <a:xfrm>
                  <a:off x="4039429" y="857422"/>
                  <a:ext cx="24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D8003782-ACAF-FF85-AD8A-680D7D8582B2}"/>
                    </a:ext>
                  </a:extLst>
                </p14:cNvPr>
                <p14:cNvContentPartPr/>
                <p14:nvPr/>
              </p14:nvContentPartPr>
              <p14:xfrm>
                <a:off x="3974989" y="816022"/>
                <a:ext cx="136800" cy="116280"/>
              </p14:xfrm>
            </p:contentPart>
          </mc:Choice>
          <mc:Fallback>
            <p:pic>
              <p:nvPicPr>
                <p:cNvPr id="18" name="Freihand 17">
                  <a:extLst>
                    <a:ext uri="{FF2B5EF4-FFF2-40B4-BE49-F238E27FC236}">
                      <a16:creationId xmlns:a16="http://schemas.microsoft.com/office/drawing/2014/main" id="{D8003782-ACAF-FF85-AD8A-680D7D8582B2}"/>
                    </a:ext>
                  </a:extLst>
                </p:cNvPr>
                <p:cNvPicPr/>
                <p:nvPr/>
              </p:nvPicPr>
              <p:blipFill>
                <a:blip r:embed="rId26"/>
                <a:stretch>
                  <a:fillRect/>
                </a:stretch>
              </p:blipFill>
              <p:spPr>
                <a:xfrm>
                  <a:off x="3966349" y="807382"/>
                  <a:ext cx="154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2E27E0EE-92E4-FDCE-93C7-5BDBB8BF1400}"/>
                    </a:ext>
                  </a:extLst>
                </p14:cNvPr>
                <p14:cNvContentPartPr/>
                <p14:nvPr/>
              </p14:nvContentPartPr>
              <p14:xfrm>
                <a:off x="4134829" y="796222"/>
                <a:ext cx="84960" cy="214920"/>
              </p14:xfrm>
            </p:contentPart>
          </mc:Choice>
          <mc:Fallback>
            <p:pic>
              <p:nvPicPr>
                <p:cNvPr id="19" name="Freihand 18">
                  <a:extLst>
                    <a:ext uri="{FF2B5EF4-FFF2-40B4-BE49-F238E27FC236}">
                      <a16:creationId xmlns:a16="http://schemas.microsoft.com/office/drawing/2014/main" id="{2E27E0EE-92E4-FDCE-93C7-5BDBB8BF1400}"/>
                    </a:ext>
                  </a:extLst>
                </p:cNvPr>
                <p:cNvPicPr/>
                <p:nvPr/>
              </p:nvPicPr>
              <p:blipFill>
                <a:blip r:embed="rId28"/>
                <a:stretch>
                  <a:fillRect/>
                </a:stretch>
              </p:blipFill>
              <p:spPr>
                <a:xfrm>
                  <a:off x="4126189" y="787222"/>
                  <a:ext cx="102600" cy="232560"/>
                </a:xfrm>
                <a:prstGeom prst="rect">
                  <a:avLst/>
                </a:prstGeom>
              </p:spPr>
            </p:pic>
          </mc:Fallback>
        </mc:AlternateContent>
      </p:grpSp>
      <p:grpSp>
        <p:nvGrpSpPr>
          <p:cNvPr id="38" name="Gruppieren 37">
            <a:extLst>
              <a:ext uri="{FF2B5EF4-FFF2-40B4-BE49-F238E27FC236}">
                <a16:creationId xmlns:a16="http://schemas.microsoft.com/office/drawing/2014/main" id="{D010DC5C-8D83-5ED7-74B4-0219532FAFD9}"/>
              </a:ext>
            </a:extLst>
          </p:cNvPr>
          <p:cNvGrpSpPr/>
          <p:nvPr/>
        </p:nvGrpSpPr>
        <p:grpSpPr>
          <a:xfrm>
            <a:off x="1416829" y="2128942"/>
            <a:ext cx="264960" cy="198360"/>
            <a:chOff x="1416829" y="2128942"/>
            <a:chExt cx="264960" cy="198360"/>
          </a:xfrm>
        </p:grpSpPr>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04A6D2DB-5DD2-757D-C1FF-B8E27AF35926}"/>
                    </a:ext>
                  </a:extLst>
                </p14:cNvPr>
                <p14:cNvContentPartPr/>
                <p14:nvPr/>
              </p14:nvContentPartPr>
              <p14:xfrm>
                <a:off x="1464709" y="2158102"/>
                <a:ext cx="25920" cy="169200"/>
              </p14:xfrm>
            </p:contentPart>
          </mc:Choice>
          <mc:Fallback>
            <p:pic>
              <p:nvPicPr>
                <p:cNvPr id="23" name="Freihand 22">
                  <a:extLst>
                    <a:ext uri="{FF2B5EF4-FFF2-40B4-BE49-F238E27FC236}">
                      <a16:creationId xmlns:a16="http://schemas.microsoft.com/office/drawing/2014/main" id="{04A6D2DB-5DD2-757D-C1FF-B8E27AF35926}"/>
                    </a:ext>
                  </a:extLst>
                </p:cNvPr>
                <p:cNvPicPr/>
                <p:nvPr/>
              </p:nvPicPr>
              <p:blipFill>
                <a:blip r:embed="rId30"/>
                <a:stretch>
                  <a:fillRect/>
                </a:stretch>
              </p:blipFill>
              <p:spPr>
                <a:xfrm>
                  <a:off x="1456069" y="2149102"/>
                  <a:ext cx="43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37E049D4-4E2C-EA15-C59C-25A889434C1F}"/>
                    </a:ext>
                  </a:extLst>
                </p14:cNvPr>
                <p14:cNvContentPartPr/>
                <p14:nvPr/>
              </p14:nvContentPartPr>
              <p14:xfrm>
                <a:off x="1416829" y="2128942"/>
                <a:ext cx="159840" cy="73080"/>
              </p14:xfrm>
            </p:contentPart>
          </mc:Choice>
          <mc:Fallback>
            <p:pic>
              <p:nvPicPr>
                <p:cNvPr id="24" name="Freihand 23">
                  <a:extLst>
                    <a:ext uri="{FF2B5EF4-FFF2-40B4-BE49-F238E27FC236}">
                      <a16:creationId xmlns:a16="http://schemas.microsoft.com/office/drawing/2014/main" id="{37E049D4-4E2C-EA15-C59C-25A889434C1F}"/>
                    </a:ext>
                  </a:extLst>
                </p:cNvPr>
                <p:cNvPicPr/>
                <p:nvPr/>
              </p:nvPicPr>
              <p:blipFill>
                <a:blip r:embed="rId32"/>
                <a:stretch>
                  <a:fillRect/>
                </a:stretch>
              </p:blipFill>
              <p:spPr>
                <a:xfrm>
                  <a:off x="1407829" y="2120302"/>
                  <a:ext cx="177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0B8E5E48-7C15-6274-7371-63B277EFFA9F}"/>
                    </a:ext>
                  </a:extLst>
                </p14:cNvPr>
                <p14:cNvContentPartPr/>
                <p14:nvPr/>
              </p14:nvContentPartPr>
              <p14:xfrm>
                <a:off x="1578829" y="2159182"/>
                <a:ext cx="102960" cy="135720"/>
              </p14:xfrm>
            </p:contentPart>
          </mc:Choice>
          <mc:Fallback>
            <p:pic>
              <p:nvPicPr>
                <p:cNvPr id="25" name="Freihand 24">
                  <a:extLst>
                    <a:ext uri="{FF2B5EF4-FFF2-40B4-BE49-F238E27FC236}">
                      <a16:creationId xmlns:a16="http://schemas.microsoft.com/office/drawing/2014/main" id="{0B8E5E48-7C15-6274-7371-63B277EFFA9F}"/>
                    </a:ext>
                  </a:extLst>
                </p:cNvPr>
                <p:cNvPicPr/>
                <p:nvPr/>
              </p:nvPicPr>
              <p:blipFill>
                <a:blip r:embed="rId34"/>
                <a:stretch>
                  <a:fillRect/>
                </a:stretch>
              </p:blipFill>
              <p:spPr>
                <a:xfrm>
                  <a:off x="1569829" y="2150542"/>
                  <a:ext cx="120600" cy="153360"/>
                </a:xfrm>
                <a:prstGeom prst="rect">
                  <a:avLst/>
                </a:prstGeom>
              </p:spPr>
            </p:pic>
          </mc:Fallback>
        </mc:AlternateContent>
      </p:grpSp>
      <p:grpSp>
        <p:nvGrpSpPr>
          <p:cNvPr id="37" name="Gruppieren 36">
            <a:extLst>
              <a:ext uri="{FF2B5EF4-FFF2-40B4-BE49-F238E27FC236}">
                <a16:creationId xmlns:a16="http://schemas.microsoft.com/office/drawing/2014/main" id="{96F0E17C-6D68-564F-E5D3-9DF076E208E5}"/>
              </a:ext>
            </a:extLst>
          </p:cNvPr>
          <p:cNvGrpSpPr/>
          <p:nvPr/>
        </p:nvGrpSpPr>
        <p:grpSpPr>
          <a:xfrm>
            <a:off x="1438429" y="2481742"/>
            <a:ext cx="253440" cy="128160"/>
            <a:chOff x="1438429" y="2481742"/>
            <a:chExt cx="253440" cy="128160"/>
          </a:xfrm>
        </p:grpSpPr>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B13432C1-51F5-BC55-A23F-32B2ACBAB52F}"/>
                    </a:ext>
                  </a:extLst>
                </p14:cNvPr>
                <p14:cNvContentPartPr/>
                <p14:nvPr/>
              </p14:nvContentPartPr>
              <p14:xfrm>
                <a:off x="1465429" y="2521702"/>
                <a:ext cx="20880" cy="88200"/>
              </p14:xfrm>
            </p:contentPart>
          </mc:Choice>
          <mc:Fallback>
            <p:pic>
              <p:nvPicPr>
                <p:cNvPr id="26" name="Freihand 25">
                  <a:extLst>
                    <a:ext uri="{FF2B5EF4-FFF2-40B4-BE49-F238E27FC236}">
                      <a16:creationId xmlns:a16="http://schemas.microsoft.com/office/drawing/2014/main" id="{B13432C1-51F5-BC55-A23F-32B2ACBAB52F}"/>
                    </a:ext>
                  </a:extLst>
                </p:cNvPr>
                <p:cNvPicPr/>
                <p:nvPr/>
              </p:nvPicPr>
              <p:blipFill>
                <a:blip r:embed="rId36"/>
                <a:stretch>
                  <a:fillRect/>
                </a:stretch>
              </p:blipFill>
              <p:spPr>
                <a:xfrm>
                  <a:off x="1456429" y="2512702"/>
                  <a:ext cx="38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67EBB78B-2A95-5245-FF55-91A6674FFFEF}"/>
                    </a:ext>
                  </a:extLst>
                </p14:cNvPr>
                <p14:cNvContentPartPr/>
                <p14:nvPr/>
              </p14:nvContentPartPr>
              <p14:xfrm>
                <a:off x="1438429" y="2481742"/>
                <a:ext cx="106920" cy="89640"/>
              </p14:xfrm>
            </p:contentPart>
          </mc:Choice>
          <mc:Fallback>
            <p:pic>
              <p:nvPicPr>
                <p:cNvPr id="27" name="Freihand 26">
                  <a:extLst>
                    <a:ext uri="{FF2B5EF4-FFF2-40B4-BE49-F238E27FC236}">
                      <a16:creationId xmlns:a16="http://schemas.microsoft.com/office/drawing/2014/main" id="{67EBB78B-2A95-5245-FF55-91A6674FFFEF}"/>
                    </a:ext>
                  </a:extLst>
                </p:cNvPr>
                <p:cNvPicPr/>
                <p:nvPr/>
              </p:nvPicPr>
              <p:blipFill>
                <a:blip r:embed="rId38"/>
                <a:stretch>
                  <a:fillRect/>
                </a:stretch>
              </p:blipFill>
              <p:spPr>
                <a:xfrm>
                  <a:off x="1429789" y="2472742"/>
                  <a:ext cx="124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07489FBC-FF28-1E85-7109-9CCD53A9231B}"/>
                    </a:ext>
                  </a:extLst>
                </p14:cNvPr>
                <p14:cNvContentPartPr/>
                <p14:nvPr/>
              </p14:nvContentPartPr>
              <p14:xfrm>
                <a:off x="1628509" y="2499022"/>
                <a:ext cx="63360" cy="99360"/>
              </p14:xfrm>
            </p:contentPart>
          </mc:Choice>
          <mc:Fallback>
            <p:pic>
              <p:nvPicPr>
                <p:cNvPr id="28" name="Freihand 27">
                  <a:extLst>
                    <a:ext uri="{FF2B5EF4-FFF2-40B4-BE49-F238E27FC236}">
                      <a16:creationId xmlns:a16="http://schemas.microsoft.com/office/drawing/2014/main" id="{07489FBC-FF28-1E85-7109-9CCD53A9231B}"/>
                    </a:ext>
                  </a:extLst>
                </p:cNvPr>
                <p:cNvPicPr/>
                <p:nvPr/>
              </p:nvPicPr>
              <p:blipFill>
                <a:blip r:embed="rId40"/>
                <a:stretch>
                  <a:fillRect/>
                </a:stretch>
              </p:blipFill>
              <p:spPr>
                <a:xfrm>
                  <a:off x="1619509" y="2490382"/>
                  <a:ext cx="81000" cy="117000"/>
                </a:xfrm>
                <a:prstGeom prst="rect">
                  <a:avLst/>
                </a:prstGeom>
              </p:spPr>
            </p:pic>
          </mc:Fallback>
        </mc:AlternateContent>
      </p:grpSp>
      <p:grpSp>
        <p:nvGrpSpPr>
          <p:cNvPr id="36" name="Gruppieren 35">
            <a:extLst>
              <a:ext uri="{FF2B5EF4-FFF2-40B4-BE49-F238E27FC236}">
                <a16:creationId xmlns:a16="http://schemas.microsoft.com/office/drawing/2014/main" id="{6B17C545-2C2A-6B79-4CF6-C83E1A9CD63E}"/>
              </a:ext>
            </a:extLst>
          </p:cNvPr>
          <p:cNvGrpSpPr/>
          <p:nvPr/>
        </p:nvGrpSpPr>
        <p:grpSpPr>
          <a:xfrm>
            <a:off x="1436269" y="2814022"/>
            <a:ext cx="300600" cy="177480"/>
            <a:chOff x="1436269" y="2814022"/>
            <a:chExt cx="300600" cy="177480"/>
          </a:xfrm>
        </p:grpSpPr>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2B0A8E56-F04B-ED3F-E03F-7AA5D55736DD}"/>
                    </a:ext>
                  </a:extLst>
                </p14:cNvPr>
                <p14:cNvContentPartPr/>
                <p14:nvPr/>
              </p14:nvContentPartPr>
              <p14:xfrm>
                <a:off x="1484869" y="2819422"/>
                <a:ext cx="28800" cy="172080"/>
              </p14:xfrm>
            </p:contentPart>
          </mc:Choice>
          <mc:Fallback>
            <p:pic>
              <p:nvPicPr>
                <p:cNvPr id="29" name="Freihand 28">
                  <a:extLst>
                    <a:ext uri="{FF2B5EF4-FFF2-40B4-BE49-F238E27FC236}">
                      <a16:creationId xmlns:a16="http://schemas.microsoft.com/office/drawing/2014/main" id="{2B0A8E56-F04B-ED3F-E03F-7AA5D55736DD}"/>
                    </a:ext>
                  </a:extLst>
                </p:cNvPr>
                <p:cNvPicPr/>
                <p:nvPr/>
              </p:nvPicPr>
              <p:blipFill>
                <a:blip r:embed="rId42"/>
                <a:stretch>
                  <a:fillRect/>
                </a:stretch>
              </p:blipFill>
              <p:spPr>
                <a:xfrm>
                  <a:off x="1476229" y="2810422"/>
                  <a:ext cx="46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36FD9209-C9AD-6941-B89B-9D964B60ECD7}"/>
                    </a:ext>
                  </a:extLst>
                </p14:cNvPr>
                <p14:cNvContentPartPr/>
                <p14:nvPr/>
              </p14:nvContentPartPr>
              <p14:xfrm>
                <a:off x="1436269" y="2814022"/>
                <a:ext cx="151560" cy="66600"/>
              </p14:xfrm>
            </p:contentPart>
          </mc:Choice>
          <mc:Fallback>
            <p:pic>
              <p:nvPicPr>
                <p:cNvPr id="30" name="Freihand 29">
                  <a:extLst>
                    <a:ext uri="{FF2B5EF4-FFF2-40B4-BE49-F238E27FC236}">
                      <a16:creationId xmlns:a16="http://schemas.microsoft.com/office/drawing/2014/main" id="{36FD9209-C9AD-6941-B89B-9D964B60ECD7}"/>
                    </a:ext>
                  </a:extLst>
                </p:cNvPr>
                <p:cNvPicPr/>
                <p:nvPr/>
              </p:nvPicPr>
              <p:blipFill>
                <a:blip r:embed="rId44"/>
                <a:stretch>
                  <a:fillRect/>
                </a:stretch>
              </p:blipFill>
              <p:spPr>
                <a:xfrm>
                  <a:off x="1427629" y="2805382"/>
                  <a:ext cx="169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302D9498-5C2C-F688-FFE8-0B09B294ECA1}"/>
                    </a:ext>
                  </a:extLst>
                </p14:cNvPr>
                <p14:cNvContentPartPr/>
                <p14:nvPr/>
              </p14:nvContentPartPr>
              <p14:xfrm>
                <a:off x="1652629" y="2823022"/>
                <a:ext cx="84240" cy="154080"/>
              </p14:xfrm>
            </p:contentPart>
          </mc:Choice>
          <mc:Fallback>
            <p:pic>
              <p:nvPicPr>
                <p:cNvPr id="31" name="Freihand 30">
                  <a:extLst>
                    <a:ext uri="{FF2B5EF4-FFF2-40B4-BE49-F238E27FC236}">
                      <a16:creationId xmlns:a16="http://schemas.microsoft.com/office/drawing/2014/main" id="{302D9498-5C2C-F688-FFE8-0B09B294ECA1}"/>
                    </a:ext>
                  </a:extLst>
                </p:cNvPr>
                <p:cNvPicPr/>
                <p:nvPr/>
              </p:nvPicPr>
              <p:blipFill>
                <a:blip r:embed="rId46"/>
                <a:stretch>
                  <a:fillRect/>
                </a:stretch>
              </p:blipFill>
              <p:spPr>
                <a:xfrm>
                  <a:off x="1643629" y="2814382"/>
                  <a:ext cx="101880" cy="171720"/>
                </a:xfrm>
                <a:prstGeom prst="rect">
                  <a:avLst/>
                </a:prstGeom>
              </p:spPr>
            </p:pic>
          </mc:Fallback>
        </mc:AlternateContent>
      </p:grpSp>
      <p:grpSp>
        <p:nvGrpSpPr>
          <p:cNvPr id="35" name="Gruppieren 34">
            <a:extLst>
              <a:ext uri="{FF2B5EF4-FFF2-40B4-BE49-F238E27FC236}">
                <a16:creationId xmlns:a16="http://schemas.microsoft.com/office/drawing/2014/main" id="{C9811061-D955-D056-3A13-ACA56FC02054}"/>
              </a:ext>
            </a:extLst>
          </p:cNvPr>
          <p:cNvGrpSpPr/>
          <p:nvPr/>
        </p:nvGrpSpPr>
        <p:grpSpPr>
          <a:xfrm>
            <a:off x="1425109" y="3174382"/>
            <a:ext cx="264600" cy="139680"/>
            <a:chOff x="1425109" y="3174382"/>
            <a:chExt cx="264600" cy="139680"/>
          </a:xfrm>
        </p:grpSpPr>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90120ADA-2F5D-C0DF-821D-101BE1F9A810}"/>
                    </a:ext>
                  </a:extLst>
                </p14:cNvPr>
                <p14:cNvContentPartPr/>
                <p14:nvPr/>
              </p14:nvContentPartPr>
              <p14:xfrm>
                <a:off x="1476229" y="3226942"/>
                <a:ext cx="19440" cy="84600"/>
              </p14:xfrm>
            </p:contentPart>
          </mc:Choice>
          <mc:Fallback>
            <p:pic>
              <p:nvPicPr>
                <p:cNvPr id="32" name="Freihand 31">
                  <a:extLst>
                    <a:ext uri="{FF2B5EF4-FFF2-40B4-BE49-F238E27FC236}">
                      <a16:creationId xmlns:a16="http://schemas.microsoft.com/office/drawing/2014/main" id="{90120ADA-2F5D-C0DF-821D-101BE1F9A810}"/>
                    </a:ext>
                  </a:extLst>
                </p:cNvPr>
                <p:cNvPicPr/>
                <p:nvPr/>
              </p:nvPicPr>
              <p:blipFill>
                <a:blip r:embed="rId48"/>
                <a:stretch>
                  <a:fillRect/>
                </a:stretch>
              </p:blipFill>
              <p:spPr>
                <a:xfrm>
                  <a:off x="1467229" y="3217942"/>
                  <a:ext cx="37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6533BD45-CA50-DBE5-C74D-F0088B835F5A}"/>
                    </a:ext>
                  </a:extLst>
                </p14:cNvPr>
                <p14:cNvContentPartPr/>
                <p14:nvPr/>
              </p14:nvContentPartPr>
              <p14:xfrm>
                <a:off x="1425109" y="3192742"/>
                <a:ext cx="160200" cy="56520"/>
              </p14:xfrm>
            </p:contentPart>
          </mc:Choice>
          <mc:Fallback>
            <p:pic>
              <p:nvPicPr>
                <p:cNvPr id="33" name="Freihand 32">
                  <a:extLst>
                    <a:ext uri="{FF2B5EF4-FFF2-40B4-BE49-F238E27FC236}">
                      <a16:creationId xmlns:a16="http://schemas.microsoft.com/office/drawing/2014/main" id="{6533BD45-CA50-DBE5-C74D-F0088B835F5A}"/>
                    </a:ext>
                  </a:extLst>
                </p:cNvPr>
                <p:cNvPicPr/>
                <p:nvPr/>
              </p:nvPicPr>
              <p:blipFill>
                <a:blip r:embed="rId50"/>
                <a:stretch>
                  <a:fillRect/>
                </a:stretch>
              </p:blipFill>
              <p:spPr>
                <a:xfrm>
                  <a:off x="1416109" y="3183742"/>
                  <a:ext cx="177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DF1B442D-4236-5315-F1A6-A71D9F071027}"/>
                    </a:ext>
                  </a:extLst>
                </p14:cNvPr>
                <p14:cNvContentPartPr/>
                <p14:nvPr/>
              </p14:nvContentPartPr>
              <p14:xfrm>
                <a:off x="1627429" y="3174382"/>
                <a:ext cx="62280" cy="139680"/>
              </p14:xfrm>
            </p:contentPart>
          </mc:Choice>
          <mc:Fallback>
            <p:pic>
              <p:nvPicPr>
                <p:cNvPr id="34" name="Freihand 33">
                  <a:extLst>
                    <a:ext uri="{FF2B5EF4-FFF2-40B4-BE49-F238E27FC236}">
                      <a16:creationId xmlns:a16="http://schemas.microsoft.com/office/drawing/2014/main" id="{DF1B442D-4236-5315-F1A6-A71D9F071027}"/>
                    </a:ext>
                  </a:extLst>
                </p:cNvPr>
                <p:cNvPicPr/>
                <p:nvPr/>
              </p:nvPicPr>
              <p:blipFill>
                <a:blip r:embed="rId52"/>
                <a:stretch>
                  <a:fillRect/>
                </a:stretch>
              </p:blipFill>
              <p:spPr>
                <a:xfrm>
                  <a:off x="1618429" y="3165382"/>
                  <a:ext cx="79920" cy="157320"/>
                </a:xfrm>
                <a:prstGeom prst="rect">
                  <a:avLst/>
                </a:prstGeom>
              </p:spPr>
            </p:pic>
          </mc:Fallback>
        </mc:AlternateContent>
      </p:grpSp>
      <p:grpSp>
        <p:nvGrpSpPr>
          <p:cNvPr id="49" name="Gruppieren 48">
            <a:extLst>
              <a:ext uri="{FF2B5EF4-FFF2-40B4-BE49-F238E27FC236}">
                <a16:creationId xmlns:a16="http://schemas.microsoft.com/office/drawing/2014/main" id="{FDE1AB70-4119-FBE8-03B8-0DA0CF5CAA5D}"/>
              </a:ext>
            </a:extLst>
          </p:cNvPr>
          <p:cNvGrpSpPr/>
          <p:nvPr/>
        </p:nvGrpSpPr>
        <p:grpSpPr>
          <a:xfrm>
            <a:off x="1401709" y="3486862"/>
            <a:ext cx="261360" cy="172800"/>
            <a:chOff x="1401709" y="3486862"/>
            <a:chExt cx="261360" cy="172800"/>
          </a:xfrm>
        </p:grpSpPr>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183609E6-88F0-1606-7E8A-EAC14067205F}"/>
                    </a:ext>
                  </a:extLst>
                </p14:cNvPr>
                <p14:cNvContentPartPr/>
                <p14:nvPr/>
              </p14:nvContentPartPr>
              <p14:xfrm>
                <a:off x="1458229" y="3515302"/>
                <a:ext cx="7560" cy="144360"/>
              </p14:xfrm>
            </p:contentPart>
          </mc:Choice>
          <mc:Fallback>
            <p:pic>
              <p:nvPicPr>
                <p:cNvPr id="39" name="Freihand 38">
                  <a:extLst>
                    <a:ext uri="{FF2B5EF4-FFF2-40B4-BE49-F238E27FC236}">
                      <a16:creationId xmlns:a16="http://schemas.microsoft.com/office/drawing/2014/main" id="{183609E6-88F0-1606-7E8A-EAC14067205F}"/>
                    </a:ext>
                  </a:extLst>
                </p:cNvPr>
                <p:cNvPicPr/>
                <p:nvPr/>
              </p:nvPicPr>
              <p:blipFill>
                <a:blip r:embed="rId54"/>
                <a:stretch>
                  <a:fillRect/>
                </a:stretch>
              </p:blipFill>
              <p:spPr>
                <a:xfrm>
                  <a:off x="1449229" y="3506302"/>
                  <a:ext cx="25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C176C2C0-95E4-71F1-196D-C9DAB53FAAD9}"/>
                    </a:ext>
                  </a:extLst>
                </p14:cNvPr>
                <p14:cNvContentPartPr/>
                <p14:nvPr/>
              </p14:nvContentPartPr>
              <p14:xfrm>
                <a:off x="1401709" y="3486862"/>
                <a:ext cx="150840" cy="74160"/>
              </p14:xfrm>
            </p:contentPart>
          </mc:Choice>
          <mc:Fallback>
            <p:pic>
              <p:nvPicPr>
                <p:cNvPr id="40" name="Freihand 39">
                  <a:extLst>
                    <a:ext uri="{FF2B5EF4-FFF2-40B4-BE49-F238E27FC236}">
                      <a16:creationId xmlns:a16="http://schemas.microsoft.com/office/drawing/2014/main" id="{C176C2C0-95E4-71F1-196D-C9DAB53FAAD9}"/>
                    </a:ext>
                  </a:extLst>
                </p:cNvPr>
                <p:cNvPicPr/>
                <p:nvPr/>
              </p:nvPicPr>
              <p:blipFill>
                <a:blip r:embed="rId56"/>
                <a:stretch>
                  <a:fillRect/>
                </a:stretch>
              </p:blipFill>
              <p:spPr>
                <a:xfrm>
                  <a:off x="1393069" y="3478222"/>
                  <a:ext cx="168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2A913754-F10A-E3DD-EE39-ADDD1764AAE8}"/>
                    </a:ext>
                  </a:extLst>
                </p14:cNvPr>
                <p14:cNvContentPartPr/>
                <p14:nvPr/>
              </p14:nvContentPartPr>
              <p14:xfrm>
                <a:off x="1598269" y="3512062"/>
                <a:ext cx="64800" cy="127080"/>
              </p14:xfrm>
            </p:contentPart>
          </mc:Choice>
          <mc:Fallback>
            <p:pic>
              <p:nvPicPr>
                <p:cNvPr id="41" name="Freihand 40">
                  <a:extLst>
                    <a:ext uri="{FF2B5EF4-FFF2-40B4-BE49-F238E27FC236}">
                      <a16:creationId xmlns:a16="http://schemas.microsoft.com/office/drawing/2014/main" id="{2A913754-F10A-E3DD-EE39-ADDD1764AAE8}"/>
                    </a:ext>
                  </a:extLst>
                </p:cNvPr>
                <p:cNvPicPr/>
                <p:nvPr/>
              </p:nvPicPr>
              <p:blipFill>
                <a:blip r:embed="rId58"/>
                <a:stretch>
                  <a:fillRect/>
                </a:stretch>
              </p:blipFill>
              <p:spPr>
                <a:xfrm>
                  <a:off x="1589629" y="3503062"/>
                  <a:ext cx="82440" cy="144720"/>
                </a:xfrm>
                <a:prstGeom prst="rect">
                  <a:avLst/>
                </a:prstGeom>
              </p:spPr>
            </p:pic>
          </mc:Fallback>
        </mc:AlternateContent>
      </p:grpSp>
      <p:grpSp>
        <p:nvGrpSpPr>
          <p:cNvPr id="48" name="Gruppieren 47">
            <a:extLst>
              <a:ext uri="{FF2B5EF4-FFF2-40B4-BE49-F238E27FC236}">
                <a16:creationId xmlns:a16="http://schemas.microsoft.com/office/drawing/2014/main" id="{CBC06B42-8CF3-A74E-5C79-15FA9137C7A8}"/>
              </a:ext>
            </a:extLst>
          </p:cNvPr>
          <p:cNvGrpSpPr/>
          <p:nvPr/>
        </p:nvGrpSpPr>
        <p:grpSpPr>
          <a:xfrm>
            <a:off x="1801309" y="3488302"/>
            <a:ext cx="214920" cy="150480"/>
            <a:chOff x="1801309" y="3488302"/>
            <a:chExt cx="214920" cy="150480"/>
          </a:xfrm>
        </p:grpSpPr>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3DC90E18-0186-D97E-201B-ABC0BB7A2AED}"/>
                    </a:ext>
                  </a:extLst>
                </p14:cNvPr>
                <p14:cNvContentPartPr/>
                <p14:nvPr/>
              </p14:nvContentPartPr>
              <p14:xfrm>
                <a:off x="1827949" y="3518902"/>
                <a:ext cx="8640" cy="119520"/>
              </p14:xfrm>
            </p:contentPart>
          </mc:Choice>
          <mc:Fallback>
            <p:pic>
              <p:nvPicPr>
                <p:cNvPr id="42" name="Freihand 41">
                  <a:extLst>
                    <a:ext uri="{FF2B5EF4-FFF2-40B4-BE49-F238E27FC236}">
                      <a16:creationId xmlns:a16="http://schemas.microsoft.com/office/drawing/2014/main" id="{3DC90E18-0186-D97E-201B-ABC0BB7A2AED}"/>
                    </a:ext>
                  </a:extLst>
                </p:cNvPr>
                <p:cNvPicPr/>
                <p:nvPr/>
              </p:nvPicPr>
              <p:blipFill>
                <a:blip r:embed="rId60"/>
                <a:stretch>
                  <a:fillRect/>
                </a:stretch>
              </p:blipFill>
              <p:spPr>
                <a:xfrm>
                  <a:off x="1819309" y="3510262"/>
                  <a:ext cx="26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8825A098-3A8D-7D05-97AF-8598AEE3F52B}"/>
                    </a:ext>
                  </a:extLst>
                </p14:cNvPr>
                <p14:cNvContentPartPr/>
                <p14:nvPr/>
              </p14:nvContentPartPr>
              <p14:xfrm>
                <a:off x="1801309" y="3488302"/>
                <a:ext cx="103320" cy="77400"/>
              </p14:xfrm>
            </p:contentPart>
          </mc:Choice>
          <mc:Fallback>
            <p:pic>
              <p:nvPicPr>
                <p:cNvPr id="43" name="Freihand 42">
                  <a:extLst>
                    <a:ext uri="{FF2B5EF4-FFF2-40B4-BE49-F238E27FC236}">
                      <a16:creationId xmlns:a16="http://schemas.microsoft.com/office/drawing/2014/main" id="{8825A098-3A8D-7D05-97AF-8598AEE3F52B}"/>
                    </a:ext>
                  </a:extLst>
                </p:cNvPr>
                <p:cNvPicPr/>
                <p:nvPr/>
              </p:nvPicPr>
              <p:blipFill>
                <a:blip r:embed="rId62"/>
                <a:stretch>
                  <a:fillRect/>
                </a:stretch>
              </p:blipFill>
              <p:spPr>
                <a:xfrm>
                  <a:off x="1792309" y="3479662"/>
                  <a:ext cx="120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262B1333-1B98-8C2D-5CAC-022DCD4B0833}"/>
                    </a:ext>
                  </a:extLst>
                </p14:cNvPr>
                <p14:cNvContentPartPr/>
                <p14:nvPr/>
              </p14:nvContentPartPr>
              <p14:xfrm>
                <a:off x="1932349" y="3489022"/>
                <a:ext cx="83880" cy="149760"/>
              </p14:xfrm>
            </p:contentPart>
          </mc:Choice>
          <mc:Fallback>
            <p:pic>
              <p:nvPicPr>
                <p:cNvPr id="44" name="Freihand 43">
                  <a:extLst>
                    <a:ext uri="{FF2B5EF4-FFF2-40B4-BE49-F238E27FC236}">
                      <a16:creationId xmlns:a16="http://schemas.microsoft.com/office/drawing/2014/main" id="{262B1333-1B98-8C2D-5CAC-022DCD4B0833}"/>
                    </a:ext>
                  </a:extLst>
                </p:cNvPr>
                <p:cNvPicPr/>
                <p:nvPr/>
              </p:nvPicPr>
              <p:blipFill>
                <a:blip r:embed="rId64"/>
                <a:stretch>
                  <a:fillRect/>
                </a:stretch>
              </p:blipFill>
              <p:spPr>
                <a:xfrm>
                  <a:off x="1923709" y="3480022"/>
                  <a:ext cx="101520" cy="167400"/>
                </a:xfrm>
                <a:prstGeom prst="rect">
                  <a:avLst/>
                </a:prstGeom>
              </p:spPr>
            </p:pic>
          </mc:Fallback>
        </mc:AlternateContent>
      </p:grpSp>
      <p:grpSp>
        <p:nvGrpSpPr>
          <p:cNvPr id="61" name="Gruppieren 60">
            <a:extLst>
              <a:ext uri="{FF2B5EF4-FFF2-40B4-BE49-F238E27FC236}">
                <a16:creationId xmlns:a16="http://schemas.microsoft.com/office/drawing/2014/main" id="{D9D92EFA-A5F7-6CE7-04E3-9C0BAC537F0E}"/>
              </a:ext>
            </a:extLst>
          </p:cNvPr>
          <p:cNvGrpSpPr/>
          <p:nvPr/>
        </p:nvGrpSpPr>
        <p:grpSpPr>
          <a:xfrm>
            <a:off x="1433749" y="3813022"/>
            <a:ext cx="610200" cy="183960"/>
            <a:chOff x="1433749" y="3813022"/>
            <a:chExt cx="610200" cy="183960"/>
          </a:xfrm>
        </p:grpSpPr>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6A866AFB-6D75-9295-8355-9F393B79DD3C}"/>
                    </a:ext>
                  </a:extLst>
                </p14:cNvPr>
                <p14:cNvContentPartPr/>
                <p14:nvPr/>
              </p14:nvContentPartPr>
              <p14:xfrm>
                <a:off x="1493149" y="3880702"/>
                <a:ext cx="18000" cy="116280"/>
              </p14:xfrm>
            </p:contentPart>
          </mc:Choice>
          <mc:Fallback>
            <p:pic>
              <p:nvPicPr>
                <p:cNvPr id="45" name="Freihand 44">
                  <a:extLst>
                    <a:ext uri="{FF2B5EF4-FFF2-40B4-BE49-F238E27FC236}">
                      <a16:creationId xmlns:a16="http://schemas.microsoft.com/office/drawing/2014/main" id="{6A866AFB-6D75-9295-8355-9F393B79DD3C}"/>
                    </a:ext>
                  </a:extLst>
                </p:cNvPr>
                <p:cNvPicPr/>
                <p:nvPr/>
              </p:nvPicPr>
              <p:blipFill>
                <a:blip r:embed="rId66"/>
                <a:stretch>
                  <a:fillRect/>
                </a:stretch>
              </p:blipFill>
              <p:spPr>
                <a:xfrm>
                  <a:off x="1484509" y="3871702"/>
                  <a:ext cx="35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30133076-013C-AF81-1C30-7A749AFAA638}"/>
                    </a:ext>
                  </a:extLst>
                </p14:cNvPr>
                <p14:cNvContentPartPr/>
                <p14:nvPr/>
              </p14:nvContentPartPr>
              <p14:xfrm>
                <a:off x="1433749" y="3822022"/>
                <a:ext cx="187560" cy="105840"/>
              </p14:xfrm>
            </p:contentPart>
          </mc:Choice>
          <mc:Fallback>
            <p:pic>
              <p:nvPicPr>
                <p:cNvPr id="46" name="Freihand 45">
                  <a:extLst>
                    <a:ext uri="{FF2B5EF4-FFF2-40B4-BE49-F238E27FC236}">
                      <a16:creationId xmlns:a16="http://schemas.microsoft.com/office/drawing/2014/main" id="{30133076-013C-AF81-1C30-7A749AFAA638}"/>
                    </a:ext>
                  </a:extLst>
                </p:cNvPr>
                <p:cNvPicPr/>
                <p:nvPr/>
              </p:nvPicPr>
              <p:blipFill>
                <a:blip r:embed="rId68"/>
                <a:stretch>
                  <a:fillRect/>
                </a:stretch>
              </p:blipFill>
              <p:spPr>
                <a:xfrm>
                  <a:off x="1425109" y="3813022"/>
                  <a:ext cx="205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F1E0F2C7-4E74-FF70-407B-5DF003A3039A}"/>
                    </a:ext>
                  </a:extLst>
                </p14:cNvPr>
                <p14:cNvContentPartPr/>
                <p14:nvPr/>
              </p14:nvContentPartPr>
              <p14:xfrm>
                <a:off x="1648669" y="3854422"/>
                <a:ext cx="101880" cy="106200"/>
              </p14:xfrm>
            </p:contentPart>
          </mc:Choice>
          <mc:Fallback>
            <p:pic>
              <p:nvPicPr>
                <p:cNvPr id="50" name="Freihand 49">
                  <a:extLst>
                    <a:ext uri="{FF2B5EF4-FFF2-40B4-BE49-F238E27FC236}">
                      <a16:creationId xmlns:a16="http://schemas.microsoft.com/office/drawing/2014/main" id="{F1E0F2C7-4E74-FF70-407B-5DF003A3039A}"/>
                    </a:ext>
                  </a:extLst>
                </p:cNvPr>
                <p:cNvPicPr/>
                <p:nvPr/>
              </p:nvPicPr>
              <p:blipFill>
                <a:blip r:embed="rId70"/>
                <a:stretch>
                  <a:fillRect/>
                </a:stretch>
              </p:blipFill>
              <p:spPr>
                <a:xfrm>
                  <a:off x="1640029" y="3845422"/>
                  <a:ext cx="11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BDF5517E-70BA-EE6C-E3B4-EC298B901F0F}"/>
                    </a:ext>
                  </a:extLst>
                </p14:cNvPr>
                <p14:cNvContentPartPr/>
                <p14:nvPr/>
              </p14:nvContentPartPr>
              <p14:xfrm>
                <a:off x="1874389" y="3842902"/>
                <a:ext cx="6480" cy="114480"/>
              </p14:xfrm>
            </p:contentPart>
          </mc:Choice>
          <mc:Fallback>
            <p:pic>
              <p:nvPicPr>
                <p:cNvPr id="51" name="Freihand 50">
                  <a:extLst>
                    <a:ext uri="{FF2B5EF4-FFF2-40B4-BE49-F238E27FC236}">
                      <a16:creationId xmlns:a16="http://schemas.microsoft.com/office/drawing/2014/main" id="{BDF5517E-70BA-EE6C-E3B4-EC298B901F0F}"/>
                    </a:ext>
                  </a:extLst>
                </p:cNvPr>
                <p:cNvPicPr/>
                <p:nvPr/>
              </p:nvPicPr>
              <p:blipFill>
                <a:blip r:embed="rId72"/>
                <a:stretch>
                  <a:fillRect/>
                </a:stretch>
              </p:blipFill>
              <p:spPr>
                <a:xfrm>
                  <a:off x="1865749" y="3834262"/>
                  <a:ext cx="24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14376D51-567E-A437-13CD-48F25F064AC8}"/>
                    </a:ext>
                  </a:extLst>
                </p14:cNvPr>
                <p14:cNvContentPartPr/>
                <p14:nvPr/>
              </p14:nvContentPartPr>
              <p14:xfrm>
                <a:off x="1838389" y="3822742"/>
                <a:ext cx="110520" cy="82440"/>
              </p14:xfrm>
            </p:contentPart>
          </mc:Choice>
          <mc:Fallback>
            <p:pic>
              <p:nvPicPr>
                <p:cNvPr id="52" name="Freihand 51">
                  <a:extLst>
                    <a:ext uri="{FF2B5EF4-FFF2-40B4-BE49-F238E27FC236}">
                      <a16:creationId xmlns:a16="http://schemas.microsoft.com/office/drawing/2014/main" id="{14376D51-567E-A437-13CD-48F25F064AC8}"/>
                    </a:ext>
                  </a:extLst>
                </p:cNvPr>
                <p:cNvPicPr/>
                <p:nvPr/>
              </p:nvPicPr>
              <p:blipFill>
                <a:blip r:embed="rId74"/>
                <a:stretch>
                  <a:fillRect/>
                </a:stretch>
              </p:blipFill>
              <p:spPr>
                <a:xfrm>
                  <a:off x="1829389" y="3813742"/>
                  <a:ext cx="128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3F1F660A-463D-248E-1BCB-64B8735CF0FF}"/>
                    </a:ext>
                  </a:extLst>
                </p14:cNvPr>
                <p14:cNvContentPartPr/>
                <p14:nvPr/>
              </p14:nvContentPartPr>
              <p14:xfrm>
                <a:off x="1965109" y="3813022"/>
                <a:ext cx="78840" cy="145440"/>
              </p14:xfrm>
            </p:contentPart>
          </mc:Choice>
          <mc:Fallback>
            <p:pic>
              <p:nvPicPr>
                <p:cNvPr id="53" name="Freihand 52">
                  <a:extLst>
                    <a:ext uri="{FF2B5EF4-FFF2-40B4-BE49-F238E27FC236}">
                      <a16:creationId xmlns:a16="http://schemas.microsoft.com/office/drawing/2014/main" id="{3F1F660A-463D-248E-1BCB-64B8735CF0FF}"/>
                    </a:ext>
                  </a:extLst>
                </p:cNvPr>
                <p:cNvPicPr/>
                <p:nvPr/>
              </p:nvPicPr>
              <p:blipFill>
                <a:blip r:embed="rId76"/>
                <a:stretch>
                  <a:fillRect/>
                </a:stretch>
              </p:blipFill>
              <p:spPr>
                <a:xfrm>
                  <a:off x="1956469" y="3804382"/>
                  <a:ext cx="96480" cy="163080"/>
                </a:xfrm>
                <a:prstGeom prst="rect">
                  <a:avLst/>
                </a:prstGeom>
              </p:spPr>
            </p:pic>
          </mc:Fallback>
        </mc:AlternateContent>
      </p:grpSp>
      <p:grpSp>
        <p:nvGrpSpPr>
          <p:cNvPr id="60" name="Gruppieren 59">
            <a:extLst>
              <a:ext uri="{FF2B5EF4-FFF2-40B4-BE49-F238E27FC236}">
                <a16:creationId xmlns:a16="http://schemas.microsoft.com/office/drawing/2014/main" id="{22DFE4F4-8E7F-87F5-D80B-26B761F945D7}"/>
              </a:ext>
            </a:extLst>
          </p:cNvPr>
          <p:cNvGrpSpPr/>
          <p:nvPr/>
        </p:nvGrpSpPr>
        <p:grpSpPr>
          <a:xfrm>
            <a:off x="1435189" y="4135582"/>
            <a:ext cx="713880" cy="179280"/>
            <a:chOff x="1435189" y="4135582"/>
            <a:chExt cx="713880" cy="179280"/>
          </a:xfrm>
        </p:grpSpPr>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07570B5D-06AA-0533-B005-59F3B5F42F2F}"/>
                    </a:ext>
                  </a:extLst>
                </p14:cNvPr>
                <p14:cNvContentPartPr/>
                <p14:nvPr/>
              </p14:nvContentPartPr>
              <p14:xfrm>
                <a:off x="1492069" y="4171942"/>
                <a:ext cx="22680" cy="142920"/>
              </p14:xfrm>
            </p:contentPart>
          </mc:Choice>
          <mc:Fallback>
            <p:pic>
              <p:nvPicPr>
                <p:cNvPr id="54" name="Freihand 53">
                  <a:extLst>
                    <a:ext uri="{FF2B5EF4-FFF2-40B4-BE49-F238E27FC236}">
                      <a16:creationId xmlns:a16="http://schemas.microsoft.com/office/drawing/2014/main" id="{07570B5D-06AA-0533-B005-59F3B5F42F2F}"/>
                    </a:ext>
                  </a:extLst>
                </p:cNvPr>
                <p:cNvPicPr/>
                <p:nvPr/>
              </p:nvPicPr>
              <p:blipFill>
                <a:blip r:embed="rId78"/>
                <a:stretch>
                  <a:fillRect/>
                </a:stretch>
              </p:blipFill>
              <p:spPr>
                <a:xfrm>
                  <a:off x="1483429" y="4163302"/>
                  <a:ext cx="40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E9E484DC-32D6-A7B7-7161-025A2EEC6F67}"/>
                    </a:ext>
                  </a:extLst>
                </p14:cNvPr>
                <p14:cNvContentPartPr/>
                <p14:nvPr/>
              </p14:nvContentPartPr>
              <p14:xfrm>
                <a:off x="1435189" y="4135582"/>
                <a:ext cx="173520" cy="68760"/>
              </p14:xfrm>
            </p:contentPart>
          </mc:Choice>
          <mc:Fallback>
            <p:pic>
              <p:nvPicPr>
                <p:cNvPr id="55" name="Freihand 54">
                  <a:extLst>
                    <a:ext uri="{FF2B5EF4-FFF2-40B4-BE49-F238E27FC236}">
                      <a16:creationId xmlns:a16="http://schemas.microsoft.com/office/drawing/2014/main" id="{E9E484DC-32D6-A7B7-7161-025A2EEC6F67}"/>
                    </a:ext>
                  </a:extLst>
                </p:cNvPr>
                <p:cNvPicPr/>
                <p:nvPr/>
              </p:nvPicPr>
              <p:blipFill>
                <a:blip r:embed="rId80"/>
                <a:stretch>
                  <a:fillRect/>
                </a:stretch>
              </p:blipFill>
              <p:spPr>
                <a:xfrm>
                  <a:off x="1426549" y="4126942"/>
                  <a:ext cx="191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DB1DEA18-C752-A790-63FD-DFF524819205}"/>
                    </a:ext>
                  </a:extLst>
                </p14:cNvPr>
                <p14:cNvContentPartPr/>
                <p14:nvPr/>
              </p14:nvContentPartPr>
              <p14:xfrm>
                <a:off x="1656589" y="4176262"/>
                <a:ext cx="88920" cy="126000"/>
              </p14:xfrm>
            </p:contentPart>
          </mc:Choice>
          <mc:Fallback>
            <p:pic>
              <p:nvPicPr>
                <p:cNvPr id="56" name="Freihand 55">
                  <a:extLst>
                    <a:ext uri="{FF2B5EF4-FFF2-40B4-BE49-F238E27FC236}">
                      <a16:creationId xmlns:a16="http://schemas.microsoft.com/office/drawing/2014/main" id="{DB1DEA18-C752-A790-63FD-DFF524819205}"/>
                    </a:ext>
                  </a:extLst>
                </p:cNvPr>
                <p:cNvPicPr/>
                <p:nvPr/>
              </p:nvPicPr>
              <p:blipFill>
                <a:blip r:embed="rId82"/>
                <a:stretch>
                  <a:fillRect/>
                </a:stretch>
              </p:blipFill>
              <p:spPr>
                <a:xfrm>
                  <a:off x="1647589" y="4167262"/>
                  <a:ext cx="106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FCB70F19-B80E-AD42-BB79-A687AE029F65}"/>
                    </a:ext>
                  </a:extLst>
                </p14:cNvPr>
                <p14:cNvContentPartPr/>
                <p14:nvPr/>
              </p14:nvContentPartPr>
              <p14:xfrm>
                <a:off x="1902829" y="4183462"/>
                <a:ext cx="8640" cy="130320"/>
              </p14:xfrm>
            </p:contentPart>
          </mc:Choice>
          <mc:Fallback>
            <p:pic>
              <p:nvPicPr>
                <p:cNvPr id="57" name="Freihand 56">
                  <a:extLst>
                    <a:ext uri="{FF2B5EF4-FFF2-40B4-BE49-F238E27FC236}">
                      <a16:creationId xmlns:a16="http://schemas.microsoft.com/office/drawing/2014/main" id="{FCB70F19-B80E-AD42-BB79-A687AE029F65}"/>
                    </a:ext>
                  </a:extLst>
                </p:cNvPr>
                <p:cNvPicPr/>
                <p:nvPr/>
              </p:nvPicPr>
              <p:blipFill>
                <a:blip r:embed="rId84"/>
                <a:stretch>
                  <a:fillRect/>
                </a:stretch>
              </p:blipFill>
              <p:spPr>
                <a:xfrm>
                  <a:off x="1894189" y="4174822"/>
                  <a:ext cx="26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8F4A17A1-D48B-AFB3-88E3-79D3D5A2790A}"/>
                    </a:ext>
                  </a:extLst>
                </p14:cNvPr>
                <p14:cNvContentPartPr/>
                <p14:nvPr/>
              </p14:nvContentPartPr>
              <p14:xfrm>
                <a:off x="1857469" y="4147822"/>
                <a:ext cx="149760" cy="82800"/>
              </p14:xfrm>
            </p:contentPart>
          </mc:Choice>
          <mc:Fallback>
            <p:pic>
              <p:nvPicPr>
                <p:cNvPr id="58" name="Freihand 57">
                  <a:extLst>
                    <a:ext uri="{FF2B5EF4-FFF2-40B4-BE49-F238E27FC236}">
                      <a16:creationId xmlns:a16="http://schemas.microsoft.com/office/drawing/2014/main" id="{8F4A17A1-D48B-AFB3-88E3-79D3D5A2790A}"/>
                    </a:ext>
                  </a:extLst>
                </p:cNvPr>
                <p:cNvPicPr/>
                <p:nvPr/>
              </p:nvPicPr>
              <p:blipFill>
                <a:blip r:embed="rId86"/>
                <a:stretch>
                  <a:fillRect/>
                </a:stretch>
              </p:blipFill>
              <p:spPr>
                <a:xfrm>
                  <a:off x="1848469" y="4138822"/>
                  <a:ext cx="167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252AD78B-96D2-245E-DDDA-EAC2AC392D8E}"/>
                    </a:ext>
                  </a:extLst>
                </p14:cNvPr>
                <p14:cNvContentPartPr/>
                <p14:nvPr/>
              </p14:nvContentPartPr>
              <p14:xfrm>
                <a:off x="2086069" y="4166902"/>
                <a:ext cx="63000" cy="131760"/>
              </p14:xfrm>
            </p:contentPart>
          </mc:Choice>
          <mc:Fallback>
            <p:pic>
              <p:nvPicPr>
                <p:cNvPr id="59" name="Freihand 58">
                  <a:extLst>
                    <a:ext uri="{FF2B5EF4-FFF2-40B4-BE49-F238E27FC236}">
                      <a16:creationId xmlns:a16="http://schemas.microsoft.com/office/drawing/2014/main" id="{252AD78B-96D2-245E-DDDA-EAC2AC392D8E}"/>
                    </a:ext>
                  </a:extLst>
                </p:cNvPr>
                <p:cNvPicPr/>
                <p:nvPr/>
              </p:nvPicPr>
              <p:blipFill>
                <a:blip r:embed="rId88"/>
                <a:stretch>
                  <a:fillRect/>
                </a:stretch>
              </p:blipFill>
              <p:spPr>
                <a:xfrm>
                  <a:off x="2077069" y="4158262"/>
                  <a:ext cx="80640" cy="149400"/>
                </a:xfrm>
                <a:prstGeom prst="rect">
                  <a:avLst/>
                </a:prstGeom>
              </p:spPr>
            </p:pic>
          </mc:Fallback>
        </mc:AlternateContent>
      </p:grpSp>
      <p:grpSp>
        <p:nvGrpSpPr>
          <p:cNvPr id="66" name="Gruppieren 65">
            <a:extLst>
              <a:ext uri="{FF2B5EF4-FFF2-40B4-BE49-F238E27FC236}">
                <a16:creationId xmlns:a16="http://schemas.microsoft.com/office/drawing/2014/main" id="{332F9664-AD2D-DA68-FFCF-CCF42E6B2AA6}"/>
              </a:ext>
            </a:extLst>
          </p:cNvPr>
          <p:cNvGrpSpPr/>
          <p:nvPr/>
        </p:nvGrpSpPr>
        <p:grpSpPr>
          <a:xfrm>
            <a:off x="1415749" y="4469302"/>
            <a:ext cx="267120" cy="210600"/>
            <a:chOff x="1415749" y="4469302"/>
            <a:chExt cx="267120" cy="210600"/>
          </a:xfrm>
        </p:grpSpPr>
        <mc:AlternateContent xmlns:mc="http://schemas.openxmlformats.org/markup-compatibility/2006">
          <mc:Choice xmlns:p14="http://schemas.microsoft.com/office/powerpoint/2010/main" Requires="p14">
            <p:contentPart p14:bwMode="auto" r:id="rId89">
              <p14:nvContentPartPr>
                <p14:cNvPr id="63" name="Freihand 62">
                  <a:extLst>
                    <a:ext uri="{FF2B5EF4-FFF2-40B4-BE49-F238E27FC236}">
                      <a16:creationId xmlns:a16="http://schemas.microsoft.com/office/drawing/2014/main" id="{342AF9C2-9492-C8CE-E8BE-8F6B5BC441EB}"/>
                    </a:ext>
                  </a:extLst>
                </p14:cNvPr>
                <p14:cNvContentPartPr/>
                <p14:nvPr/>
              </p14:nvContentPartPr>
              <p14:xfrm>
                <a:off x="1453549" y="4535542"/>
                <a:ext cx="30960" cy="144360"/>
              </p14:xfrm>
            </p:contentPart>
          </mc:Choice>
          <mc:Fallback>
            <p:pic>
              <p:nvPicPr>
                <p:cNvPr id="63" name="Freihand 62">
                  <a:extLst>
                    <a:ext uri="{FF2B5EF4-FFF2-40B4-BE49-F238E27FC236}">
                      <a16:creationId xmlns:a16="http://schemas.microsoft.com/office/drawing/2014/main" id="{342AF9C2-9492-C8CE-E8BE-8F6B5BC441EB}"/>
                    </a:ext>
                  </a:extLst>
                </p:cNvPr>
                <p:cNvPicPr/>
                <p:nvPr/>
              </p:nvPicPr>
              <p:blipFill>
                <a:blip r:embed="rId90"/>
                <a:stretch>
                  <a:fillRect/>
                </a:stretch>
              </p:blipFill>
              <p:spPr>
                <a:xfrm>
                  <a:off x="1444549" y="4526902"/>
                  <a:ext cx="48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4" name="Freihand 63">
                  <a:extLst>
                    <a:ext uri="{FF2B5EF4-FFF2-40B4-BE49-F238E27FC236}">
                      <a16:creationId xmlns:a16="http://schemas.microsoft.com/office/drawing/2014/main" id="{BA7313B3-80C9-DDEF-8BCC-6D6FE8AD7C38}"/>
                    </a:ext>
                  </a:extLst>
                </p14:cNvPr>
                <p14:cNvContentPartPr/>
                <p14:nvPr/>
              </p14:nvContentPartPr>
              <p14:xfrm>
                <a:off x="1415749" y="4469302"/>
                <a:ext cx="150840" cy="115560"/>
              </p14:xfrm>
            </p:contentPart>
          </mc:Choice>
          <mc:Fallback>
            <p:pic>
              <p:nvPicPr>
                <p:cNvPr id="64" name="Freihand 63">
                  <a:extLst>
                    <a:ext uri="{FF2B5EF4-FFF2-40B4-BE49-F238E27FC236}">
                      <a16:creationId xmlns:a16="http://schemas.microsoft.com/office/drawing/2014/main" id="{BA7313B3-80C9-DDEF-8BCC-6D6FE8AD7C38}"/>
                    </a:ext>
                  </a:extLst>
                </p:cNvPr>
                <p:cNvPicPr/>
                <p:nvPr/>
              </p:nvPicPr>
              <p:blipFill>
                <a:blip r:embed="rId92"/>
                <a:stretch>
                  <a:fillRect/>
                </a:stretch>
              </p:blipFill>
              <p:spPr>
                <a:xfrm>
                  <a:off x="1407109" y="4460302"/>
                  <a:ext cx="168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5" name="Freihand 64">
                  <a:extLst>
                    <a:ext uri="{FF2B5EF4-FFF2-40B4-BE49-F238E27FC236}">
                      <a16:creationId xmlns:a16="http://schemas.microsoft.com/office/drawing/2014/main" id="{BFEDD6E7-EF11-DEC2-76B9-03F2D1CD64CB}"/>
                    </a:ext>
                  </a:extLst>
                </p14:cNvPr>
                <p14:cNvContentPartPr/>
                <p14:nvPr/>
              </p14:nvContentPartPr>
              <p14:xfrm>
                <a:off x="1620589" y="4506382"/>
                <a:ext cx="62280" cy="135000"/>
              </p14:xfrm>
            </p:contentPart>
          </mc:Choice>
          <mc:Fallback>
            <p:pic>
              <p:nvPicPr>
                <p:cNvPr id="65" name="Freihand 64">
                  <a:extLst>
                    <a:ext uri="{FF2B5EF4-FFF2-40B4-BE49-F238E27FC236}">
                      <a16:creationId xmlns:a16="http://schemas.microsoft.com/office/drawing/2014/main" id="{BFEDD6E7-EF11-DEC2-76B9-03F2D1CD64CB}"/>
                    </a:ext>
                  </a:extLst>
                </p:cNvPr>
                <p:cNvPicPr/>
                <p:nvPr/>
              </p:nvPicPr>
              <p:blipFill>
                <a:blip r:embed="rId94"/>
                <a:stretch>
                  <a:fillRect/>
                </a:stretch>
              </p:blipFill>
              <p:spPr>
                <a:xfrm>
                  <a:off x="1611949" y="4497382"/>
                  <a:ext cx="79920" cy="152640"/>
                </a:xfrm>
                <a:prstGeom prst="rect">
                  <a:avLst/>
                </a:prstGeom>
              </p:spPr>
            </p:pic>
          </mc:Fallback>
        </mc:AlternateContent>
      </p:grpSp>
      <p:grpSp>
        <p:nvGrpSpPr>
          <p:cNvPr id="78" name="Gruppieren 77">
            <a:extLst>
              <a:ext uri="{FF2B5EF4-FFF2-40B4-BE49-F238E27FC236}">
                <a16:creationId xmlns:a16="http://schemas.microsoft.com/office/drawing/2014/main" id="{52195DF3-A952-6CFE-218D-B6AA882EC34A}"/>
              </a:ext>
            </a:extLst>
          </p:cNvPr>
          <p:cNvGrpSpPr/>
          <p:nvPr/>
        </p:nvGrpSpPr>
        <p:grpSpPr>
          <a:xfrm>
            <a:off x="1831909" y="4482262"/>
            <a:ext cx="289440" cy="182160"/>
            <a:chOff x="1831909" y="4482262"/>
            <a:chExt cx="289440" cy="182160"/>
          </a:xfrm>
        </p:grpSpPr>
        <mc:AlternateContent xmlns:mc="http://schemas.openxmlformats.org/markup-compatibility/2006">
          <mc:Choice xmlns:p14="http://schemas.microsoft.com/office/powerpoint/2010/main" Requires="p14">
            <p:contentPart p14:bwMode="auto" r:id="rId95">
              <p14:nvContentPartPr>
                <p14:cNvPr id="67" name="Freihand 66">
                  <a:extLst>
                    <a:ext uri="{FF2B5EF4-FFF2-40B4-BE49-F238E27FC236}">
                      <a16:creationId xmlns:a16="http://schemas.microsoft.com/office/drawing/2014/main" id="{2E5151DA-7B91-FC6F-0ABD-03477F97E11E}"/>
                    </a:ext>
                  </a:extLst>
                </p14:cNvPr>
                <p14:cNvContentPartPr/>
                <p14:nvPr/>
              </p14:nvContentPartPr>
              <p14:xfrm>
                <a:off x="1877629" y="4489822"/>
                <a:ext cx="18720" cy="169200"/>
              </p14:xfrm>
            </p:contentPart>
          </mc:Choice>
          <mc:Fallback>
            <p:pic>
              <p:nvPicPr>
                <p:cNvPr id="67" name="Freihand 66">
                  <a:extLst>
                    <a:ext uri="{FF2B5EF4-FFF2-40B4-BE49-F238E27FC236}">
                      <a16:creationId xmlns:a16="http://schemas.microsoft.com/office/drawing/2014/main" id="{2E5151DA-7B91-FC6F-0ABD-03477F97E11E}"/>
                    </a:ext>
                  </a:extLst>
                </p:cNvPr>
                <p:cNvPicPr/>
                <p:nvPr/>
              </p:nvPicPr>
              <p:blipFill>
                <a:blip r:embed="rId96"/>
                <a:stretch>
                  <a:fillRect/>
                </a:stretch>
              </p:blipFill>
              <p:spPr>
                <a:xfrm>
                  <a:off x="1868629" y="4481182"/>
                  <a:ext cx="36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Freihand 67">
                  <a:extLst>
                    <a:ext uri="{FF2B5EF4-FFF2-40B4-BE49-F238E27FC236}">
                      <a16:creationId xmlns:a16="http://schemas.microsoft.com/office/drawing/2014/main" id="{D4BADB50-9BF8-6D23-DBA9-59D94C81745B}"/>
                    </a:ext>
                  </a:extLst>
                </p14:cNvPr>
                <p14:cNvContentPartPr/>
                <p14:nvPr/>
              </p14:nvContentPartPr>
              <p14:xfrm>
                <a:off x="1831909" y="4482262"/>
                <a:ext cx="155880" cy="109080"/>
              </p14:xfrm>
            </p:contentPart>
          </mc:Choice>
          <mc:Fallback>
            <p:pic>
              <p:nvPicPr>
                <p:cNvPr id="68" name="Freihand 67">
                  <a:extLst>
                    <a:ext uri="{FF2B5EF4-FFF2-40B4-BE49-F238E27FC236}">
                      <a16:creationId xmlns:a16="http://schemas.microsoft.com/office/drawing/2014/main" id="{D4BADB50-9BF8-6D23-DBA9-59D94C81745B}"/>
                    </a:ext>
                  </a:extLst>
                </p:cNvPr>
                <p:cNvPicPr/>
                <p:nvPr/>
              </p:nvPicPr>
              <p:blipFill>
                <a:blip r:embed="rId98"/>
                <a:stretch>
                  <a:fillRect/>
                </a:stretch>
              </p:blipFill>
              <p:spPr>
                <a:xfrm>
                  <a:off x="1823269" y="4473622"/>
                  <a:ext cx="173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9" name="Freihand 68">
                  <a:extLst>
                    <a:ext uri="{FF2B5EF4-FFF2-40B4-BE49-F238E27FC236}">
                      <a16:creationId xmlns:a16="http://schemas.microsoft.com/office/drawing/2014/main" id="{0F6F3762-9926-9F96-7999-FAFB44DE576F}"/>
                    </a:ext>
                  </a:extLst>
                </p14:cNvPr>
                <p14:cNvContentPartPr/>
                <p14:nvPr/>
              </p14:nvContentPartPr>
              <p14:xfrm>
                <a:off x="2019109" y="4503142"/>
                <a:ext cx="102240" cy="161280"/>
              </p14:xfrm>
            </p:contentPart>
          </mc:Choice>
          <mc:Fallback>
            <p:pic>
              <p:nvPicPr>
                <p:cNvPr id="69" name="Freihand 68">
                  <a:extLst>
                    <a:ext uri="{FF2B5EF4-FFF2-40B4-BE49-F238E27FC236}">
                      <a16:creationId xmlns:a16="http://schemas.microsoft.com/office/drawing/2014/main" id="{0F6F3762-9926-9F96-7999-FAFB44DE576F}"/>
                    </a:ext>
                  </a:extLst>
                </p:cNvPr>
                <p:cNvPicPr/>
                <p:nvPr/>
              </p:nvPicPr>
              <p:blipFill>
                <a:blip r:embed="rId100"/>
                <a:stretch>
                  <a:fillRect/>
                </a:stretch>
              </p:blipFill>
              <p:spPr>
                <a:xfrm>
                  <a:off x="2010109" y="4494142"/>
                  <a:ext cx="119880" cy="178920"/>
                </a:xfrm>
                <a:prstGeom prst="rect">
                  <a:avLst/>
                </a:prstGeom>
              </p:spPr>
            </p:pic>
          </mc:Fallback>
        </mc:AlternateContent>
      </p:grpSp>
      <p:grpSp>
        <p:nvGrpSpPr>
          <p:cNvPr id="77" name="Gruppieren 76">
            <a:extLst>
              <a:ext uri="{FF2B5EF4-FFF2-40B4-BE49-F238E27FC236}">
                <a16:creationId xmlns:a16="http://schemas.microsoft.com/office/drawing/2014/main" id="{DEA7A816-4E09-0FAB-CD98-66941142948C}"/>
              </a:ext>
            </a:extLst>
          </p:cNvPr>
          <p:cNvGrpSpPr/>
          <p:nvPr/>
        </p:nvGrpSpPr>
        <p:grpSpPr>
          <a:xfrm>
            <a:off x="1411069" y="4835422"/>
            <a:ext cx="299160" cy="181080"/>
            <a:chOff x="1411069" y="4835422"/>
            <a:chExt cx="299160" cy="181080"/>
          </a:xfrm>
        </p:grpSpPr>
        <mc:AlternateContent xmlns:mc="http://schemas.openxmlformats.org/markup-compatibility/2006">
          <mc:Choice xmlns:p14="http://schemas.microsoft.com/office/powerpoint/2010/main" Requires="p14">
            <p:contentPart p14:bwMode="auto" r:id="rId101">
              <p14:nvContentPartPr>
                <p14:cNvPr id="70" name="Freihand 69">
                  <a:extLst>
                    <a:ext uri="{FF2B5EF4-FFF2-40B4-BE49-F238E27FC236}">
                      <a16:creationId xmlns:a16="http://schemas.microsoft.com/office/drawing/2014/main" id="{D9DE927F-75DB-9971-294A-8D1171BA298E}"/>
                    </a:ext>
                  </a:extLst>
                </p14:cNvPr>
                <p14:cNvContentPartPr/>
                <p14:nvPr/>
              </p14:nvContentPartPr>
              <p14:xfrm>
                <a:off x="1458589" y="4861342"/>
                <a:ext cx="24840" cy="155160"/>
              </p14:xfrm>
            </p:contentPart>
          </mc:Choice>
          <mc:Fallback>
            <p:pic>
              <p:nvPicPr>
                <p:cNvPr id="70" name="Freihand 69">
                  <a:extLst>
                    <a:ext uri="{FF2B5EF4-FFF2-40B4-BE49-F238E27FC236}">
                      <a16:creationId xmlns:a16="http://schemas.microsoft.com/office/drawing/2014/main" id="{D9DE927F-75DB-9971-294A-8D1171BA298E}"/>
                    </a:ext>
                  </a:extLst>
                </p:cNvPr>
                <p:cNvPicPr/>
                <p:nvPr/>
              </p:nvPicPr>
              <p:blipFill>
                <a:blip r:embed="rId102"/>
                <a:stretch>
                  <a:fillRect/>
                </a:stretch>
              </p:blipFill>
              <p:spPr>
                <a:xfrm>
                  <a:off x="1449589" y="4852702"/>
                  <a:ext cx="42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1F95A00B-7ACB-4E53-79DF-D73A8FD7A827}"/>
                    </a:ext>
                  </a:extLst>
                </p14:cNvPr>
                <p14:cNvContentPartPr/>
                <p14:nvPr/>
              </p14:nvContentPartPr>
              <p14:xfrm>
                <a:off x="1411069" y="4840462"/>
                <a:ext cx="169200" cy="73080"/>
              </p14:xfrm>
            </p:contentPart>
          </mc:Choice>
          <mc:Fallback>
            <p:pic>
              <p:nvPicPr>
                <p:cNvPr id="71" name="Freihand 70">
                  <a:extLst>
                    <a:ext uri="{FF2B5EF4-FFF2-40B4-BE49-F238E27FC236}">
                      <a16:creationId xmlns:a16="http://schemas.microsoft.com/office/drawing/2014/main" id="{1F95A00B-7ACB-4E53-79DF-D73A8FD7A827}"/>
                    </a:ext>
                  </a:extLst>
                </p:cNvPr>
                <p:cNvPicPr/>
                <p:nvPr/>
              </p:nvPicPr>
              <p:blipFill>
                <a:blip r:embed="rId104"/>
                <a:stretch>
                  <a:fillRect/>
                </a:stretch>
              </p:blipFill>
              <p:spPr>
                <a:xfrm>
                  <a:off x="1402429" y="4831462"/>
                  <a:ext cx="186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2" name="Freihand 71">
                  <a:extLst>
                    <a:ext uri="{FF2B5EF4-FFF2-40B4-BE49-F238E27FC236}">
                      <a16:creationId xmlns:a16="http://schemas.microsoft.com/office/drawing/2014/main" id="{EC71C5E7-5AB6-301D-30D4-47157656F6F1}"/>
                    </a:ext>
                  </a:extLst>
                </p14:cNvPr>
                <p14:cNvContentPartPr/>
                <p14:nvPr/>
              </p14:nvContentPartPr>
              <p14:xfrm>
                <a:off x="1639669" y="4835422"/>
                <a:ext cx="70560" cy="118800"/>
              </p14:xfrm>
            </p:contentPart>
          </mc:Choice>
          <mc:Fallback>
            <p:pic>
              <p:nvPicPr>
                <p:cNvPr id="72" name="Freihand 71">
                  <a:extLst>
                    <a:ext uri="{FF2B5EF4-FFF2-40B4-BE49-F238E27FC236}">
                      <a16:creationId xmlns:a16="http://schemas.microsoft.com/office/drawing/2014/main" id="{EC71C5E7-5AB6-301D-30D4-47157656F6F1}"/>
                    </a:ext>
                  </a:extLst>
                </p:cNvPr>
                <p:cNvPicPr/>
                <p:nvPr/>
              </p:nvPicPr>
              <p:blipFill>
                <a:blip r:embed="rId106"/>
                <a:stretch>
                  <a:fillRect/>
                </a:stretch>
              </p:blipFill>
              <p:spPr>
                <a:xfrm>
                  <a:off x="1631029" y="4826782"/>
                  <a:ext cx="88200" cy="136440"/>
                </a:xfrm>
                <a:prstGeom prst="rect">
                  <a:avLst/>
                </a:prstGeom>
              </p:spPr>
            </p:pic>
          </mc:Fallback>
        </mc:AlternateContent>
      </p:grpSp>
      <p:grpSp>
        <p:nvGrpSpPr>
          <p:cNvPr id="76" name="Gruppieren 75">
            <a:extLst>
              <a:ext uri="{FF2B5EF4-FFF2-40B4-BE49-F238E27FC236}">
                <a16:creationId xmlns:a16="http://schemas.microsoft.com/office/drawing/2014/main" id="{2C2A7958-6649-A4BC-152C-25F6167D3375}"/>
              </a:ext>
            </a:extLst>
          </p:cNvPr>
          <p:cNvGrpSpPr/>
          <p:nvPr/>
        </p:nvGrpSpPr>
        <p:grpSpPr>
          <a:xfrm>
            <a:off x="1868269" y="4826782"/>
            <a:ext cx="287280" cy="166680"/>
            <a:chOff x="1868269" y="4826782"/>
            <a:chExt cx="287280" cy="166680"/>
          </a:xfrm>
        </p:grpSpPr>
        <mc:AlternateContent xmlns:mc="http://schemas.openxmlformats.org/markup-compatibility/2006">
          <mc:Choice xmlns:p14="http://schemas.microsoft.com/office/powerpoint/2010/main" Requires="p14">
            <p:contentPart p14:bwMode="auto" r:id="rId107">
              <p14:nvContentPartPr>
                <p14:cNvPr id="73" name="Freihand 72">
                  <a:extLst>
                    <a:ext uri="{FF2B5EF4-FFF2-40B4-BE49-F238E27FC236}">
                      <a16:creationId xmlns:a16="http://schemas.microsoft.com/office/drawing/2014/main" id="{CD3D2E93-95A7-0196-6D8F-9BB3B27A9D4B}"/>
                    </a:ext>
                  </a:extLst>
                </p14:cNvPr>
                <p14:cNvContentPartPr/>
                <p14:nvPr/>
              </p14:nvContentPartPr>
              <p14:xfrm>
                <a:off x="1927669" y="4862422"/>
                <a:ext cx="18360" cy="131040"/>
              </p14:xfrm>
            </p:contentPart>
          </mc:Choice>
          <mc:Fallback>
            <p:pic>
              <p:nvPicPr>
                <p:cNvPr id="73" name="Freihand 72">
                  <a:extLst>
                    <a:ext uri="{FF2B5EF4-FFF2-40B4-BE49-F238E27FC236}">
                      <a16:creationId xmlns:a16="http://schemas.microsoft.com/office/drawing/2014/main" id="{CD3D2E93-95A7-0196-6D8F-9BB3B27A9D4B}"/>
                    </a:ext>
                  </a:extLst>
                </p:cNvPr>
                <p:cNvPicPr/>
                <p:nvPr/>
              </p:nvPicPr>
              <p:blipFill>
                <a:blip r:embed="rId108"/>
                <a:stretch>
                  <a:fillRect/>
                </a:stretch>
              </p:blipFill>
              <p:spPr>
                <a:xfrm>
                  <a:off x="1918669" y="4853782"/>
                  <a:ext cx="3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Freihand 73">
                  <a:extLst>
                    <a:ext uri="{FF2B5EF4-FFF2-40B4-BE49-F238E27FC236}">
                      <a16:creationId xmlns:a16="http://schemas.microsoft.com/office/drawing/2014/main" id="{86D51DE6-4AE7-2F87-D800-3B547E636312}"/>
                    </a:ext>
                  </a:extLst>
                </p14:cNvPr>
                <p14:cNvContentPartPr/>
                <p14:nvPr/>
              </p14:nvContentPartPr>
              <p14:xfrm>
                <a:off x="1868269" y="4837222"/>
                <a:ext cx="176760" cy="72000"/>
              </p14:xfrm>
            </p:contentPart>
          </mc:Choice>
          <mc:Fallback>
            <p:pic>
              <p:nvPicPr>
                <p:cNvPr id="74" name="Freihand 73">
                  <a:extLst>
                    <a:ext uri="{FF2B5EF4-FFF2-40B4-BE49-F238E27FC236}">
                      <a16:creationId xmlns:a16="http://schemas.microsoft.com/office/drawing/2014/main" id="{86D51DE6-4AE7-2F87-D800-3B547E636312}"/>
                    </a:ext>
                  </a:extLst>
                </p:cNvPr>
                <p:cNvPicPr/>
                <p:nvPr/>
              </p:nvPicPr>
              <p:blipFill>
                <a:blip r:embed="rId110"/>
                <a:stretch>
                  <a:fillRect/>
                </a:stretch>
              </p:blipFill>
              <p:spPr>
                <a:xfrm>
                  <a:off x="1859629" y="4828582"/>
                  <a:ext cx="194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D7008680-7753-2EEB-07E9-02F252317185}"/>
                    </a:ext>
                  </a:extLst>
                </p14:cNvPr>
                <p14:cNvContentPartPr/>
                <p14:nvPr/>
              </p14:nvContentPartPr>
              <p14:xfrm>
                <a:off x="2077789" y="4826782"/>
                <a:ext cx="77760" cy="160920"/>
              </p14:xfrm>
            </p:contentPart>
          </mc:Choice>
          <mc:Fallback>
            <p:pic>
              <p:nvPicPr>
                <p:cNvPr id="75" name="Freihand 74">
                  <a:extLst>
                    <a:ext uri="{FF2B5EF4-FFF2-40B4-BE49-F238E27FC236}">
                      <a16:creationId xmlns:a16="http://schemas.microsoft.com/office/drawing/2014/main" id="{D7008680-7753-2EEB-07E9-02F252317185}"/>
                    </a:ext>
                  </a:extLst>
                </p:cNvPr>
                <p:cNvPicPr/>
                <p:nvPr/>
              </p:nvPicPr>
              <p:blipFill>
                <a:blip r:embed="rId112"/>
                <a:stretch>
                  <a:fillRect/>
                </a:stretch>
              </p:blipFill>
              <p:spPr>
                <a:xfrm>
                  <a:off x="2068789" y="4818142"/>
                  <a:ext cx="95400" cy="178560"/>
                </a:xfrm>
                <a:prstGeom prst="rect">
                  <a:avLst/>
                </a:prstGeom>
              </p:spPr>
            </p:pic>
          </mc:Fallback>
        </mc:AlternateContent>
      </p:grpSp>
      <p:grpSp>
        <p:nvGrpSpPr>
          <p:cNvPr id="87" name="Gruppieren 86">
            <a:extLst>
              <a:ext uri="{FF2B5EF4-FFF2-40B4-BE49-F238E27FC236}">
                <a16:creationId xmlns:a16="http://schemas.microsoft.com/office/drawing/2014/main" id="{A6D0F2EE-8956-2D6B-CCE8-F6D694AF573D}"/>
              </a:ext>
            </a:extLst>
          </p:cNvPr>
          <p:cNvGrpSpPr/>
          <p:nvPr/>
        </p:nvGrpSpPr>
        <p:grpSpPr>
          <a:xfrm>
            <a:off x="1439149" y="5120902"/>
            <a:ext cx="842760" cy="239040"/>
            <a:chOff x="1439149" y="5120902"/>
            <a:chExt cx="842760" cy="239040"/>
          </a:xfrm>
        </p:grpSpPr>
        <mc:AlternateContent xmlns:mc="http://schemas.openxmlformats.org/markup-compatibility/2006">
          <mc:Choice xmlns:p14="http://schemas.microsoft.com/office/powerpoint/2010/main" Requires="p14">
            <p:contentPart p14:bwMode="auto" r:id="rId113">
              <p14:nvContentPartPr>
                <p14:cNvPr id="79" name="Freihand 78">
                  <a:extLst>
                    <a:ext uri="{FF2B5EF4-FFF2-40B4-BE49-F238E27FC236}">
                      <a16:creationId xmlns:a16="http://schemas.microsoft.com/office/drawing/2014/main" id="{EEEA5CAF-0D29-1A89-AC6D-FB6F2DE2E587}"/>
                    </a:ext>
                  </a:extLst>
                </p14:cNvPr>
                <p14:cNvContentPartPr/>
                <p14:nvPr/>
              </p14:nvContentPartPr>
              <p14:xfrm>
                <a:off x="1495669" y="5240062"/>
                <a:ext cx="19440" cy="119880"/>
              </p14:xfrm>
            </p:contentPart>
          </mc:Choice>
          <mc:Fallback>
            <p:pic>
              <p:nvPicPr>
                <p:cNvPr id="79" name="Freihand 78">
                  <a:extLst>
                    <a:ext uri="{FF2B5EF4-FFF2-40B4-BE49-F238E27FC236}">
                      <a16:creationId xmlns:a16="http://schemas.microsoft.com/office/drawing/2014/main" id="{EEEA5CAF-0D29-1A89-AC6D-FB6F2DE2E587}"/>
                    </a:ext>
                  </a:extLst>
                </p:cNvPr>
                <p:cNvPicPr/>
                <p:nvPr/>
              </p:nvPicPr>
              <p:blipFill>
                <a:blip r:embed="rId114"/>
                <a:stretch>
                  <a:fillRect/>
                </a:stretch>
              </p:blipFill>
              <p:spPr>
                <a:xfrm>
                  <a:off x="1487029" y="5231422"/>
                  <a:ext cx="37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0" name="Freihand 79">
                  <a:extLst>
                    <a:ext uri="{FF2B5EF4-FFF2-40B4-BE49-F238E27FC236}">
                      <a16:creationId xmlns:a16="http://schemas.microsoft.com/office/drawing/2014/main" id="{57533A79-F5BE-BF78-3D1A-9C5375761AE9}"/>
                    </a:ext>
                  </a:extLst>
                </p14:cNvPr>
                <p14:cNvContentPartPr/>
                <p14:nvPr/>
              </p14:nvContentPartPr>
              <p14:xfrm>
                <a:off x="1439149" y="5186062"/>
                <a:ext cx="173880" cy="110520"/>
              </p14:xfrm>
            </p:contentPart>
          </mc:Choice>
          <mc:Fallback>
            <p:pic>
              <p:nvPicPr>
                <p:cNvPr id="80" name="Freihand 79">
                  <a:extLst>
                    <a:ext uri="{FF2B5EF4-FFF2-40B4-BE49-F238E27FC236}">
                      <a16:creationId xmlns:a16="http://schemas.microsoft.com/office/drawing/2014/main" id="{57533A79-F5BE-BF78-3D1A-9C5375761AE9}"/>
                    </a:ext>
                  </a:extLst>
                </p:cNvPr>
                <p:cNvPicPr/>
                <p:nvPr/>
              </p:nvPicPr>
              <p:blipFill>
                <a:blip r:embed="rId116"/>
                <a:stretch>
                  <a:fillRect/>
                </a:stretch>
              </p:blipFill>
              <p:spPr>
                <a:xfrm>
                  <a:off x="1430149" y="5177422"/>
                  <a:ext cx="191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1" name="Freihand 80">
                  <a:extLst>
                    <a:ext uri="{FF2B5EF4-FFF2-40B4-BE49-F238E27FC236}">
                      <a16:creationId xmlns:a16="http://schemas.microsoft.com/office/drawing/2014/main" id="{B017B5AC-54DD-0255-AEBD-CD7C286839E4}"/>
                    </a:ext>
                  </a:extLst>
                </p14:cNvPr>
                <p14:cNvContentPartPr/>
                <p14:nvPr/>
              </p14:nvContentPartPr>
              <p14:xfrm>
                <a:off x="1695469" y="5205142"/>
                <a:ext cx="122400" cy="139680"/>
              </p14:xfrm>
            </p:contentPart>
          </mc:Choice>
          <mc:Fallback>
            <p:pic>
              <p:nvPicPr>
                <p:cNvPr id="81" name="Freihand 80">
                  <a:extLst>
                    <a:ext uri="{FF2B5EF4-FFF2-40B4-BE49-F238E27FC236}">
                      <a16:creationId xmlns:a16="http://schemas.microsoft.com/office/drawing/2014/main" id="{B017B5AC-54DD-0255-AEBD-CD7C286839E4}"/>
                    </a:ext>
                  </a:extLst>
                </p:cNvPr>
                <p:cNvPicPr/>
                <p:nvPr/>
              </p:nvPicPr>
              <p:blipFill>
                <a:blip r:embed="rId118"/>
                <a:stretch>
                  <a:fillRect/>
                </a:stretch>
              </p:blipFill>
              <p:spPr>
                <a:xfrm>
                  <a:off x="1686469" y="5196142"/>
                  <a:ext cx="140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2" name="Freihand 81">
                  <a:extLst>
                    <a:ext uri="{FF2B5EF4-FFF2-40B4-BE49-F238E27FC236}">
                      <a16:creationId xmlns:a16="http://schemas.microsoft.com/office/drawing/2014/main" id="{EDA896E7-920F-221F-54E9-44AB603CDF3C}"/>
                    </a:ext>
                  </a:extLst>
                </p14:cNvPr>
                <p14:cNvContentPartPr/>
                <p14:nvPr/>
              </p14:nvContentPartPr>
              <p14:xfrm>
                <a:off x="2000389" y="5173462"/>
                <a:ext cx="27000" cy="152280"/>
              </p14:xfrm>
            </p:contentPart>
          </mc:Choice>
          <mc:Fallback>
            <p:pic>
              <p:nvPicPr>
                <p:cNvPr id="82" name="Freihand 81">
                  <a:extLst>
                    <a:ext uri="{FF2B5EF4-FFF2-40B4-BE49-F238E27FC236}">
                      <a16:creationId xmlns:a16="http://schemas.microsoft.com/office/drawing/2014/main" id="{EDA896E7-920F-221F-54E9-44AB603CDF3C}"/>
                    </a:ext>
                  </a:extLst>
                </p:cNvPr>
                <p:cNvPicPr/>
                <p:nvPr/>
              </p:nvPicPr>
              <p:blipFill>
                <a:blip r:embed="rId120"/>
                <a:stretch>
                  <a:fillRect/>
                </a:stretch>
              </p:blipFill>
              <p:spPr>
                <a:xfrm>
                  <a:off x="1991389" y="5164462"/>
                  <a:ext cx="44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3" name="Freihand 82">
                  <a:extLst>
                    <a:ext uri="{FF2B5EF4-FFF2-40B4-BE49-F238E27FC236}">
                      <a16:creationId xmlns:a16="http://schemas.microsoft.com/office/drawing/2014/main" id="{F2C5FB38-66CB-8463-EBC3-33489C5EFAF9}"/>
                    </a:ext>
                  </a:extLst>
                </p14:cNvPr>
                <p14:cNvContentPartPr/>
                <p14:nvPr/>
              </p14:nvContentPartPr>
              <p14:xfrm>
                <a:off x="1917229" y="5135662"/>
                <a:ext cx="195120" cy="110520"/>
              </p14:xfrm>
            </p:contentPart>
          </mc:Choice>
          <mc:Fallback>
            <p:pic>
              <p:nvPicPr>
                <p:cNvPr id="83" name="Freihand 82">
                  <a:extLst>
                    <a:ext uri="{FF2B5EF4-FFF2-40B4-BE49-F238E27FC236}">
                      <a16:creationId xmlns:a16="http://schemas.microsoft.com/office/drawing/2014/main" id="{F2C5FB38-66CB-8463-EBC3-33489C5EFAF9}"/>
                    </a:ext>
                  </a:extLst>
                </p:cNvPr>
                <p:cNvPicPr/>
                <p:nvPr/>
              </p:nvPicPr>
              <p:blipFill>
                <a:blip r:embed="rId122"/>
                <a:stretch>
                  <a:fillRect/>
                </a:stretch>
              </p:blipFill>
              <p:spPr>
                <a:xfrm>
                  <a:off x="1908589" y="5126662"/>
                  <a:ext cx="212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5" name="Freihand 84">
                  <a:extLst>
                    <a:ext uri="{FF2B5EF4-FFF2-40B4-BE49-F238E27FC236}">
                      <a16:creationId xmlns:a16="http://schemas.microsoft.com/office/drawing/2014/main" id="{203A24A0-7C97-E9FA-4188-D8B216EC3A23}"/>
                    </a:ext>
                  </a:extLst>
                </p14:cNvPr>
                <p14:cNvContentPartPr/>
                <p14:nvPr/>
              </p14:nvContentPartPr>
              <p14:xfrm>
                <a:off x="2151229" y="5120902"/>
                <a:ext cx="130320" cy="172080"/>
              </p14:xfrm>
            </p:contentPart>
          </mc:Choice>
          <mc:Fallback>
            <p:pic>
              <p:nvPicPr>
                <p:cNvPr id="85" name="Freihand 84">
                  <a:extLst>
                    <a:ext uri="{FF2B5EF4-FFF2-40B4-BE49-F238E27FC236}">
                      <a16:creationId xmlns:a16="http://schemas.microsoft.com/office/drawing/2014/main" id="{203A24A0-7C97-E9FA-4188-D8B216EC3A23}"/>
                    </a:ext>
                  </a:extLst>
                </p:cNvPr>
                <p:cNvPicPr/>
                <p:nvPr/>
              </p:nvPicPr>
              <p:blipFill>
                <a:blip r:embed="rId124"/>
                <a:stretch>
                  <a:fillRect/>
                </a:stretch>
              </p:blipFill>
              <p:spPr>
                <a:xfrm>
                  <a:off x="2142589" y="5112262"/>
                  <a:ext cx="147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6" name="Freihand 85">
                  <a:extLst>
                    <a:ext uri="{FF2B5EF4-FFF2-40B4-BE49-F238E27FC236}">
                      <a16:creationId xmlns:a16="http://schemas.microsoft.com/office/drawing/2014/main" id="{FCCD3773-941E-0E07-D5CD-4724B5F3061F}"/>
                    </a:ext>
                  </a:extLst>
                </p14:cNvPr>
                <p14:cNvContentPartPr/>
                <p14:nvPr/>
              </p14:nvContentPartPr>
              <p14:xfrm>
                <a:off x="2252749" y="5166262"/>
                <a:ext cx="29160" cy="175320"/>
              </p14:xfrm>
            </p:contentPart>
          </mc:Choice>
          <mc:Fallback>
            <p:pic>
              <p:nvPicPr>
                <p:cNvPr id="86" name="Freihand 85">
                  <a:extLst>
                    <a:ext uri="{FF2B5EF4-FFF2-40B4-BE49-F238E27FC236}">
                      <a16:creationId xmlns:a16="http://schemas.microsoft.com/office/drawing/2014/main" id="{FCCD3773-941E-0E07-D5CD-4724B5F3061F}"/>
                    </a:ext>
                  </a:extLst>
                </p:cNvPr>
                <p:cNvPicPr/>
                <p:nvPr/>
              </p:nvPicPr>
              <p:blipFill>
                <a:blip r:embed="rId126"/>
                <a:stretch>
                  <a:fillRect/>
                </a:stretch>
              </p:blipFill>
              <p:spPr>
                <a:xfrm>
                  <a:off x="2243749" y="5157622"/>
                  <a:ext cx="46800" cy="192960"/>
                </a:xfrm>
                <a:prstGeom prst="rect">
                  <a:avLst/>
                </a:prstGeom>
              </p:spPr>
            </p:pic>
          </mc:Fallback>
        </mc:AlternateContent>
      </p:grpSp>
      <p:grpSp>
        <p:nvGrpSpPr>
          <p:cNvPr id="95" name="Gruppieren 94">
            <a:extLst>
              <a:ext uri="{FF2B5EF4-FFF2-40B4-BE49-F238E27FC236}">
                <a16:creationId xmlns:a16="http://schemas.microsoft.com/office/drawing/2014/main" id="{7FF77CF7-AAAF-FEAA-5B08-6618B6E73F1A}"/>
              </a:ext>
            </a:extLst>
          </p:cNvPr>
          <p:cNvGrpSpPr/>
          <p:nvPr/>
        </p:nvGrpSpPr>
        <p:grpSpPr>
          <a:xfrm>
            <a:off x="1408909" y="5494942"/>
            <a:ext cx="294480" cy="177480"/>
            <a:chOff x="1408909" y="5494942"/>
            <a:chExt cx="294480" cy="177480"/>
          </a:xfrm>
        </p:grpSpPr>
        <mc:AlternateContent xmlns:mc="http://schemas.openxmlformats.org/markup-compatibility/2006">
          <mc:Choice xmlns:p14="http://schemas.microsoft.com/office/powerpoint/2010/main" Requires="p14">
            <p:contentPart p14:bwMode="auto" r:id="rId127">
              <p14:nvContentPartPr>
                <p14:cNvPr id="88" name="Freihand 87">
                  <a:extLst>
                    <a:ext uri="{FF2B5EF4-FFF2-40B4-BE49-F238E27FC236}">
                      <a16:creationId xmlns:a16="http://schemas.microsoft.com/office/drawing/2014/main" id="{52BD157F-CA82-1783-AF6D-549B4C50A457}"/>
                    </a:ext>
                  </a:extLst>
                </p14:cNvPr>
                <p14:cNvContentPartPr/>
                <p14:nvPr/>
              </p14:nvContentPartPr>
              <p14:xfrm>
                <a:off x="1448869" y="5535982"/>
                <a:ext cx="20160" cy="136440"/>
              </p14:xfrm>
            </p:contentPart>
          </mc:Choice>
          <mc:Fallback>
            <p:pic>
              <p:nvPicPr>
                <p:cNvPr id="88" name="Freihand 87">
                  <a:extLst>
                    <a:ext uri="{FF2B5EF4-FFF2-40B4-BE49-F238E27FC236}">
                      <a16:creationId xmlns:a16="http://schemas.microsoft.com/office/drawing/2014/main" id="{52BD157F-CA82-1783-AF6D-549B4C50A457}"/>
                    </a:ext>
                  </a:extLst>
                </p:cNvPr>
                <p:cNvPicPr/>
                <p:nvPr/>
              </p:nvPicPr>
              <p:blipFill>
                <a:blip r:embed="rId128"/>
                <a:stretch>
                  <a:fillRect/>
                </a:stretch>
              </p:blipFill>
              <p:spPr>
                <a:xfrm>
                  <a:off x="1439869" y="5526982"/>
                  <a:ext cx="37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9" name="Freihand 88">
                  <a:extLst>
                    <a:ext uri="{FF2B5EF4-FFF2-40B4-BE49-F238E27FC236}">
                      <a16:creationId xmlns:a16="http://schemas.microsoft.com/office/drawing/2014/main" id="{0A705AE2-BD91-9806-7055-06097C305963}"/>
                    </a:ext>
                  </a:extLst>
                </p14:cNvPr>
                <p14:cNvContentPartPr/>
                <p14:nvPr/>
              </p14:nvContentPartPr>
              <p14:xfrm>
                <a:off x="1408909" y="5494942"/>
                <a:ext cx="159480" cy="85320"/>
              </p14:xfrm>
            </p:contentPart>
          </mc:Choice>
          <mc:Fallback>
            <p:pic>
              <p:nvPicPr>
                <p:cNvPr id="89" name="Freihand 88">
                  <a:extLst>
                    <a:ext uri="{FF2B5EF4-FFF2-40B4-BE49-F238E27FC236}">
                      <a16:creationId xmlns:a16="http://schemas.microsoft.com/office/drawing/2014/main" id="{0A705AE2-BD91-9806-7055-06097C305963}"/>
                    </a:ext>
                  </a:extLst>
                </p:cNvPr>
                <p:cNvPicPr/>
                <p:nvPr/>
              </p:nvPicPr>
              <p:blipFill>
                <a:blip r:embed="rId130"/>
                <a:stretch>
                  <a:fillRect/>
                </a:stretch>
              </p:blipFill>
              <p:spPr>
                <a:xfrm>
                  <a:off x="1400269" y="5486302"/>
                  <a:ext cx="177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0" name="Freihand 89">
                  <a:extLst>
                    <a:ext uri="{FF2B5EF4-FFF2-40B4-BE49-F238E27FC236}">
                      <a16:creationId xmlns:a16="http://schemas.microsoft.com/office/drawing/2014/main" id="{CF8E002A-231E-E103-4559-FE16213EE7E7}"/>
                    </a:ext>
                  </a:extLst>
                </p14:cNvPr>
                <p14:cNvContentPartPr/>
                <p14:nvPr/>
              </p14:nvContentPartPr>
              <p14:xfrm>
                <a:off x="1608349" y="5509702"/>
                <a:ext cx="95040" cy="121320"/>
              </p14:xfrm>
            </p:contentPart>
          </mc:Choice>
          <mc:Fallback>
            <p:pic>
              <p:nvPicPr>
                <p:cNvPr id="90" name="Freihand 89">
                  <a:extLst>
                    <a:ext uri="{FF2B5EF4-FFF2-40B4-BE49-F238E27FC236}">
                      <a16:creationId xmlns:a16="http://schemas.microsoft.com/office/drawing/2014/main" id="{CF8E002A-231E-E103-4559-FE16213EE7E7}"/>
                    </a:ext>
                  </a:extLst>
                </p:cNvPr>
                <p:cNvPicPr/>
                <p:nvPr/>
              </p:nvPicPr>
              <p:blipFill>
                <a:blip r:embed="rId132"/>
                <a:stretch>
                  <a:fillRect/>
                </a:stretch>
              </p:blipFill>
              <p:spPr>
                <a:xfrm>
                  <a:off x="1599349" y="5501062"/>
                  <a:ext cx="112680" cy="138960"/>
                </a:xfrm>
                <a:prstGeom prst="rect">
                  <a:avLst/>
                </a:prstGeom>
              </p:spPr>
            </p:pic>
          </mc:Fallback>
        </mc:AlternateContent>
      </p:grpSp>
      <p:grpSp>
        <p:nvGrpSpPr>
          <p:cNvPr id="94" name="Gruppieren 93">
            <a:extLst>
              <a:ext uri="{FF2B5EF4-FFF2-40B4-BE49-F238E27FC236}">
                <a16:creationId xmlns:a16="http://schemas.microsoft.com/office/drawing/2014/main" id="{610EF1FA-4E47-1502-C4A9-52402C7C5C30}"/>
              </a:ext>
            </a:extLst>
          </p:cNvPr>
          <p:cNvGrpSpPr/>
          <p:nvPr/>
        </p:nvGrpSpPr>
        <p:grpSpPr>
          <a:xfrm>
            <a:off x="1838749" y="5497102"/>
            <a:ext cx="277920" cy="156600"/>
            <a:chOff x="1838749" y="5497102"/>
            <a:chExt cx="277920" cy="156600"/>
          </a:xfrm>
        </p:grpSpPr>
        <mc:AlternateContent xmlns:mc="http://schemas.openxmlformats.org/markup-compatibility/2006">
          <mc:Choice xmlns:p14="http://schemas.microsoft.com/office/powerpoint/2010/main" Requires="p14">
            <p:contentPart p14:bwMode="auto" r:id="rId133">
              <p14:nvContentPartPr>
                <p14:cNvPr id="91" name="Freihand 90">
                  <a:extLst>
                    <a:ext uri="{FF2B5EF4-FFF2-40B4-BE49-F238E27FC236}">
                      <a16:creationId xmlns:a16="http://schemas.microsoft.com/office/drawing/2014/main" id="{1E9C68FA-5B5F-4330-3A8C-76D770DE3F16}"/>
                    </a:ext>
                  </a:extLst>
                </p14:cNvPr>
                <p14:cNvContentPartPr/>
                <p14:nvPr/>
              </p14:nvContentPartPr>
              <p14:xfrm>
                <a:off x="1862509" y="5520862"/>
                <a:ext cx="20880" cy="132840"/>
              </p14:xfrm>
            </p:contentPart>
          </mc:Choice>
          <mc:Fallback>
            <p:pic>
              <p:nvPicPr>
                <p:cNvPr id="91" name="Freihand 90">
                  <a:extLst>
                    <a:ext uri="{FF2B5EF4-FFF2-40B4-BE49-F238E27FC236}">
                      <a16:creationId xmlns:a16="http://schemas.microsoft.com/office/drawing/2014/main" id="{1E9C68FA-5B5F-4330-3A8C-76D770DE3F16}"/>
                    </a:ext>
                  </a:extLst>
                </p:cNvPr>
                <p:cNvPicPr/>
                <p:nvPr/>
              </p:nvPicPr>
              <p:blipFill>
                <a:blip r:embed="rId134"/>
                <a:stretch>
                  <a:fillRect/>
                </a:stretch>
              </p:blipFill>
              <p:spPr>
                <a:xfrm>
                  <a:off x="1853869" y="5511862"/>
                  <a:ext cx="38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2" name="Freihand 91">
                  <a:extLst>
                    <a:ext uri="{FF2B5EF4-FFF2-40B4-BE49-F238E27FC236}">
                      <a16:creationId xmlns:a16="http://schemas.microsoft.com/office/drawing/2014/main" id="{857E17D9-5DAC-C992-819E-FBEC48DAC56F}"/>
                    </a:ext>
                  </a:extLst>
                </p14:cNvPr>
                <p14:cNvContentPartPr/>
                <p14:nvPr/>
              </p14:nvContentPartPr>
              <p14:xfrm>
                <a:off x="1838749" y="5497102"/>
                <a:ext cx="132480" cy="85320"/>
              </p14:xfrm>
            </p:contentPart>
          </mc:Choice>
          <mc:Fallback>
            <p:pic>
              <p:nvPicPr>
                <p:cNvPr id="92" name="Freihand 91">
                  <a:extLst>
                    <a:ext uri="{FF2B5EF4-FFF2-40B4-BE49-F238E27FC236}">
                      <a16:creationId xmlns:a16="http://schemas.microsoft.com/office/drawing/2014/main" id="{857E17D9-5DAC-C992-819E-FBEC48DAC56F}"/>
                    </a:ext>
                  </a:extLst>
                </p:cNvPr>
                <p:cNvPicPr/>
                <p:nvPr/>
              </p:nvPicPr>
              <p:blipFill>
                <a:blip r:embed="rId136"/>
                <a:stretch>
                  <a:fillRect/>
                </a:stretch>
              </p:blipFill>
              <p:spPr>
                <a:xfrm>
                  <a:off x="1830109" y="5488102"/>
                  <a:ext cx="150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3" name="Freihand 92">
                  <a:extLst>
                    <a:ext uri="{FF2B5EF4-FFF2-40B4-BE49-F238E27FC236}">
                      <a16:creationId xmlns:a16="http://schemas.microsoft.com/office/drawing/2014/main" id="{F61341EE-D983-CD04-228F-5B6459E58618}"/>
                    </a:ext>
                  </a:extLst>
                </p14:cNvPr>
                <p14:cNvContentPartPr/>
                <p14:nvPr/>
              </p14:nvContentPartPr>
              <p14:xfrm>
                <a:off x="2055469" y="5506822"/>
                <a:ext cx="61200" cy="105120"/>
              </p14:xfrm>
            </p:contentPart>
          </mc:Choice>
          <mc:Fallback>
            <p:pic>
              <p:nvPicPr>
                <p:cNvPr id="93" name="Freihand 92">
                  <a:extLst>
                    <a:ext uri="{FF2B5EF4-FFF2-40B4-BE49-F238E27FC236}">
                      <a16:creationId xmlns:a16="http://schemas.microsoft.com/office/drawing/2014/main" id="{F61341EE-D983-CD04-228F-5B6459E58618}"/>
                    </a:ext>
                  </a:extLst>
                </p:cNvPr>
                <p:cNvPicPr/>
                <p:nvPr/>
              </p:nvPicPr>
              <p:blipFill>
                <a:blip r:embed="rId138"/>
                <a:stretch>
                  <a:fillRect/>
                </a:stretch>
              </p:blipFill>
              <p:spPr>
                <a:xfrm>
                  <a:off x="2046829" y="5497822"/>
                  <a:ext cx="78840" cy="122760"/>
                </a:xfrm>
                <a:prstGeom prst="rect">
                  <a:avLst/>
                </a:prstGeom>
              </p:spPr>
            </p:pic>
          </mc:Fallback>
        </mc:AlternateContent>
      </p:grpSp>
      <p:grpSp>
        <p:nvGrpSpPr>
          <p:cNvPr id="99" name="Gruppieren 98">
            <a:extLst>
              <a:ext uri="{FF2B5EF4-FFF2-40B4-BE49-F238E27FC236}">
                <a16:creationId xmlns:a16="http://schemas.microsoft.com/office/drawing/2014/main" id="{2F4BB307-A025-A98F-FC60-4488EABDFB07}"/>
              </a:ext>
            </a:extLst>
          </p:cNvPr>
          <p:cNvGrpSpPr/>
          <p:nvPr/>
        </p:nvGrpSpPr>
        <p:grpSpPr>
          <a:xfrm>
            <a:off x="2253829" y="5478022"/>
            <a:ext cx="281520" cy="171720"/>
            <a:chOff x="2253829" y="5478022"/>
            <a:chExt cx="281520" cy="171720"/>
          </a:xfrm>
        </p:grpSpPr>
        <mc:AlternateContent xmlns:mc="http://schemas.openxmlformats.org/markup-compatibility/2006">
          <mc:Choice xmlns:p14="http://schemas.microsoft.com/office/powerpoint/2010/main" Requires="p14">
            <p:contentPart p14:bwMode="auto" r:id="rId139">
              <p14:nvContentPartPr>
                <p14:cNvPr id="96" name="Freihand 95">
                  <a:extLst>
                    <a:ext uri="{FF2B5EF4-FFF2-40B4-BE49-F238E27FC236}">
                      <a16:creationId xmlns:a16="http://schemas.microsoft.com/office/drawing/2014/main" id="{5E669535-D74C-A0AF-0197-8780C854B94B}"/>
                    </a:ext>
                  </a:extLst>
                </p14:cNvPr>
                <p14:cNvContentPartPr/>
                <p14:nvPr/>
              </p14:nvContentPartPr>
              <p14:xfrm>
                <a:off x="2300269" y="5496742"/>
                <a:ext cx="15480" cy="153000"/>
              </p14:xfrm>
            </p:contentPart>
          </mc:Choice>
          <mc:Fallback>
            <p:pic>
              <p:nvPicPr>
                <p:cNvPr id="96" name="Freihand 95">
                  <a:extLst>
                    <a:ext uri="{FF2B5EF4-FFF2-40B4-BE49-F238E27FC236}">
                      <a16:creationId xmlns:a16="http://schemas.microsoft.com/office/drawing/2014/main" id="{5E669535-D74C-A0AF-0197-8780C854B94B}"/>
                    </a:ext>
                  </a:extLst>
                </p:cNvPr>
                <p:cNvPicPr/>
                <p:nvPr/>
              </p:nvPicPr>
              <p:blipFill>
                <a:blip r:embed="rId140"/>
                <a:stretch>
                  <a:fillRect/>
                </a:stretch>
              </p:blipFill>
              <p:spPr>
                <a:xfrm>
                  <a:off x="2291269" y="5487742"/>
                  <a:ext cx="33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7" name="Freihand 96">
                  <a:extLst>
                    <a:ext uri="{FF2B5EF4-FFF2-40B4-BE49-F238E27FC236}">
                      <a16:creationId xmlns:a16="http://schemas.microsoft.com/office/drawing/2014/main" id="{D0BA8B3C-73FF-90C1-B7A6-57BD7FB71E8B}"/>
                    </a:ext>
                  </a:extLst>
                </p14:cNvPr>
                <p14:cNvContentPartPr/>
                <p14:nvPr/>
              </p14:nvContentPartPr>
              <p14:xfrm>
                <a:off x="2253829" y="5481262"/>
                <a:ext cx="145440" cy="93240"/>
              </p14:xfrm>
            </p:contentPart>
          </mc:Choice>
          <mc:Fallback>
            <p:pic>
              <p:nvPicPr>
                <p:cNvPr id="97" name="Freihand 96">
                  <a:extLst>
                    <a:ext uri="{FF2B5EF4-FFF2-40B4-BE49-F238E27FC236}">
                      <a16:creationId xmlns:a16="http://schemas.microsoft.com/office/drawing/2014/main" id="{D0BA8B3C-73FF-90C1-B7A6-57BD7FB71E8B}"/>
                    </a:ext>
                  </a:extLst>
                </p:cNvPr>
                <p:cNvPicPr/>
                <p:nvPr/>
              </p:nvPicPr>
              <p:blipFill>
                <a:blip r:embed="rId142"/>
                <a:stretch>
                  <a:fillRect/>
                </a:stretch>
              </p:blipFill>
              <p:spPr>
                <a:xfrm>
                  <a:off x="2244829" y="5472262"/>
                  <a:ext cx="163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93D37168-124C-6B5B-9127-9F012FBF3224}"/>
                    </a:ext>
                  </a:extLst>
                </p14:cNvPr>
                <p14:cNvContentPartPr/>
                <p14:nvPr/>
              </p14:nvContentPartPr>
              <p14:xfrm>
                <a:off x="2407909" y="5478022"/>
                <a:ext cx="127440" cy="165600"/>
              </p14:xfrm>
            </p:contentPart>
          </mc:Choice>
          <mc:Fallback>
            <p:pic>
              <p:nvPicPr>
                <p:cNvPr id="98" name="Freihand 97">
                  <a:extLst>
                    <a:ext uri="{FF2B5EF4-FFF2-40B4-BE49-F238E27FC236}">
                      <a16:creationId xmlns:a16="http://schemas.microsoft.com/office/drawing/2014/main" id="{93D37168-124C-6B5B-9127-9F012FBF3224}"/>
                    </a:ext>
                  </a:extLst>
                </p:cNvPr>
                <p:cNvPicPr/>
                <p:nvPr/>
              </p:nvPicPr>
              <p:blipFill>
                <a:blip r:embed="rId144"/>
                <a:stretch>
                  <a:fillRect/>
                </a:stretch>
              </p:blipFill>
              <p:spPr>
                <a:xfrm>
                  <a:off x="2399269" y="5469382"/>
                  <a:ext cx="145080" cy="183240"/>
                </a:xfrm>
                <a:prstGeom prst="rect">
                  <a:avLst/>
                </a:prstGeom>
              </p:spPr>
            </p:pic>
          </mc:Fallback>
        </mc:AlternateContent>
      </p:grpSp>
      <p:grpSp>
        <p:nvGrpSpPr>
          <p:cNvPr id="110" name="Gruppieren 109">
            <a:extLst>
              <a:ext uri="{FF2B5EF4-FFF2-40B4-BE49-F238E27FC236}">
                <a16:creationId xmlns:a16="http://schemas.microsoft.com/office/drawing/2014/main" id="{614184DA-3CEB-EEF1-0291-A048B61CB83F}"/>
              </a:ext>
            </a:extLst>
          </p:cNvPr>
          <p:cNvGrpSpPr/>
          <p:nvPr/>
        </p:nvGrpSpPr>
        <p:grpSpPr>
          <a:xfrm>
            <a:off x="1446709" y="5769982"/>
            <a:ext cx="1127520" cy="242640"/>
            <a:chOff x="1446709" y="5769982"/>
            <a:chExt cx="1127520" cy="242640"/>
          </a:xfrm>
        </p:grpSpPr>
        <mc:AlternateContent xmlns:mc="http://schemas.openxmlformats.org/markup-compatibility/2006">
          <mc:Choice xmlns:p14="http://schemas.microsoft.com/office/powerpoint/2010/main" Requires="p14">
            <p:contentPart p14:bwMode="auto" r:id="rId145">
              <p14:nvContentPartPr>
                <p14:cNvPr id="100" name="Freihand 99">
                  <a:extLst>
                    <a:ext uri="{FF2B5EF4-FFF2-40B4-BE49-F238E27FC236}">
                      <a16:creationId xmlns:a16="http://schemas.microsoft.com/office/drawing/2014/main" id="{2B86CED6-D2CA-B9F3-B1FE-97C2010D9135}"/>
                    </a:ext>
                  </a:extLst>
                </p14:cNvPr>
                <p14:cNvContentPartPr/>
                <p14:nvPr/>
              </p14:nvContentPartPr>
              <p14:xfrm>
                <a:off x="1512229" y="5862502"/>
                <a:ext cx="23040" cy="150120"/>
              </p14:xfrm>
            </p:contentPart>
          </mc:Choice>
          <mc:Fallback>
            <p:pic>
              <p:nvPicPr>
                <p:cNvPr id="100" name="Freihand 99">
                  <a:extLst>
                    <a:ext uri="{FF2B5EF4-FFF2-40B4-BE49-F238E27FC236}">
                      <a16:creationId xmlns:a16="http://schemas.microsoft.com/office/drawing/2014/main" id="{2B86CED6-D2CA-B9F3-B1FE-97C2010D9135}"/>
                    </a:ext>
                  </a:extLst>
                </p:cNvPr>
                <p:cNvPicPr/>
                <p:nvPr/>
              </p:nvPicPr>
              <p:blipFill>
                <a:blip r:embed="rId146"/>
                <a:stretch>
                  <a:fillRect/>
                </a:stretch>
              </p:blipFill>
              <p:spPr>
                <a:xfrm>
                  <a:off x="1503589" y="5853502"/>
                  <a:ext cx="40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1" name="Freihand 100">
                  <a:extLst>
                    <a:ext uri="{FF2B5EF4-FFF2-40B4-BE49-F238E27FC236}">
                      <a16:creationId xmlns:a16="http://schemas.microsoft.com/office/drawing/2014/main" id="{06EA12C0-9BDA-7C87-B7A0-2F3FC44B2CDD}"/>
                    </a:ext>
                  </a:extLst>
                </p14:cNvPr>
                <p14:cNvContentPartPr/>
                <p14:nvPr/>
              </p14:nvContentPartPr>
              <p14:xfrm>
                <a:off x="1446709" y="5808142"/>
                <a:ext cx="162000" cy="105480"/>
              </p14:xfrm>
            </p:contentPart>
          </mc:Choice>
          <mc:Fallback>
            <p:pic>
              <p:nvPicPr>
                <p:cNvPr id="101" name="Freihand 100">
                  <a:extLst>
                    <a:ext uri="{FF2B5EF4-FFF2-40B4-BE49-F238E27FC236}">
                      <a16:creationId xmlns:a16="http://schemas.microsoft.com/office/drawing/2014/main" id="{06EA12C0-9BDA-7C87-B7A0-2F3FC44B2CDD}"/>
                    </a:ext>
                  </a:extLst>
                </p:cNvPr>
                <p:cNvPicPr/>
                <p:nvPr/>
              </p:nvPicPr>
              <p:blipFill>
                <a:blip r:embed="rId148"/>
                <a:stretch>
                  <a:fillRect/>
                </a:stretch>
              </p:blipFill>
              <p:spPr>
                <a:xfrm>
                  <a:off x="1438069" y="5799142"/>
                  <a:ext cx="179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2" name="Freihand 101">
                  <a:extLst>
                    <a:ext uri="{FF2B5EF4-FFF2-40B4-BE49-F238E27FC236}">
                      <a16:creationId xmlns:a16="http://schemas.microsoft.com/office/drawing/2014/main" id="{D7647AF8-9ED7-EE5A-1037-5264FADAF8AE}"/>
                    </a:ext>
                  </a:extLst>
                </p14:cNvPr>
                <p14:cNvContentPartPr/>
                <p14:nvPr/>
              </p14:nvContentPartPr>
              <p14:xfrm>
                <a:off x="1658749" y="5823262"/>
                <a:ext cx="107640" cy="157320"/>
              </p14:xfrm>
            </p:contentPart>
          </mc:Choice>
          <mc:Fallback>
            <p:pic>
              <p:nvPicPr>
                <p:cNvPr id="102" name="Freihand 101">
                  <a:extLst>
                    <a:ext uri="{FF2B5EF4-FFF2-40B4-BE49-F238E27FC236}">
                      <a16:creationId xmlns:a16="http://schemas.microsoft.com/office/drawing/2014/main" id="{D7647AF8-9ED7-EE5A-1037-5264FADAF8AE}"/>
                    </a:ext>
                  </a:extLst>
                </p:cNvPr>
                <p:cNvPicPr/>
                <p:nvPr/>
              </p:nvPicPr>
              <p:blipFill>
                <a:blip r:embed="rId150"/>
                <a:stretch>
                  <a:fillRect/>
                </a:stretch>
              </p:blipFill>
              <p:spPr>
                <a:xfrm>
                  <a:off x="1650109" y="5814262"/>
                  <a:ext cx="125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3" name="Freihand 102">
                  <a:extLst>
                    <a:ext uri="{FF2B5EF4-FFF2-40B4-BE49-F238E27FC236}">
                      <a16:creationId xmlns:a16="http://schemas.microsoft.com/office/drawing/2014/main" id="{AD7AC869-4F06-14D7-ABFA-EE372CDA7231}"/>
                    </a:ext>
                  </a:extLst>
                </p14:cNvPr>
                <p14:cNvContentPartPr/>
                <p14:nvPr/>
              </p14:nvContentPartPr>
              <p14:xfrm>
                <a:off x="1907149" y="5829382"/>
                <a:ext cx="12600" cy="155520"/>
              </p14:xfrm>
            </p:contentPart>
          </mc:Choice>
          <mc:Fallback>
            <p:pic>
              <p:nvPicPr>
                <p:cNvPr id="103" name="Freihand 102">
                  <a:extLst>
                    <a:ext uri="{FF2B5EF4-FFF2-40B4-BE49-F238E27FC236}">
                      <a16:creationId xmlns:a16="http://schemas.microsoft.com/office/drawing/2014/main" id="{AD7AC869-4F06-14D7-ABFA-EE372CDA7231}"/>
                    </a:ext>
                  </a:extLst>
                </p:cNvPr>
                <p:cNvPicPr/>
                <p:nvPr/>
              </p:nvPicPr>
              <p:blipFill>
                <a:blip r:embed="rId152"/>
                <a:stretch>
                  <a:fillRect/>
                </a:stretch>
              </p:blipFill>
              <p:spPr>
                <a:xfrm>
                  <a:off x="1898149" y="5820742"/>
                  <a:ext cx="30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4" name="Freihand 103">
                  <a:extLst>
                    <a:ext uri="{FF2B5EF4-FFF2-40B4-BE49-F238E27FC236}">
                      <a16:creationId xmlns:a16="http://schemas.microsoft.com/office/drawing/2014/main" id="{9EF1D3FB-7C22-F685-5F30-62D3F47A4481}"/>
                    </a:ext>
                  </a:extLst>
                </p14:cNvPr>
                <p14:cNvContentPartPr/>
                <p14:nvPr/>
              </p14:nvContentPartPr>
              <p14:xfrm>
                <a:off x="1857469" y="5769982"/>
                <a:ext cx="180360" cy="113040"/>
              </p14:xfrm>
            </p:contentPart>
          </mc:Choice>
          <mc:Fallback>
            <p:pic>
              <p:nvPicPr>
                <p:cNvPr id="104" name="Freihand 103">
                  <a:extLst>
                    <a:ext uri="{FF2B5EF4-FFF2-40B4-BE49-F238E27FC236}">
                      <a16:creationId xmlns:a16="http://schemas.microsoft.com/office/drawing/2014/main" id="{9EF1D3FB-7C22-F685-5F30-62D3F47A4481}"/>
                    </a:ext>
                  </a:extLst>
                </p:cNvPr>
                <p:cNvPicPr/>
                <p:nvPr/>
              </p:nvPicPr>
              <p:blipFill>
                <a:blip r:embed="rId154"/>
                <a:stretch>
                  <a:fillRect/>
                </a:stretch>
              </p:blipFill>
              <p:spPr>
                <a:xfrm>
                  <a:off x="1848469" y="5761342"/>
                  <a:ext cx="198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5" name="Freihand 104">
                  <a:extLst>
                    <a:ext uri="{FF2B5EF4-FFF2-40B4-BE49-F238E27FC236}">
                      <a16:creationId xmlns:a16="http://schemas.microsoft.com/office/drawing/2014/main" id="{40E3662A-1B09-A226-A27A-868157E7B3C2}"/>
                    </a:ext>
                  </a:extLst>
                </p14:cNvPr>
                <p14:cNvContentPartPr/>
                <p14:nvPr/>
              </p14:nvContentPartPr>
              <p14:xfrm>
                <a:off x="2064469" y="5789782"/>
                <a:ext cx="92160" cy="191160"/>
              </p14:xfrm>
            </p:contentPart>
          </mc:Choice>
          <mc:Fallback>
            <p:pic>
              <p:nvPicPr>
                <p:cNvPr id="105" name="Freihand 104">
                  <a:extLst>
                    <a:ext uri="{FF2B5EF4-FFF2-40B4-BE49-F238E27FC236}">
                      <a16:creationId xmlns:a16="http://schemas.microsoft.com/office/drawing/2014/main" id="{40E3662A-1B09-A226-A27A-868157E7B3C2}"/>
                    </a:ext>
                  </a:extLst>
                </p:cNvPr>
                <p:cNvPicPr/>
                <p:nvPr/>
              </p:nvPicPr>
              <p:blipFill>
                <a:blip r:embed="rId156"/>
                <a:stretch>
                  <a:fillRect/>
                </a:stretch>
              </p:blipFill>
              <p:spPr>
                <a:xfrm>
                  <a:off x="2055469" y="5780782"/>
                  <a:ext cx="109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1C821604-5222-B9CB-F71D-2FB404039104}"/>
                    </a:ext>
                  </a:extLst>
                </p14:cNvPr>
                <p14:cNvContentPartPr/>
                <p14:nvPr/>
              </p14:nvContentPartPr>
              <p14:xfrm>
                <a:off x="2327989" y="5795902"/>
                <a:ext cx="10800" cy="183240"/>
              </p14:xfrm>
            </p:contentPart>
          </mc:Choice>
          <mc:Fallback>
            <p:pic>
              <p:nvPicPr>
                <p:cNvPr id="106" name="Freihand 105">
                  <a:extLst>
                    <a:ext uri="{FF2B5EF4-FFF2-40B4-BE49-F238E27FC236}">
                      <a16:creationId xmlns:a16="http://schemas.microsoft.com/office/drawing/2014/main" id="{1C821604-5222-B9CB-F71D-2FB404039104}"/>
                    </a:ext>
                  </a:extLst>
                </p:cNvPr>
                <p:cNvPicPr/>
                <p:nvPr/>
              </p:nvPicPr>
              <p:blipFill>
                <a:blip r:embed="rId158"/>
                <a:stretch>
                  <a:fillRect/>
                </a:stretch>
              </p:blipFill>
              <p:spPr>
                <a:xfrm>
                  <a:off x="2319349" y="5786902"/>
                  <a:ext cx="28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7" name="Freihand 106">
                  <a:extLst>
                    <a:ext uri="{FF2B5EF4-FFF2-40B4-BE49-F238E27FC236}">
                      <a16:creationId xmlns:a16="http://schemas.microsoft.com/office/drawing/2014/main" id="{C9627502-AB23-283A-FA6C-11379A8FF5B6}"/>
                    </a:ext>
                  </a:extLst>
                </p14:cNvPr>
                <p14:cNvContentPartPr/>
                <p14:nvPr/>
              </p14:nvContentPartPr>
              <p14:xfrm>
                <a:off x="2254909" y="5789422"/>
                <a:ext cx="156960" cy="109440"/>
              </p14:xfrm>
            </p:contentPart>
          </mc:Choice>
          <mc:Fallback>
            <p:pic>
              <p:nvPicPr>
                <p:cNvPr id="107" name="Freihand 106">
                  <a:extLst>
                    <a:ext uri="{FF2B5EF4-FFF2-40B4-BE49-F238E27FC236}">
                      <a16:creationId xmlns:a16="http://schemas.microsoft.com/office/drawing/2014/main" id="{C9627502-AB23-283A-FA6C-11379A8FF5B6}"/>
                    </a:ext>
                  </a:extLst>
                </p:cNvPr>
                <p:cNvPicPr/>
                <p:nvPr/>
              </p:nvPicPr>
              <p:blipFill>
                <a:blip r:embed="rId160"/>
                <a:stretch>
                  <a:fillRect/>
                </a:stretch>
              </p:blipFill>
              <p:spPr>
                <a:xfrm>
                  <a:off x="2245909" y="5780782"/>
                  <a:ext cx="174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8" name="Freihand 107">
                  <a:extLst>
                    <a:ext uri="{FF2B5EF4-FFF2-40B4-BE49-F238E27FC236}">
                      <a16:creationId xmlns:a16="http://schemas.microsoft.com/office/drawing/2014/main" id="{06291786-E8FB-9473-23DD-BD0CB9D06884}"/>
                    </a:ext>
                  </a:extLst>
                </p14:cNvPr>
                <p14:cNvContentPartPr/>
                <p14:nvPr/>
              </p14:nvContentPartPr>
              <p14:xfrm>
                <a:off x="2496829" y="5794462"/>
                <a:ext cx="77400" cy="190800"/>
              </p14:xfrm>
            </p:contentPart>
          </mc:Choice>
          <mc:Fallback>
            <p:pic>
              <p:nvPicPr>
                <p:cNvPr id="108" name="Freihand 107">
                  <a:extLst>
                    <a:ext uri="{FF2B5EF4-FFF2-40B4-BE49-F238E27FC236}">
                      <a16:creationId xmlns:a16="http://schemas.microsoft.com/office/drawing/2014/main" id="{06291786-E8FB-9473-23DD-BD0CB9D06884}"/>
                    </a:ext>
                  </a:extLst>
                </p:cNvPr>
                <p:cNvPicPr/>
                <p:nvPr/>
              </p:nvPicPr>
              <p:blipFill>
                <a:blip r:embed="rId162"/>
                <a:stretch>
                  <a:fillRect/>
                </a:stretch>
              </p:blipFill>
              <p:spPr>
                <a:xfrm>
                  <a:off x="2488189" y="5785462"/>
                  <a:ext cx="95040" cy="208440"/>
                </a:xfrm>
                <a:prstGeom prst="rect">
                  <a:avLst/>
                </a:prstGeom>
              </p:spPr>
            </p:pic>
          </mc:Fallback>
        </mc:AlternateContent>
      </p:grpSp>
      <p:grpSp>
        <p:nvGrpSpPr>
          <p:cNvPr id="118" name="Gruppieren 117">
            <a:extLst>
              <a:ext uri="{FF2B5EF4-FFF2-40B4-BE49-F238E27FC236}">
                <a16:creationId xmlns:a16="http://schemas.microsoft.com/office/drawing/2014/main" id="{0E21B43F-F657-F1D4-7A7A-BD692BF5C490}"/>
              </a:ext>
            </a:extLst>
          </p:cNvPr>
          <p:cNvGrpSpPr/>
          <p:nvPr/>
        </p:nvGrpSpPr>
        <p:grpSpPr>
          <a:xfrm>
            <a:off x="1429069" y="6113422"/>
            <a:ext cx="1136160" cy="222120"/>
            <a:chOff x="1429069" y="6113422"/>
            <a:chExt cx="1136160" cy="222120"/>
          </a:xfrm>
        </p:grpSpPr>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B7446D01-4D91-7F08-2397-EB962359BA85}"/>
                    </a:ext>
                  </a:extLst>
                </p14:cNvPr>
                <p14:cNvContentPartPr/>
                <p14:nvPr/>
              </p14:nvContentPartPr>
              <p14:xfrm>
                <a:off x="1429069" y="6124942"/>
                <a:ext cx="187920" cy="210600"/>
              </p14:xfrm>
            </p:contentPart>
          </mc:Choice>
          <mc:Fallback>
            <p:pic>
              <p:nvPicPr>
                <p:cNvPr id="109" name="Freihand 108">
                  <a:extLst>
                    <a:ext uri="{FF2B5EF4-FFF2-40B4-BE49-F238E27FC236}">
                      <a16:creationId xmlns:a16="http://schemas.microsoft.com/office/drawing/2014/main" id="{B7446D01-4D91-7F08-2397-EB962359BA85}"/>
                    </a:ext>
                  </a:extLst>
                </p:cNvPr>
                <p:cNvPicPr/>
                <p:nvPr/>
              </p:nvPicPr>
              <p:blipFill>
                <a:blip r:embed="rId164"/>
                <a:stretch>
                  <a:fillRect/>
                </a:stretch>
              </p:blipFill>
              <p:spPr>
                <a:xfrm>
                  <a:off x="1420069" y="6116302"/>
                  <a:ext cx="205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1" name="Freihand 110">
                  <a:extLst>
                    <a:ext uri="{FF2B5EF4-FFF2-40B4-BE49-F238E27FC236}">
                      <a16:creationId xmlns:a16="http://schemas.microsoft.com/office/drawing/2014/main" id="{CFB0EB47-FCCB-7152-A46B-B39D79871FD5}"/>
                    </a:ext>
                  </a:extLst>
                </p14:cNvPr>
                <p14:cNvContentPartPr/>
                <p14:nvPr/>
              </p14:nvContentPartPr>
              <p14:xfrm>
                <a:off x="1673149" y="6172102"/>
                <a:ext cx="109800" cy="142560"/>
              </p14:xfrm>
            </p:contentPart>
          </mc:Choice>
          <mc:Fallback>
            <p:pic>
              <p:nvPicPr>
                <p:cNvPr id="111" name="Freihand 110">
                  <a:extLst>
                    <a:ext uri="{FF2B5EF4-FFF2-40B4-BE49-F238E27FC236}">
                      <a16:creationId xmlns:a16="http://schemas.microsoft.com/office/drawing/2014/main" id="{CFB0EB47-FCCB-7152-A46B-B39D79871FD5}"/>
                    </a:ext>
                  </a:extLst>
                </p:cNvPr>
                <p:cNvPicPr/>
                <p:nvPr/>
              </p:nvPicPr>
              <p:blipFill>
                <a:blip r:embed="rId166"/>
                <a:stretch>
                  <a:fillRect/>
                </a:stretch>
              </p:blipFill>
              <p:spPr>
                <a:xfrm>
                  <a:off x="1664509" y="6163102"/>
                  <a:ext cx="127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2" name="Freihand 111">
                  <a:extLst>
                    <a:ext uri="{FF2B5EF4-FFF2-40B4-BE49-F238E27FC236}">
                      <a16:creationId xmlns:a16="http://schemas.microsoft.com/office/drawing/2014/main" id="{D8A2ECD0-BAAA-4661-6791-FE50D5CC1660}"/>
                    </a:ext>
                  </a:extLst>
                </p14:cNvPr>
                <p14:cNvContentPartPr/>
                <p14:nvPr/>
              </p14:nvContentPartPr>
              <p14:xfrm>
                <a:off x="1939549" y="6178582"/>
                <a:ext cx="34560" cy="123120"/>
              </p14:xfrm>
            </p:contentPart>
          </mc:Choice>
          <mc:Fallback>
            <p:pic>
              <p:nvPicPr>
                <p:cNvPr id="112" name="Freihand 111">
                  <a:extLst>
                    <a:ext uri="{FF2B5EF4-FFF2-40B4-BE49-F238E27FC236}">
                      <a16:creationId xmlns:a16="http://schemas.microsoft.com/office/drawing/2014/main" id="{D8A2ECD0-BAAA-4661-6791-FE50D5CC1660}"/>
                    </a:ext>
                  </a:extLst>
                </p:cNvPr>
                <p:cNvPicPr/>
                <p:nvPr/>
              </p:nvPicPr>
              <p:blipFill>
                <a:blip r:embed="rId168"/>
                <a:stretch>
                  <a:fillRect/>
                </a:stretch>
              </p:blipFill>
              <p:spPr>
                <a:xfrm>
                  <a:off x="1930549" y="6169942"/>
                  <a:ext cx="52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3" name="Freihand 112">
                  <a:extLst>
                    <a:ext uri="{FF2B5EF4-FFF2-40B4-BE49-F238E27FC236}">
                      <a16:creationId xmlns:a16="http://schemas.microsoft.com/office/drawing/2014/main" id="{57771C2C-2CE8-A18C-5808-16E31EA6EB30}"/>
                    </a:ext>
                  </a:extLst>
                </p14:cNvPr>
                <p14:cNvContentPartPr/>
                <p14:nvPr/>
              </p14:nvContentPartPr>
              <p14:xfrm>
                <a:off x="1883749" y="6113422"/>
                <a:ext cx="179280" cy="118800"/>
              </p14:xfrm>
            </p:contentPart>
          </mc:Choice>
          <mc:Fallback>
            <p:pic>
              <p:nvPicPr>
                <p:cNvPr id="113" name="Freihand 112">
                  <a:extLst>
                    <a:ext uri="{FF2B5EF4-FFF2-40B4-BE49-F238E27FC236}">
                      <a16:creationId xmlns:a16="http://schemas.microsoft.com/office/drawing/2014/main" id="{57771C2C-2CE8-A18C-5808-16E31EA6EB30}"/>
                    </a:ext>
                  </a:extLst>
                </p:cNvPr>
                <p:cNvPicPr/>
                <p:nvPr/>
              </p:nvPicPr>
              <p:blipFill>
                <a:blip r:embed="rId170"/>
                <a:stretch>
                  <a:fillRect/>
                </a:stretch>
              </p:blipFill>
              <p:spPr>
                <a:xfrm>
                  <a:off x="1874749" y="6104422"/>
                  <a:ext cx="196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4" name="Freihand 113">
                  <a:extLst>
                    <a:ext uri="{FF2B5EF4-FFF2-40B4-BE49-F238E27FC236}">
                      <a16:creationId xmlns:a16="http://schemas.microsoft.com/office/drawing/2014/main" id="{E114C86F-9B3F-DDCF-9014-89B0790D7C1F}"/>
                    </a:ext>
                  </a:extLst>
                </p14:cNvPr>
                <p14:cNvContentPartPr/>
                <p14:nvPr/>
              </p14:nvContentPartPr>
              <p14:xfrm>
                <a:off x="2078869" y="6152302"/>
                <a:ext cx="132120" cy="147960"/>
              </p14:xfrm>
            </p:contentPart>
          </mc:Choice>
          <mc:Fallback>
            <p:pic>
              <p:nvPicPr>
                <p:cNvPr id="114" name="Freihand 113">
                  <a:extLst>
                    <a:ext uri="{FF2B5EF4-FFF2-40B4-BE49-F238E27FC236}">
                      <a16:creationId xmlns:a16="http://schemas.microsoft.com/office/drawing/2014/main" id="{E114C86F-9B3F-DDCF-9014-89B0790D7C1F}"/>
                    </a:ext>
                  </a:extLst>
                </p:cNvPr>
                <p:cNvPicPr/>
                <p:nvPr/>
              </p:nvPicPr>
              <p:blipFill>
                <a:blip r:embed="rId172"/>
                <a:stretch>
                  <a:fillRect/>
                </a:stretch>
              </p:blipFill>
              <p:spPr>
                <a:xfrm>
                  <a:off x="2069869" y="6143302"/>
                  <a:ext cx="149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5" name="Freihand 114">
                  <a:extLst>
                    <a:ext uri="{FF2B5EF4-FFF2-40B4-BE49-F238E27FC236}">
                      <a16:creationId xmlns:a16="http://schemas.microsoft.com/office/drawing/2014/main" id="{4F510A7E-4CFC-363B-969F-A0478FE0C892}"/>
                    </a:ext>
                  </a:extLst>
                </p14:cNvPr>
                <p14:cNvContentPartPr/>
                <p14:nvPr/>
              </p14:nvContentPartPr>
              <p14:xfrm>
                <a:off x="2335909" y="6204862"/>
                <a:ext cx="15840" cy="107640"/>
              </p14:xfrm>
            </p:contentPart>
          </mc:Choice>
          <mc:Fallback>
            <p:pic>
              <p:nvPicPr>
                <p:cNvPr id="115" name="Freihand 114">
                  <a:extLst>
                    <a:ext uri="{FF2B5EF4-FFF2-40B4-BE49-F238E27FC236}">
                      <a16:creationId xmlns:a16="http://schemas.microsoft.com/office/drawing/2014/main" id="{4F510A7E-4CFC-363B-969F-A0478FE0C892}"/>
                    </a:ext>
                  </a:extLst>
                </p:cNvPr>
                <p:cNvPicPr/>
                <p:nvPr/>
              </p:nvPicPr>
              <p:blipFill>
                <a:blip r:embed="rId174"/>
                <a:stretch>
                  <a:fillRect/>
                </a:stretch>
              </p:blipFill>
              <p:spPr>
                <a:xfrm>
                  <a:off x="2326909" y="6196222"/>
                  <a:ext cx="33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6" name="Freihand 115">
                  <a:extLst>
                    <a:ext uri="{FF2B5EF4-FFF2-40B4-BE49-F238E27FC236}">
                      <a16:creationId xmlns:a16="http://schemas.microsoft.com/office/drawing/2014/main" id="{D1FBBB02-4F6B-323C-DC24-06227D3C7429}"/>
                    </a:ext>
                  </a:extLst>
                </p14:cNvPr>
                <p14:cNvContentPartPr/>
                <p14:nvPr/>
              </p14:nvContentPartPr>
              <p14:xfrm>
                <a:off x="2288389" y="6142582"/>
                <a:ext cx="146160" cy="97200"/>
              </p14:xfrm>
            </p:contentPart>
          </mc:Choice>
          <mc:Fallback>
            <p:pic>
              <p:nvPicPr>
                <p:cNvPr id="116" name="Freihand 115">
                  <a:extLst>
                    <a:ext uri="{FF2B5EF4-FFF2-40B4-BE49-F238E27FC236}">
                      <a16:creationId xmlns:a16="http://schemas.microsoft.com/office/drawing/2014/main" id="{D1FBBB02-4F6B-323C-DC24-06227D3C7429}"/>
                    </a:ext>
                  </a:extLst>
                </p:cNvPr>
                <p:cNvPicPr/>
                <p:nvPr/>
              </p:nvPicPr>
              <p:blipFill>
                <a:blip r:embed="rId176"/>
                <a:stretch>
                  <a:fillRect/>
                </a:stretch>
              </p:blipFill>
              <p:spPr>
                <a:xfrm>
                  <a:off x="2279749" y="6133582"/>
                  <a:ext cx="163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7" name="Freihand 116">
                  <a:extLst>
                    <a:ext uri="{FF2B5EF4-FFF2-40B4-BE49-F238E27FC236}">
                      <a16:creationId xmlns:a16="http://schemas.microsoft.com/office/drawing/2014/main" id="{218D019D-8C4A-EFD1-6395-72997A6F7CEB}"/>
                    </a:ext>
                  </a:extLst>
                </p14:cNvPr>
                <p14:cNvContentPartPr/>
                <p14:nvPr/>
              </p14:nvContentPartPr>
              <p14:xfrm>
                <a:off x="2484229" y="6128182"/>
                <a:ext cx="81000" cy="199440"/>
              </p14:xfrm>
            </p:contentPart>
          </mc:Choice>
          <mc:Fallback>
            <p:pic>
              <p:nvPicPr>
                <p:cNvPr id="117" name="Freihand 116">
                  <a:extLst>
                    <a:ext uri="{FF2B5EF4-FFF2-40B4-BE49-F238E27FC236}">
                      <a16:creationId xmlns:a16="http://schemas.microsoft.com/office/drawing/2014/main" id="{218D019D-8C4A-EFD1-6395-72997A6F7CEB}"/>
                    </a:ext>
                  </a:extLst>
                </p:cNvPr>
                <p:cNvPicPr/>
                <p:nvPr/>
              </p:nvPicPr>
              <p:blipFill>
                <a:blip r:embed="rId178"/>
                <a:stretch>
                  <a:fillRect/>
                </a:stretch>
              </p:blipFill>
              <p:spPr>
                <a:xfrm>
                  <a:off x="2475229" y="6119182"/>
                  <a:ext cx="9864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9">
            <p14:nvContentPartPr>
              <p14:cNvPr id="119" name="Freihand 118">
                <a:extLst>
                  <a:ext uri="{FF2B5EF4-FFF2-40B4-BE49-F238E27FC236}">
                    <a16:creationId xmlns:a16="http://schemas.microsoft.com/office/drawing/2014/main" id="{85B4B2FA-9027-74A6-E412-6E0F21D8157B}"/>
                  </a:ext>
                </a:extLst>
              </p14:cNvPr>
              <p14:cNvContentPartPr/>
              <p14:nvPr/>
            </p14:nvContentPartPr>
            <p14:xfrm>
              <a:off x="3749989" y="2151262"/>
              <a:ext cx="166320" cy="192240"/>
            </p14:xfrm>
          </p:contentPart>
        </mc:Choice>
        <mc:Fallback>
          <p:pic>
            <p:nvPicPr>
              <p:cNvPr id="119" name="Freihand 118">
                <a:extLst>
                  <a:ext uri="{FF2B5EF4-FFF2-40B4-BE49-F238E27FC236}">
                    <a16:creationId xmlns:a16="http://schemas.microsoft.com/office/drawing/2014/main" id="{85B4B2FA-9027-74A6-E412-6E0F21D8157B}"/>
                  </a:ext>
                </a:extLst>
              </p:cNvPr>
              <p:cNvPicPr/>
              <p:nvPr/>
            </p:nvPicPr>
            <p:blipFill>
              <a:blip r:embed="rId180"/>
              <a:stretch>
                <a:fillRect/>
              </a:stretch>
            </p:blipFill>
            <p:spPr>
              <a:xfrm>
                <a:off x="3740989" y="2142262"/>
                <a:ext cx="183960" cy="209880"/>
              </a:xfrm>
              <a:prstGeom prst="rect">
                <a:avLst/>
              </a:prstGeom>
            </p:spPr>
          </p:pic>
        </mc:Fallback>
      </mc:AlternateContent>
      <p:grpSp>
        <p:nvGrpSpPr>
          <p:cNvPr id="128" name="Gruppieren 127">
            <a:extLst>
              <a:ext uri="{FF2B5EF4-FFF2-40B4-BE49-F238E27FC236}">
                <a16:creationId xmlns:a16="http://schemas.microsoft.com/office/drawing/2014/main" id="{3D004A73-2C5C-33AB-C795-87E2CD8F7D51}"/>
              </a:ext>
            </a:extLst>
          </p:cNvPr>
          <p:cNvGrpSpPr/>
          <p:nvPr/>
        </p:nvGrpSpPr>
        <p:grpSpPr>
          <a:xfrm>
            <a:off x="3775909" y="2518822"/>
            <a:ext cx="131760" cy="160200"/>
            <a:chOff x="3775909" y="2518822"/>
            <a:chExt cx="131760" cy="160200"/>
          </a:xfrm>
        </p:grpSpPr>
        <mc:AlternateContent xmlns:mc="http://schemas.openxmlformats.org/markup-compatibility/2006">
          <mc:Choice xmlns:p14="http://schemas.microsoft.com/office/powerpoint/2010/main" Requires="p14">
            <p:contentPart p14:bwMode="auto" r:id="rId181">
              <p14:nvContentPartPr>
                <p14:cNvPr id="120" name="Freihand 119">
                  <a:extLst>
                    <a:ext uri="{FF2B5EF4-FFF2-40B4-BE49-F238E27FC236}">
                      <a16:creationId xmlns:a16="http://schemas.microsoft.com/office/drawing/2014/main" id="{08FE6F88-7595-41BC-DCC7-DF74D26E9499}"/>
                    </a:ext>
                  </a:extLst>
                </p14:cNvPr>
                <p14:cNvContentPartPr/>
                <p14:nvPr/>
              </p14:nvContentPartPr>
              <p14:xfrm>
                <a:off x="3775909" y="2527102"/>
                <a:ext cx="118800" cy="151920"/>
              </p14:xfrm>
            </p:contentPart>
          </mc:Choice>
          <mc:Fallback>
            <p:pic>
              <p:nvPicPr>
                <p:cNvPr id="120" name="Freihand 119">
                  <a:extLst>
                    <a:ext uri="{FF2B5EF4-FFF2-40B4-BE49-F238E27FC236}">
                      <a16:creationId xmlns:a16="http://schemas.microsoft.com/office/drawing/2014/main" id="{08FE6F88-7595-41BC-DCC7-DF74D26E9499}"/>
                    </a:ext>
                  </a:extLst>
                </p:cNvPr>
                <p:cNvPicPr/>
                <p:nvPr/>
              </p:nvPicPr>
              <p:blipFill>
                <a:blip r:embed="rId182"/>
                <a:stretch>
                  <a:fillRect/>
                </a:stretch>
              </p:blipFill>
              <p:spPr>
                <a:xfrm>
                  <a:off x="3766909" y="2518102"/>
                  <a:ext cx="136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1" name="Freihand 120">
                  <a:extLst>
                    <a:ext uri="{FF2B5EF4-FFF2-40B4-BE49-F238E27FC236}">
                      <a16:creationId xmlns:a16="http://schemas.microsoft.com/office/drawing/2014/main" id="{D55270D2-7963-6F6C-36CD-7DD904D7F37C}"/>
                    </a:ext>
                  </a:extLst>
                </p14:cNvPr>
                <p14:cNvContentPartPr/>
                <p14:nvPr/>
              </p14:nvContentPartPr>
              <p14:xfrm>
                <a:off x="3814069" y="2518822"/>
                <a:ext cx="93600" cy="13680"/>
              </p14:xfrm>
            </p:contentPart>
          </mc:Choice>
          <mc:Fallback>
            <p:pic>
              <p:nvPicPr>
                <p:cNvPr id="121" name="Freihand 120">
                  <a:extLst>
                    <a:ext uri="{FF2B5EF4-FFF2-40B4-BE49-F238E27FC236}">
                      <a16:creationId xmlns:a16="http://schemas.microsoft.com/office/drawing/2014/main" id="{D55270D2-7963-6F6C-36CD-7DD904D7F37C}"/>
                    </a:ext>
                  </a:extLst>
                </p:cNvPr>
                <p:cNvPicPr/>
                <p:nvPr/>
              </p:nvPicPr>
              <p:blipFill>
                <a:blip r:embed="rId184"/>
                <a:stretch>
                  <a:fillRect/>
                </a:stretch>
              </p:blipFill>
              <p:spPr>
                <a:xfrm>
                  <a:off x="3805069" y="2510182"/>
                  <a:ext cx="111240" cy="31320"/>
                </a:xfrm>
                <a:prstGeom prst="rect">
                  <a:avLst/>
                </a:prstGeom>
              </p:spPr>
            </p:pic>
          </mc:Fallback>
        </mc:AlternateContent>
      </p:grpSp>
      <p:grpSp>
        <p:nvGrpSpPr>
          <p:cNvPr id="127" name="Gruppieren 126">
            <a:extLst>
              <a:ext uri="{FF2B5EF4-FFF2-40B4-BE49-F238E27FC236}">
                <a16:creationId xmlns:a16="http://schemas.microsoft.com/office/drawing/2014/main" id="{739D9DD7-04EF-A471-6E28-AA9C7DC28933}"/>
              </a:ext>
            </a:extLst>
          </p:cNvPr>
          <p:cNvGrpSpPr/>
          <p:nvPr/>
        </p:nvGrpSpPr>
        <p:grpSpPr>
          <a:xfrm>
            <a:off x="3740629" y="2836702"/>
            <a:ext cx="127800" cy="175680"/>
            <a:chOff x="3740629" y="2836702"/>
            <a:chExt cx="127800" cy="175680"/>
          </a:xfrm>
        </p:grpSpPr>
        <mc:AlternateContent xmlns:mc="http://schemas.openxmlformats.org/markup-compatibility/2006">
          <mc:Choice xmlns:p14="http://schemas.microsoft.com/office/powerpoint/2010/main" Requires="p14">
            <p:contentPart p14:bwMode="auto" r:id="rId185">
              <p14:nvContentPartPr>
                <p14:cNvPr id="122" name="Freihand 121">
                  <a:extLst>
                    <a:ext uri="{FF2B5EF4-FFF2-40B4-BE49-F238E27FC236}">
                      <a16:creationId xmlns:a16="http://schemas.microsoft.com/office/drawing/2014/main" id="{DFB82925-4A68-53A6-38A0-B97B3C055DA3}"/>
                    </a:ext>
                  </a:extLst>
                </p14:cNvPr>
                <p14:cNvContentPartPr/>
                <p14:nvPr/>
              </p14:nvContentPartPr>
              <p14:xfrm>
                <a:off x="3740629" y="2860462"/>
                <a:ext cx="110160" cy="151920"/>
              </p14:xfrm>
            </p:contentPart>
          </mc:Choice>
          <mc:Fallback>
            <p:pic>
              <p:nvPicPr>
                <p:cNvPr id="122" name="Freihand 121">
                  <a:extLst>
                    <a:ext uri="{FF2B5EF4-FFF2-40B4-BE49-F238E27FC236}">
                      <a16:creationId xmlns:a16="http://schemas.microsoft.com/office/drawing/2014/main" id="{DFB82925-4A68-53A6-38A0-B97B3C055DA3}"/>
                    </a:ext>
                  </a:extLst>
                </p:cNvPr>
                <p:cNvPicPr/>
                <p:nvPr/>
              </p:nvPicPr>
              <p:blipFill>
                <a:blip r:embed="rId186"/>
                <a:stretch>
                  <a:fillRect/>
                </a:stretch>
              </p:blipFill>
              <p:spPr>
                <a:xfrm>
                  <a:off x="3731989" y="2851822"/>
                  <a:ext cx="127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3" name="Freihand 122">
                  <a:extLst>
                    <a:ext uri="{FF2B5EF4-FFF2-40B4-BE49-F238E27FC236}">
                      <a16:creationId xmlns:a16="http://schemas.microsoft.com/office/drawing/2014/main" id="{996A842E-68C4-4A0D-41BC-9B40F6BAAE22}"/>
                    </a:ext>
                  </a:extLst>
                </p14:cNvPr>
                <p14:cNvContentPartPr/>
                <p14:nvPr/>
              </p14:nvContentPartPr>
              <p14:xfrm>
                <a:off x="3762949" y="2836702"/>
                <a:ext cx="105480" cy="19080"/>
              </p14:xfrm>
            </p:contentPart>
          </mc:Choice>
          <mc:Fallback>
            <p:pic>
              <p:nvPicPr>
                <p:cNvPr id="123" name="Freihand 122">
                  <a:extLst>
                    <a:ext uri="{FF2B5EF4-FFF2-40B4-BE49-F238E27FC236}">
                      <a16:creationId xmlns:a16="http://schemas.microsoft.com/office/drawing/2014/main" id="{996A842E-68C4-4A0D-41BC-9B40F6BAAE22}"/>
                    </a:ext>
                  </a:extLst>
                </p:cNvPr>
                <p:cNvPicPr/>
                <p:nvPr/>
              </p:nvPicPr>
              <p:blipFill>
                <a:blip r:embed="rId188"/>
                <a:stretch>
                  <a:fillRect/>
                </a:stretch>
              </p:blipFill>
              <p:spPr>
                <a:xfrm>
                  <a:off x="3754309" y="2828062"/>
                  <a:ext cx="123120" cy="36720"/>
                </a:xfrm>
                <a:prstGeom prst="rect">
                  <a:avLst/>
                </a:prstGeom>
              </p:spPr>
            </p:pic>
          </mc:Fallback>
        </mc:AlternateContent>
      </p:grpSp>
      <p:grpSp>
        <p:nvGrpSpPr>
          <p:cNvPr id="126" name="Gruppieren 125">
            <a:extLst>
              <a:ext uri="{FF2B5EF4-FFF2-40B4-BE49-F238E27FC236}">
                <a16:creationId xmlns:a16="http://schemas.microsoft.com/office/drawing/2014/main" id="{08CBCE7C-30D0-16F0-3792-0D7DFF98A3C4}"/>
              </a:ext>
            </a:extLst>
          </p:cNvPr>
          <p:cNvGrpSpPr/>
          <p:nvPr/>
        </p:nvGrpSpPr>
        <p:grpSpPr>
          <a:xfrm>
            <a:off x="3709669" y="3099862"/>
            <a:ext cx="136800" cy="256320"/>
            <a:chOff x="3709669" y="3099862"/>
            <a:chExt cx="136800" cy="256320"/>
          </a:xfrm>
        </p:grpSpPr>
        <mc:AlternateContent xmlns:mc="http://schemas.openxmlformats.org/markup-compatibility/2006">
          <mc:Choice xmlns:p14="http://schemas.microsoft.com/office/powerpoint/2010/main" Requires="p14">
            <p:contentPart p14:bwMode="auto" r:id="rId189">
              <p14:nvContentPartPr>
                <p14:cNvPr id="124" name="Freihand 123">
                  <a:extLst>
                    <a:ext uri="{FF2B5EF4-FFF2-40B4-BE49-F238E27FC236}">
                      <a16:creationId xmlns:a16="http://schemas.microsoft.com/office/drawing/2014/main" id="{52CAC277-2E3A-6BFA-B027-11134ADB1356}"/>
                    </a:ext>
                  </a:extLst>
                </p14:cNvPr>
                <p14:cNvContentPartPr/>
                <p14:nvPr/>
              </p14:nvContentPartPr>
              <p14:xfrm>
                <a:off x="3709669" y="3099862"/>
                <a:ext cx="136800" cy="184320"/>
              </p14:xfrm>
            </p:contentPart>
          </mc:Choice>
          <mc:Fallback>
            <p:pic>
              <p:nvPicPr>
                <p:cNvPr id="124" name="Freihand 123">
                  <a:extLst>
                    <a:ext uri="{FF2B5EF4-FFF2-40B4-BE49-F238E27FC236}">
                      <a16:creationId xmlns:a16="http://schemas.microsoft.com/office/drawing/2014/main" id="{52CAC277-2E3A-6BFA-B027-11134ADB1356}"/>
                    </a:ext>
                  </a:extLst>
                </p:cNvPr>
                <p:cNvPicPr/>
                <p:nvPr/>
              </p:nvPicPr>
              <p:blipFill>
                <a:blip r:embed="rId190"/>
                <a:stretch>
                  <a:fillRect/>
                </a:stretch>
              </p:blipFill>
              <p:spPr>
                <a:xfrm>
                  <a:off x="3701029" y="3090862"/>
                  <a:ext cx="154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5" name="Freihand 124">
                  <a:extLst>
                    <a:ext uri="{FF2B5EF4-FFF2-40B4-BE49-F238E27FC236}">
                      <a16:creationId xmlns:a16="http://schemas.microsoft.com/office/drawing/2014/main" id="{A3946BBA-539A-B78A-47FD-DDE9CE306ADA}"/>
                    </a:ext>
                  </a:extLst>
                </p14:cNvPr>
                <p14:cNvContentPartPr/>
                <p14:nvPr/>
              </p14:nvContentPartPr>
              <p14:xfrm>
                <a:off x="3794629" y="3207862"/>
                <a:ext cx="31320" cy="148320"/>
              </p14:xfrm>
            </p:contentPart>
          </mc:Choice>
          <mc:Fallback>
            <p:pic>
              <p:nvPicPr>
                <p:cNvPr id="125" name="Freihand 124">
                  <a:extLst>
                    <a:ext uri="{FF2B5EF4-FFF2-40B4-BE49-F238E27FC236}">
                      <a16:creationId xmlns:a16="http://schemas.microsoft.com/office/drawing/2014/main" id="{A3946BBA-539A-B78A-47FD-DDE9CE306ADA}"/>
                    </a:ext>
                  </a:extLst>
                </p:cNvPr>
                <p:cNvPicPr/>
                <p:nvPr/>
              </p:nvPicPr>
              <p:blipFill>
                <a:blip r:embed="rId192"/>
                <a:stretch>
                  <a:fillRect/>
                </a:stretch>
              </p:blipFill>
              <p:spPr>
                <a:xfrm>
                  <a:off x="3785629" y="3198862"/>
                  <a:ext cx="48960" cy="165960"/>
                </a:xfrm>
                <a:prstGeom prst="rect">
                  <a:avLst/>
                </a:prstGeom>
              </p:spPr>
            </p:pic>
          </mc:Fallback>
        </mc:AlternateContent>
      </p:grpSp>
      <p:grpSp>
        <p:nvGrpSpPr>
          <p:cNvPr id="134" name="Gruppieren 133">
            <a:extLst>
              <a:ext uri="{FF2B5EF4-FFF2-40B4-BE49-F238E27FC236}">
                <a16:creationId xmlns:a16="http://schemas.microsoft.com/office/drawing/2014/main" id="{90E6757D-1DE6-1B67-531B-28D7F0C29C41}"/>
              </a:ext>
            </a:extLst>
          </p:cNvPr>
          <p:cNvGrpSpPr/>
          <p:nvPr/>
        </p:nvGrpSpPr>
        <p:grpSpPr>
          <a:xfrm>
            <a:off x="3598069" y="3510982"/>
            <a:ext cx="270000" cy="181080"/>
            <a:chOff x="3598069" y="3510982"/>
            <a:chExt cx="270000" cy="181080"/>
          </a:xfrm>
        </p:grpSpPr>
        <mc:AlternateContent xmlns:mc="http://schemas.openxmlformats.org/markup-compatibility/2006">
          <mc:Choice xmlns:p14="http://schemas.microsoft.com/office/powerpoint/2010/main" Requires="p14">
            <p:contentPart p14:bwMode="auto" r:id="rId193">
              <p14:nvContentPartPr>
                <p14:cNvPr id="129" name="Freihand 128">
                  <a:extLst>
                    <a:ext uri="{FF2B5EF4-FFF2-40B4-BE49-F238E27FC236}">
                      <a16:creationId xmlns:a16="http://schemas.microsoft.com/office/drawing/2014/main" id="{07ABEBD6-52E4-733E-79B7-EFF327CCBC8A}"/>
                    </a:ext>
                  </a:extLst>
                </p14:cNvPr>
                <p14:cNvContentPartPr/>
                <p14:nvPr/>
              </p14:nvContentPartPr>
              <p14:xfrm>
                <a:off x="3598069" y="3522862"/>
                <a:ext cx="107640" cy="169200"/>
              </p14:xfrm>
            </p:contentPart>
          </mc:Choice>
          <mc:Fallback>
            <p:pic>
              <p:nvPicPr>
                <p:cNvPr id="129" name="Freihand 128">
                  <a:extLst>
                    <a:ext uri="{FF2B5EF4-FFF2-40B4-BE49-F238E27FC236}">
                      <a16:creationId xmlns:a16="http://schemas.microsoft.com/office/drawing/2014/main" id="{07ABEBD6-52E4-733E-79B7-EFF327CCBC8A}"/>
                    </a:ext>
                  </a:extLst>
                </p:cNvPr>
                <p:cNvPicPr/>
                <p:nvPr/>
              </p:nvPicPr>
              <p:blipFill>
                <a:blip r:embed="rId194"/>
                <a:stretch>
                  <a:fillRect/>
                </a:stretch>
              </p:blipFill>
              <p:spPr>
                <a:xfrm>
                  <a:off x="3589069" y="3514222"/>
                  <a:ext cx="125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0" name="Freihand 129">
                  <a:extLst>
                    <a:ext uri="{FF2B5EF4-FFF2-40B4-BE49-F238E27FC236}">
                      <a16:creationId xmlns:a16="http://schemas.microsoft.com/office/drawing/2014/main" id="{044803AB-18B6-F7FF-369A-36AC05DB749E}"/>
                    </a:ext>
                  </a:extLst>
                </p14:cNvPr>
                <p14:cNvContentPartPr/>
                <p14:nvPr/>
              </p14:nvContentPartPr>
              <p14:xfrm>
                <a:off x="3776989" y="3510982"/>
                <a:ext cx="91080" cy="146520"/>
              </p14:xfrm>
            </p:contentPart>
          </mc:Choice>
          <mc:Fallback>
            <p:pic>
              <p:nvPicPr>
                <p:cNvPr id="130" name="Freihand 129">
                  <a:extLst>
                    <a:ext uri="{FF2B5EF4-FFF2-40B4-BE49-F238E27FC236}">
                      <a16:creationId xmlns:a16="http://schemas.microsoft.com/office/drawing/2014/main" id="{044803AB-18B6-F7FF-369A-36AC05DB749E}"/>
                    </a:ext>
                  </a:extLst>
                </p:cNvPr>
                <p:cNvPicPr/>
                <p:nvPr/>
              </p:nvPicPr>
              <p:blipFill>
                <a:blip r:embed="rId196"/>
                <a:stretch>
                  <a:fillRect/>
                </a:stretch>
              </p:blipFill>
              <p:spPr>
                <a:xfrm>
                  <a:off x="3767989" y="3502342"/>
                  <a:ext cx="108720" cy="164160"/>
                </a:xfrm>
                <a:prstGeom prst="rect">
                  <a:avLst/>
                </a:prstGeom>
              </p:spPr>
            </p:pic>
          </mc:Fallback>
        </mc:AlternateContent>
      </p:grpSp>
      <p:grpSp>
        <p:nvGrpSpPr>
          <p:cNvPr id="133" name="Gruppieren 132">
            <a:extLst>
              <a:ext uri="{FF2B5EF4-FFF2-40B4-BE49-F238E27FC236}">
                <a16:creationId xmlns:a16="http://schemas.microsoft.com/office/drawing/2014/main" id="{16872D63-6423-0712-A142-637A00A94CC1}"/>
              </a:ext>
            </a:extLst>
          </p:cNvPr>
          <p:cNvGrpSpPr/>
          <p:nvPr/>
        </p:nvGrpSpPr>
        <p:grpSpPr>
          <a:xfrm>
            <a:off x="3620029" y="3892582"/>
            <a:ext cx="285840" cy="129240"/>
            <a:chOff x="3620029" y="3892582"/>
            <a:chExt cx="285840" cy="129240"/>
          </a:xfrm>
        </p:grpSpPr>
        <mc:AlternateContent xmlns:mc="http://schemas.openxmlformats.org/markup-compatibility/2006">
          <mc:Choice xmlns:p14="http://schemas.microsoft.com/office/powerpoint/2010/main" Requires="p14">
            <p:contentPart p14:bwMode="auto" r:id="rId197">
              <p14:nvContentPartPr>
                <p14:cNvPr id="131" name="Freihand 130">
                  <a:extLst>
                    <a:ext uri="{FF2B5EF4-FFF2-40B4-BE49-F238E27FC236}">
                      <a16:creationId xmlns:a16="http://schemas.microsoft.com/office/drawing/2014/main" id="{BF9E6554-E4A1-6F47-E396-92110556452D}"/>
                    </a:ext>
                  </a:extLst>
                </p14:cNvPr>
                <p14:cNvContentPartPr/>
                <p14:nvPr/>
              </p14:nvContentPartPr>
              <p14:xfrm>
                <a:off x="3620029" y="3919222"/>
                <a:ext cx="78480" cy="102600"/>
              </p14:xfrm>
            </p:contentPart>
          </mc:Choice>
          <mc:Fallback>
            <p:pic>
              <p:nvPicPr>
                <p:cNvPr id="131" name="Freihand 130">
                  <a:extLst>
                    <a:ext uri="{FF2B5EF4-FFF2-40B4-BE49-F238E27FC236}">
                      <a16:creationId xmlns:a16="http://schemas.microsoft.com/office/drawing/2014/main" id="{BF9E6554-E4A1-6F47-E396-92110556452D}"/>
                    </a:ext>
                  </a:extLst>
                </p:cNvPr>
                <p:cNvPicPr/>
                <p:nvPr/>
              </p:nvPicPr>
              <p:blipFill>
                <a:blip r:embed="rId198"/>
                <a:stretch>
                  <a:fillRect/>
                </a:stretch>
              </p:blipFill>
              <p:spPr>
                <a:xfrm>
                  <a:off x="3611389" y="3910222"/>
                  <a:ext cx="96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2" name="Freihand 131">
                  <a:extLst>
                    <a:ext uri="{FF2B5EF4-FFF2-40B4-BE49-F238E27FC236}">
                      <a16:creationId xmlns:a16="http://schemas.microsoft.com/office/drawing/2014/main" id="{FE36D613-7E5C-3C41-FEAC-0B34C5CB129C}"/>
                    </a:ext>
                  </a:extLst>
                </p14:cNvPr>
                <p14:cNvContentPartPr/>
                <p14:nvPr/>
              </p14:nvContentPartPr>
              <p14:xfrm>
                <a:off x="3785629" y="3892582"/>
                <a:ext cx="120240" cy="128160"/>
              </p14:xfrm>
            </p:contentPart>
          </mc:Choice>
          <mc:Fallback>
            <p:pic>
              <p:nvPicPr>
                <p:cNvPr id="132" name="Freihand 131">
                  <a:extLst>
                    <a:ext uri="{FF2B5EF4-FFF2-40B4-BE49-F238E27FC236}">
                      <a16:creationId xmlns:a16="http://schemas.microsoft.com/office/drawing/2014/main" id="{FE36D613-7E5C-3C41-FEAC-0B34C5CB129C}"/>
                    </a:ext>
                  </a:extLst>
                </p:cNvPr>
                <p:cNvPicPr/>
                <p:nvPr/>
              </p:nvPicPr>
              <p:blipFill>
                <a:blip r:embed="rId200"/>
                <a:stretch>
                  <a:fillRect/>
                </a:stretch>
              </p:blipFill>
              <p:spPr>
                <a:xfrm>
                  <a:off x="3776989" y="3883942"/>
                  <a:ext cx="137880" cy="145800"/>
                </a:xfrm>
                <a:prstGeom prst="rect">
                  <a:avLst/>
                </a:prstGeom>
              </p:spPr>
            </p:pic>
          </mc:Fallback>
        </mc:AlternateContent>
      </p:grpSp>
      <p:grpSp>
        <p:nvGrpSpPr>
          <p:cNvPr id="137" name="Gruppieren 136">
            <a:extLst>
              <a:ext uri="{FF2B5EF4-FFF2-40B4-BE49-F238E27FC236}">
                <a16:creationId xmlns:a16="http://schemas.microsoft.com/office/drawing/2014/main" id="{C2FFB01C-4D24-1D5F-02CE-254960A6CF16}"/>
              </a:ext>
            </a:extLst>
          </p:cNvPr>
          <p:cNvGrpSpPr/>
          <p:nvPr/>
        </p:nvGrpSpPr>
        <p:grpSpPr>
          <a:xfrm>
            <a:off x="3524629" y="4188502"/>
            <a:ext cx="361080" cy="173160"/>
            <a:chOff x="3524629" y="4188502"/>
            <a:chExt cx="361080" cy="173160"/>
          </a:xfrm>
        </p:grpSpPr>
        <mc:AlternateContent xmlns:mc="http://schemas.openxmlformats.org/markup-compatibility/2006">
          <mc:Choice xmlns:p14="http://schemas.microsoft.com/office/powerpoint/2010/main" Requires="p14">
            <p:contentPart p14:bwMode="auto" r:id="rId201">
              <p14:nvContentPartPr>
                <p14:cNvPr id="135" name="Freihand 134">
                  <a:extLst>
                    <a:ext uri="{FF2B5EF4-FFF2-40B4-BE49-F238E27FC236}">
                      <a16:creationId xmlns:a16="http://schemas.microsoft.com/office/drawing/2014/main" id="{61DB8858-AA99-33AF-4223-5E89878B90A4}"/>
                    </a:ext>
                  </a:extLst>
                </p14:cNvPr>
                <p14:cNvContentPartPr/>
                <p14:nvPr/>
              </p14:nvContentPartPr>
              <p14:xfrm>
                <a:off x="3524629" y="4209742"/>
                <a:ext cx="161640" cy="150120"/>
              </p14:xfrm>
            </p:contentPart>
          </mc:Choice>
          <mc:Fallback>
            <p:pic>
              <p:nvPicPr>
                <p:cNvPr id="135" name="Freihand 134">
                  <a:extLst>
                    <a:ext uri="{FF2B5EF4-FFF2-40B4-BE49-F238E27FC236}">
                      <a16:creationId xmlns:a16="http://schemas.microsoft.com/office/drawing/2014/main" id="{61DB8858-AA99-33AF-4223-5E89878B90A4}"/>
                    </a:ext>
                  </a:extLst>
                </p:cNvPr>
                <p:cNvPicPr/>
                <p:nvPr/>
              </p:nvPicPr>
              <p:blipFill>
                <a:blip r:embed="rId202"/>
                <a:stretch>
                  <a:fillRect/>
                </a:stretch>
              </p:blipFill>
              <p:spPr>
                <a:xfrm>
                  <a:off x="3515629" y="4201102"/>
                  <a:ext cx="179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6" name="Freihand 135">
                  <a:extLst>
                    <a:ext uri="{FF2B5EF4-FFF2-40B4-BE49-F238E27FC236}">
                      <a16:creationId xmlns:a16="http://schemas.microsoft.com/office/drawing/2014/main" id="{88B4A4D6-2778-E1E2-9E29-1E2227A875FA}"/>
                    </a:ext>
                  </a:extLst>
                </p14:cNvPr>
                <p14:cNvContentPartPr/>
                <p14:nvPr/>
              </p14:nvContentPartPr>
              <p14:xfrm>
                <a:off x="3774829" y="4188502"/>
                <a:ext cx="110880" cy="173160"/>
              </p14:xfrm>
            </p:contentPart>
          </mc:Choice>
          <mc:Fallback>
            <p:pic>
              <p:nvPicPr>
                <p:cNvPr id="136" name="Freihand 135">
                  <a:extLst>
                    <a:ext uri="{FF2B5EF4-FFF2-40B4-BE49-F238E27FC236}">
                      <a16:creationId xmlns:a16="http://schemas.microsoft.com/office/drawing/2014/main" id="{88B4A4D6-2778-E1E2-9E29-1E2227A875FA}"/>
                    </a:ext>
                  </a:extLst>
                </p:cNvPr>
                <p:cNvPicPr/>
                <p:nvPr/>
              </p:nvPicPr>
              <p:blipFill>
                <a:blip r:embed="rId204"/>
                <a:stretch>
                  <a:fillRect/>
                </a:stretch>
              </p:blipFill>
              <p:spPr>
                <a:xfrm>
                  <a:off x="3765829" y="4179862"/>
                  <a:ext cx="128520" cy="190800"/>
                </a:xfrm>
                <a:prstGeom prst="rect">
                  <a:avLst/>
                </a:prstGeom>
              </p:spPr>
            </p:pic>
          </mc:Fallback>
        </mc:AlternateContent>
      </p:grpSp>
      <p:grpSp>
        <p:nvGrpSpPr>
          <p:cNvPr id="141" name="Gruppieren 140">
            <a:extLst>
              <a:ext uri="{FF2B5EF4-FFF2-40B4-BE49-F238E27FC236}">
                <a16:creationId xmlns:a16="http://schemas.microsoft.com/office/drawing/2014/main" id="{3821C6DD-22E2-3886-6392-4C64164748EA}"/>
              </a:ext>
            </a:extLst>
          </p:cNvPr>
          <p:cNvGrpSpPr/>
          <p:nvPr/>
        </p:nvGrpSpPr>
        <p:grpSpPr>
          <a:xfrm>
            <a:off x="3606709" y="4505302"/>
            <a:ext cx="312480" cy="151200"/>
            <a:chOff x="3606709" y="4505302"/>
            <a:chExt cx="312480" cy="151200"/>
          </a:xfrm>
        </p:grpSpPr>
        <mc:AlternateContent xmlns:mc="http://schemas.openxmlformats.org/markup-compatibility/2006">
          <mc:Choice xmlns:p14="http://schemas.microsoft.com/office/powerpoint/2010/main" Requires="p14">
            <p:contentPart p14:bwMode="auto" r:id="rId205">
              <p14:nvContentPartPr>
                <p14:cNvPr id="138" name="Freihand 137">
                  <a:extLst>
                    <a:ext uri="{FF2B5EF4-FFF2-40B4-BE49-F238E27FC236}">
                      <a16:creationId xmlns:a16="http://schemas.microsoft.com/office/drawing/2014/main" id="{84BAFE88-E51A-9B2E-91C8-7607041DDC16}"/>
                    </a:ext>
                  </a:extLst>
                </p14:cNvPr>
                <p14:cNvContentPartPr/>
                <p14:nvPr/>
              </p14:nvContentPartPr>
              <p14:xfrm>
                <a:off x="3606709" y="4505302"/>
                <a:ext cx="106920" cy="151200"/>
              </p14:xfrm>
            </p:contentPart>
          </mc:Choice>
          <mc:Fallback>
            <p:pic>
              <p:nvPicPr>
                <p:cNvPr id="138" name="Freihand 137">
                  <a:extLst>
                    <a:ext uri="{FF2B5EF4-FFF2-40B4-BE49-F238E27FC236}">
                      <a16:creationId xmlns:a16="http://schemas.microsoft.com/office/drawing/2014/main" id="{84BAFE88-E51A-9B2E-91C8-7607041DDC16}"/>
                    </a:ext>
                  </a:extLst>
                </p:cNvPr>
                <p:cNvPicPr/>
                <p:nvPr/>
              </p:nvPicPr>
              <p:blipFill>
                <a:blip r:embed="rId206"/>
                <a:stretch>
                  <a:fillRect/>
                </a:stretch>
              </p:blipFill>
              <p:spPr>
                <a:xfrm>
                  <a:off x="3597709" y="4496302"/>
                  <a:ext cx="124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9" name="Freihand 138">
                  <a:extLst>
                    <a:ext uri="{FF2B5EF4-FFF2-40B4-BE49-F238E27FC236}">
                      <a16:creationId xmlns:a16="http://schemas.microsoft.com/office/drawing/2014/main" id="{CAAF1AEA-5351-B8E9-C48B-1FC58B10FB46}"/>
                    </a:ext>
                  </a:extLst>
                </p14:cNvPr>
                <p14:cNvContentPartPr/>
                <p14:nvPr/>
              </p14:nvContentPartPr>
              <p14:xfrm>
                <a:off x="3835309" y="4538422"/>
                <a:ext cx="83880" cy="108000"/>
              </p14:xfrm>
            </p:contentPart>
          </mc:Choice>
          <mc:Fallback>
            <p:pic>
              <p:nvPicPr>
                <p:cNvPr id="139" name="Freihand 138">
                  <a:extLst>
                    <a:ext uri="{FF2B5EF4-FFF2-40B4-BE49-F238E27FC236}">
                      <a16:creationId xmlns:a16="http://schemas.microsoft.com/office/drawing/2014/main" id="{CAAF1AEA-5351-B8E9-C48B-1FC58B10FB46}"/>
                    </a:ext>
                  </a:extLst>
                </p:cNvPr>
                <p:cNvPicPr/>
                <p:nvPr/>
              </p:nvPicPr>
              <p:blipFill>
                <a:blip r:embed="rId208"/>
                <a:stretch>
                  <a:fillRect/>
                </a:stretch>
              </p:blipFill>
              <p:spPr>
                <a:xfrm>
                  <a:off x="3826669" y="4529782"/>
                  <a:ext cx="10152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9">
            <p14:nvContentPartPr>
              <p14:cNvPr id="140" name="Freihand 139">
                <a:extLst>
                  <a:ext uri="{FF2B5EF4-FFF2-40B4-BE49-F238E27FC236}">
                    <a16:creationId xmlns:a16="http://schemas.microsoft.com/office/drawing/2014/main" id="{2BF29692-BF6C-1A2D-F903-B8138AB6985D}"/>
                  </a:ext>
                </a:extLst>
              </p14:cNvPr>
              <p14:cNvContentPartPr/>
              <p14:nvPr/>
            </p14:nvContentPartPr>
            <p14:xfrm>
              <a:off x="3657829" y="4829302"/>
              <a:ext cx="150120" cy="190800"/>
            </p14:xfrm>
          </p:contentPart>
        </mc:Choice>
        <mc:Fallback>
          <p:pic>
            <p:nvPicPr>
              <p:cNvPr id="140" name="Freihand 139">
                <a:extLst>
                  <a:ext uri="{FF2B5EF4-FFF2-40B4-BE49-F238E27FC236}">
                    <a16:creationId xmlns:a16="http://schemas.microsoft.com/office/drawing/2014/main" id="{2BF29692-BF6C-1A2D-F903-B8138AB6985D}"/>
                  </a:ext>
                </a:extLst>
              </p:cNvPr>
              <p:cNvPicPr/>
              <p:nvPr/>
            </p:nvPicPr>
            <p:blipFill>
              <a:blip r:embed="rId210"/>
              <a:stretch>
                <a:fillRect/>
              </a:stretch>
            </p:blipFill>
            <p:spPr>
              <a:xfrm>
                <a:off x="3648829" y="4820302"/>
                <a:ext cx="167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2" name="Freihand 141">
                <a:extLst>
                  <a:ext uri="{FF2B5EF4-FFF2-40B4-BE49-F238E27FC236}">
                    <a16:creationId xmlns:a16="http://schemas.microsoft.com/office/drawing/2014/main" id="{FC77EC30-DA6D-7E4C-4A15-2A44FCC10F85}"/>
                  </a:ext>
                </a:extLst>
              </p14:cNvPr>
              <p14:cNvContentPartPr/>
              <p14:nvPr/>
            </p14:nvContentPartPr>
            <p14:xfrm>
              <a:off x="3680509" y="5154382"/>
              <a:ext cx="174240" cy="201240"/>
            </p14:xfrm>
          </p:contentPart>
        </mc:Choice>
        <mc:Fallback>
          <p:pic>
            <p:nvPicPr>
              <p:cNvPr id="142" name="Freihand 141">
                <a:extLst>
                  <a:ext uri="{FF2B5EF4-FFF2-40B4-BE49-F238E27FC236}">
                    <a16:creationId xmlns:a16="http://schemas.microsoft.com/office/drawing/2014/main" id="{FC77EC30-DA6D-7E4C-4A15-2A44FCC10F85}"/>
                  </a:ext>
                </a:extLst>
              </p:cNvPr>
              <p:cNvPicPr/>
              <p:nvPr/>
            </p:nvPicPr>
            <p:blipFill>
              <a:blip r:embed="rId212"/>
              <a:stretch>
                <a:fillRect/>
              </a:stretch>
            </p:blipFill>
            <p:spPr>
              <a:xfrm>
                <a:off x="3671509" y="5145382"/>
                <a:ext cx="1918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3" name="Freihand 142">
                <a:extLst>
                  <a:ext uri="{FF2B5EF4-FFF2-40B4-BE49-F238E27FC236}">
                    <a16:creationId xmlns:a16="http://schemas.microsoft.com/office/drawing/2014/main" id="{0DA6DB86-628A-3DE3-621A-355E30DC61F7}"/>
                  </a:ext>
                </a:extLst>
              </p14:cNvPr>
              <p14:cNvContentPartPr/>
              <p14:nvPr/>
            </p14:nvContentPartPr>
            <p14:xfrm>
              <a:off x="3525709" y="5506822"/>
              <a:ext cx="151200" cy="124920"/>
            </p14:xfrm>
          </p:contentPart>
        </mc:Choice>
        <mc:Fallback>
          <p:pic>
            <p:nvPicPr>
              <p:cNvPr id="143" name="Freihand 142">
                <a:extLst>
                  <a:ext uri="{FF2B5EF4-FFF2-40B4-BE49-F238E27FC236}">
                    <a16:creationId xmlns:a16="http://schemas.microsoft.com/office/drawing/2014/main" id="{0DA6DB86-628A-3DE3-621A-355E30DC61F7}"/>
                  </a:ext>
                </a:extLst>
              </p:cNvPr>
              <p:cNvPicPr/>
              <p:nvPr/>
            </p:nvPicPr>
            <p:blipFill>
              <a:blip r:embed="rId214"/>
              <a:stretch>
                <a:fillRect/>
              </a:stretch>
            </p:blipFill>
            <p:spPr>
              <a:xfrm>
                <a:off x="3516709" y="5498182"/>
                <a:ext cx="168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4" name="Freihand 143">
                <a:extLst>
                  <a:ext uri="{FF2B5EF4-FFF2-40B4-BE49-F238E27FC236}">
                    <a16:creationId xmlns:a16="http://schemas.microsoft.com/office/drawing/2014/main" id="{58FC88C2-50D6-26C2-02E2-400AE5422DBB}"/>
                  </a:ext>
                </a:extLst>
              </p14:cNvPr>
              <p14:cNvContentPartPr/>
              <p14:nvPr/>
            </p14:nvContentPartPr>
            <p14:xfrm>
              <a:off x="3838189" y="5453902"/>
              <a:ext cx="115920" cy="226800"/>
            </p14:xfrm>
          </p:contentPart>
        </mc:Choice>
        <mc:Fallback>
          <p:pic>
            <p:nvPicPr>
              <p:cNvPr id="144" name="Freihand 143">
                <a:extLst>
                  <a:ext uri="{FF2B5EF4-FFF2-40B4-BE49-F238E27FC236}">
                    <a16:creationId xmlns:a16="http://schemas.microsoft.com/office/drawing/2014/main" id="{58FC88C2-50D6-26C2-02E2-400AE5422DBB}"/>
                  </a:ext>
                </a:extLst>
              </p:cNvPr>
              <p:cNvPicPr/>
              <p:nvPr/>
            </p:nvPicPr>
            <p:blipFill>
              <a:blip r:embed="rId216"/>
              <a:stretch>
                <a:fillRect/>
              </a:stretch>
            </p:blipFill>
            <p:spPr>
              <a:xfrm>
                <a:off x="3829549" y="5444902"/>
                <a:ext cx="133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5" name="Freihand 144">
                <a:extLst>
                  <a:ext uri="{FF2B5EF4-FFF2-40B4-BE49-F238E27FC236}">
                    <a16:creationId xmlns:a16="http://schemas.microsoft.com/office/drawing/2014/main" id="{5AC2138D-8CAF-EB97-6B0C-D799D75CA1CE}"/>
                  </a:ext>
                </a:extLst>
              </p14:cNvPr>
              <p14:cNvContentPartPr/>
              <p14:nvPr/>
            </p14:nvContentPartPr>
            <p14:xfrm>
              <a:off x="3603109" y="5868262"/>
              <a:ext cx="116640" cy="160200"/>
            </p14:xfrm>
          </p:contentPart>
        </mc:Choice>
        <mc:Fallback>
          <p:pic>
            <p:nvPicPr>
              <p:cNvPr id="145" name="Freihand 144">
                <a:extLst>
                  <a:ext uri="{FF2B5EF4-FFF2-40B4-BE49-F238E27FC236}">
                    <a16:creationId xmlns:a16="http://schemas.microsoft.com/office/drawing/2014/main" id="{5AC2138D-8CAF-EB97-6B0C-D799D75CA1CE}"/>
                  </a:ext>
                </a:extLst>
              </p:cNvPr>
              <p:cNvPicPr/>
              <p:nvPr/>
            </p:nvPicPr>
            <p:blipFill>
              <a:blip r:embed="rId218"/>
              <a:stretch>
                <a:fillRect/>
              </a:stretch>
            </p:blipFill>
            <p:spPr>
              <a:xfrm>
                <a:off x="3594469" y="5859622"/>
                <a:ext cx="134280" cy="177840"/>
              </a:xfrm>
              <a:prstGeom prst="rect">
                <a:avLst/>
              </a:prstGeom>
            </p:spPr>
          </p:pic>
        </mc:Fallback>
      </mc:AlternateContent>
      <p:grpSp>
        <p:nvGrpSpPr>
          <p:cNvPr id="148" name="Gruppieren 147">
            <a:extLst>
              <a:ext uri="{FF2B5EF4-FFF2-40B4-BE49-F238E27FC236}">
                <a16:creationId xmlns:a16="http://schemas.microsoft.com/office/drawing/2014/main" id="{FD983B82-6B89-EAAC-5F33-DFEBC5C10FCF}"/>
              </a:ext>
            </a:extLst>
          </p:cNvPr>
          <p:cNvGrpSpPr/>
          <p:nvPr/>
        </p:nvGrpSpPr>
        <p:grpSpPr>
          <a:xfrm>
            <a:off x="3856189" y="5798422"/>
            <a:ext cx="85320" cy="210960"/>
            <a:chOff x="3856189" y="5798422"/>
            <a:chExt cx="85320" cy="210960"/>
          </a:xfrm>
        </p:grpSpPr>
        <mc:AlternateContent xmlns:mc="http://schemas.openxmlformats.org/markup-compatibility/2006">
          <mc:Choice xmlns:p14="http://schemas.microsoft.com/office/powerpoint/2010/main" Requires="p14">
            <p:contentPart p14:bwMode="auto" r:id="rId219">
              <p14:nvContentPartPr>
                <p14:cNvPr id="146" name="Freihand 145">
                  <a:extLst>
                    <a:ext uri="{FF2B5EF4-FFF2-40B4-BE49-F238E27FC236}">
                      <a16:creationId xmlns:a16="http://schemas.microsoft.com/office/drawing/2014/main" id="{8E421BB5-4E77-DC8A-EC2E-13E7CDDFC87D}"/>
                    </a:ext>
                  </a:extLst>
                </p14:cNvPr>
                <p14:cNvContentPartPr/>
                <p14:nvPr/>
              </p14:nvContentPartPr>
              <p14:xfrm>
                <a:off x="3856189" y="5798422"/>
                <a:ext cx="70560" cy="210960"/>
              </p14:xfrm>
            </p:contentPart>
          </mc:Choice>
          <mc:Fallback>
            <p:pic>
              <p:nvPicPr>
                <p:cNvPr id="146" name="Freihand 145">
                  <a:extLst>
                    <a:ext uri="{FF2B5EF4-FFF2-40B4-BE49-F238E27FC236}">
                      <a16:creationId xmlns:a16="http://schemas.microsoft.com/office/drawing/2014/main" id="{8E421BB5-4E77-DC8A-EC2E-13E7CDDFC87D}"/>
                    </a:ext>
                  </a:extLst>
                </p:cNvPr>
                <p:cNvPicPr/>
                <p:nvPr/>
              </p:nvPicPr>
              <p:blipFill>
                <a:blip r:embed="rId220"/>
                <a:stretch>
                  <a:fillRect/>
                </a:stretch>
              </p:blipFill>
              <p:spPr>
                <a:xfrm>
                  <a:off x="3847189" y="5789782"/>
                  <a:ext cx="882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7" name="Freihand 146">
                  <a:extLst>
                    <a:ext uri="{FF2B5EF4-FFF2-40B4-BE49-F238E27FC236}">
                      <a16:creationId xmlns:a16="http://schemas.microsoft.com/office/drawing/2014/main" id="{E20FD1FB-B4E9-FC95-068C-B6F25B2147C2}"/>
                    </a:ext>
                  </a:extLst>
                </p14:cNvPr>
                <p14:cNvContentPartPr/>
                <p14:nvPr/>
              </p14:nvContentPartPr>
              <p14:xfrm>
                <a:off x="3863749" y="5906782"/>
                <a:ext cx="77760" cy="14760"/>
              </p14:xfrm>
            </p:contentPart>
          </mc:Choice>
          <mc:Fallback>
            <p:pic>
              <p:nvPicPr>
                <p:cNvPr id="147" name="Freihand 146">
                  <a:extLst>
                    <a:ext uri="{FF2B5EF4-FFF2-40B4-BE49-F238E27FC236}">
                      <a16:creationId xmlns:a16="http://schemas.microsoft.com/office/drawing/2014/main" id="{E20FD1FB-B4E9-FC95-068C-B6F25B2147C2}"/>
                    </a:ext>
                  </a:extLst>
                </p:cNvPr>
                <p:cNvPicPr/>
                <p:nvPr/>
              </p:nvPicPr>
              <p:blipFill>
                <a:blip r:embed="rId222"/>
                <a:stretch>
                  <a:fillRect/>
                </a:stretch>
              </p:blipFill>
              <p:spPr>
                <a:xfrm>
                  <a:off x="3854749" y="5898142"/>
                  <a:ext cx="95400" cy="32400"/>
                </a:xfrm>
                <a:prstGeom prst="rect">
                  <a:avLst/>
                </a:prstGeom>
              </p:spPr>
            </p:pic>
          </mc:Fallback>
        </mc:AlternateContent>
      </p:grpSp>
      <p:grpSp>
        <p:nvGrpSpPr>
          <p:cNvPr id="152" name="Gruppieren 151">
            <a:extLst>
              <a:ext uri="{FF2B5EF4-FFF2-40B4-BE49-F238E27FC236}">
                <a16:creationId xmlns:a16="http://schemas.microsoft.com/office/drawing/2014/main" id="{EABC1794-D0B2-36AD-41DE-08FF997109B2}"/>
              </a:ext>
            </a:extLst>
          </p:cNvPr>
          <p:cNvGrpSpPr/>
          <p:nvPr/>
        </p:nvGrpSpPr>
        <p:grpSpPr>
          <a:xfrm>
            <a:off x="3555589" y="6173542"/>
            <a:ext cx="330840" cy="181440"/>
            <a:chOff x="3555589" y="6173542"/>
            <a:chExt cx="330840" cy="181440"/>
          </a:xfrm>
        </p:grpSpPr>
        <mc:AlternateContent xmlns:mc="http://schemas.openxmlformats.org/markup-compatibility/2006">
          <mc:Choice xmlns:p14="http://schemas.microsoft.com/office/powerpoint/2010/main" Requires="p14">
            <p:contentPart p14:bwMode="auto" r:id="rId223">
              <p14:nvContentPartPr>
                <p14:cNvPr id="149" name="Freihand 148">
                  <a:extLst>
                    <a:ext uri="{FF2B5EF4-FFF2-40B4-BE49-F238E27FC236}">
                      <a16:creationId xmlns:a16="http://schemas.microsoft.com/office/drawing/2014/main" id="{CF3EB18E-E55C-983F-0FE2-4FD35A660407}"/>
                    </a:ext>
                  </a:extLst>
                </p14:cNvPr>
                <p14:cNvContentPartPr/>
                <p14:nvPr/>
              </p14:nvContentPartPr>
              <p14:xfrm>
                <a:off x="3555589" y="6222142"/>
                <a:ext cx="133920" cy="132840"/>
              </p14:xfrm>
            </p:contentPart>
          </mc:Choice>
          <mc:Fallback>
            <p:pic>
              <p:nvPicPr>
                <p:cNvPr id="149" name="Freihand 148">
                  <a:extLst>
                    <a:ext uri="{FF2B5EF4-FFF2-40B4-BE49-F238E27FC236}">
                      <a16:creationId xmlns:a16="http://schemas.microsoft.com/office/drawing/2014/main" id="{CF3EB18E-E55C-983F-0FE2-4FD35A660407}"/>
                    </a:ext>
                  </a:extLst>
                </p:cNvPr>
                <p:cNvPicPr/>
                <p:nvPr/>
              </p:nvPicPr>
              <p:blipFill>
                <a:blip r:embed="rId224"/>
                <a:stretch>
                  <a:fillRect/>
                </a:stretch>
              </p:blipFill>
              <p:spPr>
                <a:xfrm>
                  <a:off x="3546949" y="6213502"/>
                  <a:ext cx="151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0" name="Freihand 149">
                  <a:extLst>
                    <a:ext uri="{FF2B5EF4-FFF2-40B4-BE49-F238E27FC236}">
                      <a16:creationId xmlns:a16="http://schemas.microsoft.com/office/drawing/2014/main" id="{5C812D22-6F53-1EF8-F448-552DD9F88803}"/>
                    </a:ext>
                  </a:extLst>
                </p14:cNvPr>
                <p14:cNvContentPartPr/>
                <p14:nvPr/>
              </p14:nvContentPartPr>
              <p14:xfrm>
                <a:off x="3791749" y="6173542"/>
                <a:ext cx="71280" cy="120960"/>
              </p14:xfrm>
            </p:contentPart>
          </mc:Choice>
          <mc:Fallback>
            <p:pic>
              <p:nvPicPr>
                <p:cNvPr id="150" name="Freihand 149">
                  <a:extLst>
                    <a:ext uri="{FF2B5EF4-FFF2-40B4-BE49-F238E27FC236}">
                      <a16:creationId xmlns:a16="http://schemas.microsoft.com/office/drawing/2014/main" id="{5C812D22-6F53-1EF8-F448-552DD9F88803}"/>
                    </a:ext>
                  </a:extLst>
                </p:cNvPr>
                <p:cNvPicPr/>
                <p:nvPr/>
              </p:nvPicPr>
              <p:blipFill>
                <a:blip r:embed="rId226"/>
                <a:stretch>
                  <a:fillRect/>
                </a:stretch>
              </p:blipFill>
              <p:spPr>
                <a:xfrm>
                  <a:off x="3783109" y="6164902"/>
                  <a:ext cx="88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1" name="Freihand 150">
                  <a:extLst>
                    <a:ext uri="{FF2B5EF4-FFF2-40B4-BE49-F238E27FC236}">
                      <a16:creationId xmlns:a16="http://schemas.microsoft.com/office/drawing/2014/main" id="{B28550A3-1717-D70F-2DEC-D82D43382601}"/>
                    </a:ext>
                  </a:extLst>
                </p14:cNvPr>
                <p14:cNvContentPartPr/>
                <p14:nvPr/>
              </p14:nvContentPartPr>
              <p14:xfrm>
                <a:off x="3864469" y="6217462"/>
                <a:ext cx="21960" cy="136440"/>
              </p14:xfrm>
            </p:contentPart>
          </mc:Choice>
          <mc:Fallback>
            <p:pic>
              <p:nvPicPr>
                <p:cNvPr id="151" name="Freihand 150">
                  <a:extLst>
                    <a:ext uri="{FF2B5EF4-FFF2-40B4-BE49-F238E27FC236}">
                      <a16:creationId xmlns:a16="http://schemas.microsoft.com/office/drawing/2014/main" id="{B28550A3-1717-D70F-2DEC-D82D43382601}"/>
                    </a:ext>
                  </a:extLst>
                </p:cNvPr>
                <p:cNvPicPr/>
                <p:nvPr/>
              </p:nvPicPr>
              <p:blipFill>
                <a:blip r:embed="rId228"/>
                <a:stretch>
                  <a:fillRect/>
                </a:stretch>
              </p:blipFill>
              <p:spPr>
                <a:xfrm>
                  <a:off x="3855829" y="6208462"/>
                  <a:ext cx="39600" cy="154080"/>
                </a:xfrm>
                <a:prstGeom prst="rect">
                  <a:avLst/>
                </a:prstGeom>
              </p:spPr>
            </p:pic>
          </mc:Fallback>
        </mc:AlternateContent>
      </p:grpSp>
      <p:grpSp>
        <p:nvGrpSpPr>
          <p:cNvPr id="158" name="Gruppieren 157">
            <a:extLst>
              <a:ext uri="{FF2B5EF4-FFF2-40B4-BE49-F238E27FC236}">
                <a16:creationId xmlns:a16="http://schemas.microsoft.com/office/drawing/2014/main" id="{223005CC-D4C7-899E-22AE-CDB63AAE2091}"/>
              </a:ext>
            </a:extLst>
          </p:cNvPr>
          <p:cNvGrpSpPr/>
          <p:nvPr/>
        </p:nvGrpSpPr>
        <p:grpSpPr>
          <a:xfrm>
            <a:off x="5764549" y="1407502"/>
            <a:ext cx="871560" cy="227520"/>
            <a:chOff x="5764549" y="1407502"/>
            <a:chExt cx="871560" cy="227520"/>
          </a:xfrm>
        </p:grpSpPr>
        <mc:AlternateContent xmlns:mc="http://schemas.openxmlformats.org/markup-compatibility/2006">
          <mc:Choice xmlns:p14="http://schemas.microsoft.com/office/powerpoint/2010/main" Requires="p14">
            <p:contentPart p14:bwMode="auto" r:id="rId229">
              <p14:nvContentPartPr>
                <p14:cNvPr id="153" name="Freihand 152">
                  <a:extLst>
                    <a:ext uri="{FF2B5EF4-FFF2-40B4-BE49-F238E27FC236}">
                      <a16:creationId xmlns:a16="http://schemas.microsoft.com/office/drawing/2014/main" id="{CDCF8B0C-835B-4EE9-679B-40846C34443D}"/>
                    </a:ext>
                  </a:extLst>
                </p14:cNvPr>
                <p14:cNvContentPartPr/>
                <p14:nvPr/>
              </p14:nvContentPartPr>
              <p14:xfrm>
                <a:off x="5764549" y="1444222"/>
                <a:ext cx="207360" cy="154080"/>
              </p14:xfrm>
            </p:contentPart>
          </mc:Choice>
          <mc:Fallback>
            <p:pic>
              <p:nvPicPr>
                <p:cNvPr id="153" name="Freihand 152">
                  <a:extLst>
                    <a:ext uri="{FF2B5EF4-FFF2-40B4-BE49-F238E27FC236}">
                      <a16:creationId xmlns:a16="http://schemas.microsoft.com/office/drawing/2014/main" id="{CDCF8B0C-835B-4EE9-679B-40846C34443D}"/>
                    </a:ext>
                  </a:extLst>
                </p:cNvPr>
                <p:cNvPicPr/>
                <p:nvPr/>
              </p:nvPicPr>
              <p:blipFill>
                <a:blip r:embed="rId230"/>
                <a:stretch>
                  <a:fillRect/>
                </a:stretch>
              </p:blipFill>
              <p:spPr>
                <a:xfrm>
                  <a:off x="5755549" y="1435582"/>
                  <a:ext cx="225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4" name="Freihand 153">
                  <a:extLst>
                    <a:ext uri="{FF2B5EF4-FFF2-40B4-BE49-F238E27FC236}">
                      <a16:creationId xmlns:a16="http://schemas.microsoft.com/office/drawing/2014/main" id="{1C077BAA-691C-169C-EAC4-7CC0306718F5}"/>
                    </a:ext>
                  </a:extLst>
                </p14:cNvPr>
                <p14:cNvContentPartPr/>
                <p14:nvPr/>
              </p14:nvContentPartPr>
              <p14:xfrm>
                <a:off x="5997109" y="1460062"/>
                <a:ext cx="191880" cy="164160"/>
              </p14:xfrm>
            </p:contentPart>
          </mc:Choice>
          <mc:Fallback>
            <p:pic>
              <p:nvPicPr>
                <p:cNvPr id="154" name="Freihand 153">
                  <a:extLst>
                    <a:ext uri="{FF2B5EF4-FFF2-40B4-BE49-F238E27FC236}">
                      <a16:creationId xmlns:a16="http://schemas.microsoft.com/office/drawing/2014/main" id="{1C077BAA-691C-169C-EAC4-7CC0306718F5}"/>
                    </a:ext>
                  </a:extLst>
                </p:cNvPr>
                <p:cNvPicPr/>
                <p:nvPr/>
              </p:nvPicPr>
              <p:blipFill>
                <a:blip r:embed="rId232"/>
                <a:stretch>
                  <a:fillRect/>
                </a:stretch>
              </p:blipFill>
              <p:spPr>
                <a:xfrm>
                  <a:off x="5988109" y="1451062"/>
                  <a:ext cx="209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6" name="Freihand 155">
                  <a:extLst>
                    <a:ext uri="{FF2B5EF4-FFF2-40B4-BE49-F238E27FC236}">
                      <a16:creationId xmlns:a16="http://schemas.microsoft.com/office/drawing/2014/main" id="{AE2678D6-C9FD-0B9D-5B17-17102C114DA3}"/>
                    </a:ext>
                  </a:extLst>
                </p14:cNvPr>
                <p14:cNvContentPartPr/>
                <p14:nvPr/>
              </p14:nvContentPartPr>
              <p14:xfrm>
                <a:off x="6281869" y="1411102"/>
                <a:ext cx="160200" cy="173160"/>
              </p14:xfrm>
            </p:contentPart>
          </mc:Choice>
          <mc:Fallback>
            <p:pic>
              <p:nvPicPr>
                <p:cNvPr id="156" name="Freihand 155">
                  <a:extLst>
                    <a:ext uri="{FF2B5EF4-FFF2-40B4-BE49-F238E27FC236}">
                      <a16:creationId xmlns:a16="http://schemas.microsoft.com/office/drawing/2014/main" id="{AE2678D6-C9FD-0B9D-5B17-17102C114DA3}"/>
                    </a:ext>
                  </a:extLst>
                </p:cNvPr>
                <p:cNvPicPr/>
                <p:nvPr/>
              </p:nvPicPr>
              <p:blipFill>
                <a:blip r:embed="rId234"/>
                <a:stretch>
                  <a:fillRect/>
                </a:stretch>
              </p:blipFill>
              <p:spPr>
                <a:xfrm>
                  <a:off x="6273229" y="1402462"/>
                  <a:ext cx="177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7" name="Freihand 156">
                  <a:extLst>
                    <a:ext uri="{FF2B5EF4-FFF2-40B4-BE49-F238E27FC236}">
                      <a16:creationId xmlns:a16="http://schemas.microsoft.com/office/drawing/2014/main" id="{E4956B8D-701D-9448-B8C9-0D02A559B117}"/>
                    </a:ext>
                  </a:extLst>
                </p14:cNvPr>
                <p14:cNvContentPartPr/>
                <p14:nvPr/>
              </p14:nvContentPartPr>
              <p14:xfrm>
                <a:off x="6537469" y="1407502"/>
                <a:ext cx="98640" cy="227520"/>
              </p14:xfrm>
            </p:contentPart>
          </mc:Choice>
          <mc:Fallback>
            <p:pic>
              <p:nvPicPr>
                <p:cNvPr id="157" name="Freihand 156">
                  <a:extLst>
                    <a:ext uri="{FF2B5EF4-FFF2-40B4-BE49-F238E27FC236}">
                      <a16:creationId xmlns:a16="http://schemas.microsoft.com/office/drawing/2014/main" id="{E4956B8D-701D-9448-B8C9-0D02A559B117}"/>
                    </a:ext>
                  </a:extLst>
                </p:cNvPr>
                <p:cNvPicPr/>
                <p:nvPr/>
              </p:nvPicPr>
              <p:blipFill>
                <a:blip r:embed="rId236"/>
                <a:stretch>
                  <a:fillRect/>
                </a:stretch>
              </p:blipFill>
              <p:spPr>
                <a:xfrm>
                  <a:off x="6528469" y="1398502"/>
                  <a:ext cx="116280" cy="24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7">
            <p14:nvContentPartPr>
              <p14:cNvPr id="159" name="Freihand 158">
                <a:extLst>
                  <a:ext uri="{FF2B5EF4-FFF2-40B4-BE49-F238E27FC236}">
                    <a16:creationId xmlns:a16="http://schemas.microsoft.com/office/drawing/2014/main" id="{8C91CB53-E70D-CBE3-1DBD-24E1716200AC}"/>
                  </a:ext>
                </a:extLst>
              </p14:cNvPr>
              <p14:cNvContentPartPr/>
              <p14:nvPr/>
            </p14:nvContentPartPr>
            <p14:xfrm>
              <a:off x="5923669" y="2122102"/>
              <a:ext cx="145080" cy="177120"/>
            </p14:xfrm>
          </p:contentPart>
        </mc:Choice>
        <mc:Fallback>
          <p:pic>
            <p:nvPicPr>
              <p:cNvPr id="159" name="Freihand 158">
                <a:extLst>
                  <a:ext uri="{FF2B5EF4-FFF2-40B4-BE49-F238E27FC236}">
                    <a16:creationId xmlns:a16="http://schemas.microsoft.com/office/drawing/2014/main" id="{8C91CB53-E70D-CBE3-1DBD-24E1716200AC}"/>
                  </a:ext>
                </a:extLst>
              </p:cNvPr>
              <p:cNvPicPr/>
              <p:nvPr/>
            </p:nvPicPr>
            <p:blipFill>
              <a:blip r:embed="rId238"/>
              <a:stretch>
                <a:fillRect/>
              </a:stretch>
            </p:blipFill>
            <p:spPr>
              <a:xfrm>
                <a:off x="5914669" y="2113102"/>
                <a:ext cx="162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0" name="Freihand 159">
                <a:extLst>
                  <a:ext uri="{FF2B5EF4-FFF2-40B4-BE49-F238E27FC236}">
                    <a16:creationId xmlns:a16="http://schemas.microsoft.com/office/drawing/2014/main" id="{D3CA4138-CACB-B746-B611-D127886605C3}"/>
                  </a:ext>
                </a:extLst>
              </p14:cNvPr>
              <p14:cNvContentPartPr/>
              <p14:nvPr/>
            </p14:nvContentPartPr>
            <p14:xfrm>
              <a:off x="5941309" y="2513422"/>
              <a:ext cx="136800" cy="101880"/>
            </p14:xfrm>
          </p:contentPart>
        </mc:Choice>
        <mc:Fallback>
          <p:pic>
            <p:nvPicPr>
              <p:cNvPr id="160" name="Freihand 159">
                <a:extLst>
                  <a:ext uri="{FF2B5EF4-FFF2-40B4-BE49-F238E27FC236}">
                    <a16:creationId xmlns:a16="http://schemas.microsoft.com/office/drawing/2014/main" id="{D3CA4138-CACB-B746-B611-D127886605C3}"/>
                  </a:ext>
                </a:extLst>
              </p:cNvPr>
              <p:cNvPicPr/>
              <p:nvPr/>
            </p:nvPicPr>
            <p:blipFill>
              <a:blip r:embed="rId240"/>
              <a:stretch>
                <a:fillRect/>
              </a:stretch>
            </p:blipFill>
            <p:spPr>
              <a:xfrm>
                <a:off x="5932669" y="2504422"/>
                <a:ext cx="154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1" name="Freihand 160">
                <a:extLst>
                  <a:ext uri="{FF2B5EF4-FFF2-40B4-BE49-F238E27FC236}">
                    <a16:creationId xmlns:a16="http://schemas.microsoft.com/office/drawing/2014/main" id="{6D254A32-CD99-53B6-233A-0AF10917EF64}"/>
                  </a:ext>
                </a:extLst>
              </p14:cNvPr>
              <p14:cNvContentPartPr/>
              <p14:nvPr/>
            </p14:nvContentPartPr>
            <p14:xfrm>
              <a:off x="5918269" y="2889622"/>
              <a:ext cx="114120" cy="122040"/>
            </p14:xfrm>
          </p:contentPart>
        </mc:Choice>
        <mc:Fallback>
          <p:pic>
            <p:nvPicPr>
              <p:cNvPr id="161" name="Freihand 160">
                <a:extLst>
                  <a:ext uri="{FF2B5EF4-FFF2-40B4-BE49-F238E27FC236}">
                    <a16:creationId xmlns:a16="http://schemas.microsoft.com/office/drawing/2014/main" id="{6D254A32-CD99-53B6-233A-0AF10917EF64}"/>
                  </a:ext>
                </a:extLst>
              </p:cNvPr>
              <p:cNvPicPr/>
              <p:nvPr/>
            </p:nvPicPr>
            <p:blipFill>
              <a:blip r:embed="rId242"/>
              <a:stretch>
                <a:fillRect/>
              </a:stretch>
            </p:blipFill>
            <p:spPr>
              <a:xfrm>
                <a:off x="5909269" y="2880982"/>
                <a:ext cx="131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2" name="Freihand 161">
                <a:extLst>
                  <a:ext uri="{FF2B5EF4-FFF2-40B4-BE49-F238E27FC236}">
                    <a16:creationId xmlns:a16="http://schemas.microsoft.com/office/drawing/2014/main" id="{6E676FA3-1E6C-40AC-E1A8-6F52FDFEEDE2}"/>
                  </a:ext>
                </a:extLst>
              </p14:cNvPr>
              <p14:cNvContentPartPr/>
              <p14:nvPr/>
            </p14:nvContentPartPr>
            <p14:xfrm>
              <a:off x="5923669" y="3187342"/>
              <a:ext cx="155520" cy="174960"/>
            </p14:xfrm>
          </p:contentPart>
        </mc:Choice>
        <mc:Fallback>
          <p:pic>
            <p:nvPicPr>
              <p:cNvPr id="162" name="Freihand 161">
                <a:extLst>
                  <a:ext uri="{FF2B5EF4-FFF2-40B4-BE49-F238E27FC236}">
                    <a16:creationId xmlns:a16="http://schemas.microsoft.com/office/drawing/2014/main" id="{6E676FA3-1E6C-40AC-E1A8-6F52FDFEEDE2}"/>
                  </a:ext>
                </a:extLst>
              </p:cNvPr>
              <p:cNvPicPr/>
              <p:nvPr/>
            </p:nvPicPr>
            <p:blipFill>
              <a:blip r:embed="rId244"/>
              <a:stretch>
                <a:fillRect/>
              </a:stretch>
            </p:blipFill>
            <p:spPr>
              <a:xfrm>
                <a:off x="5914669" y="3178702"/>
                <a:ext cx="173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3" name="Freihand 162">
                <a:extLst>
                  <a:ext uri="{FF2B5EF4-FFF2-40B4-BE49-F238E27FC236}">
                    <a16:creationId xmlns:a16="http://schemas.microsoft.com/office/drawing/2014/main" id="{6C90141D-603B-1B6A-997E-2C2159F06D84}"/>
                  </a:ext>
                </a:extLst>
              </p14:cNvPr>
              <p14:cNvContentPartPr/>
              <p14:nvPr/>
            </p14:nvContentPartPr>
            <p14:xfrm>
              <a:off x="5815669" y="3495502"/>
              <a:ext cx="168480" cy="197640"/>
            </p14:xfrm>
          </p:contentPart>
        </mc:Choice>
        <mc:Fallback>
          <p:pic>
            <p:nvPicPr>
              <p:cNvPr id="163" name="Freihand 162">
                <a:extLst>
                  <a:ext uri="{FF2B5EF4-FFF2-40B4-BE49-F238E27FC236}">
                    <a16:creationId xmlns:a16="http://schemas.microsoft.com/office/drawing/2014/main" id="{6C90141D-603B-1B6A-997E-2C2159F06D84}"/>
                  </a:ext>
                </a:extLst>
              </p:cNvPr>
              <p:cNvPicPr/>
              <p:nvPr/>
            </p:nvPicPr>
            <p:blipFill>
              <a:blip r:embed="rId246"/>
              <a:stretch>
                <a:fillRect/>
              </a:stretch>
            </p:blipFill>
            <p:spPr>
              <a:xfrm>
                <a:off x="5806669" y="3486862"/>
                <a:ext cx="186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4" name="Freihand 163">
                <a:extLst>
                  <a:ext uri="{FF2B5EF4-FFF2-40B4-BE49-F238E27FC236}">
                    <a16:creationId xmlns:a16="http://schemas.microsoft.com/office/drawing/2014/main" id="{82D32532-42B5-0085-33BD-E3B879BA6FDA}"/>
                  </a:ext>
                </a:extLst>
              </p14:cNvPr>
              <p14:cNvContentPartPr/>
              <p14:nvPr/>
            </p14:nvContentPartPr>
            <p14:xfrm>
              <a:off x="5870389" y="3830302"/>
              <a:ext cx="123840" cy="131760"/>
            </p14:xfrm>
          </p:contentPart>
        </mc:Choice>
        <mc:Fallback>
          <p:pic>
            <p:nvPicPr>
              <p:cNvPr id="164" name="Freihand 163">
                <a:extLst>
                  <a:ext uri="{FF2B5EF4-FFF2-40B4-BE49-F238E27FC236}">
                    <a16:creationId xmlns:a16="http://schemas.microsoft.com/office/drawing/2014/main" id="{82D32532-42B5-0085-33BD-E3B879BA6FDA}"/>
                  </a:ext>
                </a:extLst>
              </p:cNvPr>
              <p:cNvPicPr/>
              <p:nvPr/>
            </p:nvPicPr>
            <p:blipFill>
              <a:blip r:embed="rId248"/>
              <a:stretch>
                <a:fillRect/>
              </a:stretch>
            </p:blipFill>
            <p:spPr>
              <a:xfrm>
                <a:off x="5861389" y="3821302"/>
                <a:ext cx="141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5" name="Freihand 164">
                <a:extLst>
                  <a:ext uri="{FF2B5EF4-FFF2-40B4-BE49-F238E27FC236}">
                    <a16:creationId xmlns:a16="http://schemas.microsoft.com/office/drawing/2014/main" id="{B377B696-685E-0A61-00EC-D621C1BC70F3}"/>
                  </a:ext>
                </a:extLst>
              </p14:cNvPr>
              <p14:cNvContentPartPr/>
              <p14:nvPr/>
            </p14:nvContentPartPr>
            <p14:xfrm>
              <a:off x="5867869" y="4161142"/>
              <a:ext cx="143640" cy="137880"/>
            </p14:xfrm>
          </p:contentPart>
        </mc:Choice>
        <mc:Fallback>
          <p:pic>
            <p:nvPicPr>
              <p:cNvPr id="165" name="Freihand 164">
                <a:extLst>
                  <a:ext uri="{FF2B5EF4-FFF2-40B4-BE49-F238E27FC236}">
                    <a16:creationId xmlns:a16="http://schemas.microsoft.com/office/drawing/2014/main" id="{B377B696-685E-0A61-00EC-D621C1BC70F3}"/>
                  </a:ext>
                </a:extLst>
              </p:cNvPr>
              <p:cNvPicPr/>
              <p:nvPr/>
            </p:nvPicPr>
            <p:blipFill>
              <a:blip r:embed="rId250"/>
              <a:stretch>
                <a:fillRect/>
              </a:stretch>
            </p:blipFill>
            <p:spPr>
              <a:xfrm>
                <a:off x="5858869" y="4152142"/>
                <a:ext cx="161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6" name="Freihand 165">
                <a:extLst>
                  <a:ext uri="{FF2B5EF4-FFF2-40B4-BE49-F238E27FC236}">
                    <a16:creationId xmlns:a16="http://schemas.microsoft.com/office/drawing/2014/main" id="{5D4F44BC-C4CC-3061-1B7C-B08BCA802FE2}"/>
                  </a:ext>
                </a:extLst>
              </p14:cNvPr>
              <p14:cNvContentPartPr/>
              <p14:nvPr/>
            </p14:nvContentPartPr>
            <p14:xfrm>
              <a:off x="5922949" y="4504222"/>
              <a:ext cx="114480" cy="131040"/>
            </p14:xfrm>
          </p:contentPart>
        </mc:Choice>
        <mc:Fallback>
          <p:pic>
            <p:nvPicPr>
              <p:cNvPr id="166" name="Freihand 165">
                <a:extLst>
                  <a:ext uri="{FF2B5EF4-FFF2-40B4-BE49-F238E27FC236}">
                    <a16:creationId xmlns:a16="http://schemas.microsoft.com/office/drawing/2014/main" id="{5D4F44BC-C4CC-3061-1B7C-B08BCA802FE2}"/>
                  </a:ext>
                </a:extLst>
              </p:cNvPr>
              <p:cNvPicPr/>
              <p:nvPr/>
            </p:nvPicPr>
            <p:blipFill>
              <a:blip r:embed="rId252"/>
              <a:stretch>
                <a:fillRect/>
              </a:stretch>
            </p:blipFill>
            <p:spPr>
              <a:xfrm>
                <a:off x="5914309" y="4495582"/>
                <a:ext cx="132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7" name="Freihand 166">
                <a:extLst>
                  <a:ext uri="{FF2B5EF4-FFF2-40B4-BE49-F238E27FC236}">
                    <a16:creationId xmlns:a16="http://schemas.microsoft.com/office/drawing/2014/main" id="{C06D73AC-380E-4BD9-1487-CC86A3C154F7}"/>
                  </a:ext>
                </a:extLst>
              </p14:cNvPr>
              <p14:cNvContentPartPr/>
              <p14:nvPr/>
            </p14:nvContentPartPr>
            <p14:xfrm>
              <a:off x="5927989" y="4866742"/>
              <a:ext cx="100080" cy="126000"/>
            </p14:xfrm>
          </p:contentPart>
        </mc:Choice>
        <mc:Fallback>
          <p:pic>
            <p:nvPicPr>
              <p:cNvPr id="167" name="Freihand 166">
                <a:extLst>
                  <a:ext uri="{FF2B5EF4-FFF2-40B4-BE49-F238E27FC236}">
                    <a16:creationId xmlns:a16="http://schemas.microsoft.com/office/drawing/2014/main" id="{C06D73AC-380E-4BD9-1487-CC86A3C154F7}"/>
                  </a:ext>
                </a:extLst>
              </p:cNvPr>
              <p:cNvPicPr/>
              <p:nvPr/>
            </p:nvPicPr>
            <p:blipFill>
              <a:blip r:embed="rId254"/>
              <a:stretch>
                <a:fillRect/>
              </a:stretch>
            </p:blipFill>
            <p:spPr>
              <a:xfrm>
                <a:off x="5918989" y="4858102"/>
                <a:ext cx="117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8" name="Freihand 167">
                <a:extLst>
                  <a:ext uri="{FF2B5EF4-FFF2-40B4-BE49-F238E27FC236}">
                    <a16:creationId xmlns:a16="http://schemas.microsoft.com/office/drawing/2014/main" id="{237757B2-8B16-E5DE-D972-F3E934EA82A2}"/>
                  </a:ext>
                </a:extLst>
              </p14:cNvPr>
              <p14:cNvContentPartPr/>
              <p14:nvPr/>
            </p14:nvContentPartPr>
            <p14:xfrm>
              <a:off x="5944549" y="5154742"/>
              <a:ext cx="103320" cy="160920"/>
            </p14:xfrm>
          </p:contentPart>
        </mc:Choice>
        <mc:Fallback>
          <p:pic>
            <p:nvPicPr>
              <p:cNvPr id="168" name="Freihand 167">
                <a:extLst>
                  <a:ext uri="{FF2B5EF4-FFF2-40B4-BE49-F238E27FC236}">
                    <a16:creationId xmlns:a16="http://schemas.microsoft.com/office/drawing/2014/main" id="{237757B2-8B16-E5DE-D972-F3E934EA82A2}"/>
                  </a:ext>
                </a:extLst>
              </p:cNvPr>
              <p:cNvPicPr/>
              <p:nvPr/>
            </p:nvPicPr>
            <p:blipFill>
              <a:blip r:embed="rId256"/>
              <a:stretch>
                <a:fillRect/>
              </a:stretch>
            </p:blipFill>
            <p:spPr>
              <a:xfrm>
                <a:off x="5935549" y="5146102"/>
                <a:ext cx="120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9" name="Freihand 168">
                <a:extLst>
                  <a:ext uri="{FF2B5EF4-FFF2-40B4-BE49-F238E27FC236}">
                    <a16:creationId xmlns:a16="http://schemas.microsoft.com/office/drawing/2014/main" id="{0E64976A-3A01-3863-B6FC-29F70CC9862F}"/>
                  </a:ext>
                </a:extLst>
              </p14:cNvPr>
              <p14:cNvContentPartPr/>
              <p14:nvPr/>
            </p14:nvContentPartPr>
            <p14:xfrm>
              <a:off x="5893789" y="5510422"/>
              <a:ext cx="150480" cy="172080"/>
            </p14:xfrm>
          </p:contentPart>
        </mc:Choice>
        <mc:Fallback>
          <p:pic>
            <p:nvPicPr>
              <p:cNvPr id="169" name="Freihand 168">
                <a:extLst>
                  <a:ext uri="{FF2B5EF4-FFF2-40B4-BE49-F238E27FC236}">
                    <a16:creationId xmlns:a16="http://schemas.microsoft.com/office/drawing/2014/main" id="{0E64976A-3A01-3863-B6FC-29F70CC9862F}"/>
                  </a:ext>
                </a:extLst>
              </p:cNvPr>
              <p:cNvPicPr/>
              <p:nvPr/>
            </p:nvPicPr>
            <p:blipFill>
              <a:blip r:embed="rId258"/>
              <a:stretch>
                <a:fillRect/>
              </a:stretch>
            </p:blipFill>
            <p:spPr>
              <a:xfrm>
                <a:off x="5884789" y="5501422"/>
                <a:ext cx="168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0" name="Freihand 169">
                <a:extLst>
                  <a:ext uri="{FF2B5EF4-FFF2-40B4-BE49-F238E27FC236}">
                    <a16:creationId xmlns:a16="http://schemas.microsoft.com/office/drawing/2014/main" id="{A3C7DD53-89AB-0BC2-BBF4-16DA0F507650}"/>
                  </a:ext>
                </a:extLst>
              </p14:cNvPr>
              <p14:cNvContentPartPr/>
              <p14:nvPr/>
            </p14:nvContentPartPr>
            <p14:xfrm>
              <a:off x="5952469" y="5775022"/>
              <a:ext cx="141480" cy="197280"/>
            </p14:xfrm>
          </p:contentPart>
        </mc:Choice>
        <mc:Fallback>
          <p:pic>
            <p:nvPicPr>
              <p:cNvPr id="170" name="Freihand 169">
                <a:extLst>
                  <a:ext uri="{FF2B5EF4-FFF2-40B4-BE49-F238E27FC236}">
                    <a16:creationId xmlns:a16="http://schemas.microsoft.com/office/drawing/2014/main" id="{A3C7DD53-89AB-0BC2-BBF4-16DA0F507650}"/>
                  </a:ext>
                </a:extLst>
              </p:cNvPr>
              <p:cNvPicPr/>
              <p:nvPr/>
            </p:nvPicPr>
            <p:blipFill>
              <a:blip r:embed="rId260"/>
              <a:stretch>
                <a:fillRect/>
              </a:stretch>
            </p:blipFill>
            <p:spPr>
              <a:xfrm>
                <a:off x="5943469" y="5766022"/>
                <a:ext cx="1591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1" name="Freihand 170">
                <a:extLst>
                  <a:ext uri="{FF2B5EF4-FFF2-40B4-BE49-F238E27FC236}">
                    <a16:creationId xmlns:a16="http://schemas.microsoft.com/office/drawing/2014/main" id="{66E8BBBB-910F-1CF3-F7A6-5E8C4AF02EBD}"/>
                  </a:ext>
                </a:extLst>
              </p14:cNvPr>
              <p14:cNvContentPartPr/>
              <p14:nvPr/>
            </p14:nvContentPartPr>
            <p14:xfrm>
              <a:off x="5920789" y="6168862"/>
              <a:ext cx="78840" cy="96480"/>
            </p14:xfrm>
          </p:contentPart>
        </mc:Choice>
        <mc:Fallback>
          <p:pic>
            <p:nvPicPr>
              <p:cNvPr id="171" name="Freihand 170">
                <a:extLst>
                  <a:ext uri="{FF2B5EF4-FFF2-40B4-BE49-F238E27FC236}">
                    <a16:creationId xmlns:a16="http://schemas.microsoft.com/office/drawing/2014/main" id="{66E8BBBB-910F-1CF3-F7A6-5E8C4AF02EBD}"/>
                  </a:ext>
                </a:extLst>
              </p:cNvPr>
              <p:cNvPicPr/>
              <p:nvPr/>
            </p:nvPicPr>
            <p:blipFill>
              <a:blip r:embed="rId262"/>
              <a:stretch>
                <a:fillRect/>
              </a:stretch>
            </p:blipFill>
            <p:spPr>
              <a:xfrm>
                <a:off x="5912149" y="6159862"/>
                <a:ext cx="96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2" name="Freihand 171">
                <a:extLst>
                  <a:ext uri="{FF2B5EF4-FFF2-40B4-BE49-F238E27FC236}">
                    <a16:creationId xmlns:a16="http://schemas.microsoft.com/office/drawing/2014/main" id="{40C458AC-DDF3-A4AC-524F-1CFA5F516C6C}"/>
                  </a:ext>
                </a:extLst>
              </p14:cNvPr>
              <p14:cNvContentPartPr/>
              <p14:nvPr/>
            </p14:nvContentPartPr>
            <p14:xfrm>
              <a:off x="1002109" y="1536022"/>
              <a:ext cx="3359520" cy="92520"/>
            </p14:xfrm>
          </p:contentPart>
        </mc:Choice>
        <mc:Fallback>
          <p:pic>
            <p:nvPicPr>
              <p:cNvPr id="172" name="Freihand 171">
                <a:extLst>
                  <a:ext uri="{FF2B5EF4-FFF2-40B4-BE49-F238E27FC236}">
                    <a16:creationId xmlns:a16="http://schemas.microsoft.com/office/drawing/2014/main" id="{40C458AC-DDF3-A4AC-524F-1CFA5F516C6C}"/>
                  </a:ext>
                </a:extLst>
              </p:cNvPr>
              <p:cNvPicPr/>
              <p:nvPr/>
            </p:nvPicPr>
            <p:blipFill>
              <a:blip r:embed="rId264"/>
              <a:stretch>
                <a:fillRect/>
              </a:stretch>
            </p:blipFill>
            <p:spPr>
              <a:xfrm>
                <a:off x="993109" y="1527382"/>
                <a:ext cx="3377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3" name="Freihand 172">
                <a:extLst>
                  <a:ext uri="{FF2B5EF4-FFF2-40B4-BE49-F238E27FC236}">
                    <a16:creationId xmlns:a16="http://schemas.microsoft.com/office/drawing/2014/main" id="{1251486D-C805-A1CD-DBDF-5C82230B99D3}"/>
                  </a:ext>
                </a:extLst>
              </p14:cNvPr>
              <p14:cNvContentPartPr/>
              <p14:nvPr/>
            </p14:nvContentPartPr>
            <p14:xfrm>
              <a:off x="2950429" y="1486342"/>
              <a:ext cx="1360440" cy="82440"/>
            </p14:xfrm>
          </p:contentPart>
        </mc:Choice>
        <mc:Fallback>
          <p:pic>
            <p:nvPicPr>
              <p:cNvPr id="173" name="Freihand 172">
                <a:extLst>
                  <a:ext uri="{FF2B5EF4-FFF2-40B4-BE49-F238E27FC236}">
                    <a16:creationId xmlns:a16="http://schemas.microsoft.com/office/drawing/2014/main" id="{1251486D-C805-A1CD-DBDF-5C82230B99D3}"/>
                  </a:ext>
                </a:extLst>
              </p:cNvPr>
              <p:cNvPicPr/>
              <p:nvPr/>
            </p:nvPicPr>
            <p:blipFill>
              <a:blip r:embed="rId266"/>
              <a:stretch>
                <a:fillRect/>
              </a:stretch>
            </p:blipFill>
            <p:spPr>
              <a:xfrm>
                <a:off x="2941789" y="1477342"/>
                <a:ext cx="1378080" cy="100080"/>
              </a:xfrm>
              <a:prstGeom prst="rect">
                <a:avLst/>
              </a:prstGeom>
            </p:spPr>
          </p:pic>
        </mc:Fallback>
      </mc:AlternateContent>
    </p:spTree>
    <p:extLst>
      <p:ext uri="{BB962C8B-B14F-4D97-AF65-F5344CB8AC3E}">
        <p14:creationId xmlns:p14="http://schemas.microsoft.com/office/powerpoint/2010/main" val="103803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Äquivalenz</a:t>
            </a:r>
            <a:r>
              <a:rPr lang="en-US" sz="2903" dirty="0"/>
              <a:t> von </a:t>
            </a:r>
            <a:r>
              <a:rPr lang="en-US" sz="2903" dirty="0" err="1"/>
              <a:t>Stimmgewichten</a:t>
            </a:r>
            <a:endParaRPr lang="en-US" sz="2903" dirty="0">
              <a:solidFill>
                <a:sysClr val="windowText" lastClr="000000"/>
              </a:solidFill>
            </a:endParaRPr>
          </a:p>
        </p:txBody>
      </p:sp>
      <p:sp>
        <p:nvSpPr>
          <p:cNvPr id="3" name="Textfeld 2"/>
          <p:cNvSpPr txBox="1"/>
          <p:nvPr/>
        </p:nvSpPr>
        <p:spPr>
          <a:xfrm>
            <a:off x="2437836" y="1599918"/>
            <a:ext cx="7773598" cy="3658164"/>
          </a:xfrm>
          <a:prstGeom prst="rect">
            <a:avLst/>
          </a:prstGeom>
          <a:noFill/>
        </p:spPr>
        <p:txBody>
          <a:bodyPr wrap="square" rtlCol="0">
            <a:noAutofit/>
          </a:bodyPr>
          <a:lstStyle/>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Zwei</a:t>
            </a:r>
            <a:r>
              <a:rPr lang="en-US" sz="2540" dirty="0"/>
              <a:t> </a:t>
            </a:r>
            <a:r>
              <a:rPr lang="en-US" sz="2540" dirty="0" err="1"/>
              <a:t>Stimmgewichtungen</a:t>
            </a:r>
            <a:r>
              <a:rPr lang="en-US" sz="2540" dirty="0"/>
              <a:t> </a:t>
            </a:r>
            <a:r>
              <a:rPr lang="en-US" sz="2540" dirty="0" err="1"/>
              <a:t>sind</a:t>
            </a:r>
            <a:r>
              <a:rPr lang="en-US" sz="2540" dirty="0"/>
              <a:t> </a:t>
            </a:r>
            <a:r>
              <a:rPr lang="en-US" sz="2540" dirty="0" err="1"/>
              <a:t>dann</a:t>
            </a:r>
            <a:r>
              <a:rPr lang="en-US" sz="2540" dirty="0"/>
              <a:t> </a:t>
            </a:r>
            <a:r>
              <a:rPr lang="en-US" sz="2540" dirty="0" err="1"/>
              <a:t>äquivalent</a:t>
            </a:r>
            <a:r>
              <a:rPr lang="en-US" sz="2540" dirty="0"/>
              <a:t>, </a:t>
            </a:r>
            <a:r>
              <a:rPr lang="en-US" sz="2540" dirty="0" err="1"/>
              <a:t>wenn</a:t>
            </a:r>
            <a:r>
              <a:rPr lang="en-US" sz="2540" dirty="0"/>
              <a:t> </a:t>
            </a:r>
            <a:r>
              <a:rPr lang="en-US" sz="2540" dirty="0" err="1"/>
              <a:t>jeweils</a:t>
            </a:r>
            <a:r>
              <a:rPr lang="en-US" sz="2540" dirty="0"/>
              <a:t> die </a:t>
            </a:r>
            <a:r>
              <a:rPr lang="en-US" sz="2540" dirty="0" err="1"/>
              <a:t>gleichen</a:t>
            </a:r>
            <a:r>
              <a:rPr lang="en-US" sz="2540" dirty="0"/>
              <a:t> </a:t>
            </a:r>
            <a:r>
              <a:rPr lang="en-US" sz="2540" dirty="0" err="1"/>
              <a:t>Koalitionen</a:t>
            </a:r>
            <a:r>
              <a:rPr lang="en-US" sz="2540" dirty="0"/>
              <a:t> </a:t>
            </a:r>
            <a:r>
              <a:rPr lang="en-US" sz="2540" dirty="0" err="1"/>
              <a:t>gewinnen</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Beispiel</a:t>
            </a:r>
            <a:r>
              <a:rPr lang="en-US" sz="2540" dirty="0"/>
              <a:t>: </a:t>
            </a:r>
            <a:r>
              <a:rPr lang="en-US" sz="2540" dirty="0" err="1"/>
              <a:t>Vergleichen</a:t>
            </a:r>
            <a:r>
              <a:rPr lang="en-US" sz="2540" dirty="0"/>
              <a:t> </a:t>
            </a:r>
            <a:r>
              <a:rPr lang="en-US" sz="2540" dirty="0" err="1"/>
              <a:t>Sie</a:t>
            </a:r>
            <a:r>
              <a:rPr lang="en-US" sz="2540" dirty="0"/>
              <a:t> </a:t>
            </a:r>
            <a:r>
              <a:rPr lang="en-US" sz="2540" dirty="0" err="1"/>
              <a:t>beide</a:t>
            </a:r>
            <a:r>
              <a:rPr lang="en-US" sz="2540" dirty="0"/>
              <a:t> </a:t>
            </a:r>
            <a:r>
              <a:rPr lang="en-US" sz="2540" dirty="0" err="1"/>
              <a:t>Systeme</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a:t>[13;10, 5, 5, 4] and [60; 44, 22, 11]:</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F2030002-CDAA-DB93-1DB4-478CC6D4AE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B74532F-7ED7-512B-FF7D-E0DEBC6B88D3}"/>
                  </a:ext>
                </a:extLst>
              </p14:cNvPr>
              <p14:cNvContentPartPr/>
              <p14:nvPr/>
            </p14:nvContentPartPr>
            <p14:xfrm>
              <a:off x="5484829" y="4160422"/>
              <a:ext cx="2005920" cy="44640"/>
            </p14:xfrm>
          </p:contentPart>
        </mc:Choice>
        <mc:Fallback>
          <p:pic>
            <p:nvPicPr>
              <p:cNvPr id="2" name="Freihand 1">
                <a:extLst>
                  <a:ext uri="{FF2B5EF4-FFF2-40B4-BE49-F238E27FC236}">
                    <a16:creationId xmlns:a16="http://schemas.microsoft.com/office/drawing/2014/main" id="{4B74532F-7ED7-512B-FF7D-E0DEBC6B88D3}"/>
                  </a:ext>
                </a:extLst>
              </p:cNvPr>
              <p:cNvPicPr/>
              <p:nvPr/>
            </p:nvPicPr>
            <p:blipFill>
              <a:blip r:embed="rId4"/>
              <a:stretch>
                <a:fillRect/>
              </a:stretch>
            </p:blipFill>
            <p:spPr>
              <a:xfrm>
                <a:off x="5476189" y="4151422"/>
                <a:ext cx="2023560" cy="62280"/>
              </a:xfrm>
              <a:prstGeom prst="rect">
                <a:avLst/>
              </a:prstGeom>
            </p:spPr>
          </p:pic>
        </mc:Fallback>
      </mc:AlternateContent>
      <p:grpSp>
        <p:nvGrpSpPr>
          <p:cNvPr id="42" name="Gruppieren 41">
            <a:extLst>
              <a:ext uri="{FF2B5EF4-FFF2-40B4-BE49-F238E27FC236}">
                <a16:creationId xmlns:a16="http://schemas.microsoft.com/office/drawing/2014/main" id="{FC33529D-5438-58DA-2A94-BABF2F32A00C}"/>
              </a:ext>
            </a:extLst>
          </p:cNvPr>
          <p:cNvGrpSpPr/>
          <p:nvPr/>
        </p:nvGrpSpPr>
        <p:grpSpPr>
          <a:xfrm>
            <a:off x="2969509" y="3674782"/>
            <a:ext cx="1932840" cy="318960"/>
            <a:chOff x="2969509" y="3674782"/>
            <a:chExt cx="1932840" cy="318960"/>
          </a:xfrm>
        </p:grpSpPr>
        <mc:AlternateContent xmlns:mc="http://schemas.openxmlformats.org/markup-compatibility/2006">
          <mc:Choice xmlns:p14="http://schemas.microsoft.com/office/powerpoint/2010/main" Requires="p14">
            <p:contentPart p14:bwMode="auto" r:id="rId5">
              <p14:nvContentPartPr>
                <p14:cNvPr id="28" name="Freihand 27">
                  <a:extLst>
                    <a:ext uri="{FF2B5EF4-FFF2-40B4-BE49-F238E27FC236}">
                      <a16:creationId xmlns:a16="http://schemas.microsoft.com/office/drawing/2014/main" id="{19488B9F-ACB4-7E38-0534-983015A9BD2F}"/>
                    </a:ext>
                  </a:extLst>
                </p14:cNvPr>
                <p14:cNvContentPartPr/>
                <p14:nvPr/>
              </p14:nvContentPartPr>
              <p14:xfrm>
                <a:off x="2969509" y="3869182"/>
                <a:ext cx="1804320" cy="124560"/>
              </p14:xfrm>
            </p:contentPart>
          </mc:Choice>
          <mc:Fallback>
            <p:pic>
              <p:nvPicPr>
                <p:cNvPr id="28" name="Freihand 27">
                  <a:extLst>
                    <a:ext uri="{FF2B5EF4-FFF2-40B4-BE49-F238E27FC236}">
                      <a16:creationId xmlns:a16="http://schemas.microsoft.com/office/drawing/2014/main" id="{19488B9F-ACB4-7E38-0534-983015A9BD2F}"/>
                    </a:ext>
                  </a:extLst>
                </p:cNvPr>
                <p:cNvPicPr/>
                <p:nvPr/>
              </p:nvPicPr>
              <p:blipFill>
                <a:blip r:embed="rId6"/>
                <a:stretch>
                  <a:fillRect/>
                </a:stretch>
              </p:blipFill>
              <p:spPr>
                <a:xfrm>
                  <a:off x="2960509" y="3860542"/>
                  <a:ext cx="1821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9" name="Freihand 28">
                  <a:extLst>
                    <a:ext uri="{FF2B5EF4-FFF2-40B4-BE49-F238E27FC236}">
                      <a16:creationId xmlns:a16="http://schemas.microsoft.com/office/drawing/2014/main" id="{E75280C3-E3AA-7D35-A349-A123412E8FA3}"/>
                    </a:ext>
                  </a:extLst>
                </p14:cNvPr>
                <p14:cNvContentPartPr/>
                <p14:nvPr/>
              </p14:nvContentPartPr>
              <p14:xfrm>
                <a:off x="3648829" y="3689542"/>
                <a:ext cx="26280" cy="225000"/>
              </p14:xfrm>
            </p:contentPart>
          </mc:Choice>
          <mc:Fallback>
            <p:pic>
              <p:nvPicPr>
                <p:cNvPr id="29" name="Freihand 28">
                  <a:extLst>
                    <a:ext uri="{FF2B5EF4-FFF2-40B4-BE49-F238E27FC236}">
                      <a16:creationId xmlns:a16="http://schemas.microsoft.com/office/drawing/2014/main" id="{E75280C3-E3AA-7D35-A349-A123412E8FA3}"/>
                    </a:ext>
                  </a:extLst>
                </p:cNvPr>
                <p:cNvPicPr/>
                <p:nvPr/>
              </p:nvPicPr>
              <p:blipFill>
                <a:blip r:embed="rId8"/>
                <a:stretch>
                  <a:fillRect/>
                </a:stretch>
              </p:blipFill>
              <p:spPr>
                <a:xfrm>
                  <a:off x="3640189" y="3680902"/>
                  <a:ext cx="439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 name="Freihand 29">
                  <a:extLst>
                    <a:ext uri="{FF2B5EF4-FFF2-40B4-BE49-F238E27FC236}">
                      <a16:creationId xmlns:a16="http://schemas.microsoft.com/office/drawing/2014/main" id="{883255C6-C76C-B68D-44CF-18206B1B6996}"/>
                    </a:ext>
                  </a:extLst>
                </p14:cNvPr>
                <p14:cNvContentPartPr/>
                <p14:nvPr/>
              </p14:nvContentPartPr>
              <p14:xfrm>
                <a:off x="3631549" y="3806182"/>
                <a:ext cx="21240" cy="89640"/>
              </p14:xfrm>
            </p:contentPart>
          </mc:Choice>
          <mc:Fallback>
            <p:pic>
              <p:nvPicPr>
                <p:cNvPr id="30" name="Freihand 29">
                  <a:extLst>
                    <a:ext uri="{FF2B5EF4-FFF2-40B4-BE49-F238E27FC236}">
                      <a16:creationId xmlns:a16="http://schemas.microsoft.com/office/drawing/2014/main" id="{883255C6-C76C-B68D-44CF-18206B1B6996}"/>
                    </a:ext>
                  </a:extLst>
                </p:cNvPr>
                <p:cNvPicPr/>
                <p:nvPr/>
              </p:nvPicPr>
              <p:blipFill>
                <a:blip r:embed="rId10"/>
                <a:stretch>
                  <a:fillRect/>
                </a:stretch>
              </p:blipFill>
              <p:spPr>
                <a:xfrm>
                  <a:off x="3622909" y="3797542"/>
                  <a:ext cx="38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1" name="Freihand 30">
                  <a:extLst>
                    <a:ext uri="{FF2B5EF4-FFF2-40B4-BE49-F238E27FC236}">
                      <a16:creationId xmlns:a16="http://schemas.microsoft.com/office/drawing/2014/main" id="{43EDF86D-B468-1E79-C142-6F85EEC9085C}"/>
                    </a:ext>
                  </a:extLst>
                </p14:cNvPr>
                <p14:cNvContentPartPr/>
                <p14:nvPr/>
              </p14:nvContentPartPr>
              <p14:xfrm>
                <a:off x="3529309" y="3711862"/>
                <a:ext cx="182160" cy="196560"/>
              </p14:xfrm>
            </p:contentPart>
          </mc:Choice>
          <mc:Fallback>
            <p:pic>
              <p:nvPicPr>
                <p:cNvPr id="31" name="Freihand 30">
                  <a:extLst>
                    <a:ext uri="{FF2B5EF4-FFF2-40B4-BE49-F238E27FC236}">
                      <a16:creationId xmlns:a16="http://schemas.microsoft.com/office/drawing/2014/main" id="{43EDF86D-B468-1E79-C142-6F85EEC9085C}"/>
                    </a:ext>
                  </a:extLst>
                </p:cNvPr>
                <p:cNvPicPr/>
                <p:nvPr/>
              </p:nvPicPr>
              <p:blipFill>
                <a:blip r:embed="rId12"/>
                <a:stretch>
                  <a:fillRect/>
                </a:stretch>
              </p:blipFill>
              <p:spPr>
                <a:xfrm>
                  <a:off x="3520309" y="3702862"/>
                  <a:ext cx="199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2" name="Freihand 31">
                  <a:extLst>
                    <a:ext uri="{FF2B5EF4-FFF2-40B4-BE49-F238E27FC236}">
                      <a16:creationId xmlns:a16="http://schemas.microsoft.com/office/drawing/2014/main" id="{91160797-4CEC-E272-62B3-5ACAE735CBE3}"/>
                    </a:ext>
                  </a:extLst>
                </p14:cNvPr>
                <p14:cNvContentPartPr/>
                <p14:nvPr/>
              </p14:nvContentPartPr>
              <p14:xfrm>
                <a:off x="3735589" y="3701422"/>
                <a:ext cx="168840" cy="126000"/>
              </p14:xfrm>
            </p:contentPart>
          </mc:Choice>
          <mc:Fallback>
            <p:pic>
              <p:nvPicPr>
                <p:cNvPr id="32" name="Freihand 31">
                  <a:extLst>
                    <a:ext uri="{FF2B5EF4-FFF2-40B4-BE49-F238E27FC236}">
                      <a16:creationId xmlns:a16="http://schemas.microsoft.com/office/drawing/2014/main" id="{91160797-4CEC-E272-62B3-5ACAE735CBE3}"/>
                    </a:ext>
                  </a:extLst>
                </p:cNvPr>
                <p:cNvPicPr/>
                <p:nvPr/>
              </p:nvPicPr>
              <p:blipFill>
                <a:blip r:embed="rId14"/>
                <a:stretch>
                  <a:fillRect/>
                </a:stretch>
              </p:blipFill>
              <p:spPr>
                <a:xfrm>
                  <a:off x="3726949" y="3692782"/>
                  <a:ext cx="186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3" name="Freihand 32">
                  <a:extLst>
                    <a:ext uri="{FF2B5EF4-FFF2-40B4-BE49-F238E27FC236}">
                      <a16:creationId xmlns:a16="http://schemas.microsoft.com/office/drawing/2014/main" id="{A639A9B0-5C40-7861-D98A-41A96E37F4CC}"/>
                    </a:ext>
                  </a:extLst>
                </p14:cNvPr>
                <p14:cNvContentPartPr/>
                <p14:nvPr/>
              </p14:nvContentPartPr>
              <p14:xfrm>
                <a:off x="4034029" y="3752182"/>
                <a:ext cx="22680" cy="144360"/>
              </p14:xfrm>
            </p:contentPart>
          </mc:Choice>
          <mc:Fallback>
            <p:pic>
              <p:nvPicPr>
                <p:cNvPr id="33" name="Freihand 32">
                  <a:extLst>
                    <a:ext uri="{FF2B5EF4-FFF2-40B4-BE49-F238E27FC236}">
                      <a16:creationId xmlns:a16="http://schemas.microsoft.com/office/drawing/2014/main" id="{A639A9B0-5C40-7861-D98A-41A96E37F4CC}"/>
                    </a:ext>
                  </a:extLst>
                </p:cNvPr>
                <p:cNvPicPr/>
                <p:nvPr/>
              </p:nvPicPr>
              <p:blipFill>
                <a:blip r:embed="rId16"/>
                <a:stretch>
                  <a:fillRect/>
                </a:stretch>
              </p:blipFill>
              <p:spPr>
                <a:xfrm>
                  <a:off x="4025029" y="3743182"/>
                  <a:ext cx="40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4" name="Freihand 33">
                  <a:extLst>
                    <a:ext uri="{FF2B5EF4-FFF2-40B4-BE49-F238E27FC236}">
                      <a16:creationId xmlns:a16="http://schemas.microsoft.com/office/drawing/2014/main" id="{4EE17486-A118-AB4E-4CF7-8E4FD04B9D5F}"/>
                    </a:ext>
                  </a:extLst>
                </p14:cNvPr>
                <p14:cNvContentPartPr/>
                <p14:nvPr/>
              </p14:nvContentPartPr>
              <p14:xfrm>
                <a:off x="4010989" y="3705382"/>
                <a:ext cx="129600" cy="95040"/>
              </p14:xfrm>
            </p:contentPart>
          </mc:Choice>
          <mc:Fallback>
            <p:pic>
              <p:nvPicPr>
                <p:cNvPr id="34" name="Freihand 33">
                  <a:extLst>
                    <a:ext uri="{FF2B5EF4-FFF2-40B4-BE49-F238E27FC236}">
                      <a16:creationId xmlns:a16="http://schemas.microsoft.com/office/drawing/2014/main" id="{4EE17486-A118-AB4E-4CF7-8E4FD04B9D5F}"/>
                    </a:ext>
                  </a:extLst>
                </p:cNvPr>
                <p:cNvPicPr/>
                <p:nvPr/>
              </p:nvPicPr>
              <p:blipFill>
                <a:blip r:embed="rId18"/>
                <a:stretch>
                  <a:fillRect/>
                </a:stretch>
              </p:blipFill>
              <p:spPr>
                <a:xfrm>
                  <a:off x="4002349" y="3696382"/>
                  <a:ext cx="147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 name="Freihand 34">
                  <a:extLst>
                    <a:ext uri="{FF2B5EF4-FFF2-40B4-BE49-F238E27FC236}">
                      <a16:creationId xmlns:a16="http://schemas.microsoft.com/office/drawing/2014/main" id="{321B7E7B-A5C9-BBD6-559C-4F2733CC6CCF}"/>
                    </a:ext>
                  </a:extLst>
                </p14:cNvPr>
                <p14:cNvContentPartPr/>
                <p14:nvPr/>
              </p14:nvContentPartPr>
              <p14:xfrm>
                <a:off x="4183789" y="3703222"/>
                <a:ext cx="54360" cy="157680"/>
              </p14:xfrm>
            </p:contentPart>
          </mc:Choice>
          <mc:Fallback>
            <p:pic>
              <p:nvPicPr>
                <p:cNvPr id="35" name="Freihand 34">
                  <a:extLst>
                    <a:ext uri="{FF2B5EF4-FFF2-40B4-BE49-F238E27FC236}">
                      <a16:creationId xmlns:a16="http://schemas.microsoft.com/office/drawing/2014/main" id="{321B7E7B-A5C9-BBD6-559C-4F2733CC6CCF}"/>
                    </a:ext>
                  </a:extLst>
                </p:cNvPr>
                <p:cNvPicPr/>
                <p:nvPr/>
              </p:nvPicPr>
              <p:blipFill>
                <a:blip r:embed="rId20"/>
                <a:stretch>
                  <a:fillRect/>
                </a:stretch>
              </p:blipFill>
              <p:spPr>
                <a:xfrm>
                  <a:off x="4174789" y="3694582"/>
                  <a:ext cx="72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6" name="Freihand 35">
                  <a:extLst>
                    <a:ext uri="{FF2B5EF4-FFF2-40B4-BE49-F238E27FC236}">
                      <a16:creationId xmlns:a16="http://schemas.microsoft.com/office/drawing/2014/main" id="{CD776BA7-0011-8240-7699-4D2B9EF69606}"/>
                    </a:ext>
                  </a:extLst>
                </p14:cNvPr>
                <p14:cNvContentPartPr/>
                <p14:nvPr/>
              </p14:nvContentPartPr>
              <p14:xfrm>
                <a:off x="4357309" y="3754342"/>
                <a:ext cx="13680" cy="131760"/>
              </p14:xfrm>
            </p:contentPart>
          </mc:Choice>
          <mc:Fallback>
            <p:pic>
              <p:nvPicPr>
                <p:cNvPr id="36" name="Freihand 35">
                  <a:extLst>
                    <a:ext uri="{FF2B5EF4-FFF2-40B4-BE49-F238E27FC236}">
                      <a16:creationId xmlns:a16="http://schemas.microsoft.com/office/drawing/2014/main" id="{CD776BA7-0011-8240-7699-4D2B9EF69606}"/>
                    </a:ext>
                  </a:extLst>
                </p:cNvPr>
                <p:cNvPicPr/>
                <p:nvPr/>
              </p:nvPicPr>
              <p:blipFill>
                <a:blip r:embed="rId22"/>
                <a:stretch>
                  <a:fillRect/>
                </a:stretch>
              </p:blipFill>
              <p:spPr>
                <a:xfrm>
                  <a:off x="4348669" y="3745342"/>
                  <a:ext cx="31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A3053611-F4B2-101F-F6AF-1A4C1AB10BBE}"/>
                    </a:ext>
                  </a:extLst>
                </p14:cNvPr>
                <p14:cNvContentPartPr/>
                <p14:nvPr/>
              </p14:nvContentPartPr>
              <p14:xfrm>
                <a:off x="4333189" y="3701062"/>
                <a:ext cx="167760" cy="84240"/>
              </p14:xfrm>
            </p:contentPart>
          </mc:Choice>
          <mc:Fallback>
            <p:pic>
              <p:nvPicPr>
                <p:cNvPr id="37" name="Freihand 36">
                  <a:extLst>
                    <a:ext uri="{FF2B5EF4-FFF2-40B4-BE49-F238E27FC236}">
                      <a16:creationId xmlns:a16="http://schemas.microsoft.com/office/drawing/2014/main" id="{A3053611-F4B2-101F-F6AF-1A4C1AB10BBE}"/>
                    </a:ext>
                  </a:extLst>
                </p:cNvPr>
                <p:cNvPicPr/>
                <p:nvPr/>
              </p:nvPicPr>
              <p:blipFill>
                <a:blip r:embed="rId24"/>
                <a:stretch>
                  <a:fillRect/>
                </a:stretch>
              </p:blipFill>
              <p:spPr>
                <a:xfrm>
                  <a:off x="4324189" y="3692062"/>
                  <a:ext cx="185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8" name="Freihand 37">
                  <a:extLst>
                    <a:ext uri="{FF2B5EF4-FFF2-40B4-BE49-F238E27FC236}">
                      <a16:creationId xmlns:a16="http://schemas.microsoft.com/office/drawing/2014/main" id="{D9C2888B-E2CD-476F-23A2-85C2D06F8180}"/>
                    </a:ext>
                  </a:extLst>
                </p14:cNvPr>
                <p14:cNvContentPartPr/>
                <p14:nvPr/>
              </p14:nvContentPartPr>
              <p14:xfrm>
                <a:off x="4495549" y="3701422"/>
                <a:ext cx="77760" cy="178560"/>
              </p14:xfrm>
            </p:contentPart>
          </mc:Choice>
          <mc:Fallback>
            <p:pic>
              <p:nvPicPr>
                <p:cNvPr id="38" name="Freihand 37">
                  <a:extLst>
                    <a:ext uri="{FF2B5EF4-FFF2-40B4-BE49-F238E27FC236}">
                      <a16:creationId xmlns:a16="http://schemas.microsoft.com/office/drawing/2014/main" id="{D9C2888B-E2CD-476F-23A2-85C2D06F8180}"/>
                    </a:ext>
                  </a:extLst>
                </p:cNvPr>
                <p:cNvPicPr/>
                <p:nvPr/>
              </p:nvPicPr>
              <p:blipFill>
                <a:blip r:embed="rId26"/>
                <a:stretch>
                  <a:fillRect/>
                </a:stretch>
              </p:blipFill>
              <p:spPr>
                <a:xfrm>
                  <a:off x="4486909" y="3692782"/>
                  <a:ext cx="95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9" name="Freihand 38">
                  <a:extLst>
                    <a:ext uri="{FF2B5EF4-FFF2-40B4-BE49-F238E27FC236}">
                      <a16:creationId xmlns:a16="http://schemas.microsoft.com/office/drawing/2014/main" id="{B9D345B3-63C9-3D8F-3782-5D365968A6DA}"/>
                    </a:ext>
                  </a:extLst>
                </p14:cNvPr>
                <p14:cNvContentPartPr/>
                <p14:nvPr/>
              </p14:nvContentPartPr>
              <p14:xfrm>
                <a:off x="4702549" y="3710782"/>
                <a:ext cx="65520" cy="172080"/>
              </p14:xfrm>
            </p:contentPart>
          </mc:Choice>
          <mc:Fallback>
            <p:pic>
              <p:nvPicPr>
                <p:cNvPr id="39" name="Freihand 38">
                  <a:extLst>
                    <a:ext uri="{FF2B5EF4-FFF2-40B4-BE49-F238E27FC236}">
                      <a16:creationId xmlns:a16="http://schemas.microsoft.com/office/drawing/2014/main" id="{B9D345B3-63C9-3D8F-3782-5D365968A6DA}"/>
                    </a:ext>
                  </a:extLst>
                </p:cNvPr>
                <p:cNvPicPr/>
                <p:nvPr/>
              </p:nvPicPr>
              <p:blipFill>
                <a:blip r:embed="rId28"/>
                <a:stretch>
                  <a:fillRect/>
                </a:stretch>
              </p:blipFill>
              <p:spPr>
                <a:xfrm>
                  <a:off x="4693909" y="3702142"/>
                  <a:ext cx="831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0" name="Freihand 39">
                  <a:extLst>
                    <a:ext uri="{FF2B5EF4-FFF2-40B4-BE49-F238E27FC236}">
                      <a16:creationId xmlns:a16="http://schemas.microsoft.com/office/drawing/2014/main" id="{CDA61B8B-D8F4-88DF-F088-DBF8DC1645B5}"/>
                    </a:ext>
                  </a:extLst>
                </p14:cNvPr>
                <p14:cNvContentPartPr/>
                <p14:nvPr/>
              </p14:nvContentPartPr>
              <p14:xfrm>
                <a:off x="4632349" y="3674782"/>
                <a:ext cx="171360" cy="144360"/>
              </p14:xfrm>
            </p:contentPart>
          </mc:Choice>
          <mc:Fallback>
            <p:pic>
              <p:nvPicPr>
                <p:cNvPr id="40" name="Freihand 39">
                  <a:extLst>
                    <a:ext uri="{FF2B5EF4-FFF2-40B4-BE49-F238E27FC236}">
                      <a16:creationId xmlns:a16="http://schemas.microsoft.com/office/drawing/2014/main" id="{CDA61B8B-D8F4-88DF-F088-DBF8DC1645B5}"/>
                    </a:ext>
                  </a:extLst>
                </p:cNvPr>
                <p:cNvPicPr/>
                <p:nvPr/>
              </p:nvPicPr>
              <p:blipFill>
                <a:blip r:embed="rId30"/>
                <a:stretch>
                  <a:fillRect/>
                </a:stretch>
              </p:blipFill>
              <p:spPr>
                <a:xfrm>
                  <a:off x="4623709" y="3665782"/>
                  <a:ext cx="189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1" name="Freihand 40">
                  <a:extLst>
                    <a:ext uri="{FF2B5EF4-FFF2-40B4-BE49-F238E27FC236}">
                      <a16:creationId xmlns:a16="http://schemas.microsoft.com/office/drawing/2014/main" id="{8896F2E4-7794-9BD7-E5EC-6B13D1C08B25}"/>
                    </a:ext>
                  </a:extLst>
                </p14:cNvPr>
                <p14:cNvContentPartPr/>
                <p14:nvPr/>
              </p14:nvContentPartPr>
              <p14:xfrm>
                <a:off x="4811989" y="3694222"/>
                <a:ext cx="90360" cy="193680"/>
              </p14:xfrm>
            </p:contentPart>
          </mc:Choice>
          <mc:Fallback>
            <p:pic>
              <p:nvPicPr>
                <p:cNvPr id="41" name="Freihand 40">
                  <a:extLst>
                    <a:ext uri="{FF2B5EF4-FFF2-40B4-BE49-F238E27FC236}">
                      <a16:creationId xmlns:a16="http://schemas.microsoft.com/office/drawing/2014/main" id="{8896F2E4-7794-9BD7-E5EC-6B13D1C08B25}"/>
                    </a:ext>
                  </a:extLst>
                </p:cNvPr>
                <p:cNvPicPr/>
                <p:nvPr/>
              </p:nvPicPr>
              <p:blipFill>
                <a:blip r:embed="rId32"/>
                <a:stretch>
                  <a:fillRect/>
                </a:stretch>
              </p:blipFill>
              <p:spPr>
                <a:xfrm>
                  <a:off x="4802989" y="3685222"/>
                  <a:ext cx="108000" cy="211320"/>
                </a:xfrm>
                <a:prstGeom prst="rect">
                  <a:avLst/>
                </a:prstGeom>
              </p:spPr>
            </p:pic>
          </mc:Fallback>
        </mc:AlternateContent>
      </p:grpSp>
      <p:grpSp>
        <p:nvGrpSpPr>
          <p:cNvPr id="44" name="Gruppieren 43">
            <a:extLst>
              <a:ext uri="{FF2B5EF4-FFF2-40B4-BE49-F238E27FC236}">
                <a16:creationId xmlns:a16="http://schemas.microsoft.com/office/drawing/2014/main" id="{43EA562E-024E-3474-DFE5-B5D3DE334CC3}"/>
              </a:ext>
            </a:extLst>
          </p:cNvPr>
          <p:cNvGrpSpPr/>
          <p:nvPr/>
        </p:nvGrpSpPr>
        <p:grpSpPr>
          <a:xfrm>
            <a:off x="5478349" y="3612142"/>
            <a:ext cx="2488680" cy="389160"/>
            <a:chOff x="5478349" y="3612142"/>
            <a:chExt cx="2488680" cy="389160"/>
          </a:xfrm>
        </p:grpSpPr>
        <mc:AlternateContent xmlns:mc="http://schemas.openxmlformats.org/markup-compatibility/2006">
          <mc:Choice xmlns:p14="http://schemas.microsoft.com/office/powerpoint/2010/main" Requires="p14">
            <p:contentPart p14:bwMode="auto" r:id="rId33">
              <p14:nvContentPartPr>
                <p14:cNvPr id="12" name="Freihand 11">
                  <a:extLst>
                    <a:ext uri="{FF2B5EF4-FFF2-40B4-BE49-F238E27FC236}">
                      <a16:creationId xmlns:a16="http://schemas.microsoft.com/office/drawing/2014/main" id="{3CAF14E8-E931-CF44-C388-89D06B94FDA0}"/>
                    </a:ext>
                  </a:extLst>
                </p14:cNvPr>
                <p14:cNvContentPartPr/>
                <p14:nvPr/>
              </p14:nvContentPartPr>
              <p14:xfrm>
                <a:off x="6109789" y="3728062"/>
                <a:ext cx="99360" cy="205200"/>
              </p14:xfrm>
            </p:contentPart>
          </mc:Choice>
          <mc:Fallback>
            <p:pic>
              <p:nvPicPr>
                <p:cNvPr id="12" name="Freihand 11">
                  <a:extLst>
                    <a:ext uri="{FF2B5EF4-FFF2-40B4-BE49-F238E27FC236}">
                      <a16:creationId xmlns:a16="http://schemas.microsoft.com/office/drawing/2014/main" id="{3CAF14E8-E931-CF44-C388-89D06B94FDA0}"/>
                    </a:ext>
                  </a:extLst>
                </p:cNvPr>
                <p:cNvPicPr/>
                <p:nvPr/>
              </p:nvPicPr>
              <p:blipFill>
                <a:blip r:embed="rId34"/>
                <a:stretch>
                  <a:fillRect/>
                </a:stretch>
              </p:blipFill>
              <p:spPr>
                <a:xfrm>
                  <a:off x="6100789" y="3719062"/>
                  <a:ext cx="117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 name="Freihand 12">
                  <a:extLst>
                    <a:ext uri="{FF2B5EF4-FFF2-40B4-BE49-F238E27FC236}">
                      <a16:creationId xmlns:a16="http://schemas.microsoft.com/office/drawing/2014/main" id="{A8579D7A-FCCC-6671-F070-FA3F95AABF78}"/>
                    </a:ext>
                  </a:extLst>
                </p14:cNvPr>
                <p14:cNvContentPartPr/>
                <p14:nvPr/>
              </p14:nvContentPartPr>
              <p14:xfrm>
                <a:off x="6274669" y="3747142"/>
                <a:ext cx="79560" cy="138240"/>
              </p14:xfrm>
            </p:contentPart>
          </mc:Choice>
          <mc:Fallback>
            <p:pic>
              <p:nvPicPr>
                <p:cNvPr id="13" name="Freihand 12">
                  <a:extLst>
                    <a:ext uri="{FF2B5EF4-FFF2-40B4-BE49-F238E27FC236}">
                      <a16:creationId xmlns:a16="http://schemas.microsoft.com/office/drawing/2014/main" id="{A8579D7A-FCCC-6671-F070-FA3F95AABF78}"/>
                    </a:ext>
                  </a:extLst>
                </p:cNvPr>
                <p:cNvPicPr/>
                <p:nvPr/>
              </p:nvPicPr>
              <p:blipFill>
                <a:blip r:embed="rId36"/>
                <a:stretch>
                  <a:fillRect/>
                </a:stretch>
              </p:blipFill>
              <p:spPr>
                <a:xfrm>
                  <a:off x="6266029" y="3738142"/>
                  <a:ext cx="97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 name="Freihand 13">
                  <a:extLst>
                    <a:ext uri="{FF2B5EF4-FFF2-40B4-BE49-F238E27FC236}">
                      <a16:creationId xmlns:a16="http://schemas.microsoft.com/office/drawing/2014/main" id="{1378E320-A120-6F4F-300B-2265B82D3A32}"/>
                    </a:ext>
                  </a:extLst>
                </p14:cNvPr>
                <p14:cNvContentPartPr/>
                <p14:nvPr/>
              </p14:nvContentPartPr>
              <p14:xfrm>
                <a:off x="6437389" y="3864142"/>
                <a:ext cx="10440" cy="92880"/>
              </p14:xfrm>
            </p:contentPart>
          </mc:Choice>
          <mc:Fallback>
            <p:pic>
              <p:nvPicPr>
                <p:cNvPr id="14" name="Freihand 13">
                  <a:extLst>
                    <a:ext uri="{FF2B5EF4-FFF2-40B4-BE49-F238E27FC236}">
                      <a16:creationId xmlns:a16="http://schemas.microsoft.com/office/drawing/2014/main" id="{1378E320-A120-6F4F-300B-2265B82D3A32}"/>
                    </a:ext>
                  </a:extLst>
                </p:cNvPr>
                <p:cNvPicPr/>
                <p:nvPr/>
              </p:nvPicPr>
              <p:blipFill>
                <a:blip r:embed="rId38"/>
                <a:stretch>
                  <a:fillRect/>
                </a:stretch>
              </p:blipFill>
              <p:spPr>
                <a:xfrm>
                  <a:off x="6428389" y="3855142"/>
                  <a:ext cx="28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 name="Freihand 14">
                  <a:extLst>
                    <a:ext uri="{FF2B5EF4-FFF2-40B4-BE49-F238E27FC236}">
                      <a16:creationId xmlns:a16="http://schemas.microsoft.com/office/drawing/2014/main" id="{EE0EEA11-CC64-8995-4477-20A54AE1CB0B}"/>
                    </a:ext>
                  </a:extLst>
                </p14:cNvPr>
                <p14:cNvContentPartPr/>
                <p14:nvPr/>
              </p14:nvContentPartPr>
              <p14:xfrm>
                <a:off x="6524149" y="3730942"/>
                <a:ext cx="85320" cy="142920"/>
              </p14:xfrm>
            </p:contentPart>
          </mc:Choice>
          <mc:Fallback>
            <p:pic>
              <p:nvPicPr>
                <p:cNvPr id="15" name="Freihand 14">
                  <a:extLst>
                    <a:ext uri="{FF2B5EF4-FFF2-40B4-BE49-F238E27FC236}">
                      <a16:creationId xmlns:a16="http://schemas.microsoft.com/office/drawing/2014/main" id="{EE0EEA11-CC64-8995-4477-20A54AE1CB0B}"/>
                    </a:ext>
                  </a:extLst>
                </p:cNvPr>
                <p:cNvPicPr/>
                <p:nvPr/>
              </p:nvPicPr>
              <p:blipFill>
                <a:blip r:embed="rId40"/>
                <a:stretch>
                  <a:fillRect/>
                </a:stretch>
              </p:blipFill>
              <p:spPr>
                <a:xfrm>
                  <a:off x="6515149" y="3722302"/>
                  <a:ext cx="102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 name="Freihand 15">
                  <a:extLst>
                    <a:ext uri="{FF2B5EF4-FFF2-40B4-BE49-F238E27FC236}">
                      <a16:creationId xmlns:a16="http://schemas.microsoft.com/office/drawing/2014/main" id="{0A917E47-4474-4C30-480A-CCEA78F87B43}"/>
                    </a:ext>
                  </a:extLst>
                </p14:cNvPr>
                <p14:cNvContentPartPr/>
                <p14:nvPr/>
              </p14:nvContentPartPr>
              <p14:xfrm>
                <a:off x="6602989" y="3776302"/>
                <a:ext cx="19800" cy="127440"/>
              </p14:xfrm>
            </p:contentPart>
          </mc:Choice>
          <mc:Fallback>
            <p:pic>
              <p:nvPicPr>
                <p:cNvPr id="16" name="Freihand 15">
                  <a:extLst>
                    <a:ext uri="{FF2B5EF4-FFF2-40B4-BE49-F238E27FC236}">
                      <a16:creationId xmlns:a16="http://schemas.microsoft.com/office/drawing/2014/main" id="{0A917E47-4474-4C30-480A-CCEA78F87B43}"/>
                    </a:ext>
                  </a:extLst>
                </p:cNvPr>
                <p:cNvPicPr/>
                <p:nvPr/>
              </p:nvPicPr>
              <p:blipFill>
                <a:blip r:embed="rId42"/>
                <a:stretch>
                  <a:fillRect/>
                </a:stretch>
              </p:blipFill>
              <p:spPr>
                <a:xfrm>
                  <a:off x="6593989" y="3767662"/>
                  <a:ext cx="37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 name="Freihand 16">
                  <a:extLst>
                    <a:ext uri="{FF2B5EF4-FFF2-40B4-BE49-F238E27FC236}">
                      <a16:creationId xmlns:a16="http://schemas.microsoft.com/office/drawing/2014/main" id="{5AB14C13-A432-D80B-D622-C17FE2912F6A}"/>
                    </a:ext>
                  </a:extLst>
                </p14:cNvPr>
                <p14:cNvContentPartPr/>
                <p14:nvPr/>
              </p14:nvContentPartPr>
              <p14:xfrm>
                <a:off x="6725749" y="3719782"/>
                <a:ext cx="78840" cy="174600"/>
              </p14:xfrm>
            </p:contentPart>
          </mc:Choice>
          <mc:Fallback>
            <p:pic>
              <p:nvPicPr>
                <p:cNvPr id="17" name="Freihand 16">
                  <a:extLst>
                    <a:ext uri="{FF2B5EF4-FFF2-40B4-BE49-F238E27FC236}">
                      <a16:creationId xmlns:a16="http://schemas.microsoft.com/office/drawing/2014/main" id="{5AB14C13-A432-D80B-D622-C17FE2912F6A}"/>
                    </a:ext>
                  </a:extLst>
                </p:cNvPr>
                <p:cNvPicPr/>
                <p:nvPr/>
              </p:nvPicPr>
              <p:blipFill>
                <a:blip r:embed="rId44"/>
                <a:stretch>
                  <a:fillRect/>
                </a:stretch>
              </p:blipFill>
              <p:spPr>
                <a:xfrm>
                  <a:off x="6716749" y="3710782"/>
                  <a:ext cx="96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8" name="Freihand 17">
                  <a:extLst>
                    <a:ext uri="{FF2B5EF4-FFF2-40B4-BE49-F238E27FC236}">
                      <a16:creationId xmlns:a16="http://schemas.microsoft.com/office/drawing/2014/main" id="{2DD63A88-651E-78B5-8D78-7A2847ECB902}"/>
                    </a:ext>
                  </a:extLst>
                </p14:cNvPr>
                <p14:cNvContentPartPr/>
                <p14:nvPr/>
              </p14:nvContentPartPr>
              <p14:xfrm>
                <a:off x="6892429" y="3830662"/>
                <a:ext cx="15840" cy="109080"/>
              </p14:xfrm>
            </p:contentPart>
          </mc:Choice>
          <mc:Fallback>
            <p:pic>
              <p:nvPicPr>
                <p:cNvPr id="18" name="Freihand 17">
                  <a:extLst>
                    <a:ext uri="{FF2B5EF4-FFF2-40B4-BE49-F238E27FC236}">
                      <a16:creationId xmlns:a16="http://schemas.microsoft.com/office/drawing/2014/main" id="{2DD63A88-651E-78B5-8D78-7A2847ECB902}"/>
                    </a:ext>
                  </a:extLst>
                </p:cNvPr>
                <p:cNvPicPr/>
                <p:nvPr/>
              </p:nvPicPr>
              <p:blipFill>
                <a:blip r:embed="rId46"/>
                <a:stretch>
                  <a:fillRect/>
                </a:stretch>
              </p:blipFill>
              <p:spPr>
                <a:xfrm>
                  <a:off x="6883429" y="3821662"/>
                  <a:ext cx="33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9" name="Freihand 18">
                  <a:extLst>
                    <a:ext uri="{FF2B5EF4-FFF2-40B4-BE49-F238E27FC236}">
                      <a16:creationId xmlns:a16="http://schemas.microsoft.com/office/drawing/2014/main" id="{B252135F-F781-ED29-3584-CB15D4CFBE30}"/>
                    </a:ext>
                  </a:extLst>
                </p14:cNvPr>
                <p14:cNvContentPartPr/>
                <p14:nvPr/>
              </p14:nvContentPartPr>
              <p14:xfrm>
                <a:off x="6980269" y="3724462"/>
                <a:ext cx="104400" cy="153720"/>
              </p14:xfrm>
            </p:contentPart>
          </mc:Choice>
          <mc:Fallback>
            <p:pic>
              <p:nvPicPr>
                <p:cNvPr id="19" name="Freihand 18">
                  <a:extLst>
                    <a:ext uri="{FF2B5EF4-FFF2-40B4-BE49-F238E27FC236}">
                      <a16:creationId xmlns:a16="http://schemas.microsoft.com/office/drawing/2014/main" id="{B252135F-F781-ED29-3584-CB15D4CFBE30}"/>
                    </a:ext>
                  </a:extLst>
                </p:cNvPr>
                <p:cNvPicPr/>
                <p:nvPr/>
              </p:nvPicPr>
              <p:blipFill>
                <a:blip r:embed="rId48"/>
                <a:stretch>
                  <a:fillRect/>
                </a:stretch>
              </p:blipFill>
              <p:spPr>
                <a:xfrm>
                  <a:off x="6971269" y="3715462"/>
                  <a:ext cx="122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 name="Freihand 19">
                  <a:extLst>
                    <a:ext uri="{FF2B5EF4-FFF2-40B4-BE49-F238E27FC236}">
                      <a16:creationId xmlns:a16="http://schemas.microsoft.com/office/drawing/2014/main" id="{3B0A6DE5-D5E1-0F03-CF15-404C64CD7F0A}"/>
                    </a:ext>
                  </a:extLst>
                </p14:cNvPr>
                <p14:cNvContentPartPr/>
                <p14:nvPr/>
              </p14:nvContentPartPr>
              <p14:xfrm>
                <a:off x="7168909" y="3718342"/>
                <a:ext cx="115200" cy="174240"/>
              </p14:xfrm>
            </p:contentPart>
          </mc:Choice>
          <mc:Fallback>
            <p:pic>
              <p:nvPicPr>
                <p:cNvPr id="20" name="Freihand 19">
                  <a:extLst>
                    <a:ext uri="{FF2B5EF4-FFF2-40B4-BE49-F238E27FC236}">
                      <a16:creationId xmlns:a16="http://schemas.microsoft.com/office/drawing/2014/main" id="{3B0A6DE5-D5E1-0F03-CF15-404C64CD7F0A}"/>
                    </a:ext>
                  </a:extLst>
                </p:cNvPr>
                <p:cNvPicPr/>
                <p:nvPr/>
              </p:nvPicPr>
              <p:blipFill>
                <a:blip r:embed="rId50"/>
                <a:stretch>
                  <a:fillRect/>
                </a:stretch>
              </p:blipFill>
              <p:spPr>
                <a:xfrm>
                  <a:off x="7160269" y="3709342"/>
                  <a:ext cx="132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 name="Freihand 20">
                  <a:extLst>
                    <a:ext uri="{FF2B5EF4-FFF2-40B4-BE49-F238E27FC236}">
                      <a16:creationId xmlns:a16="http://schemas.microsoft.com/office/drawing/2014/main" id="{F331A4DF-1014-44B4-235E-CC9D26965067}"/>
                    </a:ext>
                  </a:extLst>
                </p14:cNvPr>
                <p14:cNvContentPartPr/>
                <p14:nvPr/>
              </p14:nvContentPartPr>
              <p14:xfrm>
                <a:off x="7393549" y="3812662"/>
                <a:ext cx="21600" cy="118440"/>
              </p14:xfrm>
            </p:contentPart>
          </mc:Choice>
          <mc:Fallback>
            <p:pic>
              <p:nvPicPr>
                <p:cNvPr id="21" name="Freihand 20">
                  <a:extLst>
                    <a:ext uri="{FF2B5EF4-FFF2-40B4-BE49-F238E27FC236}">
                      <a16:creationId xmlns:a16="http://schemas.microsoft.com/office/drawing/2014/main" id="{F331A4DF-1014-44B4-235E-CC9D26965067}"/>
                    </a:ext>
                  </a:extLst>
                </p:cNvPr>
                <p:cNvPicPr/>
                <p:nvPr/>
              </p:nvPicPr>
              <p:blipFill>
                <a:blip r:embed="rId52"/>
                <a:stretch>
                  <a:fillRect/>
                </a:stretch>
              </p:blipFill>
              <p:spPr>
                <a:xfrm>
                  <a:off x="7384549" y="3803662"/>
                  <a:ext cx="39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 name="Freihand 21">
                  <a:extLst>
                    <a:ext uri="{FF2B5EF4-FFF2-40B4-BE49-F238E27FC236}">
                      <a16:creationId xmlns:a16="http://schemas.microsoft.com/office/drawing/2014/main" id="{D55CB148-B90F-BC39-D65D-F8C121F8ECE0}"/>
                    </a:ext>
                  </a:extLst>
                </p14:cNvPr>
                <p14:cNvContentPartPr/>
                <p14:nvPr/>
              </p14:nvContentPartPr>
              <p14:xfrm>
                <a:off x="7490029" y="3724822"/>
                <a:ext cx="109080" cy="152640"/>
              </p14:xfrm>
            </p:contentPart>
          </mc:Choice>
          <mc:Fallback>
            <p:pic>
              <p:nvPicPr>
                <p:cNvPr id="22" name="Freihand 21">
                  <a:extLst>
                    <a:ext uri="{FF2B5EF4-FFF2-40B4-BE49-F238E27FC236}">
                      <a16:creationId xmlns:a16="http://schemas.microsoft.com/office/drawing/2014/main" id="{D55CB148-B90F-BC39-D65D-F8C121F8ECE0}"/>
                    </a:ext>
                  </a:extLst>
                </p:cNvPr>
                <p:cNvPicPr/>
                <p:nvPr/>
              </p:nvPicPr>
              <p:blipFill>
                <a:blip r:embed="rId54"/>
                <a:stretch>
                  <a:fillRect/>
                </a:stretch>
              </p:blipFill>
              <p:spPr>
                <a:xfrm>
                  <a:off x="7481389" y="3715822"/>
                  <a:ext cx="126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 name="Freihand 22">
                  <a:extLst>
                    <a:ext uri="{FF2B5EF4-FFF2-40B4-BE49-F238E27FC236}">
                      <a16:creationId xmlns:a16="http://schemas.microsoft.com/office/drawing/2014/main" id="{48493A35-37CB-8A93-CA80-1DF0BE4395B7}"/>
                    </a:ext>
                  </a:extLst>
                </p14:cNvPr>
                <p14:cNvContentPartPr/>
                <p14:nvPr/>
              </p14:nvContentPartPr>
              <p14:xfrm>
                <a:off x="7659589" y="3730582"/>
                <a:ext cx="105120" cy="161640"/>
              </p14:xfrm>
            </p:contentPart>
          </mc:Choice>
          <mc:Fallback>
            <p:pic>
              <p:nvPicPr>
                <p:cNvPr id="23" name="Freihand 22">
                  <a:extLst>
                    <a:ext uri="{FF2B5EF4-FFF2-40B4-BE49-F238E27FC236}">
                      <a16:creationId xmlns:a16="http://schemas.microsoft.com/office/drawing/2014/main" id="{48493A35-37CB-8A93-CA80-1DF0BE4395B7}"/>
                    </a:ext>
                  </a:extLst>
                </p:cNvPr>
                <p:cNvPicPr/>
                <p:nvPr/>
              </p:nvPicPr>
              <p:blipFill>
                <a:blip r:embed="rId56"/>
                <a:stretch>
                  <a:fillRect/>
                </a:stretch>
              </p:blipFill>
              <p:spPr>
                <a:xfrm>
                  <a:off x="7650949" y="3721582"/>
                  <a:ext cx="122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4" name="Freihand 23">
                  <a:extLst>
                    <a:ext uri="{FF2B5EF4-FFF2-40B4-BE49-F238E27FC236}">
                      <a16:creationId xmlns:a16="http://schemas.microsoft.com/office/drawing/2014/main" id="{86DFA53B-A85F-0783-7B4C-A3917C5BF0DD}"/>
                    </a:ext>
                  </a:extLst>
                </p14:cNvPr>
                <p14:cNvContentPartPr/>
                <p14:nvPr/>
              </p14:nvContentPartPr>
              <p14:xfrm>
                <a:off x="7780909" y="3694222"/>
                <a:ext cx="186120" cy="245520"/>
              </p14:xfrm>
            </p:contentPart>
          </mc:Choice>
          <mc:Fallback>
            <p:pic>
              <p:nvPicPr>
                <p:cNvPr id="24" name="Freihand 23">
                  <a:extLst>
                    <a:ext uri="{FF2B5EF4-FFF2-40B4-BE49-F238E27FC236}">
                      <a16:creationId xmlns:a16="http://schemas.microsoft.com/office/drawing/2014/main" id="{86DFA53B-A85F-0783-7B4C-A3917C5BF0DD}"/>
                    </a:ext>
                  </a:extLst>
                </p:cNvPr>
                <p:cNvPicPr/>
                <p:nvPr/>
              </p:nvPicPr>
              <p:blipFill>
                <a:blip r:embed="rId58"/>
                <a:stretch>
                  <a:fillRect/>
                </a:stretch>
              </p:blipFill>
              <p:spPr>
                <a:xfrm>
                  <a:off x="7771909" y="3685582"/>
                  <a:ext cx="2037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 name="Freihand 4">
                  <a:extLst>
                    <a:ext uri="{FF2B5EF4-FFF2-40B4-BE49-F238E27FC236}">
                      <a16:creationId xmlns:a16="http://schemas.microsoft.com/office/drawing/2014/main" id="{957D129A-C4AE-C31D-E978-8305FE918E5B}"/>
                    </a:ext>
                  </a:extLst>
                </p14:cNvPr>
                <p14:cNvContentPartPr/>
                <p14:nvPr/>
              </p14:nvContentPartPr>
              <p14:xfrm>
                <a:off x="5555749" y="3712942"/>
                <a:ext cx="155160" cy="216000"/>
              </p14:xfrm>
            </p:contentPart>
          </mc:Choice>
          <mc:Fallback>
            <p:pic>
              <p:nvPicPr>
                <p:cNvPr id="5" name="Freihand 4">
                  <a:extLst>
                    <a:ext uri="{FF2B5EF4-FFF2-40B4-BE49-F238E27FC236}">
                      <a16:creationId xmlns:a16="http://schemas.microsoft.com/office/drawing/2014/main" id="{957D129A-C4AE-C31D-E978-8305FE918E5B}"/>
                    </a:ext>
                  </a:extLst>
                </p:cNvPr>
                <p:cNvPicPr/>
                <p:nvPr/>
              </p:nvPicPr>
              <p:blipFill>
                <a:blip r:embed="rId60"/>
                <a:stretch>
                  <a:fillRect/>
                </a:stretch>
              </p:blipFill>
              <p:spPr>
                <a:xfrm>
                  <a:off x="5546749" y="3704302"/>
                  <a:ext cx="172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 name="Freihand 6">
                  <a:extLst>
                    <a:ext uri="{FF2B5EF4-FFF2-40B4-BE49-F238E27FC236}">
                      <a16:creationId xmlns:a16="http://schemas.microsoft.com/office/drawing/2014/main" id="{C4DDFE6E-1BF1-E0CD-6C93-2864D9EE1074}"/>
                    </a:ext>
                  </a:extLst>
                </p14:cNvPr>
                <p14:cNvContentPartPr/>
                <p14:nvPr/>
              </p14:nvContentPartPr>
              <p14:xfrm>
                <a:off x="5750869" y="3736702"/>
                <a:ext cx="128520" cy="193320"/>
              </p14:xfrm>
            </p:contentPart>
          </mc:Choice>
          <mc:Fallback>
            <p:pic>
              <p:nvPicPr>
                <p:cNvPr id="7" name="Freihand 6">
                  <a:extLst>
                    <a:ext uri="{FF2B5EF4-FFF2-40B4-BE49-F238E27FC236}">
                      <a16:creationId xmlns:a16="http://schemas.microsoft.com/office/drawing/2014/main" id="{C4DDFE6E-1BF1-E0CD-6C93-2864D9EE1074}"/>
                    </a:ext>
                  </a:extLst>
                </p:cNvPr>
                <p:cNvPicPr/>
                <p:nvPr/>
              </p:nvPicPr>
              <p:blipFill>
                <a:blip r:embed="rId62"/>
                <a:stretch>
                  <a:fillRect/>
                </a:stretch>
              </p:blipFill>
              <p:spPr>
                <a:xfrm>
                  <a:off x="5741869" y="3727702"/>
                  <a:ext cx="1461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 name="Freihand 8">
                  <a:extLst>
                    <a:ext uri="{FF2B5EF4-FFF2-40B4-BE49-F238E27FC236}">
                      <a16:creationId xmlns:a16="http://schemas.microsoft.com/office/drawing/2014/main" id="{B97C35ED-3BA5-464D-00CF-52A6F4DE477E}"/>
                    </a:ext>
                  </a:extLst>
                </p14:cNvPr>
                <p14:cNvContentPartPr/>
                <p14:nvPr/>
              </p14:nvContentPartPr>
              <p14:xfrm>
                <a:off x="5978749" y="3783142"/>
                <a:ext cx="11160" cy="10800"/>
              </p14:xfrm>
            </p:contentPart>
          </mc:Choice>
          <mc:Fallback>
            <p:pic>
              <p:nvPicPr>
                <p:cNvPr id="9" name="Freihand 8">
                  <a:extLst>
                    <a:ext uri="{FF2B5EF4-FFF2-40B4-BE49-F238E27FC236}">
                      <a16:creationId xmlns:a16="http://schemas.microsoft.com/office/drawing/2014/main" id="{B97C35ED-3BA5-464D-00CF-52A6F4DE477E}"/>
                    </a:ext>
                  </a:extLst>
                </p:cNvPr>
                <p:cNvPicPr/>
                <p:nvPr/>
              </p:nvPicPr>
              <p:blipFill>
                <a:blip r:embed="rId64"/>
                <a:stretch>
                  <a:fillRect/>
                </a:stretch>
              </p:blipFill>
              <p:spPr>
                <a:xfrm>
                  <a:off x="5969749" y="3774142"/>
                  <a:ext cx="28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 name="Freihand 9">
                  <a:extLst>
                    <a:ext uri="{FF2B5EF4-FFF2-40B4-BE49-F238E27FC236}">
                      <a16:creationId xmlns:a16="http://schemas.microsoft.com/office/drawing/2014/main" id="{48DEFADE-6654-7303-2FA0-1B4FBB6AFD2D}"/>
                    </a:ext>
                  </a:extLst>
                </p14:cNvPr>
                <p14:cNvContentPartPr/>
                <p14:nvPr/>
              </p14:nvContentPartPr>
              <p14:xfrm>
                <a:off x="5994949" y="3921022"/>
                <a:ext cx="11160" cy="80280"/>
              </p14:xfrm>
            </p:contentPart>
          </mc:Choice>
          <mc:Fallback>
            <p:pic>
              <p:nvPicPr>
                <p:cNvPr id="10" name="Freihand 9">
                  <a:extLst>
                    <a:ext uri="{FF2B5EF4-FFF2-40B4-BE49-F238E27FC236}">
                      <a16:creationId xmlns:a16="http://schemas.microsoft.com/office/drawing/2014/main" id="{48DEFADE-6654-7303-2FA0-1B4FBB6AFD2D}"/>
                    </a:ext>
                  </a:extLst>
                </p:cNvPr>
                <p:cNvPicPr/>
                <p:nvPr/>
              </p:nvPicPr>
              <p:blipFill>
                <a:blip r:embed="rId66"/>
                <a:stretch>
                  <a:fillRect/>
                </a:stretch>
              </p:blipFill>
              <p:spPr>
                <a:xfrm>
                  <a:off x="5986309" y="3912022"/>
                  <a:ext cx="28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6" name="Freihand 25">
                  <a:extLst>
                    <a:ext uri="{FF2B5EF4-FFF2-40B4-BE49-F238E27FC236}">
                      <a16:creationId xmlns:a16="http://schemas.microsoft.com/office/drawing/2014/main" id="{948CC53C-31B9-97A0-533B-776F2BC13884}"/>
                    </a:ext>
                  </a:extLst>
                </p14:cNvPr>
                <p14:cNvContentPartPr/>
                <p14:nvPr/>
              </p14:nvContentPartPr>
              <p14:xfrm>
                <a:off x="5478349" y="3696382"/>
                <a:ext cx="135360" cy="280800"/>
              </p14:xfrm>
            </p:contentPart>
          </mc:Choice>
          <mc:Fallback>
            <p:pic>
              <p:nvPicPr>
                <p:cNvPr id="26" name="Freihand 25">
                  <a:extLst>
                    <a:ext uri="{FF2B5EF4-FFF2-40B4-BE49-F238E27FC236}">
                      <a16:creationId xmlns:a16="http://schemas.microsoft.com/office/drawing/2014/main" id="{948CC53C-31B9-97A0-533B-776F2BC13884}"/>
                    </a:ext>
                  </a:extLst>
                </p:cNvPr>
                <p:cNvPicPr/>
                <p:nvPr/>
              </p:nvPicPr>
              <p:blipFill>
                <a:blip r:embed="rId68"/>
                <a:stretch>
                  <a:fillRect/>
                </a:stretch>
              </p:blipFill>
              <p:spPr>
                <a:xfrm>
                  <a:off x="5469709" y="3687742"/>
                  <a:ext cx="1530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E8D2F988-8B56-847E-7988-2123D3F2B39A}"/>
                    </a:ext>
                  </a:extLst>
                </p14:cNvPr>
                <p14:cNvContentPartPr/>
                <p14:nvPr/>
              </p14:nvContentPartPr>
              <p14:xfrm>
                <a:off x="6129949" y="3612142"/>
                <a:ext cx="284040" cy="72720"/>
              </p14:xfrm>
            </p:contentPart>
          </mc:Choice>
          <mc:Fallback>
            <p:pic>
              <p:nvPicPr>
                <p:cNvPr id="43" name="Freihand 42">
                  <a:extLst>
                    <a:ext uri="{FF2B5EF4-FFF2-40B4-BE49-F238E27FC236}">
                      <a16:creationId xmlns:a16="http://schemas.microsoft.com/office/drawing/2014/main" id="{E8D2F988-8B56-847E-7988-2123D3F2B39A}"/>
                    </a:ext>
                  </a:extLst>
                </p:cNvPr>
                <p:cNvPicPr/>
                <p:nvPr/>
              </p:nvPicPr>
              <p:blipFill>
                <a:blip r:embed="rId70"/>
                <a:stretch>
                  <a:fillRect/>
                </a:stretch>
              </p:blipFill>
              <p:spPr>
                <a:xfrm>
                  <a:off x="6120949" y="3603502"/>
                  <a:ext cx="301680" cy="90360"/>
                </a:xfrm>
                <a:prstGeom prst="rect">
                  <a:avLst/>
                </a:prstGeom>
              </p:spPr>
            </p:pic>
          </mc:Fallback>
        </mc:AlternateContent>
      </p:grpSp>
    </p:spTree>
    <p:extLst>
      <p:ext uri="{BB962C8B-B14F-4D97-AF65-F5344CB8AC3E}">
        <p14:creationId xmlns:p14="http://schemas.microsoft.com/office/powerpoint/2010/main" val="241790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Beispiel</a:t>
            </a:r>
            <a:endParaRPr lang="en-US" sz="2903" dirty="0">
              <a:solidFill>
                <a:sysClr val="windowText" lastClr="000000"/>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3448036545"/>
              </p:ext>
            </p:extLst>
          </p:nvPr>
        </p:nvGraphicFramePr>
        <p:xfrm>
          <a:off x="88896" y="1080553"/>
          <a:ext cx="4442055" cy="5719123"/>
        </p:xfrm>
        <a:graphic>
          <a:graphicData uri="http://schemas.openxmlformats.org/drawingml/2006/table">
            <a:tbl>
              <a:tblPr firstRow="1" bandRow="1">
                <a:tableStyleId>{5940675A-B579-460E-94D1-54222C63F5DA}</a:tableStyleId>
              </a:tblPr>
              <a:tblGrid>
                <a:gridCol w="1480685">
                  <a:extLst>
                    <a:ext uri="{9D8B030D-6E8A-4147-A177-3AD203B41FA5}">
                      <a16:colId xmlns:a16="http://schemas.microsoft.com/office/drawing/2014/main" val="20000"/>
                    </a:ext>
                  </a:extLst>
                </a:gridCol>
                <a:gridCol w="1480685">
                  <a:extLst>
                    <a:ext uri="{9D8B030D-6E8A-4147-A177-3AD203B41FA5}">
                      <a16:colId xmlns:a16="http://schemas.microsoft.com/office/drawing/2014/main" val="20001"/>
                    </a:ext>
                  </a:extLst>
                </a:gridCol>
                <a:gridCol w="1480685">
                  <a:extLst>
                    <a:ext uri="{9D8B030D-6E8A-4147-A177-3AD203B41FA5}">
                      <a16:colId xmlns:a16="http://schemas.microsoft.com/office/drawing/2014/main" val="20002"/>
                    </a:ext>
                  </a:extLst>
                </a:gridCol>
              </a:tblGrid>
              <a:tr h="336419">
                <a:tc>
                  <a:txBody>
                    <a:bodyPr/>
                    <a:lstStyle/>
                    <a:p>
                      <a:r>
                        <a:rPr lang="de-DE" sz="1600" b="0" i="0" u="none" strike="noStrike" baseline="0" dirty="0">
                          <a:solidFill>
                            <a:schemeClr val="tx1"/>
                          </a:solidFill>
                          <a:latin typeface="+mn-lt"/>
                          <a:ea typeface="+mn-ea"/>
                          <a:cs typeface="+mn-cs"/>
                        </a:rPr>
                        <a:t>Koalition</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Stimmgewicht</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Gewinn/Verlust</a:t>
                      </a:r>
                      <a:endParaRPr lang="de-DE" sz="1600" dirty="0"/>
                    </a:p>
                  </a:txBody>
                  <a:tcPr marL="82953" marR="82953" marT="41476" marB="41476"/>
                </a:tc>
                <a:extLst>
                  <a:ext uri="{0D108BD9-81ED-4DB2-BD59-A6C34878D82A}">
                    <a16:rowId xmlns:a16="http://schemas.microsoft.com/office/drawing/2014/main" val="10000"/>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3"/>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4"/>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5"/>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6"/>
                  </a:ext>
                </a:extLst>
              </a:tr>
              <a:tr h="336419">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7"/>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8"/>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343634580"/>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405095784"/>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6430745"/>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2380985779"/>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39088749"/>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969833372"/>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705928954"/>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924961108"/>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946193467"/>
              </p:ext>
            </p:extLst>
          </p:nvPr>
        </p:nvGraphicFramePr>
        <p:xfrm>
          <a:off x="4510796" y="1080553"/>
          <a:ext cx="4442055" cy="5719123"/>
        </p:xfrm>
        <a:graphic>
          <a:graphicData uri="http://schemas.openxmlformats.org/drawingml/2006/table">
            <a:tbl>
              <a:tblPr firstRow="1" bandRow="1">
                <a:tableStyleId>{5940675A-B579-460E-94D1-54222C63F5DA}</a:tableStyleId>
              </a:tblPr>
              <a:tblGrid>
                <a:gridCol w="1480685">
                  <a:extLst>
                    <a:ext uri="{9D8B030D-6E8A-4147-A177-3AD203B41FA5}">
                      <a16:colId xmlns:a16="http://schemas.microsoft.com/office/drawing/2014/main" val="20000"/>
                    </a:ext>
                  </a:extLst>
                </a:gridCol>
                <a:gridCol w="1480685">
                  <a:extLst>
                    <a:ext uri="{9D8B030D-6E8A-4147-A177-3AD203B41FA5}">
                      <a16:colId xmlns:a16="http://schemas.microsoft.com/office/drawing/2014/main" val="20001"/>
                    </a:ext>
                  </a:extLst>
                </a:gridCol>
                <a:gridCol w="1480685">
                  <a:extLst>
                    <a:ext uri="{9D8B030D-6E8A-4147-A177-3AD203B41FA5}">
                      <a16:colId xmlns:a16="http://schemas.microsoft.com/office/drawing/2014/main" val="20002"/>
                    </a:ext>
                  </a:extLst>
                </a:gridCol>
              </a:tblGrid>
              <a:tr h="336419">
                <a:tc>
                  <a:txBody>
                    <a:bodyPr/>
                    <a:lstStyle/>
                    <a:p>
                      <a:r>
                        <a:rPr lang="de-DE" sz="1600" b="0" i="0" u="none" strike="noStrike" baseline="0" dirty="0">
                          <a:solidFill>
                            <a:schemeClr val="tx1"/>
                          </a:solidFill>
                          <a:latin typeface="+mn-lt"/>
                          <a:ea typeface="+mn-ea"/>
                          <a:cs typeface="+mn-cs"/>
                        </a:rPr>
                        <a:t>Koalition</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Stimmgewicht</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Gewinn/Verlust</a:t>
                      </a:r>
                      <a:endParaRPr lang="de-DE" sz="1600" dirty="0"/>
                    </a:p>
                  </a:txBody>
                  <a:tcPr marL="82953" marR="82953" marT="41476" marB="41476"/>
                </a:tc>
                <a:extLst>
                  <a:ext uri="{0D108BD9-81ED-4DB2-BD59-A6C34878D82A}">
                    <a16:rowId xmlns:a16="http://schemas.microsoft.com/office/drawing/2014/main" val="10000"/>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336419">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3"/>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4"/>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5"/>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6"/>
                  </a:ext>
                </a:extLst>
              </a:tr>
              <a:tr h="336419">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7"/>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406771085"/>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794453985"/>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17678331"/>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132671656"/>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966377481"/>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485041803"/>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1879362"/>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857503868"/>
                  </a:ext>
                </a:extLst>
              </a:tr>
              <a:tr h="336419">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8"/>
                  </a:ext>
                </a:extLst>
              </a:tr>
            </a:tbl>
          </a:graphicData>
        </a:graphic>
      </p:graphicFrame>
      <p:sp>
        <p:nvSpPr>
          <p:cNvPr id="4" name="Rechteck 3"/>
          <p:cNvSpPr/>
          <p:nvPr/>
        </p:nvSpPr>
        <p:spPr>
          <a:xfrm>
            <a:off x="2243883" y="598396"/>
            <a:ext cx="1592103" cy="369332"/>
          </a:xfrm>
          <a:prstGeom prst="rect">
            <a:avLst/>
          </a:prstGeom>
        </p:spPr>
        <p:txBody>
          <a:bodyPr wrap="none">
            <a:spAutoFit/>
          </a:bodyPr>
          <a:lstStyle/>
          <a:p>
            <a:r>
              <a:rPr lang="en-US" dirty="0"/>
              <a:t>[13;10, 5, 5, 4] </a:t>
            </a:r>
            <a:endParaRPr lang="de-DE" dirty="0"/>
          </a:p>
        </p:txBody>
      </p:sp>
      <p:sp>
        <p:nvSpPr>
          <p:cNvPr id="10" name="Rechteck 9"/>
          <p:cNvSpPr/>
          <p:nvPr/>
        </p:nvSpPr>
        <p:spPr>
          <a:xfrm>
            <a:off x="6500207" y="598396"/>
            <a:ext cx="1943161" cy="369332"/>
          </a:xfrm>
          <a:prstGeom prst="rect">
            <a:avLst/>
          </a:prstGeom>
        </p:spPr>
        <p:txBody>
          <a:bodyPr wrap="none">
            <a:spAutoFit/>
          </a:bodyPr>
          <a:lstStyle/>
          <a:p>
            <a:r>
              <a:rPr lang="en-US" dirty="0"/>
              <a:t>[69; 60, 44, 22, 11]</a:t>
            </a:r>
            <a:endParaRPr lang="de-DE" dirty="0"/>
          </a:p>
        </p:txBody>
      </p:sp>
      <p:sp>
        <p:nvSpPr>
          <p:cNvPr id="8" name="Rechteck 7">
            <a:extLst>
              <a:ext uri="{FF2B5EF4-FFF2-40B4-BE49-F238E27FC236}">
                <a16:creationId xmlns:a16="http://schemas.microsoft.com/office/drawing/2014/main" id="{EE5F9C5C-EF17-FEFF-B7A0-20D7542E85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 name="Gruppieren 1">
            <a:extLst>
              <a:ext uri="{FF2B5EF4-FFF2-40B4-BE49-F238E27FC236}">
                <a16:creationId xmlns:a16="http://schemas.microsoft.com/office/drawing/2014/main" id="{6186034C-D5CF-7BA4-EA42-07C471E5E403}"/>
              </a:ext>
            </a:extLst>
          </p:cNvPr>
          <p:cNvGrpSpPr/>
          <p:nvPr/>
        </p:nvGrpSpPr>
        <p:grpSpPr>
          <a:xfrm>
            <a:off x="237927" y="1570847"/>
            <a:ext cx="1172520" cy="4206600"/>
            <a:chOff x="1401709" y="2128942"/>
            <a:chExt cx="1172520" cy="4206600"/>
          </a:xfrm>
        </p:grpSpPr>
        <mc:AlternateContent xmlns:mc="http://schemas.openxmlformats.org/markup-compatibility/2006">
          <mc:Choice xmlns:p14="http://schemas.microsoft.com/office/powerpoint/2010/main" Requires="p14">
            <p:contentPart p14:bwMode="auto" r:id="rId3">
              <p14:nvContentPartPr>
                <p14:cNvPr id="11" name="Freihand 10">
                  <a:extLst>
                    <a:ext uri="{FF2B5EF4-FFF2-40B4-BE49-F238E27FC236}">
                      <a16:creationId xmlns:a16="http://schemas.microsoft.com/office/drawing/2014/main" id="{ADD13344-A85E-BCA3-2985-5A8BF63CF48D}"/>
                    </a:ext>
                  </a:extLst>
                </p14:cNvPr>
                <p14:cNvContentPartPr/>
                <p14:nvPr/>
              </p14:nvContentPartPr>
              <p14:xfrm>
                <a:off x="1464709" y="2158102"/>
                <a:ext cx="25920" cy="169200"/>
              </p14:xfrm>
            </p:contentPart>
          </mc:Choice>
          <mc:Fallback>
            <p:pic>
              <p:nvPicPr>
                <p:cNvPr id="11" name="Freihand 10">
                  <a:extLst>
                    <a:ext uri="{FF2B5EF4-FFF2-40B4-BE49-F238E27FC236}">
                      <a16:creationId xmlns:a16="http://schemas.microsoft.com/office/drawing/2014/main" id="{ADD13344-A85E-BCA3-2985-5A8BF63CF48D}"/>
                    </a:ext>
                  </a:extLst>
                </p:cNvPr>
                <p:cNvPicPr/>
                <p:nvPr/>
              </p:nvPicPr>
              <p:blipFill>
                <a:blip r:embed="rId4"/>
                <a:stretch>
                  <a:fillRect/>
                </a:stretch>
              </p:blipFill>
              <p:spPr>
                <a:xfrm>
                  <a:off x="1456069" y="2149102"/>
                  <a:ext cx="43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BB96E5E7-BA9B-7C6E-7724-F16501C0A7A2}"/>
                    </a:ext>
                  </a:extLst>
                </p14:cNvPr>
                <p14:cNvContentPartPr/>
                <p14:nvPr/>
              </p14:nvContentPartPr>
              <p14:xfrm>
                <a:off x="1416829" y="2128942"/>
                <a:ext cx="159840" cy="73080"/>
              </p14:xfrm>
            </p:contentPart>
          </mc:Choice>
          <mc:Fallback>
            <p:pic>
              <p:nvPicPr>
                <p:cNvPr id="12" name="Freihand 11">
                  <a:extLst>
                    <a:ext uri="{FF2B5EF4-FFF2-40B4-BE49-F238E27FC236}">
                      <a16:creationId xmlns:a16="http://schemas.microsoft.com/office/drawing/2014/main" id="{BB96E5E7-BA9B-7C6E-7724-F16501C0A7A2}"/>
                    </a:ext>
                  </a:extLst>
                </p:cNvPr>
                <p:cNvPicPr/>
                <p:nvPr/>
              </p:nvPicPr>
              <p:blipFill>
                <a:blip r:embed="rId6"/>
                <a:stretch>
                  <a:fillRect/>
                </a:stretch>
              </p:blipFill>
              <p:spPr>
                <a:xfrm>
                  <a:off x="1407829" y="2120302"/>
                  <a:ext cx="177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93D38620-AB6C-F368-FAA4-6EC614513904}"/>
                    </a:ext>
                  </a:extLst>
                </p14:cNvPr>
                <p14:cNvContentPartPr/>
                <p14:nvPr/>
              </p14:nvContentPartPr>
              <p14:xfrm>
                <a:off x="1578829" y="2159182"/>
                <a:ext cx="102960" cy="135720"/>
              </p14:xfrm>
            </p:contentPart>
          </mc:Choice>
          <mc:Fallback>
            <p:pic>
              <p:nvPicPr>
                <p:cNvPr id="13" name="Freihand 12">
                  <a:extLst>
                    <a:ext uri="{FF2B5EF4-FFF2-40B4-BE49-F238E27FC236}">
                      <a16:creationId xmlns:a16="http://schemas.microsoft.com/office/drawing/2014/main" id="{93D38620-AB6C-F368-FAA4-6EC614513904}"/>
                    </a:ext>
                  </a:extLst>
                </p:cNvPr>
                <p:cNvPicPr/>
                <p:nvPr/>
              </p:nvPicPr>
              <p:blipFill>
                <a:blip r:embed="rId8"/>
                <a:stretch>
                  <a:fillRect/>
                </a:stretch>
              </p:blipFill>
              <p:spPr>
                <a:xfrm>
                  <a:off x="1569829" y="2150542"/>
                  <a:ext cx="120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49FF05EA-08D2-450F-58B4-2C45301414B6}"/>
                    </a:ext>
                  </a:extLst>
                </p14:cNvPr>
                <p14:cNvContentPartPr/>
                <p14:nvPr/>
              </p14:nvContentPartPr>
              <p14:xfrm>
                <a:off x="1465429" y="2521702"/>
                <a:ext cx="20880" cy="88200"/>
              </p14:xfrm>
            </p:contentPart>
          </mc:Choice>
          <mc:Fallback>
            <p:pic>
              <p:nvPicPr>
                <p:cNvPr id="14" name="Freihand 13">
                  <a:extLst>
                    <a:ext uri="{FF2B5EF4-FFF2-40B4-BE49-F238E27FC236}">
                      <a16:creationId xmlns:a16="http://schemas.microsoft.com/office/drawing/2014/main" id="{49FF05EA-08D2-450F-58B4-2C45301414B6}"/>
                    </a:ext>
                  </a:extLst>
                </p:cNvPr>
                <p:cNvPicPr/>
                <p:nvPr/>
              </p:nvPicPr>
              <p:blipFill>
                <a:blip r:embed="rId10"/>
                <a:stretch>
                  <a:fillRect/>
                </a:stretch>
              </p:blipFill>
              <p:spPr>
                <a:xfrm>
                  <a:off x="1456429" y="2512702"/>
                  <a:ext cx="38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4955C968-F271-E828-7035-4BF60FFD7F21}"/>
                    </a:ext>
                  </a:extLst>
                </p14:cNvPr>
                <p14:cNvContentPartPr/>
                <p14:nvPr/>
              </p14:nvContentPartPr>
              <p14:xfrm>
                <a:off x="1438429" y="2481742"/>
                <a:ext cx="106920" cy="89640"/>
              </p14:xfrm>
            </p:contentPart>
          </mc:Choice>
          <mc:Fallback>
            <p:pic>
              <p:nvPicPr>
                <p:cNvPr id="15" name="Freihand 14">
                  <a:extLst>
                    <a:ext uri="{FF2B5EF4-FFF2-40B4-BE49-F238E27FC236}">
                      <a16:creationId xmlns:a16="http://schemas.microsoft.com/office/drawing/2014/main" id="{4955C968-F271-E828-7035-4BF60FFD7F21}"/>
                    </a:ext>
                  </a:extLst>
                </p:cNvPr>
                <p:cNvPicPr/>
                <p:nvPr/>
              </p:nvPicPr>
              <p:blipFill>
                <a:blip r:embed="rId12"/>
                <a:stretch>
                  <a:fillRect/>
                </a:stretch>
              </p:blipFill>
              <p:spPr>
                <a:xfrm>
                  <a:off x="1429789" y="2472742"/>
                  <a:ext cx="124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056C64CA-B631-E04A-FB75-143CFB204E02}"/>
                    </a:ext>
                  </a:extLst>
                </p14:cNvPr>
                <p14:cNvContentPartPr/>
                <p14:nvPr/>
              </p14:nvContentPartPr>
              <p14:xfrm>
                <a:off x="1628509" y="2499022"/>
                <a:ext cx="63360" cy="99360"/>
              </p14:xfrm>
            </p:contentPart>
          </mc:Choice>
          <mc:Fallback>
            <p:pic>
              <p:nvPicPr>
                <p:cNvPr id="16" name="Freihand 15">
                  <a:extLst>
                    <a:ext uri="{FF2B5EF4-FFF2-40B4-BE49-F238E27FC236}">
                      <a16:creationId xmlns:a16="http://schemas.microsoft.com/office/drawing/2014/main" id="{056C64CA-B631-E04A-FB75-143CFB204E02}"/>
                    </a:ext>
                  </a:extLst>
                </p:cNvPr>
                <p:cNvPicPr/>
                <p:nvPr/>
              </p:nvPicPr>
              <p:blipFill>
                <a:blip r:embed="rId14"/>
                <a:stretch>
                  <a:fillRect/>
                </a:stretch>
              </p:blipFill>
              <p:spPr>
                <a:xfrm>
                  <a:off x="1619509" y="2490382"/>
                  <a:ext cx="81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3628B154-243D-820F-2B19-11E8DBD4D9E6}"/>
                    </a:ext>
                  </a:extLst>
                </p14:cNvPr>
                <p14:cNvContentPartPr/>
                <p14:nvPr/>
              </p14:nvContentPartPr>
              <p14:xfrm>
                <a:off x="1484869" y="2819422"/>
                <a:ext cx="28800" cy="172080"/>
              </p14:xfrm>
            </p:contentPart>
          </mc:Choice>
          <mc:Fallback>
            <p:pic>
              <p:nvPicPr>
                <p:cNvPr id="17" name="Freihand 16">
                  <a:extLst>
                    <a:ext uri="{FF2B5EF4-FFF2-40B4-BE49-F238E27FC236}">
                      <a16:creationId xmlns:a16="http://schemas.microsoft.com/office/drawing/2014/main" id="{3628B154-243D-820F-2B19-11E8DBD4D9E6}"/>
                    </a:ext>
                  </a:extLst>
                </p:cNvPr>
                <p:cNvPicPr/>
                <p:nvPr/>
              </p:nvPicPr>
              <p:blipFill>
                <a:blip r:embed="rId16"/>
                <a:stretch>
                  <a:fillRect/>
                </a:stretch>
              </p:blipFill>
              <p:spPr>
                <a:xfrm>
                  <a:off x="1476229" y="2810422"/>
                  <a:ext cx="46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23B21BA5-26D8-D577-6573-8E7E6639567D}"/>
                    </a:ext>
                  </a:extLst>
                </p14:cNvPr>
                <p14:cNvContentPartPr/>
                <p14:nvPr/>
              </p14:nvContentPartPr>
              <p14:xfrm>
                <a:off x="1436269" y="2814022"/>
                <a:ext cx="151560" cy="66600"/>
              </p14:xfrm>
            </p:contentPart>
          </mc:Choice>
          <mc:Fallback>
            <p:pic>
              <p:nvPicPr>
                <p:cNvPr id="18" name="Freihand 17">
                  <a:extLst>
                    <a:ext uri="{FF2B5EF4-FFF2-40B4-BE49-F238E27FC236}">
                      <a16:creationId xmlns:a16="http://schemas.microsoft.com/office/drawing/2014/main" id="{23B21BA5-26D8-D577-6573-8E7E6639567D}"/>
                    </a:ext>
                  </a:extLst>
                </p:cNvPr>
                <p:cNvPicPr/>
                <p:nvPr/>
              </p:nvPicPr>
              <p:blipFill>
                <a:blip r:embed="rId18"/>
                <a:stretch>
                  <a:fillRect/>
                </a:stretch>
              </p:blipFill>
              <p:spPr>
                <a:xfrm>
                  <a:off x="1427629" y="2805382"/>
                  <a:ext cx="169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A37B4588-E7B5-595F-6D9C-623BE181C219}"/>
                    </a:ext>
                  </a:extLst>
                </p14:cNvPr>
                <p14:cNvContentPartPr/>
                <p14:nvPr/>
              </p14:nvContentPartPr>
              <p14:xfrm>
                <a:off x="1652629" y="2823022"/>
                <a:ext cx="84240" cy="154080"/>
              </p14:xfrm>
            </p:contentPart>
          </mc:Choice>
          <mc:Fallback>
            <p:pic>
              <p:nvPicPr>
                <p:cNvPr id="19" name="Freihand 18">
                  <a:extLst>
                    <a:ext uri="{FF2B5EF4-FFF2-40B4-BE49-F238E27FC236}">
                      <a16:creationId xmlns:a16="http://schemas.microsoft.com/office/drawing/2014/main" id="{A37B4588-E7B5-595F-6D9C-623BE181C219}"/>
                    </a:ext>
                  </a:extLst>
                </p:cNvPr>
                <p:cNvPicPr/>
                <p:nvPr/>
              </p:nvPicPr>
              <p:blipFill>
                <a:blip r:embed="rId20"/>
                <a:stretch>
                  <a:fillRect/>
                </a:stretch>
              </p:blipFill>
              <p:spPr>
                <a:xfrm>
                  <a:off x="1643629" y="2814382"/>
                  <a:ext cx="101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7B950084-EDCF-BF87-706F-4BC5CD4A3249}"/>
                    </a:ext>
                  </a:extLst>
                </p14:cNvPr>
                <p14:cNvContentPartPr/>
                <p14:nvPr/>
              </p14:nvContentPartPr>
              <p14:xfrm>
                <a:off x="1476229" y="3226942"/>
                <a:ext cx="19440" cy="84600"/>
              </p14:xfrm>
            </p:contentPart>
          </mc:Choice>
          <mc:Fallback>
            <p:pic>
              <p:nvPicPr>
                <p:cNvPr id="20" name="Freihand 19">
                  <a:extLst>
                    <a:ext uri="{FF2B5EF4-FFF2-40B4-BE49-F238E27FC236}">
                      <a16:creationId xmlns:a16="http://schemas.microsoft.com/office/drawing/2014/main" id="{7B950084-EDCF-BF87-706F-4BC5CD4A3249}"/>
                    </a:ext>
                  </a:extLst>
                </p:cNvPr>
                <p:cNvPicPr/>
                <p:nvPr/>
              </p:nvPicPr>
              <p:blipFill>
                <a:blip r:embed="rId22"/>
                <a:stretch>
                  <a:fillRect/>
                </a:stretch>
              </p:blipFill>
              <p:spPr>
                <a:xfrm>
                  <a:off x="1467229" y="3217942"/>
                  <a:ext cx="37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AA244BC1-2491-7E93-64B1-9285A27DA2AB}"/>
                    </a:ext>
                  </a:extLst>
                </p14:cNvPr>
                <p14:cNvContentPartPr/>
                <p14:nvPr/>
              </p14:nvContentPartPr>
              <p14:xfrm>
                <a:off x="1425109" y="3192742"/>
                <a:ext cx="160200" cy="56520"/>
              </p14:xfrm>
            </p:contentPart>
          </mc:Choice>
          <mc:Fallback>
            <p:pic>
              <p:nvPicPr>
                <p:cNvPr id="21" name="Freihand 20">
                  <a:extLst>
                    <a:ext uri="{FF2B5EF4-FFF2-40B4-BE49-F238E27FC236}">
                      <a16:creationId xmlns:a16="http://schemas.microsoft.com/office/drawing/2014/main" id="{AA244BC1-2491-7E93-64B1-9285A27DA2AB}"/>
                    </a:ext>
                  </a:extLst>
                </p:cNvPr>
                <p:cNvPicPr/>
                <p:nvPr/>
              </p:nvPicPr>
              <p:blipFill>
                <a:blip r:embed="rId24"/>
                <a:stretch>
                  <a:fillRect/>
                </a:stretch>
              </p:blipFill>
              <p:spPr>
                <a:xfrm>
                  <a:off x="1416109" y="3183742"/>
                  <a:ext cx="177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FB439194-AE74-DEE5-EEA3-0525866BDE1F}"/>
                    </a:ext>
                  </a:extLst>
                </p14:cNvPr>
                <p14:cNvContentPartPr/>
                <p14:nvPr/>
              </p14:nvContentPartPr>
              <p14:xfrm>
                <a:off x="1627429" y="3174382"/>
                <a:ext cx="62280" cy="139680"/>
              </p14:xfrm>
            </p:contentPart>
          </mc:Choice>
          <mc:Fallback>
            <p:pic>
              <p:nvPicPr>
                <p:cNvPr id="22" name="Freihand 21">
                  <a:extLst>
                    <a:ext uri="{FF2B5EF4-FFF2-40B4-BE49-F238E27FC236}">
                      <a16:creationId xmlns:a16="http://schemas.microsoft.com/office/drawing/2014/main" id="{FB439194-AE74-DEE5-EEA3-0525866BDE1F}"/>
                    </a:ext>
                  </a:extLst>
                </p:cNvPr>
                <p:cNvPicPr/>
                <p:nvPr/>
              </p:nvPicPr>
              <p:blipFill>
                <a:blip r:embed="rId26"/>
                <a:stretch>
                  <a:fillRect/>
                </a:stretch>
              </p:blipFill>
              <p:spPr>
                <a:xfrm>
                  <a:off x="1618429" y="3165382"/>
                  <a:ext cx="79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A5952EF7-46B0-0BD3-20B9-27DEDB184E3E}"/>
                    </a:ext>
                  </a:extLst>
                </p14:cNvPr>
                <p14:cNvContentPartPr/>
                <p14:nvPr/>
              </p14:nvContentPartPr>
              <p14:xfrm>
                <a:off x="1458229" y="3515302"/>
                <a:ext cx="7560" cy="144360"/>
              </p14:xfrm>
            </p:contentPart>
          </mc:Choice>
          <mc:Fallback>
            <p:pic>
              <p:nvPicPr>
                <p:cNvPr id="23" name="Freihand 22">
                  <a:extLst>
                    <a:ext uri="{FF2B5EF4-FFF2-40B4-BE49-F238E27FC236}">
                      <a16:creationId xmlns:a16="http://schemas.microsoft.com/office/drawing/2014/main" id="{A5952EF7-46B0-0BD3-20B9-27DEDB184E3E}"/>
                    </a:ext>
                  </a:extLst>
                </p:cNvPr>
                <p:cNvPicPr/>
                <p:nvPr/>
              </p:nvPicPr>
              <p:blipFill>
                <a:blip r:embed="rId28"/>
                <a:stretch>
                  <a:fillRect/>
                </a:stretch>
              </p:blipFill>
              <p:spPr>
                <a:xfrm>
                  <a:off x="1449229" y="3506302"/>
                  <a:ext cx="25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0B354D94-B05E-D15D-75EF-9EF6FF40F6C9}"/>
                    </a:ext>
                  </a:extLst>
                </p14:cNvPr>
                <p14:cNvContentPartPr/>
                <p14:nvPr/>
              </p14:nvContentPartPr>
              <p14:xfrm>
                <a:off x="1401709" y="3486862"/>
                <a:ext cx="150840" cy="74160"/>
              </p14:xfrm>
            </p:contentPart>
          </mc:Choice>
          <mc:Fallback>
            <p:pic>
              <p:nvPicPr>
                <p:cNvPr id="24" name="Freihand 23">
                  <a:extLst>
                    <a:ext uri="{FF2B5EF4-FFF2-40B4-BE49-F238E27FC236}">
                      <a16:creationId xmlns:a16="http://schemas.microsoft.com/office/drawing/2014/main" id="{0B354D94-B05E-D15D-75EF-9EF6FF40F6C9}"/>
                    </a:ext>
                  </a:extLst>
                </p:cNvPr>
                <p:cNvPicPr/>
                <p:nvPr/>
              </p:nvPicPr>
              <p:blipFill>
                <a:blip r:embed="rId30"/>
                <a:stretch>
                  <a:fillRect/>
                </a:stretch>
              </p:blipFill>
              <p:spPr>
                <a:xfrm>
                  <a:off x="1393069" y="3478222"/>
                  <a:ext cx="168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52B3C594-7DAC-3EF2-CF45-A6D425CE166B}"/>
                    </a:ext>
                  </a:extLst>
                </p14:cNvPr>
                <p14:cNvContentPartPr/>
                <p14:nvPr/>
              </p14:nvContentPartPr>
              <p14:xfrm>
                <a:off x="1598269" y="3512062"/>
                <a:ext cx="64800" cy="127080"/>
              </p14:xfrm>
            </p:contentPart>
          </mc:Choice>
          <mc:Fallback>
            <p:pic>
              <p:nvPicPr>
                <p:cNvPr id="25" name="Freihand 24">
                  <a:extLst>
                    <a:ext uri="{FF2B5EF4-FFF2-40B4-BE49-F238E27FC236}">
                      <a16:creationId xmlns:a16="http://schemas.microsoft.com/office/drawing/2014/main" id="{52B3C594-7DAC-3EF2-CF45-A6D425CE166B}"/>
                    </a:ext>
                  </a:extLst>
                </p:cNvPr>
                <p:cNvPicPr/>
                <p:nvPr/>
              </p:nvPicPr>
              <p:blipFill>
                <a:blip r:embed="rId32"/>
                <a:stretch>
                  <a:fillRect/>
                </a:stretch>
              </p:blipFill>
              <p:spPr>
                <a:xfrm>
                  <a:off x="1589629" y="3503062"/>
                  <a:ext cx="82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4FB873E0-1A7D-ADA0-3CAF-F504087934EB}"/>
                    </a:ext>
                  </a:extLst>
                </p14:cNvPr>
                <p14:cNvContentPartPr/>
                <p14:nvPr/>
              </p14:nvContentPartPr>
              <p14:xfrm>
                <a:off x="1827949" y="3518902"/>
                <a:ext cx="8640" cy="119520"/>
              </p14:xfrm>
            </p:contentPart>
          </mc:Choice>
          <mc:Fallback>
            <p:pic>
              <p:nvPicPr>
                <p:cNvPr id="26" name="Freihand 25">
                  <a:extLst>
                    <a:ext uri="{FF2B5EF4-FFF2-40B4-BE49-F238E27FC236}">
                      <a16:creationId xmlns:a16="http://schemas.microsoft.com/office/drawing/2014/main" id="{4FB873E0-1A7D-ADA0-3CAF-F504087934EB}"/>
                    </a:ext>
                  </a:extLst>
                </p:cNvPr>
                <p:cNvPicPr/>
                <p:nvPr/>
              </p:nvPicPr>
              <p:blipFill>
                <a:blip r:embed="rId34"/>
                <a:stretch>
                  <a:fillRect/>
                </a:stretch>
              </p:blipFill>
              <p:spPr>
                <a:xfrm>
                  <a:off x="1819309" y="3510262"/>
                  <a:ext cx="26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2789159B-5BF5-EAE0-3295-764A0C58D33E}"/>
                    </a:ext>
                  </a:extLst>
                </p14:cNvPr>
                <p14:cNvContentPartPr/>
                <p14:nvPr/>
              </p14:nvContentPartPr>
              <p14:xfrm>
                <a:off x="1801309" y="3488302"/>
                <a:ext cx="103320" cy="77400"/>
              </p14:xfrm>
            </p:contentPart>
          </mc:Choice>
          <mc:Fallback>
            <p:pic>
              <p:nvPicPr>
                <p:cNvPr id="27" name="Freihand 26">
                  <a:extLst>
                    <a:ext uri="{FF2B5EF4-FFF2-40B4-BE49-F238E27FC236}">
                      <a16:creationId xmlns:a16="http://schemas.microsoft.com/office/drawing/2014/main" id="{2789159B-5BF5-EAE0-3295-764A0C58D33E}"/>
                    </a:ext>
                  </a:extLst>
                </p:cNvPr>
                <p:cNvPicPr/>
                <p:nvPr/>
              </p:nvPicPr>
              <p:blipFill>
                <a:blip r:embed="rId36"/>
                <a:stretch>
                  <a:fillRect/>
                </a:stretch>
              </p:blipFill>
              <p:spPr>
                <a:xfrm>
                  <a:off x="1792309" y="3479662"/>
                  <a:ext cx="120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C64934AB-B42F-451E-BDE6-AFCBB263C26A}"/>
                    </a:ext>
                  </a:extLst>
                </p14:cNvPr>
                <p14:cNvContentPartPr/>
                <p14:nvPr/>
              </p14:nvContentPartPr>
              <p14:xfrm>
                <a:off x="1932349" y="3489022"/>
                <a:ext cx="83880" cy="149760"/>
              </p14:xfrm>
            </p:contentPart>
          </mc:Choice>
          <mc:Fallback>
            <p:pic>
              <p:nvPicPr>
                <p:cNvPr id="28" name="Freihand 27">
                  <a:extLst>
                    <a:ext uri="{FF2B5EF4-FFF2-40B4-BE49-F238E27FC236}">
                      <a16:creationId xmlns:a16="http://schemas.microsoft.com/office/drawing/2014/main" id="{C64934AB-B42F-451E-BDE6-AFCBB263C26A}"/>
                    </a:ext>
                  </a:extLst>
                </p:cNvPr>
                <p:cNvPicPr/>
                <p:nvPr/>
              </p:nvPicPr>
              <p:blipFill>
                <a:blip r:embed="rId38"/>
                <a:stretch>
                  <a:fillRect/>
                </a:stretch>
              </p:blipFill>
              <p:spPr>
                <a:xfrm>
                  <a:off x="1923709" y="3480022"/>
                  <a:ext cx="101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645E1780-FF5D-C862-0BE8-AD653709CA92}"/>
                    </a:ext>
                  </a:extLst>
                </p14:cNvPr>
                <p14:cNvContentPartPr/>
                <p14:nvPr/>
              </p14:nvContentPartPr>
              <p14:xfrm>
                <a:off x="1493149" y="3880702"/>
                <a:ext cx="18000" cy="116280"/>
              </p14:xfrm>
            </p:contentPart>
          </mc:Choice>
          <mc:Fallback>
            <p:pic>
              <p:nvPicPr>
                <p:cNvPr id="29" name="Freihand 28">
                  <a:extLst>
                    <a:ext uri="{FF2B5EF4-FFF2-40B4-BE49-F238E27FC236}">
                      <a16:creationId xmlns:a16="http://schemas.microsoft.com/office/drawing/2014/main" id="{645E1780-FF5D-C862-0BE8-AD653709CA92}"/>
                    </a:ext>
                  </a:extLst>
                </p:cNvPr>
                <p:cNvPicPr/>
                <p:nvPr/>
              </p:nvPicPr>
              <p:blipFill>
                <a:blip r:embed="rId40"/>
                <a:stretch>
                  <a:fillRect/>
                </a:stretch>
              </p:blipFill>
              <p:spPr>
                <a:xfrm>
                  <a:off x="1484509" y="3871702"/>
                  <a:ext cx="35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E3C6B910-887C-7486-B4D5-7EDF465202B1}"/>
                    </a:ext>
                  </a:extLst>
                </p14:cNvPr>
                <p14:cNvContentPartPr/>
                <p14:nvPr/>
              </p14:nvContentPartPr>
              <p14:xfrm>
                <a:off x="1433749" y="3822022"/>
                <a:ext cx="187560" cy="105840"/>
              </p14:xfrm>
            </p:contentPart>
          </mc:Choice>
          <mc:Fallback>
            <p:pic>
              <p:nvPicPr>
                <p:cNvPr id="30" name="Freihand 29">
                  <a:extLst>
                    <a:ext uri="{FF2B5EF4-FFF2-40B4-BE49-F238E27FC236}">
                      <a16:creationId xmlns:a16="http://schemas.microsoft.com/office/drawing/2014/main" id="{E3C6B910-887C-7486-B4D5-7EDF465202B1}"/>
                    </a:ext>
                  </a:extLst>
                </p:cNvPr>
                <p:cNvPicPr/>
                <p:nvPr/>
              </p:nvPicPr>
              <p:blipFill>
                <a:blip r:embed="rId42"/>
                <a:stretch>
                  <a:fillRect/>
                </a:stretch>
              </p:blipFill>
              <p:spPr>
                <a:xfrm>
                  <a:off x="1425109" y="3813022"/>
                  <a:ext cx="205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AB802D48-7A09-BBEE-7CCF-6A13D69AB309}"/>
                    </a:ext>
                  </a:extLst>
                </p14:cNvPr>
                <p14:cNvContentPartPr/>
                <p14:nvPr/>
              </p14:nvContentPartPr>
              <p14:xfrm>
                <a:off x="1648669" y="3854422"/>
                <a:ext cx="101880" cy="106200"/>
              </p14:xfrm>
            </p:contentPart>
          </mc:Choice>
          <mc:Fallback>
            <p:pic>
              <p:nvPicPr>
                <p:cNvPr id="31" name="Freihand 30">
                  <a:extLst>
                    <a:ext uri="{FF2B5EF4-FFF2-40B4-BE49-F238E27FC236}">
                      <a16:creationId xmlns:a16="http://schemas.microsoft.com/office/drawing/2014/main" id="{AB802D48-7A09-BBEE-7CCF-6A13D69AB309}"/>
                    </a:ext>
                  </a:extLst>
                </p:cNvPr>
                <p:cNvPicPr/>
                <p:nvPr/>
              </p:nvPicPr>
              <p:blipFill>
                <a:blip r:embed="rId44"/>
                <a:stretch>
                  <a:fillRect/>
                </a:stretch>
              </p:blipFill>
              <p:spPr>
                <a:xfrm>
                  <a:off x="1640029" y="3845422"/>
                  <a:ext cx="11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93CA5A0A-F5F2-6695-E8DB-C73329FB8E01}"/>
                    </a:ext>
                  </a:extLst>
                </p14:cNvPr>
                <p14:cNvContentPartPr/>
                <p14:nvPr/>
              </p14:nvContentPartPr>
              <p14:xfrm>
                <a:off x="1874389" y="3842902"/>
                <a:ext cx="6480" cy="114480"/>
              </p14:xfrm>
            </p:contentPart>
          </mc:Choice>
          <mc:Fallback>
            <p:pic>
              <p:nvPicPr>
                <p:cNvPr id="32" name="Freihand 31">
                  <a:extLst>
                    <a:ext uri="{FF2B5EF4-FFF2-40B4-BE49-F238E27FC236}">
                      <a16:creationId xmlns:a16="http://schemas.microsoft.com/office/drawing/2014/main" id="{93CA5A0A-F5F2-6695-E8DB-C73329FB8E01}"/>
                    </a:ext>
                  </a:extLst>
                </p:cNvPr>
                <p:cNvPicPr/>
                <p:nvPr/>
              </p:nvPicPr>
              <p:blipFill>
                <a:blip r:embed="rId46"/>
                <a:stretch>
                  <a:fillRect/>
                </a:stretch>
              </p:blipFill>
              <p:spPr>
                <a:xfrm>
                  <a:off x="1865749" y="3834262"/>
                  <a:ext cx="24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44870ECB-267B-7DAB-908F-50702DC382A2}"/>
                    </a:ext>
                  </a:extLst>
                </p14:cNvPr>
                <p14:cNvContentPartPr/>
                <p14:nvPr/>
              </p14:nvContentPartPr>
              <p14:xfrm>
                <a:off x="1838389" y="3822742"/>
                <a:ext cx="110520" cy="82440"/>
              </p14:xfrm>
            </p:contentPart>
          </mc:Choice>
          <mc:Fallback>
            <p:pic>
              <p:nvPicPr>
                <p:cNvPr id="33" name="Freihand 32">
                  <a:extLst>
                    <a:ext uri="{FF2B5EF4-FFF2-40B4-BE49-F238E27FC236}">
                      <a16:creationId xmlns:a16="http://schemas.microsoft.com/office/drawing/2014/main" id="{44870ECB-267B-7DAB-908F-50702DC382A2}"/>
                    </a:ext>
                  </a:extLst>
                </p:cNvPr>
                <p:cNvPicPr/>
                <p:nvPr/>
              </p:nvPicPr>
              <p:blipFill>
                <a:blip r:embed="rId48"/>
                <a:stretch>
                  <a:fillRect/>
                </a:stretch>
              </p:blipFill>
              <p:spPr>
                <a:xfrm>
                  <a:off x="1829389" y="3813742"/>
                  <a:ext cx="128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9B6B7012-A89B-1020-E3F7-7171A0B15165}"/>
                    </a:ext>
                  </a:extLst>
                </p14:cNvPr>
                <p14:cNvContentPartPr/>
                <p14:nvPr/>
              </p14:nvContentPartPr>
              <p14:xfrm>
                <a:off x="1965109" y="3813022"/>
                <a:ext cx="78840" cy="145440"/>
              </p14:xfrm>
            </p:contentPart>
          </mc:Choice>
          <mc:Fallback>
            <p:pic>
              <p:nvPicPr>
                <p:cNvPr id="34" name="Freihand 33">
                  <a:extLst>
                    <a:ext uri="{FF2B5EF4-FFF2-40B4-BE49-F238E27FC236}">
                      <a16:creationId xmlns:a16="http://schemas.microsoft.com/office/drawing/2014/main" id="{9B6B7012-A89B-1020-E3F7-7171A0B15165}"/>
                    </a:ext>
                  </a:extLst>
                </p:cNvPr>
                <p:cNvPicPr/>
                <p:nvPr/>
              </p:nvPicPr>
              <p:blipFill>
                <a:blip r:embed="rId50"/>
                <a:stretch>
                  <a:fillRect/>
                </a:stretch>
              </p:blipFill>
              <p:spPr>
                <a:xfrm>
                  <a:off x="1956469" y="3804382"/>
                  <a:ext cx="96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F51E9662-9398-1FC8-6154-F55B9DCEDB08}"/>
                    </a:ext>
                  </a:extLst>
                </p14:cNvPr>
                <p14:cNvContentPartPr/>
                <p14:nvPr/>
              </p14:nvContentPartPr>
              <p14:xfrm>
                <a:off x="1492069" y="4171942"/>
                <a:ext cx="22680" cy="142920"/>
              </p14:xfrm>
            </p:contentPart>
          </mc:Choice>
          <mc:Fallback>
            <p:pic>
              <p:nvPicPr>
                <p:cNvPr id="35" name="Freihand 34">
                  <a:extLst>
                    <a:ext uri="{FF2B5EF4-FFF2-40B4-BE49-F238E27FC236}">
                      <a16:creationId xmlns:a16="http://schemas.microsoft.com/office/drawing/2014/main" id="{F51E9662-9398-1FC8-6154-F55B9DCEDB08}"/>
                    </a:ext>
                  </a:extLst>
                </p:cNvPr>
                <p:cNvPicPr/>
                <p:nvPr/>
              </p:nvPicPr>
              <p:blipFill>
                <a:blip r:embed="rId52"/>
                <a:stretch>
                  <a:fillRect/>
                </a:stretch>
              </p:blipFill>
              <p:spPr>
                <a:xfrm>
                  <a:off x="1483429" y="4163302"/>
                  <a:ext cx="40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8D8075A9-72B8-464E-083E-7CA51EB7A070}"/>
                    </a:ext>
                  </a:extLst>
                </p14:cNvPr>
                <p14:cNvContentPartPr/>
                <p14:nvPr/>
              </p14:nvContentPartPr>
              <p14:xfrm>
                <a:off x="1435189" y="4135582"/>
                <a:ext cx="173520" cy="68760"/>
              </p14:xfrm>
            </p:contentPart>
          </mc:Choice>
          <mc:Fallback>
            <p:pic>
              <p:nvPicPr>
                <p:cNvPr id="36" name="Freihand 35">
                  <a:extLst>
                    <a:ext uri="{FF2B5EF4-FFF2-40B4-BE49-F238E27FC236}">
                      <a16:creationId xmlns:a16="http://schemas.microsoft.com/office/drawing/2014/main" id="{8D8075A9-72B8-464E-083E-7CA51EB7A070}"/>
                    </a:ext>
                  </a:extLst>
                </p:cNvPr>
                <p:cNvPicPr/>
                <p:nvPr/>
              </p:nvPicPr>
              <p:blipFill>
                <a:blip r:embed="rId54"/>
                <a:stretch>
                  <a:fillRect/>
                </a:stretch>
              </p:blipFill>
              <p:spPr>
                <a:xfrm>
                  <a:off x="1426549" y="4126942"/>
                  <a:ext cx="191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7462A7EA-1669-8635-5610-3D1351F0486D}"/>
                    </a:ext>
                  </a:extLst>
                </p14:cNvPr>
                <p14:cNvContentPartPr/>
                <p14:nvPr/>
              </p14:nvContentPartPr>
              <p14:xfrm>
                <a:off x="1656589" y="4176262"/>
                <a:ext cx="88920" cy="126000"/>
              </p14:xfrm>
            </p:contentPart>
          </mc:Choice>
          <mc:Fallback>
            <p:pic>
              <p:nvPicPr>
                <p:cNvPr id="37" name="Freihand 36">
                  <a:extLst>
                    <a:ext uri="{FF2B5EF4-FFF2-40B4-BE49-F238E27FC236}">
                      <a16:creationId xmlns:a16="http://schemas.microsoft.com/office/drawing/2014/main" id="{7462A7EA-1669-8635-5610-3D1351F0486D}"/>
                    </a:ext>
                  </a:extLst>
                </p:cNvPr>
                <p:cNvPicPr/>
                <p:nvPr/>
              </p:nvPicPr>
              <p:blipFill>
                <a:blip r:embed="rId56"/>
                <a:stretch>
                  <a:fillRect/>
                </a:stretch>
              </p:blipFill>
              <p:spPr>
                <a:xfrm>
                  <a:off x="1647589" y="4167262"/>
                  <a:ext cx="106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2DD3045D-EA00-6612-E52F-49D1743D777C}"/>
                    </a:ext>
                  </a:extLst>
                </p14:cNvPr>
                <p14:cNvContentPartPr/>
                <p14:nvPr/>
              </p14:nvContentPartPr>
              <p14:xfrm>
                <a:off x="1902829" y="4183462"/>
                <a:ext cx="8640" cy="130320"/>
              </p14:xfrm>
            </p:contentPart>
          </mc:Choice>
          <mc:Fallback>
            <p:pic>
              <p:nvPicPr>
                <p:cNvPr id="38" name="Freihand 37">
                  <a:extLst>
                    <a:ext uri="{FF2B5EF4-FFF2-40B4-BE49-F238E27FC236}">
                      <a16:creationId xmlns:a16="http://schemas.microsoft.com/office/drawing/2014/main" id="{2DD3045D-EA00-6612-E52F-49D1743D777C}"/>
                    </a:ext>
                  </a:extLst>
                </p:cNvPr>
                <p:cNvPicPr/>
                <p:nvPr/>
              </p:nvPicPr>
              <p:blipFill>
                <a:blip r:embed="rId58"/>
                <a:stretch>
                  <a:fillRect/>
                </a:stretch>
              </p:blipFill>
              <p:spPr>
                <a:xfrm>
                  <a:off x="1894189" y="4174822"/>
                  <a:ext cx="26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AB80F58E-31B0-C080-EB6D-B19DEEC65D22}"/>
                    </a:ext>
                  </a:extLst>
                </p14:cNvPr>
                <p14:cNvContentPartPr/>
                <p14:nvPr/>
              </p14:nvContentPartPr>
              <p14:xfrm>
                <a:off x="1857469" y="4147822"/>
                <a:ext cx="149760" cy="82800"/>
              </p14:xfrm>
            </p:contentPart>
          </mc:Choice>
          <mc:Fallback>
            <p:pic>
              <p:nvPicPr>
                <p:cNvPr id="39" name="Freihand 38">
                  <a:extLst>
                    <a:ext uri="{FF2B5EF4-FFF2-40B4-BE49-F238E27FC236}">
                      <a16:creationId xmlns:a16="http://schemas.microsoft.com/office/drawing/2014/main" id="{AB80F58E-31B0-C080-EB6D-B19DEEC65D22}"/>
                    </a:ext>
                  </a:extLst>
                </p:cNvPr>
                <p:cNvPicPr/>
                <p:nvPr/>
              </p:nvPicPr>
              <p:blipFill>
                <a:blip r:embed="rId60"/>
                <a:stretch>
                  <a:fillRect/>
                </a:stretch>
              </p:blipFill>
              <p:spPr>
                <a:xfrm>
                  <a:off x="1848469" y="4138822"/>
                  <a:ext cx="167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EDCA832A-09A7-146C-8778-0114FB1F4713}"/>
                    </a:ext>
                  </a:extLst>
                </p14:cNvPr>
                <p14:cNvContentPartPr/>
                <p14:nvPr/>
              </p14:nvContentPartPr>
              <p14:xfrm>
                <a:off x="2086069" y="4166902"/>
                <a:ext cx="63000" cy="131760"/>
              </p14:xfrm>
            </p:contentPart>
          </mc:Choice>
          <mc:Fallback>
            <p:pic>
              <p:nvPicPr>
                <p:cNvPr id="40" name="Freihand 39">
                  <a:extLst>
                    <a:ext uri="{FF2B5EF4-FFF2-40B4-BE49-F238E27FC236}">
                      <a16:creationId xmlns:a16="http://schemas.microsoft.com/office/drawing/2014/main" id="{EDCA832A-09A7-146C-8778-0114FB1F4713}"/>
                    </a:ext>
                  </a:extLst>
                </p:cNvPr>
                <p:cNvPicPr/>
                <p:nvPr/>
              </p:nvPicPr>
              <p:blipFill>
                <a:blip r:embed="rId62"/>
                <a:stretch>
                  <a:fillRect/>
                </a:stretch>
              </p:blipFill>
              <p:spPr>
                <a:xfrm>
                  <a:off x="2077069" y="4158262"/>
                  <a:ext cx="80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CD29505B-6120-735C-6BCE-0F07D8F92C99}"/>
                    </a:ext>
                  </a:extLst>
                </p14:cNvPr>
                <p14:cNvContentPartPr/>
                <p14:nvPr/>
              </p14:nvContentPartPr>
              <p14:xfrm>
                <a:off x="1453549" y="4535542"/>
                <a:ext cx="30960" cy="144360"/>
              </p14:xfrm>
            </p:contentPart>
          </mc:Choice>
          <mc:Fallback>
            <p:pic>
              <p:nvPicPr>
                <p:cNvPr id="41" name="Freihand 40">
                  <a:extLst>
                    <a:ext uri="{FF2B5EF4-FFF2-40B4-BE49-F238E27FC236}">
                      <a16:creationId xmlns:a16="http://schemas.microsoft.com/office/drawing/2014/main" id="{CD29505B-6120-735C-6BCE-0F07D8F92C99}"/>
                    </a:ext>
                  </a:extLst>
                </p:cNvPr>
                <p:cNvPicPr/>
                <p:nvPr/>
              </p:nvPicPr>
              <p:blipFill>
                <a:blip r:embed="rId64"/>
                <a:stretch>
                  <a:fillRect/>
                </a:stretch>
              </p:blipFill>
              <p:spPr>
                <a:xfrm>
                  <a:off x="1444549" y="4526902"/>
                  <a:ext cx="48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829C77CC-CCA4-F546-46C9-95504B6103BB}"/>
                    </a:ext>
                  </a:extLst>
                </p14:cNvPr>
                <p14:cNvContentPartPr/>
                <p14:nvPr/>
              </p14:nvContentPartPr>
              <p14:xfrm>
                <a:off x="1415749" y="4469302"/>
                <a:ext cx="150840" cy="115560"/>
              </p14:xfrm>
            </p:contentPart>
          </mc:Choice>
          <mc:Fallback>
            <p:pic>
              <p:nvPicPr>
                <p:cNvPr id="42" name="Freihand 41">
                  <a:extLst>
                    <a:ext uri="{FF2B5EF4-FFF2-40B4-BE49-F238E27FC236}">
                      <a16:creationId xmlns:a16="http://schemas.microsoft.com/office/drawing/2014/main" id="{829C77CC-CCA4-F546-46C9-95504B6103BB}"/>
                    </a:ext>
                  </a:extLst>
                </p:cNvPr>
                <p:cNvPicPr/>
                <p:nvPr/>
              </p:nvPicPr>
              <p:blipFill>
                <a:blip r:embed="rId66"/>
                <a:stretch>
                  <a:fillRect/>
                </a:stretch>
              </p:blipFill>
              <p:spPr>
                <a:xfrm>
                  <a:off x="1407109" y="4460302"/>
                  <a:ext cx="168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D15180FF-0F33-0D87-F883-52E6F480ACC5}"/>
                    </a:ext>
                  </a:extLst>
                </p14:cNvPr>
                <p14:cNvContentPartPr/>
                <p14:nvPr/>
              </p14:nvContentPartPr>
              <p14:xfrm>
                <a:off x="1620589" y="4506382"/>
                <a:ext cx="62280" cy="135000"/>
              </p14:xfrm>
            </p:contentPart>
          </mc:Choice>
          <mc:Fallback>
            <p:pic>
              <p:nvPicPr>
                <p:cNvPr id="43" name="Freihand 42">
                  <a:extLst>
                    <a:ext uri="{FF2B5EF4-FFF2-40B4-BE49-F238E27FC236}">
                      <a16:creationId xmlns:a16="http://schemas.microsoft.com/office/drawing/2014/main" id="{D15180FF-0F33-0D87-F883-52E6F480ACC5}"/>
                    </a:ext>
                  </a:extLst>
                </p:cNvPr>
                <p:cNvPicPr/>
                <p:nvPr/>
              </p:nvPicPr>
              <p:blipFill>
                <a:blip r:embed="rId68"/>
                <a:stretch>
                  <a:fillRect/>
                </a:stretch>
              </p:blipFill>
              <p:spPr>
                <a:xfrm>
                  <a:off x="1611949" y="4497382"/>
                  <a:ext cx="79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892B9563-616E-D12B-CA9A-EAFE2C4F5CCC}"/>
                    </a:ext>
                  </a:extLst>
                </p14:cNvPr>
                <p14:cNvContentPartPr/>
                <p14:nvPr/>
              </p14:nvContentPartPr>
              <p14:xfrm>
                <a:off x="1877629" y="4489822"/>
                <a:ext cx="18720" cy="169200"/>
              </p14:xfrm>
            </p:contentPart>
          </mc:Choice>
          <mc:Fallback>
            <p:pic>
              <p:nvPicPr>
                <p:cNvPr id="44" name="Freihand 43">
                  <a:extLst>
                    <a:ext uri="{FF2B5EF4-FFF2-40B4-BE49-F238E27FC236}">
                      <a16:creationId xmlns:a16="http://schemas.microsoft.com/office/drawing/2014/main" id="{892B9563-616E-D12B-CA9A-EAFE2C4F5CCC}"/>
                    </a:ext>
                  </a:extLst>
                </p:cNvPr>
                <p:cNvPicPr/>
                <p:nvPr/>
              </p:nvPicPr>
              <p:blipFill>
                <a:blip r:embed="rId70"/>
                <a:stretch>
                  <a:fillRect/>
                </a:stretch>
              </p:blipFill>
              <p:spPr>
                <a:xfrm>
                  <a:off x="1868629" y="4481182"/>
                  <a:ext cx="36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D05CB528-C1F8-94FA-953E-89679A233ACA}"/>
                    </a:ext>
                  </a:extLst>
                </p14:cNvPr>
                <p14:cNvContentPartPr/>
                <p14:nvPr/>
              </p14:nvContentPartPr>
              <p14:xfrm>
                <a:off x="1831909" y="4482262"/>
                <a:ext cx="155880" cy="109080"/>
              </p14:xfrm>
            </p:contentPart>
          </mc:Choice>
          <mc:Fallback>
            <p:pic>
              <p:nvPicPr>
                <p:cNvPr id="45" name="Freihand 44">
                  <a:extLst>
                    <a:ext uri="{FF2B5EF4-FFF2-40B4-BE49-F238E27FC236}">
                      <a16:creationId xmlns:a16="http://schemas.microsoft.com/office/drawing/2014/main" id="{D05CB528-C1F8-94FA-953E-89679A233ACA}"/>
                    </a:ext>
                  </a:extLst>
                </p:cNvPr>
                <p:cNvPicPr/>
                <p:nvPr/>
              </p:nvPicPr>
              <p:blipFill>
                <a:blip r:embed="rId72"/>
                <a:stretch>
                  <a:fillRect/>
                </a:stretch>
              </p:blipFill>
              <p:spPr>
                <a:xfrm>
                  <a:off x="1823269" y="4473622"/>
                  <a:ext cx="173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24DFAEBA-7D60-ECD2-1D8C-DFFBD6DD210D}"/>
                    </a:ext>
                  </a:extLst>
                </p14:cNvPr>
                <p14:cNvContentPartPr/>
                <p14:nvPr/>
              </p14:nvContentPartPr>
              <p14:xfrm>
                <a:off x="2019109" y="4503142"/>
                <a:ext cx="102240" cy="161280"/>
              </p14:xfrm>
            </p:contentPart>
          </mc:Choice>
          <mc:Fallback>
            <p:pic>
              <p:nvPicPr>
                <p:cNvPr id="46" name="Freihand 45">
                  <a:extLst>
                    <a:ext uri="{FF2B5EF4-FFF2-40B4-BE49-F238E27FC236}">
                      <a16:creationId xmlns:a16="http://schemas.microsoft.com/office/drawing/2014/main" id="{24DFAEBA-7D60-ECD2-1D8C-DFFBD6DD210D}"/>
                    </a:ext>
                  </a:extLst>
                </p:cNvPr>
                <p:cNvPicPr/>
                <p:nvPr/>
              </p:nvPicPr>
              <p:blipFill>
                <a:blip r:embed="rId74"/>
                <a:stretch>
                  <a:fillRect/>
                </a:stretch>
              </p:blipFill>
              <p:spPr>
                <a:xfrm>
                  <a:off x="2010109" y="4494142"/>
                  <a:ext cx="119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4A41D574-F350-76FA-8EA5-A6D7A99D33A5}"/>
                    </a:ext>
                  </a:extLst>
                </p14:cNvPr>
                <p14:cNvContentPartPr/>
                <p14:nvPr/>
              </p14:nvContentPartPr>
              <p14:xfrm>
                <a:off x="1458589" y="4861342"/>
                <a:ext cx="24840" cy="155160"/>
              </p14:xfrm>
            </p:contentPart>
          </mc:Choice>
          <mc:Fallback>
            <p:pic>
              <p:nvPicPr>
                <p:cNvPr id="47" name="Freihand 46">
                  <a:extLst>
                    <a:ext uri="{FF2B5EF4-FFF2-40B4-BE49-F238E27FC236}">
                      <a16:creationId xmlns:a16="http://schemas.microsoft.com/office/drawing/2014/main" id="{4A41D574-F350-76FA-8EA5-A6D7A99D33A5}"/>
                    </a:ext>
                  </a:extLst>
                </p:cNvPr>
                <p:cNvPicPr/>
                <p:nvPr/>
              </p:nvPicPr>
              <p:blipFill>
                <a:blip r:embed="rId76"/>
                <a:stretch>
                  <a:fillRect/>
                </a:stretch>
              </p:blipFill>
              <p:spPr>
                <a:xfrm>
                  <a:off x="1449589" y="4852702"/>
                  <a:ext cx="42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600B910F-FE77-DFA3-1327-166631B4B437}"/>
                    </a:ext>
                  </a:extLst>
                </p14:cNvPr>
                <p14:cNvContentPartPr/>
                <p14:nvPr/>
              </p14:nvContentPartPr>
              <p14:xfrm>
                <a:off x="1411069" y="4840462"/>
                <a:ext cx="169200" cy="73080"/>
              </p14:xfrm>
            </p:contentPart>
          </mc:Choice>
          <mc:Fallback>
            <p:pic>
              <p:nvPicPr>
                <p:cNvPr id="48" name="Freihand 47">
                  <a:extLst>
                    <a:ext uri="{FF2B5EF4-FFF2-40B4-BE49-F238E27FC236}">
                      <a16:creationId xmlns:a16="http://schemas.microsoft.com/office/drawing/2014/main" id="{600B910F-FE77-DFA3-1327-166631B4B437}"/>
                    </a:ext>
                  </a:extLst>
                </p:cNvPr>
                <p:cNvPicPr/>
                <p:nvPr/>
              </p:nvPicPr>
              <p:blipFill>
                <a:blip r:embed="rId78"/>
                <a:stretch>
                  <a:fillRect/>
                </a:stretch>
              </p:blipFill>
              <p:spPr>
                <a:xfrm>
                  <a:off x="1402429" y="4831462"/>
                  <a:ext cx="186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2E944DF1-5A1F-705B-31DE-38DD897BD163}"/>
                    </a:ext>
                  </a:extLst>
                </p14:cNvPr>
                <p14:cNvContentPartPr/>
                <p14:nvPr/>
              </p14:nvContentPartPr>
              <p14:xfrm>
                <a:off x="1639669" y="4835422"/>
                <a:ext cx="70560" cy="118800"/>
              </p14:xfrm>
            </p:contentPart>
          </mc:Choice>
          <mc:Fallback>
            <p:pic>
              <p:nvPicPr>
                <p:cNvPr id="49" name="Freihand 48">
                  <a:extLst>
                    <a:ext uri="{FF2B5EF4-FFF2-40B4-BE49-F238E27FC236}">
                      <a16:creationId xmlns:a16="http://schemas.microsoft.com/office/drawing/2014/main" id="{2E944DF1-5A1F-705B-31DE-38DD897BD163}"/>
                    </a:ext>
                  </a:extLst>
                </p:cNvPr>
                <p:cNvPicPr/>
                <p:nvPr/>
              </p:nvPicPr>
              <p:blipFill>
                <a:blip r:embed="rId80"/>
                <a:stretch>
                  <a:fillRect/>
                </a:stretch>
              </p:blipFill>
              <p:spPr>
                <a:xfrm>
                  <a:off x="1631029" y="4826782"/>
                  <a:ext cx="88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0A87F81F-A2C5-BD00-F085-6B22B043B0B8}"/>
                    </a:ext>
                  </a:extLst>
                </p14:cNvPr>
                <p14:cNvContentPartPr/>
                <p14:nvPr/>
              </p14:nvContentPartPr>
              <p14:xfrm>
                <a:off x="1927669" y="4862422"/>
                <a:ext cx="18360" cy="131040"/>
              </p14:xfrm>
            </p:contentPart>
          </mc:Choice>
          <mc:Fallback>
            <p:pic>
              <p:nvPicPr>
                <p:cNvPr id="50" name="Freihand 49">
                  <a:extLst>
                    <a:ext uri="{FF2B5EF4-FFF2-40B4-BE49-F238E27FC236}">
                      <a16:creationId xmlns:a16="http://schemas.microsoft.com/office/drawing/2014/main" id="{0A87F81F-A2C5-BD00-F085-6B22B043B0B8}"/>
                    </a:ext>
                  </a:extLst>
                </p:cNvPr>
                <p:cNvPicPr/>
                <p:nvPr/>
              </p:nvPicPr>
              <p:blipFill>
                <a:blip r:embed="rId82"/>
                <a:stretch>
                  <a:fillRect/>
                </a:stretch>
              </p:blipFill>
              <p:spPr>
                <a:xfrm>
                  <a:off x="1918669" y="4853782"/>
                  <a:ext cx="3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B30EB7A4-BFAA-59DD-40F7-099B265D9041}"/>
                    </a:ext>
                  </a:extLst>
                </p14:cNvPr>
                <p14:cNvContentPartPr/>
                <p14:nvPr/>
              </p14:nvContentPartPr>
              <p14:xfrm>
                <a:off x="1868269" y="4837222"/>
                <a:ext cx="176760" cy="72000"/>
              </p14:xfrm>
            </p:contentPart>
          </mc:Choice>
          <mc:Fallback>
            <p:pic>
              <p:nvPicPr>
                <p:cNvPr id="51" name="Freihand 50">
                  <a:extLst>
                    <a:ext uri="{FF2B5EF4-FFF2-40B4-BE49-F238E27FC236}">
                      <a16:creationId xmlns:a16="http://schemas.microsoft.com/office/drawing/2014/main" id="{B30EB7A4-BFAA-59DD-40F7-099B265D9041}"/>
                    </a:ext>
                  </a:extLst>
                </p:cNvPr>
                <p:cNvPicPr/>
                <p:nvPr/>
              </p:nvPicPr>
              <p:blipFill>
                <a:blip r:embed="rId84"/>
                <a:stretch>
                  <a:fillRect/>
                </a:stretch>
              </p:blipFill>
              <p:spPr>
                <a:xfrm>
                  <a:off x="1859629" y="4828582"/>
                  <a:ext cx="194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7C873D9F-5E92-ABC2-FAE2-760635E16E45}"/>
                    </a:ext>
                  </a:extLst>
                </p14:cNvPr>
                <p14:cNvContentPartPr/>
                <p14:nvPr/>
              </p14:nvContentPartPr>
              <p14:xfrm>
                <a:off x="2077789" y="4826782"/>
                <a:ext cx="77760" cy="160920"/>
              </p14:xfrm>
            </p:contentPart>
          </mc:Choice>
          <mc:Fallback>
            <p:pic>
              <p:nvPicPr>
                <p:cNvPr id="52" name="Freihand 51">
                  <a:extLst>
                    <a:ext uri="{FF2B5EF4-FFF2-40B4-BE49-F238E27FC236}">
                      <a16:creationId xmlns:a16="http://schemas.microsoft.com/office/drawing/2014/main" id="{7C873D9F-5E92-ABC2-FAE2-760635E16E45}"/>
                    </a:ext>
                  </a:extLst>
                </p:cNvPr>
                <p:cNvPicPr/>
                <p:nvPr/>
              </p:nvPicPr>
              <p:blipFill>
                <a:blip r:embed="rId86"/>
                <a:stretch>
                  <a:fillRect/>
                </a:stretch>
              </p:blipFill>
              <p:spPr>
                <a:xfrm>
                  <a:off x="2068789" y="4818142"/>
                  <a:ext cx="954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89F2FEB8-BA2A-2C22-EFE5-2BA7BD355D62}"/>
                    </a:ext>
                  </a:extLst>
                </p14:cNvPr>
                <p14:cNvContentPartPr/>
                <p14:nvPr/>
              </p14:nvContentPartPr>
              <p14:xfrm>
                <a:off x="1495669" y="5240062"/>
                <a:ext cx="19440" cy="119880"/>
              </p14:xfrm>
            </p:contentPart>
          </mc:Choice>
          <mc:Fallback>
            <p:pic>
              <p:nvPicPr>
                <p:cNvPr id="53" name="Freihand 52">
                  <a:extLst>
                    <a:ext uri="{FF2B5EF4-FFF2-40B4-BE49-F238E27FC236}">
                      <a16:creationId xmlns:a16="http://schemas.microsoft.com/office/drawing/2014/main" id="{89F2FEB8-BA2A-2C22-EFE5-2BA7BD355D62}"/>
                    </a:ext>
                  </a:extLst>
                </p:cNvPr>
                <p:cNvPicPr/>
                <p:nvPr/>
              </p:nvPicPr>
              <p:blipFill>
                <a:blip r:embed="rId88"/>
                <a:stretch>
                  <a:fillRect/>
                </a:stretch>
              </p:blipFill>
              <p:spPr>
                <a:xfrm>
                  <a:off x="1487029" y="5231422"/>
                  <a:ext cx="37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4206FE43-68CD-04B2-D49D-9D8ABE7EE1D8}"/>
                    </a:ext>
                  </a:extLst>
                </p14:cNvPr>
                <p14:cNvContentPartPr/>
                <p14:nvPr/>
              </p14:nvContentPartPr>
              <p14:xfrm>
                <a:off x="1439149" y="5186062"/>
                <a:ext cx="173880" cy="110520"/>
              </p14:xfrm>
            </p:contentPart>
          </mc:Choice>
          <mc:Fallback>
            <p:pic>
              <p:nvPicPr>
                <p:cNvPr id="54" name="Freihand 53">
                  <a:extLst>
                    <a:ext uri="{FF2B5EF4-FFF2-40B4-BE49-F238E27FC236}">
                      <a16:creationId xmlns:a16="http://schemas.microsoft.com/office/drawing/2014/main" id="{4206FE43-68CD-04B2-D49D-9D8ABE7EE1D8}"/>
                    </a:ext>
                  </a:extLst>
                </p:cNvPr>
                <p:cNvPicPr/>
                <p:nvPr/>
              </p:nvPicPr>
              <p:blipFill>
                <a:blip r:embed="rId90"/>
                <a:stretch>
                  <a:fillRect/>
                </a:stretch>
              </p:blipFill>
              <p:spPr>
                <a:xfrm>
                  <a:off x="1430149" y="5177422"/>
                  <a:ext cx="191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CEBC6F99-FB2C-3F2E-0754-D48C2CD7C3B8}"/>
                    </a:ext>
                  </a:extLst>
                </p14:cNvPr>
                <p14:cNvContentPartPr/>
                <p14:nvPr/>
              </p14:nvContentPartPr>
              <p14:xfrm>
                <a:off x="1695469" y="5205142"/>
                <a:ext cx="122400" cy="139680"/>
              </p14:xfrm>
            </p:contentPart>
          </mc:Choice>
          <mc:Fallback>
            <p:pic>
              <p:nvPicPr>
                <p:cNvPr id="55" name="Freihand 54">
                  <a:extLst>
                    <a:ext uri="{FF2B5EF4-FFF2-40B4-BE49-F238E27FC236}">
                      <a16:creationId xmlns:a16="http://schemas.microsoft.com/office/drawing/2014/main" id="{CEBC6F99-FB2C-3F2E-0754-D48C2CD7C3B8}"/>
                    </a:ext>
                  </a:extLst>
                </p:cNvPr>
                <p:cNvPicPr/>
                <p:nvPr/>
              </p:nvPicPr>
              <p:blipFill>
                <a:blip r:embed="rId92"/>
                <a:stretch>
                  <a:fillRect/>
                </a:stretch>
              </p:blipFill>
              <p:spPr>
                <a:xfrm>
                  <a:off x="1686469" y="5196142"/>
                  <a:ext cx="140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6CFA78E3-7804-05F8-1D3F-7C469FF41365}"/>
                    </a:ext>
                  </a:extLst>
                </p14:cNvPr>
                <p14:cNvContentPartPr/>
                <p14:nvPr/>
              </p14:nvContentPartPr>
              <p14:xfrm>
                <a:off x="2000389" y="5173462"/>
                <a:ext cx="27000" cy="152280"/>
              </p14:xfrm>
            </p:contentPart>
          </mc:Choice>
          <mc:Fallback>
            <p:pic>
              <p:nvPicPr>
                <p:cNvPr id="56" name="Freihand 55">
                  <a:extLst>
                    <a:ext uri="{FF2B5EF4-FFF2-40B4-BE49-F238E27FC236}">
                      <a16:creationId xmlns:a16="http://schemas.microsoft.com/office/drawing/2014/main" id="{6CFA78E3-7804-05F8-1D3F-7C469FF41365}"/>
                    </a:ext>
                  </a:extLst>
                </p:cNvPr>
                <p:cNvPicPr/>
                <p:nvPr/>
              </p:nvPicPr>
              <p:blipFill>
                <a:blip r:embed="rId94"/>
                <a:stretch>
                  <a:fillRect/>
                </a:stretch>
              </p:blipFill>
              <p:spPr>
                <a:xfrm>
                  <a:off x="1991389" y="5164462"/>
                  <a:ext cx="44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FDAD80BE-D25B-5F09-EBC3-E073BD1E61FF}"/>
                    </a:ext>
                  </a:extLst>
                </p14:cNvPr>
                <p14:cNvContentPartPr/>
                <p14:nvPr/>
              </p14:nvContentPartPr>
              <p14:xfrm>
                <a:off x="1917229" y="5135662"/>
                <a:ext cx="195120" cy="110520"/>
              </p14:xfrm>
            </p:contentPart>
          </mc:Choice>
          <mc:Fallback>
            <p:pic>
              <p:nvPicPr>
                <p:cNvPr id="57" name="Freihand 56">
                  <a:extLst>
                    <a:ext uri="{FF2B5EF4-FFF2-40B4-BE49-F238E27FC236}">
                      <a16:creationId xmlns:a16="http://schemas.microsoft.com/office/drawing/2014/main" id="{FDAD80BE-D25B-5F09-EBC3-E073BD1E61FF}"/>
                    </a:ext>
                  </a:extLst>
                </p:cNvPr>
                <p:cNvPicPr/>
                <p:nvPr/>
              </p:nvPicPr>
              <p:blipFill>
                <a:blip r:embed="rId96"/>
                <a:stretch>
                  <a:fillRect/>
                </a:stretch>
              </p:blipFill>
              <p:spPr>
                <a:xfrm>
                  <a:off x="1908589" y="5126662"/>
                  <a:ext cx="212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2DE3ED32-4FC5-980E-9463-A2515FED8E22}"/>
                    </a:ext>
                  </a:extLst>
                </p14:cNvPr>
                <p14:cNvContentPartPr/>
                <p14:nvPr/>
              </p14:nvContentPartPr>
              <p14:xfrm>
                <a:off x="2151229" y="5120902"/>
                <a:ext cx="130320" cy="172080"/>
              </p14:xfrm>
            </p:contentPart>
          </mc:Choice>
          <mc:Fallback>
            <p:pic>
              <p:nvPicPr>
                <p:cNvPr id="58" name="Freihand 57">
                  <a:extLst>
                    <a:ext uri="{FF2B5EF4-FFF2-40B4-BE49-F238E27FC236}">
                      <a16:creationId xmlns:a16="http://schemas.microsoft.com/office/drawing/2014/main" id="{2DE3ED32-4FC5-980E-9463-A2515FED8E22}"/>
                    </a:ext>
                  </a:extLst>
                </p:cNvPr>
                <p:cNvPicPr/>
                <p:nvPr/>
              </p:nvPicPr>
              <p:blipFill>
                <a:blip r:embed="rId98"/>
                <a:stretch>
                  <a:fillRect/>
                </a:stretch>
              </p:blipFill>
              <p:spPr>
                <a:xfrm>
                  <a:off x="2142589" y="5112262"/>
                  <a:ext cx="147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0E7337E3-DCE5-DE55-F597-B2B82A728A3E}"/>
                    </a:ext>
                  </a:extLst>
                </p14:cNvPr>
                <p14:cNvContentPartPr/>
                <p14:nvPr/>
              </p14:nvContentPartPr>
              <p14:xfrm>
                <a:off x="2252749" y="5166262"/>
                <a:ext cx="29160" cy="175320"/>
              </p14:xfrm>
            </p:contentPart>
          </mc:Choice>
          <mc:Fallback>
            <p:pic>
              <p:nvPicPr>
                <p:cNvPr id="59" name="Freihand 58">
                  <a:extLst>
                    <a:ext uri="{FF2B5EF4-FFF2-40B4-BE49-F238E27FC236}">
                      <a16:creationId xmlns:a16="http://schemas.microsoft.com/office/drawing/2014/main" id="{0E7337E3-DCE5-DE55-F597-B2B82A728A3E}"/>
                    </a:ext>
                  </a:extLst>
                </p:cNvPr>
                <p:cNvPicPr/>
                <p:nvPr/>
              </p:nvPicPr>
              <p:blipFill>
                <a:blip r:embed="rId100"/>
                <a:stretch>
                  <a:fillRect/>
                </a:stretch>
              </p:blipFill>
              <p:spPr>
                <a:xfrm>
                  <a:off x="2243749" y="5157622"/>
                  <a:ext cx="4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E9E06901-0B7D-926F-E0C0-24355F13E295}"/>
                    </a:ext>
                  </a:extLst>
                </p14:cNvPr>
                <p14:cNvContentPartPr/>
                <p14:nvPr/>
              </p14:nvContentPartPr>
              <p14:xfrm>
                <a:off x="1448869" y="5535982"/>
                <a:ext cx="20160" cy="136440"/>
              </p14:xfrm>
            </p:contentPart>
          </mc:Choice>
          <mc:Fallback>
            <p:pic>
              <p:nvPicPr>
                <p:cNvPr id="60" name="Freihand 59">
                  <a:extLst>
                    <a:ext uri="{FF2B5EF4-FFF2-40B4-BE49-F238E27FC236}">
                      <a16:creationId xmlns:a16="http://schemas.microsoft.com/office/drawing/2014/main" id="{E9E06901-0B7D-926F-E0C0-24355F13E295}"/>
                    </a:ext>
                  </a:extLst>
                </p:cNvPr>
                <p:cNvPicPr/>
                <p:nvPr/>
              </p:nvPicPr>
              <p:blipFill>
                <a:blip r:embed="rId102"/>
                <a:stretch>
                  <a:fillRect/>
                </a:stretch>
              </p:blipFill>
              <p:spPr>
                <a:xfrm>
                  <a:off x="1439869" y="5526982"/>
                  <a:ext cx="37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6BD62036-D594-925E-3486-753685B49175}"/>
                    </a:ext>
                  </a:extLst>
                </p14:cNvPr>
                <p14:cNvContentPartPr/>
                <p14:nvPr/>
              </p14:nvContentPartPr>
              <p14:xfrm>
                <a:off x="1408909" y="5494942"/>
                <a:ext cx="159480" cy="85320"/>
              </p14:xfrm>
            </p:contentPart>
          </mc:Choice>
          <mc:Fallback>
            <p:pic>
              <p:nvPicPr>
                <p:cNvPr id="61" name="Freihand 60">
                  <a:extLst>
                    <a:ext uri="{FF2B5EF4-FFF2-40B4-BE49-F238E27FC236}">
                      <a16:creationId xmlns:a16="http://schemas.microsoft.com/office/drawing/2014/main" id="{6BD62036-D594-925E-3486-753685B49175}"/>
                    </a:ext>
                  </a:extLst>
                </p:cNvPr>
                <p:cNvPicPr/>
                <p:nvPr/>
              </p:nvPicPr>
              <p:blipFill>
                <a:blip r:embed="rId104"/>
                <a:stretch>
                  <a:fillRect/>
                </a:stretch>
              </p:blipFill>
              <p:spPr>
                <a:xfrm>
                  <a:off x="1400269" y="5486302"/>
                  <a:ext cx="177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AEBCBC75-6343-0AAA-BE76-CDF1F460D799}"/>
                    </a:ext>
                  </a:extLst>
                </p14:cNvPr>
                <p14:cNvContentPartPr/>
                <p14:nvPr/>
              </p14:nvContentPartPr>
              <p14:xfrm>
                <a:off x="1608349" y="5509702"/>
                <a:ext cx="95040" cy="121320"/>
              </p14:xfrm>
            </p:contentPart>
          </mc:Choice>
          <mc:Fallback>
            <p:pic>
              <p:nvPicPr>
                <p:cNvPr id="62" name="Freihand 61">
                  <a:extLst>
                    <a:ext uri="{FF2B5EF4-FFF2-40B4-BE49-F238E27FC236}">
                      <a16:creationId xmlns:a16="http://schemas.microsoft.com/office/drawing/2014/main" id="{AEBCBC75-6343-0AAA-BE76-CDF1F460D799}"/>
                    </a:ext>
                  </a:extLst>
                </p:cNvPr>
                <p:cNvPicPr/>
                <p:nvPr/>
              </p:nvPicPr>
              <p:blipFill>
                <a:blip r:embed="rId106"/>
                <a:stretch>
                  <a:fillRect/>
                </a:stretch>
              </p:blipFill>
              <p:spPr>
                <a:xfrm>
                  <a:off x="1599349" y="5501062"/>
                  <a:ext cx="112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A2E6EA5E-B7EF-087D-ECA6-BC57E4354BA2}"/>
                    </a:ext>
                  </a:extLst>
                </p14:cNvPr>
                <p14:cNvContentPartPr/>
                <p14:nvPr/>
              </p14:nvContentPartPr>
              <p14:xfrm>
                <a:off x="1862509" y="5520862"/>
                <a:ext cx="20880" cy="132840"/>
              </p14:xfrm>
            </p:contentPart>
          </mc:Choice>
          <mc:Fallback>
            <p:pic>
              <p:nvPicPr>
                <p:cNvPr id="63" name="Freihand 62">
                  <a:extLst>
                    <a:ext uri="{FF2B5EF4-FFF2-40B4-BE49-F238E27FC236}">
                      <a16:creationId xmlns:a16="http://schemas.microsoft.com/office/drawing/2014/main" id="{A2E6EA5E-B7EF-087D-ECA6-BC57E4354BA2}"/>
                    </a:ext>
                  </a:extLst>
                </p:cNvPr>
                <p:cNvPicPr/>
                <p:nvPr/>
              </p:nvPicPr>
              <p:blipFill>
                <a:blip r:embed="rId108"/>
                <a:stretch>
                  <a:fillRect/>
                </a:stretch>
              </p:blipFill>
              <p:spPr>
                <a:xfrm>
                  <a:off x="1853869" y="5511862"/>
                  <a:ext cx="38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02E400EA-760C-D6FC-EDF6-8CDD31C63E0B}"/>
                    </a:ext>
                  </a:extLst>
                </p14:cNvPr>
                <p14:cNvContentPartPr/>
                <p14:nvPr/>
              </p14:nvContentPartPr>
              <p14:xfrm>
                <a:off x="1838749" y="5497102"/>
                <a:ext cx="132480" cy="85320"/>
              </p14:xfrm>
            </p:contentPart>
          </mc:Choice>
          <mc:Fallback>
            <p:pic>
              <p:nvPicPr>
                <p:cNvPr id="64" name="Freihand 63">
                  <a:extLst>
                    <a:ext uri="{FF2B5EF4-FFF2-40B4-BE49-F238E27FC236}">
                      <a16:creationId xmlns:a16="http://schemas.microsoft.com/office/drawing/2014/main" id="{02E400EA-760C-D6FC-EDF6-8CDD31C63E0B}"/>
                    </a:ext>
                  </a:extLst>
                </p:cNvPr>
                <p:cNvPicPr/>
                <p:nvPr/>
              </p:nvPicPr>
              <p:blipFill>
                <a:blip r:embed="rId110"/>
                <a:stretch>
                  <a:fillRect/>
                </a:stretch>
              </p:blipFill>
              <p:spPr>
                <a:xfrm>
                  <a:off x="1830109" y="5488102"/>
                  <a:ext cx="150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479D25F4-76DB-F50F-B09C-AEC1405752F1}"/>
                    </a:ext>
                  </a:extLst>
                </p14:cNvPr>
                <p14:cNvContentPartPr/>
                <p14:nvPr/>
              </p14:nvContentPartPr>
              <p14:xfrm>
                <a:off x="2055469" y="5506822"/>
                <a:ext cx="61200" cy="105120"/>
              </p14:xfrm>
            </p:contentPart>
          </mc:Choice>
          <mc:Fallback>
            <p:pic>
              <p:nvPicPr>
                <p:cNvPr id="65" name="Freihand 64">
                  <a:extLst>
                    <a:ext uri="{FF2B5EF4-FFF2-40B4-BE49-F238E27FC236}">
                      <a16:creationId xmlns:a16="http://schemas.microsoft.com/office/drawing/2014/main" id="{479D25F4-76DB-F50F-B09C-AEC1405752F1}"/>
                    </a:ext>
                  </a:extLst>
                </p:cNvPr>
                <p:cNvPicPr/>
                <p:nvPr/>
              </p:nvPicPr>
              <p:blipFill>
                <a:blip r:embed="rId112"/>
                <a:stretch>
                  <a:fillRect/>
                </a:stretch>
              </p:blipFill>
              <p:spPr>
                <a:xfrm>
                  <a:off x="2046829" y="5497822"/>
                  <a:ext cx="78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C4A98AEC-2CD5-FFF9-32C7-E92154A7453E}"/>
                    </a:ext>
                  </a:extLst>
                </p14:cNvPr>
                <p14:cNvContentPartPr/>
                <p14:nvPr/>
              </p14:nvContentPartPr>
              <p14:xfrm>
                <a:off x="2300269" y="5496742"/>
                <a:ext cx="15480" cy="153000"/>
              </p14:xfrm>
            </p:contentPart>
          </mc:Choice>
          <mc:Fallback>
            <p:pic>
              <p:nvPicPr>
                <p:cNvPr id="66" name="Freihand 65">
                  <a:extLst>
                    <a:ext uri="{FF2B5EF4-FFF2-40B4-BE49-F238E27FC236}">
                      <a16:creationId xmlns:a16="http://schemas.microsoft.com/office/drawing/2014/main" id="{C4A98AEC-2CD5-FFF9-32C7-E92154A7453E}"/>
                    </a:ext>
                  </a:extLst>
                </p:cNvPr>
                <p:cNvPicPr/>
                <p:nvPr/>
              </p:nvPicPr>
              <p:blipFill>
                <a:blip r:embed="rId114"/>
                <a:stretch>
                  <a:fillRect/>
                </a:stretch>
              </p:blipFill>
              <p:spPr>
                <a:xfrm>
                  <a:off x="2291269" y="5487742"/>
                  <a:ext cx="33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F15330B9-23F8-108C-918B-ED14847D40B8}"/>
                    </a:ext>
                  </a:extLst>
                </p14:cNvPr>
                <p14:cNvContentPartPr/>
                <p14:nvPr/>
              </p14:nvContentPartPr>
              <p14:xfrm>
                <a:off x="2253829" y="5481262"/>
                <a:ext cx="145440" cy="93240"/>
              </p14:xfrm>
            </p:contentPart>
          </mc:Choice>
          <mc:Fallback>
            <p:pic>
              <p:nvPicPr>
                <p:cNvPr id="67" name="Freihand 66">
                  <a:extLst>
                    <a:ext uri="{FF2B5EF4-FFF2-40B4-BE49-F238E27FC236}">
                      <a16:creationId xmlns:a16="http://schemas.microsoft.com/office/drawing/2014/main" id="{F15330B9-23F8-108C-918B-ED14847D40B8}"/>
                    </a:ext>
                  </a:extLst>
                </p:cNvPr>
                <p:cNvPicPr/>
                <p:nvPr/>
              </p:nvPicPr>
              <p:blipFill>
                <a:blip r:embed="rId116"/>
                <a:stretch>
                  <a:fillRect/>
                </a:stretch>
              </p:blipFill>
              <p:spPr>
                <a:xfrm>
                  <a:off x="2244829" y="5472262"/>
                  <a:ext cx="163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43404B14-5526-E534-B11A-616E86D2EE25}"/>
                    </a:ext>
                  </a:extLst>
                </p14:cNvPr>
                <p14:cNvContentPartPr/>
                <p14:nvPr/>
              </p14:nvContentPartPr>
              <p14:xfrm>
                <a:off x="2407909" y="5478022"/>
                <a:ext cx="127440" cy="165600"/>
              </p14:xfrm>
            </p:contentPart>
          </mc:Choice>
          <mc:Fallback>
            <p:pic>
              <p:nvPicPr>
                <p:cNvPr id="68" name="Freihand 67">
                  <a:extLst>
                    <a:ext uri="{FF2B5EF4-FFF2-40B4-BE49-F238E27FC236}">
                      <a16:creationId xmlns:a16="http://schemas.microsoft.com/office/drawing/2014/main" id="{43404B14-5526-E534-B11A-616E86D2EE25}"/>
                    </a:ext>
                  </a:extLst>
                </p:cNvPr>
                <p:cNvPicPr/>
                <p:nvPr/>
              </p:nvPicPr>
              <p:blipFill>
                <a:blip r:embed="rId118"/>
                <a:stretch>
                  <a:fillRect/>
                </a:stretch>
              </p:blipFill>
              <p:spPr>
                <a:xfrm>
                  <a:off x="2399269" y="5469382"/>
                  <a:ext cx="145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C18C8AD2-4B1B-3A23-2A08-07947BF19A8F}"/>
                    </a:ext>
                  </a:extLst>
                </p14:cNvPr>
                <p14:cNvContentPartPr/>
                <p14:nvPr/>
              </p14:nvContentPartPr>
              <p14:xfrm>
                <a:off x="1512229" y="5862502"/>
                <a:ext cx="23040" cy="150120"/>
              </p14:xfrm>
            </p:contentPart>
          </mc:Choice>
          <mc:Fallback>
            <p:pic>
              <p:nvPicPr>
                <p:cNvPr id="69" name="Freihand 68">
                  <a:extLst>
                    <a:ext uri="{FF2B5EF4-FFF2-40B4-BE49-F238E27FC236}">
                      <a16:creationId xmlns:a16="http://schemas.microsoft.com/office/drawing/2014/main" id="{C18C8AD2-4B1B-3A23-2A08-07947BF19A8F}"/>
                    </a:ext>
                  </a:extLst>
                </p:cNvPr>
                <p:cNvPicPr/>
                <p:nvPr/>
              </p:nvPicPr>
              <p:blipFill>
                <a:blip r:embed="rId120"/>
                <a:stretch>
                  <a:fillRect/>
                </a:stretch>
              </p:blipFill>
              <p:spPr>
                <a:xfrm>
                  <a:off x="1503589" y="5853502"/>
                  <a:ext cx="40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BEBF954F-2AE7-A927-B861-0E3CE784DE0F}"/>
                    </a:ext>
                  </a:extLst>
                </p14:cNvPr>
                <p14:cNvContentPartPr/>
                <p14:nvPr/>
              </p14:nvContentPartPr>
              <p14:xfrm>
                <a:off x="1446709" y="5808142"/>
                <a:ext cx="162000" cy="105480"/>
              </p14:xfrm>
            </p:contentPart>
          </mc:Choice>
          <mc:Fallback>
            <p:pic>
              <p:nvPicPr>
                <p:cNvPr id="70" name="Freihand 69">
                  <a:extLst>
                    <a:ext uri="{FF2B5EF4-FFF2-40B4-BE49-F238E27FC236}">
                      <a16:creationId xmlns:a16="http://schemas.microsoft.com/office/drawing/2014/main" id="{BEBF954F-2AE7-A927-B861-0E3CE784DE0F}"/>
                    </a:ext>
                  </a:extLst>
                </p:cNvPr>
                <p:cNvPicPr/>
                <p:nvPr/>
              </p:nvPicPr>
              <p:blipFill>
                <a:blip r:embed="rId122"/>
                <a:stretch>
                  <a:fillRect/>
                </a:stretch>
              </p:blipFill>
              <p:spPr>
                <a:xfrm>
                  <a:off x="1438069" y="5799142"/>
                  <a:ext cx="179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93E32518-CA68-9461-FDB3-B8D53CEEF101}"/>
                    </a:ext>
                  </a:extLst>
                </p14:cNvPr>
                <p14:cNvContentPartPr/>
                <p14:nvPr/>
              </p14:nvContentPartPr>
              <p14:xfrm>
                <a:off x="1658749" y="5823262"/>
                <a:ext cx="107640" cy="157320"/>
              </p14:xfrm>
            </p:contentPart>
          </mc:Choice>
          <mc:Fallback>
            <p:pic>
              <p:nvPicPr>
                <p:cNvPr id="71" name="Freihand 70">
                  <a:extLst>
                    <a:ext uri="{FF2B5EF4-FFF2-40B4-BE49-F238E27FC236}">
                      <a16:creationId xmlns:a16="http://schemas.microsoft.com/office/drawing/2014/main" id="{93E32518-CA68-9461-FDB3-B8D53CEEF101}"/>
                    </a:ext>
                  </a:extLst>
                </p:cNvPr>
                <p:cNvPicPr/>
                <p:nvPr/>
              </p:nvPicPr>
              <p:blipFill>
                <a:blip r:embed="rId124"/>
                <a:stretch>
                  <a:fillRect/>
                </a:stretch>
              </p:blipFill>
              <p:spPr>
                <a:xfrm>
                  <a:off x="1650109" y="5814262"/>
                  <a:ext cx="125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FF94F913-E6EF-E81B-990D-9DCBD14005BD}"/>
                    </a:ext>
                  </a:extLst>
                </p14:cNvPr>
                <p14:cNvContentPartPr/>
                <p14:nvPr/>
              </p14:nvContentPartPr>
              <p14:xfrm>
                <a:off x="1907149" y="5829382"/>
                <a:ext cx="12600" cy="155520"/>
              </p14:xfrm>
            </p:contentPart>
          </mc:Choice>
          <mc:Fallback>
            <p:pic>
              <p:nvPicPr>
                <p:cNvPr id="72" name="Freihand 71">
                  <a:extLst>
                    <a:ext uri="{FF2B5EF4-FFF2-40B4-BE49-F238E27FC236}">
                      <a16:creationId xmlns:a16="http://schemas.microsoft.com/office/drawing/2014/main" id="{FF94F913-E6EF-E81B-990D-9DCBD14005BD}"/>
                    </a:ext>
                  </a:extLst>
                </p:cNvPr>
                <p:cNvPicPr/>
                <p:nvPr/>
              </p:nvPicPr>
              <p:blipFill>
                <a:blip r:embed="rId126"/>
                <a:stretch>
                  <a:fillRect/>
                </a:stretch>
              </p:blipFill>
              <p:spPr>
                <a:xfrm>
                  <a:off x="1898149" y="5820742"/>
                  <a:ext cx="30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3A07D2D8-CFE6-377C-537D-00F6DB407567}"/>
                    </a:ext>
                  </a:extLst>
                </p14:cNvPr>
                <p14:cNvContentPartPr/>
                <p14:nvPr/>
              </p14:nvContentPartPr>
              <p14:xfrm>
                <a:off x="1857469" y="5769982"/>
                <a:ext cx="180360" cy="113040"/>
              </p14:xfrm>
            </p:contentPart>
          </mc:Choice>
          <mc:Fallback>
            <p:pic>
              <p:nvPicPr>
                <p:cNvPr id="73" name="Freihand 72">
                  <a:extLst>
                    <a:ext uri="{FF2B5EF4-FFF2-40B4-BE49-F238E27FC236}">
                      <a16:creationId xmlns:a16="http://schemas.microsoft.com/office/drawing/2014/main" id="{3A07D2D8-CFE6-377C-537D-00F6DB407567}"/>
                    </a:ext>
                  </a:extLst>
                </p:cNvPr>
                <p:cNvPicPr/>
                <p:nvPr/>
              </p:nvPicPr>
              <p:blipFill>
                <a:blip r:embed="rId128"/>
                <a:stretch>
                  <a:fillRect/>
                </a:stretch>
              </p:blipFill>
              <p:spPr>
                <a:xfrm>
                  <a:off x="1848469" y="5761342"/>
                  <a:ext cx="198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ABEAC31E-38FA-E3F5-ED4B-928ACFC60FB0}"/>
                    </a:ext>
                  </a:extLst>
                </p14:cNvPr>
                <p14:cNvContentPartPr/>
                <p14:nvPr/>
              </p14:nvContentPartPr>
              <p14:xfrm>
                <a:off x="2064469" y="5789782"/>
                <a:ext cx="92160" cy="191160"/>
              </p14:xfrm>
            </p:contentPart>
          </mc:Choice>
          <mc:Fallback>
            <p:pic>
              <p:nvPicPr>
                <p:cNvPr id="74" name="Freihand 73">
                  <a:extLst>
                    <a:ext uri="{FF2B5EF4-FFF2-40B4-BE49-F238E27FC236}">
                      <a16:creationId xmlns:a16="http://schemas.microsoft.com/office/drawing/2014/main" id="{ABEAC31E-38FA-E3F5-ED4B-928ACFC60FB0}"/>
                    </a:ext>
                  </a:extLst>
                </p:cNvPr>
                <p:cNvPicPr/>
                <p:nvPr/>
              </p:nvPicPr>
              <p:blipFill>
                <a:blip r:embed="rId130"/>
                <a:stretch>
                  <a:fillRect/>
                </a:stretch>
              </p:blipFill>
              <p:spPr>
                <a:xfrm>
                  <a:off x="2055469" y="5780782"/>
                  <a:ext cx="109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59BC8FC4-289D-592A-D83C-1D639CD7F884}"/>
                    </a:ext>
                  </a:extLst>
                </p14:cNvPr>
                <p14:cNvContentPartPr/>
                <p14:nvPr/>
              </p14:nvContentPartPr>
              <p14:xfrm>
                <a:off x="2327989" y="5795902"/>
                <a:ext cx="10800" cy="183240"/>
              </p14:xfrm>
            </p:contentPart>
          </mc:Choice>
          <mc:Fallback>
            <p:pic>
              <p:nvPicPr>
                <p:cNvPr id="75" name="Freihand 74">
                  <a:extLst>
                    <a:ext uri="{FF2B5EF4-FFF2-40B4-BE49-F238E27FC236}">
                      <a16:creationId xmlns:a16="http://schemas.microsoft.com/office/drawing/2014/main" id="{59BC8FC4-289D-592A-D83C-1D639CD7F884}"/>
                    </a:ext>
                  </a:extLst>
                </p:cNvPr>
                <p:cNvPicPr/>
                <p:nvPr/>
              </p:nvPicPr>
              <p:blipFill>
                <a:blip r:embed="rId132"/>
                <a:stretch>
                  <a:fillRect/>
                </a:stretch>
              </p:blipFill>
              <p:spPr>
                <a:xfrm>
                  <a:off x="2319349" y="5786902"/>
                  <a:ext cx="28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60DB3292-4952-4350-F578-2E4FB1C2C79F}"/>
                    </a:ext>
                  </a:extLst>
                </p14:cNvPr>
                <p14:cNvContentPartPr/>
                <p14:nvPr/>
              </p14:nvContentPartPr>
              <p14:xfrm>
                <a:off x="2254909" y="5789422"/>
                <a:ext cx="156960" cy="109440"/>
              </p14:xfrm>
            </p:contentPart>
          </mc:Choice>
          <mc:Fallback>
            <p:pic>
              <p:nvPicPr>
                <p:cNvPr id="76" name="Freihand 75">
                  <a:extLst>
                    <a:ext uri="{FF2B5EF4-FFF2-40B4-BE49-F238E27FC236}">
                      <a16:creationId xmlns:a16="http://schemas.microsoft.com/office/drawing/2014/main" id="{60DB3292-4952-4350-F578-2E4FB1C2C79F}"/>
                    </a:ext>
                  </a:extLst>
                </p:cNvPr>
                <p:cNvPicPr/>
                <p:nvPr/>
              </p:nvPicPr>
              <p:blipFill>
                <a:blip r:embed="rId134"/>
                <a:stretch>
                  <a:fillRect/>
                </a:stretch>
              </p:blipFill>
              <p:spPr>
                <a:xfrm>
                  <a:off x="2245909" y="5780782"/>
                  <a:ext cx="174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3D95CB06-ADE3-33DD-DE45-3BFE5D28BD7A}"/>
                    </a:ext>
                  </a:extLst>
                </p14:cNvPr>
                <p14:cNvContentPartPr/>
                <p14:nvPr/>
              </p14:nvContentPartPr>
              <p14:xfrm>
                <a:off x="2496829" y="5794462"/>
                <a:ext cx="77400" cy="190800"/>
              </p14:xfrm>
            </p:contentPart>
          </mc:Choice>
          <mc:Fallback>
            <p:pic>
              <p:nvPicPr>
                <p:cNvPr id="77" name="Freihand 76">
                  <a:extLst>
                    <a:ext uri="{FF2B5EF4-FFF2-40B4-BE49-F238E27FC236}">
                      <a16:creationId xmlns:a16="http://schemas.microsoft.com/office/drawing/2014/main" id="{3D95CB06-ADE3-33DD-DE45-3BFE5D28BD7A}"/>
                    </a:ext>
                  </a:extLst>
                </p:cNvPr>
                <p:cNvPicPr/>
                <p:nvPr/>
              </p:nvPicPr>
              <p:blipFill>
                <a:blip r:embed="rId136"/>
                <a:stretch>
                  <a:fillRect/>
                </a:stretch>
              </p:blipFill>
              <p:spPr>
                <a:xfrm>
                  <a:off x="2488189" y="5785462"/>
                  <a:ext cx="950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AC4B420E-8912-8C39-03C0-6078DBE5A3CD}"/>
                    </a:ext>
                  </a:extLst>
                </p14:cNvPr>
                <p14:cNvContentPartPr/>
                <p14:nvPr/>
              </p14:nvContentPartPr>
              <p14:xfrm>
                <a:off x="1429069" y="6124942"/>
                <a:ext cx="187920" cy="210600"/>
              </p14:xfrm>
            </p:contentPart>
          </mc:Choice>
          <mc:Fallback>
            <p:pic>
              <p:nvPicPr>
                <p:cNvPr id="78" name="Freihand 77">
                  <a:extLst>
                    <a:ext uri="{FF2B5EF4-FFF2-40B4-BE49-F238E27FC236}">
                      <a16:creationId xmlns:a16="http://schemas.microsoft.com/office/drawing/2014/main" id="{AC4B420E-8912-8C39-03C0-6078DBE5A3CD}"/>
                    </a:ext>
                  </a:extLst>
                </p:cNvPr>
                <p:cNvPicPr/>
                <p:nvPr/>
              </p:nvPicPr>
              <p:blipFill>
                <a:blip r:embed="rId138"/>
                <a:stretch>
                  <a:fillRect/>
                </a:stretch>
              </p:blipFill>
              <p:spPr>
                <a:xfrm>
                  <a:off x="1420069" y="6116302"/>
                  <a:ext cx="205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86DABA15-F0AE-3A1F-B5B9-4B75200E86EE}"/>
                    </a:ext>
                  </a:extLst>
                </p14:cNvPr>
                <p14:cNvContentPartPr/>
                <p14:nvPr/>
              </p14:nvContentPartPr>
              <p14:xfrm>
                <a:off x="1673149" y="6172102"/>
                <a:ext cx="109800" cy="142560"/>
              </p14:xfrm>
            </p:contentPart>
          </mc:Choice>
          <mc:Fallback>
            <p:pic>
              <p:nvPicPr>
                <p:cNvPr id="79" name="Freihand 78">
                  <a:extLst>
                    <a:ext uri="{FF2B5EF4-FFF2-40B4-BE49-F238E27FC236}">
                      <a16:creationId xmlns:a16="http://schemas.microsoft.com/office/drawing/2014/main" id="{86DABA15-F0AE-3A1F-B5B9-4B75200E86EE}"/>
                    </a:ext>
                  </a:extLst>
                </p:cNvPr>
                <p:cNvPicPr/>
                <p:nvPr/>
              </p:nvPicPr>
              <p:blipFill>
                <a:blip r:embed="rId140"/>
                <a:stretch>
                  <a:fillRect/>
                </a:stretch>
              </p:blipFill>
              <p:spPr>
                <a:xfrm>
                  <a:off x="1664509" y="6163102"/>
                  <a:ext cx="127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83FAD4B6-1FF9-352F-045C-2C58744877C1}"/>
                    </a:ext>
                  </a:extLst>
                </p14:cNvPr>
                <p14:cNvContentPartPr/>
                <p14:nvPr/>
              </p14:nvContentPartPr>
              <p14:xfrm>
                <a:off x="1939549" y="6178582"/>
                <a:ext cx="34560" cy="123120"/>
              </p14:xfrm>
            </p:contentPart>
          </mc:Choice>
          <mc:Fallback>
            <p:pic>
              <p:nvPicPr>
                <p:cNvPr id="80" name="Freihand 79">
                  <a:extLst>
                    <a:ext uri="{FF2B5EF4-FFF2-40B4-BE49-F238E27FC236}">
                      <a16:creationId xmlns:a16="http://schemas.microsoft.com/office/drawing/2014/main" id="{83FAD4B6-1FF9-352F-045C-2C58744877C1}"/>
                    </a:ext>
                  </a:extLst>
                </p:cNvPr>
                <p:cNvPicPr/>
                <p:nvPr/>
              </p:nvPicPr>
              <p:blipFill>
                <a:blip r:embed="rId142"/>
                <a:stretch>
                  <a:fillRect/>
                </a:stretch>
              </p:blipFill>
              <p:spPr>
                <a:xfrm>
                  <a:off x="1930549" y="6169942"/>
                  <a:ext cx="52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D96FA67C-76A4-9B0A-C819-A4F42C0AC806}"/>
                    </a:ext>
                  </a:extLst>
                </p14:cNvPr>
                <p14:cNvContentPartPr/>
                <p14:nvPr/>
              </p14:nvContentPartPr>
              <p14:xfrm>
                <a:off x="1883749" y="6113422"/>
                <a:ext cx="179280" cy="118800"/>
              </p14:xfrm>
            </p:contentPart>
          </mc:Choice>
          <mc:Fallback>
            <p:pic>
              <p:nvPicPr>
                <p:cNvPr id="81" name="Freihand 80">
                  <a:extLst>
                    <a:ext uri="{FF2B5EF4-FFF2-40B4-BE49-F238E27FC236}">
                      <a16:creationId xmlns:a16="http://schemas.microsoft.com/office/drawing/2014/main" id="{D96FA67C-76A4-9B0A-C819-A4F42C0AC806}"/>
                    </a:ext>
                  </a:extLst>
                </p:cNvPr>
                <p:cNvPicPr/>
                <p:nvPr/>
              </p:nvPicPr>
              <p:blipFill>
                <a:blip r:embed="rId144"/>
                <a:stretch>
                  <a:fillRect/>
                </a:stretch>
              </p:blipFill>
              <p:spPr>
                <a:xfrm>
                  <a:off x="1874749" y="6104422"/>
                  <a:ext cx="196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EE3DE227-C0BD-4ECF-7BE5-DD4A2FE5A5C9}"/>
                    </a:ext>
                  </a:extLst>
                </p14:cNvPr>
                <p14:cNvContentPartPr/>
                <p14:nvPr/>
              </p14:nvContentPartPr>
              <p14:xfrm>
                <a:off x="2078869" y="6152302"/>
                <a:ext cx="132120" cy="147960"/>
              </p14:xfrm>
            </p:contentPart>
          </mc:Choice>
          <mc:Fallback>
            <p:pic>
              <p:nvPicPr>
                <p:cNvPr id="82" name="Freihand 81">
                  <a:extLst>
                    <a:ext uri="{FF2B5EF4-FFF2-40B4-BE49-F238E27FC236}">
                      <a16:creationId xmlns:a16="http://schemas.microsoft.com/office/drawing/2014/main" id="{EE3DE227-C0BD-4ECF-7BE5-DD4A2FE5A5C9}"/>
                    </a:ext>
                  </a:extLst>
                </p:cNvPr>
                <p:cNvPicPr/>
                <p:nvPr/>
              </p:nvPicPr>
              <p:blipFill>
                <a:blip r:embed="rId146"/>
                <a:stretch>
                  <a:fillRect/>
                </a:stretch>
              </p:blipFill>
              <p:spPr>
                <a:xfrm>
                  <a:off x="2069869" y="6143302"/>
                  <a:ext cx="149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1E58FB9C-3D2D-C331-5A93-4031E421AB7E}"/>
                    </a:ext>
                  </a:extLst>
                </p14:cNvPr>
                <p14:cNvContentPartPr/>
                <p14:nvPr/>
              </p14:nvContentPartPr>
              <p14:xfrm>
                <a:off x="2335909" y="6204862"/>
                <a:ext cx="15840" cy="107640"/>
              </p14:xfrm>
            </p:contentPart>
          </mc:Choice>
          <mc:Fallback>
            <p:pic>
              <p:nvPicPr>
                <p:cNvPr id="83" name="Freihand 82">
                  <a:extLst>
                    <a:ext uri="{FF2B5EF4-FFF2-40B4-BE49-F238E27FC236}">
                      <a16:creationId xmlns:a16="http://schemas.microsoft.com/office/drawing/2014/main" id="{1E58FB9C-3D2D-C331-5A93-4031E421AB7E}"/>
                    </a:ext>
                  </a:extLst>
                </p:cNvPr>
                <p:cNvPicPr/>
                <p:nvPr/>
              </p:nvPicPr>
              <p:blipFill>
                <a:blip r:embed="rId148"/>
                <a:stretch>
                  <a:fillRect/>
                </a:stretch>
              </p:blipFill>
              <p:spPr>
                <a:xfrm>
                  <a:off x="2326909" y="6196222"/>
                  <a:ext cx="33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6A272444-70DF-C587-488A-8F5EC5E5A736}"/>
                    </a:ext>
                  </a:extLst>
                </p14:cNvPr>
                <p14:cNvContentPartPr/>
                <p14:nvPr/>
              </p14:nvContentPartPr>
              <p14:xfrm>
                <a:off x="2288389" y="6142582"/>
                <a:ext cx="146160" cy="97200"/>
              </p14:xfrm>
            </p:contentPart>
          </mc:Choice>
          <mc:Fallback>
            <p:pic>
              <p:nvPicPr>
                <p:cNvPr id="84" name="Freihand 83">
                  <a:extLst>
                    <a:ext uri="{FF2B5EF4-FFF2-40B4-BE49-F238E27FC236}">
                      <a16:creationId xmlns:a16="http://schemas.microsoft.com/office/drawing/2014/main" id="{6A272444-70DF-C587-488A-8F5EC5E5A736}"/>
                    </a:ext>
                  </a:extLst>
                </p:cNvPr>
                <p:cNvPicPr/>
                <p:nvPr/>
              </p:nvPicPr>
              <p:blipFill>
                <a:blip r:embed="rId150"/>
                <a:stretch>
                  <a:fillRect/>
                </a:stretch>
              </p:blipFill>
              <p:spPr>
                <a:xfrm>
                  <a:off x="2279749" y="6133582"/>
                  <a:ext cx="163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C72AF51C-EA24-B5DF-52FC-244A4639CECB}"/>
                    </a:ext>
                  </a:extLst>
                </p14:cNvPr>
                <p14:cNvContentPartPr/>
                <p14:nvPr/>
              </p14:nvContentPartPr>
              <p14:xfrm>
                <a:off x="2484229" y="6128182"/>
                <a:ext cx="81000" cy="199440"/>
              </p14:xfrm>
            </p:contentPart>
          </mc:Choice>
          <mc:Fallback>
            <p:pic>
              <p:nvPicPr>
                <p:cNvPr id="85" name="Freihand 84">
                  <a:extLst>
                    <a:ext uri="{FF2B5EF4-FFF2-40B4-BE49-F238E27FC236}">
                      <a16:creationId xmlns:a16="http://schemas.microsoft.com/office/drawing/2014/main" id="{C72AF51C-EA24-B5DF-52FC-244A4639CECB}"/>
                    </a:ext>
                  </a:extLst>
                </p:cNvPr>
                <p:cNvPicPr/>
                <p:nvPr/>
              </p:nvPicPr>
              <p:blipFill>
                <a:blip r:embed="rId152"/>
                <a:stretch>
                  <a:fillRect/>
                </a:stretch>
              </p:blipFill>
              <p:spPr>
                <a:xfrm>
                  <a:off x="2475229" y="6119182"/>
                  <a:ext cx="98640" cy="217080"/>
                </a:xfrm>
                <a:prstGeom prst="rect">
                  <a:avLst/>
                </a:prstGeom>
              </p:spPr>
            </p:pic>
          </mc:Fallback>
        </mc:AlternateContent>
      </p:grpSp>
      <p:grpSp>
        <p:nvGrpSpPr>
          <p:cNvPr id="86" name="Gruppieren 85">
            <a:extLst>
              <a:ext uri="{FF2B5EF4-FFF2-40B4-BE49-F238E27FC236}">
                <a16:creationId xmlns:a16="http://schemas.microsoft.com/office/drawing/2014/main" id="{C32B4FB6-3F8A-E6B7-DAC8-AE1195E0C744}"/>
              </a:ext>
            </a:extLst>
          </p:cNvPr>
          <p:cNvGrpSpPr/>
          <p:nvPr/>
        </p:nvGrpSpPr>
        <p:grpSpPr>
          <a:xfrm>
            <a:off x="4565139" y="1535567"/>
            <a:ext cx="1172520" cy="4206600"/>
            <a:chOff x="1401709" y="2128942"/>
            <a:chExt cx="1172520" cy="4206600"/>
          </a:xfrm>
        </p:grpSpPr>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021C922D-2D3C-1DA6-CA6B-888343ACC422}"/>
                    </a:ext>
                  </a:extLst>
                </p14:cNvPr>
                <p14:cNvContentPartPr/>
                <p14:nvPr/>
              </p14:nvContentPartPr>
              <p14:xfrm>
                <a:off x="1464709" y="2158102"/>
                <a:ext cx="25920" cy="169200"/>
              </p14:xfrm>
            </p:contentPart>
          </mc:Choice>
          <mc:Fallback>
            <p:pic>
              <p:nvPicPr>
                <p:cNvPr id="87" name="Freihand 86">
                  <a:extLst>
                    <a:ext uri="{FF2B5EF4-FFF2-40B4-BE49-F238E27FC236}">
                      <a16:creationId xmlns:a16="http://schemas.microsoft.com/office/drawing/2014/main" id="{021C922D-2D3C-1DA6-CA6B-888343ACC422}"/>
                    </a:ext>
                  </a:extLst>
                </p:cNvPr>
                <p:cNvPicPr/>
                <p:nvPr/>
              </p:nvPicPr>
              <p:blipFill>
                <a:blip r:embed="rId4"/>
                <a:stretch>
                  <a:fillRect/>
                </a:stretch>
              </p:blipFill>
              <p:spPr>
                <a:xfrm>
                  <a:off x="1456069" y="2149102"/>
                  <a:ext cx="43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8" name="Freihand 87">
                  <a:extLst>
                    <a:ext uri="{FF2B5EF4-FFF2-40B4-BE49-F238E27FC236}">
                      <a16:creationId xmlns:a16="http://schemas.microsoft.com/office/drawing/2014/main" id="{BBE9DEAF-8022-08B4-FDDE-A1527E5F6FFE}"/>
                    </a:ext>
                  </a:extLst>
                </p14:cNvPr>
                <p14:cNvContentPartPr/>
                <p14:nvPr/>
              </p14:nvContentPartPr>
              <p14:xfrm>
                <a:off x="1416829" y="2128942"/>
                <a:ext cx="159840" cy="73080"/>
              </p14:xfrm>
            </p:contentPart>
          </mc:Choice>
          <mc:Fallback>
            <p:pic>
              <p:nvPicPr>
                <p:cNvPr id="88" name="Freihand 87">
                  <a:extLst>
                    <a:ext uri="{FF2B5EF4-FFF2-40B4-BE49-F238E27FC236}">
                      <a16:creationId xmlns:a16="http://schemas.microsoft.com/office/drawing/2014/main" id="{BBE9DEAF-8022-08B4-FDDE-A1527E5F6FFE}"/>
                    </a:ext>
                  </a:extLst>
                </p:cNvPr>
                <p:cNvPicPr/>
                <p:nvPr/>
              </p:nvPicPr>
              <p:blipFill>
                <a:blip r:embed="rId6"/>
                <a:stretch>
                  <a:fillRect/>
                </a:stretch>
              </p:blipFill>
              <p:spPr>
                <a:xfrm>
                  <a:off x="1407829" y="2120302"/>
                  <a:ext cx="177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748E741F-FA7B-94AC-03C8-E17E9C095553}"/>
                    </a:ext>
                  </a:extLst>
                </p14:cNvPr>
                <p14:cNvContentPartPr/>
                <p14:nvPr/>
              </p14:nvContentPartPr>
              <p14:xfrm>
                <a:off x="1578829" y="2159182"/>
                <a:ext cx="102960" cy="135720"/>
              </p14:xfrm>
            </p:contentPart>
          </mc:Choice>
          <mc:Fallback>
            <p:pic>
              <p:nvPicPr>
                <p:cNvPr id="89" name="Freihand 88">
                  <a:extLst>
                    <a:ext uri="{FF2B5EF4-FFF2-40B4-BE49-F238E27FC236}">
                      <a16:creationId xmlns:a16="http://schemas.microsoft.com/office/drawing/2014/main" id="{748E741F-FA7B-94AC-03C8-E17E9C095553}"/>
                    </a:ext>
                  </a:extLst>
                </p:cNvPr>
                <p:cNvPicPr/>
                <p:nvPr/>
              </p:nvPicPr>
              <p:blipFill>
                <a:blip r:embed="rId8"/>
                <a:stretch>
                  <a:fillRect/>
                </a:stretch>
              </p:blipFill>
              <p:spPr>
                <a:xfrm>
                  <a:off x="1569829" y="2150542"/>
                  <a:ext cx="120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0" name="Freihand 89">
                  <a:extLst>
                    <a:ext uri="{FF2B5EF4-FFF2-40B4-BE49-F238E27FC236}">
                      <a16:creationId xmlns:a16="http://schemas.microsoft.com/office/drawing/2014/main" id="{4CBE94CD-C2C1-0CE8-9D25-B7AA4F12D884}"/>
                    </a:ext>
                  </a:extLst>
                </p14:cNvPr>
                <p14:cNvContentPartPr/>
                <p14:nvPr/>
              </p14:nvContentPartPr>
              <p14:xfrm>
                <a:off x="1465429" y="2521702"/>
                <a:ext cx="20880" cy="88200"/>
              </p14:xfrm>
            </p:contentPart>
          </mc:Choice>
          <mc:Fallback>
            <p:pic>
              <p:nvPicPr>
                <p:cNvPr id="90" name="Freihand 89">
                  <a:extLst>
                    <a:ext uri="{FF2B5EF4-FFF2-40B4-BE49-F238E27FC236}">
                      <a16:creationId xmlns:a16="http://schemas.microsoft.com/office/drawing/2014/main" id="{4CBE94CD-C2C1-0CE8-9D25-B7AA4F12D884}"/>
                    </a:ext>
                  </a:extLst>
                </p:cNvPr>
                <p:cNvPicPr/>
                <p:nvPr/>
              </p:nvPicPr>
              <p:blipFill>
                <a:blip r:embed="rId10"/>
                <a:stretch>
                  <a:fillRect/>
                </a:stretch>
              </p:blipFill>
              <p:spPr>
                <a:xfrm>
                  <a:off x="1456429" y="2512702"/>
                  <a:ext cx="38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1" name="Freihand 90">
                  <a:extLst>
                    <a:ext uri="{FF2B5EF4-FFF2-40B4-BE49-F238E27FC236}">
                      <a16:creationId xmlns:a16="http://schemas.microsoft.com/office/drawing/2014/main" id="{8D26477E-5C78-F7B1-B993-F939D91B6291}"/>
                    </a:ext>
                  </a:extLst>
                </p14:cNvPr>
                <p14:cNvContentPartPr/>
                <p14:nvPr/>
              </p14:nvContentPartPr>
              <p14:xfrm>
                <a:off x="1438429" y="2481742"/>
                <a:ext cx="106920" cy="89640"/>
              </p14:xfrm>
            </p:contentPart>
          </mc:Choice>
          <mc:Fallback>
            <p:pic>
              <p:nvPicPr>
                <p:cNvPr id="91" name="Freihand 90">
                  <a:extLst>
                    <a:ext uri="{FF2B5EF4-FFF2-40B4-BE49-F238E27FC236}">
                      <a16:creationId xmlns:a16="http://schemas.microsoft.com/office/drawing/2014/main" id="{8D26477E-5C78-F7B1-B993-F939D91B6291}"/>
                    </a:ext>
                  </a:extLst>
                </p:cNvPr>
                <p:cNvPicPr/>
                <p:nvPr/>
              </p:nvPicPr>
              <p:blipFill>
                <a:blip r:embed="rId12"/>
                <a:stretch>
                  <a:fillRect/>
                </a:stretch>
              </p:blipFill>
              <p:spPr>
                <a:xfrm>
                  <a:off x="1429789" y="2472742"/>
                  <a:ext cx="124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2" name="Freihand 91">
                  <a:extLst>
                    <a:ext uri="{FF2B5EF4-FFF2-40B4-BE49-F238E27FC236}">
                      <a16:creationId xmlns:a16="http://schemas.microsoft.com/office/drawing/2014/main" id="{50758467-F989-498B-D37B-8132EC491C0D}"/>
                    </a:ext>
                  </a:extLst>
                </p14:cNvPr>
                <p14:cNvContentPartPr/>
                <p14:nvPr/>
              </p14:nvContentPartPr>
              <p14:xfrm>
                <a:off x="1628509" y="2499022"/>
                <a:ext cx="63360" cy="99360"/>
              </p14:xfrm>
            </p:contentPart>
          </mc:Choice>
          <mc:Fallback>
            <p:pic>
              <p:nvPicPr>
                <p:cNvPr id="92" name="Freihand 91">
                  <a:extLst>
                    <a:ext uri="{FF2B5EF4-FFF2-40B4-BE49-F238E27FC236}">
                      <a16:creationId xmlns:a16="http://schemas.microsoft.com/office/drawing/2014/main" id="{50758467-F989-498B-D37B-8132EC491C0D}"/>
                    </a:ext>
                  </a:extLst>
                </p:cNvPr>
                <p:cNvPicPr/>
                <p:nvPr/>
              </p:nvPicPr>
              <p:blipFill>
                <a:blip r:embed="rId14"/>
                <a:stretch>
                  <a:fillRect/>
                </a:stretch>
              </p:blipFill>
              <p:spPr>
                <a:xfrm>
                  <a:off x="1619509" y="2490382"/>
                  <a:ext cx="81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226905F8-64AE-F111-EB29-6C7DF1B522AA}"/>
                    </a:ext>
                  </a:extLst>
                </p14:cNvPr>
                <p14:cNvContentPartPr/>
                <p14:nvPr/>
              </p14:nvContentPartPr>
              <p14:xfrm>
                <a:off x="1484869" y="2819422"/>
                <a:ext cx="28800" cy="172080"/>
              </p14:xfrm>
            </p:contentPart>
          </mc:Choice>
          <mc:Fallback>
            <p:pic>
              <p:nvPicPr>
                <p:cNvPr id="93" name="Freihand 92">
                  <a:extLst>
                    <a:ext uri="{FF2B5EF4-FFF2-40B4-BE49-F238E27FC236}">
                      <a16:creationId xmlns:a16="http://schemas.microsoft.com/office/drawing/2014/main" id="{226905F8-64AE-F111-EB29-6C7DF1B522AA}"/>
                    </a:ext>
                  </a:extLst>
                </p:cNvPr>
                <p:cNvPicPr/>
                <p:nvPr/>
              </p:nvPicPr>
              <p:blipFill>
                <a:blip r:embed="rId16"/>
                <a:stretch>
                  <a:fillRect/>
                </a:stretch>
              </p:blipFill>
              <p:spPr>
                <a:xfrm>
                  <a:off x="1476229" y="2810422"/>
                  <a:ext cx="46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28A3E5C2-9546-1774-78B4-A308AD0FE21D}"/>
                    </a:ext>
                  </a:extLst>
                </p14:cNvPr>
                <p14:cNvContentPartPr/>
                <p14:nvPr/>
              </p14:nvContentPartPr>
              <p14:xfrm>
                <a:off x="1436269" y="2814022"/>
                <a:ext cx="151560" cy="66600"/>
              </p14:xfrm>
            </p:contentPart>
          </mc:Choice>
          <mc:Fallback>
            <p:pic>
              <p:nvPicPr>
                <p:cNvPr id="94" name="Freihand 93">
                  <a:extLst>
                    <a:ext uri="{FF2B5EF4-FFF2-40B4-BE49-F238E27FC236}">
                      <a16:creationId xmlns:a16="http://schemas.microsoft.com/office/drawing/2014/main" id="{28A3E5C2-9546-1774-78B4-A308AD0FE21D}"/>
                    </a:ext>
                  </a:extLst>
                </p:cNvPr>
                <p:cNvPicPr/>
                <p:nvPr/>
              </p:nvPicPr>
              <p:blipFill>
                <a:blip r:embed="rId18"/>
                <a:stretch>
                  <a:fillRect/>
                </a:stretch>
              </p:blipFill>
              <p:spPr>
                <a:xfrm>
                  <a:off x="1427629" y="2805382"/>
                  <a:ext cx="169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F7AC24AB-204C-E15E-FE03-BE6B9A538FEC}"/>
                    </a:ext>
                  </a:extLst>
                </p14:cNvPr>
                <p14:cNvContentPartPr/>
                <p14:nvPr/>
              </p14:nvContentPartPr>
              <p14:xfrm>
                <a:off x="1652629" y="2823022"/>
                <a:ext cx="84240" cy="154080"/>
              </p14:xfrm>
            </p:contentPart>
          </mc:Choice>
          <mc:Fallback>
            <p:pic>
              <p:nvPicPr>
                <p:cNvPr id="95" name="Freihand 94">
                  <a:extLst>
                    <a:ext uri="{FF2B5EF4-FFF2-40B4-BE49-F238E27FC236}">
                      <a16:creationId xmlns:a16="http://schemas.microsoft.com/office/drawing/2014/main" id="{F7AC24AB-204C-E15E-FE03-BE6B9A538FEC}"/>
                    </a:ext>
                  </a:extLst>
                </p:cNvPr>
                <p:cNvPicPr/>
                <p:nvPr/>
              </p:nvPicPr>
              <p:blipFill>
                <a:blip r:embed="rId20"/>
                <a:stretch>
                  <a:fillRect/>
                </a:stretch>
              </p:blipFill>
              <p:spPr>
                <a:xfrm>
                  <a:off x="1643629" y="2814382"/>
                  <a:ext cx="101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04CB5958-DEA3-4064-7563-94D371FD20C9}"/>
                    </a:ext>
                  </a:extLst>
                </p14:cNvPr>
                <p14:cNvContentPartPr/>
                <p14:nvPr/>
              </p14:nvContentPartPr>
              <p14:xfrm>
                <a:off x="1476229" y="3226942"/>
                <a:ext cx="19440" cy="84600"/>
              </p14:xfrm>
            </p:contentPart>
          </mc:Choice>
          <mc:Fallback>
            <p:pic>
              <p:nvPicPr>
                <p:cNvPr id="96" name="Freihand 95">
                  <a:extLst>
                    <a:ext uri="{FF2B5EF4-FFF2-40B4-BE49-F238E27FC236}">
                      <a16:creationId xmlns:a16="http://schemas.microsoft.com/office/drawing/2014/main" id="{04CB5958-DEA3-4064-7563-94D371FD20C9}"/>
                    </a:ext>
                  </a:extLst>
                </p:cNvPr>
                <p:cNvPicPr/>
                <p:nvPr/>
              </p:nvPicPr>
              <p:blipFill>
                <a:blip r:embed="rId22"/>
                <a:stretch>
                  <a:fillRect/>
                </a:stretch>
              </p:blipFill>
              <p:spPr>
                <a:xfrm>
                  <a:off x="1467229" y="3217942"/>
                  <a:ext cx="37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20A56459-7785-1026-79DD-0E9B353C478C}"/>
                    </a:ext>
                  </a:extLst>
                </p14:cNvPr>
                <p14:cNvContentPartPr/>
                <p14:nvPr/>
              </p14:nvContentPartPr>
              <p14:xfrm>
                <a:off x="1425109" y="3192742"/>
                <a:ext cx="160200" cy="56520"/>
              </p14:xfrm>
            </p:contentPart>
          </mc:Choice>
          <mc:Fallback>
            <p:pic>
              <p:nvPicPr>
                <p:cNvPr id="97" name="Freihand 96">
                  <a:extLst>
                    <a:ext uri="{FF2B5EF4-FFF2-40B4-BE49-F238E27FC236}">
                      <a16:creationId xmlns:a16="http://schemas.microsoft.com/office/drawing/2014/main" id="{20A56459-7785-1026-79DD-0E9B353C478C}"/>
                    </a:ext>
                  </a:extLst>
                </p:cNvPr>
                <p:cNvPicPr/>
                <p:nvPr/>
              </p:nvPicPr>
              <p:blipFill>
                <a:blip r:embed="rId24"/>
                <a:stretch>
                  <a:fillRect/>
                </a:stretch>
              </p:blipFill>
              <p:spPr>
                <a:xfrm>
                  <a:off x="1416109" y="3183742"/>
                  <a:ext cx="177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Freihand 97">
                  <a:extLst>
                    <a:ext uri="{FF2B5EF4-FFF2-40B4-BE49-F238E27FC236}">
                      <a16:creationId xmlns:a16="http://schemas.microsoft.com/office/drawing/2014/main" id="{E43F0DE2-EB18-E9D8-ADC0-733EED30B6F5}"/>
                    </a:ext>
                  </a:extLst>
                </p14:cNvPr>
                <p14:cNvContentPartPr/>
                <p14:nvPr/>
              </p14:nvContentPartPr>
              <p14:xfrm>
                <a:off x="1627429" y="3174382"/>
                <a:ext cx="62280" cy="139680"/>
              </p14:xfrm>
            </p:contentPart>
          </mc:Choice>
          <mc:Fallback>
            <p:pic>
              <p:nvPicPr>
                <p:cNvPr id="98" name="Freihand 97">
                  <a:extLst>
                    <a:ext uri="{FF2B5EF4-FFF2-40B4-BE49-F238E27FC236}">
                      <a16:creationId xmlns:a16="http://schemas.microsoft.com/office/drawing/2014/main" id="{E43F0DE2-EB18-E9D8-ADC0-733EED30B6F5}"/>
                    </a:ext>
                  </a:extLst>
                </p:cNvPr>
                <p:cNvPicPr/>
                <p:nvPr/>
              </p:nvPicPr>
              <p:blipFill>
                <a:blip r:embed="rId26"/>
                <a:stretch>
                  <a:fillRect/>
                </a:stretch>
              </p:blipFill>
              <p:spPr>
                <a:xfrm>
                  <a:off x="1618429" y="3165382"/>
                  <a:ext cx="79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27ED7D5E-BC43-4885-E750-C4E2E99FF1B2}"/>
                    </a:ext>
                  </a:extLst>
                </p14:cNvPr>
                <p14:cNvContentPartPr/>
                <p14:nvPr/>
              </p14:nvContentPartPr>
              <p14:xfrm>
                <a:off x="1458229" y="3515302"/>
                <a:ext cx="7560" cy="144360"/>
              </p14:xfrm>
            </p:contentPart>
          </mc:Choice>
          <mc:Fallback>
            <p:pic>
              <p:nvPicPr>
                <p:cNvPr id="99" name="Freihand 98">
                  <a:extLst>
                    <a:ext uri="{FF2B5EF4-FFF2-40B4-BE49-F238E27FC236}">
                      <a16:creationId xmlns:a16="http://schemas.microsoft.com/office/drawing/2014/main" id="{27ED7D5E-BC43-4885-E750-C4E2E99FF1B2}"/>
                    </a:ext>
                  </a:extLst>
                </p:cNvPr>
                <p:cNvPicPr/>
                <p:nvPr/>
              </p:nvPicPr>
              <p:blipFill>
                <a:blip r:embed="rId28"/>
                <a:stretch>
                  <a:fillRect/>
                </a:stretch>
              </p:blipFill>
              <p:spPr>
                <a:xfrm>
                  <a:off x="1449229" y="3506302"/>
                  <a:ext cx="25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9ECDBBB7-DBF8-DDF8-BEB2-0DD29096F261}"/>
                    </a:ext>
                  </a:extLst>
                </p14:cNvPr>
                <p14:cNvContentPartPr/>
                <p14:nvPr/>
              </p14:nvContentPartPr>
              <p14:xfrm>
                <a:off x="1401709" y="3486862"/>
                <a:ext cx="150840" cy="74160"/>
              </p14:xfrm>
            </p:contentPart>
          </mc:Choice>
          <mc:Fallback>
            <p:pic>
              <p:nvPicPr>
                <p:cNvPr id="100" name="Freihand 99">
                  <a:extLst>
                    <a:ext uri="{FF2B5EF4-FFF2-40B4-BE49-F238E27FC236}">
                      <a16:creationId xmlns:a16="http://schemas.microsoft.com/office/drawing/2014/main" id="{9ECDBBB7-DBF8-DDF8-BEB2-0DD29096F261}"/>
                    </a:ext>
                  </a:extLst>
                </p:cNvPr>
                <p:cNvPicPr/>
                <p:nvPr/>
              </p:nvPicPr>
              <p:blipFill>
                <a:blip r:embed="rId30"/>
                <a:stretch>
                  <a:fillRect/>
                </a:stretch>
              </p:blipFill>
              <p:spPr>
                <a:xfrm>
                  <a:off x="1393069" y="3478222"/>
                  <a:ext cx="168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DD394EF0-A93A-0BE3-07BD-34B609788D48}"/>
                    </a:ext>
                  </a:extLst>
                </p14:cNvPr>
                <p14:cNvContentPartPr/>
                <p14:nvPr/>
              </p14:nvContentPartPr>
              <p14:xfrm>
                <a:off x="1598269" y="3512062"/>
                <a:ext cx="64800" cy="127080"/>
              </p14:xfrm>
            </p:contentPart>
          </mc:Choice>
          <mc:Fallback>
            <p:pic>
              <p:nvPicPr>
                <p:cNvPr id="101" name="Freihand 100">
                  <a:extLst>
                    <a:ext uri="{FF2B5EF4-FFF2-40B4-BE49-F238E27FC236}">
                      <a16:creationId xmlns:a16="http://schemas.microsoft.com/office/drawing/2014/main" id="{DD394EF0-A93A-0BE3-07BD-34B609788D48}"/>
                    </a:ext>
                  </a:extLst>
                </p:cNvPr>
                <p:cNvPicPr/>
                <p:nvPr/>
              </p:nvPicPr>
              <p:blipFill>
                <a:blip r:embed="rId32"/>
                <a:stretch>
                  <a:fillRect/>
                </a:stretch>
              </p:blipFill>
              <p:spPr>
                <a:xfrm>
                  <a:off x="1589629" y="3503062"/>
                  <a:ext cx="82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Freihand 101">
                  <a:extLst>
                    <a:ext uri="{FF2B5EF4-FFF2-40B4-BE49-F238E27FC236}">
                      <a16:creationId xmlns:a16="http://schemas.microsoft.com/office/drawing/2014/main" id="{EEEA1F64-8E45-BC17-9E37-FB9681E0B143}"/>
                    </a:ext>
                  </a:extLst>
                </p14:cNvPr>
                <p14:cNvContentPartPr/>
                <p14:nvPr/>
              </p14:nvContentPartPr>
              <p14:xfrm>
                <a:off x="1827949" y="3518902"/>
                <a:ext cx="8640" cy="119520"/>
              </p14:xfrm>
            </p:contentPart>
          </mc:Choice>
          <mc:Fallback>
            <p:pic>
              <p:nvPicPr>
                <p:cNvPr id="102" name="Freihand 101">
                  <a:extLst>
                    <a:ext uri="{FF2B5EF4-FFF2-40B4-BE49-F238E27FC236}">
                      <a16:creationId xmlns:a16="http://schemas.microsoft.com/office/drawing/2014/main" id="{EEEA1F64-8E45-BC17-9E37-FB9681E0B143}"/>
                    </a:ext>
                  </a:extLst>
                </p:cNvPr>
                <p:cNvPicPr/>
                <p:nvPr/>
              </p:nvPicPr>
              <p:blipFill>
                <a:blip r:embed="rId34"/>
                <a:stretch>
                  <a:fillRect/>
                </a:stretch>
              </p:blipFill>
              <p:spPr>
                <a:xfrm>
                  <a:off x="1819309" y="3510262"/>
                  <a:ext cx="26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 name="Freihand 102">
                  <a:extLst>
                    <a:ext uri="{FF2B5EF4-FFF2-40B4-BE49-F238E27FC236}">
                      <a16:creationId xmlns:a16="http://schemas.microsoft.com/office/drawing/2014/main" id="{472BA158-D63D-E645-9A3A-38FFC0BB9E05}"/>
                    </a:ext>
                  </a:extLst>
                </p14:cNvPr>
                <p14:cNvContentPartPr/>
                <p14:nvPr/>
              </p14:nvContentPartPr>
              <p14:xfrm>
                <a:off x="1801309" y="3488302"/>
                <a:ext cx="103320" cy="77400"/>
              </p14:xfrm>
            </p:contentPart>
          </mc:Choice>
          <mc:Fallback>
            <p:pic>
              <p:nvPicPr>
                <p:cNvPr id="103" name="Freihand 102">
                  <a:extLst>
                    <a:ext uri="{FF2B5EF4-FFF2-40B4-BE49-F238E27FC236}">
                      <a16:creationId xmlns:a16="http://schemas.microsoft.com/office/drawing/2014/main" id="{472BA158-D63D-E645-9A3A-38FFC0BB9E05}"/>
                    </a:ext>
                  </a:extLst>
                </p:cNvPr>
                <p:cNvPicPr/>
                <p:nvPr/>
              </p:nvPicPr>
              <p:blipFill>
                <a:blip r:embed="rId36"/>
                <a:stretch>
                  <a:fillRect/>
                </a:stretch>
              </p:blipFill>
              <p:spPr>
                <a:xfrm>
                  <a:off x="1792309" y="3479662"/>
                  <a:ext cx="120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3A71DEC2-E6AA-2059-F7FD-60E4D034C9F5}"/>
                    </a:ext>
                  </a:extLst>
                </p14:cNvPr>
                <p14:cNvContentPartPr/>
                <p14:nvPr/>
              </p14:nvContentPartPr>
              <p14:xfrm>
                <a:off x="1932349" y="3489022"/>
                <a:ext cx="83880" cy="149760"/>
              </p14:xfrm>
            </p:contentPart>
          </mc:Choice>
          <mc:Fallback>
            <p:pic>
              <p:nvPicPr>
                <p:cNvPr id="104" name="Freihand 103">
                  <a:extLst>
                    <a:ext uri="{FF2B5EF4-FFF2-40B4-BE49-F238E27FC236}">
                      <a16:creationId xmlns:a16="http://schemas.microsoft.com/office/drawing/2014/main" id="{3A71DEC2-E6AA-2059-F7FD-60E4D034C9F5}"/>
                    </a:ext>
                  </a:extLst>
                </p:cNvPr>
                <p:cNvPicPr/>
                <p:nvPr/>
              </p:nvPicPr>
              <p:blipFill>
                <a:blip r:embed="rId38"/>
                <a:stretch>
                  <a:fillRect/>
                </a:stretch>
              </p:blipFill>
              <p:spPr>
                <a:xfrm>
                  <a:off x="1923709" y="3480022"/>
                  <a:ext cx="101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0CC52740-0CCD-61D4-FB5A-EECB0904E480}"/>
                    </a:ext>
                  </a:extLst>
                </p14:cNvPr>
                <p14:cNvContentPartPr/>
                <p14:nvPr/>
              </p14:nvContentPartPr>
              <p14:xfrm>
                <a:off x="1493149" y="3880702"/>
                <a:ext cx="18000" cy="116280"/>
              </p14:xfrm>
            </p:contentPart>
          </mc:Choice>
          <mc:Fallback>
            <p:pic>
              <p:nvPicPr>
                <p:cNvPr id="105" name="Freihand 104">
                  <a:extLst>
                    <a:ext uri="{FF2B5EF4-FFF2-40B4-BE49-F238E27FC236}">
                      <a16:creationId xmlns:a16="http://schemas.microsoft.com/office/drawing/2014/main" id="{0CC52740-0CCD-61D4-FB5A-EECB0904E480}"/>
                    </a:ext>
                  </a:extLst>
                </p:cNvPr>
                <p:cNvPicPr/>
                <p:nvPr/>
              </p:nvPicPr>
              <p:blipFill>
                <a:blip r:embed="rId40"/>
                <a:stretch>
                  <a:fillRect/>
                </a:stretch>
              </p:blipFill>
              <p:spPr>
                <a:xfrm>
                  <a:off x="1484509" y="3871702"/>
                  <a:ext cx="35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B950FC3C-FF76-1712-0E9B-DB1B598285CE}"/>
                    </a:ext>
                  </a:extLst>
                </p14:cNvPr>
                <p14:cNvContentPartPr/>
                <p14:nvPr/>
              </p14:nvContentPartPr>
              <p14:xfrm>
                <a:off x="1433749" y="3822022"/>
                <a:ext cx="187560" cy="105840"/>
              </p14:xfrm>
            </p:contentPart>
          </mc:Choice>
          <mc:Fallback>
            <p:pic>
              <p:nvPicPr>
                <p:cNvPr id="106" name="Freihand 105">
                  <a:extLst>
                    <a:ext uri="{FF2B5EF4-FFF2-40B4-BE49-F238E27FC236}">
                      <a16:creationId xmlns:a16="http://schemas.microsoft.com/office/drawing/2014/main" id="{B950FC3C-FF76-1712-0E9B-DB1B598285CE}"/>
                    </a:ext>
                  </a:extLst>
                </p:cNvPr>
                <p:cNvPicPr/>
                <p:nvPr/>
              </p:nvPicPr>
              <p:blipFill>
                <a:blip r:embed="rId42"/>
                <a:stretch>
                  <a:fillRect/>
                </a:stretch>
              </p:blipFill>
              <p:spPr>
                <a:xfrm>
                  <a:off x="1425109" y="3813022"/>
                  <a:ext cx="205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 name="Freihand 106">
                  <a:extLst>
                    <a:ext uri="{FF2B5EF4-FFF2-40B4-BE49-F238E27FC236}">
                      <a16:creationId xmlns:a16="http://schemas.microsoft.com/office/drawing/2014/main" id="{BB20ED92-5EBE-84D4-638B-321E2B803056}"/>
                    </a:ext>
                  </a:extLst>
                </p14:cNvPr>
                <p14:cNvContentPartPr/>
                <p14:nvPr/>
              </p14:nvContentPartPr>
              <p14:xfrm>
                <a:off x="1648669" y="3854422"/>
                <a:ext cx="101880" cy="106200"/>
              </p14:xfrm>
            </p:contentPart>
          </mc:Choice>
          <mc:Fallback>
            <p:pic>
              <p:nvPicPr>
                <p:cNvPr id="107" name="Freihand 106">
                  <a:extLst>
                    <a:ext uri="{FF2B5EF4-FFF2-40B4-BE49-F238E27FC236}">
                      <a16:creationId xmlns:a16="http://schemas.microsoft.com/office/drawing/2014/main" id="{BB20ED92-5EBE-84D4-638B-321E2B803056}"/>
                    </a:ext>
                  </a:extLst>
                </p:cNvPr>
                <p:cNvPicPr/>
                <p:nvPr/>
              </p:nvPicPr>
              <p:blipFill>
                <a:blip r:embed="rId44"/>
                <a:stretch>
                  <a:fillRect/>
                </a:stretch>
              </p:blipFill>
              <p:spPr>
                <a:xfrm>
                  <a:off x="1640029" y="3845422"/>
                  <a:ext cx="11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Freihand 107">
                  <a:extLst>
                    <a:ext uri="{FF2B5EF4-FFF2-40B4-BE49-F238E27FC236}">
                      <a16:creationId xmlns:a16="http://schemas.microsoft.com/office/drawing/2014/main" id="{80C1E612-DA3D-E965-EA40-CFC34DF2C7CC}"/>
                    </a:ext>
                  </a:extLst>
                </p14:cNvPr>
                <p14:cNvContentPartPr/>
                <p14:nvPr/>
              </p14:nvContentPartPr>
              <p14:xfrm>
                <a:off x="1874389" y="3842902"/>
                <a:ext cx="6480" cy="114480"/>
              </p14:xfrm>
            </p:contentPart>
          </mc:Choice>
          <mc:Fallback>
            <p:pic>
              <p:nvPicPr>
                <p:cNvPr id="108" name="Freihand 107">
                  <a:extLst>
                    <a:ext uri="{FF2B5EF4-FFF2-40B4-BE49-F238E27FC236}">
                      <a16:creationId xmlns:a16="http://schemas.microsoft.com/office/drawing/2014/main" id="{80C1E612-DA3D-E965-EA40-CFC34DF2C7CC}"/>
                    </a:ext>
                  </a:extLst>
                </p:cNvPr>
                <p:cNvPicPr/>
                <p:nvPr/>
              </p:nvPicPr>
              <p:blipFill>
                <a:blip r:embed="rId46"/>
                <a:stretch>
                  <a:fillRect/>
                </a:stretch>
              </p:blipFill>
              <p:spPr>
                <a:xfrm>
                  <a:off x="1865749" y="3834262"/>
                  <a:ext cx="24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Freihand 108">
                  <a:extLst>
                    <a:ext uri="{FF2B5EF4-FFF2-40B4-BE49-F238E27FC236}">
                      <a16:creationId xmlns:a16="http://schemas.microsoft.com/office/drawing/2014/main" id="{810CFA4A-40FC-41DB-AA6E-8CC236A64D52}"/>
                    </a:ext>
                  </a:extLst>
                </p14:cNvPr>
                <p14:cNvContentPartPr/>
                <p14:nvPr/>
              </p14:nvContentPartPr>
              <p14:xfrm>
                <a:off x="1838389" y="3822742"/>
                <a:ext cx="110520" cy="82440"/>
              </p14:xfrm>
            </p:contentPart>
          </mc:Choice>
          <mc:Fallback>
            <p:pic>
              <p:nvPicPr>
                <p:cNvPr id="109" name="Freihand 108">
                  <a:extLst>
                    <a:ext uri="{FF2B5EF4-FFF2-40B4-BE49-F238E27FC236}">
                      <a16:creationId xmlns:a16="http://schemas.microsoft.com/office/drawing/2014/main" id="{810CFA4A-40FC-41DB-AA6E-8CC236A64D52}"/>
                    </a:ext>
                  </a:extLst>
                </p:cNvPr>
                <p:cNvPicPr/>
                <p:nvPr/>
              </p:nvPicPr>
              <p:blipFill>
                <a:blip r:embed="rId48"/>
                <a:stretch>
                  <a:fillRect/>
                </a:stretch>
              </p:blipFill>
              <p:spPr>
                <a:xfrm>
                  <a:off x="1829389" y="3813742"/>
                  <a:ext cx="128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Freihand 109">
                  <a:extLst>
                    <a:ext uri="{FF2B5EF4-FFF2-40B4-BE49-F238E27FC236}">
                      <a16:creationId xmlns:a16="http://schemas.microsoft.com/office/drawing/2014/main" id="{EDB0FABF-FD10-A4F0-CBBB-157D23BD1920}"/>
                    </a:ext>
                  </a:extLst>
                </p14:cNvPr>
                <p14:cNvContentPartPr/>
                <p14:nvPr/>
              </p14:nvContentPartPr>
              <p14:xfrm>
                <a:off x="1965109" y="3813022"/>
                <a:ext cx="78840" cy="145440"/>
              </p14:xfrm>
            </p:contentPart>
          </mc:Choice>
          <mc:Fallback>
            <p:pic>
              <p:nvPicPr>
                <p:cNvPr id="110" name="Freihand 109">
                  <a:extLst>
                    <a:ext uri="{FF2B5EF4-FFF2-40B4-BE49-F238E27FC236}">
                      <a16:creationId xmlns:a16="http://schemas.microsoft.com/office/drawing/2014/main" id="{EDB0FABF-FD10-A4F0-CBBB-157D23BD1920}"/>
                    </a:ext>
                  </a:extLst>
                </p:cNvPr>
                <p:cNvPicPr/>
                <p:nvPr/>
              </p:nvPicPr>
              <p:blipFill>
                <a:blip r:embed="rId50"/>
                <a:stretch>
                  <a:fillRect/>
                </a:stretch>
              </p:blipFill>
              <p:spPr>
                <a:xfrm>
                  <a:off x="1956469" y="3804382"/>
                  <a:ext cx="96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Freihand 110">
                  <a:extLst>
                    <a:ext uri="{FF2B5EF4-FFF2-40B4-BE49-F238E27FC236}">
                      <a16:creationId xmlns:a16="http://schemas.microsoft.com/office/drawing/2014/main" id="{479F6146-A711-5023-7391-0BB42E4DA047}"/>
                    </a:ext>
                  </a:extLst>
                </p14:cNvPr>
                <p14:cNvContentPartPr/>
                <p14:nvPr/>
              </p14:nvContentPartPr>
              <p14:xfrm>
                <a:off x="1492069" y="4171942"/>
                <a:ext cx="22680" cy="142920"/>
              </p14:xfrm>
            </p:contentPart>
          </mc:Choice>
          <mc:Fallback>
            <p:pic>
              <p:nvPicPr>
                <p:cNvPr id="111" name="Freihand 110">
                  <a:extLst>
                    <a:ext uri="{FF2B5EF4-FFF2-40B4-BE49-F238E27FC236}">
                      <a16:creationId xmlns:a16="http://schemas.microsoft.com/office/drawing/2014/main" id="{479F6146-A711-5023-7391-0BB42E4DA047}"/>
                    </a:ext>
                  </a:extLst>
                </p:cNvPr>
                <p:cNvPicPr/>
                <p:nvPr/>
              </p:nvPicPr>
              <p:blipFill>
                <a:blip r:embed="rId52"/>
                <a:stretch>
                  <a:fillRect/>
                </a:stretch>
              </p:blipFill>
              <p:spPr>
                <a:xfrm>
                  <a:off x="1483429" y="4163302"/>
                  <a:ext cx="40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Freihand 111">
                  <a:extLst>
                    <a:ext uri="{FF2B5EF4-FFF2-40B4-BE49-F238E27FC236}">
                      <a16:creationId xmlns:a16="http://schemas.microsoft.com/office/drawing/2014/main" id="{5F748D9D-7B4F-5197-09FB-B1BE70C3BB48}"/>
                    </a:ext>
                  </a:extLst>
                </p14:cNvPr>
                <p14:cNvContentPartPr/>
                <p14:nvPr/>
              </p14:nvContentPartPr>
              <p14:xfrm>
                <a:off x="1435189" y="4135582"/>
                <a:ext cx="173520" cy="68760"/>
              </p14:xfrm>
            </p:contentPart>
          </mc:Choice>
          <mc:Fallback>
            <p:pic>
              <p:nvPicPr>
                <p:cNvPr id="112" name="Freihand 111">
                  <a:extLst>
                    <a:ext uri="{FF2B5EF4-FFF2-40B4-BE49-F238E27FC236}">
                      <a16:creationId xmlns:a16="http://schemas.microsoft.com/office/drawing/2014/main" id="{5F748D9D-7B4F-5197-09FB-B1BE70C3BB48}"/>
                    </a:ext>
                  </a:extLst>
                </p:cNvPr>
                <p:cNvPicPr/>
                <p:nvPr/>
              </p:nvPicPr>
              <p:blipFill>
                <a:blip r:embed="rId54"/>
                <a:stretch>
                  <a:fillRect/>
                </a:stretch>
              </p:blipFill>
              <p:spPr>
                <a:xfrm>
                  <a:off x="1426549" y="4126942"/>
                  <a:ext cx="191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3" name="Freihand 112">
                  <a:extLst>
                    <a:ext uri="{FF2B5EF4-FFF2-40B4-BE49-F238E27FC236}">
                      <a16:creationId xmlns:a16="http://schemas.microsoft.com/office/drawing/2014/main" id="{BF2C8635-EBE1-622D-E6DC-DD9EC55976AB}"/>
                    </a:ext>
                  </a:extLst>
                </p14:cNvPr>
                <p14:cNvContentPartPr/>
                <p14:nvPr/>
              </p14:nvContentPartPr>
              <p14:xfrm>
                <a:off x="1656589" y="4176262"/>
                <a:ext cx="88920" cy="126000"/>
              </p14:xfrm>
            </p:contentPart>
          </mc:Choice>
          <mc:Fallback>
            <p:pic>
              <p:nvPicPr>
                <p:cNvPr id="113" name="Freihand 112">
                  <a:extLst>
                    <a:ext uri="{FF2B5EF4-FFF2-40B4-BE49-F238E27FC236}">
                      <a16:creationId xmlns:a16="http://schemas.microsoft.com/office/drawing/2014/main" id="{BF2C8635-EBE1-622D-E6DC-DD9EC55976AB}"/>
                    </a:ext>
                  </a:extLst>
                </p:cNvPr>
                <p:cNvPicPr/>
                <p:nvPr/>
              </p:nvPicPr>
              <p:blipFill>
                <a:blip r:embed="rId56"/>
                <a:stretch>
                  <a:fillRect/>
                </a:stretch>
              </p:blipFill>
              <p:spPr>
                <a:xfrm>
                  <a:off x="1647589" y="4167262"/>
                  <a:ext cx="106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4" name="Freihand 113">
                  <a:extLst>
                    <a:ext uri="{FF2B5EF4-FFF2-40B4-BE49-F238E27FC236}">
                      <a16:creationId xmlns:a16="http://schemas.microsoft.com/office/drawing/2014/main" id="{A5C624D0-F4AA-F630-59D0-97178D1AF73F}"/>
                    </a:ext>
                  </a:extLst>
                </p14:cNvPr>
                <p14:cNvContentPartPr/>
                <p14:nvPr/>
              </p14:nvContentPartPr>
              <p14:xfrm>
                <a:off x="1902829" y="4183462"/>
                <a:ext cx="8640" cy="130320"/>
              </p14:xfrm>
            </p:contentPart>
          </mc:Choice>
          <mc:Fallback>
            <p:pic>
              <p:nvPicPr>
                <p:cNvPr id="114" name="Freihand 113">
                  <a:extLst>
                    <a:ext uri="{FF2B5EF4-FFF2-40B4-BE49-F238E27FC236}">
                      <a16:creationId xmlns:a16="http://schemas.microsoft.com/office/drawing/2014/main" id="{A5C624D0-F4AA-F630-59D0-97178D1AF73F}"/>
                    </a:ext>
                  </a:extLst>
                </p:cNvPr>
                <p:cNvPicPr/>
                <p:nvPr/>
              </p:nvPicPr>
              <p:blipFill>
                <a:blip r:embed="rId58"/>
                <a:stretch>
                  <a:fillRect/>
                </a:stretch>
              </p:blipFill>
              <p:spPr>
                <a:xfrm>
                  <a:off x="1894189" y="4174822"/>
                  <a:ext cx="26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Freihand 114">
                  <a:extLst>
                    <a:ext uri="{FF2B5EF4-FFF2-40B4-BE49-F238E27FC236}">
                      <a16:creationId xmlns:a16="http://schemas.microsoft.com/office/drawing/2014/main" id="{3091AEE7-010D-ABA1-E273-DAD27B4990C6}"/>
                    </a:ext>
                  </a:extLst>
                </p14:cNvPr>
                <p14:cNvContentPartPr/>
                <p14:nvPr/>
              </p14:nvContentPartPr>
              <p14:xfrm>
                <a:off x="1857469" y="4147822"/>
                <a:ext cx="149760" cy="82800"/>
              </p14:xfrm>
            </p:contentPart>
          </mc:Choice>
          <mc:Fallback>
            <p:pic>
              <p:nvPicPr>
                <p:cNvPr id="115" name="Freihand 114">
                  <a:extLst>
                    <a:ext uri="{FF2B5EF4-FFF2-40B4-BE49-F238E27FC236}">
                      <a16:creationId xmlns:a16="http://schemas.microsoft.com/office/drawing/2014/main" id="{3091AEE7-010D-ABA1-E273-DAD27B4990C6}"/>
                    </a:ext>
                  </a:extLst>
                </p:cNvPr>
                <p:cNvPicPr/>
                <p:nvPr/>
              </p:nvPicPr>
              <p:blipFill>
                <a:blip r:embed="rId60"/>
                <a:stretch>
                  <a:fillRect/>
                </a:stretch>
              </p:blipFill>
              <p:spPr>
                <a:xfrm>
                  <a:off x="1848469" y="4138822"/>
                  <a:ext cx="167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6" name="Freihand 115">
                  <a:extLst>
                    <a:ext uri="{FF2B5EF4-FFF2-40B4-BE49-F238E27FC236}">
                      <a16:creationId xmlns:a16="http://schemas.microsoft.com/office/drawing/2014/main" id="{8A4DD697-3BFB-8605-73D1-A009C16ABD46}"/>
                    </a:ext>
                  </a:extLst>
                </p14:cNvPr>
                <p14:cNvContentPartPr/>
                <p14:nvPr/>
              </p14:nvContentPartPr>
              <p14:xfrm>
                <a:off x="2086069" y="4166902"/>
                <a:ext cx="63000" cy="131760"/>
              </p14:xfrm>
            </p:contentPart>
          </mc:Choice>
          <mc:Fallback>
            <p:pic>
              <p:nvPicPr>
                <p:cNvPr id="116" name="Freihand 115">
                  <a:extLst>
                    <a:ext uri="{FF2B5EF4-FFF2-40B4-BE49-F238E27FC236}">
                      <a16:creationId xmlns:a16="http://schemas.microsoft.com/office/drawing/2014/main" id="{8A4DD697-3BFB-8605-73D1-A009C16ABD46}"/>
                    </a:ext>
                  </a:extLst>
                </p:cNvPr>
                <p:cNvPicPr/>
                <p:nvPr/>
              </p:nvPicPr>
              <p:blipFill>
                <a:blip r:embed="rId62"/>
                <a:stretch>
                  <a:fillRect/>
                </a:stretch>
              </p:blipFill>
              <p:spPr>
                <a:xfrm>
                  <a:off x="2077069" y="4158262"/>
                  <a:ext cx="80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7" name="Freihand 116">
                  <a:extLst>
                    <a:ext uri="{FF2B5EF4-FFF2-40B4-BE49-F238E27FC236}">
                      <a16:creationId xmlns:a16="http://schemas.microsoft.com/office/drawing/2014/main" id="{371ED18A-B4F0-FB1D-B3D3-8ACE13835206}"/>
                    </a:ext>
                  </a:extLst>
                </p14:cNvPr>
                <p14:cNvContentPartPr/>
                <p14:nvPr/>
              </p14:nvContentPartPr>
              <p14:xfrm>
                <a:off x="1453549" y="4535542"/>
                <a:ext cx="30960" cy="144360"/>
              </p14:xfrm>
            </p:contentPart>
          </mc:Choice>
          <mc:Fallback>
            <p:pic>
              <p:nvPicPr>
                <p:cNvPr id="117" name="Freihand 116">
                  <a:extLst>
                    <a:ext uri="{FF2B5EF4-FFF2-40B4-BE49-F238E27FC236}">
                      <a16:creationId xmlns:a16="http://schemas.microsoft.com/office/drawing/2014/main" id="{371ED18A-B4F0-FB1D-B3D3-8ACE13835206}"/>
                    </a:ext>
                  </a:extLst>
                </p:cNvPr>
                <p:cNvPicPr/>
                <p:nvPr/>
              </p:nvPicPr>
              <p:blipFill>
                <a:blip r:embed="rId64"/>
                <a:stretch>
                  <a:fillRect/>
                </a:stretch>
              </p:blipFill>
              <p:spPr>
                <a:xfrm>
                  <a:off x="1444549" y="4526902"/>
                  <a:ext cx="48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8" name="Freihand 117">
                  <a:extLst>
                    <a:ext uri="{FF2B5EF4-FFF2-40B4-BE49-F238E27FC236}">
                      <a16:creationId xmlns:a16="http://schemas.microsoft.com/office/drawing/2014/main" id="{4C8379B7-CE21-817C-2DED-A1071B816B58}"/>
                    </a:ext>
                  </a:extLst>
                </p14:cNvPr>
                <p14:cNvContentPartPr/>
                <p14:nvPr/>
              </p14:nvContentPartPr>
              <p14:xfrm>
                <a:off x="1415749" y="4469302"/>
                <a:ext cx="150840" cy="115560"/>
              </p14:xfrm>
            </p:contentPart>
          </mc:Choice>
          <mc:Fallback>
            <p:pic>
              <p:nvPicPr>
                <p:cNvPr id="118" name="Freihand 117">
                  <a:extLst>
                    <a:ext uri="{FF2B5EF4-FFF2-40B4-BE49-F238E27FC236}">
                      <a16:creationId xmlns:a16="http://schemas.microsoft.com/office/drawing/2014/main" id="{4C8379B7-CE21-817C-2DED-A1071B816B58}"/>
                    </a:ext>
                  </a:extLst>
                </p:cNvPr>
                <p:cNvPicPr/>
                <p:nvPr/>
              </p:nvPicPr>
              <p:blipFill>
                <a:blip r:embed="rId66"/>
                <a:stretch>
                  <a:fillRect/>
                </a:stretch>
              </p:blipFill>
              <p:spPr>
                <a:xfrm>
                  <a:off x="1407109" y="4460302"/>
                  <a:ext cx="168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9" name="Freihand 118">
                  <a:extLst>
                    <a:ext uri="{FF2B5EF4-FFF2-40B4-BE49-F238E27FC236}">
                      <a16:creationId xmlns:a16="http://schemas.microsoft.com/office/drawing/2014/main" id="{713F45A1-1231-A6F1-3D65-66894CD63A01}"/>
                    </a:ext>
                  </a:extLst>
                </p14:cNvPr>
                <p14:cNvContentPartPr/>
                <p14:nvPr/>
              </p14:nvContentPartPr>
              <p14:xfrm>
                <a:off x="1620589" y="4506382"/>
                <a:ext cx="62280" cy="135000"/>
              </p14:xfrm>
            </p:contentPart>
          </mc:Choice>
          <mc:Fallback>
            <p:pic>
              <p:nvPicPr>
                <p:cNvPr id="119" name="Freihand 118">
                  <a:extLst>
                    <a:ext uri="{FF2B5EF4-FFF2-40B4-BE49-F238E27FC236}">
                      <a16:creationId xmlns:a16="http://schemas.microsoft.com/office/drawing/2014/main" id="{713F45A1-1231-A6F1-3D65-66894CD63A01}"/>
                    </a:ext>
                  </a:extLst>
                </p:cNvPr>
                <p:cNvPicPr/>
                <p:nvPr/>
              </p:nvPicPr>
              <p:blipFill>
                <a:blip r:embed="rId68"/>
                <a:stretch>
                  <a:fillRect/>
                </a:stretch>
              </p:blipFill>
              <p:spPr>
                <a:xfrm>
                  <a:off x="1611949" y="4497382"/>
                  <a:ext cx="79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0" name="Freihand 119">
                  <a:extLst>
                    <a:ext uri="{FF2B5EF4-FFF2-40B4-BE49-F238E27FC236}">
                      <a16:creationId xmlns:a16="http://schemas.microsoft.com/office/drawing/2014/main" id="{24915962-DD41-126A-38D4-09D7864F022F}"/>
                    </a:ext>
                  </a:extLst>
                </p14:cNvPr>
                <p14:cNvContentPartPr/>
                <p14:nvPr/>
              </p14:nvContentPartPr>
              <p14:xfrm>
                <a:off x="1877629" y="4489822"/>
                <a:ext cx="18720" cy="169200"/>
              </p14:xfrm>
            </p:contentPart>
          </mc:Choice>
          <mc:Fallback>
            <p:pic>
              <p:nvPicPr>
                <p:cNvPr id="120" name="Freihand 119">
                  <a:extLst>
                    <a:ext uri="{FF2B5EF4-FFF2-40B4-BE49-F238E27FC236}">
                      <a16:creationId xmlns:a16="http://schemas.microsoft.com/office/drawing/2014/main" id="{24915962-DD41-126A-38D4-09D7864F022F}"/>
                    </a:ext>
                  </a:extLst>
                </p:cNvPr>
                <p:cNvPicPr/>
                <p:nvPr/>
              </p:nvPicPr>
              <p:blipFill>
                <a:blip r:embed="rId70"/>
                <a:stretch>
                  <a:fillRect/>
                </a:stretch>
              </p:blipFill>
              <p:spPr>
                <a:xfrm>
                  <a:off x="1868629" y="4481182"/>
                  <a:ext cx="36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1" name="Freihand 120">
                  <a:extLst>
                    <a:ext uri="{FF2B5EF4-FFF2-40B4-BE49-F238E27FC236}">
                      <a16:creationId xmlns:a16="http://schemas.microsoft.com/office/drawing/2014/main" id="{C074FBB5-2CE3-D414-1FB0-FD950236041D}"/>
                    </a:ext>
                  </a:extLst>
                </p14:cNvPr>
                <p14:cNvContentPartPr/>
                <p14:nvPr/>
              </p14:nvContentPartPr>
              <p14:xfrm>
                <a:off x="1831909" y="4482262"/>
                <a:ext cx="155880" cy="109080"/>
              </p14:xfrm>
            </p:contentPart>
          </mc:Choice>
          <mc:Fallback>
            <p:pic>
              <p:nvPicPr>
                <p:cNvPr id="121" name="Freihand 120">
                  <a:extLst>
                    <a:ext uri="{FF2B5EF4-FFF2-40B4-BE49-F238E27FC236}">
                      <a16:creationId xmlns:a16="http://schemas.microsoft.com/office/drawing/2014/main" id="{C074FBB5-2CE3-D414-1FB0-FD950236041D}"/>
                    </a:ext>
                  </a:extLst>
                </p:cNvPr>
                <p:cNvPicPr/>
                <p:nvPr/>
              </p:nvPicPr>
              <p:blipFill>
                <a:blip r:embed="rId72"/>
                <a:stretch>
                  <a:fillRect/>
                </a:stretch>
              </p:blipFill>
              <p:spPr>
                <a:xfrm>
                  <a:off x="1823269" y="4473622"/>
                  <a:ext cx="173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2" name="Freihand 121">
                  <a:extLst>
                    <a:ext uri="{FF2B5EF4-FFF2-40B4-BE49-F238E27FC236}">
                      <a16:creationId xmlns:a16="http://schemas.microsoft.com/office/drawing/2014/main" id="{04429FF5-AE2B-856D-B748-C1A8A436435D}"/>
                    </a:ext>
                  </a:extLst>
                </p14:cNvPr>
                <p14:cNvContentPartPr/>
                <p14:nvPr/>
              </p14:nvContentPartPr>
              <p14:xfrm>
                <a:off x="2019109" y="4503142"/>
                <a:ext cx="102240" cy="161280"/>
              </p14:xfrm>
            </p:contentPart>
          </mc:Choice>
          <mc:Fallback>
            <p:pic>
              <p:nvPicPr>
                <p:cNvPr id="122" name="Freihand 121">
                  <a:extLst>
                    <a:ext uri="{FF2B5EF4-FFF2-40B4-BE49-F238E27FC236}">
                      <a16:creationId xmlns:a16="http://schemas.microsoft.com/office/drawing/2014/main" id="{04429FF5-AE2B-856D-B748-C1A8A436435D}"/>
                    </a:ext>
                  </a:extLst>
                </p:cNvPr>
                <p:cNvPicPr/>
                <p:nvPr/>
              </p:nvPicPr>
              <p:blipFill>
                <a:blip r:embed="rId74"/>
                <a:stretch>
                  <a:fillRect/>
                </a:stretch>
              </p:blipFill>
              <p:spPr>
                <a:xfrm>
                  <a:off x="2010109" y="4494142"/>
                  <a:ext cx="119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3" name="Freihand 122">
                  <a:extLst>
                    <a:ext uri="{FF2B5EF4-FFF2-40B4-BE49-F238E27FC236}">
                      <a16:creationId xmlns:a16="http://schemas.microsoft.com/office/drawing/2014/main" id="{9A074CED-4343-C3FC-FFAF-119D175E6907}"/>
                    </a:ext>
                  </a:extLst>
                </p14:cNvPr>
                <p14:cNvContentPartPr/>
                <p14:nvPr/>
              </p14:nvContentPartPr>
              <p14:xfrm>
                <a:off x="1458589" y="4861342"/>
                <a:ext cx="24840" cy="155160"/>
              </p14:xfrm>
            </p:contentPart>
          </mc:Choice>
          <mc:Fallback>
            <p:pic>
              <p:nvPicPr>
                <p:cNvPr id="123" name="Freihand 122">
                  <a:extLst>
                    <a:ext uri="{FF2B5EF4-FFF2-40B4-BE49-F238E27FC236}">
                      <a16:creationId xmlns:a16="http://schemas.microsoft.com/office/drawing/2014/main" id="{9A074CED-4343-C3FC-FFAF-119D175E6907}"/>
                    </a:ext>
                  </a:extLst>
                </p:cNvPr>
                <p:cNvPicPr/>
                <p:nvPr/>
              </p:nvPicPr>
              <p:blipFill>
                <a:blip r:embed="rId76"/>
                <a:stretch>
                  <a:fillRect/>
                </a:stretch>
              </p:blipFill>
              <p:spPr>
                <a:xfrm>
                  <a:off x="1449589" y="4852702"/>
                  <a:ext cx="42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4" name="Freihand 123">
                  <a:extLst>
                    <a:ext uri="{FF2B5EF4-FFF2-40B4-BE49-F238E27FC236}">
                      <a16:creationId xmlns:a16="http://schemas.microsoft.com/office/drawing/2014/main" id="{425249A1-23E6-E1EE-D593-FB11A6BCEF75}"/>
                    </a:ext>
                  </a:extLst>
                </p14:cNvPr>
                <p14:cNvContentPartPr/>
                <p14:nvPr/>
              </p14:nvContentPartPr>
              <p14:xfrm>
                <a:off x="1411069" y="4840462"/>
                <a:ext cx="169200" cy="73080"/>
              </p14:xfrm>
            </p:contentPart>
          </mc:Choice>
          <mc:Fallback>
            <p:pic>
              <p:nvPicPr>
                <p:cNvPr id="124" name="Freihand 123">
                  <a:extLst>
                    <a:ext uri="{FF2B5EF4-FFF2-40B4-BE49-F238E27FC236}">
                      <a16:creationId xmlns:a16="http://schemas.microsoft.com/office/drawing/2014/main" id="{425249A1-23E6-E1EE-D593-FB11A6BCEF75}"/>
                    </a:ext>
                  </a:extLst>
                </p:cNvPr>
                <p:cNvPicPr/>
                <p:nvPr/>
              </p:nvPicPr>
              <p:blipFill>
                <a:blip r:embed="rId78"/>
                <a:stretch>
                  <a:fillRect/>
                </a:stretch>
              </p:blipFill>
              <p:spPr>
                <a:xfrm>
                  <a:off x="1402429" y="4831462"/>
                  <a:ext cx="186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5" name="Freihand 124">
                  <a:extLst>
                    <a:ext uri="{FF2B5EF4-FFF2-40B4-BE49-F238E27FC236}">
                      <a16:creationId xmlns:a16="http://schemas.microsoft.com/office/drawing/2014/main" id="{4FE99B7E-5A93-63DB-CA03-3CD65644A087}"/>
                    </a:ext>
                  </a:extLst>
                </p14:cNvPr>
                <p14:cNvContentPartPr/>
                <p14:nvPr/>
              </p14:nvContentPartPr>
              <p14:xfrm>
                <a:off x="1639669" y="4835422"/>
                <a:ext cx="70560" cy="118800"/>
              </p14:xfrm>
            </p:contentPart>
          </mc:Choice>
          <mc:Fallback>
            <p:pic>
              <p:nvPicPr>
                <p:cNvPr id="125" name="Freihand 124">
                  <a:extLst>
                    <a:ext uri="{FF2B5EF4-FFF2-40B4-BE49-F238E27FC236}">
                      <a16:creationId xmlns:a16="http://schemas.microsoft.com/office/drawing/2014/main" id="{4FE99B7E-5A93-63DB-CA03-3CD65644A087}"/>
                    </a:ext>
                  </a:extLst>
                </p:cNvPr>
                <p:cNvPicPr/>
                <p:nvPr/>
              </p:nvPicPr>
              <p:blipFill>
                <a:blip r:embed="rId80"/>
                <a:stretch>
                  <a:fillRect/>
                </a:stretch>
              </p:blipFill>
              <p:spPr>
                <a:xfrm>
                  <a:off x="1631029" y="4826782"/>
                  <a:ext cx="88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Freihand 125">
                  <a:extLst>
                    <a:ext uri="{FF2B5EF4-FFF2-40B4-BE49-F238E27FC236}">
                      <a16:creationId xmlns:a16="http://schemas.microsoft.com/office/drawing/2014/main" id="{DB8D363D-02A7-CBF3-B87F-0B9CD9AB6A3A}"/>
                    </a:ext>
                  </a:extLst>
                </p14:cNvPr>
                <p14:cNvContentPartPr/>
                <p14:nvPr/>
              </p14:nvContentPartPr>
              <p14:xfrm>
                <a:off x="1927669" y="4862422"/>
                <a:ext cx="18360" cy="131040"/>
              </p14:xfrm>
            </p:contentPart>
          </mc:Choice>
          <mc:Fallback>
            <p:pic>
              <p:nvPicPr>
                <p:cNvPr id="126" name="Freihand 125">
                  <a:extLst>
                    <a:ext uri="{FF2B5EF4-FFF2-40B4-BE49-F238E27FC236}">
                      <a16:creationId xmlns:a16="http://schemas.microsoft.com/office/drawing/2014/main" id="{DB8D363D-02A7-CBF3-B87F-0B9CD9AB6A3A}"/>
                    </a:ext>
                  </a:extLst>
                </p:cNvPr>
                <p:cNvPicPr/>
                <p:nvPr/>
              </p:nvPicPr>
              <p:blipFill>
                <a:blip r:embed="rId82"/>
                <a:stretch>
                  <a:fillRect/>
                </a:stretch>
              </p:blipFill>
              <p:spPr>
                <a:xfrm>
                  <a:off x="1918669" y="4853782"/>
                  <a:ext cx="3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7" name="Freihand 126">
                  <a:extLst>
                    <a:ext uri="{FF2B5EF4-FFF2-40B4-BE49-F238E27FC236}">
                      <a16:creationId xmlns:a16="http://schemas.microsoft.com/office/drawing/2014/main" id="{A3F6BA9E-C45D-B6AC-72E7-A04CA0CC6692}"/>
                    </a:ext>
                  </a:extLst>
                </p14:cNvPr>
                <p14:cNvContentPartPr/>
                <p14:nvPr/>
              </p14:nvContentPartPr>
              <p14:xfrm>
                <a:off x="1868269" y="4837222"/>
                <a:ext cx="176760" cy="72000"/>
              </p14:xfrm>
            </p:contentPart>
          </mc:Choice>
          <mc:Fallback>
            <p:pic>
              <p:nvPicPr>
                <p:cNvPr id="127" name="Freihand 126">
                  <a:extLst>
                    <a:ext uri="{FF2B5EF4-FFF2-40B4-BE49-F238E27FC236}">
                      <a16:creationId xmlns:a16="http://schemas.microsoft.com/office/drawing/2014/main" id="{A3F6BA9E-C45D-B6AC-72E7-A04CA0CC6692}"/>
                    </a:ext>
                  </a:extLst>
                </p:cNvPr>
                <p:cNvPicPr/>
                <p:nvPr/>
              </p:nvPicPr>
              <p:blipFill>
                <a:blip r:embed="rId84"/>
                <a:stretch>
                  <a:fillRect/>
                </a:stretch>
              </p:blipFill>
              <p:spPr>
                <a:xfrm>
                  <a:off x="1859629" y="4828582"/>
                  <a:ext cx="194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8" name="Freihand 127">
                  <a:extLst>
                    <a:ext uri="{FF2B5EF4-FFF2-40B4-BE49-F238E27FC236}">
                      <a16:creationId xmlns:a16="http://schemas.microsoft.com/office/drawing/2014/main" id="{8ADDF696-4181-727E-710B-4C8F1154B1C9}"/>
                    </a:ext>
                  </a:extLst>
                </p14:cNvPr>
                <p14:cNvContentPartPr/>
                <p14:nvPr/>
              </p14:nvContentPartPr>
              <p14:xfrm>
                <a:off x="2077789" y="4826782"/>
                <a:ext cx="77760" cy="160920"/>
              </p14:xfrm>
            </p:contentPart>
          </mc:Choice>
          <mc:Fallback>
            <p:pic>
              <p:nvPicPr>
                <p:cNvPr id="128" name="Freihand 127">
                  <a:extLst>
                    <a:ext uri="{FF2B5EF4-FFF2-40B4-BE49-F238E27FC236}">
                      <a16:creationId xmlns:a16="http://schemas.microsoft.com/office/drawing/2014/main" id="{8ADDF696-4181-727E-710B-4C8F1154B1C9}"/>
                    </a:ext>
                  </a:extLst>
                </p:cNvPr>
                <p:cNvPicPr/>
                <p:nvPr/>
              </p:nvPicPr>
              <p:blipFill>
                <a:blip r:embed="rId86"/>
                <a:stretch>
                  <a:fillRect/>
                </a:stretch>
              </p:blipFill>
              <p:spPr>
                <a:xfrm>
                  <a:off x="2068789" y="4818142"/>
                  <a:ext cx="954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9" name="Freihand 128">
                  <a:extLst>
                    <a:ext uri="{FF2B5EF4-FFF2-40B4-BE49-F238E27FC236}">
                      <a16:creationId xmlns:a16="http://schemas.microsoft.com/office/drawing/2014/main" id="{CDE7B175-A03F-07B7-4791-3513ED82A9E3}"/>
                    </a:ext>
                  </a:extLst>
                </p14:cNvPr>
                <p14:cNvContentPartPr/>
                <p14:nvPr/>
              </p14:nvContentPartPr>
              <p14:xfrm>
                <a:off x="1495669" y="5240062"/>
                <a:ext cx="19440" cy="119880"/>
              </p14:xfrm>
            </p:contentPart>
          </mc:Choice>
          <mc:Fallback>
            <p:pic>
              <p:nvPicPr>
                <p:cNvPr id="129" name="Freihand 128">
                  <a:extLst>
                    <a:ext uri="{FF2B5EF4-FFF2-40B4-BE49-F238E27FC236}">
                      <a16:creationId xmlns:a16="http://schemas.microsoft.com/office/drawing/2014/main" id="{CDE7B175-A03F-07B7-4791-3513ED82A9E3}"/>
                    </a:ext>
                  </a:extLst>
                </p:cNvPr>
                <p:cNvPicPr/>
                <p:nvPr/>
              </p:nvPicPr>
              <p:blipFill>
                <a:blip r:embed="rId88"/>
                <a:stretch>
                  <a:fillRect/>
                </a:stretch>
              </p:blipFill>
              <p:spPr>
                <a:xfrm>
                  <a:off x="1487029" y="5231422"/>
                  <a:ext cx="37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0" name="Freihand 129">
                  <a:extLst>
                    <a:ext uri="{FF2B5EF4-FFF2-40B4-BE49-F238E27FC236}">
                      <a16:creationId xmlns:a16="http://schemas.microsoft.com/office/drawing/2014/main" id="{02A89292-050C-BF35-D5EC-CB11E41AAB59}"/>
                    </a:ext>
                  </a:extLst>
                </p14:cNvPr>
                <p14:cNvContentPartPr/>
                <p14:nvPr/>
              </p14:nvContentPartPr>
              <p14:xfrm>
                <a:off x="1439149" y="5186062"/>
                <a:ext cx="173880" cy="110520"/>
              </p14:xfrm>
            </p:contentPart>
          </mc:Choice>
          <mc:Fallback>
            <p:pic>
              <p:nvPicPr>
                <p:cNvPr id="130" name="Freihand 129">
                  <a:extLst>
                    <a:ext uri="{FF2B5EF4-FFF2-40B4-BE49-F238E27FC236}">
                      <a16:creationId xmlns:a16="http://schemas.microsoft.com/office/drawing/2014/main" id="{02A89292-050C-BF35-D5EC-CB11E41AAB59}"/>
                    </a:ext>
                  </a:extLst>
                </p:cNvPr>
                <p:cNvPicPr/>
                <p:nvPr/>
              </p:nvPicPr>
              <p:blipFill>
                <a:blip r:embed="rId90"/>
                <a:stretch>
                  <a:fillRect/>
                </a:stretch>
              </p:blipFill>
              <p:spPr>
                <a:xfrm>
                  <a:off x="1430149" y="5177422"/>
                  <a:ext cx="191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1" name="Freihand 130">
                  <a:extLst>
                    <a:ext uri="{FF2B5EF4-FFF2-40B4-BE49-F238E27FC236}">
                      <a16:creationId xmlns:a16="http://schemas.microsoft.com/office/drawing/2014/main" id="{522D2CD8-4519-1486-EEF0-26622BDEF263}"/>
                    </a:ext>
                  </a:extLst>
                </p14:cNvPr>
                <p14:cNvContentPartPr/>
                <p14:nvPr/>
              </p14:nvContentPartPr>
              <p14:xfrm>
                <a:off x="1695469" y="5205142"/>
                <a:ext cx="122400" cy="139680"/>
              </p14:xfrm>
            </p:contentPart>
          </mc:Choice>
          <mc:Fallback>
            <p:pic>
              <p:nvPicPr>
                <p:cNvPr id="131" name="Freihand 130">
                  <a:extLst>
                    <a:ext uri="{FF2B5EF4-FFF2-40B4-BE49-F238E27FC236}">
                      <a16:creationId xmlns:a16="http://schemas.microsoft.com/office/drawing/2014/main" id="{522D2CD8-4519-1486-EEF0-26622BDEF263}"/>
                    </a:ext>
                  </a:extLst>
                </p:cNvPr>
                <p:cNvPicPr/>
                <p:nvPr/>
              </p:nvPicPr>
              <p:blipFill>
                <a:blip r:embed="rId92"/>
                <a:stretch>
                  <a:fillRect/>
                </a:stretch>
              </p:blipFill>
              <p:spPr>
                <a:xfrm>
                  <a:off x="1686469" y="5196142"/>
                  <a:ext cx="140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2" name="Freihand 131">
                  <a:extLst>
                    <a:ext uri="{FF2B5EF4-FFF2-40B4-BE49-F238E27FC236}">
                      <a16:creationId xmlns:a16="http://schemas.microsoft.com/office/drawing/2014/main" id="{BB46F107-9166-6873-0CBD-9BB779077A91}"/>
                    </a:ext>
                  </a:extLst>
                </p14:cNvPr>
                <p14:cNvContentPartPr/>
                <p14:nvPr/>
              </p14:nvContentPartPr>
              <p14:xfrm>
                <a:off x="2000389" y="5173462"/>
                <a:ext cx="27000" cy="152280"/>
              </p14:xfrm>
            </p:contentPart>
          </mc:Choice>
          <mc:Fallback>
            <p:pic>
              <p:nvPicPr>
                <p:cNvPr id="132" name="Freihand 131">
                  <a:extLst>
                    <a:ext uri="{FF2B5EF4-FFF2-40B4-BE49-F238E27FC236}">
                      <a16:creationId xmlns:a16="http://schemas.microsoft.com/office/drawing/2014/main" id="{BB46F107-9166-6873-0CBD-9BB779077A91}"/>
                    </a:ext>
                  </a:extLst>
                </p:cNvPr>
                <p:cNvPicPr/>
                <p:nvPr/>
              </p:nvPicPr>
              <p:blipFill>
                <a:blip r:embed="rId94"/>
                <a:stretch>
                  <a:fillRect/>
                </a:stretch>
              </p:blipFill>
              <p:spPr>
                <a:xfrm>
                  <a:off x="1991389" y="5164462"/>
                  <a:ext cx="44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3" name="Freihand 132">
                  <a:extLst>
                    <a:ext uri="{FF2B5EF4-FFF2-40B4-BE49-F238E27FC236}">
                      <a16:creationId xmlns:a16="http://schemas.microsoft.com/office/drawing/2014/main" id="{25149CEE-4BC2-25A1-A015-7FEFB52ABD8E}"/>
                    </a:ext>
                  </a:extLst>
                </p14:cNvPr>
                <p14:cNvContentPartPr/>
                <p14:nvPr/>
              </p14:nvContentPartPr>
              <p14:xfrm>
                <a:off x="1917229" y="5135662"/>
                <a:ext cx="195120" cy="110520"/>
              </p14:xfrm>
            </p:contentPart>
          </mc:Choice>
          <mc:Fallback>
            <p:pic>
              <p:nvPicPr>
                <p:cNvPr id="133" name="Freihand 132">
                  <a:extLst>
                    <a:ext uri="{FF2B5EF4-FFF2-40B4-BE49-F238E27FC236}">
                      <a16:creationId xmlns:a16="http://schemas.microsoft.com/office/drawing/2014/main" id="{25149CEE-4BC2-25A1-A015-7FEFB52ABD8E}"/>
                    </a:ext>
                  </a:extLst>
                </p:cNvPr>
                <p:cNvPicPr/>
                <p:nvPr/>
              </p:nvPicPr>
              <p:blipFill>
                <a:blip r:embed="rId96"/>
                <a:stretch>
                  <a:fillRect/>
                </a:stretch>
              </p:blipFill>
              <p:spPr>
                <a:xfrm>
                  <a:off x="1908589" y="5126662"/>
                  <a:ext cx="212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4" name="Freihand 133">
                  <a:extLst>
                    <a:ext uri="{FF2B5EF4-FFF2-40B4-BE49-F238E27FC236}">
                      <a16:creationId xmlns:a16="http://schemas.microsoft.com/office/drawing/2014/main" id="{A86D5908-2925-0788-F186-A9BF8E07F0C8}"/>
                    </a:ext>
                  </a:extLst>
                </p14:cNvPr>
                <p14:cNvContentPartPr/>
                <p14:nvPr/>
              </p14:nvContentPartPr>
              <p14:xfrm>
                <a:off x="2151229" y="5120902"/>
                <a:ext cx="130320" cy="172080"/>
              </p14:xfrm>
            </p:contentPart>
          </mc:Choice>
          <mc:Fallback>
            <p:pic>
              <p:nvPicPr>
                <p:cNvPr id="134" name="Freihand 133">
                  <a:extLst>
                    <a:ext uri="{FF2B5EF4-FFF2-40B4-BE49-F238E27FC236}">
                      <a16:creationId xmlns:a16="http://schemas.microsoft.com/office/drawing/2014/main" id="{A86D5908-2925-0788-F186-A9BF8E07F0C8}"/>
                    </a:ext>
                  </a:extLst>
                </p:cNvPr>
                <p:cNvPicPr/>
                <p:nvPr/>
              </p:nvPicPr>
              <p:blipFill>
                <a:blip r:embed="rId98"/>
                <a:stretch>
                  <a:fillRect/>
                </a:stretch>
              </p:blipFill>
              <p:spPr>
                <a:xfrm>
                  <a:off x="2142589" y="5112262"/>
                  <a:ext cx="147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5" name="Freihand 134">
                  <a:extLst>
                    <a:ext uri="{FF2B5EF4-FFF2-40B4-BE49-F238E27FC236}">
                      <a16:creationId xmlns:a16="http://schemas.microsoft.com/office/drawing/2014/main" id="{EA7130E0-EF57-22AD-384D-B5AD38AD0A24}"/>
                    </a:ext>
                  </a:extLst>
                </p14:cNvPr>
                <p14:cNvContentPartPr/>
                <p14:nvPr/>
              </p14:nvContentPartPr>
              <p14:xfrm>
                <a:off x="2252749" y="5166262"/>
                <a:ext cx="29160" cy="175320"/>
              </p14:xfrm>
            </p:contentPart>
          </mc:Choice>
          <mc:Fallback>
            <p:pic>
              <p:nvPicPr>
                <p:cNvPr id="135" name="Freihand 134">
                  <a:extLst>
                    <a:ext uri="{FF2B5EF4-FFF2-40B4-BE49-F238E27FC236}">
                      <a16:creationId xmlns:a16="http://schemas.microsoft.com/office/drawing/2014/main" id="{EA7130E0-EF57-22AD-384D-B5AD38AD0A24}"/>
                    </a:ext>
                  </a:extLst>
                </p:cNvPr>
                <p:cNvPicPr/>
                <p:nvPr/>
              </p:nvPicPr>
              <p:blipFill>
                <a:blip r:embed="rId100"/>
                <a:stretch>
                  <a:fillRect/>
                </a:stretch>
              </p:blipFill>
              <p:spPr>
                <a:xfrm>
                  <a:off x="2243749" y="5157622"/>
                  <a:ext cx="46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6" name="Freihand 135">
                  <a:extLst>
                    <a:ext uri="{FF2B5EF4-FFF2-40B4-BE49-F238E27FC236}">
                      <a16:creationId xmlns:a16="http://schemas.microsoft.com/office/drawing/2014/main" id="{37613DA3-6CEF-A8FC-ADAB-D4650426A1E8}"/>
                    </a:ext>
                  </a:extLst>
                </p14:cNvPr>
                <p14:cNvContentPartPr/>
                <p14:nvPr/>
              </p14:nvContentPartPr>
              <p14:xfrm>
                <a:off x="1448869" y="5535982"/>
                <a:ext cx="20160" cy="136440"/>
              </p14:xfrm>
            </p:contentPart>
          </mc:Choice>
          <mc:Fallback>
            <p:pic>
              <p:nvPicPr>
                <p:cNvPr id="136" name="Freihand 135">
                  <a:extLst>
                    <a:ext uri="{FF2B5EF4-FFF2-40B4-BE49-F238E27FC236}">
                      <a16:creationId xmlns:a16="http://schemas.microsoft.com/office/drawing/2014/main" id="{37613DA3-6CEF-A8FC-ADAB-D4650426A1E8}"/>
                    </a:ext>
                  </a:extLst>
                </p:cNvPr>
                <p:cNvPicPr/>
                <p:nvPr/>
              </p:nvPicPr>
              <p:blipFill>
                <a:blip r:embed="rId102"/>
                <a:stretch>
                  <a:fillRect/>
                </a:stretch>
              </p:blipFill>
              <p:spPr>
                <a:xfrm>
                  <a:off x="1439869" y="5526982"/>
                  <a:ext cx="37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7" name="Freihand 136">
                  <a:extLst>
                    <a:ext uri="{FF2B5EF4-FFF2-40B4-BE49-F238E27FC236}">
                      <a16:creationId xmlns:a16="http://schemas.microsoft.com/office/drawing/2014/main" id="{03C9D394-0A62-4CBD-9F2C-8DF1D78A5887}"/>
                    </a:ext>
                  </a:extLst>
                </p14:cNvPr>
                <p14:cNvContentPartPr/>
                <p14:nvPr/>
              </p14:nvContentPartPr>
              <p14:xfrm>
                <a:off x="1408909" y="5494942"/>
                <a:ext cx="159480" cy="85320"/>
              </p14:xfrm>
            </p:contentPart>
          </mc:Choice>
          <mc:Fallback>
            <p:pic>
              <p:nvPicPr>
                <p:cNvPr id="137" name="Freihand 136">
                  <a:extLst>
                    <a:ext uri="{FF2B5EF4-FFF2-40B4-BE49-F238E27FC236}">
                      <a16:creationId xmlns:a16="http://schemas.microsoft.com/office/drawing/2014/main" id="{03C9D394-0A62-4CBD-9F2C-8DF1D78A5887}"/>
                    </a:ext>
                  </a:extLst>
                </p:cNvPr>
                <p:cNvPicPr/>
                <p:nvPr/>
              </p:nvPicPr>
              <p:blipFill>
                <a:blip r:embed="rId104"/>
                <a:stretch>
                  <a:fillRect/>
                </a:stretch>
              </p:blipFill>
              <p:spPr>
                <a:xfrm>
                  <a:off x="1400269" y="5486302"/>
                  <a:ext cx="177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 name="Freihand 137">
                  <a:extLst>
                    <a:ext uri="{FF2B5EF4-FFF2-40B4-BE49-F238E27FC236}">
                      <a16:creationId xmlns:a16="http://schemas.microsoft.com/office/drawing/2014/main" id="{E2971FE4-5230-FA2C-6216-39BD3A4E79C6}"/>
                    </a:ext>
                  </a:extLst>
                </p14:cNvPr>
                <p14:cNvContentPartPr/>
                <p14:nvPr/>
              </p14:nvContentPartPr>
              <p14:xfrm>
                <a:off x="1608349" y="5509702"/>
                <a:ext cx="95040" cy="121320"/>
              </p14:xfrm>
            </p:contentPart>
          </mc:Choice>
          <mc:Fallback>
            <p:pic>
              <p:nvPicPr>
                <p:cNvPr id="138" name="Freihand 137">
                  <a:extLst>
                    <a:ext uri="{FF2B5EF4-FFF2-40B4-BE49-F238E27FC236}">
                      <a16:creationId xmlns:a16="http://schemas.microsoft.com/office/drawing/2014/main" id="{E2971FE4-5230-FA2C-6216-39BD3A4E79C6}"/>
                    </a:ext>
                  </a:extLst>
                </p:cNvPr>
                <p:cNvPicPr/>
                <p:nvPr/>
              </p:nvPicPr>
              <p:blipFill>
                <a:blip r:embed="rId106"/>
                <a:stretch>
                  <a:fillRect/>
                </a:stretch>
              </p:blipFill>
              <p:spPr>
                <a:xfrm>
                  <a:off x="1599349" y="5501062"/>
                  <a:ext cx="112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9" name="Freihand 138">
                  <a:extLst>
                    <a:ext uri="{FF2B5EF4-FFF2-40B4-BE49-F238E27FC236}">
                      <a16:creationId xmlns:a16="http://schemas.microsoft.com/office/drawing/2014/main" id="{0C7BD013-54D5-5B56-5AFE-E3FFCBFAFADF}"/>
                    </a:ext>
                  </a:extLst>
                </p14:cNvPr>
                <p14:cNvContentPartPr/>
                <p14:nvPr/>
              </p14:nvContentPartPr>
              <p14:xfrm>
                <a:off x="1862509" y="5520862"/>
                <a:ext cx="20880" cy="132840"/>
              </p14:xfrm>
            </p:contentPart>
          </mc:Choice>
          <mc:Fallback>
            <p:pic>
              <p:nvPicPr>
                <p:cNvPr id="139" name="Freihand 138">
                  <a:extLst>
                    <a:ext uri="{FF2B5EF4-FFF2-40B4-BE49-F238E27FC236}">
                      <a16:creationId xmlns:a16="http://schemas.microsoft.com/office/drawing/2014/main" id="{0C7BD013-54D5-5B56-5AFE-E3FFCBFAFADF}"/>
                    </a:ext>
                  </a:extLst>
                </p:cNvPr>
                <p:cNvPicPr/>
                <p:nvPr/>
              </p:nvPicPr>
              <p:blipFill>
                <a:blip r:embed="rId108"/>
                <a:stretch>
                  <a:fillRect/>
                </a:stretch>
              </p:blipFill>
              <p:spPr>
                <a:xfrm>
                  <a:off x="1853869" y="5511862"/>
                  <a:ext cx="38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0" name="Freihand 139">
                  <a:extLst>
                    <a:ext uri="{FF2B5EF4-FFF2-40B4-BE49-F238E27FC236}">
                      <a16:creationId xmlns:a16="http://schemas.microsoft.com/office/drawing/2014/main" id="{74E55D55-CC9B-978D-991E-71120CA9756B}"/>
                    </a:ext>
                  </a:extLst>
                </p14:cNvPr>
                <p14:cNvContentPartPr/>
                <p14:nvPr/>
              </p14:nvContentPartPr>
              <p14:xfrm>
                <a:off x="1838749" y="5497102"/>
                <a:ext cx="132480" cy="85320"/>
              </p14:xfrm>
            </p:contentPart>
          </mc:Choice>
          <mc:Fallback>
            <p:pic>
              <p:nvPicPr>
                <p:cNvPr id="140" name="Freihand 139">
                  <a:extLst>
                    <a:ext uri="{FF2B5EF4-FFF2-40B4-BE49-F238E27FC236}">
                      <a16:creationId xmlns:a16="http://schemas.microsoft.com/office/drawing/2014/main" id="{74E55D55-CC9B-978D-991E-71120CA9756B}"/>
                    </a:ext>
                  </a:extLst>
                </p:cNvPr>
                <p:cNvPicPr/>
                <p:nvPr/>
              </p:nvPicPr>
              <p:blipFill>
                <a:blip r:embed="rId110"/>
                <a:stretch>
                  <a:fillRect/>
                </a:stretch>
              </p:blipFill>
              <p:spPr>
                <a:xfrm>
                  <a:off x="1830109" y="5488102"/>
                  <a:ext cx="150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1" name="Freihand 140">
                  <a:extLst>
                    <a:ext uri="{FF2B5EF4-FFF2-40B4-BE49-F238E27FC236}">
                      <a16:creationId xmlns:a16="http://schemas.microsoft.com/office/drawing/2014/main" id="{92F4D1DA-C8A5-0C94-0CC0-A04F5E4A695E}"/>
                    </a:ext>
                  </a:extLst>
                </p14:cNvPr>
                <p14:cNvContentPartPr/>
                <p14:nvPr/>
              </p14:nvContentPartPr>
              <p14:xfrm>
                <a:off x="2055469" y="5506822"/>
                <a:ext cx="61200" cy="105120"/>
              </p14:xfrm>
            </p:contentPart>
          </mc:Choice>
          <mc:Fallback>
            <p:pic>
              <p:nvPicPr>
                <p:cNvPr id="141" name="Freihand 140">
                  <a:extLst>
                    <a:ext uri="{FF2B5EF4-FFF2-40B4-BE49-F238E27FC236}">
                      <a16:creationId xmlns:a16="http://schemas.microsoft.com/office/drawing/2014/main" id="{92F4D1DA-C8A5-0C94-0CC0-A04F5E4A695E}"/>
                    </a:ext>
                  </a:extLst>
                </p:cNvPr>
                <p:cNvPicPr/>
                <p:nvPr/>
              </p:nvPicPr>
              <p:blipFill>
                <a:blip r:embed="rId112"/>
                <a:stretch>
                  <a:fillRect/>
                </a:stretch>
              </p:blipFill>
              <p:spPr>
                <a:xfrm>
                  <a:off x="2046829" y="5497822"/>
                  <a:ext cx="78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2" name="Freihand 141">
                  <a:extLst>
                    <a:ext uri="{FF2B5EF4-FFF2-40B4-BE49-F238E27FC236}">
                      <a16:creationId xmlns:a16="http://schemas.microsoft.com/office/drawing/2014/main" id="{2991F8F1-C958-A1BD-3AC9-7128F91D39F1}"/>
                    </a:ext>
                  </a:extLst>
                </p14:cNvPr>
                <p14:cNvContentPartPr/>
                <p14:nvPr/>
              </p14:nvContentPartPr>
              <p14:xfrm>
                <a:off x="2300269" y="5496742"/>
                <a:ext cx="15480" cy="153000"/>
              </p14:xfrm>
            </p:contentPart>
          </mc:Choice>
          <mc:Fallback>
            <p:pic>
              <p:nvPicPr>
                <p:cNvPr id="142" name="Freihand 141">
                  <a:extLst>
                    <a:ext uri="{FF2B5EF4-FFF2-40B4-BE49-F238E27FC236}">
                      <a16:creationId xmlns:a16="http://schemas.microsoft.com/office/drawing/2014/main" id="{2991F8F1-C958-A1BD-3AC9-7128F91D39F1}"/>
                    </a:ext>
                  </a:extLst>
                </p:cNvPr>
                <p:cNvPicPr/>
                <p:nvPr/>
              </p:nvPicPr>
              <p:blipFill>
                <a:blip r:embed="rId114"/>
                <a:stretch>
                  <a:fillRect/>
                </a:stretch>
              </p:blipFill>
              <p:spPr>
                <a:xfrm>
                  <a:off x="2291269" y="5487742"/>
                  <a:ext cx="33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3" name="Freihand 142">
                  <a:extLst>
                    <a:ext uri="{FF2B5EF4-FFF2-40B4-BE49-F238E27FC236}">
                      <a16:creationId xmlns:a16="http://schemas.microsoft.com/office/drawing/2014/main" id="{F37BD27D-15D4-2BDC-465C-C5A26AA76136}"/>
                    </a:ext>
                  </a:extLst>
                </p14:cNvPr>
                <p14:cNvContentPartPr/>
                <p14:nvPr/>
              </p14:nvContentPartPr>
              <p14:xfrm>
                <a:off x="2253829" y="5481262"/>
                <a:ext cx="145440" cy="93240"/>
              </p14:xfrm>
            </p:contentPart>
          </mc:Choice>
          <mc:Fallback>
            <p:pic>
              <p:nvPicPr>
                <p:cNvPr id="143" name="Freihand 142">
                  <a:extLst>
                    <a:ext uri="{FF2B5EF4-FFF2-40B4-BE49-F238E27FC236}">
                      <a16:creationId xmlns:a16="http://schemas.microsoft.com/office/drawing/2014/main" id="{F37BD27D-15D4-2BDC-465C-C5A26AA76136}"/>
                    </a:ext>
                  </a:extLst>
                </p:cNvPr>
                <p:cNvPicPr/>
                <p:nvPr/>
              </p:nvPicPr>
              <p:blipFill>
                <a:blip r:embed="rId116"/>
                <a:stretch>
                  <a:fillRect/>
                </a:stretch>
              </p:blipFill>
              <p:spPr>
                <a:xfrm>
                  <a:off x="2244829" y="5472262"/>
                  <a:ext cx="163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4" name="Freihand 143">
                  <a:extLst>
                    <a:ext uri="{FF2B5EF4-FFF2-40B4-BE49-F238E27FC236}">
                      <a16:creationId xmlns:a16="http://schemas.microsoft.com/office/drawing/2014/main" id="{ADB7732D-3031-D53C-7952-4CC0AA64B1B7}"/>
                    </a:ext>
                  </a:extLst>
                </p14:cNvPr>
                <p14:cNvContentPartPr/>
                <p14:nvPr/>
              </p14:nvContentPartPr>
              <p14:xfrm>
                <a:off x="2407909" y="5478022"/>
                <a:ext cx="127440" cy="165600"/>
              </p14:xfrm>
            </p:contentPart>
          </mc:Choice>
          <mc:Fallback>
            <p:pic>
              <p:nvPicPr>
                <p:cNvPr id="144" name="Freihand 143">
                  <a:extLst>
                    <a:ext uri="{FF2B5EF4-FFF2-40B4-BE49-F238E27FC236}">
                      <a16:creationId xmlns:a16="http://schemas.microsoft.com/office/drawing/2014/main" id="{ADB7732D-3031-D53C-7952-4CC0AA64B1B7}"/>
                    </a:ext>
                  </a:extLst>
                </p:cNvPr>
                <p:cNvPicPr/>
                <p:nvPr/>
              </p:nvPicPr>
              <p:blipFill>
                <a:blip r:embed="rId118"/>
                <a:stretch>
                  <a:fillRect/>
                </a:stretch>
              </p:blipFill>
              <p:spPr>
                <a:xfrm>
                  <a:off x="2399269" y="5469382"/>
                  <a:ext cx="145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5" name="Freihand 144">
                  <a:extLst>
                    <a:ext uri="{FF2B5EF4-FFF2-40B4-BE49-F238E27FC236}">
                      <a16:creationId xmlns:a16="http://schemas.microsoft.com/office/drawing/2014/main" id="{AA492507-9B1A-66C5-9BDF-9E6C1C7F86E7}"/>
                    </a:ext>
                  </a:extLst>
                </p14:cNvPr>
                <p14:cNvContentPartPr/>
                <p14:nvPr/>
              </p14:nvContentPartPr>
              <p14:xfrm>
                <a:off x="1512229" y="5862502"/>
                <a:ext cx="23040" cy="150120"/>
              </p14:xfrm>
            </p:contentPart>
          </mc:Choice>
          <mc:Fallback>
            <p:pic>
              <p:nvPicPr>
                <p:cNvPr id="145" name="Freihand 144">
                  <a:extLst>
                    <a:ext uri="{FF2B5EF4-FFF2-40B4-BE49-F238E27FC236}">
                      <a16:creationId xmlns:a16="http://schemas.microsoft.com/office/drawing/2014/main" id="{AA492507-9B1A-66C5-9BDF-9E6C1C7F86E7}"/>
                    </a:ext>
                  </a:extLst>
                </p:cNvPr>
                <p:cNvPicPr/>
                <p:nvPr/>
              </p:nvPicPr>
              <p:blipFill>
                <a:blip r:embed="rId120"/>
                <a:stretch>
                  <a:fillRect/>
                </a:stretch>
              </p:blipFill>
              <p:spPr>
                <a:xfrm>
                  <a:off x="1503589" y="5853502"/>
                  <a:ext cx="40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6" name="Freihand 145">
                  <a:extLst>
                    <a:ext uri="{FF2B5EF4-FFF2-40B4-BE49-F238E27FC236}">
                      <a16:creationId xmlns:a16="http://schemas.microsoft.com/office/drawing/2014/main" id="{F68BAFF6-66F0-C440-1A03-5C48FEE5B0CB}"/>
                    </a:ext>
                  </a:extLst>
                </p14:cNvPr>
                <p14:cNvContentPartPr/>
                <p14:nvPr/>
              </p14:nvContentPartPr>
              <p14:xfrm>
                <a:off x="1446709" y="5808142"/>
                <a:ext cx="162000" cy="105480"/>
              </p14:xfrm>
            </p:contentPart>
          </mc:Choice>
          <mc:Fallback>
            <p:pic>
              <p:nvPicPr>
                <p:cNvPr id="146" name="Freihand 145">
                  <a:extLst>
                    <a:ext uri="{FF2B5EF4-FFF2-40B4-BE49-F238E27FC236}">
                      <a16:creationId xmlns:a16="http://schemas.microsoft.com/office/drawing/2014/main" id="{F68BAFF6-66F0-C440-1A03-5C48FEE5B0CB}"/>
                    </a:ext>
                  </a:extLst>
                </p:cNvPr>
                <p:cNvPicPr/>
                <p:nvPr/>
              </p:nvPicPr>
              <p:blipFill>
                <a:blip r:embed="rId122"/>
                <a:stretch>
                  <a:fillRect/>
                </a:stretch>
              </p:blipFill>
              <p:spPr>
                <a:xfrm>
                  <a:off x="1438069" y="5799142"/>
                  <a:ext cx="179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7" name="Freihand 146">
                  <a:extLst>
                    <a:ext uri="{FF2B5EF4-FFF2-40B4-BE49-F238E27FC236}">
                      <a16:creationId xmlns:a16="http://schemas.microsoft.com/office/drawing/2014/main" id="{0587208D-0D71-DEE8-2629-BABC8A2CC245}"/>
                    </a:ext>
                  </a:extLst>
                </p14:cNvPr>
                <p14:cNvContentPartPr/>
                <p14:nvPr/>
              </p14:nvContentPartPr>
              <p14:xfrm>
                <a:off x="1658749" y="5823262"/>
                <a:ext cx="107640" cy="157320"/>
              </p14:xfrm>
            </p:contentPart>
          </mc:Choice>
          <mc:Fallback>
            <p:pic>
              <p:nvPicPr>
                <p:cNvPr id="147" name="Freihand 146">
                  <a:extLst>
                    <a:ext uri="{FF2B5EF4-FFF2-40B4-BE49-F238E27FC236}">
                      <a16:creationId xmlns:a16="http://schemas.microsoft.com/office/drawing/2014/main" id="{0587208D-0D71-DEE8-2629-BABC8A2CC245}"/>
                    </a:ext>
                  </a:extLst>
                </p:cNvPr>
                <p:cNvPicPr/>
                <p:nvPr/>
              </p:nvPicPr>
              <p:blipFill>
                <a:blip r:embed="rId124"/>
                <a:stretch>
                  <a:fillRect/>
                </a:stretch>
              </p:blipFill>
              <p:spPr>
                <a:xfrm>
                  <a:off x="1650109" y="5814262"/>
                  <a:ext cx="125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8" name="Freihand 147">
                  <a:extLst>
                    <a:ext uri="{FF2B5EF4-FFF2-40B4-BE49-F238E27FC236}">
                      <a16:creationId xmlns:a16="http://schemas.microsoft.com/office/drawing/2014/main" id="{2A3396C1-9C17-A8DF-F134-EDFF1FDA7CFB}"/>
                    </a:ext>
                  </a:extLst>
                </p14:cNvPr>
                <p14:cNvContentPartPr/>
                <p14:nvPr/>
              </p14:nvContentPartPr>
              <p14:xfrm>
                <a:off x="1907149" y="5829382"/>
                <a:ext cx="12600" cy="155520"/>
              </p14:xfrm>
            </p:contentPart>
          </mc:Choice>
          <mc:Fallback>
            <p:pic>
              <p:nvPicPr>
                <p:cNvPr id="148" name="Freihand 147">
                  <a:extLst>
                    <a:ext uri="{FF2B5EF4-FFF2-40B4-BE49-F238E27FC236}">
                      <a16:creationId xmlns:a16="http://schemas.microsoft.com/office/drawing/2014/main" id="{2A3396C1-9C17-A8DF-F134-EDFF1FDA7CFB}"/>
                    </a:ext>
                  </a:extLst>
                </p:cNvPr>
                <p:cNvPicPr/>
                <p:nvPr/>
              </p:nvPicPr>
              <p:blipFill>
                <a:blip r:embed="rId126"/>
                <a:stretch>
                  <a:fillRect/>
                </a:stretch>
              </p:blipFill>
              <p:spPr>
                <a:xfrm>
                  <a:off x="1898149" y="5820742"/>
                  <a:ext cx="30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9" name="Freihand 148">
                  <a:extLst>
                    <a:ext uri="{FF2B5EF4-FFF2-40B4-BE49-F238E27FC236}">
                      <a16:creationId xmlns:a16="http://schemas.microsoft.com/office/drawing/2014/main" id="{E47980C9-9604-2169-AD33-17EE5390688E}"/>
                    </a:ext>
                  </a:extLst>
                </p14:cNvPr>
                <p14:cNvContentPartPr/>
                <p14:nvPr/>
              </p14:nvContentPartPr>
              <p14:xfrm>
                <a:off x="1857469" y="5769982"/>
                <a:ext cx="180360" cy="113040"/>
              </p14:xfrm>
            </p:contentPart>
          </mc:Choice>
          <mc:Fallback>
            <p:pic>
              <p:nvPicPr>
                <p:cNvPr id="149" name="Freihand 148">
                  <a:extLst>
                    <a:ext uri="{FF2B5EF4-FFF2-40B4-BE49-F238E27FC236}">
                      <a16:creationId xmlns:a16="http://schemas.microsoft.com/office/drawing/2014/main" id="{E47980C9-9604-2169-AD33-17EE5390688E}"/>
                    </a:ext>
                  </a:extLst>
                </p:cNvPr>
                <p:cNvPicPr/>
                <p:nvPr/>
              </p:nvPicPr>
              <p:blipFill>
                <a:blip r:embed="rId128"/>
                <a:stretch>
                  <a:fillRect/>
                </a:stretch>
              </p:blipFill>
              <p:spPr>
                <a:xfrm>
                  <a:off x="1848469" y="5761342"/>
                  <a:ext cx="198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0" name="Freihand 149">
                  <a:extLst>
                    <a:ext uri="{FF2B5EF4-FFF2-40B4-BE49-F238E27FC236}">
                      <a16:creationId xmlns:a16="http://schemas.microsoft.com/office/drawing/2014/main" id="{753858CB-B0E9-B8E4-A8F8-847D3A4C3275}"/>
                    </a:ext>
                  </a:extLst>
                </p14:cNvPr>
                <p14:cNvContentPartPr/>
                <p14:nvPr/>
              </p14:nvContentPartPr>
              <p14:xfrm>
                <a:off x="2064469" y="5789782"/>
                <a:ext cx="92160" cy="191160"/>
              </p14:xfrm>
            </p:contentPart>
          </mc:Choice>
          <mc:Fallback>
            <p:pic>
              <p:nvPicPr>
                <p:cNvPr id="150" name="Freihand 149">
                  <a:extLst>
                    <a:ext uri="{FF2B5EF4-FFF2-40B4-BE49-F238E27FC236}">
                      <a16:creationId xmlns:a16="http://schemas.microsoft.com/office/drawing/2014/main" id="{753858CB-B0E9-B8E4-A8F8-847D3A4C3275}"/>
                    </a:ext>
                  </a:extLst>
                </p:cNvPr>
                <p:cNvPicPr/>
                <p:nvPr/>
              </p:nvPicPr>
              <p:blipFill>
                <a:blip r:embed="rId130"/>
                <a:stretch>
                  <a:fillRect/>
                </a:stretch>
              </p:blipFill>
              <p:spPr>
                <a:xfrm>
                  <a:off x="2055469" y="5780782"/>
                  <a:ext cx="109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1" name="Freihand 150">
                  <a:extLst>
                    <a:ext uri="{FF2B5EF4-FFF2-40B4-BE49-F238E27FC236}">
                      <a16:creationId xmlns:a16="http://schemas.microsoft.com/office/drawing/2014/main" id="{90B6683F-928B-EBE7-148D-F2EC73E277D8}"/>
                    </a:ext>
                  </a:extLst>
                </p14:cNvPr>
                <p14:cNvContentPartPr/>
                <p14:nvPr/>
              </p14:nvContentPartPr>
              <p14:xfrm>
                <a:off x="2327989" y="5795902"/>
                <a:ext cx="10800" cy="183240"/>
              </p14:xfrm>
            </p:contentPart>
          </mc:Choice>
          <mc:Fallback>
            <p:pic>
              <p:nvPicPr>
                <p:cNvPr id="151" name="Freihand 150">
                  <a:extLst>
                    <a:ext uri="{FF2B5EF4-FFF2-40B4-BE49-F238E27FC236}">
                      <a16:creationId xmlns:a16="http://schemas.microsoft.com/office/drawing/2014/main" id="{90B6683F-928B-EBE7-148D-F2EC73E277D8}"/>
                    </a:ext>
                  </a:extLst>
                </p:cNvPr>
                <p:cNvPicPr/>
                <p:nvPr/>
              </p:nvPicPr>
              <p:blipFill>
                <a:blip r:embed="rId132"/>
                <a:stretch>
                  <a:fillRect/>
                </a:stretch>
              </p:blipFill>
              <p:spPr>
                <a:xfrm>
                  <a:off x="2319349" y="5786902"/>
                  <a:ext cx="28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2" name="Freihand 151">
                  <a:extLst>
                    <a:ext uri="{FF2B5EF4-FFF2-40B4-BE49-F238E27FC236}">
                      <a16:creationId xmlns:a16="http://schemas.microsoft.com/office/drawing/2014/main" id="{7E7177A2-1D03-A059-D2E3-853D9B185AEE}"/>
                    </a:ext>
                  </a:extLst>
                </p14:cNvPr>
                <p14:cNvContentPartPr/>
                <p14:nvPr/>
              </p14:nvContentPartPr>
              <p14:xfrm>
                <a:off x="2254909" y="5789422"/>
                <a:ext cx="156960" cy="109440"/>
              </p14:xfrm>
            </p:contentPart>
          </mc:Choice>
          <mc:Fallback>
            <p:pic>
              <p:nvPicPr>
                <p:cNvPr id="152" name="Freihand 151">
                  <a:extLst>
                    <a:ext uri="{FF2B5EF4-FFF2-40B4-BE49-F238E27FC236}">
                      <a16:creationId xmlns:a16="http://schemas.microsoft.com/office/drawing/2014/main" id="{7E7177A2-1D03-A059-D2E3-853D9B185AEE}"/>
                    </a:ext>
                  </a:extLst>
                </p:cNvPr>
                <p:cNvPicPr/>
                <p:nvPr/>
              </p:nvPicPr>
              <p:blipFill>
                <a:blip r:embed="rId134"/>
                <a:stretch>
                  <a:fillRect/>
                </a:stretch>
              </p:blipFill>
              <p:spPr>
                <a:xfrm>
                  <a:off x="2245909" y="5780782"/>
                  <a:ext cx="174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3" name="Freihand 152">
                  <a:extLst>
                    <a:ext uri="{FF2B5EF4-FFF2-40B4-BE49-F238E27FC236}">
                      <a16:creationId xmlns:a16="http://schemas.microsoft.com/office/drawing/2014/main" id="{5D226400-A4DA-8EEA-4549-845F30A8253E}"/>
                    </a:ext>
                  </a:extLst>
                </p14:cNvPr>
                <p14:cNvContentPartPr/>
                <p14:nvPr/>
              </p14:nvContentPartPr>
              <p14:xfrm>
                <a:off x="2496829" y="5794462"/>
                <a:ext cx="77400" cy="190800"/>
              </p14:xfrm>
            </p:contentPart>
          </mc:Choice>
          <mc:Fallback>
            <p:pic>
              <p:nvPicPr>
                <p:cNvPr id="153" name="Freihand 152">
                  <a:extLst>
                    <a:ext uri="{FF2B5EF4-FFF2-40B4-BE49-F238E27FC236}">
                      <a16:creationId xmlns:a16="http://schemas.microsoft.com/office/drawing/2014/main" id="{5D226400-A4DA-8EEA-4549-845F30A8253E}"/>
                    </a:ext>
                  </a:extLst>
                </p:cNvPr>
                <p:cNvPicPr/>
                <p:nvPr/>
              </p:nvPicPr>
              <p:blipFill>
                <a:blip r:embed="rId136"/>
                <a:stretch>
                  <a:fillRect/>
                </a:stretch>
              </p:blipFill>
              <p:spPr>
                <a:xfrm>
                  <a:off x="2488189" y="5785462"/>
                  <a:ext cx="950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4" name="Freihand 153">
                  <a:extLst>
                    <a:ext uri="{FF2B5EF4-FFF2-40B4-BE49-F238E27FC236}">
                      <a16:creationId xmlns:a16="http://schemas.microsoft.com/office/drawing/2014/main" id="{B496CDFE-F811-FDC4-6C08-21D918A0D700}"/>
                    </a:ext>
                  </a:extLst>
                </p14:cNvPr>
                <p14:cNvContentPartPr/>
                <p14:nvPr/>
              </p14:nvContentPartPr>
              <p14:xfrm>
                <a:off x="1429069" y="6124942"/>
                <a:ext cx="187920" cy="210600"/>
              </p14:xfrm>
            </p:contentPart>
          </mc:Choice>
          <mc:Fallback>
            <p:pic>
              <p:nvPicPr>
                <p:cNvPr id="154" name="Freihand 153">
                  <a:extLst>
                    <a:ext uri="{FF2B5EF4-FFF2-40B4-BE49-F238E27FC236}">
                      <a16:creationId xmlns:a16="http://schemas.microsoft.com/office/drawing/2014/main" id="{B496CDFE-F811-FDC4-6C08-21D918A0D700}"/>
                    </a:ext>
                  </a:extLst>
                </p:cNvPr>
                <p:cNvPicPr/>
                <p:nvPr/>
              </p:nvPicPr>
              <p:blipFill>
                <a:blip r:embed="rId138"/>
                <a:stretch>
                  <a:fillRect/>
                </a:stretch>
              </p:blipFill>
              <p:spPr>
                <a:xfrm>
                  <a:off x="1420069" y="6116302"/>
                  <a:ext cx="205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5" name="Freihand 154">
                  <a:extLst>
                    <a:ext uri="{FF2B5EF4-FFF2-40B4-BE49-F238E27FC236}">
                      <a16:creationId xmlns:a16="http://schemas.microsoft.com/office/drawing/2014/main" id="{65A02554-EFC6-B6AA-AA83-AB285F28EFFC}"/>
                    </a:ext>
                  </a:extLst>
                </p14:cNvPr>
                <p14:cNvContentPartPr/>
                <p14:nvPr/>
              </p14:nvContentPartPr>
              <p14:xfrm>
                <a:off x="1673149" y="6172102"/>
                <a:ext cx="109800" cy="142560"/>
              </p14:xfrm>
            </p:contentPart>
          </mc:Choice>
          <mc:Fallback>
            <p:pic>
              <p:nvPicPr>
                <p:cNvPr id="155" name="Freihand 154">
                  <a:extLst>
                    <a:ext uri="{FF2B5EF4-FFF2-40B4-BE49-F238E27FC236}">
                      <a16:creationId xmlns:a16="http://schemas.microsoft.com/office/drawing/2014/main" id="{65A02554-EFC6-B6AA-AA83-AB285F28EFFC}"/>
                    </a:ext>
                  </a:extLst>
                </p:cNvPr>
                <p:cNvPicPr/>
                <p:nvPr/>
              </p:nvPicPr>
              <p:blipFill>
                <a:blip r:embed="rId140"/>
                <a:stretch>
                  <a:fillRect/>
                </a:stretch>
              </p:blipFill>
              <p:spPr>
                <a:xfrm>
                  <a:off x="1664509" y="6163102"/>
                  <a:ext cx="127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6" name="Freihand 155">
                  <a:extLst>
                    <a:ext uri="{FF2B5EF4-FFF2-40B4-BE49-F238E27FC236}">
                      <a16:creationId xmlns:a16="http://schemas.microsoft.com/office/drawing/2014/main" id="{30CB69C4-2F8A-1603-5BF9-43E08F747DE6}"/>
                    </a:ext>
                  </a:extLst>
                </p14:cNvPr>
                <p14:cNvContentPartPr/>
                <p14:nvPr/>
              </p14:nvContentPartPr>
              <p14:xfrm>
                <a:off x="1939549" y="6178582"/>
                <a:ext cx="34560" cy="123120"/>
              </p14:xfrm>
            </p:contentPart>
          </mc:Choice>
          <mc:Fallback>
            <p:pic>
              <p:nvPicPr>
                <p:cNvPr id="156" name="Freihand 155">
                  <a:extLst>
                    <a:ext uri="{FF2B5EF4-FFF2-40B4-BE49-F238E27FC236}">
                      <a16:creationId xmlns:a16="http://schemas.microsoft.com/office/drawing/2014/main" id="{30CB69C4-2F8A-1603-5BF9-43E08F747DE6}"/>
                    </a:ext>
                  </a:extLst>
                </p:cNvPr>
                <p:cNvPicPr/>
                <p:nvPr/>
              </p:nvPicPr>
              <p:blipFill>
                <a:blip r:embed="rId142"/>
                <a:stretch>
                  <a:fillRect/>
                </a:stretch>
              </p:blipFill>
              <p:spPr>
                <a:xfrm>
                  <a:off x="1930549" y="6169942"/>
                  <a:ext cx="52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7" name="Freihand 156">
                  <a:extLst>
                    <a:ext uri="{FF2B5EF4-FFF2-40B4-BE49-F238E27FC236}">
                      <a16:creationId xmlns:a16="http://schemas.microsoft.com/office/drawing/2014/main" id="{DB76C688-6B85-4C01-9D70-BD7D2836CC05}"/>
                    </a:ext>
                  </a:extLst>
                </p14:cNvPr>
                <p14:cNvContentPartPr/>
                <p14:nvPr/>
              </p14:nvContentPartPr>
              <p14:xfrm>
                <a:off x="1883749" y="6113422"/>
                <a:ext cx="179280" cy="118800"/>
              </p14:xfrm>
            </p:contentPart>
          </mc:Choice>
          <mc:Fallback>
            <p:pic>
              <p:nvPicPr>
                <p:cNvPr id="157" name="Freihand 156">
                  <a:extLst>
                    <a:ext uri="{FF2B5EF4-FFF2-40B4-BE49-F238E27FC236}">
                      <a16:creationId xmlns:a16="http://schemas.microsoft.com/office/drawing/2014/main" id="{DB76C688-6B85-4C01-9D70-BD7D2836CC05}"/>
                    </a:ext>
                  </a:extLst>
                </p:cNvPr>
                <p:cNvPicPr/>
                <p:nvPr/>
              </p:nvPicPr>
              <p:blipFill>
                <a:blip r:embed="rId144"/>
                <a:stretch>
                  <a:fillRect/>
                </a:stretch>
              </p:blipFill>
              <p:spPr>
                <a:xfrm>
                  <a:off x="1874749" y="6104422"/>
                  <a:ext cx="196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8" name="Freihand 157">
                  <a:extLst>
                    <a:ext uri="{FF2B5EF4-FFF2-40B4-BE49-F238E27FC236}">
                      <a16:creationId xmlns:a16="http://schemas.microsoft.com/office/drawing/2014/main" id="{EEF88FF4-DE5D-3F08-471E-3BF86A7E574C}"/>
                    </a:ext>
                  </a:extLst>
                </p14:cNvPr>
                <p14:cNvContentPartPr/>
                <p14:nvPr/>
              </p14:nvContentPartPr>
              <p14:xfrm>
                <a:off x="2078869" y="6152302"/>
                <a:ext cx="132120" cy="147960"/>
              </p14:xfrm>
            </p:contentPart>
          </mc:Choice>
          <mc:Fallback>
            <p:pic>
              <p:nvPicPr>
                <p:cNvPr id="158" name="Freihand 157">
                  <a:extLst>
                    <a:ext uri="{FF2B5EF4-FFF2-40B4-BE49-F238E27FC236}">
                      <a16:creationId xmlns:a16="http://schemas.microsoft.com/office/drawing/2014/main" id="{EEF88FF4-DE5D-3F08-471E-3BF86A7E574C}"/>
                    </a:ext>
                  </a:extLst>
                </p:cNvPr>
                <p:cNvPicPr/>
                <p:nvPr/>
              </p:nvPicPr>
              <p:blipFill>
                <a:blip r:embed="rId146"/>
                <a:stretch>
                  <a:fillRect/>
                </a:stretch>
              </p:blipFill>
              <p:spPr>
                <a:xfrm>
                  <a:off x="2069869" y="6143302"/>
                  <a:ext cx="149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9" name="Freihand 158">
                  <a:extLst>
                    <a:ext uri="{FF2B5EF4-FFF2-40B4-BE49-F238E27FC236}">
                      <a16:creationId xmlns:a16="http://schemas.microsoft.com/office/drawing/2014/main" id="{E7535286-161F-5E9C-9535-A37546D99DEA}"/>
                    </a:ext>
                  </a:extLst>
                </p14:cNvPr>
                <p14:cNvContentPartPr/>
                <p14:nvPr/>
              </p14:nvContentPartPr>
              <p14:xfrm>
                <a:off x="2335909" y="6204862"/>
                <a:ext cx="15840" cy="107640"/>
              </p14:xfrm>
            </p:contentPart>
          </mc:Choice>
          <mc:Fallback>
            <p:pic>
              <p:nvPicPr>
                <p:cNvPr id="159" name="Freihand 158">
                  <a:extLst>
                    <a:ext uri="{FF2B5EF4-FFF2-40B4-BE49-F238E27FC236}">
                      <a16:creationId xmlns:a16="http://schemas.microsoft.com/office/drawing/2014/main" id="{E7535286-161F-5E9C-9535-A37546D99DEA}"/>
                    </a:ext>
                  </a:extLst>
                </p:cNvPr>
                <p:cNvPicPr/>
                <p:nvPr/>
              </p:nvPicPr>
              <p:blipFill>
                <a:blip r:embed="rId148"/>
                <a:stretch>
                  <a:fillRect/>
                </a:stretch>
              </p:blipFill>
              <p:spPr>
                <a:xfrm>
                  <a:off x="2326909" y="6196222"/>
                  <a:ext cx="33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0" name="Freihand 159">
                  <a:extLst>
                    <a:ext uri="{FF2B5EF4-FFF2-40B4-BE49-F238E27FC236}">
                      <a16:creationId xmlns:a16="http://schemas.microsoft.com/office/drawing/2014/main" id="{162BB992-2436-92E7-A260-AA6215291772}"/>
                    </a:ext>
                  </a:extLst>
                </p14:cNvPr>
                <p14:cNvContentPartPr/>
                <p14:nvPr/>
              </p14:nvContentPartPr>
              <p14:xfrm>
                <a:off x="2288389" y="6142582"/>
                <a:ext cx="146160" cy="97200"/>
              </p14:xfrm>
            </p:contentPart>
          </mc:Choice>
          <mc:Fallback>
            <p:pic>
              <p:nvPicPr>
                <p:cNvPr id="160" name="Freihand 159">
                  <a:extLst>
                    <a:ext uri="{FF2B5EF4-FFF2-40B4-BE49-F238E27FC236}">
                      <a16:creationId xmlns:a16="http://schemas.microsoft.com/office/drawing/2014/main" id="{162BB992-2436-92E7-A260-AA6215291772}"/>
                    </a:ext>
                  </a:extLst>
                </p:cNvPr>
                <p:cNvPicPr/>
                <p:nvPr/>
              </p:nvPicPr>
              <p:blipFill>
                <a:blip r:embed="rId150"/>
                <a:stretch>
                  <a:fillRect/>
                </a:stretch>
              </p:blipFill>
              <p:spPr>
                <a:xfrm>
                  <a:off x="2279749" y="6133582"/>
                  <a:ext cx="163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1" name="Freihand 160">
                  <a:extLst>
                    <a:ext uri="{FF2B5EF4-FFF2-40B4-BE49-F238E27FC236}">
                      <a16:creationId xmlns:a16="http://schemas.microsoft.com/office/drawing/2014/main" id="{17B5B252-4EFB-E911-4C17-061F594519D4}"/>
                    </a:ext>
                  </a:extLst>
                </p14:cNvPr>
                <p14:cNvContentPartPr/>
                <p14:nvPr/>
              </p14:nvContentPartPr>
              <p14:xfrm>
                <a:off x="2484229" y="6128182"/>
                <a:ext cx="81000" cy="199440"/>
              </p14:xfrm>
            </p:contentPart>
          </mc:Choice>
          <mc:Fallback>
            <p:pic>
              <p:nvPicPr>
                <p:cNvPr id="161" name="Freihand 160">
                  <a:extLst>
                    <a:ext uri="{FF2B5EF4-FFF2-40B4-BE49-F238E27FC236}">
                      <a16:creationId xmlns:a16="http://schemas.microsoft.com/office/drawing/2014/main" id="{17B5B252-4EFB-E911-4C17-061F594519D4}"/>
                    </a:ext>
                  </a:extLst>
                </p:cNvPr>
                <p:cNvPicPr/>
                <p:nvPr/>
              </p:nvPicPr>
              <p:blipFill>
                <a:blip r:embed="rId152"/>
                <a:stretch>
                  <a:fillRect/>
                </a:stretch>
              </p:blipFill>
              <p:spPr>
                <a:xfrm>
                  <a:off x="2475229" y="6119182"/>
                  <a:ext cx="9864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8">
            <p14:nvContentPartPr>
              <p14:cNvPr id="3" name="Freihand 2">
                <a:extLst>
                  <a:ext uri="{FF2B5EF4-FFF2-40B4-BE49-F238E27FC236}">
                    <a16:creationId xmlns:a16="http://schemas.microsoft.com/office/drawing/2014/main" id="{2475EAE5-7767-3482-249D-2BE7DE4A3914}"/>
                  </a:ext>
                </a:extLst>
              </p14:cNvPr>
              <p14:cNvContentPartPr/>
              <p14:nvPr/>
            </p14:nvContentPartPr>
            <p14:xfrm>
              <a:off x="10393429" y="1707742"/>
              <a:ext cx="30960" cy="5400"/>
            </p14:xfrm>
          </p:contentPart>
        </mc:Choice>
        <mc:Fallback>
          <p:pic>
            <p:nvPicPr>
              <p:cNvPr id="3" name="Freihand 2">
                <a:extLst>
                  <a:ext uri="{FF2B5EF4-FFF2-40B4-BE49-F238E27FC236}">
                    <a16:creationId xmlns:a16="http://schemas.microsoft.com/office/drawing/2014/main" id="{2475EAE5-7767-3482-249D-2BE7DE4A3914}"/>
                  </a:ext>
                </a:extLst>
              </p:cNvPr>
              <p:cNvPicPr/>
              <p:nvPr/>
            </p:nvPicPr>
            <p:blipFill>
              <a:blip r:embed="rId229"/>
              <a:stretch>
                <a:fillRect/>
              </a:stretch>
            </p:blipFill>
            <p:spPr>
              <a:xfrm>
                <a:off x="10384429" y="1699102"/>
                <a:ext cx="48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20" name="Freihand 219">
                <a:extLst>
                  <a:ext uri="{FF2B5EF4-FFF2-40B4-BE49-F238E27FC236}">
                    <a16:creationId xmlns:a16="http://schemas.microsoft.com/office/drawing/2014/main" id="{A0C0DE59-30D7-5C36-9144-FFCE9E43CC7E}"/>
                  </a:ext>
                </a:extLst>
              </p14:cNvPr>
              <p14:cNvContentPartPr/>
              <p14:nvPr/>
            </p14:nvContentPartPr>
            <p14:xfrm>
              <a:off x="10220989" y="1699102"/>
              <a:ext cx="69120" cy="11160"/>
            </p14:xfrm>
          </p:contentPart>
        </mc:Choice>
        <mc:Fallback>
          <p:pic>
            <p:nvPicPr>
              <p:cNvPr id="220" name="Freihand 219">
                <a:extLst>
                  <a:ext uri="{FF2B5EF4-FFF2-40B4-BE49-F238E27FC236}">
                    <a16:creationId xmlns:a16="http://schemas.microsoft.com/office/drawing/2014/main" id="{A0C0DE59-30D7-5C36-9144-FFCE9E43CC7E}"/>
                  </a:ext>
                </a:extLst>
              </p:cNvPr>
              <p:cNvPicPr/>
              <p:nvPr/>
            </p:nvPicPr>
            <p:blipFill>
              <a:blip r:embed="rId231"/>
              <a:stretch>
                <a:fillRect/>
              </a:stretch>
            </p:blipFill>
            <p:spPr>
              <a:xfrm>
                <a:off x="10212349" y="1690462"/>
                <a:ext cx="86760" cy="28800"/>
              </a:xfrm>
              <a:prstGeom prst="rect">
                <a:avLst/>
              </a:prstGeom>
            </p:spPr>
          </p:pic>
        </mc:Fallback>
      </mc:AlternateContent>
      <p:grpSp>
        <p:nvGrpSpPr>
          <p:cNvPr id="223" name="Gruppieren 222">
            <a:extLst>
              <a:ext uri="{FF2B5EF4-FFF2-40B4-BE49-F238E27FC236}">
                <a16:creationId xmlns:a16="http://schemas.microsoft.com/office/drawing/2014/main" id="{17F1649C-A784-8D72-4BF7-A0DB4E1DC8C6}"/>
              </a:ext>
            </a:extLst>
          </p:cNvPr>
          <p:cNvGrpSpPr/>
          <p:nvPr/>
        </p:nvGrpSpPr>
        <p:grpSpPr>
          <a:xfrm>
            <a:off x="6392389" y="1545022"/>
            <a:ext cx="370080" cy="153360"/>
            <a:chOff x="6392389" y="1545022"/>
            <a:chExt cx="370080" cy="153360"/>
          </a:xfrm>
        </p:grpSpPr>
        <mc:AlternateContent xmlns:mc="http://schemas.openxmlformats.org/markup-compatibility/2006">
          <mc:Choice xmlns:p14="http://schemas.microsoft.com/office/powerpoint/2010/main" Requires="p14">
            <p:contentPart p14:bwMode="auto" r:id="rId232">
              <p14:nvContentPartPr>
                <p14:cNvPr id="221" name="Freihand 220">
                  <a:extLst>
                    <a:ext uri="{FF2B5EF4-FFF2-40B4-BE49-F238E27FC236}">
                      <a16:creationId xmlns:a16="http://schemas.microsoft.com/office/drawing/2014/main" id="{E3C8F710-56C7-4C97-BDCA-8C235B483ECF}"/>
                    </a:ext>
                  </a:extLst>
                </p14:cNvPr>
                <p14:cNvContentPartPr/>
                <p14:nvPr/>
              </p14:nvContentPartPr>
              <p14:xfrm>
                <a:off x="6392389" y="1545022"/>
                <a:ext cx="106560" cy="153360"/>
              </p14:xfrm>
            </p:contentPart>
          </mc:Choice>
          <mc:Fallback>
            <p:pic>
              <p:nvPicPr>
                <p:cNvPr id="221" name="Freihand 220">
                  <a:extLst>
                    <a:ext uri="{FF2B5EF4-FFF2-40B4-BE49-F238E27FC236}">
                      <a16:creationId xmlns:a16="http://schemas.microsoft.com/office/drawing/2014/main" id="{E3C8F710-56C7-4C97-BDCA-8C235B483ECF}"/>
                    </a:ext>
                  </a:extLst>
                </p:cNvPr>
                <p:cNvPicPr/>
                <p:nvPr/>
              </p:nvPicPr>
              <p:blipFill>
                <a:blip r:embed="rId233"/>
                <a:stretch>
                  <a:fillRect/>
                </a:stretch>
              </p:blipFill>
              <p:spPr>
                <a:xfrm>
                  <a:off x="6383389" y="1536382"/>
                  <a:ext cx="124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22" name="Freihand 221">
                  <a:extLst>
                    <a:ext uri="{FF2B5EF4-FFF2-40B4-BE49-F238E27FC236}">
                      <a16:creationId xmlns:a16="http://schemas.microsoft.com/office/drawing/2014/main" id="{693E8967-1172-31A5-6EC6-2A57003C07ED}"/>
                    </a:ext>
                  </a:extLst>
                </p14:cNvPr>
                <p14:cNvContentPartPr/>
                <p14:nvPr/>
              </p14:nvContentPartPr>
              <p14:xfrm>
                <a:off x="6633229" y="1592182"/>
                <a:ext cx="129240" cy="69840"/>
              </p14:xfrm>
            </p:contentPart>
          </mc:Choice>
          <mc:Fallback>
            <p:pic>
              <p:nvPicPr>
                <p:cNvPr id="222" name="Freihand 221">
                  <a:extLst>
                    <a:ext uri="{FF2B5EF4-FFF2-40B4-BE49-F238E27FC236}">
                      <a16:creationId xmlns:a16="http://schemas.microsoft.com/office/drawing/2014/main" id="{693E8967-1172-31A5-6EC6-2A57003C07ED}"/>
                    </a:ext>
                  </a:extLst>
                </p:cNvPr>
                <p:cNvPicPr/>
                <p:nvPr/>
              </p:nvPicPr>
              <p:blipFill>
                <a:blip r:embed="rId235"/>
                <a:stretch>
                  <a:fillRect/>
                </a:stretch>
              </p:blipFill>
              <p:spPr>
                <a:xfrm>
                  <a:off x="6624229" y="1583542"/>
                  <a:ext cx="146880" cy="87480"/>
                </a:xfrm>
                <a:prstGeom prst="rect">
                  <a:avLst/>
                </a:prstGeom>
              </p:spPr>
            </p:pic>
          </mc:Fallback>
        </mc:AlternateContent>
      </p:grpSp>
      <p:grpSp>
        <p:nvGrpSpPr>
          <p:cNvPr id="229" name="Gruppieren 228">
            <a:extLst>
              <a:ext uri="{FF2B5EF4-FFF2-40B4-BE49-F238E27FC236}">
                <a16:creationId xmlns:a16="http://schemas.microsoft.com/office/drawing/2014/main" id="{5C8CFC5B-3588-D73E-92BA-8B4026141E0C}"/>
              </a:ext>
            </a:extLst>
          </p:cNvPr>
          <p:cNvGrpSpPr/>
          <p:nvPr/>
        </p:nvGrpSpPr>
        <p:grpSpPr>
          <a:xfrm>
            <a:off x="6405349" y="1895662"/>
            <a:ext cx="414360" cy="177840"/>
            <a:chOff x="6405349" y="1895662"/>
            <a:chExt cx="414360" cy="177840"/>
          </a:xfrm>
        </p:grpSpPr>
        <mc:AlternateContent xmlns:mc="http://schemas.openxmlformats.org/markup-compatibility/2006">
          <mc:Choice xmlns:p14="http://schemas.microsoft.com/office/powerpoint/2010/main" Requires="p14">
            <p:contentPart p14:bwMode="auto" r:id="rId236">
              <p14:nvContentPartPr>
                <p14:cNvPr id="224" name="Freihand 223">
                  <a:extLst>
                    <a:ext uri="{FF2B5EF4-FFF2-40B4-BE49-F238E27FC236}">
                      <a16:creationId xmlns:a16="http://schemas.microsoft.com/office/drawing/2014/main" id="{0FD5F2D6-7D9D-0C37-C33E-91FAE79F7529}"/>
                    </a:ext>
                  </a:extLst>
                </p14:cNvPr>
                <p14:cNvContentPartPr/>
                <p14:nvPr/>
              </p14:nvContentPartPr>
              <p14:xfrm>
                <a:off x="6405349" y="1895662"/>
                <a:ext cx="73080" cy="117360"/>
              </p14:xfrm>
            </p:contentPart>
          </mc:Choice>
          <mc:Fallback>
            <p:pic>
              <p:nvPicPr>
                <p:cNvPr id="224" name="Freihand 223">
                  <a:extLst>
                    <a:ext uri="{FF2B5EF4-FFF2-40B4-BE49-F238E27FC236}">
                      <a16:creationId xmlns:a16="http://schemas.microsoft.com/office/drawing/2014/main" id="{0FD5F2D6-7D9D-0C37-C33E-91FAE79F7529}"/>
                    </a:ext>
                  </a:extLst>
                </p:cNvPr>
                <p:cNvPicPr/>
                <p:nvPr/>
              </p:nvPicPr>
              <p:blipFill>
                <a:blip r:embed="rId237"/>
                <a:stretch>
                  <a:fillRect/>
                </a:stretch>
              </p:blipFill>
              <p:spPr>
                <a:xfrm>
                  <a:off x="6396349" y="1886662"/>
                  <a:ext cx="90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25" name="Freihand 224">
                  <a:extLst>
                    <a:ext uri="{FF2B5EF4-FFF2-40B4-BE49-F238E27FC236}">
                      <a16:creationId xmlns:a16="http://schemas.microsoft.com/office/drawing/2014/main" id="{8F350AA1-6E64-D80C-0E3C-5E4B10523CD8}"/>
                    </a:ext>
                  </a:extLst>
                </p14:cNvPr>
                <p14:cNvContentPartPr/>
                <p14:nvPr/>
              </p14:nvContentPartPr>
              <p14:xfrm>
                <a:off x="6478069" y="1961182"/>
                <a:ext cx="44280" cy="112320"/>
              </p14:xfrm>
            </p:contentPart>
          </mc:Choice>
          <mc:Fallback>
            <p:pic>
              <p:nvPicPr>
                <p:cNvPr id="225" name="Freihand 224">
                  <a:extLst>
                    <a:ext uri="{FF2B5EF4-FFF2-40B4-BE49-F238E27FC236}">
                      <a16:creationId xmlns:a16="http://schemas.microsoft.com/office/drawing/2014/main" id="{8F350AA1-6E64-D80C-0E3C-5E4B10523CD8}"/>
                    </a:ext>
                  </a:extLst>
                </p:cNvPr>
                <p:cNvPicPr/>
                <p:nvPr/>
              </p:nvPicPr>
              <p:blipFill>
                <a:blip r:embed="rId239"/>
                <a:stretch>
                  <a:fillRect/>
                </a:stretch>
              </p:blipFill>
              <p:spPr>
                <a:xfrm>
                  <a:off x="6469429" y="1952542"/>
                  <a:ext cx="61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26" name="Freihand 225">
                  <a:extLst>
                    <a:ext uri="{FF2B5EF4-FFF2-40B4-BE49-F238E27FC236}">
                      <a16:creationId xmlns:a16="http://schemas.microsoft.com/office/drawing/2014/main" id="{CE16166A-7CF2-DA6E-63FB-599B5E47CEB0}"/>
                    </a:ext>
                  </a:extLst>
                </p14:cNvPr>
                <p14:cNvContentPartPr/>
                <p14:nvPr/>
              </p14:nvContentPartPr>
              <p14:xfrm>
                <a:off x="6640069" y="1897462"/>
                <a:ext cx="133560" cy="176040"/>
              </p14:xfrm>
            </p:contentPart>
          </mc:Choice>
          <mc:Fallback>
            <p:pic>
              <p:nvPicPr>
                <p:cNvPr id="226" name="Freihand 225">
                  <a:extLst>
                    <a:ext uri="{FF2B5EF4-FFF2-40B4-BE49-F238E27FC236}">
                      <a16:creationId xmlns:a16="http://schemas.microsoft.com/office/drawing/2014/main" id="{CE16166A-7CF2-DA6E-63FB-599B5E47CEB0}"/>
                    </a:ext>
                  </a:extLst>
                </p:cNvPr>
                <p:cNvPicPr/>
                <p:nvPr/>
              </p:nvPicPr>
              <p:blipFill>
                <a:blip r:embed="rId241"/>
                <a:stretch>
                  <a:fillRect/>
                </a:stretch>
              </p:blipFill>
              <p:spPr>
                <a:xfrm>
                  <a:off x="6631069" y="1888462"/>
                  <a:ext cx="1512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28" name="Freihand 227">
                  <a:extLst>
                    <a:ext uri="{FF2B5EF4-FFF2-40B4-BE49-F238E27FC236}">
                      <a16:creationId xmlns:a16="http://schemas.microsoft.com/office/drawing/2014/main" id="{463CC372-E3E6-138B-A686-2CDEAA548F6F}"/>
                    </a:ext>
                  </a:extLst>
                </p14:cNvPr>
                <p14:cNvContentPartPr/>
                <p14:nvPr/>
              </p14:nvContentPartPr>
              <p14:xfrm>
                <a:off x="6664189" y="1995382"/>
                <a:ext cx="155520" cy="77760"/>
              </p14:xfrm>
            </p:contentPart>
          </mc:Choice>
          <mc:Fallback>
            <p:pic>
              <p:nvPicPr>
                <p:cNvPr id="228" name="Freihand 227">
                  <a:extLst>
                    <a:ext uri="{FF2B5EF4-FFF2-40B4-BE49-F238E27FC236}">
                      <a16:creationId xmlns:a16="http://schemas.microsoft.com/office/drawing/2014/main" id="{463CC372-E3E6-138B-A686-2CDEAA548F6F}"/>
                    </a:ext>
                  </a:extLst>
                </p:cNvPr>
                <p:cNvPicPr/>
                <p:nvPr/>
              </p:nvPicPr>
              <p:blipFill>
                <a:blip r:embed="rId243"/>
                <a:stretch>
                  <a:fillRect/>
                </a:stretch>
              </p:blipFill>
              <p:spPr>
                <a:xfrm>
                  <a:off x="6655549" y="1986382"/>
                  <a:ext cx="173160" cy="95400"/>
                </a:xfrm>
                <a:prstGeom prst="rect">
                  <a:avLst/>
                </a:prstGeom>
              </p:spPr>
            </p:pic>
          </mc:Fallback>
        </mc:AlternateContent>
      </p:grpSp>
      <p:grpSp>
        <p:nvGrpSpPr>
          <p:cNvPr id="232" name="Gruppieren 231">
            <a:extLst>
              <a:ext uri="{FF2B5EF4-FFF2-40B4-BE49-F238E27FC236}">
                <a16:creationId xmlns:a16="http://schemas.microsoft.com/office/drawing/2014/main" id="{0E8ABC12-5071-F6D7-21B9-9A9EBDB5C87F}"/>
              </a:ext>
            </a:extLst>
          </p:cNvPr>
          <p:cNvGrpSpPr/>
          <p:nvPr/>
        </p:nvGrpSpPr>
        <p:grpSpPr>
          <a:xfrm>
            <a:off x="1881229" y="1497502"/>
            <a:ext cx="446040" cy="181800"/>
            <a:chOff x="1881229" y="1497502"/>
            <a:chExt cx="446040" cy="181800"/>
          </a:xfrm>
        </p:grpSpPr>
        <mc:AlternateContent xmlns:mc="http://schemas.openxmlformats.org/markup-compatibility/2006">
          <mc:Choice xmlns:p14="http://schemas.microsoft.com/office/powerpoint/2010/main" Requires="p14">
            <p:contentPart p14:bwMode="auto" r:id="rId244">
              <p14:nvContentPartPr>
                <p14:cNvPr id="230" name="Freihand 229">
                  <a:extLst>
                    <a:ext uri="{FF2B5EF4-FFF2-40B4-BE49-F238E27FC236}">
                      <a16:creationId xmlns:a16="http://schemas.microsoft.com/office/drawing/2014/main" id="{E6A52953-0987-7E1C-8076-D3093CE8A44E}"/>
                    </a:ext>
                  </a:extLst>
                </p14:cNvPr>
                <p14:cNvContentPartPr/>
                <p14:nvPr/>
              </p14:nvContentPartPr>
              <p14:xfrm>
                <a:off x="1881229" y="1497502"/>
                <a:ext cx="186120" cy="181800"/>
              </p14:xfrm>
            </p:contentPart>
          </mc:Choice>
          <mc:Fallback>
            <p:pic>
              <p:nvPicPr>
                <p:cNvPr id="230" name="Freihand 229">
                  <a:extLst>
                    <a:ext uri="{FF2B5EF4-FFF2-40B4-BE49-F238E27FC236}">
                      <a16:creationId xmlns:a16="http://schemas.microsoft.com/office/drawing/2014/main" id="{E6A52953-0987-7E1C-8076-D3093CE8A44E}"/>
                    </a:ext>
                  </a:extLst>
                </p:cNvPr>
                <p:cNvPicPr/>
                <p:nvPr/>
              </p:nvPicPr>
              <p:blipFill>
                <a:blip r:embed="rId245"/>
                <a:stretch>
                  <a:fillRect/>
                </a:stretch>
              </p:blipFill>
              <p:spPr>
                <a:xfrm>
                  <a:off x="1872589" y="1488862"/>
                  <a:ext cx="2037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31" name="Freihand 230">
                  <a:extLst>
                    <a:ext uri="{FF2B5EF4-FFF2-40B4-BE49-F238E27FC236}">
                      <a16:creationId xmlns:a16="http://schemas.microsoft.com/office/drawing/2014/main" id="{69973142-6CAD-91EF-F76C-377B47269C60}"/>
                    </a:ext>
                  </a:extLst>
                </p14:cNvPr>
                <p14:cNvContentPartPr/>
                <p14:nvPr/>
              </p14:nvContentPartPr>
              <p14:xfrm>
                <a:off x="2218189" y="1524142"/>
                <a:ext cx="109080" cy="128520"/>
              </p14:xfrm>
            </p:contentPart>
          </mc:Choice>
          <mc:Fallback>
            <p:pic>
              <p:nvPicPr>
                <p:cNvPr id="231" name="Freihand 230">
                  <a:extLst>
                    <a:ext uri="{FF2B5EF4-FFF2-40B4-BE49-F238E27FC236}">
                      <a16:creationId xmlns:a16="http://schemas.microsoft.com/office/drawing/2014/main" id="{69973142-6CAD-91EF-F76C-377B47269C60}"/>
                    </a:ext>
                  </a:extLst>
                </p:cNvPr>
                <p:cNvPicPr/>
                <p:nvPr/>
              </p:nvPicPr>
              <p:blipFill>
                <a:blip r:embed="rId247"/>
                <a:stretch>
                  <a:fillRect/>
                </a:stretch>
              </p:blipFill>
              <p:spPr>
                <a:xfrm>
                  <a:off x="2209549" y="1515502"/>
                  <a:ext cx="126720" cy="146160"/>
                </a:xfrm>
                <a:prstGeom prst="rect">
                  <a:avLst/>
                </a:prstGeom>
              </p:spPr>
            </p:pic>
          </mc:Fallback>
        </mc:AlternateContent>
      </p:grpSp>
      <p:grpSp>
        <p:nvGrpSpPr>
          <p:cNvPr id="240" name="Gruppieren 239">
            <a:extLst>
              <a:ext uri="{FF2B5EF4-FFF2-40B4-BE49-F238E27FC236}">
                <a16:creationId xmlns:a16="http://schemas.microsoft.com/office/drawing/2014/main" id="{EBD5664C-2240-CEF2-7102-C326BAF2F268}"/>
              </a:ext>
            </a:extLst>
          </p:cNvPr>
          <p:cNvGrpSpPr/>
          <p:nvPr/>
        </p:nvGrpSpPr>
        <p:grpSpPr>
          <a:xfrm>
            <a:off x="2063029" y="1857502"/>
            <a:ext cx="215640" cy="204480"/>
            <a:chOff x="2063029" y="1857502"/>
            <a:chExt cx="215640" cy="204480"/>
          </a:xfrm>
        </p:grpSpPr>
        <mc:AlternateContent xmlns:mc="http://schemas.openxmlformats.org/markup-compatibility/2006">
          <mc:Choice xmlns:p14="http://schemas.microsoft.com/office/powerpoint/2010/main" Requires="p14">
            <p:contentPart p14:bwMode="auto" r:id="rId248">
              <p14:nvContentPartPr>
                <p14:cNvPr id="233" name="Freihand 232">
                  <a:extLst>
                    <a:ext uri="{FF2B5EF4-FFF2-40B4-BE49-F238E27FC236}">
                      <a16:creationId xmlns:a16="http://schemas.microsoft.com/office/drawing/2014/main" id="{71ED7D05-A935-6BA7-FCD1-F2BF6E3046FA}"/>
                    </a:ext>
                  </a:extLst>
                </p14:cNvPr>
                <p14:cNvContentPartPr/>
                <p14:nvPr/>
              </p14:nvContentPartPr>
              <p14:xfrm>
                <a:off x="2063029" y="1857502"/>
                <a:ext cx="75960" cy="66240"/>
              </p14:xfrm>
            </p:contentPart>
          </mc:Choice>
          <mc:Fallback>
            <p:pic>
              <p:nvPicPr>
                <p:cNvPr id="233" name="Freihand 232">
                  <a:extLst>
                    <a:ext uri="{FF2B5EF4-FFF2-40B4-BE49-F238E27FC236}">
                      <a16:creationId xmlns:a16="http://schemas.microsoft.com/office/drawing/2014/main" id="{71ED7D05-A935-6BA7-FCD1-F2BF6E3046FA}"/>
                    </a:ext>
                  </a:extLst>
                </p:cNvPr>
                <p:cNvPicPr/>
                <p:nvPr/>
              </p:nvPicPr>
              <p:blipFill>
                <a:blip r:embed="rId249"/>
                <a:stretch>
                  <a:fillRect/>
                </a:stretch>
              </p:blipFill>
              <p:spPr>
                <a:xfrm>
                  <a:off x="2054029" y="1848502"/>
                  <a:ext cx="93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34" name="Freihand 233">
                  <a:extLst>
                    <a:ext uri="{FF2B5EF4-FFF2-40B4-BE49-F238E27FC236}">
                      <a16:creationId xmlns:a16="http://schemas.microsoft.com/office/drawing/2014/main" id="{2E07B2E3-E515-AC90-D7D2-CB84E09B8B92}"/>
                    </a:ext>
                  </a:extLst>
                </p14:cNvPr>
                <p14:cNvContentPartPr/>
                <p14:nvPr/>
              </p14:nvContentPartPr>
              <p14:xfrm>
                <a:off x="2067709" y="1881982"/>
                <a:ext cx="134640" cy="180000"/>
              </p14:xfrm>
            </p:contentPart>
          </mc:Choice>
          <mc:Fallback>
            <p:pic>
              <p:nvPicPr>
                <p:cNvPr id="234" name="Freihand 233">
                  <a:extLst>
                    <a:ext uri="{FF2B5EF4-FFF2-40B4-BE49-F238E27FC236}">
                      <a16:creationId xmlns:a16="http://schemas.microsoft.com/office/drawing/2014/main" id="{2E07B2E3-E515-AC90-D7D2-CB84E09B8B92}"/>
                    </a:ext>
                  </a:extLst>
                </p:cNvPr>
                <p:cNvPicPr/>
                <p:nvPr/>
              </p:nvPicPr>
              <p:blipFill>
                <a:blip r:embed="rId251"/>
                <a:stretch>
                  <a:fillRect/>
                </a:stretch>
              </p:blipFill>
              <p:spPr>
                <a:xfrm>
                  <a:off x="2058709" y="1873342"/>
                  <a:ext cx="1522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35" name="Freihand 234">
                  <a:extLst>
                    <a:ext uri="{FF2B5EF4-FFF2-40B4-BE49-F238E27FC236}">
                      <a16:creationId xmlns:a16="http://schemas.microsoft.com/office/drawing/2014/main" id="{29156AC5-DF1A-FAAC-B270-63848BAF34A4}"/>
                    </a:ext>
                  </a:extLst>
                </p14:cNvPr>
                <p14:cNvContentPartPr/>
                <p14:nvPr/>
              </p14:nvContentPartPr>
              <p14:xfrm>
                <a:off x="2120989" y="1861102"/>
                <a:ext cx="157680" cy="9000"/>
              </p14:xfrm>
            </p:contentPart>
          </mc:Choice>
          <mc:Fallback>
            <p:pic>
              <p:nvPicPr>
                <p:cNvPr id="235" name="Freihand 234">
                  <a:extLst>
                    <a:ext uri="{FF2B5EF4-FFF2-40B4-BE49-F238E27FC236}">
                      <a16:creationId xmlns:a16="http://schemas.microsoft.com/office/drawing/2014/main" id="{29156AC5-DF1A-FAAC-B270-63848BAF34A4}"/>
                    </a:ext>
                  </a:extLst>
                </p:cNvPr>
                <p:cNvPicPr/>
                <p:nvPr/>
              </p:nvPicPr>
              <p:blipFill>
                <a:blip r:embed="rId253"/>
                <a:stretch>
                  <a:fillRect/>
                </a:stretch>
              </p:blipFill>
              <p:spPr>
                <a:xfrm>
                  <a:off x="2112349" y="1852462"/>
                  <a:ext cx="175320" cy="2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4">
            <p14:nvContentPartPr>
              <p14:cNvPr id="236" name="Freihand 235">
                <a:extLst>
                  <a:ext uri="{FF2B5EF4-FFF2-40B4-BE49-F238E27FC236}">
                    <a16:creationId xmlns:a16="http://schemas.microsoft.com/office/drawing/2014/main" id="{AF5DED4D-C334-A830-33C0-8F34991935DF}"/>
                  </a:ext>
                </a:extLst>
              </p14:cNvPr>
              <p14:cNvContentPartPr/>
              <p14:nvPr/>
            </p14:nvContentPartPr>
            <p14:xfrm>
              <a:off x="2100469" y="2175382"/>
              <a:ext cx="171360" cy="236880"/>
            </p14:xfrm>
          </p:contentPart>
        </mc:Choice>
        <mc:Fallback>
          <p:pic>
            <p:nvPicPr>
              <p:cNvPr id="236" name="Freihand 235">
                <a:extLst>
                  <a:ext uri="{FF2B5EF4-FFF2-40B4-BE49-F238E27FC236}">
                    <a16:creationId xmlns:a16="http://schemas.microsoft.com/office/drawing/2014/main" id="{AF5DED4D-C334-A830-33C0-8F34991935DF}"/>
                  </a:ext>
                </a:extLst>
              </p:cNvPr>
              <p:cNvPicPr/>
              <p:nvPr/>
            </p:nvPicPr>
            <p:blipFill>
              <a:blip r:embed="rId255"/>
              <a:stretch>
                <a:fillRect/>
              </a:stretch>
            </p:blipFill>
            <p:spPr>
              <a:xfrm>
                <a:off x="2091829" y="2166382"/>
                <a:ext cx="189000" cy="254520"/>
              </a:xfrm>
              <a:prstGeom prst="rect">
                <a:avLst/>
              </a:prstGeom>
            </p:spPr>
          </p:pic>
        </mc:Fallback>
      </mc:AlternateContent>
      <p:grpSp>
        <p:nvGrpSpPr>
          <p:cNvPr id="239" name="Gruppieren 238">
            <a:extLst>
              <a:ext uri="{FF2B5EF4-FFF2-40B4-BE49-F238E27FC236}">
                <a16:creationId xmlns:a16="http://schemas.microsoft.com/office/drawing/2014/main" id="{5B96F314-3AC8-9B26-C356-2A19DE85DB48}"/>
              </a:ext>
            </a:extLst>
          </p:cNvPr>
          <p:cNvGrpSpPr/>
          <p:nvPr/>
        </p:nvGrpSpPr>
        <p:grpSpPr>
          <a:xfrm>
            <a:off x="2068789" y="2503702"/>
            <a:ext cx="123840" cy="197280"/>
            <a:chOff x="2068789" y="2503702"/>
            <a:chExt cx="123840" cy="197280"/>
          </a:xfrm>
        </p:grpSpPr>
        <mc:AlternateContent xmlns:mc="http://schemas.openxmlformats.org/markup-compatibility/2006">
          <mc:Choice xmlns:p14="http://schemas.microsoft.com/office/powerpoint/2010/main" Requires="p14">
            <p:contentPart p14:bwMode="auto" r:id="rId256">
              <p14:nvContentPartPr>
                <p14:cNvPr id="237" name="Freihand 236">
                  <a:extLst>
                    <a:ext uri="{FF2B5EF4-FFF2-40B4-BE49-F238E27FC236}">
                      <a16:creationId xmlns:a16="http://schemas.microsoft.com/office/drawing/2014/main" id="{5B3B0180-CF1D-1A7A-F0E3-D3095A4359B5}"/>
                    </a:ext>
                  </a:extLst>
                </p14:cNvPr>
                <p14:cNvContentPartPr/>
                <p14:nvPr/>
              </p14:nvContentPartPr>
              <p14:xfrm>
                <a:off x="2068789" y="2503702"/>
                <a:ext cx="93240" cy="161280"/>
              </p14:xfrm>
            </p:contentPart>
          </mc:Choice>
          <mc:Fallback>
            <p:pic>
              <p:nvPicPr>
                <p:cNvPr id="237" name="Freihand 236">
                  <a:extLst>
                    <a:ext uri="{FF2B5EF4-FFF2-40B4-BE49-F238E27FC236}">
                      <a16:creationId xmlns:a16="http://schemas.microsoft.com/office/drawing/2014/main" id="{5B3B0180-CF1D-1A7A-F0E3-D3095A4359B5}"/>
                    </a:ext>
                  </a:extLst>
                </p:cNvPr>
                <p:cNvPicPr/>
                <p:nvPr/>
              </p:nvPicPr>
              <p:blipFill>
                <a:blip r:embed="rId257"/>
                <a:stretch>
                  <a:fillRect/>
                </a:stretch>
              </p:blipFill>
              <p:spPr>
                <a:xfrm>
                  <a:off x="2059789" y="2494702"/>
                  <a:ext cx="110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38" name="Freihand 237">
                  <a:extLst>
                    <a:ext uri="{FF2B5EF4-FFF2-40B4-BE49-F238E27FC236}">
                      <a16:creationId xmlns:a16="http://schemas.microsoft.com/office/drawing/2014/main" id="{E17C4390-A15B-C614-4243-302342952F14}"/>
                    </a:ext>
                  </a:extLst>
                </p14:cNvPr>
                <p14:cNvContentPartPr/>
                <p14:nvPr/>
              </p14:nvContentPartPr>
              <p14:xfrm>
                <a:off x="2163469" y="2563822"/>
                <a:ext cx="29160" cy="137160"/>
              </p14:xfrm>
            </p:contentPart>
          </mc:Choice>
          <mc:Fallback>
            <p:pic>
              <p:nvPicPr>
                <p:cNvPr id="238" name="Freihand 237">
                  <a:extLst>
                    <a:ext uri="{FF2B5EF4-FFF2-40B4-BE49-F238E27FC236}">
                      <a16:creationId xmlns:a16="http://schemas.microsoft.com/office/drawing/2014/main" id="{E17C4390-A15B-C614-4243-302342952F14}"/>
                    </a:ext>
                  </a:extLst>
                </p:cNvPr>
                <p:cNvPicPr/>
                <p:nvPr/>
              </p:nvPicPr>
              <p:blipFill>
                <a:blip r:embed="rId259"/>
                <a:stretch>
                  <a:fillRect/>
                </a:stretch>
              </p:blipFill>
              <p:spPr>
                <a:xfrm>
                  <a:off x="2154469" y="2555182"/>
                  <a:ext cx="46800" cy="154800"/>
                </a:xfrm>
                <a:prstGeom prst="rect">
                  <a:avLst/>
                </a:prstGeom>
              </p:spPr>
            </p:pic>
          </mc:Fallback>
        </mc:AlternateContent>
      </p:grpSp>
      <p:grpSp>
        <p:nvGrpSpPr>
          <p:cNvPr id="247" name="Gruppieren 246">
            <a:extLst>
              <a:ext uri="{FF2B5EF4-FFF2-40B4-BE49-F238E27FC236}">
                <a16:creationId xmlns:a16="http://schemas.microsoft.com/office/drawing/2014/main" id="{4C6C54AA-5A17-3720-6DF1-F8989D08BF51}"/>
              </a:ext>
            </a:extLst>
          </p:cNvPr>
          <p:cNvGrpSpPr/>
          <p:nvPr/>
        </p:nvGrpSpPr>
        <p:grpSpPr>
          <a:xfrm>
            <a:off x="1878349" y="2861542"/>
            <a:ext cx="425160" cy="177840"/>
            <a:chOff x="1878349" y="2861542"/>
            <a:chExt cx="425160" cy="177840"/>
          </a:xfrm>
        </p:grpSpPr>
        <mc:AlternateContent xmlns:mc="http://schemas.openxmlformats.org/markup-compatibility/2006">
          <mc:Choice xmlns:p14="http://schemas.microsoft.com/office/powerpoint/2010/main" Requires="p14">
            <p:contentPart p14:bwMode="auto" r:id="rId260">
              <p14:nvContentPartPr>
                <p14:cNvPr id="241" name="Freihand 240">
                  <a:extLst>
                    <a:ext uri="{FF2B5EF4-FFF2-40B4-BE49-F238E27FC236}">
                      <a16:creationId xmlns:a16="http://schemas.microsoft.com/office/drawing/2014/main" id="{F0340241-9C0D-3401-5640-3C19BF6B34EB}"/>
                    </a:ext>
                  </a:extLst>
                </p14:cNvPr>
                <p14:cNvContentPartPr/>
                <p14:nvPr/>
              </p14:nvContentPartPr>
              <p14:xfrm>
                <a:off x="1878349" y="2883142"/>
                <a:ext cx="195480" cy="149040"/>
              </p14:xfrm>
            </p:contentPart>
          </mc:Choice>
          <mc:Fallback>
            <p:pic>
              <p:nvPicPr>
                <p:cNvPr id="241" name="Freihand 240">
                  <a:extLst>
                    <a:ext uri="{FF2B5EF4-FFF2-40B4-BE49-F238E27FC236}">
                      <a16:creationId xmlns:a16="http://schemas.microsoft.com/office/drawing/2014/main" id="{F0340241-9C0D-3401-5640-3C19BF6B34EB}"/>
                    </a:ext>
                  </a:extLst>
                </p:cNvPr>
                <p:cNvPicPr/>
                <p:nvPr/>
              </p:nvPicPr>
              <p:blipFill>
                <a:blip r:embed="rId261"/>
                <a:stretch>
                  <a:fillRect/>
                </a:stretch>
              </p:blipFill>
              <p:spPr>
                <a:xfrm>
                  <a:off x="1869349" y="2874142"/>
                  <a:ext cx="213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42" name="Freihand 241">
                  <a:extLst>
                    <a:ext uri="{FF2B5EF4-FFF2-40B4-BE49-F238E27FC236}">
                      <a16:creationId xmlns:a16="http://schemas.microsoft.com/office/drawing/2014/main" id="{CF325446-2208-E36C-B2A0-41F6B6DF5BB3}"/>
                    </a:ext>
                  </a:extLst>
                </p14:cNvPr>
                <p14:cNvContentPartPr/>
                <p14:nvPr/>
              </p14:nvContentPartPr>
              <p14:xfrm>
                <a:off x="2145109" y="2861542"/>
                <a:ext cx="123480" cy="177840"/>
              </p14:xfrm>
            </p:contentPart>
          </mc:Choice>
          <mc:Fallback>
            <p:pic>
              <p:nvPicPr>
                <p:cNvPr id="242" name="Freihand 241">
                  <a:extLst>
                    <a:ext uri="{FF2B5EF4-FFF2-40B4-BE49-F238E27FC236}">
                      <a16:creationId xmlns:a16="http://schemas.microsoft.com/office/drawing/2014/main" id="{CF325446-2208-E36C-B2A0-41F6B6DF5BB3}"/>
                    </a:ext>
                  </a:extLst>
                </p:cNvPr>
                <p:cNvPicPr/>
                <p:nvPr/>
              </p:nvPicPr>
              <p:blipFill>
                <a:blip r:embed="rId263"/>
                <a:stretch>
                  <a:fillRect/>
                </a:stretch>
              </p:blipFill>
              <p:spPr>
                <a:xfrm>
                  <a:off x="2136109" y="2852902"/>
                  <a:ext cx="141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43" name="Freihand 242">
                  <a:extLst>
                    <a:ext uri="{FF2B5EF4-FFF2-40B4-BE49-F238E27FC236}">
                      <a16:creationId xmlns:a16="http://schemas.microsoft.com/office/drawing/2014/main" id="{18558099-C71F-F5EA-DCDB-70604B9F3C79}"/>
                    </a:ext>
                  </a:extLst>
                </p14:cNvPr>
                <p14:cNvContentPartPr/>
                <p14:nvPr/>
              </p14:nvContentPartPr>
              <p14:xfrm>
                <a:off x="2201629" y="2870182"/>
                <a:ext cx="101880" cy="15480"/>
              </p14:xfrm>
            </p:contentPart>
          </mc:Choice>
          <mc:Fallback>
            <p:pic>
              <p:nvPicPr>
                <p:cNvPr id="243" name="Freihand 242">
                  <a:extLst>
                    <a:ext uri="{FF2B5EF4-FFF2-40B4-BE49-F238E27FC236}">
                      <a16:creationId xmlns:a16="http://schemas.microsoft.com/office/drawing/2014/main" id="{18558099-C71F-F5EA-DCDB-70604B9F3C79}"/>
                    </a:ext>
                  </a:extLst>
                </p:cNvPr>
                <p:cNvPicPr/>
                <p:nvPr/>
              </p:nvPicPr>
              <p:blipFill>
                <a:blip r:embed="rId265"/>
                <a:stretch>
                  <a:fillRect/>
                </a:stretch>
              </p:blipFill>
              <p:spPr>
                <a:xfrm>
                  <a:off x="2192629" y="2861542"/>
                  <a:ext cx="119520" cy="33120"/>
                </a:xfrm>
                <a:prstGeom prst="rect">
                  <a:avLst/>
                </a:prstGeom>
              </p:spPr>
            </p:pic>
          </mc:Fallback>
        </mc:AlternateContent>
      </p:grpSp>
      <p:grpSp>
        <p:nvGrpSpPr>
          <p:cNvPr id="246" name="Gruppieren 245">
            <a:extLst>
              <a:ext uri="{FF2B5EF4-FFF2-40B4-BE49-F238E27FC236}">
                <a16:creationId xmlns:a16="http://schemas.microsoft.com/office/drawing/2014/main" id="{1A87697C-895E-AC94-04E3-6C597CFDD189}"/>
              </a:ext>
            </a:extLst>
          </p:cNvPr>
          <p:cNvGrpSpPr/>
          <p:nvPr/>
        </p:nvGrpSpPr>
        <p:grpSpPr>
          <a:xfrm>
            <a:off x="1867909" y="3219022"/>
            <a:ext cx="419760" cy="183960"/>
            <a:chOff x="1867909" y="3219022"/>
            <a:chExt cx="419760" cy="183960"/>
          </a:xfrm>
        </p:grpSpPr>
        <mc:AlternateContent xmlns:mc="http://schemas.openxmlformats.org/markup-compatibility/2006">
          <mc:Choice xmlns:p14="http://schemas.microsoft.com/office/powerpoint/2010/main" Requires="p14">
            <p:contentPart p14:bwMode="auto" r:id="rId266">
              <p14:nvContentPartPr>
                <p14:cNvPr id="244" name="Freihand 243">
                  <a:extLst>
                    <a:ext uri="{FF2B5EF4-FFF2-40B4-BE49-F238E27FC236}">
                      <a16:creationId xmlns:a16="http://schemas.microsoft.com/office/drawing/2014/main" id="{C308E78F-A5C5-8ECF-A770-0774DE5F5931}"/>
                    </a:ext>
                  </a:extLst>
                </p14:cNvPr>
                <p14:cNvContentPartPr/>
                <p14:nvPr/>
              </p14:nvContentPartPr>
              <p14:xfrm>
                <a:off x="1867909" y="3224062"/>
                <a:ext cx="197640" cy="178920"/>
              </p14:xfrm>
            </p:contentPart>
          </mc:Choice>
          <mc:Fallback>
            <p:pic>
              <p:nvPicPr>
                <p:cNvPr id="244" name="Freihand 243">
                  <a:extLst>
                    <a:ext uri="{FF2B5EF4-FFF2-40B4-BE49-F238E27FC236}">
                      <a16:creationId xmlns:a16="http://schemas.microsoft.com/office/drawing/2014/main" id="{C308E78F-A5C5-8ECF-A770-0774DE5F5931}"/>
                    </a:ext>
                  </a:extLst>
                </p:cNvPr>
                <p:cNvPicPr/>
                <p:nvPr/>
              </p:nvPicPr>
              <p:blipFill>
                <a:blip r:embed="rId267"/>
                <a:stretch>
                  <a:fillRect/>
                </a:stretch>
              </p:blipFill>
              <p:spPr>
                <a:xfrm>
                  <a:off x="1858909" y="3215422"/>
                  <a:ext cx="215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45" name="Freihand 244">
                  <a:extLst>
                    <a:ext uri="{FF2B5EF4-FFF2-40B4-BE49-F238E27FC236}">
                      <a16:creationId xmlns:a16="http://schemas.microsoft.com/office/drawing/2014/main" id="{AE685D51-DE7B-DAE9-201D-246F030F606D}"/>
                    </a:ext>
                  </a:extLst>
                </p14:cNvPr>
                <p14:cNvContentPartPr/>
                <p14:nvPr/>
              </p14:nvContentPartPr>
              <p14:xfrm>
                <a:off x="2161669" y="3219022"/>
                <a:ext cx="126000" cy="136440"/>
              </p14:xfrm>
            </p:contentPart>
          </mc:Choice>
          <mc:Fallback>
            <p:pic>
              <p:nvPicPr>
                <p:cNvPr id="245" name="Freihand 244">
                  <a:extLst>
                    <a:ext uri="{FF2B5EF4-FFF2-40B4-BE49-F238E27FC236}">
                      <a16:creationId xmlns:a16="http://schemas.microsoft.com/office/drawing/2014/main" id="{AE685D51-DE7B-DAE9-201D-246F030F606D}"/>
                    </a:ext>
                  </a:extLst>
                </p:cNvPr>
                <p:cNvPicPr/>
                <p:nvPr/>
              </p:nvPicPr>
              <p:blipFill>
                <a:blip r:embed="rId269"/>
                <a:stretch>
                  <a:fillRect/>
                </a:stretch>
              </p:blipFill>
              <p:spPr>
                <a:xfrm>
                  <a:off x="2153029" y="3210382"/>
                  <a:ext cx="14364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0">
            <p14:nvContentPartPr>
              <p14:cNvPr id="248" name="Freihand 247">
                <a:extLst>
                  <a:ext uri="{FF2B5EF4-FFF2-40B4-BE49-F238E27FC236}">
                    <a16:creationId xmlns:a16="http://schemas.microsoft.com/office/drawing/2014/main" id="{1CEE11E9-5E54-B3B8-B9ED-67C5A6574ED0}"/>
                  </a:ext>
                </a:extLst>
              </p14:cNvPr>
              <p14:cNvContentPartPr/>
              <p14:nvPr/>
            </p14:nvContentPartPr>
            <p14:xfrm>
              <a:off x="1877269" y="3550222"/>
              <a:ext cx="208080" cy="161640"/>
            </p14:xfrm>
          </p:contentPart>
        </mc:Choice>
        <mc:Fallback>
          <p:pic>
            <p:nvPicPr>
              <p:cNvPr id="248" name="Freihand 247">
                <a:extLst>
                  <a:ext uri="{FF2B5EF4-FFF2-40B4-BE49-F238E27FC236}">
                    <a16:creationId xmlns:a16="http://schemas.microsoft.com/office/drawing/2014/main" id="{1CEE11E9-5E54-B3B8-B9ED-67C5A6574ED0}"/>
                  </a:ext>
                </a:extLst>
              </p:cNvPr>
              <p:cNvPicPr/>
              <p:nvPr/>
            </p:nvPicPr>
            <p:blipFill>
              <a:blip r:embed="rId271"/>
              <a:stretch>
                <a:fillRect/>
              </a:stretch>
            </p:blipFill>
            <p:spPr>
              <a:xfrm>
                <a:off x="1868269" y="3541582"/>
                <a:ext cx="225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55" name="Freihand 254">
                <a:extLst>
                  <a:ext uri="{FF2B5EF4-FFF2-40B4-BE49-F238E27FC236}">
                    <a16:creationId xmlns:a16="http://schemas.microsoft.com/office/drawing/2014/main" id="{1C747AF8-09DE-0896-51D2-E9BFF3378E58}"/>
                  </a:ext>
                </a:extLst>
              </p14:cNvPr>
              <p14:cNvContentPartPr/>
              <p14:nvPr/>
            </p14:nvContentPartPr>
            <p14:xfrm>
              <a:off x="1277840" y="724280"/>
              <a:ext cx="16920" cy="30600"/>
            </p14:xfrm>
          </p:contentPart>
        </mc:Choice>
        <mc:Fallback>
          <p:pic>
            <p:nvPicPr>
              <p:cNvPr id="255" name="Freihand 254">
                <a:extLst>
                  <a:ext uri="{FF2B5EF4-FFF2-40B4-BE49-F238E27FC236}">
                    <a16:creationId xmlns:a16="http://schemas.microsoft.com/office/drawing/2014/main" id="{1C747AF8-09DE-0896-51D2-E9BFF3378E58}"/>
                  </a:ext>
                </a:extLst>
              </p:cNvPr>
              <p:cNvPicPr/>
              <p:nvPr/>
            </p:nvPicPr>
            <p:blipFill>
              <a:blip r:embed="rId273"/>
              <a:stretch>
                <a:fillRect/>
              </a:stretch>
            </p:blipFill>
            <p:spPr>
              <a:xfrm>
                <a:off x="1268840" y="715640"/>
                <a:ext cx="34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56" name="Freihand 255">
                <a:extLst>
                  <a:ext uri="{FF2B5EF4-FFF2-40B4-BE49-F238E27FC236}">
                    <a16:creationId xmlns:a16="http://schemas.microsoft.com/office/drawing/2014/main" id="{6E0F7D7D-5BCC-C099-9E4F-DDE549F714C8}"/>
                  </a:ext>
                </a:extLst>
              </p14:cNvPr>
              <p14:cNvContentPartPr/>
              <p14:nvPr/>
            </p14:nvContentPartPr>
            <p14:xfrm>
              <a:off x="1949600" y="3885800"/>
              <a:ext cx="131040" cy="203760"/>
            </p14:xfrm>
          </p:contentPart>
        </mc:Choice>
        <mc:Fallback>
          <p:pic>
            <p:nvPicPr>
              <p:cNvPr id="256" name="Freihand 255">
                <a:extLst>
                  <a:ext uri="{FF2B5EF4-FFF2-40B4-BE49-F238E27FC236}">
                    <a16:creationId xmlns:a16="http://schemas.microsoft.com/office/drawing/2014/main" id="{6E0F7D7D-5BCC-C099-9E4F-DDE549F714C8}"/>
                  </a:ext>
                </a:extLst>
              </p:cNvPr>
              <p:cNvPicPr/>
              <p:nvPr/>
            </p:nvPicPr>
            <p:blipFill>
              <a:blip r:embed="rId275"/>
              <a:stretch>
                <a:fillRect/>
              </a:stretch>
            </p:blipFill>
            <p:spPr>
              <a:xfrm>
                <a:off x="1940960" y="3876800"/>
                <a:ext cx="148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57" name="Freihand 256">
                <a:extLst>
                  <a:ext uri="{FF2B5EF4-FFF2-40B4-BE49-F238E27FC236}">
                    <a16:creationId xmlns:a16="http://schemas.microsoft.com/office/drawing/2014/main" id="{42D46AD0-533F-5ABC-7E84-3B74AACDAD1F}"/>
                  </a:ext>
                </a:extLst>
              </p14:cNvPr>
              <p14:cNvContentPartPr/>
              <p14:nvPr/>
            </p14:nvContentPartPr>
            <p14:xfrm>
              <a:off x="2242640" y="3873560"/>
              <a:ext cx="88560" cy="167040"/>
            </p14:xfrm>
          </p:contentPart>
        </mc:Choice>
        <mc:Fallback>
          <p:pic>
            <p:nvPicPr>
              <p:cNvPr id="257" name="Freihand 256">
                <a:extLst>
                  <a:ext uri="{FF2B5EF4-FFF2-40B4-BE49-F238E27FC236}">
                    <a16:creationId xmlns:a16="http://schemas.microsoft.com/office/drawing/2014/main" id="{42D46AD0-533F-5ABC-7E84-3B74AACDAD1F}"/>
                  </a:ext>
                </a:extLst>
              </p:cNvPr>
              <p:cNvPicPr/>
              <p:nvPr/>
            </p:nvPicPr>
            <p:blipFill>
              <a:blip r:embed="rId277"/>
              <a:stretch>
                <a:fillRect/>
              </a:stretch>
            </p:blipFill>
            <p:spPr>
              <a:xfrm>
                <a:off x="2233640" y="3864920"/>
                <a:ext cx="106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58" name="Freihand 257">
                <a:extLst>
                  <a:ext uri="{FF2B5EF4-FFF2-40B4-BE49-F238E27FC236}">
                    <a16:creationId xmlns:a16="http://schemas.microsoft.com/office/drawing/2014/main" id="{22BC00FC-DAFA-D816-7A4A-D5C11197AF95}"/>
                  </a:ext>
                </a:extLst>
              </p14:cNvPr>
              <p14:cNvContentPartPr/>
              <p14:nvPr/>
            </p14:nvContentPartPr>
            <p14:xfrm>
              <a:off x="2042480" y="4198640"/>
              <a:ext cx="192600" cy="237960"/>
            </p14:xfrm>
          </p:contentPart>
        </mc:Choice>
        <mc:Fallback>
          <p:pic>
            <p:nvPicPr>
              <p:cNvPr id="258" name="Freihand 257">
                <a:extLst>
                  <a:ext uri="{FF2B5EF4-FFF2-40B4-BE49-F238E27FC236}">
                    <a16:creationId xmlns:a16="http://schemas.microsoft.com/office/drawing/2014/main" id="{22BC00FC-DAFA-D816-7A4A-D5C11197AF95}"/>
                  </a:ext>
                </a:extLst>
              </p:cNvPr>
              <p:cNvPicPr/>
              <p:nvPr/>
            </p:nvPicPr>
            <p:blipFill>
              <a:blip r:embed="rId279"/>
              <a:stretch>
                <a:fillRect/>
              </a:stretch>
            </p:blipFill>
            <p:spPr>
              <a:xfrm>
                <a:off x="2033840" y="4189640"/>
                <a:ext cx="2102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59" name="Freihand 258">
                <a:extLst>
                  <a:ext uri="{FF2B5EF4-FFF2-40B4-BE49-F238E27FC236}">
                    <a16:creationId xmlns:a16="http://schemas.microsoft.com/office/drawing/2014/main" id="{365D8F4F-0834-B45B-1278-18E52F405ED4}"/>
                  </a:ext>
                </a:extLst>
              </p14:cNvPr>
              <p14:cNvContentPartPr/>
              <p14:nvPr/>
            </p14:nvContentPartPr>
            <p14:xfrm>
              <a:off x="2060480" y="4535600"/>
              <a:ext cx="198720" cy="212040"/>
            </p14:xfrm>
          </p:contentPart>
        </mc:Choice>
        <mc:Fallback>
          <p:pic>
            <p:nvPicPr>
              <p:cNvPr id="259" name="Freihand 258">
                <a:extLst>
                  <a:ext uri="{FF2B5EF4-FFF2-40B4-BE49-F238E27FC236}">
                    <a16:creationId xmlns:a16="http://schemas.microsoft.com/office/drawing/2014/main" id="{365D8F4F-0834-B45B-1278-18E52F405ED4}"/>
                  </a:ext>
                </a:extLst>
              </p:cNvPr>
              <p:cNvPicPr/>
              <p:nvPr/>
            </p:nvPicPr>
            <p:blipFill>
              <a:blip r:embed="rId281"/>
              <a:stretch>
                <a:fillRect/>
              </a:stretch>
            </p:blipFill>
            <p:spPr>
              <a:xfrm>
                <a:off x="2051480" y="4526600"/>
                <a:ext cx="216360" cy="229680"/>
              </a:xfrm>
              <a:prstGeom prst="rect">
                <a:avLst/>
              </a:prstGeom>
            </p:spPr>
          </p:pic>
        </mc:Fallback>
      </mc:AlternateContent>
      <p:grpSp>
        <p:nvGrpSpPr>
          <p:cNvPr id="262" name="Gruppieren 261">
            <a:extLst>
              <a:ext uri="{FF2B5EF4-FFF2-40B4-BE49-F238E27FC236}">
                <a16:creationId xmlns:a16="http://schemas.microsoft.com/office/drawing/2014/main" id="{277F44E6-BC44-0855-94B7-9DE708FEE794}"/>
              </a:ext>
            </a:extLst>
          </p:cNvPr>
          <p:cNvGrpSpPr/>
          <p:nvPr/>
        </p:nvGrpSpPr>
        <p:grpSpPr>
          <a:xfrm>
            <a:off x="1969040" y="4902440"/>
            <a:ext cx="381240" cy="169560"/>
            <a:chOff x="1969040" y="4902440"/>
            <a:chExt cx="381240" cy="169560"/>
          </a:xfrm>
        </p:grpSpPr>
        <mc:AlternateContent xmlns:mc="http://schemas.openxmlformats.org/markup-compatibility/2006">
          <mc:Choice xmlns:p14="http://schemas.microsoft.com/office/powerpoint/2010/main" Requires="p14">
            <p:contentPart p14:bwMode="auto" r:id="rId282">
              <p14:nvContentPartPr>
                <p14:cNvPr id="260" name="Freihand 259">
                  <a:extLst>
                    <a:ext uri="{FF2B5EF4-FFF2-40B4-BE49-F238E27FC236}">
                      <a16:creationId xmlns:a16="http://schemas.microsoft.com/office/drawing/2014/main" id="{CD330F1B-1F19-4095-42C5-9375012BF2BF}"/>
                    </a:ext>
                  </a:extLst>
                </p14:cNvPr>
                <p14:cNvContentPartPr/>
                <p14:nvPr/>
              </p14:nvContentPartPr>
              <p14:xfrm>
                <a:off x="1969040" y="4902440"/>
                <a:ext cx="214920" cy="169560"/>
              </p14:xfrm>
            </p:contentPart>
          </mc:Choice>
          <mc:Fallback>
            <p:pic>
              <p:nvPicPr>
                <p:cNvPr id="260" name="Freihand 259">
                  <a:extLst>
                    <a:ext uri="{FF2B5EF4-FFF2-40B4-BE49-F238E27FC236}">
                      <a16:creationId xmlns:a16="http://schemas.microsoft.com/office/drawing/2014/main" id="{CD330F1B-1F19-4095-42C5-9375012BF2BF}"/>
                    </a:ext>
                  </a:extLst>
                </p:cNvPr>
                <p:cNvPicPr/>
                <p:nvPr/>
              </p:nvPicPr>
              <p:blipFill>
                <a:blip r:embed="rId283"/>
                <a:stretch>
                  <a:fillRect/>
                </a:stretch>
              </p:blipFill>
              <p:spPr>
                <a:xfrm>
                  <a:off x="1960040" y="4893800"/>
                  <a:ext cx="232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61" name="Freihand 260">
                  <a:extLst>
                    <a:ext uri="{FF2B5EF4-FFF2-40B4-BE49-F238E27FC236}">
                      <a16:creationId xmlns:a16="http://schemas.microsoft.com/office/drawing/2014/main" id="{4A58B5C0-9ECE-5AB3-4183-7846325E6641}"/>
                    </a:ext>
                  </a:extLst>
                </p14:cNvPr>
                <p14:cNvContentPartPr/>
                <p14:nvPr/>
              </p14:nvContentPartPr>
              <p14:xfrm>
                <a:off x="2253800" y="4910000"/>
                <a:ext cx="96480" cy="93240"/>
              </p14:xfrm>
            </p:contentPart>
          </mc:Choice>
          <mc:Fallback>
            <p:pic>
              <p:nvPicPr>
                <p:cNvPr id="261" name="Freihand 260">
                  <a:extLst>
                    <a:ext uri="{FF2B5EF4-FFF2-40B4-BE49-F238E27FC236}">
                      <a16:creationId xmlns:a16="http://schemas.microsoft.com/office/drawing/2014/main" id="{4A58B5C0-9ECE-5AB3-4183-7846325E6641}"/>
                    </a:ext>
                  </a:extLst>
                </p:cNvPr>
                <p:cNvPicPr/>
                <p:nvPr/>
              </p:nvPicPr>
              <p:blipFill>
                <a:blip r:embed="rId285"/>
                <a:stretch>
                  <a:fillRect/>
                </a:stretch>
              </p:blipFill>
              <p:spPr>
                <a:xfrm>
                  <a:off x="2244800" y="4901360"/>
                  <a:ext cx="114120" cy="110880"/>
                </a:xfrm>
                <a:prstGeom prst="rect">
                  <a:avLst/>
                </a:prstGeom>
              </p:spPr>
            </p:pic>
          </mc:Fallback>
        </mc:AlternateContent>
      </p:grpSp>
      <p:grpSp>
        <p:nvGrpSpPr>
          <p:cNvPr id="270" name="Gruppieren 269">
            <a:extLst>
              <a:ext uri="{FF2B5EF4-FFF2-40B4-BE49-F238E27FC236}">
                <a16:creationId xmlns:a16="http://schemas.microsoft.com/office/drawing/2014/main" id="{7DC276F5-773B-E825-3640-EE7CDBF8754B}"/>
              </a:ext>
            </a:extLst>
          </p:cNvPr>
          <p:cNvGrpSpPr/>
          <p:nvPr/>
        </p:nvGrpSpPr>
        <p:grpSpPr>
          <a:xfrm>
            <a:off x="1985600" y="5158760"/>
            <a:ext cx="416880" cy="600480"/>
            <a:chOff x="1985600" y="5158760"/>
            <a:chExt cx="416880" cy="600480"/>
          </a:xfrm>
        </p:grpSpPr>
        <mc:AlternateContent xmlns:mc="http://schemas.openxmlformats.org/markup-compatibility/2006">
          <mc:Choice xmlns:p14="http://schemas.microsoft.com/office/powerpoint/2010/main" Requires="p14">
            <p:contentPart p14:bwMode="auto" r:id="rId286">
              <p14:nvContentPartPr>
                <p14:cNvPr id="263" name="Freihand 262">
                  <a:extLst>
                    <a:ext uri="{FF2B5EF4-FFF2-40B4-BE49-F238E27FC236}">
                      <a16:creationId xmlns:a16="http://schemas.microsoft.com/office/drawing/2014/main" id="{34E52B07-DEBF-E070-429C-C975EBF41422}"/>
                    </a:ext>
                  </a:extLst>
                </p14:cNvPr>
                <p14:cNvContentPartPr/>
                <p14:nvPr/>
              </p14:nvContentPartPr>
              <p14:xfrm>
                <a:off x="1985600" y="5193320"/>
                <a:ext cx="144360" cy="148680"/>
              </p14:xfrm>
            </p:contentPart>
          </mc:Choice>
          <mc:Fallback>
            <p:pic>
              <p:nvPicPr>
                <p:cNvPr id="263" name="Freihand 262">
                  <a:extLst>
                    <a:ext uri="{FF2B5EF4-FFF2-40B4-BE49-F238E27FC236}">
                      <a16:creationId xmlns:a16="http://schemas.microsoft.com/office/drawing/2014/main" id="{34E52B07-DEBF-E070-429C-C975EBF41422}"/>
                    </a:ext>
                  </a:extLst>
                </p:cNvPr>
                <p:cNvPicPr/>
                <p:nvPr/>
              </p:nvPicPr>
              <p:blipFill>
                <a:blip r:embed="rId287"/>
                <a:stretch>
                  <a:fillRect/>
                </a:stretch>
              </p:blipFill>
              <p:spPr>
                <a:xfrm>
                  <a:off x="1976600" y="5184680"/>
                  <a:ext cx="162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64" name="Freihand 263">
                  <a:extLst>
                    <a:ext uri="{FF2B5EF4-FFF2-40B4-BE49-F238E27FC236}">
                      <a16:creationId xmlns:a16="http://schemas.microsoft.com/office/drawing/2014/main" id="{E208EFCB-6A8B-8837-A609-5050A8342662}"/>
                    </a:ext>
                  </a:extLst>
                </p14:cNvPr>
                <p14:cNvContentPartPr/>
                <p14:nvPr/>
              </p14:nvContentPartPr>
              <p14:xfrm>
                <a:off x="2259560" y="5158760"/>
                <a:ext cx="124560" cy="210600"/>
              </p14:xfrm>
            </p:contentPart>
          </mc:Choice>
          <mc:Fallback>
            <p:pic>
              <p:nvPicPr>
                <p:cNvPr id="264" name="Freihand 263">
                  <a:extLst>
                    <a:ext uri="{FF2B5EF4-FFF2-40B4-BE49-F238E27FC236}">
                      <a16:creationId xmlns:a16="http://schemas.microsoft.com/office/drawing/2014/main" id="{E208EFCB-6A8B-8837-A609-5050A8342662}"/>
                    </a:ext>
                  </a:extLst>
                </p:cNvPr>
                <p:cNvPicPr/>
                <p:nvPr/>
              </p:nvPicPr>
              <p:blipFill>
                <a:blip r:embed="rId289"/>
                <a:stretch>
                  <a:fillRect/>
                </a:stretch>
              </p:blipFill>
              <p:spPr>
                <a:xfrm>
                  <a:off x="2250560" y="5149760"/>
                  <a:ext cx="1422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66" name="Freihand 265">
                  <a:extLst>
                    <a:ext uri="{FF2B5EF4-FFF2-40B4-BE49-F238E27FC236}">
                      <a16:creationId xmlns:a16="http://schemas.microsoft.com/office/drawing/2014/main" id="{2B713BC9-1BD5-29F6-F510-118311D5BC83}"/>
                    </a:ext>
                  </a:extLst>
                </p14:cNvPr>
                <p14:cNvContentPartPr/>
                <p14:nvPr/>
              </p14:nvContentPartPr>
              <p14:xfrm>
                <a:off x="1991360" y="5534600"/>
                <a:ext cx="185040" cy="224640"/>
              </p14:xfrm>
            </p:contentPart>
          </mc:Choice>
          <mc:Fallback>
            <p:pic>
              <p:nvPicPr>
                <p:cNvPr id="266" name="Freihand 265">
                  <a:extLst>
                    <a:ext uri="{FF2B5EF4-FFF2-40B4-BE49-F238E27FC236}">
                      <a16:creationId xmlns:a16="http://schemas.microsoft.com/office/drawing/2014/main" id="{2B713BC9-1BD5-29F6-F510-118311D5BC83}"/>
                    </a:ext>
                  </a:extLst>
                </p:cNvPr>
                <p:cNvPicPr/>
                <p:nvPr/>
              </p:nvPicPr>
              <p:blipFill>
                <a:blip r:embed="rId291"/>
                <a:stretch>
                  <a:fillRect/>
                </a:stretch>
              </p:blipFill>
              <p:spPr>
                <a:xfrm>
                  <a:off x="1982360" y="5525600"/>
                  <a:ext cx="202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67" name="Freihand 266">
                  <a:extLst>
                    <a:ext uri="{FF2B5EF4-FFF2-40B4-BE49-F238E27FC236}">
                      <a16:creationId xmlns:a16="http://schemas.microsoft.com/office/drawing/2014/main" id="{28F2A3B9-5CB6-0E58-36E6-7EB29D0CCF93}"/>
                    </a:ext>
                  </a:extLst>
                </p14:cNvPr>
                <p14:cNvContentPartPr/>
                <p14:nvPr/>
              </p14:nvContentPartPr>
              <p14:xfrm>
                <a:off x="2284760" y="5461160"/>
                <a:ext cx="113400" cy="167760"/>
              </p14:xfrm>
            </p:contentPart>
          </mc:Choice>
          <mc:Fallback>
            <p:pic>
              <p:nvPicPr>
                <p:cNvPr id="267" name="Freihand 266">
                  <a:extLst>
                    <a:ext uri="{FF2B5EF4-FFF2-40B4-BE49-F238E27FC236}">
                      <a16:creationId xmlns:a16="http://schemas.microsoft.com/office/drawing/2014/main" id="{28F2A3B9-5CB6-0E58-36E6-7EB29D0CCF93}"/>
                    </a:ext>
                  </a:extLst>
                </p:cNvPr>
                <p:cNvPicPr/>
                <p:nvPr/>
              </p:nvPicPr>
              <p:blipFill>
                <a:blip r:embed="rId293"/>
                <a:stretch>
                  <a:fillRect/>
                </a:stretch>
              </p:blipFill>
              <p:spPr>
                <a:xfrm>
                  <a:off x="2276120" y="5452520"/>
                  <a:ext cx="131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68" name="Freihand 267">
                  <a:extLst>
                    <a:ext uri="{FF2B5EF4-FFF2-40B4-BE49-F238E27FC236}">
                      <a16:creationId xmlns:a16="http://schemas.microsoft.com/office/drawing/2014/main" id="{B34EAEC5-0862-BC14-39B0-5F2D98AB2A6E}"/>
                    </a:ext>
                  </a:extLst>
                </p14:cNvPr>
                <p14:cNvContentPartPr/>
                <p14:nvPr/>
              </p14:nvContentPartPr>
              <p14:xfrm>
                <a:off x="2360000" y="5538560"/>
                <a:ext cx="42480" cy="188280"/>
              </p14:xfrm>
            </p:contentPart>
          </mc:Choice>
          <mc:Fallback>
            <p:pic>
              <p:nvPicPr>
                <p:cNvPr id="268" name="Freihand 267">
                  <a:extLst>
                    <a:ext uri="{FF2B5EF4-FFF2-40B4-BE49-F238E27FC236}">
                      <a16:creationId xmlns:a16="http://schemas.microsoft.com/office/drawing/2014/main" id="{B34EAEC5-0862-BC14-39B0-5F2D98AB2A6E}"/>
                    </a:ext>
                  </a:extLst>
                </p:cNvPr>
                <p:cNvPicPr/>
                <p:nvPr/>
              </p:nvPicPr>
              <p:blipFill>
                <a:blip r:embed="rId295"/>
                <a:stretch>
                  <a:fillRect/>
                </a:stretch>
              </p:blipFill>
              <p:spPr>
                <a:xfrm>
                  <a:off x="2351000" y="5529560"/>
                  <a:ext cx="601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69" name="Freihand 268">
                  <a:extLst>
                    <a:ext uri="{FF2B5EF4-FFF2-40B4-BE49-F238E27FC236}">
                      <a16:creationId xmlns:a16="http://schemas.microsoft.com/office/drawing/2014/main" id="{5E8F9E9A-05FC-A95C-B11F-2AFBDEC730DA}"/>
                    </a:ext>
                  </a:extLst>
                </p14:cNvPr>
                <p14:cNvContentPartPr/>
                <p14:nvPr/>
              </p14:nvContentPartPr>
              <p14:xfrm>
                <a:off x="2322920" y="5200520"/>
                <a:ext cx="27360" cy="60120"/>
              </p14:xfrm>
            </p:contentPart>
          </mc:Choice>
          <mc:Fallback>
            <p:pic>
              <p:nvPicPr>
                <p:cNvPr id="269" name="Freihand 268">
                  <a:extLst>
                    <a:ext uri="{FF2B5EF4-FFF2-40B4-BE49-F238E27FC236}">
                      <a16:creationId xmlns:a16="http://schemas.microsoft.com/office/drawing/2014/main" id="{5E8F9E9A-05FC-A95C-B11F-2AFBDEC730DA}"/>
                    </a:ext>
                  </a:extLst>
                </p:cNvPr>
                <p:cNvPicPr/>
                <p:nvPr/>
              </p:nvPicPr>
              <p:blipFill>
                <a:blip r:embed="rId297"/>
                <a:stretch>
                  <a:fillRect/>
                </a:stretch>
              </p:blipFill>
              <p:spPr>
                <a:xfrm>
                  <a:off x="2313920" y="5191880"/>
                  <a:ext cx="45000" cy="7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8">
            <p14:nvContentPartPr>
              <p14:cNvPr id="271" name="Freihand 270">
                <a:extLst>
                  <a:ext uri="{FF2B5EF4-FFF2-40B4-BE49-F238E27FC236}">
                    <a16:creationId xmlns:a16="http://schemas.microsoft.com/office/drawing/2014/main" id="{FB237812-4CFC-CF9C-7117-7BF5FDE95A6E}"/>
                  </a:ext>
                </a:extLst>
              </p14:cNvPr>
              <p14:cNvContentPartPr/>
              <p14:nvPr/>
            </p14:nvContentPartPr>
            <p14:xfrm>
              <a:off x="3644840" y="1493960"/>
              <a:ext cx="88920" cy="127080"/>
            </p14:xfrm>
          </p:contentPart>
        </mc:Choice>
        <mc:Fallback>
          <p:pic>
            <p:nvPicPr>
              <p:cNvPr id="271" name="Freihand 270">
                <a:extLst>
                  <a:ext uri="{FF2B5EF4-FFF2-40B4-BE49-F238E27FC236}">
                    <a16:creationId xmlns:a16="http://schemas.microsoft.com/office/drawing/2014/main" id="{FB237812-4CFC-CF9C-7117-7BF5FDE95A6E}"/>
                  </a:ext>
                </a:extLst>
              </p:cNvPr>
              <p:cNvPicPr/>
              <p:nvPr/>
            </p:nvPicPr>
            <p:blipFill>
              <a:blip r:embed="rId299"/>
              <a:stretch>
                <a:fillRect/>
              </a:stretch>
            </p:blipFill>
            <p:spPr>
              <a:xfrm>
                <a:off x="3636200" y="1484960"/>
                <a:ext cx="106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72" name="Freihand 271">
                <a:extLst>
                  <a:ext uri="{FF2B5EF4-FFF2-40B4-BE49-F238E27FC236}">
                    <a16:creationId xmlns:a16="http://schemas.microsoft.com/office/drawing/2014/main" id="{3B01FD10-87F1-B517-C7EF-DD6650096268}"/>
                  </a:ext>
                </a:extLst>
              </p14:cNvPr>
              <p14:cNvContentPartPr/>
              <p14:nvPr/>
            </p14:nvContentPartPr>
            <p14:xfrm>
              <a:off x="3560960" y="1905800"/>
              <a:ext cx="124920" cy="92160"/>
            </p14:xfrm>
          </p:contentPart>
        </mc:Choice>
        <mc:Fallback>
          <p:pic>
            <p:nvPicPr>
              <p:cNvPr id="272" name="Freihand 271">
                <a:extLst>
                  <a:ext uri="{FF2B5EF4-FFF2-40B4-BE49-F238E27FC236}">
                    <a16:creationId xmlns:a16="http://schemas.microsoft.com/office/drawing/2014/main" id="{3B01FD10-87F1-B517-C7EF-DD6650096268}"/>
                  </a:ext>
                </a:extLst>
              </p:cNvPr>
              <p:cNvPicPr/>
              <p:nvPr/>
            </p:nvPicPr>
            <p:blipFill>
              <a:blip r:embed="rId301"/>
              <a:stretch>
                <a:fillRect/>
              </a:stretch>
            </p:blipFill>
            <p:spPr>
              <a:xfrm>
                <a:off x="3551960" y="1897160"/>
                <a:ext cx="142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73" name="Freihand 272">
                <a:extLst>
                  <a:ext uri="{FF2B5EF4-FFF2-40B4-BE49-F238E27FC236}">
                    <a16:creationId xmlns:a16="http://schemas.microsoft.com/office/drawing/2014/main" id="{ED9EA8FD-EFA1-49B3-6B40-9BDABF893F09}"/>
                  </a:ext>
                </a:extLst>
              </p14:cNvPr>
              <p14:cNvContentPartPr/>
              <p14:nvPr/>
            </p14:nvContentPartPr>
            <p14:xfrm>
              <a:off x="3579320" y="2202080"/>
              <a:ext cx="93240" cy="84240"/>
            </p14:xfrm>
          </p:contentPart>
        </mc:Choice>
        <mc:Fallback>
          <p:pic>
            <p:nvPicPr>
              <p:cNvPr id="273" name="Freihand 272">
                <a:extLst>
                  <a:ext uri="{FF2B5EF4-FFF2-40B4-BE49-F238E27FC236}">
                    <a16:creationId xmlns:a16="http://schemas.microsoft.com/office/drawing/2014/main" id="{ED9EA8FD-EFA1-49B3-6B40-9BDABF893F09}"/>
                  </a:ext>
                </a:extLst>
              </p:cNvPr>
              <p:cNvPicPr/>
              <p:nvPr/>
            </p:nvPicPr>
            <p:blipFill>
              <a:blip r:embed="rId303"/>
              <a:stretch>
                <a:fillRect/>
              </a:stretch>
            </p:blipFill>
            <p:spPr>
              <a:xfrm>
                <a:off x="3570680" y="2193080"/>
                <a:ext cx="110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74" name="Freihand 273">
                <a:extLst>
                  <a:ext uri="{FF2B5EF4-FFF2-40B4-BE49-F238E27FC236}">
                    <a16:creationId xmlns:a16="http://schemas.microsoft.com/office/drawing/2014/main" id="{E8D806E8-0966-BB5B-4D93-5696EE264228}"/>
                  </a:ext>
                </a:extLst>
              </p14:cNvPr>
              <p14:cNvContentPartPr/>
              <p14:nvPr/>
            </p14:nvContentPartPr>
            <p14:xfrm>
              <a:off x="3612080" y="2513840"/>
              <a:ext cx="95040" cy="129960"/>
            </p14:xfrm>
          </p:contentPart>
        </mc:Choice>
        <mc:Fallback>
          <p:pic>
            <p:nvPicPr>
              <p:cNvPr id="274" name="Freihand 273">
                <a:extLst>
                  <a:ext uri="{FF2B5EF4-FFF2-40B4-BE49-F238E27FC236}">
                    <a16:creationId xmlns:a16="http://schemas.microsoft.com/office/drawing/2014/main" id="{E8D806E8-0966-BB5B-4D93-5696EE264228}"/>
                  </a:ext>
                </a:extLst>
              </p:cNvPr>
              <p:cNvPicPr/>
              <p:nvPr/>
            </p:nvPicPr>
            <p:blipFill>
              <a:blip r:embed="rId305"/>
              <a:stretch>
                <a:fillRect/>
              </a:stretch>
            </p:blipFill>
            <p:spPr>
              <a:xfrm>
                <a:off x="3603440" y="2504840"/>
                <a:ext cx="112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75" name="Freihand 274">
                <a:extLst>
                  <a:ext uri="{FF2B5EF4-FFF2-40B4-BE49-F238E27FC236}">
                    <a16:creationId xmlns:a16="http://schemas.microsoft.com/office/drawing/2014/main" id="{D7931F96-8F69-B4DC-A9C1-9C8AC9477619}"/>
                  </a:ext>
                </a:extLst>
              </p14:cNvPr>
              <p14:cNvContentPartPr/>
              <p14:nvPr/>
            </p14:nvContentPartPr>
            <p14:xfrm>
              <a:off x="3564560" y="2854040"/>
              <a:ext cx="158400" cy="182520"/>
            </p14:xfrm>
          </p:contentPart>
        </mc:Choice>
        <mc:Fallback>
          <p:pic>
            <p:nvPicPr>
              <p:cNvPr id="275" name="Freihand 274">
                <a:extLst>
                  <a:ext uri="{FF2B5EF4-FFF2-40B4-BE49-F238E27FC236}">
                    <a16:creationId xmlns:a16="http://schemas.microsoft.com/office/drawing/2014/main" id="{D7931F96-8F69-B4DC-A9C1-9C8AC9477619}"/>
                  </a:ext>
                </a:extLst>
              </p:cNvPr>
              <p:cNvPicPr/>
              <p:nvPr/>
            </p:nvPicPr>
            <p:blipFill>
              <a:blip r:embed="rId307"/>
              <a:stretch>
                <a:fillRect/>
              </a:stretch>
            </p:blipFill>
            <p:spPr>
              <a:xfrm>
                <a:off x="3555920" y="2845400"/>
                <a:ext cx="176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76" name="Freihand 275">
                <a:extLst>
                  <a:ext uri="{FF2B5EF4-FFF2-40B4-BE49-F238E27FC236}">
                    <a16:creationId xmlns:a16="http://schemas.microsoft.com/office/drawing/2014/main" id="{241D697D-A8BD-71D8-F26D-979AD96E1B52}"/>
                  </a:ext>
                </a:extLst>
              </p14:cNvPr>
              <p14:cNvContentPartPr/>
              <p14:nvPr/>
            </p14:nvContentPartPr>
            <p14:xfrm>
              <a:off x="3590480" y="3196760"/>
              <a:ext cx="156960" cy="144000"/>
            </p14:xfrm>
          </p:contentPart>
        </mc:Choice>
        <mc:Fallback>
          <p:pic>
            <p:nvPicPr>
              <p:cNvPr id="276" name="Freihand 275">
                <a:extLst>
                  <a:ext uri="{FF2B5EF4-FFF2-40B4-BE49-F238E27FC236}">
                    <a16:creationId xmlns:a16="http://schemas.microsoft.com/office/drawing/2014/main" id="{241D697D-A8BD-71D8-F26D-979AD96E1B52}"/>
                  </a:ext>
                </a:extLst>
              </p:cNvPr>
              <p:cNvPicPr/>
              <p:nvPr/>
            </p:nvPicPr>
            <p:blipFill>
              <a:blip r:embed="rId309"/>
              <a:stretch>
                <a:fillRect/>
              </a:stretch>
            </p:blipFill>
            <p:spPr>
              <a:xfrm>
                <a:off x="3581840" y="3187760"/>
                <a:ext cx="174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77" name="Freihand 276">
                <a:extLst>
                  <a:ext uri="{FF2B5EF4-FFF2-40B4-BE49-F238E27FC236}">
                    <a16:creationId xmlns:a16="http://schemas.microsoft.com/office/drawing/2014/main" id="{35AD68C4-698C-E878-82A9-B8EBCDBADF5A}"/>
                  </a:ext>
                </a:extLst>
              </p14:cNvPr>
              <p14:cNvContentPartPr/>
              <p14:nvPr/>
            </p14:nvContentPartPr>
            <p14:xfrm>
              <a:off x="3573560" y="3542360"/>
              <a:ext cx="216720" cy="217440"/>
            </p14:xfrm>
          </p:contentPart>
        </mc:Choice>
        <mc:Fallback>
          <p:pic>
            <p:nvPicPr>
              <p:cNvPr id="277" name="Freihand 276">
                <a:extLst>
                  <a:ext uri="{FF2B5EF4-FFF2-40B4-BE49-F238E27FC236}">
                    <a16:creationId xmlns:a16="http://schemas.microsoft.com/office/drawing/2014/main" id="{35AD68C4-698C-E878-82A9-B8EBCDBADF5A}"/>
                  </a:ext>
                </a:extLst>
              </p:cNvPr>
              <p:cNvPicPr/>
              <p:nvPr/>
            </p:nvPicPr>
            <p:blipFill>
              <a:blip r:embed="rId311"/>
              <a:stretch>
                <a:fillRect/>
              </a:stretch>
            </p:blipFill>
            <p:spPr>
              <a:xfrm>
                <a:off x="3564920" y="3533360"/>
                <a:ext cx="2343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78" name="Freihand 277">
                <a:extLst>
                  <a:ext uri="{FF2B5EF4-FFF2-40B4-BE49-F238E27FC236}">
                    <a16:creationId xmlns:a16="http://schemas.microsoft.com/office/drawing/2014/main" id="{E83AB685-ADA9-E843-6526-4A09523603AD}"/>
                  </a:ext>
                </a:extLst>
              </p14:cNvPr>
              <p14:cNvContentPartPr/>
              <p14:nvPr/>
            </p14:nvContentPartPr>
            <p14:xfrm>
              <a:off x="3663560" y="3894440"/>
              <a:ext cx="131040" cy="109440"/>
            </p14:xfrm>
          </p:contentPart>
        </mc:Choice>
        <mc:Fallback>
          <p:pic>
            <p:nvPicPr>
              <p:cNvPr id="278" name="Freihand 277">
                <a:extLst>
                  <a:ext uri="{FF2B5EF4-FFF2-40B4-BE49-F238E27FC236}">
                    <a16:creationId xmlns:a16="http://schemas.microsoft.com/office/drawing/2014/main" id="{E83AB685-ADA9-E843-6526-4A09523603AD}"/>
                  </a:ext>
                </a:extLst>
              </p:cNvPr>
              <p:cNvPicPr/>
              <p:nvPr/>
            </p:nvPicPr>
            <p:blipFill>
              <a:blip r:embed="rId313"/>
              <a:stretch>
                <a:fillRect/>
              </a:stretch>
            </p:blipFill>
            <p:spPr>
              <a:xfrm>
                <a:off x="3654920" y="3885800"/>
                <a:ext cx="148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79" name="Freihand 278">
                <a:extLst>
                  <a:ext uri="{FF2B5EF4-FFF2-40B4-BE49-F238E27FC236}">
                    <a16:creationId xmlns:a16="http://schemas.microsoft.com/office/drawing/2014/main" id="{7EDA34A4-C311-17CA-DCD8-13D84090108E}"/>
                  </a:ext>
                </a:extLst>
              </p14:cNvPr>
              <p14:cNvContentPartPr/>
              <p14:nvPr/>
            </p14:nvContentPartPr>
            <p14:xfrm>
              <a:off x="3640880" y="4183160"/>
              <a:ext cx="86040" cy="213840"/>
            </p14:xfrm>
          </p:contentPart>
        </mc:Choice>
        <mc:Fallback>
          <p:pic>
            <p:nvPicPr>
              <p:cNvPr id="279" name="Freihand 278">
                <a:extLst>
                  <a:ext uri="{FF2B5EF4-FFF2-40B4-BE49-F238E27FC236}">
                    <a16:creationId xmlns:a16="http://schemas.microsoft.com/office/drawing/2014/main" id="{7EDA34A4-C311-17CA-DCD8-13D84090108E}"/>
                  </a:ext>
                </a:extLst>
              </p:cNvPr>
              <p:cNvPicPr/>
              <p:nvPr/>
            </p:nvPicPr>
            <p:blipFill>
              <a:blip r:embed="rId315"/>
              <a:stretch>
                <a:fillRect/>
              </a:stretch>
            </p:blipFill>
            <p:spPr>
              <a:xfrm>
                <a:off x="3631880" y="4174160"/>
                <a:ext cx="103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80" name="Freihand 279">
                <a:extLst>
                  <a:ext uri="{FF2B5EF4-FFF2-40B4-BE49-F238E27FC236}">
                    <a16:creationId xmlns:a16="http://schemas.microsoft.com/office/drawing/2014/main" id="{25CBE36C-DD72-3638-FA0F-34E0AD0BF544}"/>
                  </a:ext>
                </a:extLst>
              </p14:cNvPr>
              <p14:cNvContentPartPr/>
              <p14:nvPr/>
            </p14:nvContentPartPr>
            <p14:xfrm>
              <a:off x="3661760" y="4540640"/>
              <a:ext cx="130680" cy="130320"/>
            </p14:xfrm>
          </p:contentPart>
        </mc:Choice>
        <mc:Fallback>
          <p:pic>
            <p:nvPicPr>
              <p:cNvPr id="280" name="Freihand 279">
                <a:extLst>
                  <a:ext uri="{FF2B5EF4-FFF2-40B4-BE49-F238E27FC236}">
                    <a16:creationId xmlns:a16="http://schemas.microsoft.com/office/drawing/2014/main" id="{25CBE36C-DD72-3638-FA0F-34E0AD0BF544}"/>
                  </a:ext>
                </a:extLst>
              </p:cNvPr>
              <p:cNvPicPr/>
              <p:nvPr/>
            </p:nvPicPr>
            <p:blipFill>
              <a:blip r:embed="rId317"/>
              <a:stretch>
                <a:fillRect/>
              </a:stretch>
            </p:blipFill>
            <p:spPr>
              <a:xfrm>
                <a:off x="3652760" y="4532000"/>
                <a:ext cx="148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81" name="Freihand 280">
                <a:extLst>
                  <a:ext uri="{FF2B5EF4-FFF2-40B4-BE49-F238E27FC236}">
                    <a16:creationId xmlns:a16="http://schemas.microsoft.com/office/drawing/2014/main" id="{A4B33F42-A762-FA28-CF26-0D5293D21C6A}"/>
                  </a:ext>
                </a:extLst>
              </p14:cNvPr>
              <p14:cNvContentPartPr/>
              <p14:nvPr/>
            </p14:nvContentPartPr>
            <p14:xfrm>
              <a:off x="3622880" y="4859960"/>
              <a:ext cx="138600" cy="163440"/>
            </p14:xfrm>
          </p:contentPart>
        </mc:Choice>
        <mc:Fallback>
          <p:pic>
            <p:nvPicPr>
              <p:cNvPr id="281" name="Freihand 280">
                <a:extLst>
                  <a:ext uri="{FF2B5EF4-FFF2-40B4-BE49-F238E27FC236}">
                    <a16:creationId xmlns:a16="http://schemas.microsoft.com/office/drawing/2014/main" id="{A4B33F42-A762-FA28-CF26-0D5293D21C6A}"/>
                  </a:ext>
                </a:extLst>
              </p:cNvPr>
              <p:cNvPicPr/>
              <p:nvPr/>
            </p:nvPicPr>
            <p:blipFill>
              <a:blip r:embed="rId319"/>
              <a:stretch>
                <a:fillRect/>
              </a:stretch>
            </p:blipFill>
            <p:spPr>
              <a:xfrm>
                <a:off x="3614240" y="4850960"/>
                <a:ext cx="156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82" name="Freihand 281">
                <a:extLst>
                  <a:ext uri="{FF2B5EF4-FFF2-40B4-BE49-F238E27FC236}">
                    <a16:creationId xmlns:a16="http://schemas.microsoft.com/office/drawing/2014/main" id="{FFA2E50C-E29B-EEFE-9933-944B675A586F}"/>
                  </a:ext>
                </a:extLst>
              </p14:cNvPr>
              <p14:cNvContentPartPr/>
              <p14:nvPr/>
            </p14:nvContentPartPr>
            <p14:xfrm>
              <a:off x="3637640" y="5199080"/>
              <a:ext cx="102600" cy="159840"/>
            </p14:xfrm>
          </p:contentPart>
        </mc:Choice>
        <mc:Fallback>
          <p:pic>
            <p:nvPicPr>
              <p:cNvPr id="282" name="Freihand 281">
                <a:extLst>
                  <a:ext uri="{FF2B5EF4-FFF2-40B4-BE49-F238E27FC236}">
                    <a16:creationId xmlns:a16="http://schemas.microsoft.com/office/drawing/2014/main" id="{FFA2E50C-E29B-EEFE-9933-944B675A586F}"/>
                  </a:ext>
                </a:extLst>
              </p:cNvPr>
              <p:cNvPicPr/>
              <p:nvPr/>
            </p:nvPicPr>
            <p:blipFill>
              <a:blip r:embed="rId321"/>
              <a:stretch>
                <a:fillRect/>
              </a:stretch>
            </p:blipFill>
            <p:spPr>
              <a:xfrm>
                <a:off x="3628640" y="5190080"/>
                <a:ext cx="120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83" name="Freihand 282">
                <a:extLst>
                  <a:ext uri="{FF2B5EF4-FFF2-40B4-BE49-F238E27FC236}">
                    <a16:creationId xmlns:a16="http://schemas.microsoft.com/office/drawing/2014/main" id="{68B54996-CEFA-71E5-2D57-6E0C9924ADBA}"/>
                  </a:ext>
                </a:extLst>
              </p14:cNvPr>
              <p14:cNvContentPartPr/>
              <p14:nvPr/>
            </p14:nvContentPartPr>
            <p14:xfrm>
              <a:off x="3623600" y="5570240"/>
              <a:ext cx="115200" cy="191520"/>
            </p14:xfrm>
          </p:contentPart>
        </mc:Choice>
        <mc:Fallback>
          <p:pic>
            <p:nvPicPr>
              <p:cNvPr id="283" name="Freihand 282">
                <a:extLst>
                  <a:ext uri="{FF2B5EF4-FFF2-40B4-BE49-F238E27FC236}">
                    <a16:creationId xmlns:a16="http://schemas.microsoft.com/office/drawing/2014/main" id="{68B54996-CEFA-71E5-2D57-6E0C9924ADBA}"/>
                  </a:ext>
                </a:extLst>
              </p:cNvPr>
              <p:cNvPicPr/>
              <p:nvPr/>
            </p:nvPicPr>
            <p:blipFill>
              <a:blip r:embed="rId323"/>
              <a:stretch>
                <a:fillRect/>
              </a:stretch>
            </p:blipFill>
            <p:spPr>
              <a:xfrm>
                <a:off x="3614960" y="5561600"/>
                <a:ext cx="1328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84" name="Freihand 283">
                <a:extLst>
                  <a:ext uri="{FF2B5EF4-FFF2-40B4-BE49-F238E27FC236}">
                    <a16:creationId xmlns:a16="http://schemas.microsoft.com/office/drawing/2014/main" id="{FBC26414-922A-BDE4-374C-5E8D301DD666}"/>
                  </a:ext>
                </a:extLst>
              </p14:cNvPr>
              <p14:cNvContentPartPr/>
              <p14:nvPr/>
            </p14:nvContentPartPr>
            <p14:xfrm>
              <a:off x="6421160" y="2201360"/>
              <a:ext cx="116640" cy="207000"/>
            </p14:xfrm>
          </p:contentPart>
        </mc:Choice>
        <mc:Fallback>
          <p:pic>
            <p:nvPicPr>
              <p:cNvPr id="284" name="Freihand 283">
                <a:extLst>
                  <a:ext uri="{FF2B5EF4-FFF2-40B4-BE49-F238E27FC236}">
                    <a16:creationId xmlns:a16="http://schemas.microsoft.com/office/drawing/2014/main" id="{FBC26414-922A-BDE4-374C-5E8D301DD666}"/>
                  </a:ext>
                </a:extLst>
              </p:cNvPr>
              <p:cNvPicPr/>
              <p:nvPr/>
            </p:nvPicPr>
            <p:blipFill>
              <a:blip r:embed="rId325"/>
              <a:stretch>
                <a:fillRect/>
              </a:stretch>
            </p:blipFill>
            <p:spPr>
              <a:xfrm>
                <a:off x="6412160" y="2192360"/>
                <a:ext cx="134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85" name="Freihand 284">
                <a:extLst>
                  <a:ext uri="{FF2B5EF4-FFF2-40B4-BE49-F238E27FC236}">
                    <a16:creationId xmlns:a16="http://schemas.microsoft.com/office/drawing/2014/main" id="{022DA4DB-1316-A717-185F-2F4FF3F05C27}"/>
                  </a:ext>
                </a:extLst>
              </p14:cNvPr>
              <p14:cNvContentPartPr/>
              <p14:nvPr/>
            </p14:nvContentPartPr>
            <p14:xfrm>
              <a:off x="6682520" y="2193440"/>
              <a:ext cx="106200" cy="183960"/>
            </p14:xfrm>
          </p:contentPart>
        </mc:Choice>
        <mc:Fallback>
          <p:pic>
            <p:nvPicPr>
              <p:cNvPr id="285" name="Freihand 284">
                <a:extLst>
                  <a:ext uri="{FF2B5EF4-FFF2-40B4-BE49-F238E27FC236}">
                    <a16:creationId xmlns:a16="http://schemas.microsoft.com/office/drawing/2014/main" id="{022DA4DB-1316-A717-185F-2F4FF3F05C27}"/>
                  </a:ext>
                </a:extLst>
              </p:cNvPr>
              <p:cNvPicPr/>
              <p:nvPr/>
            </p:nvPicPr>
            <p:blipFill>
              <a:blip r:embed="rId327"/>
              <a:stretch>
                <a:fillRect/>
              </a:stretch>
            </p:blipFill>
            <p:spPr>
              <a:xfrm>
                <a:off x="6673520" y="2184800"/>
                <a:ext cx="123840" cy="201600"/>
              </a:xfrm>
              <a:prstGeom prst="rect">
                <a:avLst/>
              </a:prstGeom>
            </p:spPr>
          </p:pic>
        </mc:Fallback>
      </mc:AlternateContent>
      <p:grpSp>
        <p:nvGrpSpPr>
          <p:cNvPr id="288" name="Gruppieren 287">
            <a:extLst>
              <a:ext uri="{FF2B5EF4-FFF2-40B4-BE49-F238E27FC236}">
                <a16:creationId xmlns:a16="http://schemas.microsoft.com/office/drawing/2014/main" id="{F4EBCDC6-A4F1-EF7F-F152-C5947B33BE82}"/>
              </a:ext>
            </a:extLst>
          </p:cNvPr>
          <p:cNvGrpSpPr/>
          <p:nvPr/>
        </p:nvGrpSpPr>
        <p:grpSpPr>
          <a:xfrm>
            <a:off x="6406040" y="2539040"/>
            <a:ext cx="360000" cy="187200"/>
            <a:chOff x="6406040" y="2539040"/>
            <a:chExt cx="360000" cy="187200"/>
          </a:xfrm>
        </p:grpSpPr>
        <mc:AlternateContent xmlns:mc="http://schemas.openxmlformats.org/markup-compatibility/2006">
          <mc:Choice xmlns:p14="http://schemas.microsoft.com/office/powerpoint/2010/main" Requires="p14">
            <p:contentPart p14:bwMode="auto" r:id="rId328">
              <p14:nvContentPartPr>
                <p14:cNvPr id="286" name="Freihand 285">
                  <a:extLst>
                    <a:ext uri="{FF2B5EF4-FFF2-40B4-BE49-F238E27FC236}">
                      <a16:creationId xmlns:a16="http://schemas.microsoft.com/office/drawing/2014/main" id="{CC20CA9F-1CBE-4E4F-F127-114EFEF34BCD}"/>
                    </a:ext>
                  </a:extLst>
                </p14:cNvPr>
                <p14:cNvContentPartPr/>
                <p14:nvPr/>
              </p14:nvContentPartPr>
              <p14:xfrm>
                <a:off x="6406040" y="2543360"/>
                <a:ext cx="131760" cy="182880"/>
              </p14:xfrm>
            </p:contentPart>
          </mc:Choice>
          <mc:Fallback>
            <p:pic>
              <p:nvPicPr>
                <p:cNvPr id="286" name="Freihand 285">
                  <a:extLst>
                    <a:ext uri="{FF2B5EF4-FFF2-40B4-BE49-F238E27FC236}">
                      <a16:creationId xmlns:a16="http://schemas.microsoft.com/office/drawing/2014/main" id="{CC20CA9F-1CBE-4E4F-F127-114EFEF34BCD}"/>
                    </a:ext>
                  </a:extLst>
                </p:cNvPr>
                <p:cNvPicPr/>
                <p:nvPr/>
              </p:nvPicPr>
              <p:blipFill>
                <a:blip r:embed="rId329"/>
                <a:stretch>
                  <a:fillRect/>
                </a:stretch>
              </p:blipFill>
              <p:spPr>
                <a:xfrm>
                  <a:off x="6397040" y="2534720"/>
                  <a:ext cx="1494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87" name="Freihand 286">
                  <a:extLst>
                    <a:ext uri="{FF2B5EF4-FFF2-40B4-BE49-F238E27FC236}">
                      <a16:creationId xmlns:a16="http://schemas.microsoft.com/office/drawing/2014/main" id="{3152B580-42E8-05A7-8EEA-69E94F0B5FC7}"/>
                    </a:ext>
                  </a:extLst>
                </p14:cNvPr>
                <p14:cNvContentPartPr/>
                <p14:nvPr/>
              </p14:nvContentPartPr>
              <p14:xfrm>
                <a:off x="6638240" y="2539040"/>
                <a:ext cx="127800" cy="138240"/>
              </p14:xfrm>
            </p:contentPart>
          </mc:Choice>
          <mc:Fallback>
            <p:pic>
              <p:nvPicPr>
                <p:cNvPr id="287" name="Freihand 286">
                  <a:extLst>
                    <a:ext uri="{FF2B5EF4-FFF2-40B4-BE49-F238E27FC236}">
                      <a16:creationId xmlns:a16="http://schemas.microsoft.com/office/drawing/2014/main" id="{3152B580-42E8-05A7-8EEA-69E94F0B5FC7}"/>
                    </a:ext>
                  </a:extLst>
                </p:cNvPr>
                <p:cNvPicPr/>
                <p:nvPr/>
              </p:nvPicPr>
              <p:blipFill>
                <a:blip r:embed="rId331"/>
                <a:stretch>
                  <a:fillRect/>
                </a:stretch>
              </p:blipFill>
              <p:spPr>
                <a:xfrm>
                  <a:off x="6629600" y="2530040"/>
                  <a:ext cx="145440" cy="155880"/>
                </a:xfrm>
                <a:prstGeom prst="rect">
                  <a:avLst/>
                </a:prstGeom>
              </p:spPr>
            </p:pic>
          </mc:Fallback>
        </mc:AlternateContent>
      </p:grpSp>
      <p:grpSp>
        <p:nvGrpSpPr>
          <p:cNvPr id="293" name="Gruppieren 292">
            <a:extLst>
              <a:ext uri="{FF2B5EF4-FFF2-40B4-BE49-F238E27FC236}">
                <a16:creationId xmlns:a16="http://schemas.microsoft.com/office/drawing/2014/main" id="{F13B8410-7A1B-E166-947B-822F5F9F5A76}"/>
              </a:ext>
            </a:extLst>
          </p:cNvPr>
          <p:cNvGrpSpPr/>
          <p:nvPr/>
        </p:nvGrpSpPr>
        <p:grpSpPr>
          <a:xfrm>
            <a:off x="6285080" y="2862680"/>
            <a:ext cx="610200" cy="190800"/>
            <a:chOff x="6285080" y="2862680"/>
            <a:chExt cx="610200" cy="190800"/>
          </a:xfrm>
        </p:grpSpPr>
        <mc:AlternateContent xmlns:mc="http://schemas.openxmlformats.org/markup-compatibility/2006">
          <mc:Choice xmlns:p14="http://schemas.microsoft.com/office/powerpoint/2010/main" Requires="p14">
            <p:contentPart p14:bwMode="auto" r:id="rId332">
              <p14:nvContentPartPr>
                <p14:cNvPr id="289" name="Freihand 288">
                  <a:extLst>
                    <a:ext uri="{FF2B5EF4-FFF2-40B4-BE49-F238E27FC236}">
                      <a16:creationId xmlns:a16="http://schemas.microsoft.com/office/drawing/2014/main" id="{13706749-9ED7-85F6-E3BB-915489825DCA}"/>
                    </a:ext>
                  </a:extLst>
                </p14:cNvPr>
                <p14:cNvContentPartPr/>
                <p14:nvPr/>
              </p14:nvContentPartPr>
              <p14:xfrm>
                <a:off x="6285080" y="2924960"/>
                <a:ext cx="161280" cy="128520"/>
              </p14:xfrm>
            </p:contentPart>
          </mc:Choice>
          <mc:Fallback>
            <p:pic>
              <p:nvPicPr>
                <p:cNvPr id="289" name="Freihand 288">
                  <a:extLst>
                    <a:ext uri="{FF2B5EF4-FFF2-40B4-BE49-F238E27FC236}">
                      <a16:creationId xmlns:a16="http://schemas.microsoft.com/office/drawing/2014/main" id="{13706749-9ED7-85F6-E3BB-915489825DCA}"/>
                    </a:ext>
                  </a:extLst>
                </p:cNvPr>
                <p:cNvPicPr/>
                <p:nvPr/>
              </p:nvPicPr>
              <p:blipFill>
                <a:blip r:embed="rId333"/>
                <a:stretch>
                  <a:fillRect/>
                </a:stretch>
              </p:blipFill>
              <p:spPr>
                <a:xfrm>
                  <a:off x="6276440" y="2916320"/>
                  <a:ext cx="178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90" name="Freihand 289">
                  <a:extLst>
                    <a:ext uri="{FF2B5EF4-FFF2-40B4-BE49-F238E27FC236}">
                      <a16:creationId xmlns:a16="http://schemas.microsoft.com/office/drawing/2014/main" id="{72E0CC3A-05ED-FAAA-9320-517BD3358720}"/>
                    </a:ext>
                  </a:extLst>
                </p14:cNvPr>
                <p14:cNvContentPartPr/>
                <p14:nvPr/>
              </p14:nvContentPartPr>
              <p14:xfrm>
                <a:off x="6505040" y="2958800"/>
                <a:ext cx="93960" cy="78480"/>
              </p14:xfrm>
            </p:contentPart>
          </mc:Choice>
          <mc:Fallback>
            <p:pic>
              <p:nvPicPr>
                <p:cNvPr id="290" name="Freihand 289">
                  <a:extLst>
                    <a:ext uri="{FF2B5EF4-FFF2-40B4-BE49-F238E27FC236}">
                      <a16:creationId xmlns:a16="http://schemas.microsoft.com/office/drawing/2014/main" id="{72E0CC3A-05ED-FAAA-9320-517BD3358720}"/>
                    </a:ext>
                  </a:extLst>
                </p:cNvPr>
                <p:cNvPicPr/>
                <p:nvPr/>
              </p:nvPicPr>
              <p:blipFill>
                <a:blip r:embed="rId335"/>
                <a:stretch>
                  <a:fillRect/>
                </a:stretch>
              </p:blipFill>
              <p:spPr>
                <a:xfrm>
                  <a:off x="6496400" y="2949800"/>
                  <a:ext cx="111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91" name="Freihand 290">
                  <a:extLst>
                    <a:ext uri="{FF2B5EF4-FFF2-40B4-BE49-F238E27FC236}">
                      <a16:creationId xmlns:a16="http://schemas.microsoft.com/office/drawing/2014/main" id="{D4CBEA86-3D08-8873-CE1E-3F4AAC51A62F}"/>
                    </a:ext>
                  </a:extLst>
                </p14:cNvPr>
                <p14:cNvContentPartPr/>
                <p14:nvPr/>
              </p14:nvContentPartPr>
              <p14:xfrm>
                <a:off x="6738680" y="2862680"/>
                <a:ext cx="156600" cy="166320"/>
              </p14:xfrm>
            </p:contentPart>
          </mc:Choice>
          <mc:Fallback>
            <p:pic>
              <p:nvPicPr>
                <p:cNvPr id="291" name="Freihand 290">
                  <a:extLst>
                    <a:ext uri="{FF2B5EF4-FFF2-40B4-BE49-F238E27FC236}">
                      <a16:creationId xmlns:a16="http://schemas.microsoft.com/office/drawing/2014/main" id="{D4CBEA86-3D08-8873-CE1E-3F4AAC51A62F}"/>
                    </a:ext>
                  </a:extLst>
                </p:cNvPr>
                <p:cNvPicPr/>
                <p:nvPr/>
              </p:nvPicPr>
              <p:blipFill>
                <a:blip r:embed="rId337"/>
                <a:stretch>
                  <a:fillRect/>
                </a:stretch>
              </p:blipFill>
              <p:spPr>
                <a:xfrm>
                  <a:off x="6729680" y="2854040"/>
                  <a:ext cx="174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92" name="Freihand 291">
                  <a:extLst>
                    <a:ext uri="{FF2B5EF4-FFF2-40B4-BE49-F238E27FC236}">
                      <a16:creationId xmlns:a16="http://schemas.microsoft.com/office/drawing/2014/main" id="{608A966F-B21B-755A-8FC6-90FFE12D5624}"/>
                    </a:ext>
                  </a:extLst>
                </p14:cNvPr>
                <p14:cNvContentPartPr/>
                <p14:nvPr/>
              </p14:nvContentPartPr>
              <p14:xfrm>
                <a:off x="6843080" y="2949080"/>
                <a:ext cx="51480" cy="101160"/>
              </p14:xfrm>
            </p:contentPart>
          </mc:Choice>
          <mc:Fallback>
            <p:pic>
              <p:nvPicPr>
                <p:cNvPr id="292" name="Freihand 291">
                  <a:extLst>
                    <a:ext uri="{FF2B5EF4-FFF2-40B4-BE49-F238E27FC236}">
                      <a16:creationId xmlns:a16="http://schemas.microsoft.com/office/drawing/2014/main" id="{608A966F-B21B-755A-8FC6-90FFE12D5624}"/>
                    </a:ext>
                  </a:extLst>
                </p:cNvPr>
                <p:cNvPicPr/>
                <p:nvPr/>
              </p:nvPicPr>
              <p:blipFill>
                <a:blip r:embed="rId339"/>
                <a:stretch>
                  <a:fillRect/>
                </a:stretch>
              </p:blipFill>
              <p:spPr>
                <a:xfrm>
                  <a:off x="6834440" y="2940440"/>
                  <a:ext cx="69120" cy="118800"/>
                </a:xfrm>
                <a:prstGeom prst="rect">
                  <a:avLst/>
                </a:prstGeom>
              </p:spPr>
            </p:pic>
          </mc:Fallback>
        </mc:AlternateContent>
      </p:grpSp>
      <p:grpSp>
        <p:nvGrpSpPr>
          <p:cNvPr id="296" name="Gruppieren 295">
            <a:extLst>
              <a:ext uri="{FF2B5EF4-FFF2-40B4-BE49-F238E27FC236}">
                <a16:creationId xmlns:a16="http://schemas.microsoft.com/office/drawing/2014/main" id="{DF9DE823-87BA-D770-82E1-6F15CB98600C}"/>
              </a:ext>
            </a:extLst>
          </p:cNvPr>
          <p:cNvGrpSpPr/>
          <p:nvPr/>
        </p:nvGrpSpPr>
        <p:grpSpPr>
          <a:xfrm>
            <a:off x="6476240" y="3221600"/>
            <a:ext cx="334080" cy="227160"/>
            <a:chOff x="6476240" y="3221600"/>
            <a:chExt cx="334080" cy="227160"/>
          </a:xfrm>
        </p:grpSpPr>
        <mc:AlternateContent xmlns:mc="http://schemas.openxmlformats.org/markup-compatibility/2006">
          <mc:Choice xmlns:p14="http://schemas.microsoft.com/office/powerpoint/2010/main" Requires="p14">
            <p:contentPart p14:bwMode="auto" r:id="rId340">
              <p14:nvContentPartPr>
                <p14:cNvPr id="294" name="Freihand 293">
                  <a:extLst>
                    <a:ext uri="{FF2B5EF4-FFF2-40B4-BE49-F238E27FC236}">
                      <a16:creationId xmlns:a16="http://schemas.microsoft.com/office/drawing/2014/main" id="{0EE34B5D-5845-DA20-DD80-E7F34D4900CB}"/>
                    </a:ext>
                  </a:extLst>
                </p14:cNvPr>
                <p14:cNvContentPartPr/>
                <p14:nvPr/>
              </p14:nvContentPartPr>
              <p14:xfrm>
                <a:off x="6476240" y="3224480"/>
                <a:ext cx="142200" cy="224280"/>
              </p14:xfrm>
            </p:contentPart>
          </mc:Choice>
          <mc:Fallback>
            <p:pic>
              <p:nvPicPr>
                <p:cNvPr id="294" name="Freihand 293">
                  <a:extLst>
                    <a:ext uri="{FF2B5EF4-FFF2-40B4-BE49-F238E27FC236}">
                      <a16:creationId xmlns:a16="http://schemas.microsoft.com/office/drawing/2014/main" id="{0EE34B5D-5845-DA20-DD80-E7F34D4900CB}"/>
                    </a:ext>
                  </a:extLst>
                </p:cNvPr>
                <p:cNvPicPr/>
                <p:nvPr/>
              </p:nvPicPr>
              <p:blipFill>
                <a:blip r:embed="rId341"/>
                <a:stretch>
                  <a:fillRect/>
                </a:stretch>
              </p:blipFill>
              <p:spPr>
                <a:xfrm>
                  <a:off x="6467240" y="3215840"/>
                  <a:ext cx="1598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95" name="Freihand 294">
                  <a:extLst>
                    <a:ext uri="{FF2B5EF4-FFF2-40B4-BE49-F238E27FC236}">
                      <a16:creationId xmlns:a16="http://schemas.microsoft.com/office/drawing/2014/main" id="{26B2827D-35B2-D27E-6488-BE6499D093C8}"/>
                    </a:ext>
                  </a:extLst>
                </p14:cNvPr>
                <p14:cNvContentPartPr/>
                <p14:nvPr/>
              </p14:nvContentPartPr>
              <p14:xfrm>
                <a:off x="6700880" y="3221600"/>
                <a:ext cx="109440" cy="179280"/>
              </p14:xfrm>
            </p:contentPart>
          </mc:Choice>
          <mc:Fallback>
            <p:pic>
              <p:nvPicPr>
                <p:cNvPr id="295" name="Freihand 294">
                  <a:extLst>
                    <a:ext uri="{FF2B5EF4-FFF2-40B4-BE49-F238E27FC236}">
                      <a16:creationId xmlns:a16="http://schemas.microsoft.com/office/drawing/2014/main" id="{26B2827D-35B2-D27E-6488-BE6499D093C8}"/>
                    </a:ext>
                  </a:extLst>
                </p:cNvPr>
                <p:cNvPicPr/>
                <p:nvPr/>
              </p:nvPicPr>
              <p:blipFill>
                <a:blip r:embed="rId343"/>
                <a:stretch>
                  <a:fillRect/>
                </a:stretch>
              </p:blipFill>
              <p:spPr>
                <a:xfrm>
                  <a:off x="6691880" y="3212600"/>
                  <a:ext cx="127080" cy="196920"/>
                </a:xfrm>
                <a:prstGeom prst="rect">
                  <a:avLst/>
                </a:prstGeom>
              </p:spPr>
            </p:pic>
          </mc:Fallback>
        </mc:AlternateContent>
      </p:grpSp>
      <p:grpSp>
        <p:nvGrpSpPr>
          <p:cNvPr id="301" name="Gruppieren 300">
            <a:extLst>
              <a:ext uri="{FF2B5EF4-FFF2-40B4-BE49-F238E27FC236}">
                <a16:creationId xmlns:a16="http://schemas.microsoft.com/office/drawing/2014/main" id="{D87398DA-6767-7991-D1CF-A01EE84E81EF}"/>
              </a:ext>
            </a:extLst>
          </p:cNvPr>
          <p:cNvGrpSpPr/>
          <p:nvPr/>
        </p:nvGrpSpPr>
        <p:grpSpPr>
          <a:xfrm>
            <a:off x="6456440" y="3525080"/>
            <a:ext cx="489960" cy="293400"/>
            <a:chOff x="6456440" y="3525080"/>
            <a:chExt cx="489960" cy="293400"/>
          </a:xfrm>
        </p:grpSpPr>
        <mc:AlternateContent xmlns:mc="http://schemas.openxmlformats.org/markup-compatibility/2006">
          <mc:Choice xmlns:p14="http://schemas.microsoft.com/office/powerpoint/2010/main" Requires="p14">
            <p:contentPart p14:bwMode="auto" r:id="rId344">
              <p14:nvContentPartPr>
                <p14:cNvPr id="297" name="Freihand 296">
                  <a:extLst>
                    <a:ext uri="{FF2B5EF4-FFF2-40B4-BE49-F238E27FC236}">
                      <a16:creationId xmlns:a16="http://schemas.microsoft.com/office/drawing/2014/main" id="{9A932D5A-A99C-436D-BF6F-46110CC2DF2B}"/>
                    </a:ext>
                  </a:extLst>
                </p14:cNvPr>
                <p14:cNvContentPartPr/>
                <p14:nvPr/>
              </p14:nvContentPartPr>
              <p14:xfrm>
                <a:off x="6456440" y="3539120"/>
                <a:ext cx="167400" cy="279360"/>
              </p14:xfrm>
            </p:contentPart>
          </mc:Choice>
          <mc:Fallback>
            <p:pic>
              <p:nvPicPr>
                <p:cNvPr id="297" name="Freihand 296">
                  <a:extLst>
                    <a:ext uri="{FF2B5EF4-FFF2-40B4-BE49-F238E27FC236}">
                      <a16:creationId xmlns:a16="http://schemas.microsoft.com/office/drawing/2014/main" id="{9A932D5A-A99C-436D-BF6F-46110CC2DF2B}"/>
                    </a:ext>
                  </a:extLst>
                </p:cNvPr>
                <p:cNvPicPr/>
                <p:nvPr/>
              </p:nvPicPr>
              <p:blipFill>
                <a:blip r:embed="rId345"/>
                <a:stretch>
                  <a:fillRect/>
                </a:stretch>
              </p:blipFill>
              <p:spPr>
                <a:xfrm>
                  <a:off x="6447800" y="3530480"/>
                  <a:ext cx="1850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98" name="Freihand 297">
                  <a:extLst>
                    <a:ext uri="{FF2B5EF4-FFF2-40B4-BE49-F238E27FC236}">
                      <a16:creationId xmlns:a16="http://schemas.microsoft.com/office/drawing/2014/main" id="{A5C42111-35D2-973B-B71F-87043A6417FD}"/>
                    </a:ext>
                  </a:extLst>
                </p14:cNvPr>
                <p14:cNvContentPartPr/>
                <p14:nvPr/>
              </p14:nvContentPartPr>
              <p14:xfrm>
                <a:off x="6470120" y="3667640"/>
                <a:ext cx="158400" cy="28440"/>
              </p14:xfrm>
            </p:contentPart>
          </mc:Choice>
          <mc:Fallback>
            <p:pic>
              <p:nvPicPr>
                <p:cNvPr id="298" name="Freihand 297">
                  <a:extLst>
                    <a:ext uri="{FF2B5EF4-FFF2-40B4-BE49-F238E27FC236}">
                      <a16:creationId xmlns:a16="http://schemas.microsoft.com/office/drawing/2014/main" id="{A5C42111-35D2-973B-B71F-87043A6417FD}"/>
                    </a:ext>
                  </a:extLst>
                </p:cNvPr>
                <p:cNvPicPr/>
                <p:nvPr/>
              </p:nvPicPr>
              <p:blipFill>
                <a:blip r:embed="rId347"/>
                <a:stretch>
                  <a:fillRect/>
                </a:stretch>
              </p:blipFill>
              <p:spPr>
                <a:xfrm>
                  <a:off x="6461120" y="3658640"/>
                  <a:ext cx="176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00" name="Freihand 299">
                  <a:extLst>
                    <a:ext uri="{FF2B5EF4-FFF2-40B4-BE49-F238E27FC236}">
                      <a16:creationId xmlns:a16="http://schemas.microsoft.com/office/drawing/2014/main" id="{706A3C93-206C-2EC0-4A82-153B5EED5062}"/>
                    </a:ext>
                  </a:extLst>
                </p14:cNvPr>
                <p14:cNvContentPartPr/>
                <p14:nvPr/>
              </p14:nvContentPartPr>
              <p14:xfrm>
                <a:off x="6735800" y="3525080"/>
                <a:ext cx="210600" cy="245520"/>
              </p14:xfrm>
            </p:contentPart>
          </mc:Choice>
          <mc:Fallback>
            <p:pic>
              <p:nvPicPr>
                <p:cNvPr id="300" name="Freihand 299">
                  <a:extLst>
                    <a:ext uri="{FF2B5EF4-FFF2-40B4-BE49-F238E27FC236}">
                      <a16:creationId xmlns:a16="http://schemas.microsoft.com/office/drawing/2014/main" id="{706A3C93-206C-2EC0-4A82-153B5EED5062}"/>
                    </a:ext>
                  </a:extLst>
                </p:cNvPr>
                <p:cNvPicPr/>
                <p:nvPr/>
              </p:nvPicPr>
              <p:blipFill>
                <a:blip r:embed="rId349"/>
                <a:stretch>
                  <a:fillRect/>
                </a:stretch>
              </p:blipFill>
              <p:spPr>
                <a:xfrm>
                  <a:off x="6727160" y="3516080"/>
                  <a:ext cx="228240" cy="263160"/>
                </a:xfrm>
                <a:prstGeom prst="rect">
                  <a:avLst/>
                </a:prstGeom>
              </p:spPr>
            </p:pic>
          </mc:Fallback>
        </mc:AlternateContent>
      </p:grpSp>
      <p:grpSp>
        <p:nvGrpSpPr>
          <p:cNvPr id="308" name="Gruppieren 307">
            <a:extLst>
              <a:ext uri="{FF2B5EF4-FFF2-40B4-BE49-F238E27FC236}">
                <a16:creationId xmlns:a16="http://schemas.microsoft.com/office/drawing/2014/main" id="{D95AF1C3-577F-2A78-09EE-3D9ED5B23241}"/>
              </a:ext>
            </a:extLst>
          </p:cNvPr>
          <p:cNvGrpSpPr/>
          <p:nvPr/>
        </p:nvGrpSpPr>
        <p:grpSpPr>
          <a:xfrm>
            <a:off x="6465080" y="3869600"/>
            <a:ext cx="341640" cy="550080"/>
            <a:chOff x="6465080" y="3869600"/>
            <a:chExt cx="341640" cy="550080"/>
          </a:xfrm>
        </p:grpSpPr>
        <mc:AlternateContent xmlns:mc="http://schemas.openxmlformats.org/markup-compatibility/2006">
          <mc:Choice xmlns:p14="http://schemas.microsoft.com/office/powerpoint/2010/main" Requires="p14">
            <p:contentPart p14:bwMode="auto" r:id="rId350">
              <p14:nvContentPartPr>
                <p14:cNvPr id="302" name="Freihand 301">
                  <a:extLst>
                    <a:ext uri="{FF2B5EF4-FFF2-40B4-BE49-F238E27FC236}">
                      <a16:creationId xmlns:a16="http://schemas.microsoft.com/office/drawing/2014/main" id="{AE251A0E-8E9E-AE15-D209-B07110E40DB1}"/>
                    </a:ext>
                  </a:extLst>
                </p14:cNvPr>
                <p14:cNvContentPartPr/>
                <p14:nvPr/>
              </p14:nvContentPartPr>
              <p14:xfrm>
                <a:off x="6465080" y="3869600"/>
                <a:ext cx="143280" cy="250920"/>
              </p14:xfrm>
            </p:contentPart>
          </mc:Choice>
          <mc:Fallback>
            <p:pic>
              <p:nvPicPr>
                <p:cNvPr id="302" name="Freihand 301">
                  <a:extLst>
                    <a:ext uri="{FF2B5EF4-FFF2-40B4-BE49-F238E27FC236}">
                      <a16:creationId xmlns:a16="http://schemas.microsoft.com/office/drawing/2014/main" id="{AE251A0E-8E9E-AE15-D209-B07110E40DB1}"/>
                    </a:ext>
                  </a:extLst>
                </p:cNvPr>
                <p:cNvPicPr/>
                <p:nvPr/>
              </p:nvPicPr>
              <p:blipFill>
                <a:blip r:embed="rId351"/>
                <a:stretch>
                  <a:fillRect/>
                </a:stretch>
              </p:blipFill>
              <p:spPr>
                <a:xfrm>
                  <a:off x="6456080" y="3860960"/>
                  <a:ext cx="160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03" name="Freihand 302">
                  <a:extLst>
                    <a:ext uri="{FF2B5EF4-FFF2-40B4-BE49-F238E27FC236}">
                      <a16:creationId xmlns:a16="http://schemas.microsoft.com/office/drawing/2014/main" id="{2E1CF39B-A874-406E-46A4-5AD311E09AC1}"/>
                    </a:ext>
                  </a:extLst>
                </p14:cNvPr>
                <p14:cNvContentPartPr/>
                <p14:nvPr/>
              </p14:nvContentPartPr>
              <p14:xfrm>
                <a:off x="6705560" y="3877160"/>
                <a:ext cx="101160" cy="178920"/>
              </p14:xfrm>
            </p:contentPart>
          </mc:Choice>
          <mc:Fallback>
            <p:pic>
              <p:nvPicPr>
                <p:cNvPr id="303" name="Freihand 302">
                  <a:extLst>
                    <a:ext uri="{FF2B5EF4-FFF2-40B4-BE49-F238E27FC236}">
                      <a16:creationId xmlns:a16="http://schemas.microsoft.com/office/drawing/2014/main" id="{2E1CF39B-A874-406E-46A4-5AD311E09AC1}"/>
                    </a:ext>
                  </a:extLst>
                </p:cNvPr>
                <p:cNvPicPr/>
                <p:nvPr/>
              </p:nvPicPr>
              <p:blipFill>
                <a:blip r:embed="rId353"/>
                <a:stretch>
                  <a:fillRect/>
                </a:stretch>
              </p:blipFill>
              <p:spPr>
                <a:xfrm>
                  <a:off x="6696920" y="3868160"/>
                  <a:ext cx="118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05" name="Freihand 304">
                  <a:extLst>
                    <a:ext uri="{FF2B5EF4-FFF2-40B4-BE49-F238E27FC236}">
                      <a16:creationId xmlns:a16="http://schemas.microsoft.com/office/drawing/2014/main" id="{286A9D90-2FF4-C57E-A9ED-018DAD3B7BDA}"/>
                    </a:ext>
                  </a:extLst>
                </p14:cNvPr>
                <p14:cNvContentPartPr/>
                <p14:nvPr/>
              </p14:nvContentPartPr>
              <p14:xfrm>
                <a:off x="6470120" y="4267760"/>
                <a:ext cx="95040" cy="151920"/>
              </p14:xfrm>
            </p:contentPart>
          </mc:Choice>
          <mc:Fallback>
            <p:pic>
              <p:nvPicPr>
                <p:cNvPr id="305" name="Freihand 304">
                  <a:extLst>
                    <a:ext uri="{FF2B5EF4-FFF2-40B4-BE49-F238E27FC236}">
                      <a16:creationId xmlns:a16="http://schemas.microsoft.com/office/drawing/2014/main" id="{286A9D90-2FF4-C57E-A9ED-018DAD3B7BDA}"/>
                    </a:ext>
                  </a:extLst>
                </p:cNvPr>
                <p:cNvPicPr/>
                <p:nvPr/>
              </p:nvPicPr>
              <p:blipFill>
                <a:blip r:embed="rId355"/>
                <a:stretch>
                  <a:fillRect/>
                </a:stretch>
              </p:blipFill>
              <p:spPr>
                <a:xfrm>
                  <a:off x="6461480" y="4258760"/>
                  <a:ext cx="112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06" name="Freihand 305">
                  <a:extLst>
                    <a:ext uri="{FF2B5EF4-FFF2-40B4-BE49-F238E27FC236}">
                      <a16:creationId xmlns:a16="http://schemas.microsoft.com/office/drawing/2014/main" id="{59FFF708-398F-4B53-B99A-89D7B1DEA1E2}"/>
                    </a:ext>
                  </a:extLst>
                </p14:cNvPr>
                <p14:cNvContentPartPr/>
                <p14:nvPr/>
              </p14:nvContentPartPr>
              <p14:xfrm>
                <a:off x="6519800" y="4219880"/>
                <a:ext cx="182160" cy="21960"/>
              </p14:xfrm>
            </p:contentPart>
          </mc:Choice>
          <mc:Fallback>
            <p:pic>
              <p:nvPicPr>
                <p:cNvPr id="306" name="Freihand 305">
                  <a:extLst>
                    <a:ext uri="{FF2B5EF4-FFF2-40B4-BE49-F238E27FC236}">
                      <a16:creationId xmlns:a16="http://schemas.microsoft.com/office/drawing/2014/main" id="{59FFF708-398F-4B53-B99A-89D7B1DEA1E2}"/>
                    </a:ext>
                  </a:extLst>
                </p:cNvPr>
                <p:cNvPicPr/>
                <p:nvPr/>
              </p:nvPicPr>
              <p:blipFill>
                <a:blip r:embed="rId357"/>
                <a:stretch>
                  <a:fillRect/>
                </a:stretch>
              </p:blipFill>
              <p:spPr>
                <a:xfrm>
                  <a:off x="6510800" y="4210880"/>
                  <a:ext cx="199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07" name="Freihand 306">
                  <a:extLst>
                    <a:ext uri="{FF2B5EF4-FFF2-40B4-BE49-F238E27FC236}">
                      <a16:creationId xmlns:a16="http://schemas.microsoft.com/office/drawing/2014/main" id="{C9546DC7-5D0D-CD1F-E7D3-2013DFF3DA24}"/>
                    </a:ext>
                  </a:extLst>
                </p14:cNvPr>
                <p14:cNvContentPartPr/>
                <p14:nvPr/>
              </p14:nvContentPartPr>
              <p14:xfrm>
                <a:off x="6682880" y="4202240"/>
                <a:ext cx="106200" cy="205920"/>
              </p14:xfrm>
            </p:contentPart>
          </mc:Choice>
          <mc:Fallback>
            <p:pic>
              <p:nvPicPr>
                <p:cNvPr id="307" name="Freihand 306">
                  <a:extLst>
                    <a:ext uri="{FF2B5EF4-FFF2-40B4-BE49-F238E27FC236}">
                      <a16:creationId xmlns:a16="http://schemas.microsoft.com/office/drawing/2014/main" id="{C9546DC7-5D0D-CD1F-E7D3-2013DFF3DA24}"/>
                    </a:ext>
                  </a:extLst>
                </p:cNvPr>
                <p:cNvPicPr/>
                <p:nvPr/>
              </p:nvPicPr>
              <p:blipFill>
                <a:blip r:embed="rId359"/>
                <a:stretch>
                  <a:fillRect/>
                </a:stretch>
              </p:blipFill>
              <p:spPr>
                <a:xfrm>
                  <a:off x="6674240" y="4193240"/>
                  <a:ext cx="123840" cy="223560"/>
                </a:xfrm>
                <a:prstGeom prst="rect">
                  <a:avLst/>
                </a:prstGeom>
              </p:spPr>
            </p:pic>
          </mc:Fallback>
        </mc:AlternateContent>
      </p:grpSp>
      <p:grpSp>
        <p:nvGrpSpPr>
          <p:cNvPr id="311" name="Gruppieren 310">
            <a:extLst>
              <a:ext uri="{FF2B5EF4-FFF2-40B4-BE49-F238E27FC236}">
                <a16:creationId xmlns:a16="http://schemas.microsoft.com/office/drawing/2014/main" id="{D3367022-280E-7DBC-27D6-8245B3BE7786}"/>
              </a:ext>
            </a:extLst>
          </p:cNvPr>
          <p:cNvGrpSpPr/>
          <p:nvPr/>
        </p:nvGrpSpPr>
        <p:grpSpPr>
          <a:xfrm>
            <a:off x="6450320" y="4545320"/>
            <a:ext cx="340920" cy="198720"/>
            <a:chOff x="6450320" y="4545320"/>
            <a:chExt cx="340920" cy="198720"/>
          </a:xfrm>
        </p:grpSpPr>
        <mc:AlternateContent xmlns:mc="http://schemas.openxmlformats.org/markup-compatibility/2006">
          <mc:Choice xmlns:p14="http://schemas.microsoft.com/office/powerpoint/2010/main" Requires="p14">
            <p:contentPart p14:bwMode="auto" r:id="rId360">
              <p14:nvContentPartPr>
                <p14:cNvPr id="309" name="Freihand 308">
                  <a:extLst>
                    <a:ext uri="{FF2B5EF4-FFF2-40B4-BE49-F238E27FC236}">
                      <a16:creationId xmlns:a16="http://schemas.microsoft.com/office/drawing/2014/main" id="{416044BC-4C64-28FD-A573-BBD3533D3913}"/>
                    </a:ext>
                  </a:extLst>
                </p14:cNvPr>
                <p14:cNvContentPartPr/>
                <p14:nvPr/>
              </p14:nvContentPartPr>
              <p14:xfrm>
                <a:off x="6450320" y="4589240"/>
                <a:ext cx="113760" cy="141120"/>
              </p14:xfrm>
            </p:contentPart>
          </mc:Choice>
          <mc:Fallback>
            <p:pic>
              <p:nvPicPr>
                <p:cNvPr id="309" name="Freihand 308">
                  <a:extLst>
                    <a:ext uri="{FF2B5EF4-FFF2-40B4-BE49-F238E27FC236}">
                      <a16:creationId xmlns:a16="http://schemas.microsoft.com/office/drawing/2014/main" id="{416044BC-4C64-28FD-A573-BBD3533D3913}"/>
                    </a:ext>
                  </a:extLst>
                </p:cNvPr>
                <p:cNvPicPr/>
                <p:nvPr/>
              </p:nvPicPr>
              <p:blipFill>
                <a:blip r:embed="rId361"/>
                <a:stretch>
                  <a:fillRect/>
                </a:stretch>
              </p:blipFill>
              <p:spPr>
                <a:xfrm>
                  <a:off x="6441320" y="4580600"/>
                  <a:ext cx="131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10" name="Freihand 309">
                  <a:extLst>
                    <a:ext uri="{FF2B5EF4-FFF2-40B4-BE49-F238E27FC236}">
                      <a16:creationId xmlns:a16="http://schemas.microsoft.com/office/drawing/2014/main" id="{97AE35B5-9849-5669-F141-D93753F9A8B6}"/>
                    </a:ext>
                  </a:extLst>
                </p14:cNvPr>
                <p14:cNvContentPartPr/>
                <p14:nvPr/>
              </p14:nvContentPartPr>
              <p14:xfrm>
                <a:off x="6645080" y="4545320"/>
                <a:ext cx="146160" cy="198720"/>
              </p14:xfrm>
            </p:contentPart>
          </mc:Choice>
          <mc:Fallback>
            <p:pic>
              <p:nvPicPr>
                <p:cNvPr id="310" name="Freihand 309">
                  <a:extLst>
                    <a:ext uri="{FF2B5EF4-FFF2-40B4-BE49-F238E27FC236}">
                      <a16:creationId xmlns:a16="http://schemas.microsoft.com/office/drawing/2014/main" id="{97AE35B5-9849-5669-F141-D93753F9A8B6}"/>
                    </a:ext>
                  </a:extLst>
                </p:cNvPr>
                <p:cNvPicPr/>
                <p:nvPr/>
              </p:nvPicPr>
              <p:blipFill>
                <a:blip r:embed="rId363"/>
                <a:stretch>
                  <a:fillRect/>
                </a:stretch>
              </p:blipFill>
              <p:spPr>
                <a:xfrm>
                  <a:off x="6636440" y="4536680"/>
                  <a:ext cx="163800" cy="216360"/>
                </a:xfrm>
                <a:prstGeom prst="rect">
                  <a:avLst/>
                </a:prstGeom>
              </p:spPr>
            </p:pic>
          </mc:Fallback>
        </mc:AlternateContent>
      </p:grpSp>
      <p:grpSp>
        <p:nvGrpSpPr>
          <p:cNvPr id="315" name="Gruppieren 314">
            <a:extLst>
              <a:ext uri="{FF2B5EF4-FFF2-40B4-BE49-F238E27FC236}">
                <a16:creationId xmlns:a16="http://schemas.microsoft.com/office/drawing/2014/main" id="{3F2E998B-B79A-9770-BB21-665D25BB924E}"/>
              </a:ext>
            </a:extLst>
          </p:cNvPr>
          <p:cNvGrpSpPr/>
          <p:nvPr/>
        </p:nvGrpSpPr>
        <p:grpSpPr>
          <a:xfrm>
            <a:off x="6228200" y="4868960"/>
            <a:ext cx="576720" cy="221760"/>
            <a:chOff x="6228200" y="4868960"/>
            <a:chExt cx="576720" cy="221760"/>
          </a:xfrm>
        </p:grpSpPr>
        <mc:AlternateContent xmlns:mc="http://schemas.openxmlformats.org/markup-compatibility/2006">
          <mc:Choice xmlns:p14="http://schemas.microsoft.com/office/powerpoint/2010/main" Requires="p14">
            <p:contentPart p14:bwMode="auto" r:id="rId364">
              <p14:nvContentPartPr>
                <p14:cNvPr id="312" name="Freihand 311">
                  <a:extLst>
                    <a:ext uri="{FF2B5EF4-FFF2-40B4-BE49-F238E27FC236}">
                      <a16:creationId xmlns:a16="http://schemas.microsoft.com/office/drawing/2014/main" id="{AFC2AFF8-E209-AEA1-E7F7-6D93F6602C0B}"/>
                    </a:ext>
                  </a:extLst>
                </p14:cNvPr>
                <p14:cNvContentPartPr/>
                <p14:nvPr/>
              </p14:nvContentPartPr>
              <p14:xfrm>
                <a:off x="6228200" y="4908560"/>
                <a:ext cx="230040" cy="182160"/>
              </p14:xfrm>
            </p:contentPart>
          </mc:Choice>
          <mc:Fallback>
            <p:pic>
              <p:nvPicPr>
                <p:cNvPr id="312" name="Freihand 311">
                  <a:extLst>
                    <a:ext uri="{FF2B5EF4-FFF2-40B4-BE49-F238E27FC236}">
                      <a16:creationId xmlns:a16="http://schemas.microsoft.com/office/drawing/2014/main" id="{AFC2AFF8-E209-AEA1-E7F7-6D93F6602C0B}"/>
                    </a:ext>
                  </a:extLst>
                </p:cNvPr>
                <p:cNvPicPr/>
                <p:nvPr/>
              </p:nvPicPr>
              <p:blipFill>
                <a:blip r:embed="rId365"/>
                <a:stretch>
                  <a:fillRect/>
                </a:stretch>
              </p:blipFill>
              <p:spPr>
                <a:xfrm>
                  <a:off x="6219200" y="4899920"/>
                  <a:ext cx="247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13" name="Freihand 312">
                  <a:extLst>
                    <a:ext uri="{FF2B5EF4-FFF2-40B4-BE49-F238E27FC236}">
                      <a16:creationId xmlns:a16="http://schemas.microsoft.com/office/drawing/2014/main" id="{26073F06-1349-C067-1CF6-947985A656B9}"/>
                    </a:ext>
                  </a:extLst>
                </p14:cNvPr>
                <p14:cNvContentPartPr/>
                <p14:nvPr/>
              </p14:nvContentPartPr>
              <p14:xfrm>
                <a:off x="6524480" y="4869680"/>
                <a:ext cx="89280" cy="176760"/>
              </p14:xfrm>
            </p:contentPart>
          </mc:Choice>
          <mc:Fallback>
            <p:pic>
              <p:nvPicPr>
                <p:cNvPr id="313" name="Freihand 312">
                  <a:extLst>
                    <a:ext uri="{FF2B5EF4-FFF2-40B4-BE49-F238E27FC236}">
                      <a16:creationId xmlns:a16="http://schemas.microsoft.com/office/drawing/2014/main" id="{26073F06-1349-C067-1CF6-947985A656B9}"/>
                    </a:ext>
                  </a:extLst>
                </p:cNvPr>
                <p:cNvPicPr/>
                <p:nvPr/>
              </p:nvPicPr>
              <p:blipFill>
                <a:blip r:embed="rId367"/>
                <a:stretch>
                  <a:fillRect/>
                </a:stretch>
              </p:blipFill>
              <p:spPr>
                <a:xfrm>
                  <a:off x="6515480" y="4861040"/>
                  <a:ext cx="106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14" name="Freihand 313">
                  <a:extLst>
                    <a:ext uri="{FF2B5EF4-FFF2-40B4-BE49-F238E27FC236}">
                      <a16:creationId xmlns:a16="http://schemas.microsoft.com/office/drawing/2014/main" id="{414B2F1D-8DAF-2059-0F37-44DA2BFD9A51}"/>
                    </a:ext>
                  </a:extLst>
                </p14:cNvPr>
                <p14:cNvContentPartPr/>
                <p14:nvPr/>
              </p14:nvContentPartPr>
              <p14:xfrm>
                <a:off x="6689360" y="4868960"/>
                <a:ext cx="115560" cy="151200"/>
              </p14:xfrm>
            </p:contentPart>
          </mc:Choice>
          <mc:Fallback>
            <p:pic>
              <p:nvPicPr>
                <p:cNvPr id="314" name="Freihand 313">
                  <a:extLst>
                    <a:ext uri="{FF2B5EF4-FFF2-40B4-BE49-F238E27FC236}">
                      <a16:creationId xmlns:a16="http://schemas.microsoft.com/office/drawing/2014/main" id="{414B2F1D-8DAF-2059-0F37-44DA2BFD9A51}"/>
                    </a:ext>
                  </a:extLst>
                </p:cNvPr>
                <p:cNvPicPr/>
                <p:nvPr/>
              </p:nvPicPr>
              <p:blipFill>
                <a:blip r:embed="rId369"/>
                <a:stretch>
                  <a:fillRect/>
                </a:stretch>
              </p:blipFill>
              <p:spPr>
                <a:xfrm>
                  <a:off x="6680360" y="4859960"/>
                  <a:ext cx="133200" cy="168840"/>
                </a:xfrm>
                <a:prstGeom prst="rect">
                  <a:avLst/>
                </a:prstGeom>
              </p:spPr>
            </p:pic>
          </mc:Fallback>
        </mc:AlternateContent>
      </p:grpSp>
      <p:grpSp>
        <p:nvGrpSpPr>
          <p:cNvPr id="320" name="Gruppieren 319">
            <a:extLst>
              <a:ext uri="{FF2B5EF4-FFF2-40B4-BE49-F238E27FC236}">
                <a16:creationId xmlns:a16="http://schemas.microsoft.com/office/drawing/2014/main" id="{F63EC1DE-374E-29C5-805F-1CB0D908353A}"/>
              </a:ext>
            </a:extLst>
          </p:cNvPr>
          <p:cNvGrpSpPr/>
          <p:nvPr/>
        </p:nvGrpSpPr>
        <p:grpSpPr>
          <a:xfrm>
            <a:off x="6295520" y="5218160"/>
            <a:ext cx="530640" cy="180000"/>
            <a:chOff x="6295520" y="5218160"/>
            <a:chExt cx="530640" cy="180000"/>
          </a:xfrm>
        </p:grpSpPr>
        <mc:AlternateContent xmlns:mc="http://schemas.openxmlformats.org/markup-compatibility/2006">
          <mc:Choice xmlns:p14="http://schemas.microsoft.com/office/powerpoint/2010/main" Requires="p14">
            <p:contentPart p14:bwMode="auto" r:id="rId370">
              <p14:nvContentPartPr>
                <p14:cNvPr id="316" name="Freihand 315">
                  <a:extLst>
                    <a:ext uri="{FF2B5EF4-FFF2-40B4-BE49-F238E27FC236}">
                      <a16:creationId xmlns:a16="http://schemas.microsoft.com/office/drawing/2014/main" id="{22A6EE24-D7E5-4FB6-281A-C37B2FEE3766}"/>
                    </a:ext>
                  </a:extLst>
                </p14:cNvPr>
                <p14:cNvContentPartPr/>
                <p14:nvPr/>
              </p14:nvContentPartPr>
              <p14:xfrm>
                <a:off x="6295520" y="5265320"/>
                <a:ext cx="140040" cy="132840"/>
              </p14:xfrm>
            </p:contentPart>
          </mc:Choice>
          <mc:Fallback>
            <p:pic>
              <p:nvPicPr>
                <p:cNvPr id="316" name="Freihand 315">
                  <a:extLst>
                    <a:ext uri="{FF2B5EF4-FFF2-40B4-BE49-F238E27FC236}">
                      <a16:creationId xmlns:a16="http://schemas.microsoft.com/office/drawing/2014/main" id="{22A6EE24-D7E5-4FB6-281A-C37B2FEE3766}"/>
                    </a:ext>
                  </a:extLst>
                </p:cNvPr>
                <p:cNvPicPr/>
                <p:nvPr/>
              </p:nvPicPr>
              <p:blipFill>
                <a:blip r:embed="rId371"/>
                <a:stretch>
                  <a:fillRect/>
                </a:stretch>
              </p:blipFill>
              <p:spPr>
                <a:xfrm>
                  <a:off x="6286880" y="5256680"/>
                  <a:ext cx="157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17" name="Freihand 316">
                  <a:extLst>
                    <a:ext uri="{FF2B5EF4-FFF2-40B4-BE49-F238E27FC236}">
                      <a16:creationId xmlns:a16="http://schemas.microsoft.com/office/drawing/2014/main" id="{77CD81A8-8BE9-29AA-7E60-8913E79B133E}"/>
                    </a:ext>
                  </a:extLst>
                </p14:cNvPr>
                <p14:cNvContentPartPr/>
                <p14:nvPr/>
              </p14:nvContentPartPr>
              <p14:xfrm>
                <a:off x="6492440" y="5238320"/>
                <a:ext cx="107280" cy="126000"/>
              </p14:xfrm>
            </p:contentPart>
          </mc:Choice>
          <mc:Fallback>
            <p:pic>
              <p:nvPicPr>
                <p:cNvPr id="317" name="Freihand 316">
                  <a:extLst>
                    <a:ext uri="{FF2B5EF4-FFF2-40B4-BE49-F238E27FC236}">
                      <a16:creationId xmlns:a16="http://schemas.microsoft.com/office/drawing/2014/main" id="{77CD81A8-8BE9-29AA-7E60-8913E79B133E}"/>
                    </a:ext>
                  </a:extLst>
                </p:cNvPr>
                <p:cNvPicPr/>
                <p:nvPr/>
              </p:nvPicPr>
              <p:blipFill>
                <a:blip r:embed="rId373"/>
                <a:stretch>
                  <a:fillRect/>
                </a:stretch>
              </p:blipFill>
              <p:spPr>
                <a:xfrm>
                  <a:off x="6483440" y="5229320"/>
                  <a:ext cx="124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18" name="Freihand 317">
                  <a:extLst>
                    <a:ext uri="{FF2B5EF4-FFF2-40B4-BE49-F238E27FC236}">
                      <a16:creationId xmlns:a16="http://schemas.microsoft.com/office/drawing/2014/main" id="{4457E904-7793-8003-3270-A1CB0B4564F0}"/>
                    </a:ext>
                  </a:extLst>
                </p14:cNvPr>
                <p14:cNvContentPartPr/>
                <p14:nvPr/>
              </p14:nvContentPartPr>
              <p14:xfrm>
                <a:off x="6697640" y="5218160"/>
                <a:ext cx="92880" cy="166320"/>
              </p14:xfrm>
            </p:contentPart>
          </mc:Choice>
          <mc:Fallback>
            <p:pic>
              <p:nvPicPr>
                <p:cNvPr id="318" name="Freihand 317">
                  <a:extLst>
                    <a:ext uri="{FF2B5EF4-FFF2-40B4-BE49-F238E27FC236}">
                      <a16:creationId xmlns:a16="http://schemas.microsoft.com/office/drawing/2014/main" id="{4457E904-7793-8003-3270-A1CB0B4564F0}"/>
                    </a:ext>
                  </a:extLst>
                </p:cNvPr>
                <p:cNvPicPr/>
                <p:nvPr/>
              </p:nvPicPr>
              <p:blipFill>
                <a:blip r:embed="rId375"/>
                <a:stretch>
                  <a:fillRect/>
                </a:stretch>
              </p:blipFill>
              <p:spPr>
                <a:xfrm>
                  <a:off x="6688640" y="5209520"/>
                  <a:ext cx="110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19" name="Freihand 318">
                  <a:extLst>
                    <a:ext uri="{FF2B5EF4-FFF2-40B4-BE49-F238E27FC236}">
                      <a16:creationId xmlns:a16="http://schemas.microsoft.com/office/drawing/2014/main" id="{A4CAF072-64A7-3E10-340C-4E1F5E2AF11D}"/>
                    </a:ext>
                  </a:extLst>
                </p14:cNvPr>
                <p14:cNvContentPartPr/>
                <p14:nvPr/>
              </p14:nvContentPartPr>
              <p14:xfrm>
                <a:off x="6720320" y="5219240"/>
                <a:ext cx="105840" cy="16920"/>
              </p14:xfrm>
            </p:contentPart>
          </mc:Choice>
          <mc:Fallback>
            <p:pic>
              <p:nvPicPr>
                <p:cNvPr id="319" name="Freihand 318">
                  <a:extLst>
                    <a:ext uri="{FF2B5EF4-FFF2-40B4-BE49-F238E27FC236}">
                      <a16:creationId xmlns:a16="http://schemas.microsoft.com/office/drawing/2014/main" id="{A4CAF072-64A7-3E10-340C-4E1F5E2AF11D}"/>
                    </a:ext>
                  </a:extLst>
                </p:cNvPr>
                <p:cNvPicPr/>
                <p:nvPr/>
              </p:nvPicPr>
              <p:blipFill>
                <a:blip r:embed="rId377"/>
                <a:stretch>
                  <a:fillRect/>
                </a:stretch>
              </p:blipFill>
              <p:spPr>
                <a:xfrm>
                  <a:off x="6711320" y="5210600"/>
                  <a:ext cx="123480" cy="34560"/>
                </a:xfrm>
                <a:prstGeom prst="rect">
                  <a:avLst/>
                </a:prstGeom>
              </p:spPr>
            </p:pic>
          </mc:Fallback>
        </mc:AlternateContent>
      </p:grpSp>
      <p:grpSp>
        <p:nvGrpSpPr>
          <p:cNvPr id="325" name="Gruppieren 324">
            <a:extLst>
              <a:ext uri="{FF2B5EF4-FFF2-40B4-BE49-F238E27FC236}">
                <a16:creationId xmlns:a16="http://schemas.microsoft.com/office/drawing/2014/main" id="{72E3A058-42E0-0A38-55CF-F2589D823010}"/>
              </a:ext>
            </a:extLst>
          </p:cNvPr>
          <p:cNvGrpSpPr/>
          <p:nvPr/>
        </p:nvGrpSpPr>
        <p:grpSpPr>
          <a:xfrm>
            <a:off x="6377600" y="5557280"/>
            <a:ext cx="462960" cy="228240"/>
            <a:chOff x="6377600" y="5557280"/>
            <a:chExt cx="462960" cy="228240"/>
          </a:xfrm>
        </p:grpSpPr>
        <mc:AlternateContent xmlns:mc="http://schemas.openxmlformats.org/markup-compatibility/2006">
          <mc:Choice xmlns:p14="http://schemas.microsoft.com/office/powerpoint/2010/main" Requires="p14">
            <p:contentPart p14:bwMode="auto" r:id="rId378">
              <p14:nvContentPartPr>
                <p14:cNvPr id="321" name="Freihand 320">
                  <a:extLst>
                    <a:ext uri="{FF2B5EF4-FFF2-40B4-BE49-F238E27FC236}">
                      <a16:creationId xmlns:a16="http://schemas.microsoft.com/office/drawing/2014/main" id="{4484C07A-78F4-E7A7-DB60-CB138D27D39A}"/>
                    </a:ext>
                  </a:extLst>
                </p14:cNvPr>
                <p14:cNvContentPartPr/>
                <p14:nvPr/>
              </p14:nvContentPartPr>
              <p14:xfrm>
                <a:off x="6377600" y="5568800"/>
                <a:ext cx="159480" cy="216720"/>
              </p14:xfrm>
            </p:contentPart>
          </mc:Choice>
          <mc:Fallback>
            <p:pic>
              <p:nvPicPr>
                <p:cNvPr id="321" name="Freihand 320">
                  <a:extLst>
                    <a:ext uri="{FF2B5EF4-FFF2-40B4-BE49-F238E27FC236}">
                      <a16:creationId xmlns:a16="http://schemas.microsoft.com/office/drawing/2014/main" id="{4484C07A-78F4-E7A7-DB60-CB138D27D39A}"/>
                    </a:ext>
                  </a:extLst>
                </p:cNvPr>
                <p:cNvPicPr/>
                <p:nvPr/>
              </p:nvPicPr>
              <p:blipFill>
                <a:blip r:embed="rId379"/>
                <a:stretch>
                  <a:fillRect/>
                </a:stretch>
              </p:blipFill>
              <p:spPr>
                <a:xfrm>
                  <a:off x="6368960" y="5559800"/>
                  <a:ext cx="1771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22" name="Freihand 321">
                  <a:extLst>
                    <a:ext uri="{FF2B5EF4-FFF2-40B4-BE49-F238E27FC236}">
                      <a16:creationId xmlns:a16="http://schemas.microsoft.com/office/drawing/2014/main" id="{DE83A60F-98BC-593A-59F2-E8C08F8A59F9}"/>
                    </a:ext>
                  </a:extLst>
                </p14:cNvPr>
                <p14:cNvContentPartPr/>
                <p14:nvPr/>
              </p14:nvContentPartPr>
              <p14:xfrm>
                <a:off x="6456440" y="5676440"/>
                <a:ext cx="133560" cy="24840"/>
              </p14:xfrm>
            </p:contentPart>
          </mc:Choice>
          <mc:Fallback>
            <p:pic>
              <p:nvPicPr>
                <p:cNvPr id="322" name="Freihand 321">
                  <a:extLst>
                    <a:ext uri="{FF2B5EF4-FFF2-40B4-BE49-F238E27FC236}">
                      <a16:creationId xmlns:a16="http://schemas.microsoft.com/office/drawing/2014/main" id="{DE83A60F-98BC-593A-59F2-E8C08F8A59F9}"/>
                    </a:ext>
                  </a:extLst>
                </p:cNvPr>
                <p:cNvPicPr/>
                <p:nvPr/>
              </p:nvPicPr>
              <p:blipFill>
                <a:blip r:embed="rId381"/>
                <a:stretch>
                  <a:fillRect/>
                </a:stretch>
              </p:blipFill>
              <p:spPr>
                <a:xfrm>
                  <a:off x="6447800" y="5667800"/>
                  <a:ext cx="1512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23" name="Freihand 322">
                  <a:extLst>
                    <a:ext uri="{FF2B5EF4-FFF2-40B4-BE49-F238E27FC236}">
                      <a16:creationId xmlns:a16="http://schemas.microsoft.com/office/drawing/2014/main" id="{A9467918-7148-8AAE-4C69-253D7C2B4E55}"/>
                    </a:ext>
                  </a:extLst>
                </p14:cNvPr>
                <p14:cNvContentPartPr/>
                <p14:nvPr/>
              </p14:nvContentPartPr>
              <p14:xfrm>
                <a:off x="6677480" y="5557280"/>
                <a:ext cx="152640" cy="222480"/>
              </p14:xfrm>
            </p:contentPart>
          </mc:Choice>
          <mc:Fallback>
            <p:pic>
              <p:nvPicPr>
                <p:cNvPr id="323" name="Freihand 322">
                  <a:extLst>
                    <a:ext uri="{FF2B5EF4-FFF2-40B4-BE49-F238E27FC236}">
                      <a16:creationId xmlns:a16="http://schemas.microsoft.com/office/drawing/2014/main" id="{A9467918-7148-8AAE-4C69-253D7C2B4E55}"/>
                    </a:ext>
                  </a:extLst>
                </p:cNvPr>
                <p:cNvPicPr/>
                <p:nvPr/>
              </p:nvPicPr>
              <p:blipFill>
                <a:blip r:embed="rId383"/>
                <a:stretch>
                  <a:fillRect/>
                </a:stretch>
              </p:blipFill>
              <p:spPr>
                <a:xfrm>
                  <a:off x="6668480" y="5548280"/>
                  <a:ext cx="170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24" name="Freihand 323">
                  <a:extLst>
                    <a:ext uri="{FF2B5EF4-FFF2-40B4-BE49-F238E27FC236}">
                      <a16:creationId xmlns:a16="http://schemas.microsoft.com/office/drawing/2014/main" id="{6ECE1F9C-C37E-D979-DAD1-28919404C51A}"/>
                    </a:ext>
                  </a:extLst>
                </p14:cNvPr>
                <p14:cNvContentPartPr/>
                <p14:nvPr/>
              </p14:nvContentPartPr>
              <p14:xfrm>
                <a:off x="6717080" y="5643320"/>
                <a:ext cx="123480" cy="29520"/>
              </p14:xfrm>
            </p:contentPart>
          </mc:Choice>
          <mc:Fallback>
            <p:pic>
              <p:nvPicPr>
                <p:cNvPr id="324" name="Freihand 323">
                  <a:extLst>
                    <a:ext uri="{FF2B5EF4-FFF2-40B4-BE49-F238E27FC236}">
                      <a16:creationId xmlns:a16="http://schemas.microsoft.com/office/drawing/2014/main" id="{6ECE1F9C-C37E-D979-DAD1-28919404C51A}"/>
                    </a:ext>
                  </a:extLst>
                </p:cNvPr>
                <p:cNvPicPr/>
                <p:nvPr/>
              </p:nvPicPr>
              <p:blipFill>
                <a:blip r:embed="rId385"/>
                <a:stretch>
                  <a:fillRect/>
                </a:stretch>
              </p:blipFill>
              <p:spPr>
                <a:xfrm>
                  <a:off x="6708080" y="5634320"/>
                  <a:ext cx="141120" cy="47160"/>
                </a:xfrm>
                <a:prstGeom prst="rect">
                  <a:avLst/>
                </a:prstGeom>
              </p:spPr>
            </p:pic>
          </mc:Fallback>
        </mc:AlternateContent>
      </p:grpSp>
      <p:grpSp>
        <p:nvGrpSpPr>
          <p:cNvPr id="334" name="Gruppieren 333">
            <a:extLst>
              <a:ext uri="{FF2B5EF4-FFF2-40B4-BE49-F238E27FC236}">
                <a16:creationId xmlns:a16="http://schemas.microsoft.com/office/drawing/2014/main" id="{91BE6074-979C-183C-8B11-24C6F7F6784E}"/>
              </a:ext>
            </a:extLst>
          </p:cNvPr>
          <p:cNvGrpSpPr/>
          <p:nvPr/>
        </p:nvGrpSpPr>
        <p:grpSpPr>
          <a:xfrm>
            <a:off x="2250560" y="3505640"/>
            <a:ext cx="127800" cy="260280"/>
            <a:chOff x="2250560" y="3505640"/>
            <a:chExt cx="127800" cy="260280"/>
          </a:xfrm>
        </p:grpSpPr>
        <mc:AlternateContent xmlns:mc="http://schemas.openxmlformats.org/markup-compatibility/2006">
          <mc:Choice xmlns:p14="http://schemas.microsoft.com/office/powerpoint/2010/main" Requires="p14">
            <p:contentPart p14:bwMode="auto" r:id="rId386">
              <p14:nvContentPartPr>
                <p14:cNvPr id="332" name="Freihand 331">
                  <a:extLst>
                    <a:ext uri="{FF2B5EF4-FFF2-40B4-BE49-F238E27FC236}">
                      <a16:creationId xmlns:a16="http://schemas.microsoft.com/office/drawing/2014/main" id="{14C1F73B-64CD-E64E-8AEA-6ED721F934ED}"/>
                    </a:ext>
                  </a:extLst>
                </p14:cNvPr>
                <p14:cNvContentPartPr/>
                <p14:nvPr/>
              </p14:nvContentPartPr>
              <p14:xfrm>
                <a:off x="2250560" y="3505640"/>
                <a:ext cx="101160" cy="194760"/>
              </p14:xfrm>
            </p:contentPart>
          </mc:Choice>
          <mc:Fallback>
            <p:pic>
              <p:nvPicPr>
                <p:cNvPr id="332" name="Freihand 331">
                  <a:extLst>
                    <a:ext uri="{FF2B5EF4-FFF2-40B4-BE49-F238E27FC236}">
                      <a16:creationId xmlns:a16="http://schemas.microsoft.com/office/drawing/2014/main" id="{14C1F73B-64CD-E64E-8AEA-6ED721F934ED}"/>
                    </a:ext>
                  </a:extLst>
                </p:cNvPr>
                <p:cNvPicPr/>
                <p:nvPr/>
              </p:nvPicPr>
              <p:blipFill>
                <a:blip r:embed="rId387"/>
                <a:stretch>
                  <a:fillRect/>
                </a:stretch>
              </p:blipFill>
              <p:spPr>
                <a:xfrm>
                  <a:off x="2241560" y="3496640"/>
                  <a:ext cx="118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33" name="Freihand 332">
                  <a:extLst>
                    <a:ext uri="{FF2B5EF4-FFF2-40B4-BE49-F238E27FC236}">
                      <a16:creationId xmlns:a16="http://schemas.microsoft.com/office/drawing/2014/main" id="{83109883-3743-2624-CDD2-E8E73AB9E098}"/>
                    </a:ext>
                  </a:extLst>
                </p14:cNvPr>
                <p14:cNvContentPartPr/>
                <p14:nvPr/>
              </p14:nvContentPartPr>
              <p14:xfrm>
                <a:off x="2333360" y="3591680"/>
                <a:ext cx="45000" cy="174240"/>
              </p14:xfrm>
            </p:contentPart>
          </mc:Choice>
          <mc:Fallback>
            <p:pic>
              <p:nvPicPr>
                <p:cNvPr id="333" name="Freihand 332">
                  <a:extLst>
                    <a:ext uri="{FF2B5EF4-FFF2-40B4-BE49-F238E27FC236}">
                      <a16:creationId xmlns:a16="http://schemas.microsoft.com/office/drawing/2014/main" id="{83109883-3743-2624-CDD2-E8E73AB9E098}"/>
                    </a:ext>
                  </a:extLst>
                </p:cNvPr>
                <p:cNvPicPr/>
                <p:nvPr/>
              </p:nvPicPr>
              <p:blipFill>
                <a:blip r:embed="rId389"/>
                <a:stretch>
                  <a:fillRect/>
                </a:stretch>
              </p:blipFill>
              <p:spPr>
                <a:xfrm>
                  <a:off x="2324720" y="3583040"/>
                  <a:ext cx="62640" cy="19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0">
            <p14:nvContentPartPr>
              <p14:cNvPr id="335" name="Freihand 334">
                <a:extLst>
                  <a:ext uri="{FF2B5EF4-FFF2-40B4-BE49-F238E27FC236}">
                    <a16:creationId xmlns:a16="http://schemas.microsoft.com/office/drawing/2014/main" id="{2B02C6EB-1E5B-1240-DD3B-C685D19F5403}"/>
                  </a:ext>
                </a:extLst>
              </p14:cNvPr>
              <p14:cNvContentPartPr/>
              <p14:nvPr/>
            </p14:nvContentPartPr>
            <p14:xfrm>
              <a:off x="7999040" y="1515560"/>
              <a:ext cx="187920" cy="170280"/>
            </p14:xfrm>
          </p:contentPart>
        </mc:Choice>
        <mc:Fallback>
          <p:pic>
            <p:nvPicPr>
              <p:cNvPr id="335" name="Freihand 334">
                <a:extLst>
                  <a:ext uri="{FF2B5EF4-FFF2-40B4-BE49-F238E27FC236}">
                    <a16:creationId xmlns:a16="http://schemas.microsoft.com/office/drawing/2014/main" id="{2B02C6EB-1E5B-1240-DD3B-C685D19F5403}"/>
                  </a:ext>
                </a:extLst>
              </p:cNvPr>
              <p:cNvPicPr/>
              <p:nvPr/>
            </p:nvPicPr>
            <p:blipFill>
              <a:blip r:embed="rId391"/>
              <a:stretch>
                <a:fillRect/>
              </a:stretch>
            </p:blipFill>
            <p:spPr>
              <a:xfrm>
                <a:off x="7990040" y="1506920"/>
                <a:ext cx="205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36" name="Freihand 335">
                <a:extLst>
                  <a:ext uri="{FF2B5EF4-FFF2-40B4-BE49-F238E27FC236}">
                    <a16:creationId xmlns:a16="http://schemas.microsoft.com/office/drawing/2014/main" id="{BADBFCDD-6305-77D9-E221-F94025397A51}"/>
                  </a:ext>
                </a:extLst>
              </p14:cNvPr>
              <p14:cNvContentPartPr/>
              <p14:nvPr/>
            </p14:nvContentPartPr>
            <p14:xfrm>
              <a:off x="7929560" y="1855040"/>
              <a:ext cx="158400" cy="115920"/>
            </p14:xfrm>
          </p:contentPart>
        </mc:Choice>
        <mc:Fallback>
          <p:pic>
            <p:nvPicPr>
              <p:cNvPr id="336" name="Freihand 335">
                <a:extLst>
                  <a:ext uri="{FF2B5EF4-FFF2-40B4-BE49-F238E27FC236}">
                    <a16:creationId xmlns:a16="http://schemas.microsoft.com/office/drawing/2014/main" id="{BADBFCDD-6305-77D9-E221-F94025397A51}"/>
                  </a:ext>
                </a:extLst>
              </p:cNvPr>
              <p:cNvPicPr/>
              <p:nvPr/>
            </p:nvPicPr>
            <p:blipFill>
              <a:blip r:embed="rId393"/>
              <a:stretch>
                <a:fillRect/>
              </a:stretch>
            </p:blipFill>
            <p:spPr>
              <a:xfrm>
                <a:off x="7920920" y="1846400"/>
                <a:ext cx="176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37" name="Freihand 336">
                <a:extLst>
                  <a:ext uri="{FF2B5EF4-FFF2-40B4-BE49-F238E27FC236}">
                    <a16:creationId xmlns:a16="http://schemas.microsoft.com/office/drawing/2014/main" id="{CDB6C7A2-BE83-A50A-AFFF-53DDDA88A782}"/>
                  </a:ext>
                </a:extLst>
              </p14:cNvPr>
              <p14:cNvContentPartPr/>
              <p14:nvPr/>
            </p14:nvContentPartPr>
            <p14:xfrm>
              <a:off x="7941440" y="2149520"/>
              <a:ext cx="157680" cy="153360"/>
            </p14:xfrm>
          </p:contentPart>
        </mc:Choice>
        <mc:Fallback>
          <p:pic>
            <p:nvPicPr>
              <p:cNvPr id="337" name="Freihand 336">
                <a:extLst>
                  <a:ext uri="{FF2B5EF4-FFF2-40B4-BE49-F238E27FC236}">
                    <a16:creationId xmlns:a16="http://schemas.microsoft.com/office/drawing/2014/main" id="{CDB6C7A2-BE83-A50A-AFFF-53DDDA88A782}"/>
                  </a:ext>
                </a:extLst>
              </p:cNvPr>
              <p:cNvPicPr/>
              <p:nvPr/>
            </p:nvPicPr>
            <p:blipFill>
              <a:blip r:embed="rId395"/>
              <a:stretch>
                <a:fillRect/>
              </a:stretch>
            </p:blipFill>
            <p:spPr>
              <a:xfrm>
                <a:off x="7932440" y="2140520"/>
                <a:ext cx="175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38" name="Freihand 337">
                <a:extLst>
                  <a:ext uri="{FF2B5EF4-FFF2-40B4-BE49-F238E27FC236}">
                    <a16:creationId xmlns:a16="http://schemas.microsoft.com/office/drawing/2014/main" id="{114B5B0C-FFA0-3C2C-CB0D-336056951649}"/>
                  </a:ext>
                </a:extLst>
              </p14:cNvPr>
              <p14:cNvContentPartPr/>
              <p14:nvPr/>
            </p14:nvContentPartPr>
            <p14:xfrm>
              <a:off x="7924160" y="2485400"/>
              <a:ext cx="179280" cy="227160"/>
            </p14:xfrm>
          </p:contentPart>
        </mc:Choice>
        <mc:Fallback>
          <p:pic>
            <p:nvPicPr>
              <p:cNvPr id="338" name="Freihand 337">
                <a:extLst>
                  <a:ext uri="{FF2B5EF4-FFF2-40B4-BE49-F238E27FC236}">
                    <a16:creationId xmlns:a16="http://schemas.microsoft.com/office/drawing/2014/main" id="{114B5B0C-FFA0-3C2C-CB0D-336056951649}"/>
                  </a:ext>
                </a:extLst>
              </p:cNvPr>
              <p:cNvPicPr/>
              <p:nvPr/>
            </p:nvPicPr>
            <p:blipFill>
              <a:blip r:embed="rId397"/>
              <a:stretch>
                <a:fillRect/>
              </a:stretch>
            </p:blipFill>
            <p:spPr>
              <a:xfrm>
                <a:off x="7915160" y="2476400"/>
                <a:ext cx="1969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39" name="Freihand 338">
                <a:extLst>
                  <a:ext uri="{FF2B5EF4-FFF2-40B4-BE49-F238E27FC236}">
                    <a16:creationId xmlns:a16="http://schemas.microsoft.com/office/drawing/2014/main" id="{C5943668-8CAB-3D2B-8F5E-9AA04202610C}"/>
                  </a:ext>
                </a:extLst>
              </p14:cNvPr>
              <p14:cNvContentPartPr/>
              <p14:nvPr/>
            </p14:nvContentPartPr>
            <p14:xfrm>
              <a:off x="7866920" y="2911640"/>
              <a:ext cx="198720" cy="133200"/>
            </p14:xfrm>
          </p:contentPart>
        </mc:Choice>
        <mc:Fallback>
          <p:pic>
            <p:nvPicPr>
              <p:cNvPr id="339" name="Freihand 338">
                <a:extLst>
                  <a:ext uri="{FF2B5EF4-FFF2-40B4-BE49-F238E27FC236}">
                    <a16:creationId xmlns:a16="http://schemas.microsoft.com/office/drawing/2014/main" id="{C5943668-8CAB-3D2B-8F5E-9AA04202610C}"/>
                  </a:ext>
                </a:extLst>
              </p:cNvPr>
              <p:cNvPicPr/>
              <p:nvPr/>
            </p:nvPicPr>
            <p:blipFill>
              <a:blip r:embed="rId399"/>
              <a:stretch>
                <a:fillRect/>
              </a:stretch>
            </p:blipFill>
            <p:spPr>
              <a:xfrm>
                <a:off x="7857920" y="2902640"/>
                <a:ext cx="216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40" name="Freihand 339">
                <a:extLst>
                  <a:ext uri="{FF2B5EF4-FFF2-40B4-BE49-F238E27FC236}">
                    <a16:creationId xmlns:a16="http://schemas.microsoft.com/office/drawing/2014/main" id="{D5386A57-9EA7-C364-DC68-7679B2BE61EE}"/>
                  </a:ext>
                </a:extLst>
              </p14:cNvPr>
              <p14:cNvContentPartPr/>
              <p14:nvPr/>
            </p14:nvContentPartPr>
            <p14:xfrm>
              <a:off x="7873040" y="3186320"/>
              <a:ext cx="215280" cy="201600"/>
            </p14:xfrm>
          </p:contentPart>
        </mc:Choice>
        <mc:Fallback>
          <p:pic>
            <p:nvPicPr>
              <p:cNvPr id="340" name="Freihand 339">
                <a:extLst>
                  <a:ext uri="{FF2B5EF4-FFF2-40B4-BE49-F238E27FC236}">
                    <a16:creationId xmlns:a16="http://schemas.microsoft.com/office/drawing/2014/main" id="{D5386A57-9EA7-C364-DC68-7679B2BE61EE}"/>
                  </a:ext>
                </a:extLst>
              </p:cNvPr>
              <p:cNvPicPr/>
              <p:nvPr/>
            </p:nvPicPr>
            <p:blipFill>
              <a:blip r:embed="rId401"/>
              <a:stretch>
                <a:fillRect/>
              </a:stretch>
            </p:blipFill>
            <p:spPr>
              <a:xfrm>
                <a:off x="7864400" y="3177680"/>
                <a:ext cx="2329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41" name="Freihand 340">
                <a:extLst>
                  <a:ext uri="{FF2B5EF4-FFF2-40B4-BE49-F238E27FC236}">
                    <a16:creationId xmlns:a16="http://schemas.microsoft.com/office/drawing/2014/main" id="{DD3DB6B9-14A2-2BEA-C4A9-9DF3E94364A7}"/>
                  </a:ext>
                </a:extLst>
              </p14:cNvPr>
              <p14:cNvContentPartPr/>
              <p14:nvPr/>
            </p14:nvContentPartPr>
            <p14:xfrm>
              <a:off x="7871240" y="3562880"/>
              <a:ext cx="159120" cy="199440"/>
            </p14:xfrm>
          </p:contentPart>
        </mc:Choice>
        <mc:Fallback>
          <p:pic>
            <p:nvPicPr>
              <p:cNvPr id="341" name="Freihand 340">
                <a:extLst>
                  <a:ext uri="{FF2B5EF4-FFF2-40B4-BE49-F238E27FC236}">
                    <a16:creationId xmlns:a16="http://schemas.microsoft.com/office/drawing/2014/main" id="{DD3DB6B9-14A2-2BEA-C4A9-9DF3E94364A7}"/>
                  </a:ext>
                </a:extLst>
              </p:cNvPr>
              <p:cNvPicPr/>
              <p:nvPr/>
            </p:nvPicPr>
            <p:blipFill>
              <a:blip r:embed="rId403"/>
              <a:stretch>
                <a:fillRect/>
              </a:stretch>
            </p:blipFill>
            <p:spPr>
              <a:xfrm>
                <a:off x="7862240" y="3554240"/>
                <a:ext cx="176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42" name="Freihand 341">
                <a:extLst>
                  <a:ext uri="{FF2B5EF4-FFF2-40B4-BE49-F238E27FC236}">
                    <a16:creationId xmlns:a16="http://schemas.microsoft.com/office/drawing/2014/main" id="{A9284C4B-94B7-8528-7A11-2F4D49C8EB69}"/>
                  </a:ext>
                </a:extLst>
              </p14:cNvPr>
              <p14:cNvContentPartPr/>
              <p14:nvPr/>
            </p14:nvContentPartPr>
            <p14:xfrm>
              <a:off x="7889240" y="3947360"/>
              <a:ext cx="155880" cy="138600"/>
            </p14:xfrm>
          </p:contentPart>
        </mc:Choice>
        <mc:Fallback>
          <p:pic>
            <p:nvPicPr>
              <p:cNvPr id="342" name="Freihand 341">
                <a:extLst>
                  <a:ext uri="{FF2B5EF4-FFF2-40B4-BE49-F238E27FC236}">
                    <a16:creationId xmlns:a16="http://schemas.microsoft.com/office/drawing/2014/main" id="{A9284C4B-94B7-8528-7A11-2F4D49C8EB69}"/>
                  </a:ext>
                </a:extLst>
              </p:cNvPr>
              <p:cNvPicPr/>
              <p:nvPr/>
            </p:nvPicPr>
            <p:blipFill>
              <a:blip r:embed="rId405"/>
              <a:stretch>
                <a:fillRect/>
              </a:stretch>
            </p:blipFill>
            <p:spPr>
              <a:xfrm>
                <a:off x="7880600" y="3938720"/>
                <a:ext cx="173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43" name="Freihand 342">
                <a:extLst>
                  <a:ext uri="{FF2B5EF4-FFF2-40B4-BE49-F238E27FC236}">
                    <a16:creationId xmlns:a16="http://schemas.microsoft.com/office/drawing/2014/main" id="{3A072990-F5FC-5842-0698-464199BBEE47}"/>
                  </a:ext>
                </a:extLst>
              </p14:cNvPr>
              <p14:cNvContentPartPr/>
              <p14:nvPr/>
            </p14:nvContentPartPr>
            <p14:xfrm>
              <a:off x="7887800" y="4183880"/>
              <a:ext cx="196920" cy="216720"/>
            </p14:xfrm>
          </p:contentPart>
        </mc:Choice>
        <mc:Fallback>
          <p:pic>
            <p:nvPicPr>
              <p:cNvPr id="343" name="Freihand 342">
                <a:extLst>
                  <a:ext uri="{FF2B5EF4-FFF2-40B4-BE49-F238E27FC236}">
                    <a16:creationId xmlns:a16="http://schemas.microsoft.com/office/drawing/2014/main" id="{3A072990-F5FC-5842-0698-464199BBEE47}"/>
                  </a:ext>
                </a:extLst>
              </p:cNvPr>
              <p:cNvPicPr/>
              <p:nvPr/>
            </p:nvPicPr>
            <p:blipFill>
              <a:blip r:embed="rId407"/>
              <a:stretch>
                <a:fillRect/>
              </a:stretch>
            </p:blipFill>
            <p:spPr>
              <a:xfrm>
                <a:off x="7878800" y="4174880"/>
                <a:ext cx="214560" cy="234360"/>
              </a:xfrm>
              <a:prstGeom prst="rect">
                <a:avLst/>
              </a:prstGeom>
            </p:spPr>
          </p:pic>
        </mc:Fallback>
      </mc:AlternateContent>
      <p:grpSp>
        <p:nvGrpSpPr>
          <p:cNvPr id="348" name="Gruppieren 347">
            <a:extLst>
              <a:ext uri="{FF2B5EF4-FFF2-40B4-BE49-F238E27FC236}">
                <a16:creationId xmlns:a16="http://schemas.microsoft.com/office/drawing/2014/main" id="{C31B8F6C-06E3-73A7-FC71-89643796036C}"/>
              </a:ext>
            </a:extLst>
          </p:cNvPr>
          <p:cNvGrpSpPr/>
          <p:nvPr/>
        </p:nvGrpSpPr>
        <p:grpSpPr>
          <a:xfrm>
            <a:off x="7885280" y="4533800"/>
            <a:ext cx="207360" cy="528480"/>
            <a:chOff x="7885280" y="4533800"/>
            <a:chExt cx="207360" cy="528480"/>
          </a:xfrm>
        </p:grpSpPr>
        <mc:AlternateContent xmlns:mc="http://schemas.openxmlformats.org/markup-compatibility/2006">
          <mc:Choice xmlns:p14="http://schemas.microsoft.com/office/powerpoint/2010/main" Requires="p14">
            <p:contentPart p14:bwMode="auto" r:id="rId408">
              <p14:nvContentPartPr>
                <p14:cNvPr id="344" name="Freihand 343">
                  <a:extLst>
                    <a:ext uri="{FF2B5EF4-FFF2-40B4-BE49-F238E27FC236}">
                      <a16:creationId xmlns:a16="http://schemas.microsoft.com/office/drawing/2014/main" id="{19E44012-08EF-86C8-AF24-A8431249931A}"/>
                    </a:ext>
                  </a:extLst>
                </p14:cNvPr>
                <p14:cNvContentPartPr/>
                <p14:nvPr/>
              </p14:nvContentPartPr>
              <p14:xfrm>
                <a:off x="7910840" y="4533800"/>
                <a:ext cx="164160" cy="207000"/>
              </p14:xfrm>
            </p:contentPart>
          </mc:Choice>
          <mc:Fallback>
            <p:pic>
              <p:nvPicPr>
                <p:cNvPr id="344" name="Freihand 343">
                  <a:extLst>
                    <a:ext uri="{FF2B5EF4-FFF2-40B4-BE49-F238E27FC236}">
                      <a16:creationId xmlns:a16="http://schemas.microsoft.com/office/drawing/2014/main" id="{19E44012-08EF-86C8-AF24-A8431249931A}"/>
                    </a:ext>
                  </a:extLst>
                </p:cNvPr>
                <p:cNvPicPr/>
                <p:nvPr/>
              </p:nvPicPr>
              <p:blipFill>
                <a:blip r:embed="rId409"/>
                <a:stretch>
                  <a:fillRect/>
                </a:stretch>
              </p:blipFill>
              <p:spPr>
                <a:xfrm>
                  <a:off x="7902200" y="4525160"/>
                  <a:ext cx="1818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45" name="Freihand 344">
                  <a:extLst>
                    <a:ext uri="{FF2B5EF4-FFF2-40B4-BE49-F238E27FC236}">
                      <a16:creationId xmlns:a16="http://schemas.microsoft.com/office/drawing/2014/main" id="{CE20CBFC-CE46-3AB8-B050-F0E288EEC930}"/>
                    </a:ext>
                  </a:extLst>
                </p14:cNvPr>
                <p14:cNvContentPartPr/>
                <p14:nvPr/>
              </p14:nvContentPartPr>
              <p14:xfrm>
                <a:off x="7885280" y="4792280"/>
                <a:ext cx="207360" cy="270000"/>
              </p14:xfrm>
            </p:contentPart>
          </mc:Choice>
          <mc:Fallback>
            <p:pic>
              <p:nvPicPr>
                <p:cNvPr id="345" name="Freihand 344">
                  <a:extLst>
                    <a:ext uri="{FF2B5EF4-FFF2-40B4-BE49-F238E27FC236}">
                      <a16:creationId xmlns:a16="http://schemas.microsoft.com/office/drawing/2014/main" id="{CE20CBFC-CE46-3AB8-B050-F0E288EEC930}"/>
                    </a:ext>
                  </a:extLst>
                </p:cNvPr>
                <p:cNvPicPr/>
                <p:nvPr/>
              </p:nvPicPr>
              <p:blipFill>
                <a:blip r:embed="rId411"/>
                <a:stretch>
                  <a:fillRect/>
                </a:stretch>
              </p:blipFill>
              <p:spPr>
                <a:xfrm>
                  <a:off x="7876640" y="4783280"/>
                  <a:ext cx="225000" cy="28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2">
            <p14:nvContentPartPr>
              <p14:cNvPr id="346" name="Freihand 345">
                <a:extLst>
                  <a:ext uri="{FF2B5EF4-FFF2-40B4-BE49-F238E27FC236}">
                    <a16:creationId xmlns:a16="http://schemas.microsoft.com/office/drawing/2014/main" id="{758FB523-9913-2A9E-CFF0-33BBC23E8911}"/>
                  </a:ext>
                </a:extLst>
              </p14:cNvPr>
              <p14:cNvContentPartPr/>
              <p14:nvPr/>
            </p14:nvContentPartPr>
            <p14:xfrm>
              <a:off x="7906520" y="5212400"/>
              <a:ext cx="163440" cy="141480"/>
            </p14:xfrm>
          </p:contentPart>
        </mc:Choice>
        <mc:Fallback>
          <p:pic>
            <p:nvPicPr>
              <p:cNvPr id="346" name="Freihand 345">
                <a:extLst>
                  <a:ext uri="{FF2B5EF4-FFF2-40B4-BE49-F238E27FC236}">
                    <a16:creationId xmlns:a16="http://schemas.microsoft.com/office/drawing/2014/main" id="{758FB523-9913-2A9E-CFF0-33BBC23E8911}"/>
                  </a:ext>
                </a:extLst>
              </p:cNvPr>
              <p:cNvPicPr/>
              <p:nvPr/>
            </p:nvPicPr>
            <p:blipFill>
              <a:blip r:embed="rId413"/>
              <a:stretch>
                <a:fillRect/>
              </a:stretch>
            </p:blipFill>
            <p:spPr>
              <a:xfrm>
                <a:off x="7897520" y="5203400"/>
                <a:ext cx="181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47" name="Freihand 346">
                <a:extLst>
                  <a:ext uri="{FF2B5EF4-FFF2-40B4-BE49-F238E27FC236}">
                    <a16:creationId xmlns:a16="http://schemas.microsoft.com/office/drawing/2014/main" id="{A4D55CD6-5AD2-667B-F19C-EFA2DA8EBCB5}"/>
                  </a:ext>
                </a:extLst>
              </p14:cNvPr>
              <p14:cNvContentPartPr/>
              <p14:nvPr/>
            </p14:nvContentPartPr>
            <p14:xfrm>
              <a:off x="7907600" y="5521280"/>
              <a:ext cx="155520" cy="193680"/>
            </p14:xfrm>
          </p:contentPart>
        </mc:Choice>
        <mc:Fallback>
          <p:pic>
            <p:nvPicPr>
              <p:cNvPr id="347" name="Freihand 346">
                <a:extLst>
                  <a:ext uri="{FF2B5EF4-FFF2-40B4-BE49-F238E27FC236}">
                    <a16:creationId xmlns:a16="http://schemas.microsoft.com/office/drawing/2014/main" id="{A4D55CD6-5AD2-667B-F19C-EFA2DA8EBCB5}"/>
                  </a:ext>
                </a:extLst>
              </p:cNvPr>
              <p:cNvPicPr/>
              <p:nvPr/>
            </p:nvPicPr>
            <p:blipFill>
              <a:blip r:embed="rId415"/>
              <a:stretch>
                <a:fillRect/>
              </a:stretch>
            </p:blipFill>
            <p:spPr>
              <a:xfrm>
                <a:off x="7898600" y="5512640"/>
                <a:ext cx="173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49" name="Freihand 348">
                <a:extLst>
                  <a:ext uri="{FF2B5EF4-FFF2-40B4-BE49-F238E27FC236}">
                    <a16:creationId xmlns:a16="http://schemas.microsoft.com/office/drawing/2014/main" id="{C9E681E8-986E-5913-7F33-AE032AA4F841}"/>
                  </a:ext>
                </a:extLst>
              </p14:cNvPr>
              <p14:cNvContentPartPr/>
              <p14:nvPr/>
            </p14:nvContentPartPr>
            <p14:xfrm>
              <a:off x="3437480" y="2793920"/>
              <a:ext cx="4983120" cy="1068480"/>
            </p14:xfrm>
          </p:contentPart>
        </mc:Choice>
        <mc:Fallback>
          <p:pic>
            <p:nvPicPr>
              <p:cNvPr id="349" name="Freihand 348">
                <a:extLst>
                  <a:ext uri="{FF2B5EF4-FFF2-40B4-BE49-F238E27FC236}">
                    <a16:creationId xmlns:a16="http://schemas.microsoft.com/office/drawing/2014/main" id="{C9E681E8-986E-5913-7F33-AE032AA4F841}"/>
                  </a:ext>
                </a:extLst>
              </p:cNvPr>
              <p:cNvPicPr/>
              <p:nvPr/>
            </p:nvPicPr>
            <p:blipFill>
              <a:blip r:embed="rId417"/>
              <a:stretch>
                <a:fillRect/>
              </a:stretch>
            </p:blipFill>
            <p:spPr>
              <a:xfrm>
                <a:off x="3428840" y="2784920"/>
                <a:ext cx="5000760" cy="1086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50" name="Freihand 349">
                <a:extLst>
                  <a:ext uri="{FF2B5EF4-FFF2-40B4-BE49-F238E27FC236}">
                    <a16:creationId xmlns:a16="http://schemas.microsoft.com/office/drawing/2014/main" id="{CB09B357-7B12-C67A-E069-8490C8C53DA5}"/>
                  </a:ext>
                </a:extLst>
              </p14:cNvPr>
              <p14:cNvContentPartPr/>
              <p14:nvPr/>
            </p14:nvContentPartPr>
            <p14:xfrm>
              <a:off x="3502640" y="4726040"/>
              <a:ext cx="4916880" cy="1329120"/>
            </p14:xfrm>
          </p:contentPart>
        </mc:Choice>
        <mc:Fallback>
          <p:pic>
            <p:nvPicPr>
              <p:cNvPr id="350" name="Freihand 349">
                <a:extLst>
                  <a:ext uri="{FF2B5EF4-FFF2-40B4-BE49-F238E27FC236}">
                    <a16:creationId xmlns:a16="http://schemas.microsoft.com/office/drawing/2014/main" id="{CB09B357-7B12-C67A-E069-8490C8C53DA5}"/>
                  </a:ext>
                </a:extLst>
              </p:cNvPr>
              <p:cNvPicPr/>
              <p:nvPr/>
            </p:nvPicPr>
            <p:blipFill>
              <a:blip r:embed="rId419"/>
              <a:stretch>
                <a:fillRect/>
              </a:stretch>
            </p:blipFill>
            <p:spPr>
              <a:xfrm>
                <a:off x="3494000" y="4717400"/>
                <a:ext cx="4934520" cy="1346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51" name="Freihand 350">
                <a:extLst>
                  <a:ext uri="{FF2B5EF4-FFF2-40B4-BE49-F238E27FC236}">
                    <a16:creationId xmlns:a16="http://schemas.microsoft.com/office/drawing/2014/main" id="{8E53F755-7ED0-6B41-DEE4-FF9A2B514CB7}"/>
                  </a:ext>
                </a:extLst>
              </p14:cNvPr>
              <p14:cNvContentPartPr/>
              <p14:nvPr/>
            </p14:nvContentPartPr>
            <p14:xfrm>
              <a:off x="3324800" y="1420160"/>
              <a:ext cx="5027400" cy="1489680"/>
            </p14:xfrm>
          </p:contentPart>
        </mc:Choice>
        <mc:Fallback>
          <p:pic>
            <p:nvPicPr>
              <p:cNvPr id="351" name="Freihand 350">
                <a:extLst>
                  <a:ext uri="{FF2B5EF4-FFF2-40B4-BE49-F238E27FC236}">
                    <a16:creationId xmlns:a16="http://schemas.microsoft.com/office/drawing/2014/main" id="{8E53F755-7ED0-6B41-DEE4-FF9A2B514CB7}"/>
                  </a:ext>
                </a:extLst>
              </p:cNvPr>
              <p:cNvPicPr/>
              <p:nvPr/>
            </p:nvPicPr>
            <p:blipFill>
              <a:blip r:embed="rId421"/>
              <a:stretch>
                <a:fillRect/>
              </a:stretch>
            </p:blipFill>
            <p:spPr>
              <a:xfrm>
                <a:off x="3315800" y="1411160"/>
                <a:ext cx="5045040" cy="15073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52" name="Freihand 351">
                <a:extLst>
                  <a:ext uri="{FF2B5EF4-FFF2-40B4-BE49-F238E27FC236}">
                    <a16:creationId xmlns:a16="http://schemas.microsoft.com/office/drawing/2014/main" id="{989F455B-8EEC-D78D-A4C4-4F20D541E5F0}"/>
                  </a:ext>
                </a:extLst>
              </p14:cNvPr>
              <p14:cNvContentPartPr/>
              <p14:nvPr/>
            </p14:nvContentPartPr>
            <p14:xfrm>
              <a:off x="3321200" y="3737840"/>
              <a:ext cx="5113800" cy="1045800"/>
            </p14:xfrm>
          </p:contentPart>
        </mc:Choice>
        <mc:Fallback>
          <p:pic>
            <p:nvPicPr>
              <p:cNvPr id="352" name="Freihand 351">
                <a:extLst>
                  <a:ext uri="{FF2B5EF4-FFF2-40B4-BE49-F238E27FC236}">
                    <a16:creationId xmlns:a16="http://schemas.microsoft.com/office/drawing/2014/main" id="{989F455B-8EEC-D78D-A4C4-4F20D541E5F0}"/>
                  </a:ext>
                </a:extLst>
              </p:cNvPr>
              <p:cNvPicPr/>
              <p:nvPr/>
            </p:nvPicPr>
            <p:blipFill>
              <a:blip r:embed="rId423"/>
              <a:stretch>
                <a:fillRect/>
              </a:stretch>
            </p:blipFill>
            <p:spPr>
              <a:xfrm>
                <a:off x="3312200" y="3728840"/>
                <a:ext cx="5131440" cy="1063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05" name="Freihand 404">
                <a:extLst>
                  <a:ext uri="{FF2B5EF4-FFF2-40B4-BE49-F238E27FC236}">
                    <a16:creationId xmlns:a16="http://schemas.microsoft.com/office/drawing/2014/main" id="{6D0880DF-62DA-4629-0D94-75F3D81270DF}"/>
                  </a:ext>
                </a:extLst>
              </p14:cNvPr>
              <p14:cNvContentPartPr/>
              <p14:nvPr/>
            </p14:nvContentPartPr>
            <p14:xfrm>
              <a:off x="3058400" y="902480"/>
              <a:ext cx="311400" cy="46080"/>
            </p14:xfrm>
          </p:contentPart>
        </mc:Choice>
        <mc:Fallback>
          <p:pic>
            <p:nvPicPr>
              <p:cNvPr id="405" name="Freihand 404">
                <a:extLst>
                  <a:ext uri="{FF2B5EF4-FFF2-40B4-BE49-F238E27FC236}">
                    <a16:creationId xmlns:a16="http://schemas.microsoft.com/office/drawing/2014/main" id="{6D0880DF-62DA-4629-0D94-75F3D81270DF}"/>
                  </a:ext>
                </a:extLst>
              </p:cNvPr>
              <p:cNvPicPr/>
              <p:nvPr/>
            </p:nvPicPr>
            <p:blipFill>
              <a:blip r:embed="rId425"/>
              <a:stretch>
                <a:fillRect/>
              </a:stretch>
            </p:blipFill>
            <p:spPr>
              <a:xfrm>
                <a:off x="3049760" y="893840"/>
                <a:ext cx="329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06" name="Freihand 405">
                <a:extLst>
                  <a:ext uri="{FF2B5EF4-FFF2-40B4-BE49-F238E27FC236}">
                    <a16:creationId xmlns:a16="http://schemas.microsoft.com/office/drawing/2014/main" id="{72718CBD-2228-0309-A4FD-7F0E539D6DE5}"/>
                  </a:ext>
                </a:extLst>
              </p14:cNvPr>
              <p14:cNvContentPartPr/>
              <p14:nvPr/>
            </p14:nvContentPartPr>
            <p14:xfrm>
              <a:off x="7316480" y="927320"/>
              <a:ext cx="461880" cy="95760"/>
            </p14:xfrm>
          </p:contentPart>
        </mc:Choice>
        <mc:Fallback>
          <p:pic>
            <p:nvPicPr>
              <p:cNvPr id="406" name="Freihand 405">
                <a:extLst>
                  <a:ext uri="{FF2B5EF4-FFF2-40B4-BE49-F238E27FC236}">
                    <a16:creationId xmlns:a16="http://schemas.microsoft.com/office/drawing/2014/main" id="{72718CBD-2228-0309-A4FD-7F0E539D6DE5}"/>
                  </a:ext>
                </a:extLst>
              </p:cNvPr>
              <p:cNvPicPr/>
              <p:nvPr/>
            </p:nvPicPr>
            <p:blipFill>
              <a:blip r:embed="rId427"/>
              <a:stretch>
                <a:fillRect/>
              </a:stretch>
            </p:blipFill>
            <p:spPr>
              <a:xfrm>
                <a:off x="7307840" y="918680"/>
                <a:ext cx="479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08" name="Freihand 407">
                <a:extLst>
                  <a:ext uri="{FF2B5EF4-FFF2-40B4-BE49-F238E27FC236}">
                    <a16:creationId xmlns:a16="http://schemas.microsoft.com/office/drawing/2014/main" id="{95FD8E5A-C4BA-02A1-11A1-9D3F72AA72E0}"/>
                  </a:ext>
                </a:extLst>
              </p14:cNvPr>
              <p14:cNvContentPartPr/>
              <p14:nvPr/>
            </p14:nvContentPartPr>
            <p14:xfrm>
              <a:off x="2027000" y="548960"/>
              <a:ext cx="2045520" cy="478800"/>
            </p14:xfrm>
          </p:contentPart>
        </mc:Choice>
        <mc:Fallback>
          <p:pic>
            <p:nvPicPr>
              <p:cNvPr id="408" name="Freihand 407">
                <a:extLst>
                  <a:ext uri="{FF2B5EF4-FFF2-40B4-BE49-F238E27FC236}">
                    <a16:creationId xmlns:a16="http://schemas.microsoft.com/office/drawing/2014/main" id="{95FD8E5A-C4BA-02A1-11A1-9D3F72AA72E0}"/>
                  </a:ext>
                </a:extLst>
              </p:cNvPr>
              <p:cNvPicPr/>
              <p:nvPr/>
            </p:nvPicPr>
            <p:blipFill>
              <a:blip r:embed="rId429"/>
              <a:stretch>
                <a:fillRect/>
              </a:stretch>
            </p:blipFill>
            <p:spPr>
              <a:xfrm>
                <a:off x="2018360" y="540320"/>
                <a:ext cx="2063160" cy="496440"/>
              </a:xfrm>
              <a:prstGeom prst="rect">
                <a:avLst/>
              </a:prstGeom>
            </p:spPr>
          </p:pic>
        </mc:Fallback>
      </mc:AlternateContent>
      <p:grpSp>
        <p:nvGrpSpPr>
          <p:cNvPr id="410" name="Gruppieren 409">
            <a:extLst>
              <a:ext uri="{FF2B5EF4-FFF2-40B4-BE49-F238E27FC236}">
                <a16:creationId xmlns:a16="http://schemas.microsoft.com/office/drawing/2014/main" id="{BC0732C6-6821-09B8-1566-382C06155D90}"/>
              </a:ext>
            </a:extLst>
          </p:cNvPr>
          <p:cNvGrpSpPr/>
          <p:nvPr/>
        </p:nvGrpSpPr>
        <p:grpSpPr>
          <a:xfrm>
            <a:off x="6627440" y="516560"/>
            <a:ext cx="2062440" cy="597240"/>
            <a:chOff x="6627440" y="516560"/>
            <a:chExt cx="2062440" cy="597240"/>
          </a:xfrm>
        </p:grpSpPr>
        <mc:AlternateContent xmlns:mc="http://schemas.openxmlformats.org/markup-compatibility/2006">
          <mc:Choice xmlns:p14="http://schemas.microsoft.com/office/powerpoint/2010/main" Requires="p14">
            <p:contentPart p14:bwMode="auto" r:id="rId430">
              <p14:nvContentPartPr>
                <p14:cNvPr id="326" name="Freihand 325">
                  <a:extLst>
                    <a:ext uri="{FF2B5EF4-FFF2-40B4-BE49-F238E27FC236}">
                      <a16:creationId xmlns:a16="http://schemas.microsoft.com/office/drawing/2014/main" id="{4031F2D7-E4E6-06AB-FF1B-5B9B5315D643}"/>
                    </a:ext>
                  </a:extLst>
                </p14:cNvPr>
                <p14:cNvContentPartPr/>
                <p14:nvPr/>
              </p14:nvContentPartPr>
              <p14:xfrm>
                <a:off x="6627440" y="516560"/>
                <a:ext cx="348840" cy="510840"/>
              </p14:xfrm>
            </p:contentPart>
          </mc:Choice>
          <mc:Fallback>
            <p:pic>
              <p:nvPicPr>
                <p:cNvPr id="326" name="Freihand 325">
                  <a:extLst>
                    <a:ext uri="{FF2B5EF4-FFF2-40B4-BE49-F238E27FC236}">
                      <a16:creationId xmlns:a16="http://schemas.microsoft.com/office/drawing/2014/main" id="{4031F2D7-E4E6-06AB-FF1B-5B9B5315D643}"/>
                    </a:ext>
                  </a:extLst>
                </p:cNvPr>
                <p:cNvPicPr/>
                <p:nvPr/>
              </p:nvPicPr>
              <p:blipFill>
                <a:blip r:embed="rId431"/>
                <a:stretch>
                  <a:fillRect/>
                </a:stretch>
              </p:blipFill>
              <p:spPr>
                <a:xfrm>
                  <a:off x="6618800" y="507560"/>
                  <a:ext cx="36648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27" name="Freihand 326">
                  <a:extLst>
                    <a:ext uri="{FF2B5EF4-FFF2-40B4-BE49-F238E27FC236}">
                      <a16:creationId xmlns:a16="http://schemas.microsoft.com/office/drawing/2014/main" id="{EB40136C-1AC6-2AF3-F3E1-EDD974F70A34}"/>
                    </a:ext>
                  </a:extLst>
                </p14:cNvPr>
                <p14:cNvContentPartPr/>
                <p14:nvPr/>
              </p14:nvContentPartPr>
              <p14:xfrm>
                <a:off x="7998680" y="961160"/>
                <a:ext cx="150840" cy="107640"/>
              </p14:xfrm>
            </p:contentPart>
          </mc:Choice>
          <mc:Fallback>
            <p:pic>
              <p:nvPicPr>
                <p:cNvPr id="327" name="Freihand 326">
                  <a:extLst>
                    <a:ext uri="{FF2B5EF4-FFF2-40B4-BE49-F238E27FC236}">
                      <a16:creationId xmlns:a16="http://schemas.microsoft.com/office/drawing/2014/main" id="{EB40136C-1AC6-2AF3-F3E1-EDD974F70A34}"/>
                    </a:ext>
                  </a:extLst>
                </p:cNvPr>
                <p:cNvPicPr/>
                <p:nvPr/>
              </p:nvPicPr>
              <p:blipFill>
                <a:blip r:embed="rId433"/>
                <a:stretch>
                  <a:fillRect/>
                </a:stretch>
              </p:blipFill>
              <p:spPr>
                <a:xfrm>
                  <a:off x="7989680" y="952520"/>
                  <a:ext cx="168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28" name="Freihand 327">
                  <a:extLst>
                    <a:ext uri="{FF2B5EF4-FFF2-40B4-BE49-F238E27FC236}">
                      <a16:creationId xmlns:a16="http://schemas.microsoft.com/office/drawing/2014/main" id="{30BD301D-D9A4-AF1F-CB6C-2921A03F6CA9}"/>
                    </a:ext>
                  </a:extLst>
                </p14:cNvPr>
                <p14:cNvContentPartPr/>
                <p14:nvPr/>
              </p14:nvContentPartPr>
              <p14:xfrm>
                <a:off x="8119640" y="970880"/>
                <a:ext cx="159120" cy="109800"/>
              </p14:xfrm>
            </p:contentPart>
          </mc:Choice>
          <mc:Fallback>
            <p:pic>
              <p:nvPicPr>
                <p:cNvPr id="328" name="Freihand 327">
                  <a:extLst>
                    <a:ext uri="{FF2B5EF4-FFF2-40B4-BE49-F238E27FC236}">
                      <a16:creationId xmlns:a16="http://schemas.microsoft.com/office/drawing/2014/main" id="{30BD301D-D9A4-AF1F-CB6C-2921A03F6CA9}"/>
                    </a:ext>
                  </a:extLst>
                </p:cNvPr>
                <p:cNvPicPr/>
                <p:nvPr/>
              </p:nvPicPr>
              <p:blipFill>
                <a:blip r:embed="rId435"/>
                <a:stretch>
                  <a:fillRect/>
                </a:stretch>
              </p:blipFill>
              <p:spPr>
                <a:xfrm>
                  <a:off x="8110640" y="962240"/>
                  <a:ext cx="176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29" name="Freihand 328">
                  <a:extLst>
                    <a:ext uri="{FF2B5EF4-FFF2-40B4-BE49-F238E27FC236}">
                      <a16:creationId xmlns:a16="http://schemas.microsoft.com/office/drawing/2014/main" id="{C8296493-5E2B-013B-CE4B-E00F2E34AD80}"/>
                    </a:ext>
                  </a:extLst>
                </p14:cNvPr>
                <p14:cNvContentPartPr/>
                <p14:nvPr/>
              </p14:nvContentPartPr>
              <p14:xfrm>
                <a:off x="8381360" y="866120"/>
                <a:ext cx="129960" cy="193320"/>
              </p14:xfrm>
            </p:contentPart>
          </mc:Choice>
          <mc:Fallback>
            <p:pic>
              <p:nvPicPr>
                <p:cNvPr id="329" name="Freihand 328">
                  <a:extLst>
                    <a:ext uri="{FF2B5EF4-FFF2-40B4-BE49-F238E27FC236}">
                      <a16:creationId xmlns:a16="http://schemas.microsoft.com/office/drawing/2014/main" id="{C8296493-5E2B-013B-CE4B-E00F2E34AD80}"/>
                    </a:ext>
                  </a:extLst>
                </p:cNvPr>
                <p:cNvPicPr/>
                <p:nvPr/>
              </p:nvPicPr>
              <p:blipFill>
                <a:blip r:embed="rId437"/>
                <a:stretch>
                  <a:fillRect/>
                </a:stretch>
              </p:blipFill>
              <p:spPr>
                <a:xfrm>
                  <a:off x="8372360" y="857480"/>
                  <a:ext cx="147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30" name="Freihand 329">
                  <a:extLst>
                    <a:ext uri="{FF2B5EF4-FFF2-40B4-BE49-F238E27FC236}">
                      <a16:creationId xmlns:a16="http://schemas.microsoft.com/office/drawing/2014/main" id="{7F2880DC-582A-66EF-F20E-DA2D0A26B9D0}"/>
                    </a:ext>
                  </a:extLst>
                </p14:cNvPr>
                <p14:cNvContentPartPr/>
                <p14:nvPr/>
              </p14:nvContentPartPr>
              <p14:xfrm>
                <a:off x="8556320" y="851000"/>
                <a:ext cx="133560" cy="262800"/>
              </p14:xfrm>
            </p:contentPart>
          </mc:Choice>
          <mc:Fallback>
            <p:pic>
              <p:nvPicPr>
                <p:cNvPr id="330" name="Freihand 329">
                  <a:extLst>
                    <a:ext uri="{FF2B5EF4-FFF2-40B4-BE49-F238E27FC236}">
                      <a16:creationId xmlns:a16="http://schemas.microsoft.com/office/drawing/2014/main" id="{7F2880DC-582A-66EF-F20E-DA2D0A26B9D0}"/>
                    </a:ext>
                  </a:extLst>
                </p:cNvPr>
                <p:cNvPicPr/>
                <p:nvPr/>
              </p:nvPicPr>
              <p:blipFill>
                <a:blip r:embed="rId439"/>
                <a:stretch>
                  <a:fillRect/>
                </a:stretch>
              </p:blipFill>
              <p:spPr>
                <a:xfrm>
                  <a:off x="8547320" y="842000"/>
                  <a:ext cx="1512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02" name="Freihand 401">
                  <a:extLst>
                    <a:ext uri="{FF2B5EF4-FFF2-40B4-BE49-F238E27FC236}">
                      <a16:creationId xmlns:a16="http://schemas.microsoft.com/office/drawing/2014/main" id="{E3CDFC65-A38B-6721-5E94-96DAAF3C6740}"/>
                    </a:ext>
                  </a:extLst>
                </p14:cNvPr>
                <p14:cNvContentPartPr/>
                <p14:nvPr/>
              </p14:nvContentPartPr>
              <p14:xfrm>
                <a:off x="7062680" y="959000"/>
                <a:ext cx="559080" cy="47520"/>
              </p14:xfrm>
            </p:contentPart>
          </mc:Choice>
          <mc:Fallback>
            <p:pic>
              <p:nvPicPr>
                <p:cNvPr id="402" name="Freihand 401">
                  <a:extLst>
                    <a:ext uri="{FF2B5EF4-FFF2-40B4-BE49-F238E27FC236}">
                      <a16:creationId xmlns:a16="http://schemas.microsoft.com/office/drawing/2014/main" id="{E3CDFC65-A38B-6721-5E94-96DAAF3C6740}"/>
                    </a:ext>
                  </a:extLst>
                </p:cNvPr>
                <p:cNvPicPr/>
                <p:nvPr/>
              </p:nvPicPr>
              <p:blipFill>
                <a:blip r:embed="rId441"/>
                <a:stretch>
                  <a:fillRect/>
                </a:stretch>
              </p:blipFill>
              <p:spPr>
                <a:xfrm>
                  <a:off x="7054040" y="950360"/>
                  <a:ext cx="576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03" name="Freihand 402">
                  <a:extLst>
                    <a:ext uri="{FF2B5EF4-FFF2-40B4-BE49-F238E27FC236}">
                      <a16:creationId xmlns:a16="http://schemas.microsoft.com/office/drawing/2014/main" id="{CDF9FADD-7A06-A210-C933-CE1D855B6617}"/>
                    </a:ext>
                  </a:extLst>
                </p14:cNvPr>
                <p14:cNvContentPartPr/>
                <p14:nvPr/>
              </p14:nvContentPartPr>
              <p14:xfrm>
                <a:off x="7113800" y="928040"/>
                <a:ext cx="1169280" cy="84240"/>
              </p14:xfrm>
            </p:contentPart>
          </mc:Choice>
          <mc:Fallback>
            <p:pic>
              <p:nvPicPr>
                <p:cNvPr id="403" name="Freihand 402">
                  <a:extLst>
                    <a:ext uri="{FF2B5EF4-FFF2-40B4-BE49-F238E27FC236}">
                      <a16:creationId xmlns:a16="http://schemas.microsoft.com/office/drawing/2014/main" id="{CDF9FADD-7A06-A210-C933-CE1D855B6617}"/>
                    </a:ext>
                  </a:extLst>
                </p:cNvPr>
                <p:cNvPicPr/>
                <p:nvPr/>
              </p:nvPicPr>
              <p:blipFill>
                <a:blip r:embed="rId443"/>
                <a:stretch>
                  <a:fillRect/>
                </a:stretch>
              </p:blipFill>
              <p:spPr>
                <a:xfrm>
                  <a:off x="7105160" y="919400"/>
                  <a:ext cx="1186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09" name="Freihand 408">
                  <a:extLst>
                    <a:ext uri="{FF2B5EF4-FFF2-40B4-BE49-F238E27FC236}">
                      <a16:creationId xmlns:a16="http://schemas.microsoft.com/office/drawing/2014/main" id="{A6149765-EE94-62F3-DB5B-AAB7953D2EFC}"/>
                    </a:ext>
                  </a:extLst>
                </p14:cNvPr>
                <p14:cNvContentPartPr/>
                <p14:nvPr/>
              </p14:nvContentPartPr>
              <p14:xfrm>
                <a:off x="7106960" y="944960"/>
                <a:ext cx="826560" cy="104760"/>
              </p14:xfrm>
            </p:contentPart>
          </mc:Choice>
          <mc:Fallback>
            <p:pic>
              <p:nvPicPr>
                <p:cNvPr id="409" name="Freihand 408">
                  <a:extLst>
                    <a:ext uri="{FF2B5EF4-FFF2-40B4-BE49-F238E27FC236}">
                      <a16:creationId xmlns:a16="http://schemas.microsoft.com/office/drawing/2014/main" id="{A6149765-EE94-62F3-DB5B-AAB7953D2EFC}"/>
                    </a:ext>
                  </a:extLst>
                </p:cNvPr>
                <p:cNvPicPr/>
                <p:nvPr/>
              </p:nvPicPr>
              <p:blipFill>
                <a:blip r:embed="rId445"/>
                <a:stretch>
                  <a:fillRect/>
                </a:stretch>
              </p:blipFill>
              <p:spPr>
                <a:xfrm>
                  <a:off x="7097960" y="935960"/>
                  <a:ext cx="844200" cy="122400"/>
                </a:xfrm>
                <a:prstGeom prst="rect">
                  <a:avLst/>
                </a:prstGeom>
              </p:spPr>
            </p:pic>
          </mc:Fallback>
        </mc:AlternateContent>
      </p:grpSp>
      <p:grpSp>
        <p:nvGrpSpPr>
          <p:cNvPr id="412" name="Gruppieren 411">
            <a:extLst>
              <a:ext uri="{FF2B5EF4-FFF2-40B4-BE49-F238E27FC236}">
                <a16:creationId xmlns:a16="http://schemas.microsoft.com/office/drawing/2014/main" id="{57CD6626-15CD-2690-5263-817CF6088D84}"/>
              </a:ext>
            </a:extLst>
          </p:cNvPr>
          <p:cNvGrpSpPr/>
          <p:nvPr/>
        </p:nvGrpSpPr>
        <p:grpSpPr>
          <a:xfrm>
            <a:off x="8991920" y="380120"/>
            <a:ext cx="3096720" cy="3658320"/>
            <a:chOff x="8991920" y="380120"/>
            <a:chExt cx="3096720" cy="3658320"/>
          </a:xfrm>
        </p:grpSpPr>
        <mc:AlternateContent xmlns:mc="http://schemas.openxmlformats.org/markup-compatibility/2006">
          <mc:Choice xmlns:p14="http://schemas.microsoft.com/office/powerpoint/2010/main" Requires="p14">
            <p:contentPart p14:bwMode="auto" r:id="rId446">
              <p14:nvContentPartPr>
                <p14:cNvPr id="353" name="Freihand 352">
                  <a:extLst>
                    <a:ext uri="{FF2B5EF4-FFF2-40B4-BE49-F238E27FC236}">
                      <a16:creationId xmlns:a16="http://schemas.microsoft.com/office/drawing/2014/main" id="{4EBCF3DF-2F08-2AC3-7DED-D1106CF19AC9}"/>
                    </a:ext>
                  </a:extLst>
                </p14:cNvPr>
                <p14:cNvContentPartPr/>
                <p14:nvPr/>
              </p14:nvContentPartPr>
              <p14:xfrm>
                <a:off x="9097040" y="1556240"/>
                <a:ext cx="268920" cy="104400"/>
              </p14:xfrm>
            </p:contentPart>
          </mc:Choice>
          <mc:Fallback>
            <p:pic>
              <p:nvPicPr>
                <p:cNvPr id="353" name="Freihand 352">
                  <a:extLst>
                    <a:ext uri="{FF2B5EF4-FFF2-40B4-BE49-F238E27FC236}">
                      <a16:creationId xmlns:a16="http://schemas.microsoft.com/office/drawing/2014/main" id="{4EBCF3DF-2F08-2AC3-7DED-D1106CF19AC9}"/>
                    </a:ext>
                  </a:extLst>
                </p:cNvPr>
                <p:cNvPicPr/>
                <p:nvPr/>
              </p:nvPicPr>
              <p:blipFill>
                <a:blip r:embed="rId447"/>
                <a:stretch>
                  <a:fillRect/>
                </a:stretch>
              </p:blipFill>
              <p:spPr>
                <a:xfrm>
                  <a:off x="9088400" y="1547240"/>
                  <a:ext cx="286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54" name="Freihand 353">
                  <a:extLst>
                    <a:ext uri="{FF2B5EF4-FFF2-40B4-BE49-F238E27FC236}">
                      <a16:creationId xmlns:a16="http://schemas.microsoft.com/office/drawing/2014/main" id="{732EF365-B115-0633-CDC7-5AC7095B6D1B}"/>
                    </a:ext>
                  </a:extLst>
                </p14:cNvPr>
                <p14:cNvContentPartPr/>
                <p14:nvPr/>
              </p14:nvContentPartPr>
              <p14:xfrm>
                <a:off x="9082640" y="1626800"/>
                <a:ext cx="281520" cy="112680"/>
              </p14:xfrm>
            </p:contentPart>
          </mc:Choice>
          <mc:Fallback>
            <p:pic>
              <p:nvPicPr>
                <p:cNvPr id="354" name="Freihand 353">
                  <a:extLst>
                    <a:ext uri="{FF2B5EF4-FFF2-40B4-BE49-F238E27FC236}">
                      <a16:creationId xmlns:a16="http://schemas.microsoft.com/office/drawing/2014/main" id="{732EF365-B115-0633-CDC7-5AC7095B6D1B}"/>
                    </a:ext>
                  </a:extLst>
                </p:cNvPr>
                <p:cNvPicPr/>
                <p:nvPr/>
              </p:nvPicPr>
              <p:blipFill>
                <a:blip r:embed="rId449"/>
                <a:stretch>
                  <a:fillRect/>
                </a:stretch>
              </p:blipFill>
              <p:spPr>
                <a:xfrm>
                  <a:off x="9073640" y="1617800"/>
                  <a:ext cx="299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55" name="Freihand 354">
                  <a:extLst>
                    <a:ext uri="{FF2B5EF4-FFF2-40B4-BE49-F238E27FC236}">
                      <a16:creationId xmlns:a16="http://schemas.microsoft.com/office/drawing/2014/main" id="{AFF5D060-7B3F-04A9-224D-E5CD98BA5BDB}"/>
                    </a:ext>
                  </a:extLst>
                </p14:cNvPr>
                <p14:cNvContentPartPr/>
                <p14:nvPr/>
              </p14:nvContentPartPr>
              <p14:xfrm>
                <a:off x="9454520" y="1371200"/>
                <a:ext cx="138240" cy="317520"/>
              </p14:xfrm>
            </p:contentPart>
          </mc:Choice>
          <mc:Fallback>
            <p:pic>
              <p:nvPicPr>
                <p:cNvPr id="355" name="Freihand 354">
                  <a:extLst>
                    <a:ext uri="{FF2B5EF4-FFF2-40B4-BE49-F238E27FC236}">
                      <a16:creationId xmlns:a16="http://schemas.microsoft.com/office/drawing/2014/main" id="{AFF5D060-7B3F-04A9-224D-E5CD98BA5BDB}"/>
                    </a:ext>
                  </a:extLst>
                </p:cNvPr>
                <p:cNvPicPr/>
                <p:nvPr/>
              </p:nvPicPr>
              <p:blipFill>
                <a:blip r:embed="rId451"/>
                <a:stretch>
                  <a:fillRect/>
                </a:stretch>
              </p:blipFill>
              <p:spPr>
                <a:xfrm>
                  <a:off x="9445520" y="1362560"/>
                  <a:ext cx="1558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56" name="Freihand 355">
                  <a:extLst>
                    <a:ext uri="{FF2B5EF4-FFF2-40B4-BE49-F238E27FC236}">
                      <a16:creationId xmlns:a16="http://schemas.microsoft.com/office/drawing/2014/main" id="{125126DB-3C0D-066A-9F11-CC215B6BC20B}"/>
                    </a:ext>
                  </a:extLst>
                </p14:cNvPr>
                <p14:cNvContentPartPr/>
                <p14:nvPr/>
              </p14:nvContentPartPr>
              <p14:xfrm>
                <a:off x="9728480" y="1101560"/>
                <a:ext cx="160560" cy="317520"/>
              </p14:xfrm>
            </p:contentPart>
          </mc:Choice>
          <mc:Fallback>
            <p:pic>
              <p:nvPicPr>
                <p:cNvPr id="356" name="Freihand 355">
                  <a:extLst>
                    <a:ext uri="{FF2B5EF4-FFF2-40B4-BE49-F238E27FC236}">
                      <a16:creationId xmlns:a16="http://schemas.microsoft.com/office/drawing/2014/main" id="{125126DB-3C0D-066A-9F11-CC215B6BC20B}"/>
                    </a:ext>
                  </a:extLst>
                </p:cNvPr>
                <p:cNvPicPr/>
                <p:nvPr/>
              </p:nvPicPr>
              <p:blipFill>
                <a:blip r:embed="rId453"/>
                <a:stretch>
                  <a:fillRect/>
                </a:stretch>
              </p:blipFill>
              <p:spPr>
                <a:xfrm>
                  <a:off x="9719480" y="1092920"/>
                  <a:ext cx="17820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57" name="Freihand 356">
                  <a:extLst>
                    <a:ext uri="{FF2B5EF4-FFF2-40B4-BE49-F238E27FC236}">
                      <a16:creationId xmlns:a16="http://schemas.microsoft.com/office/drawing/2014/main" id="{9DAC070B-2758-F181-2695-91980A43875D}"/>
                    </a:ext>
                  </a:extLst>
                </p14:cNvPr>
                <p14:cNvContentPartPr/>
                <p14:nvPr/>
              </p14:nvContentPartPr>
              <p14:xfrm>
                <a:off x="10009640" y="1060160"/>
                <a:ext cx="262080" cy="169200"/>
              </p14:xfrm>
            </p:contentPart>
          </mc:Choice>
          <mc:Fallback>
            <p:pic>
              <p:nvPicPr>
                <p:cNvPr id="357" name="Freihand 356">
                  <a:extLst>
                    <a:ext uri="{FF2B5EF4-FFF2-40B4-BE49-F238E27FC236}">
                      <a16:creationId xmlns:a16="http://schemas.microsoft.com/office/drawing/2014/main" id="{9DAC070B-2758-F181-2695-91980A43875D}"/>
                    </a:ext>
                  </a:extLst>
                </p:cNvPr>
                <p:cNvPicPr/>
                <p:nvPr/>
              </p:nvPicPr>
              <p:blipFill>
                <a:blip r:embed="rId455"/>
                <a:stretch>
                  <a:fillRect/>
                </a:stretch>
              </p:blipFill>
              <p:spPr>
                <a:xfrm>
                  <a:off x="10001000" y="1051160"/>
                  <a:ext cx="279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58" name="Freihand 357">
                  <a:extLst>
                    <a:ext uri="{FF2B5EF4-FFF2-40B4-BE49-F238E27FC236}">
                      <a16:creationId xmlns:a16="http://schemas.microsoft.com/office/drawing/2014/main" id="{BFFA42B3-5BD8-5AC5-1EDB-A447DAE89E6F}"/>
                    </a:ext>
                  </a:extLst>
                </p14:cNvPr>
                <p14:cNvContentPartPr/>
                <p14:nvPr/>
              </p14:nvContentPartPr>
              <p14:xfrm>
                <a:off x="10277840" y="915440"/>
                <a:ext cx="19800" cy="51480"/>
              </p14:xfrm>
            </p:contentPart>
          </mc:Choice>
          <mc:Fallback>
            <p:pic>
              <p:nvPicPr>
                <p:cNvPr id="358" name="Freihand 357">
                  <a:extLst>
                    <a:ext uri="{FF2B5EF4-FFF2-40B4-BE49-F238E27FC236}">
                      <a16:creationId xmlns:a16="http://schemas.microsoft.com/office/drawing/2014/main" id="{BFFA42B3-5BD8-5AC5-1EDB-A447DAE89E6F}"/>
                    </a:ext>
                  </a:extLst>
                </p:cNvPr>
                <p:cNvPicPr/>
                <p:nvPr/>
              </p:nvPicPr>
              <p:blipFill>
                <a:blip r:embed="rId457"/>
                <a:stretch>
                  <a:fillRect/>
                </a:stretch>
              </p:blipFill>
              <p:spPr>
                <a:xfrm>
                  <a:off x="10268840" y="906440"/>
                  <a:ext cx="37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59" name="Freihand 358">
                  <a:extLst>
                    <a:ext uri="{FF2B5EF4-FFF2-40B4-BE49-F238E27FC236}">
                      <a16:creationId xmlns:a16="http://schemas.microsoft.com/office/drawing/2014/main" id="{7A2502A5-D2D0-B641-6B4A-B0C863667832}"/>
                    </a:ext>
                  </a:extLst>
                </p14:cNvPr>
                <p14:cNvContentPartPr/>
                <p14:nvPr/>
              </p14:nvContentPartPr>
              <p14:xfrm>
                <a:off x="10359200" y="828680"/>
                <a:ext cx="246960" cy="251280"/>
              </p14:xfrm>
            </p:contentPart>
          </mc:Choice>
          <mc:Fallback>
            <p:pic>
              <p:nvPicPr>
                <p:cNvPr id="359" name="Freihand 358">
                  <a:extLst>
                    <a:ext uri="{FF2B5EF4-FFF2-40B4-BE49-F238E27FC236}">
                      <a16:creationId xmlns:a16="http://schemas.microsoft.com/office/drawing/2014/main" id="{7A2502A5-D2D0-B641-6B4A-B0C863667832}"/>
                    </a:ext>
                  </a:extLst>
                </p:cNvPr>
                <p:cNvPicPr/>
                <p:nvPr/>
              </p:nvPicPr>
              <p:blipFill>
                <a:blip r:embed="rId459"/>
                <a:stretch>
                  <a:fillRect/>
                </a:stretch>
              </p:blipFill>
              <p:spPr>
                <a:xfrm>
                  <a:off x="10350200" y="819680"/>
                  <a:ext cx="2646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60" name="Freihand 359">
                  <a:extLst>
                    <a:ext uri="{FF2B5EF4-FFF2-40B4-BE49-F238E27FC236}">
                      <a16:creationId xmlns:a16="http://schemas.microsoft.com/office/drawing/2014/main" id="{B80134EB-3448-C92A-4DD4-0288CF322FD2}"/>
                    </a:ext>
                  </a:extLst>
                </p14:cNvPr>
                <p14:cNvContentPartPr/>
                <p14:nvPr/>
              </p14:nvContentPartPr>
              <p14:xfrm>
                <a:off x="10648640" y="823640"/>
                <a:ext cx="197640" cy="192960"/>
              </p14:xfrm>
            </p:contentPart>
          </mc:Choice>
          <mc:Fallback>
            <p:pic>
              <p:nvPicPr>
                <p:cNvPr id="360" name="Freihand 359">
                  <a:extLst>
                    <a:ext uri="{FF2B5EF4-FFF2-40B4-BE49-F238E27FC236}">
                      <a16:creationId xmlns:a16="http://schemas.microsoft.com/office/drawing/2014/main" id="{B80134EB-3448-C92A-4DD4-0288CF322FD2}"/>
                    </a:ext>
                  </a:extLst>
                </p:cNvPr>
                <p:cNvPicPr/>
                <p:nvPr/>
              </p:nvPicPr>
              <p:blipFill>
                <a:blip r:embed="rId461"/>
                <a:stretch>
                  <a:fillRect/>
                </a:stretch>
              </p:blipFill>
              <p:spPr>
                <a:xfrm>
                  <a:off x="10640000" y="814640"/>
                  <a:ext cx="2152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62" name="Freihand 361">
                  <a:extLst>
                    <a:ext uri="{FF2B5EF4-FFF2-40B4-BE49-F238E27FC236}">
                      <a16:creationId xmlns:a16="http://schemas.microsoft.com/office/drawing/2014/main" id="{87963EEC-D032-8EDB-141B-4F7B0D6C0043}"/>
                    </a:ext>
                  </a:extLst>
                </p14:cNvPr>
                <p14:cNvContentPartPr/>
                <p14:nvPr/>
              </p14:nvContentPartPr>
              <p14:xfrm>
                <a:off x="9217640" y="1924880"/>
                <a:ext cx="142200" cy="271800"/>
              </p14:xfrm>
            </p:contentPart>
          </mc:Choice>
          <mc:Fallback>
            <p:pic>
              <p:nvPicPr>
                <p:cNvPr id="362" name="Freihand 361">
                  <a:extLst>
                    <a:ext uri="{FF2B5EF4-FFF2-40B4-BE49-F238E27FC236}">
                      <a16:creationId xmlns:a16="http://schemas.microsoft.com/office/drawing/2014/main" id="{87963EEC-D032-8EDB-141B-4F7B0D6C0043}"/>
                    </a:ext>
                  </a:extLst>
                </p:cNvPr>
                <p:cNvPicPr/>
                <p:nvPr/>
              </p:nvPicPr>
              <p:blipFill>
                <a:blip r:embed="rId463"/>
                <a:stretch>
                  <a:fillRect/>
                </a:stretch>
              </p:blipFill>
              <p:spPr>
                <a:xfrm>
                  <a:off x="9208640" y="1916240"/>
                  <a:ext cx="1598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63" name="Freihand 362">
                  <a:extLst>
                    <a:ext uri="{FF2B5EF4-FFF2-40B4-BE49-F238E27FC236}">
                      <a16:creationId xmlns:a16="http://schemas.microsoft.com/office/drawing/2014/main" id="{B26E8871-5090-F656-BFF1-44F665D1BE59}"/>
                    </a:ext>
                  </a:extLst>
                </p14:cNvPr>
                <p14:cNvContentPartPr/>
                <p14:nvPr/>
              </p14:nvContentPartPr>
              <p14:xfrm>
                <a:off x="9395840" y="1792040"/>
                <a:ext cx="524160" cy="291240"/>
              </p14:xfrm>
            </p:contentPart>
          </mc:Choice>
          <mc:Fallback>
            <p:pic>
              <p:nvPicPr>
                <p:cNvPr id="363" name="Freihand 362">
                  <a:extLst>
                    <a:ext uri="{FF2B5EF4-FFF2-40B4-BE49-F238E27FC236}">
                      <a16:creationId xmlns:a16="http://schemas.microsoft.com/office/drawing/2014/main" id="{B26E8871-5090-F656-BFF1-44F665D1BE59}"/>
                    </a:ext>
                  </a:extLst>
                </p:cNvPr>
                <p:cNvPicPr/>
                <p:nvPr/>
              </p:nvPicPr>
              <p:blipFill>
                <a:blip r:embed="rId465"/>
                <a:stretch>
                  <a:fillRect/>
                </a:stretch>
              </p:blipFill>
              <p:spPr>
                <a:xfrm>
                  <a:off x="9386840" y="1783040"/>
                  <a:ext cx="5418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64" name="Freihand 363">
                  <a:extLst>
                    <a:ext uri="{FF2B5EF4-FFF2-40B4-BE49-F238E27FC236}">
                      <a16:creationId xmlns:a16="http://schemas.microsoft.com/office/drawing/2014/main" id="{BB282B0D-03E9-2233-200D-08F1763F7CD1}"/>
                    </a:ext>
                  </a:extLst>
                </p14:cNvPr>
                <p14:cNvContentPartPr/>
                <p14:nvPr/>
              </p14:nvContentPartPr>
              <p14:xfrm>
                <a:off x="9812360" y="1657760"/>
                <a:ext cx="45000" cy="12240"/>
              </p14:xfrm>
            </p:contentPart>
          </mc:Choice>
          <mc:Fallback>
            <p:pic>
              <p:nvPicPr>
                <p:cNvPr id="364" name="Freihand 363">
                  <a:extLst>
                    <a:ext uri="{FF2B5EF4-FFF2-40B4-BE49-F238E27FC236}">
                      <a16:creationId xmlns:a16="http://schemas.microsoft.com/office/drawing/2014/main" id="{BB282B0D-03E9-2233-200D-08F1763F7CD1}"/>
                    </a:ext>
                  </a:extLst>
                </p:cNvPr>
                <p:cNvPicPr/>
                <p:nvPr/>
              </p:nvPicPr>
              <p:blipFill>
                <a:blip r:embed="rId467"/>
                <a:stretch>
                  <a:fillRect/>
                </a:stretch>
              </p:blipFill>
              <p:spPr>
                <a:xfrm>
                  <a:off x="9803360" y="1648760"/>
                  <a:ext cx="62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65" name="Freihand 364">
                  <a:extLst>
                    <a:ext uri="{FF2B5EF4-FFF2-40B4-BE49-F238E27FC236}">
                      <a16:creationId xmlns:a16="http://schemas.microsoft.com/office/drawing/2014/main" id="{3B1BA154-DEDD-52DD-3C56-9DC12752E492}"/>
                    </a:ext>
                  </a:extLst>
                </p14:cNvPr>
                <p14:cNvContentPartPr/>
                <p14:nvPr/>
              </p14:nvContentPartPr>
              <p14:xfrm>
                <a:off x="9954920" y="1655960"/>
                <a:ext cx="322560" cy="122040"/>
              </p14:xfrm>
            </p:contentPart>
          </mc:Choice>
          <mc:Fallback>
            <p:pic>
              <p:nvPicPr>
                <p:cNvPr id="365" name="Freihand 364">
                  <a:extLst>
                    <a:ext uri="{FF2B5EF4-FFF2-40B4-BE49-F238E27FC236}">
                      <a16:creationId xmlns:a16="http://schemas.microsoft.com/office/drawing/2014/main" id="{3B1BA154-DEDD-52DD-3C56-9DC12752E492}"/>
                    </a:ext>
                  </a:extLst>
                </p:cNvPr>
                <p:cNvPicPr/>
                <p:nvPr/>
              </p:nvPicPr>
              <p:blipFill>
                <a:blip r:embed="rId469"/>
                <a:stretch>
                  <a:fillRect/>
                </a:stretch>
              </p:blipFill>
              <p:spPr>
                <a:xfrm>
                  <a:off x="9945920" y="1646960"/>
                  <a:ext cx="340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66" name="Freihand 365">
                  <a:extLst>
                    <a:ext uri="{FF2B5EF4-FFF2-40B4-BE49-F238E27FC236}">
                      <a16:creationId xmlns:a16="http://schemas.microsoft.com/office/drawing/2014/main" id="{758399A2-1DA2-2D54-B4D0-2894A49D5373}"/>
                    </a:ext>
                  </a:extLst>
                </p14:cNvPr>
                <p14:cNvContentPartPr/>
                <p14:nvPr/>
              </p14:nvContentPartPr>
              <p14:xfrm>
                <a:off x="10303760" y="1487120"/>
                <a:ext cx="324720" cy="151560"/>
              </p14:xfrm>
            </p:contentPart>
          </mc:Choice>
          <mc:Fallback>
            <p:pic>
              <p:nvPicPr>
                <p:cNvPr id="366" name="Freihand 365">
                  <a:extLst>
                    <a:ext uri="{FF2B5EF4-FFF2-40B4-BE49-F238E27FC236}">
                      <a16:creationId xmlns:a16="http://schemas.microsoft.com/office/drawing/2014/main" id="{758399A2-1DA2-2D54-B4D0-2894A49D5373}"/>
                    </a:ext>
                  </a:extLst>
                </p:cNvPr>
                <p:cNvPicPr/>
                <p:nvPr/>
              </p:nvPicPr>
              <p:blipFill>
                <a:blip r:embed="rId471"/>
                <a:stretch>
                  <a:fillRect/>
                </a:stretch>
              </p:blipFill>
              <p:spPr>
                <a:xfrm>
                  <a:off x="10295120" y="1478480"/>
                  <a:ext cx="3423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67" name="Freihand 366">
                  <a:extLst>
                    <a:ext uri="{FF2B5EF4-FFF2-40B4-BE49-F238E27FC236}">
                      <a16:creationId xmlns:a16="http://schemas.microsoft.com/office/drawing/2014/main" id="{86123C0E-74BF-2953-1266-E5FCB21B3D64}"/>
                    </a:ext>
                  </a:extLst>
                </p14:cNvPr>
                <p14:cNvContentPartPr/>
                <p14:nvPr/>
              </p14:nvContentPartPr>
              <p14:xfrm>
                <a:off x="10729280" y="1022720"/>
                <a:ext cx="683640" cy="587520"/>
              </p14:xfrm>
            </p:contentPart>
          </mc:Choice>
          <mc:Fallback>
            <p:pic>
              <p:nvPicPr>
                <p:cNvPr id="367" name="Freihand 366">
                  <a:extLst>
                    <a:ext uri="{FF2B5EF4-FFF2-40B4-BE49-F238E27FC236}">
                      <a16:creationId xmlns:a16="http://schemas.microsoft.com/office/drawing/2014/main" id="{86123C0E-74BF-2953-1266-E5FCB21B3D64}"/>
                    </a:ext>
                  </a:extLst>
                </p:cNvPr>
                <p:cNvPicPr/>
                <p:nvPr/>
              </p:nvPicPr>
              <p:blipFill>
                <a:blip r:embed="rId473"/>
                <a:stretch>
                  <a:fillRect/>
                </a:stretch>
              </p:blipFill>
              <p:spPr>
                <a:xfrm>
                  <a:off x="10720280" y="1014080"/>
                  <a:ext cx="70128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68" name="Freihand 367">
                  <a:extLst>
                    <a:ext uri="{FF2B5EF4-FFF2-40B4-BE49-F238E27FC236}">
                      <a16:creationId xmlns:a16="http://schemas.microsoft.com/office/drawing/2014/main" id="{BFF9BCB2-1F6F-B82B-ACEA-DBF850A6F47E}"/>
                    </a:ext>
                  </a:extLst>
                </p14:cNvPr>
                <p14:cNvContentPartPr/>
                <p14:nvPr/>
              </p14:nvContentPartPr>
              <p14:xfrm>
                <a:off x="11368640" y="856040"/>
                <a:ext cx="59760" cy="73440"/>
              </p14:xfrm>
            </p:contentPart>
          </mc:Choice>
          <mc:Fallback>
            <p:pic>
              <p:nvPicPr>
                <p:cNvPr id="368" name="Freihand 367">
                  <a:extLst>
                    <a:ext uri="{FF2B5EF4-FFF2-40B4-BE49-F238E27FC236}">
                      <a16:creationId xmlns:a16="http://schemas.microsoft.com/office/drawing/2014/main" id="{BFF9BCB2-1F6F-B82B-ACEA-DBF850A6F47E}"/>
                    </a:ext>
                  </a:extLst>
                </p:cNvPr>
                <p:cNvPicPr/>
                <p:nvPr/>
              </p:nvPicPr>
              <p:blipFill>
                <a:blip r:embed="rId475"/>
                <a:stretch>
                  <a:fillRect/>
                </a:stretch>
              </p:blipFill>
              <p:spPr>
                <a:xfrm>
                  <a:off x="11360000" y="847400"/>
                  <a:ext cx="77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69" name="Freihand 368">
                  <a:extLst>
                    <a:ext uri="{FF2B5EF4-FFF2-40B4-BE49-F238E27FC236}">
                      <a16:creationId xmlns:a16="http://schemas.microsoft.com/office/drawing/2014/main" id="{86CC9115-C1E8-A3C7-340E-C614F95E76BD}"/>
                    </a:ext>
                  </a:extLst>
                </p14:cNvPr>
                <p14:cNvContentPartPr/>
                <p14:nvPr/>
              </p14:nvContentPartPr>
              <p14:xfrm>
                <a:off x="11528480" y="694040"/>
                <a:ext cx="537120" cy="313200"/>
              </p14:xfrm>
            </p:contentPart>
          </mc:Choice>
          <mc:Fallback>
            <p:pic>
              <p:nvPicPr>
                <p:cNvPr id="369" name="Freihand 368">
                  <a:extLst>
                    <a:ext uri="{FF2B5EF4-FFF2-40B4-BE49-F238E27FC236}">
                      <a16:creationId xmlns:a16="http://schemas.microsoft.com/office/drawing/2014/main" id="{86CC9115-C1E8-A3C7-340E-C614F95E76BD}"/>
                    </a:ext>
                  </a:extLst>
                </p:cNvPr>
                <p:cNvPicPr/>
                <p:nvPr/>
              </p:nvPicPr>
              <p:blipFill>
                <a:blip r:embed="rId477"/>
                <a:stretch>
                  <a:fillRect/>
                </a:stretch>
              </p:blipFill>
              <p:spPr>
                <a:xfrm>
                  <a:off x="11519480" y="685400"/>
                  <a:ext cx="5547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70" name="Freihand 369">
                  <a:extLst>
                    <a:ext uri="{FF2B5EF4-FFF2-40B4-BE49-F238E27FC236}">
                      <a16:creationId xmlns:a16="http://schemas.microsoft.com/office/drawing/2014/main" id="{3794AC35-1920-86C8-6A45-34D0DEAEB89C}"/>
                    </a:ext>
                  </a:extLst>
                </p14:cNvPr>
                <p14:cNvContentPartPr/>
                <p14:nvPr/>
              </p14:nvContentPartPr>
              <p14:xfrm>
                <a:off x="9263360" y="2396120"/>
                <a:ext cx="262440" cy="230760"/>
              </p14:xfrm>
            </p:contentPart>
          </mc:Choice>
          <mc:Fallback>
            <p:pic>
              <p:nvPicPr>
                <p:cNvPr id="370" name="Freihand 369">
                  <a:extLst>
                    <a:ext uri="{FF2B5EF4-FFF2-40B4-BE49-F238E27FC236}">
                      <a16:creationId xmlns:a16="http://schemas.microsoft.com/office/drawing/2014/main" id="{3794AC35-1920-86C8-6A45-34D0DEAEB89C}"/>
                    </a:ext>
                  </a:extLst>
                </p:cNvPr>
                <p:cNvPicPr/>
                <p:nvPr/>
              </p:nvPicPr>
              <p:blipFill>
                <a:blip r:embed="rId479"/>
                <a:stretch>
                  <a:fillRect/>
                </a:stretch>
              </p:blipFill>
              <p:spPr>
                <a:xfrm>
                  <a:off x="9254720" y="2387120"/>
                  <a:ext cx="2800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71" name="Freihand 370">
                  <a:extLst>
                    <a:ext uri="{FF2B5EF4-FFF2-40B4-BE49-F238E27FC236}">
                      <a16:creationId xmlns:a16="http://schemas.microsoft.com/office/drawing/2014/main" id="{2FB43CC0-172B-EB32-9C44-055F77EEDAC7}"/>
                    </a:ext>
                  </a:extLst>
                </p14:cNvPr>
                <p14:cNvContentPartPr/>
                <p14:nvPr/>
              </p14:nvContentPartPr>
              <p14:xfrm>
                <a:off x="9566480" y="2279840"/>
                <a:ext cx="238680" cy="365400"/>
              </p14:xfrm>
            </p:contentPart>
          </mc:Choice>
          <mc:Fallback>
            <p:pic>
              <p:nvPicPr>
                <p:cNvPr id="371" name="Freihand 370">
                  <a:extLst>
                    <a:ext uri="{FF2B5EF4-FFF2-40B4-BE49-F238E27FC236}">
                      <a16:creationId xmlns:a16="http://schemas.microsoft.com/office/drawing/2014/main" id="{2FB43CC0-172B-EB32-9C44-055F77EEDAC7}"/>
                    </a:ext>
                  </a:extLst>
                </p:cNvPr>
                <p:cNvPicPr/>
                <p:nvPr/>
              </p:nvPicPr>
              <p:blipFill>
                <a:blip r:embed="rId481"/>
                <a:stretch>
                  <a:fillRect/>
                </a:stretch>
              </p:blipFill>
              <p:spPr>
                <a:xfrm>
                  <a:off x="9557480" y="2271200"/>
                  <a:ext cx="25632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72" name="Freihand 371">
                  <a:extLst>
                    <a:ext uri="{FF2B5EF4-FFF2-40B4-BE49-F238E27FC236}">
                      <a16:creationId xmlns:a16="http://schemas.microsoft.com/office/drawing/2014/main" id="{40273FDD-DD52-B678-4929-C61F31C8755F}"/>
                    </a:ext>
                  </a:extLst>
                </p14:cNvPr>
                <p14:cNvContentPartPr/>
                <p14:nvPr/>
              </p14:nvContentPartPr>
              <p14:xfrm>
                <a:off x="9774920" y="2127920"/>
                <a:ext cx="205200" cy="183240"/>
              </p14:xfrm>
            </p:contentPart>
          </mc:Choice>
          <mc:Fallback>
            <p:pic>
              <p:nvPicPr>
                <p:cNvPr id="372" name="Freihand 371">
                  <a:extLst>
                    <a:ext uri="{FF2B5EF4-FFF2-40B4-BE49-F238E27FC236}">
                      <a16:creationId xmlns:a16="http://schemas.microsoft.com/office/drawing/2014/main" id="{40273FDD-DD52-B678-4929-C61F31C8755F}"/>
                    </a:ext>
                  </a:extLst>
                </p:cNvPr>
                <p:cNvPicPr/>
                <p:nvPr/>
              </p:nvPicPr>
              <p:blipFill>
                <a:blip r:embed="rId483"/>
                <a:stretch>
                  <a:fillRect/>
                </a:stretch>
              </p:blipFill>
              <p:spPr>
                <a:xfrm>
                  <a:off x="9765920" y="2119280"/>
                  <a:ext cx="222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73" name="Freihand 372">
                  <a:extLst>
                    <a:ext uri="{FF2B5EF4-FFF2-40B4-BE49-F238E27FC236}">
                      <a16:creationId xmlns:a16="http://schemas.microsoft.com/office/drawing/2014/main" id="{74FCEED9-F176-2613-3590-0428F2E23E84}"/>
                    </a:ext>
                  </a:extLst>
                </p14:cNvPr>
                <p14:cNvContentPartPr/>
                <p14:nvPr/>
              </p14:nvContentPartPr>
              <p14:xfrm>
                <a:off x="9978320" y="2071040"/>
                <a:ext cx="346320" cy="182880"/>
              </p14:xfrm>
            </p:contentPart>
          </mc:Choice>
          <mc:Fallback>
            <p:pic>
              <p:nvPicPr>
                <p:cNvPr id="373" name="Freihand 372">
                  <a:extLst>
                    <a:ext uri="{FF2B5EF4-FFF2-40B4-BE49-F238E27FC236}">
                      <a16:creationId xmlns:a16="http://schemas.microsoft.com/office/drawing/2014/main" id="{74FCEED9-F176-2613-3590-0428F2E23E84}"/>
                    </a:ext>
                  </a:extLst>
                </p:cNvPr>
                <p:cNvPicPr/>
                <p:nvPr/>
              </p:nvPicPr>
              <p:blipFill>
                <a:blip r:embed="rId485"/>
                <a:stretch>
                  <a:fillRect/>
                </a:stretch>
              </p:blipFill>
              <p:spPr>
                <a:xfrm>
                  <a:off x="9969320" y="2062400"/>
                  <a:ext cx="363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74" name="Freihand 373">
                  <a:extLst>
                    <a:ext uri="{FF2B5EF4-FFF2-40B4-BE49-F238E27FC236}">
                      <a16:creationId xmlns:a16="http://schemas.microsoft.com/office/drawing/2014/main" id="{E3F04EE4-A232-0A04-8263-CD0CFB35AEA4}"/>
                    </a:ext>
                  </a:extLst>
                </p14:cNvPr>
                <p14:cNvContentPartPr/>
                <p14:nvPr/>
              </p14:nvContentPartPr>
              <p14:xfrm>
                <a:off x="10549280" y="1776200"/>
                <a:ext cx="500040" cy="245520"/>
              </p14:xfrm>
            </p:contentPart>
          </mc:Choice>
          <mc:Fallback>
            <p:pic>
              <p:nvPicPr>
                <p:cNvPr id="374" name="Freihand 373">
                  <a:extLst>
                    <a:ext uri="{FF2B5EF4-FFF2-40B4-BE49-F238E27FC236}">
                      <a16:creationId xmlns:a16="http://schemas.microsoft.com/office/drawing/2014/main" id="{E3F04EE4-A232-0A04-8263-CD0CFB35AEA4}"/>
                    </a:ext>
                  </a:extLst>
                </p:cNvPr>
                <p:cNvPicPr/>
                <p:nvPr/>
              </p:nvPicPr>
              <p:blipFill>
                <a:blip r:embed="rId487"/>
                <a:stretch>
                  <a:fillRect/>
                </a:stretch>
              </p:blipFill>
              <p:spPr>
                <a:xfrm>
                  <a:off x="10540280" y="1767560"/>
                  <a:ext cx="5176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75" name="Freihand 374">
                  <a:extLst>
                    <a:ext uri="{FF2B5EF4-FFF2-40B4-BE49-F238E27FC236}">
                      <a16:creationId xmlns:a16="http://schemas.microsoft.com/office/drawing/2014/main" id="{0D4A958C-F587-5869-D9E8-48374F53AD99}"/>
                    </a:ext>
                  </a:extLst>
                </p14:cNvPr>
                <p14:cNvContentPartPr/>
                <p14:nvPr/>
              </p14:nvContentPartPr>
              <p14:xfrm>
                <a:off x="10890200" y="1630040"/>
                <a:ext cx="16200" cy="27000"/>
              </p14:xfrm>
            </p:contentPart>
          </mc:Choice>
          <mc:Fallback>
            <p:pic>
              <p:nvPicPr>
                <p:cNvPr id="375" name="Freihand 374">
                  <a:extLst>
                    <a:ext uri="{FF2B5EF4-FFF2-40B4-BE49-F238E27FC236}">
                      <a16:creationId xmlns:a16="http://schemas.microsoft.com/office/drawing/2014/main" id="{0D4A958C-F587-5869-D9E8-48374F53AD99}"/>
                    </a:ext>
                  </a:extLst>
                </p:cNvPr>
                <p:cNvPicPr/>
                <p:nvPr/>
              </p:nvPicPr>
              <p:blipFill>
                <a:blip r:embed="rId489"/>
                <a:stretch>
                  <a:fillRect/>
                </a:stretch>
              </p:blipFill>
              <p:spPr>
                <a:xfrm>
                  <a:off x="10881200" y="1621040"/>
                  <a:ext cx="338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76" name="Freihand 375">
                  <a:extLst>
                    <a:ext uri="{FF2B5EF4-FFF2-40B4-BE49-F238E27FC236}">
                      <a16:creationId xmlns:a16="http://schemas.microsoft.com/office/drawing/2014/main" id="{12F339DB-0CA8-83C8-C036-EBE24AE63CC5}"/>
                    </a:ext>
                  </a:extLst>
                </p14:cNvPr>
                <p14:cNvContentPartPr/>
                <p14:nvPr/>
              </p14:nvContentPartPr>
              <p14:xfrm>
                <a:off x="9408080" y="2880320"/>
                <a:ext cx="58320" cy="174960"/>
              </p14:xfrm>
            </p:contentPart>
          </mc:Choice>
          <mc:Fallback>
            <p:pic>
              <p:nvPicPr>
                <p:cNvPr id="376" name="Freihand 375">
                  <a:extLst>
                    <a:ext uri="{FF2B5EF4-FFF2-40B4-BE49-F238E27FC236}">
                      <a16:creationId xmlns:a16="http://schemas.microsoft.com/office/drawing/2014/main" id="{12F339DB-0CA8-83C8-C036-EBE24AE63CC5}"/>
                    </a:ext>
                  </a:extLst>
                </p:cNvPr>
                <p:cNvPicPr/>
                <p:nvPr/>
              </p:nvPicPr>
              <p:blipFill>
                <a:blip r:embed="rId491"/>
                <a:stretch>
                  <a:fillRect/>
                </a:stretch>
              </p:blipFill>
              <p:spPr>
                <a:xfrm>
                  <a:off x="9399080" y="2871680"/>
                  <a:ext cx="759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77" name="Freihand 376">
                  <a:extLst>
                    <a:ext uri="{FF2B5EF4-FFF2-40B4-BE49-F238E27FC236}">
                      <a16:creationId xmlns:a16="http://schemas.microsoft.com/office/drawing/2014/main" id="{A66382F0-8CD2-2D68-4FE9-83DE796737F6}"/>
                    </a:ext>
                  </a:extLst>
                </p14:cNvPr>
                <p14:cNvContentPartPr/>
                <p14:nvPr/>
              </p14:nvContentPartPr>
              <p14:xfrm>
                <a:off x="9328520" y="2746760"/>
                <a:ext cx="82440" cy="17280"/>
              </p14:xfrm>
            </p:contentPart>
          </mc:Choice>
          <mc:Fallback>
            <p:pic>
              <p:nvPicPr>
                <p:cNvPr id="377" name="Freihand 376">
                  <a:extLst>
                    <a:ext uri="{FF2B5EF4-FFF2-40B4-BE49-F238E27FC236}">
                      <a16:creationId xmlns:a16="http://schemas.microsoft.com/office/drawing/2014/main" id="{A66382F0-8CD2-2D68-4FE9-83DE796737F6}"/>
                    </a:ext>
                  </a:extLst>
                </p:cNvPr>
                <p:cNvPicPr/>
                <p:nvPr/>
              </p:nvPicPr>
              <p:blipFill>
                <a:blip r:embed="rId493"/>
                <a:stretch>
                  <a:fillRect/>
                </a:stretch>
              </p:blipFill>
              <p:spPr>
                <a:xfrm>
                  <a:off x="9319880" y="2737760"/>
                  <a:ext cx="100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78" name="Freihand 377">
                  <a:extLst>
                    <a:ext uri="{FF2B5EF4-FFF2-40B4-BE49-F238E27FC236}">
                      <a16:creationId xmlns:a16="http://schemas.microsoft.com/office/drawing/2014/main" id="{6FD26DF9-222A-1858-964F-7BB68AEDC8D7}"/>
                    </a:ext>
                  </a:extLst>
                </p14:cNvPr>
                <p14:cNvContentPartPr/>
                <p14:nvPr/>
              </p14:nvContentPartPr>
              <p14:xfrm>
                <a:off x="9531560" y="2680520"/>
                <a:ext cx="187200" cy="249480"/>
              </p14:xfrm>
            </p:contentPart>
          </mc:Choice>
          <mc:Fallback>
            <p:pic>
              <p:nvPicPr>
                <p:cNvPr id="378" name="Freihand 377">
                  <a:extLst>
                    <a:ext uri="{FF2B5EF4-FFF2-40B4-BE49-F238E27FC236}">
                      <a16:creationId xmlns:a16="http://schemas.microsoft.com/office/drawing/2014/main" id="{6FD26DF9-222A-1858-964F-7BB68AEDC8D7}"/>
                    </a:ext>
                  </a:extLst>
                </p:cNvPr>
                <p:cNvPicPr/>
                <p:nvPr/>
              </p:nvPicPr>
              <p:blipFill>
                <a:blip r:embed="rId495"/>
                <a:stretch>
                  <a:fillRect/>
                </a:stretch>
              </p:blipFill>
              <p:spPr>
                <a:xfrm>
                  <a:off x="9522920" y="2671520"/>
                  <a:ext cx="2048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79" name="Freihand 378">
                  <a:extLst>
                    <a:ext uri="{FF2B5EF4-FFF2-40B4-BE49-F238E27FC236}">
                      <a16:creationId xmlns:a16="http://schemas.microsoft.com/office/drawing/2014/main" id="{B1D0DBAE-3FDA-E820-F769-CEB44213F17C}"/>
                    </a:ext>
                  </a:extLst>
                </p14:cNvPr>
                <p14:cNvContentPartPr/>
                <p14:nvPr/>
              </p14:nvContentPartPr>
              <p14:xfrm>
                <a:off x="9765200" y="2627960"/>
                <a:ext cx="367920" cy="145080"/>
              </p14:xfrm>
            </p:contentPart>
          </mc:Choice>
          <mc:Fallback>
            <p:pic>
              <p:nvPicPr>
                <p:cNvPr id="379" name="Freihand 378">
                  <a:extLst>
                    <a:ext uri="{FF2B5EF4-FFF2-40B4-BE49-F238E27FC236}">
                      <a16:creationId xmlns:a16="http://schemas.microsoft.com/office/drawing/2014/main" id="{B1D0DBAE-3FDA-E820-F769-CEB44213F17C}"/>
                    </a:ext>
                  </a:extLst>
                </p:cNvPr>
                <p:cNvPicPr/>
                <p:nvPr/>
              </p:nvPicPr>
              <p:blipFill>
                <a:blip r:embed="rId497"/>
                <a:stretch>
                  <a:fillRect/>
                </a:stretch>
              </p:blipFill>
              <p:spPr>
                <a:xfrm>
                  <a:off x="9756560" y="2618960"/>
                  <a:ext cx="385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80" name="Freihand 379">
                  <a:extLst>
                    <a:ext uri="{FF2B5EF4-FFF2-40B4-BE49-F238E27FC236}">
                      <a16:creationId xmlns:a16="http://schemas.microsoft.com/office/drawing/2014/main" id="{4BB3FE93-8F39-424E-59ED-10CCA67EB01C}"/>
                    </a:ext>
                  </a:extLst>
                </p14:cNvPr>
                <p14:cNvContentPartPr/>
                <p14:nvPr/>
              </p14:nvContentPartPr>
              <p14:xfrm>
                <a:off x="10157240" y="2437160"/>
                <a:ext cx="242640" cy="203040"/>
              </p14:xfrm>
            </p:contentPart>
          </mc:Choice>
          <mc:Fallback>
            <p:pic>
              <p:nvPicPr>
                <p:cNvPr id="380" name="Freihand 379">
                  <a:extLst>
                    <a:ext uri="{FF2B5EF4-FFF2-40B4-BE49-F238E27FC236}">
                      <a16:creationId xmlns:a16="http://schemas.microsoft.com/office/drawing/2014/main" id="{4BB3FE93-8F39-424E-59ED-10CCA67EB01C}"/>
                    </a:ext>
                  </a:extLst>
                </p:cNvPr>
                <p:cNvPicPr/>
                <p:nvPr/>
              </p:nvPicPr>
              <p:blipFill>
                <a:blip r:embed="rId499"/>
                <a:stretch>
                  <a:fillRect/>
                </a:stretch>
              </p:blipFill>
              <p:spPr>
                <a:xfrm>
                  <a:off x="10148600" y="2428160"/>
                  <a:ext cx="2602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81" name="Freihand 380">
                  <a:extLst>
                    <a:ext uri="{FF2B5EF4-FFF2-40B4-BE49-F238E27FC236}">
                      <a16:creationId xmlns:a16="http://schemas.microsoft.com/office/drawing/2014/main" id="{7311E52D-AB6C-1CCE-75A1-D9FB5F2BB3F9}"/>
                    </a:ext>
                  </a:extLst>
                </p14:cNvPr>
                <p14:cNvContentPartPr/>
                <p14:nvPr/>
              </p14:nvContentPartPr>
              <p14:xfrm>
                <a:off x="10367120" y="2324840"/>
                <a:ext cx="203040" cy="176400"/>
              </p14:xfrm>
            </p:contentPart>
          </mc:Choice>
          <mc:Fallback>
            <p:pic>
              <p:nvPicPr>
                <p:cNvPr id="381" name="Freihand 380">
                  <a:extLst>
                    <a:ext uri="{FF2B5EF4-FFF2-40B4-BE49-F238E27FC236}">
                      <a16:creationId xmlns:a16="http://schemas.microsoft.com/office/drawing/2014/main" id="{7311E52D-AB6C-1CCE-75A1-D9FB5F2BB3F9}"/>
                    </a:ext>
                  </a:extLst>
                </p:cNvPr>
                <p:cNvPicPr/>
                <p:nvPr/>
              </p:nvPicPr>
              <p:blipFill>
                <a:blip r:embed="rId501"/>
                <a:stretch>
                  <a:fillRect/>
                </a:stretch>
              </p:blipFill>
              <p:spPr>
                <a:xfrm>
                  <a:off x="10358120" y="2316200"/>
                  <a:ext cx="220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82" name="Freihand 381">
                  <a:extLst>
                    <a:ext uri="{FF2B5EF4-FFF2-40B4-BE49-F238E27FC236}">
                      <a16:creationId xmlns:a16="http://schemas.microsoft.com/office/drawing/2014/main" id="{A40D562A-26B5-275F-F1FA-062E7DDE2F0B}"/>
                    </a:ext>
                  </a:extLst>
                </p14:cNvPr>
                <p14:cNvContentPartPr/>
                <p14:nvPr/>
              </p14:nvContentPartPr>
              <p14:xfrm>
                <a:off x="10647560" y="2158160"/>
                <a:ext cx="265680" cy="254160"/>
              </p14:xfrm>
            </p:contentPart>
          </mc:Choice>
          <mc:Fallback>
            <p:pic>
              <p:nvPicPr>
                <p:cNvPr id="382" name="Freihand 381">
                  <a:extLst>
                    <a:ext uri="{FF2B5EF4-FFF2-40B4-BE49-F238E27FC236}">
                      <a16:creationId xmlns:a16="http://schemas.microsoft.com/office/drawing/2014/main" id="{A40D562A-26B5-275F-F1FA-062E7DDE2F0B}"/>
                    </a:ext>
                  </a:extLst>
                </p:cNvPr>
                <p:cNvPicPr/>
                <p:nvPr/>
              </p:nvPicPr>
              <p:blipFill>
                <a:blip r:embed="rId503"/>
                <a:stretch>
                  <a:fillRect/>
                </a:stretch>
              </p:blipFill>
              <p:spPr>
                <a:xfrm>
                  <a:off x="10638560" y="2149160"/>
                  <a:ext cx="2833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83" name="Freihand 382">
                  <a:extLst>
                    <a:ext uri="{FF2B5EF4-FFF2-40B4-BE49-F238E27FC236}">
                      <a16:creationId xmlns:a16="http://schemas.microsoft.com/office/drawing/2014/main" id="{B21CB217-3198-32B0-003E-27BFF006A901}"/>
                    </a:ext>
                  </a:extLst>
                </p14:cNvPr>
                <p14:cNvContentPartPr/>
                <p14:nvPr/>
              </p14:nvContentPartPr>
              <p14:xfrm>
                <a:off x="10965080" y="2138360"/>
                <a:ext cx="258840" cy="67680"/>
              </p14:xfrm>
            </p:contentPart>
          </mc:Choice>
          <mc:Fallback>
            <p:pic>
              <p:nvPicPr>
                <p:cNvPr id="383" name="Freihand 382">
                  <a:extLst>
                    <a:ext uri="{FF2B5EF4-FFF2-40B4-BE49-F238E27FC236}">
                      <a16:creationId xmlns:a16="http://schemas.microsoft.com/office/drawing/2014/main" id="{B21CB217-3198-32B0-003E-27BFF006A901}"/>
                    </a:ext>
                  </a:extLst>
                </p:cNvPr>
                <p:cNvPicPr/>
                <p:nvPr/>
              </p:nvPicPr>
              <p:blipFill>
                <a:blip r:embed="rId505"/>
                <a:stretch>
                  <a:fillRect/>
                </a:stretch>
              </p:blipFill>
              <p:spPr>
                <a:xfrm>
                  <a:off x="10956440" y="2129720"/>
                  <a:ext cx="276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84" name="Freihand 383">
                  <a:extLst>
                    <a:ext uri="{FF2B5EF4-FFF2-40B4-BE49-F238E27FC236}">
                      <a16:creationId xmlns:a16="http://schemas.microsoft.com/office/drawing/2014/main" id="{EA3515F5-5CAE-7449-9519-7752112F2558}"/>
                    </a:ext>
                  </a:extLst>
                </p14:cNvPr>
                <p14:cNvContentPartPr/>
                <p14:nvPr/>
              </p14:nvContentPartPr>
              <p14:xfrm>
                <a:off x="9476840" y="3030800"/>
                <a:ext cx="292320" cy="330480"/>
              </p14:xfrm>
            </p:contentPart>
          </mc:Choice>
          <mc:Fallback>
            <p:pic>
              <p:nvPicPr>
                <p:cNvPr id="384" name="Freihand 383">
                  <a:extLst>
                    <a:ext uri="{FF2B5EF4-FFF2-40B4-BE49-F238E27FC236}">
                      <a16:creationId xmlns:a16="http://schemas.microsoft.com/office/drawing/2014/main" id="{EA3515F5-5CAE-7449-9519-7752112F2558}"/>
                    </a:ext>
                  </a:extLst>
                </p:cNvPr>
                <p:cNvPicPr/>
                <p:nvPr/>
              </p:nvPicPr>
              <p:blipFill>
                <a:blip r:embed="rId507"/>
                <a:stretch>
                  <a:fillRect/>
                </a:stretch>
              </p:blipFill>
              <p:spPr>
                <a:xfrm>
                  <a:off x="9467840" y="3022160"/>
                  <a:ext cx="3099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85" name="Freihand 384">
                  <a:extLst>
                    <a:ext uri="{FF2B5EF4-FFF2-40B4-BE49-F238E27FC236}">
                      <a16:creationId xmlns:a16="http://schemas.microsoft.com/office/drawing/2014/main" id="{70CD54EB-A52A-45D9-3AEA-46A585BB281E}"/>
                    </a:ext>
                  </a:extLst>
                </p14:cNvPr>
                <p14:cNvContentPartPr/>
                <p14:nvPr/>
              </p14:nvContentPartPr>
              <p14:xfrm>
                <a:off x="9746840" y="3073640"/>
                <a:ext cx="211680" cy="182520"/>
              </p14:xfrm>
            </p:contentPart>
          </mc:Choice>
          <mc:Fallback>
            <p:pic>
              <p:nvPicPr>
                <p:cNvPr id="385" name="Freihand 384">
                  <a:extLst>
                    <a:ext uri="{FF2B5EF4-FFF2-40B4-BE49-F238E27FC236}">
                      <a16:creationId xmlns:a16="http://schemas.microsoft.com/office/drawing/2014/main" id="{70CD54EB-A52A-45D9-3AEA-46A585BB281E}"/>
                    </a:ext>
                  </a:extLst>
                </p:cNvPr>
                <p:cNvPicPr/>
                <p:nvPr/>
              </p:nvPicPr>
              <p:blipFill>
                <a:blip r:embed="rId509"/>
                <a:stretch>
                  <a:fillRect/>
                </a:stretch>
              </p:blipFill>
              <p:spPr>
                <a:xfrm>
                  <a:off x="9737840" y="3065000"/>
                  <a:ext cx="229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86" name="Freihand 385">
                  <a:extLst>
                    <a:ext uri="{FF2B5EF4-FFF2-40B4-BE49-F238E27FC236}">
                      <a16:creationId xmlns:a16="http://schemas.microsoft.com/office/drawing/2014/main" id="{721A24DF-1B3A-3C10-CE48-1257838448AA}"/>
                    </a:ext>
                  </a:extLst>
                </p14:cNvPr>
                <p14:cNvContentPartPr/>
                <p14:nvPr/>
              </p14:nvContentPartPr>
              <p14:xfrm>
                <a:off x="10037000" y="3002000"/>
                <a:ext cx="150840" cy="102240"/>
              </p14:xfrm>
            </p:contentPart>
          </mc:Choice>
          <mc:Fallback>
            <p:pic>
              <p:nvPicPr>
                <p:cNvPr id="386" name="Freihand 385">
                  <a:extLst>
                    <a:ext uri="{FF2B5EF4-FFF2-40B4-BE49-F238E27FC236}">
                      <a16:creationId xmlns:a16="http://schemas.microsoft.com/office/drawing/2014/main" id="{721A24DF-1B3A-3C10-CE48-1257838448AA}"/>
                    </a:ext>
                  </a:extLst>
                </p:cNvPr>
                <p:cNvPicPr/>
                <p:nvPr/>
              </p:nvPicPr>
              <p:blipFill>
                <a:blip r:embed="rId511"/>
                <a:stretch>
                  <a:fillRect/>
                </a:stretch>
              </p:blipFill>
              <p:spPr>
                <a:xfrm>
                  <a:off x="10028000" y="2993000"/>
                  <a:ext cx="168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87" name="Freihand 386">
                  <a:extLst>
                    <a:ext uri="{FF2B5EF4-FFF2-40B4-BE49-F238E27FC236}">
                      <a16:creationId xmlns:a16="http://schemas.microsoft.com/office/drawing/2014/main" id="{018BA571-222F-1307-295F-538D384EDB28}"/>
                    </a:ext>
                  </a:extLst>
                </p14:cNvPr>
                <p14:cNvContentPartPr/>
                <p14:nvPr/>
              </p14:nvContentPartPr>
              <p14:xfrm>
                <a:off x="10285040" y="2744600"/>
                <a:ext cx="208440" cy="234360"/>
              </p14:xfrm>
            </p:contentPart>
          </mc:Choice>
          <mc:Fallback>
            <p:pic>
              <p:nvPicPr>
                <p:cNvPr id="387" name="Freihand 386">
                  <a:extLst>
                    <a:ext uri="{FF2B5EF4-FFF2-40B4-BE49-F238E27FC236}">
                      <a16:creationId xmlns:a16="http://schemas.microsoft.com/office/drawing/2014/main" id="{018BA571-222F-1307-295F-538D384EDB28}"/>
                    </a:ext>
                  </a:extLst>
                </p:cNvPr>
                <p:cNvPicPr/>
                <p:nvPr/>
              </p:nvPicPr>
              <p:blipFill>
                <a:blip r:embed="rId513"/>
                <a:stretch>
                  <a:fillRect/>
                </a:stretch>
              </p:blipFill>
              <p:spPr>
                <a:xfrm>
                  <a:off x="10276040" y="2735960"/>
                  <a:ext cx="2260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88" name="Freihand 387">
                  <a:extLst>
                    <a:ext uri="{FF2B5EF4-FFF2-40B4-BE49-F238E27FC236}">
                      <a16:creationId xmlns:a16="http://schemas.microsoft.com/office/drawing/2014/main" id="{401924E4-19D3-A8A8-3E4C-72F5B9A66717}"/>
                    </a:ext>
                  </a:extLst>
                </p14:cNvPr>
                <p14:cNvContentPartPr/>
                <p14:nvPr/>
              </p14:nvContentPartPr>
              <p14:xfrm>
                <a:off x="10507160" y="2625800"/>
                <a:ext cx="203400" cy="254520"/>
              </p14:xfrm>
            </p:contentPart>
          </mc:Choice>
          <mc:Fallback>
            <p:pic>
              <p:nvPicPr>
                <p:cNvPr id="388" name="Freihand 387">
                  <a:extLst>
                    <a:ext uri="{FF2B5EF4-FFF2-40B4-BE49-F238E27FC236}">
                      <a16:creationId xmlns:a16="http://schemas.microsoft.com/office/drawing/2014/main" id="{401924E4-19D3-A8A8-3E4C-72F5B9A66717}"/>
                    </a:ext>
                  </a:extLst>
                </p:cNvPr>
                <p:cNvPicPr/>
                <p:nvPr/>
              </p:nvPicPr>
              <p:blipFill>
                <a:blip r:embed="rId515"/>
                <a:stretch>
                  <a:fillRect/>
                </a:stretch>
              </p:blipFill>
              <p:spPr>
                <a:xfrm>
                  <a:off x="10498520" y="2616800"/>
                  <a:ext cx="2210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89" name="Freihand 388">
                  <a:extLst>
                    <a:ext uri="{FF2B5EF4-FFF2-40B4-BE49-F238E27FC236}">
                      <a16:creationId xmlns:a16="http://schemas.microsoft.com/office/drawing/2014/main" id="{62BFFDD2-548E-285A-1D77-D0B82FE814F2}"/>
                    </a:ext>
                  </a:extLst>
                </p14:cNvPr>
                <p14:cNvContentPartPr/>
                <p14:nvPr/>
              </p14:nvContentPartPr>
              <p14:xfrm>
                <a:off x="10683200" y="2534720"/>
                <a:ext cx="83520" cy="105120"/>
              </p14:xfrm>
            </p:contentPart>
          </mc:Choice>
          <mc:Fallback>
            <p:pic>
              <p:nvPicPr>
                <p:cNvPr id="389" name="Freihand 388">
                  <a:extLst>
                    <a:ext uri="{FF2B5EF4-FFF2-40B4-BE49-F238E27FC236}">
                      <a16:creationId xmlns:a16="http://schemas.microsoft.com/office/drawing/2014/main" id="{62BFFDD2-548E-285A-1D77-D0B82FE814F2}"/>
                    </a:ext>
                  </a:extLst>
                </p:cNvPr>
                <p:cNvPicPr/>
                <p:nvPr/>
              </p:nvPicPr>
              <p:blipFill>
                <a:blip r:embed="rId517"/>
                <a:stretch>
                  <a:fillRect/>
                </a:stretch>
              </p:blipFill>
              <p:spPr>
                <a:xfrm>
                  <a:off x="10674560" y="2526080"/>
                  <a:ext cx="101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90" name="Freihand 389">
                  <a:extLst>
                    <a:ext uri="{FF2B5EF4-FFF2-40B4-BE49-F238E27FC236}">
                      <a16:creationId xmlns:a16="http://schemas.microsoft.com/office/drawing/2014/main" id="{41B1041D-5645-101A-B976-4621CA0CA6FA}"/>
                    </a:ext>
                  </a:extLst>
                </p14:cNvPr>
                <p14:cNvContentPartPr/>
                <p14:nvPr/>
              </p14:nvContentPartPr>
              <p14:xfrm>
                <a:off x="10814240" y="2466680"/>
                <a:ext cx="405360" cy="262080"/>
              </p14:xfrm>
            </p:contentPart>
          </mc:Choice>
          <mc:Fallback>
            <p:pic>
              <p:nvPicPr>
                <p:cNvPr id="390" name="Freihand 389">
                  <a:extLst>
                    <a:ext uri="{FF2B5EF4-FFF2-40B4-BE49-F238E27FC236}">
                      <a16:creationId xmlns:a16="http://schemas.microsoft.com/office/drawing/2014/main" id="{41B1041D-5645-101A-B976-4621CA0CA6FA}"/>
                    </a:ext>
                  </a:extLst>
                </p:cNvPr>
                <p:cNvPicPr/>
                <p:nvPr/>
              </p:nvPicPr>
              <p:blipFill>
                <a:blip r:embed="rId519"/>
                <a:stretch>
                  <a:fillRect/>
                </a:stretch>
              </p:blipFill>
              <p:spPr>
                <a:xfrm>
                  <a:off x="10805240" y="2457680"/>
                  <a:ext cx="4230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91" name="Freihand 390">
                  <a:extLst>
                    <a:ext uri="{FF2B5EF4-FFF2-40B4-BE49-F238E27FC236}">
                      <a16:creationId xmlns:a16="http://schemas.microsoft.com/office/drawing/2014/main" id="{94BB7C87-97D1-5677-BC05-D6AC5071E9B5}"/>
                    </a:ext>
                  </a:extLst>
                </p14:cNvPr>
                <p14:cNvContentPartPr/>
                <p14:nvPr/>
              </p14:nvContentPartPr>
              <p14:xfrm>
                <a:off x="11321480" y="2389280"/>
                <a:ext cx="135360" cy="84960"/>
              </p14:xfrm>
            </p:contentPart>
          </mc:Choice>
          <mc:Fallback>
            <p:pic>
              <p:nvPicPr>
                <p:cNvPr id="391" name="Freihand 390">
                  <a:extLst>
                    <a:ext uri="{FF2B5EF4-FFF2-40B4-BE49-F238E27FC236}">
                      <a16:creationId xmlns:a16="http://schemas.microsoft.com/office/drawing/2014/main" id="{94BB7C87-97D1-5677-BC05-D6AC5071E9B5}"/>
                    </a:ext>
                  </a:extLst>
                </p:cNvPr>
                <p:cNvPicPr/>
                <p:nvPr/>
              </p:nvPicPr>
              <p:blipFill>
                <a:blip r:embed="rId521"/>
                <a:stretch>
                  <a:fillRect/>
                </a:stretch>
              </p:blipFill>
              <p:spPr>
                <a:xfrm>
                  <a:off x="11312480" y="2380280"/>
                  <a:ext cx="153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92" name="Freihand 391">
                  <a:extLst>
                    <a:ext uri="{FF2B5EF4-FFF2-40B4-BE49-F238E27FC236}">
                      <a16:creationId xmlns:a16="http://schemas.microsoft.com/office/drawing/2014/main" id="{0B9AD01C-6FE4-32C2-ED1C-F1E69C463E92}"/>
                    </a:ext>
                  </a:extLst>
                </p14:cNvPr>
                <p14:cNvContentPartPr/>
                <p14:nvPr/>
              </p14:nvContentPartPr>
              <p14:xfrm>
                <a:off x="9736040" y="3510320"/>
                <a:ext cx="270720" cy="254520"/>
              </p14:xfrm>
            </p:contentPart>
          </mc:Choice>
          <mc:Fallback>
            <p:pic>
              <p:nvPicPr>
                <p:cNvPr id="392" name="Freihand 391">
                  <a:extLst>
                    <a:ext uri="{FF2B5EF4-FFF2-40B4-BE49-F238E27FC236}">
                      <a16:creationId xmlns:a16="http://schemas.microsoft.com/office/drawing/2014/main" id="{0B9AD01C-6FE4-32C2-ED1C-F1E69C463E92}"/>
                    </a:ext>
                  </a:extLst>
                </p:cNvPr>
                <p:cNvPicPr/>
                <p:nvPr/>
              </p:nvPicPr>
              <p:blipFill>
                <a:blip r:embed="rId523"/>
                <a:stretch>
                  <a:fillRect/>
                </a:stretch>
              </p:blipFill>
              <p:spPr>
                <a:xfrm>
                  <a:off x="9727040" y="3501680"/>
                  <a:ext cx="2883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93" name="Freihand 392">
                  <a:extLst>
                    <a:ext uri="{FF2B5EF4-FFF2-40B4-BE49-F238E27FC236}">
                      <a16:creationId xmlns:a16="http://schemas.microsoft.com/office/drawing/2014/main" id="{E316CA43-5138-7554-BDAF-A696CBB5B2DB}"/>
                    </a:ext>
                  </a:extLst>
                </p14:cNvPr>
                <p14:cNvContentPartPr/>
                <p14:nvPr/>
              </p14:nvContentPartPr>
              <p14:xfrm>
                <a:off x="10044920" y="3417080"/>
                <a:ext cx="229320" cy="336600"/>
              </p14:xfrm>
            </p:contentPart>
          </mc:Choice>
          <mc:Fallback>
            <p:pic>
              <p:nvPicPr>
                <p:cNvPr id="393" name="Freihand 392">
                  <a:extLst>
                    <a:ext uri="{FF2B5EF4-FFF2-40B4-BE49-F238E27FC236}">
                      <a16:creationId xmlns:a16="http://schemas.microsoft.com/office/drawing/2014/main" id="{E316CA43-5138-7554-BDAF-A696CBB5B2DB}"/>
                    </a:ext>
                  </a:extLst>
                </p:cNvPr>
                <p:cNvPicPr/>
                <p:nvPr/>
              </p:nvPicPr>
              <p:blipFill>
                <a:blip r:embed="rId525"/>
                <a:stretch>
                  <a:fillRect/>
                </a:stretch>
              </p:blipFill>
              <p:spPr>
                <a:xfrm>
                  <a:off x="10035920" y="3408440"/>
                  <a:ext cx="24696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94" name="Freihand 393">
                  <a:extLst>
                    <a:ext uri="{FF2B5EF4-FFF2-40B4-BE49-F238E27FC236}">
                      <a16:creationId xmlns:a16="http://schemas.microsoft.com/office/drawing/2014/main" id="{022E9FCB-8AC1-F498-0CA9-BB072971EC22}"/>
                    </a:ext>
                  </a:extLst>
                </p14:cNvPr>
                <p14:cNvContentPartPr/>
                <p14:nvPr/>
              </p14:nvContentPartPr>
              <p14:xfrm>
                <a:off x="10249760" y="3212600"/>
                <a:ext cx="136080" cy="244440"/>
              </p14:xfrm>
            </p:contentPart>
          </mc:Choice>
          <mc:Fallback>
            <p:pic>
              <p:nvPicPr>
                <p:cNvPr id="394" name="Freihand 393">
                  <a:extLst>
                    <a:ext uri="{FF2B5EF4-FFF2-40B4-BE49-F238E27FC236}">
                      <a16:creationId xmlns:a16="http://schemas.microsoft.com/office/drawing/2014/main" id="{022E9FCB-8AC1-F498-0CA9-BB072971EC22}"/>
                    </a:ext>
                  </a:extLst>
                </p:cNvPr>
                <p:cNvPicPr/>
                <p:nvPr/>
              </p:nvPicPr>
              <p:blipFill>
                <a:blip r:embed="rId527"/>
                <a:stretch>
                  <a:fillRect/>
                </a:stretch>
              </p:blipFill>
              <p:spPr>
                <a:xfrm>
                  <a:off x="10241120" y="3203960"/>
                  <a:ext cx="1537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95" name="Freihand 394">
                  <a:extLst>
                    <a:ext uri="{FF2B5EF4-FFF2-40B4-BE49-F238E27FC236}">
                      <a16:creationId xmlns:a16="http://schemas.microsoft.com/office/drawing/2014/main" id="{54861D17-8405-F919-60DD-D64DED7226F5}"/>
                    </a:ext>
                  </a:extLst>
                </p14:cNvPr>
                <p14:cNvContentPartPr/>
                <p14:nvPr/>
              </p14:nvContentPartPr>
              <p14:xfrm>
                <a:off x="10466840" y="3169760"/>
                <a:ext cx="326520" cy="171720"/>
              </p14:xfrm>
            </p:contentPart>
          </mc:Choice>
          <mc:Fallback>
            <p:pic>
              <p:nvPicPr>
                <p:cNvPr id="395" name="Freihand 394">
                  <a:extLst>
                    <a:ext uri="{FF2B5EF4-FFF2-40B4-BE49-F238E27FC236}">
                      <a16:creationId xmlns:a16="http://schemas.microsoft.com/office/drawing/2014/main" id="{54861D17-8405-F919-60DD-D64DED7226F5}"/>
                    </a:ext>
                  </a:extLst>
                </p:cNvPr>
                <p:cNvPicPr/>
                <p:nvPr/>
              </p:nvPicPr>
              <p:blipFill>
                <a:blip r:embed="rId529"/>
                <a:stretch>
                  <a:fillRect/>
                </a:stretch>
              </p:blipFill>
              <p:spPr>
                <a:xfrm>
                  <a:off x="10457840" y="3160760"/>
                  <a:ext cx="344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96" name="Freihand 395">
                  <a:extLst>
                    <a:ext uri="{FF2B5EF4-FFF2-40B4-BE49-F238E27FC236}">
                      <a16:creationId xmlns:a16="http://schemas.microsoft.com/office/drawing/2014/main" id="{EC52A9E8-58C6-1FBA-8A85-B984BBF39050}"/>
                    </a:ext>
                  </a:extLst>
                </p14:cNvPr>
                <p14:cNvContentPartPr/>
                <p14:nvPr/>
              </p14:nvContentPartPr>
              <p14:xfrm>
                <a:off x="10722800" y="3013520"/>
                <a:ext cx="83520" cy="38880"/>
              </p14:xfrm>
            </p:contentPart>
          </mc:Choice>
          <mc:Fallback>
            <p:pic>
              <p:nvPicPr>
                <p:cNvPr id="396" name="Freihand 395">
                  <a:extLst>
                    <a:ext uri="{FF2B5EF4-FFF2-40B4-BE49-F238E27FC236}">
                      <a16:creationId xmlns:a16="http://schemas.microsoft.com/office/drawing/2014/main" id="{EC52A9E8-58C6-1FBA-8A85-B984BBF39050}"/>
                    </a:ext>
                  </a:extLst>
                </p:cNvPr>
                <p:cNvPicPr/>
                <p:nvPr/>
              </p:nvPicPr>
              <p:blipFill>
                <a:blip r:embed="rId531"/>
                <a:stretch>
                  <a:fillRect/>
                </a:stretch>
              </p:blipFill>
              <p:spPr>
                <a:xfrm>
                  <a:off x="10714160" y="3004520"/>
                  <a:ext cx="101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97" name="Freihand 396">
                  <a:extLst>
                    <a:ext uri="{FF2B5EF4-FFF2-40B4-BE49-F238E27FC236}">
                      <a16:creationId xmlns:a16="http://schemas.microsoft.com/office/drawing/2014/main" id="{ABEF0997-331F-E422-2E74-B2892DB41D9C}"/>
                    </a:ext>
                  </a:extLst>
                </p14:cNvPr>
                <p14:cNvContentPartPr/>
                <p14:nvPr/>
              </p14:nvContentPartPr>
              <p14:xfrm>
                <a:off x="10852400" y="3020360"/>
                <a:ext cx="165960" cy="150840"/>
              </p14:xfrm>
            </p:contentPart>
          </mc:Choice>
          <mc:Fallback>
            <p:pic>
              <p:nvPicPr>
                <p:cNvPr id="397" name="Freihand 396">
                  <a:extLst>
                    <a:ext uri="{FF2B5EF4-FFF2-40B4-BE49-F238E27FC236}">
                      <a16:creationId xmlns:a16="http://schemas.microsoft.com/office/drawing/2014/main" id="{ABEF0997-331F-E422-2E74-B2892DB41D9C}"/>
                    </a:ext>
                  </a:extLst>
                </p:cNvPr>
                <p:cNvPicPr/>
                <p:nvPr/>
              </p:nvPicPr>
              <p:blipFill>
                <a:blip r:embed="rId533"/>
                <a:stretch>
                  <a:fillRect/>
                </a:stretch>
              </p:blipFill>
              <p:spPr>
                <a:xfrm>
                  <a:off x="10843400" y="3011720"/>
                  <a:ext cx="183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98" name="Freihand 397">
                  <a:extLst>
                    <a:ext uri="{FF2B5EF4-FFF2-40B4-BE49-F238E27FC236}">
                      <a16:creationId xmlns:a16="http://schemas.microsoft.com/office/drawing/2014/main" id="{B4425EB9-2CE0-E0A3-D354-90C695A43E95}"/>
                    </a:ext>
                  </a:extLst>
                </p14:cNvPr>
                <p14:cNvContentPartPr/>
                <p14:nvPr/>
              </p14:nvContentPartPr>
              <p14:xfrm>
                <a:off x="11006480" y="2793560"/>
                <a:ext cx="412920" cy="287280"/>
              </p14:xfrm>
            </p:contentPart>
          </mc:Choice>
          <mc:Fallback>
            <p:pic>
              <p:nvPicPr>
                <p:cNvPr id="398" name="Freihand 397">
                  <a:extLst>
                    <a:ext uri="{FF2B5EF4-FFF2-40B4-BE49-F238E27FC236}">
                      <a16:creationId xmlns:a16="http://schemas.microsoft.com/office/drawing/2014/main" id="{B4425EB9-2CE0-E0A3-D354-90C695A43E95}"/>
                    </a:ext>
                  </a:extLst>
                </p:cNvPr>
                <p:cNvPicPr/>
                <p:nvPr/>
              </p:nvPicPr>
              <p:blipFill>
                <a:blip r:embed="rId535"/>
                <a:stretch>
                  <a:fillRect/>
                </a:stretch>
              </p:blipFill>
              <p:spPr>
                <a:xfrm>
                  <a:off x="10997480" y="2784560"/>
                  <a:ext cx="4305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99" name="Freihand 398">
                  <a:extLst>
                    <a:ext uri="{FF2B5EF4-FFF2-40B4-BE49-F238E27FC236}">
                      <a16:creationId xmlns:a16="http://schemas.microsoft.com/office/drawing/2014/main" id="{CA695452-186C-B00A-29F1-57ACD89ED227}"/>
                    </a:ext>
                  </a:extLst>
                </p14:cNvPr>
                <p14:cNvContentPartPr/>
                <p14:nvPr/>
              </p14:nvContentPartPr>
              <p14:xfrm>
                <a:off x="11520560" y="2465600"/>
                <a:ext cx="146520" cy="336600"/>
              </p14:xfrm>
            </p:contentPart>
          </mc:Choice>
          <mc:Fallback>
            <p:pic>
              <p:nvPicPr>
                <p:cNvPr id="399" name="Freihand 398">
                  <a:extLst>
                    <a:ext uri="{FF2B5EF4-FFF2-40B4-BE49-F238E27FC236}">
                      <a16:creationId xmlns:a16="http://schemas.microsoft.com/office/drawing/2014/main" id="{CA695452-186C-B00A-29F1-57ACD89ED227}"/>
                    </a:ext>
                  </a:extLst>
                </p:cNvPr>
                <p:cNvPicPr/>
                <p:nvPr/>
              </p:nvPicPr>
              <p:blipFill>
                <a:blip r:embed="rId537"/>
                <a:stretch>
                  <a:fillRect/>
                </a:stretch>
              </p:blipFill>
              <p:spPr>
                <a:xfrm>
                  <a:off x="11511920" y="2456960"/>
                  <a:ext cx="16416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00" name="Freihand 399">
                  <a:extLst>
                    <a:ext uri="{FF2B5EF4-FFF2-40B4-BE49-F238E27FC236}">
                      <a16:creationId xmlns:a16="http://schemas.microsoft.com/office/drawing/2014/main" id="{580782A7-BAEE-FB44-4FF4-0EE21A333BC1}"/>
                    </a:ext>
                  </a:extLst>
                </p14:cNvPr>
                <p14:cNvContentPartPr/>
                <p14:nvPr/>
              </p14:nvContentPartPr>
              <p14:xfrm>
                <a:off x="11683640" y="2871680"/>
                <a:ext cx="74520" cy="92880"/>
              </p14:xfrm>
            </p:contentPart>
          </mc:Choice>
          <mc:Fallback>
            <p:pic>
              <p:nvPicPr>
                <p:cNvPr id="400" name="Freihand 399">
                  <a:extLst>
                    <a:ext uri="{FF2B5EF4-FFF2-40B4-BE49-F238E27FC236}">
                      <a16:creationId xmlns:a16="http://schemas.microsoft.com/office/drawing/2014/main" id="{580782A7-BAEE-FB44-4FF4-0EE21A333BC1}"/>
                    </a:ext>
                  </a:extLst>
                </p:cNvPr>
                <p:cNvPicPr/>
                <p:nvPr/>
              </p:nvPicPr>
              <p:blipFill>
                <a:blip r:embed="rId539"/>
                <a:stretch>
                  <a:fillRect/>
                </a:stretch>
              </p:blipFill>
              <p:spPr>
                <a:xfrm>
                  <a:off x="11674640" y="2862680"/>
                  <a:ext cx="92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11" name="Freihand 410">
                  <a:extLst>
                    <a:ext uri="{FF2B5EF4-FFF2-40B4-BE49-F238E27FC236}">
                      <a16:creationId xmlns:a16="http://schemas.microsoft.com/office/drawing/2014/main" id="{71C74EB7-F68C-CCF1-8924-A1BC5ABEE5DB}"/>
                    </a:ext>
                  </a:extLst>
                </p14:cNvPr>
                <p14:cNvContentPartPr/>
                <p14:nvPr/>
              </p14:nvContentPartPr>
              <p14:xfrm>
                <a:off x="8991920" y="380120"/>
                <a:ext cx="3096720" cy="3658320"/>
              </p14:xfrm>
            </p:contentPart>
          </mc:Choice>
          <mc:Fallback>
            <p:pic>
              <p:nvPicPr>
                <p:cNvPr id="411" name="Freihand 410">
                  <a:extLst>
                    <a:ext uri="{FF2B5EF4-FFF2-40B4-BE49-F238E27FC236}">
                      <a16:creationId xmlns:a16="http://schemas.microsoft.com/office/drawing/2014/main" id="{71C74EB7-F68C-CCF1-8924-A1BC5ABEE5DB}"/>
                    </a:ext>
                  </a:extLst>
                </p:cNvPr>
                <p:cNvPicPr/>
                <p:nvPr/>
              </p:nvPicPr>
              <p:blipFill>
                <a:blip r:embed="rId541"/>
                <a:stretch>
                  <a:fillRect/>
                </a:stretch>
              </p:blipFill>
              <p:spPr>
                <a:xfrm>
                  <a:off x="8982920" y="371480"/>
                  <a:ext cx="3114360" cy="3675960"/>
                </a:xfrm>
                <a:prstGeom prst="rect">
                  <a:avLst/>
                </a:prstGeom>
              </p:spPr>
            </p:pic>
          </mc:Fallback>
        </mc:AlternateContent>
      </p:grpSp>
    </p:spTree>
    <p:extLst>
      <p:ext uri="{BB962C8B-B14F-4D97-AF65-F5344CB8AC3E}">
        <p14:creationId xmlns:p14="http://schemas.microsoft.com/office/powerpoint/2010/main" val="4185874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36599" y="129179"/>
            <a:ext cx="7598011" cy="744941"/>
          </a:xfrm>
          <a:prstGeom prst="rect">
            <a:avLst/>
          </a:prstGeom>
          <a:noFill/>
          <a:ln>
            <a:noFill/>
          </a:ln>
        </p:spPr>
        <p:txBody>
          <a:bodyPr lIns="81646" tIns="40823" rIns="81646" bIns="40823" anchor="ctr" anchorCtr="1"/>
          <a:lstStyle/>
          <a:p>
            <a:r>
              <a:rPr lang="de-DE" sz="2903" dirty="0"/>
              <a:t>Kritischer Spieler</a:t>
            </a:r>
            <a:endParaRPr lang="en-US" sz="2903" dirty="0">
              <a:solidFill>
                <a:sysClr val="windowText" lastClr="000000"/>
              </a:solidFill>
            </a:endParaRPr>
          </a:p>
        </p:txBody>
      </p:sp>
      <p:sp>
        <p:nvSpPr>
          <p:cNvPr id="3" name="Textfeld 2"/>
          <p:cNvSpPr txBox="1"/>
          <p:nvPr/>
        </p:nvSpPr>
        <p:spPr>
          <a:xfrm>
            <a:off x="405116" y="815842"/>
            <a:ext cx="8361517" cy="5226316"/>
          </a:xfrm>
          <a:prstGeom prst="rect">
            <a:avLst/>
          </a:prstGeom>
          <a:noFill/>
        </p:spPr>
        <p:txBody>
          <a:bodyPr wrap="square" rtlCol="0">
            <a:noAutofit/>
          </a:bodyPr>
          <a:lstStyle/>
          <a:p>
            <a:pPr marL="414772" indent="-414772">
              <a:buFont typeface="Arial" panose="020B0604020202020204" pitchFamily="34" charset="0"/>
              <a:buChar char="•"/>
            </a:pPr>
            <a:r>
              <a:rPr lang="en-US" sz="2540" dirty="0" err="1"/>
              <a:t>Wie</a:t>
            </a:r>
            <a:r>
              <a:rPr lang="en-US" sz="2540" dirty="0"/>
              <a:t> </a:t>
            </a:r>
            <a:r>
              <a:rPr lang="en-US" sz="2540" dirty="0" err="1"/>
              <a:t>lässt</a:t>
            </a:r>
            <a:r>
              <a:rPr lang="en-US" sz="2540" dirty="0"/>
              <a:t> </a:t>
            </a:r>
            <a:r>
              <a:rPr lang="en-US" sz="2540" dirty="0" err="1"/>
              <a:t>sich</a:t>
            </a:r>
            <a:r>
              <a:rPr lang="en-US" sz="2540" dirty="0"/>
              <a:t> die </a:t>
            </a:r>
            <a:r>
              <a:rPr lang="en-US" sz="2540" dirty="0" err="1"/>
              <a:t>Macht</a:t>
            </a:r>
            <a:r>
              <a:rPr lang="en-US" sz="2540" dirty="0"/>
              <a:t> </a:t>
            </a:r>
            <a:r>
              <a:rPr lang="en-US" sz="2540" dirty="0" err="1"/>
              <a:t>eines</a:t>
            </a:r>
            <a:r>
              <a:rPr lang="en-US" sz="2540" dirty="0"/>
              <a:t> </a:t>
            </a:r>
            <a:r>
              <a:rPr lang="en-US" sz="2540" dirty="0" err="1"/>
              <a:t>Spielers</a:t>
            </a:r>
            <a:r>
              <a:rPr lang="en-US" sz="2540" dirty="0"/>
              <a:t> in </a:t>
            </a:r>
            <a:r>
              <a:rPr lang="en-US" sz="2540" dirty="0" err="1"/>
              <a:t>einem</a:t>
            </a:r>
            <a:r>
              <a:rPr lang="en-US" sz="2540" dirty="0"/>
              <a:t> </a:t>
            </a:r>
            <a:r>
              <a:rPr lang="en-US" sz="2540" dirty="0" err="1"/>
              <a:t>Abstimmungssystem</a:t>
            </a:r>
            <a:r>
              <a:rPr lang="en-US" sz="2540" dirty="0"/>
              <a:t> </a:t>
            </a:r>
            <a:r>
              <a:rPr lang="en-US" sz="2540" dirty="0" err="1"/>
              <a:t>messen</a:t>
            </a:r>
            <a:r>
              <a:rPr lang="en-US" sz="2540" dirty="0"/>
              <a:t>?</a:t>
            </a:r>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Idee</a:t>
            </a:r>
            <a:r>
              <a:rPr lang="en-US" sz="2540" dirty="0"/>
              <a:t>: </a:t>
            </a:r>
            <a:r>
              <a:rPr lang="en-US" sz="2540" dirty="0" err="1"/>
              <a:t>Wie</a:t>
            </a:r>
            <a:r>
              <a:rPr lang="en-US" sz="2540" dirty="0"/>
              <a:t> oft </a:t>
            </a:r>
            <a:r>
              <a:rPr lang="en-US" sz="2540" dirty="0" err="1"/>
              <a:t>ist</a:t>
            </a:r>
            <a:r>
              <a:rPr lang="en-US" sz="2540" dirty="0"/>
              <a:t> </a:t>
            </a:r>
            <a:r>
              <a:rPr lang="en-US" sz="2540" dirty="0" err="1"/>
              <a:t>ein</a:t>
            </a:r>
            <a:r>
              <a:rPr lang="en-US" sz="2540" dirty="0"/>
              <a:t> </a:t>
            </a:r>
            <a:r>
              <a:rPr lang="en-US" sz="2540" dirty="0" err="1"/>
              <a:t>Spieler</a:t>
            </a:r>
            <a:r>
              <a:rPr lang="en-US" sz="2540" dirty="0"/>
              <a:t> in </a:t>
            </a:r>
            <a:r>
              <a:rPr lang="en-US" sz="2540" dirty="0" err="1"/>
              <a:t>einem</a:t>
            </a:r>
            <a:r>
              <a:rPr lang="en-US" sz="2540" dirty="0"/>
              <a:t> </a:t>
            </a:r>
            <a:r>
              <a:rPr lang="en-US" sz="2540" dirty="0" err="1"/>
              <a:t>Abstimmungssystem</a:t>
            </a:r>
            <a:r>
              <a:rPr lang="en-US" sz="2540" dirty="0"/>
              <a:t> </a:t>
            </a:r>
            <a:r>
              <a:rPr lang="en-US" sz="2540" dirty="0" err="1"/>
              <a:t>entscheidend</a:t>
            </a:r>
            <a:r>
              <a:rPr lang="en-US" sz="2540" dirty="0"/>
              <a:t>?</a:t>
            </a:r>
            <a:endParaRPr lang="de-DE"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Bestimme</a:t>
            </a:r>
            <a:r>
              <a:rPr lang="en-US" sz="2540" dirty="0"/>
              <a:t> </a:t>
            </a:r>
            <a:r>
              <a:rPr lang="en-US" sz="2540" dirty="0" err="1"/>
              <a:t>für</a:t>
            </a:r>
            <a:r>
              <a:rPr lang="en-US" sz="2540" dirty="0"/>
              <a:t> </a:t>
            </a:r>
            <a:r>
              <a:rPr lang="en-US" sz="2540" dirty="0" err="1"/>
              <a:t>jeden</a:t>
            </a:r>
            <a:r>
              <a:rPr lang="en-US" sz="2540" dirty="0"/>
              <a:t> </a:t>
            </a:r>
            <a:r>
              <a:rPr lang="en-US" sz="2540" dirty="0" err="1"/>
              <a:t>Spieler</a:t>
            </a:r>
            <a:r>
              <a:rPr lang="en-US" sz="2540" dirty="0"/>
              <a:t> die </a:t>
            </a:r>
            <a:r>
              <a:rPr lang="en-US" sz="2540" dirty="0" err="1"/>
              <a:t>Wahscheinlichkeit</a:t>
            </a:r>
            <a:endParaRPr lang="en-US" sz="2540" dirty="0"/>
          </a:p>
          <a:p>
            <a:pPr marL="414772" indent="-414772">
              <a:buFont typeface="Arial" panose="020B0604020202020204" pitchFamily="34" charset="0"/>
              <a:buChar char="•"/>
            </a:pPr>
            <a:endParaRPr lang="en-US" sz="2540" dirty="0"/>
          </a:p>
          <a:p>
            <a:pPr marL="871972" lvl="1" indent="-414772">
              <a:buFont typeface="Arial" panose="020B0604020202020204" pitchFamily="34" charset="0"/>
              <a:buChar char="•"/>
            </a:pPr>
            <a:r>
              <a:rPr lang="en-US" sz="2540" dirty="0"/>
              <a:t>in </a:t>
            </a:r>
            <a:r>
              <a:rPr lang="en-US" sz="2540" dirty="0" err="1"/>
              <a:t>einer</a:t>
            </a:r>
            <a:r>
              <a:rPr lang="en-US" sz="2540" dirty="0"/>
              <a:t> </a:t>
            </a:r>
            <a:r>
              <a:rPr lang="en-US" sz="2540" dirty="0" err="1"/>
              <a:t>Gewinnkoalition</a:t>
            </a:r>
            <a:r>
              <a:rPr lang="en-US" sz="2540" dirty="0"/>
              <a:t> </a:t>
            </a:r>
            <a:r>
              <a:rPr lang="en-US" sz="2540" dirty="0" err="1"/>
              <a:t>zu</a:t>
            </a:r>
            <a:r>
              <a:rPr lang="en-US" sz="2540" dirty="0"/>
              <a:t> sein</a:t>
            </a:r>
          </a:p>
          <a:p>
            <a:pPr marL="871972" lvl="1" indent="-414772">
              <a:buFont typeface="Arial" panose="020B0604020202020204" pitchFamily="34" charset="0"/>
              <a:buChar char="•"/>
            </a:pPr>
            <a:r>
              <a:rPr lang="en-US" sz="2540" dirty="0"/>
              <a:t>in </a:t>
            </a:r>
            <a:r>
              <a:rPr lang="en-US" sz="2540" dirty="0" err="1"/>
              <a:t>einer</a:t>
            </a:r>
            <a:r>
              <a:rPr lang="en-US" sz="2540" dirty="0"/>
              <a:t> </a:t>
            </a:r>
            <a:r>
              <a:rPr lang="en-US" sz="2540" dirty="0" err="1"/>
              <a:t>Koalition</a:t>
            </a:r>
            <a:r>
              <a:rPr lang="en-US" sz="2540" dirty="0"/>
              <a:t> </a:t>
            </a:r>
            <a:r>
              <a:rPr lang="en-US" sz="2540" dirty="0" err="1"/>
              <a:t>ausschlaggebend</a:t>
            </a:r>
            <a:r>
              <a:rPr lang="en-US" sz="2540" dirty="0"/>
              <a:t> </a:t>
            </a:r>
            <a:r>
              <a:rPr lang="en-US" sz="2540" dirty="0" err="1"/>
              <a:t>zu</a:t>
            </a:r>
            <a:r>
              <a:rPr lang="en-US" sz="2540" dirty="0"/>
              <a:t> sein</a:t>
            </a:r>
          </a:p>
          <a:p>
            <a:pPr marL="871972" lvl="1" indent="-414772">
              <a:buFont typeface="Arial" panose="020B0604020202020204" pitchFamily="34" charset="0"/>
              <a:buChar char="•"/>
            </a:pPr>
            <a:endParaRPr lang="en-US" sz="2540" dirty="0"/>
          </a:p>
          <a:p>
            <a:r>
              <a:rPr lang="en-US" sz="2540" dirty="0"/>
              <a:t>	→ 	</a:t>
            </a:r>
            <a:r>
              <a:rPr lang="en-US" sz="2540" dirty="0" err="1"/>
              <a:t>Dieser</a:t>
            </a:r>
            <a:r>
              <a:rPr lang="en-US" sz="2540" dirty="0"/>
              <a:t> </a:t>
            </a:r>
            <a:r>
              <a:rPr lang="en-US" sz="2540" dirty="0" err="1"/>
              <a:t>Spieler</a:t>
            </a:r>
            <a:r>
              <a:rPr lang="en-US" sz="2540" dirty="0"/>
              <a:t> </a:t>
            </a:r>
            <a:r>
              <a:rPr lang="en-US" sz="2540" dirty="0" err="1"/>
              <a:t>wird</a:t>
            </a:r>
            <a:r>
              <a:rPr lang="en-US" sz="2540" dirty="0"/>
              <a:t> </a:t>
            </a:r>
            <a:r>
              <a:rPr lang="en-US" sz="2540" dirty="0" err="1"/>
              <a:t>als</a:t>
            </a:r>
            <a:r>
              <a:rPr lang="en-US" sz="2540" dirty="0"/>
              <a:t> </a:t>
            </a:r>
            <a:r>
              <a:rPr lang="en-US" sz="2540" b="1" dirty="0" err="1"/>
              <a:t>kritischer</a:t>
            </a:r>
            <a:r>
              <a:rPr lang="en-US" sz="2540" b="1" dirty="0"/>
              <a:t> </a:t>
            </a:r>
            <a:r>
              <a:rPr lang="en-US" sz="2540" b="1" dirty="0" err="1"/>
              <a:t>Spieler</a:t>
            </a:r>
            <a:r>
              <a:rPr lang="en-US" sz="2540" dirty="0"/>
              <a:t> </a:t>
            </a:r>
            <a:r>
              <a:rPr lang="en-US" sz="2540" dirty="0" err="1"/>
              <a:t>für</a:t>
            </a:r>
            <a:r>
              <a:rPr lang="en-US" sz="2540" dirty="0"/>
              <a:t> die 		</a:t>
            </a:r>
            <a:r>
              <a:rPr lang="en-US" sz="2540" dirty="0" err="1"/>
              <a:t>Gewinnkoalition</a:t>
            </a:r>
            <a:r>
              <a:rPr lang="en-US" sz="2540" dirty="0"/>
              <a:t> </a:t>
            </a:r>
            <a:r>
              <a:rPr lang="en-US" sz="2540" dirty="0" err="1"/>
              <a:t>bezeichnet</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B13E1235-93D5-751B-3E24-AD0298771D0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6FA6147-05F5-2A70-1F69-EE2700F1B79C}"/>
                  </a:ext>
                </a:extLst>
              </p14:cNvPr>
              <p14:cNvContentPartPr/>
              <p14:nvPr/>
            </p14:nvContentPartPr>
            <p14:xfrm>
              <a:off x="914600" y="2372720"/>
              <a:ext cx="7732080" cy="160200"/>
            </p14:xfrm>
          </p:contentPart>
        </mc:Choice>
        <mc:Fallback>
          <p:pic>
            <p:nvPicPr>
              <p:cNvPr id="2" name="Freihand 1">
                <a:extLst>
                  <a:ext uri="{FF2B5EF4-FFF2-40B4-BE49-F238E27FC236}">
                    <a16:creationId xmlns:a16="http://schemas.microsoft.com/office/drawing/2014/main" id="{B6FA6147-05F5-2A70-1F69-EE2700F1B79C}"/>
                  </a:ext>
                </a:extLst>
              </p:cNvPr>
              <p:cNvPicPr/>
              <p:nvPr/>
            </p:nvPicPr>
            <p:blipFill>
              <a:blip r:embed="rId4"/>
              <a:stretch>
                <a:fillRect/>
              </a:stretch>
            </p:blipFill>
            <p:spPr>
              <a:xfrm>
                <a:off x="905600" y="2364080"/>
                <a:ext cx="7749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76E2BCF-4B4E-F09E-2D0B-07571A299688}"/>
                  </a:ext>
                </a:extLst>
              </p14:cNvPr>
              <p14:cNvContentPartPr/>
              <p14:nvPr/>
            </p14:nvContentPartPr>
            <p14:xfrm>
              <a:off x="882200" y="2706440"/>
              <a:ext cx="2475000" cy="55800"/>
            </p14:xfrm>
          </p:contentPart>
        </mc:Choice>
        <mc:Fallback>
          <p:pic>
            <p:nvPicPr>
              <p:cNvPr id="5" name="Freihand 4">
                <a:extLst>
                  <a:ext uri="{FF2B5EF4-FFF2-40B4-BE49-F238E27FC236}">
                    <a16:creationId xmlns:a16="http://schemas.microsoft.com/office/drawing/2014/main" id="{D76E2BCF-4B4E-F09E-2D0B-07571A299688}"/>
                  </a:ext>
                </a:extLst>
              </p:cNvPr>
              <p:cNvPicPr/>
              <p:nvPr/>
            </p:nvPicPr>
            <p:blipFill>
              <a:blip r:embed="rId6"/>
              <a:stretch>
                <a:fillRect/>
              </a:stretch>
            </p:blipFill>
            <p:spPr>
              <a:xfrm>
                <a:off x="873560" y="2697440"/>
                <a:ext cx="2492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115BA34-447F-C99F-C287-95E5E8A9CDBE}"/>
                  </a:ext>
                </a:extLst>
              </p14:cNvPr>
              <p14:cNvContentPartPr/>
              <p14:nvPr/>
            </p14:nvContentPartPr>
            <p14:xfrm>
              <a:off x="2176760" y="5550440"/>
              <a:ext cx="6343200" cy="48960"/>
            </p14:xfrm>
          </p:contentPart>
        </mc:Choice>
        <mc:Fallback>
          <p:pic>
            <p:nvPicPr>
              <p:cNvPr id="7" name="Freihand 6">
                <a:extLst>
                  <a:ext uri="{FF2B5EF4-FFF2-40B4-BE49-F238E27FC236}">
                    <a16:creationId xmlns:a16="http://schemas.microsoft.com/office/drawing/2014/main" id="{2115BA34-447F-C99F-C287-95E5E8A9CDBE}"/>
                  </a:ext>
                </a:extLst>
              </p:cNvPr>
              <p:cNvPicPr/>
              <p:nvPr/>
            </p:nvPicPr>
            <p:blipFill>
              <a:blip r:embed="rId8"/>
              <a:stretch>
                <a:fillRect/>
              </a:stretch>
            </p:blipFill>
            <p:spPr>
              <a:xfrm>
                <a:off x="2167760" y="5541800"/>
                <a:ext cx="6360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66AC8FD-D898-8DA9-FBC5-6776B8C983AB}"/>
                  </a:ext>
                </a:extLst>
              </p14:cNvPr>
              <p14:cNvContentPartPr/>
              <p14:nvPr/>
            </p14:nvContentPartPr>
            <p14:xfrm>
              <a:off x="2334440" y="5874440"/>
              <a:ext cx="3946680" cy="161640"/>
            </p14:xfrm>
          </p:contentPart>
        </mc:Choice>
        <mc:Fallback>
          <p:pic>
            <p:nvPicPr>
              <p:cNvPr id="8" name="Freihand 7">
                <a:extLst>
                  <a:ext uri="{FF2B5EF4-FFF2-40B4-BE49-F238E27FC236}">
                    <a16:creationId xmlns:a16="http://schemas.microsoft.com/office/drawing/2014/main" id="{266AC8FD-D898-8DA9-FBC5-6776B8C983AB}"/>
                  </a:ext>
                </a:extLst>
              </p:cNvPr>
              <p:cNvPicPr/>
              <p:nvPr/>
            </p:nvPicPr>
            <p:blipFill>
              <a:blip r:embed="rId10"/>
              <a:stretch>
                <a:fillRect/>
              </a:stretch>
            </p:blipFill>
            <p:spPr>
              <a:xfrm>
                <a:off x="2325800" y="5865800"/>
                <a:ext cx="3964320" cy="179280"/>
              </a:xfrm>
              <a:prstGeom prst="rect">
                <a:avLst/>
              </a:prstGeom>
            </p:spPr>
          </p:pic>
        </mc:Fallback>
      </mc:AlternateContent>
    </p:spTree>
    <p:extLst>
      <p:ext uri="{BB962C8B-B14F-4D97-AF65-F5344CB8AC3E}">
        <p14:creationId xmlns:p14="http://schemas.microsoft.com/office/powerpoint/2010/main" val="377222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a:t>Kritische Spieler</a:t>
            </a:r>
            <a:endParaRPr lang="en-US" sz="2903" dirty="0">
              <a:solidFill>
                <a:sysClr val="windowText" lastClr="000000"/>
              </a:solidFill>
            </a:endParaRPr>
          </a:p>
        </p:txBody>
      </p:sp>
      <p:sp>
        <p:nvSpPr>
          <p:cNvPr id="3" name="Textfeld 2"/>
          <p:cNvSpPr txBox="1"/>
          <p:nvPr/>
        </p:nvSpPr>
        <p:spPr>
          <a:xfrm>
            <a:off x="470921" y="849122"/>
            <a:ext cx="8479827" cy="5055512"/>
          </a:xfrm>
          <a:prstGeom prst="rect">
            <a:avLst/>
          </a:prstGeom>
          <a:noFill/>
        </p:spPr>
        <p:txBody>
          <a:bodyPr wrap="square" rtlCol="0">
            <a:noAutofit/>
          </a:bodyPr>
          <a:lstStyle/>
          <a:p>
            <a:r>
              <a:rPr lang="en-GB" altLang="de-DE" sz="2540" dirty="0">
                <a:ea typeface="ＭＳ Ｐゴシック" pitchFamily="34" charset="-128"/>
              </a:rPr>
              <a:t>[14; 11, 7, 5, 4]</a:t>
            </a:r>
          </a:p>
          <a:p>
            <a:endParaRPr lang="de-DE" sz="2540" dirty="0"/>
          </a:p>
          <a:p>
            <a:r>
              <a:rPr lang="de-DE" sz="2540" dirty="0"/>
              <a:t>Gewinnkoalitionen: </a:t>
            </a:r>
          </a:p>
          <a:p>
            <a:endParaRPr lang="de-DE" sz="2540" dirty="0"/>
          </a:p>
          <a:p>
            <a:r>
              <a:rPr lang="de-DE" sz="2540" dirty="0"/>
              <a:t>{P1,P2}, {P1,P3}, {P1,P2,P3}</a:t>
            </a:r>
          </a:p>
          <a:p>
            <a:endParaRPr lang="de-DE" sz="2540" dirty="0"/>
          </a:p>
          <a:p>
            <a:pPr marL="414772" indent="-414772">
              <a:buFont typeface="Arial" panose="020B0604020202020204" pitchFamily="34" charset="0"/>
              <a:buChar char="•"/>
            </a:pPr>
            <a:r>
              <a:rPr lang="en-US" sz="2540" dirty="0"/>
              <a:t>In </a:t>
            </a:r>
            <a:r>
              <a:rPr lang="de-DE" sz="2540" dirty="0"/>
              <a:t>{P1,P2} </a:t>
            </a:r>
            <a:r>
              <a:rPr lang="en-US" sz="2540" dirty="0" err="1"/>
              <a:t>ist</a:t>
            </a:r>
            <a:r>
              <a:rPr lang="en-US" sz="2540" dirty="0"/>
              <a:t> die </a:t>
            </a:r>
            <a:r>
              <a:rPr lang="en-US" sz="2540" dirty="0" err="1"/>
              <a:t>Teilnahme</a:t>
            </a:r>
            <a:r>
              <a:rPr lang="en-US" sz="2540" dirty="0"/>
              <a:t> von P2 </a:t>
            </a:r>
            <a:r>
              <a:rPr lang="en-US" sz="2540" dirty="0" err="1"/>
              <a:t>notwendig</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en-US" sz="2540" dirty="0"/>
              <a:t>In </a:t>
            </a:r>
            <a:r>
              <a:rPr lang="de-DE" sz="2540" dirty="0"/>
              <a:t>{P1,P2,P3} ist die Teilnahme von</a:t>
            </a:r>
            <a:r>
              <a:rPr lang="en-US" sz="2540" dirty="0"/>
              <a:t> P2 </a:t>
            </a:r>
            <a:r>
              <a:rPr lang="en-US" sz="2540" dirty="0" err="1"/>
              <a:t>nicht</a:t>
            </a:r>
            <a:r>
              <a:rPr lang="en-US" sz="2540" dirty="0"/>
              <a:t> </a:t>
            </a:r>
            <a:r>
              <a:rPr lang="en-US" sz="2540" dirty="0" err="1"/>
              <a:t>notwendig</a:t>
            </a:r>
            <a:endParaRPr lang="en-US" sz="2540" dirty="0"/>
          </a:p>
          <a:p>
            <a:pPr marL="414772" indent="-414772">
              <a:buFont typeface="Arial" panose="020B0604020202020204" pitchFamily="34" charset="0"/>
              <a:buChar char="•"/>
            </a:pPr>
            <a:endParaRPr lang="en-US" altLang="de-DE" sz="2540" dirty="0">
              <a:ea typeface="ＭＳ Ｐゴシック" pitchFamily="34" charset="-128"/>
            </a:endParaRPr>
          </a:p>
          <a:p>
            <a:pPr marL="414772" indent="-414772">
              <a:buFont typeface="Arial" panose="020B0604020202020204" pitchFamily="34" charset="0"/>
              <a:buChar char="•"/>
            </a:pPr>
            <a:r>
              <a:rPr lang="en-US" sz="2540" dirty="0"/>
              <a:t>P2 </a:t>
            </a:r>
            <a:r>
              <a:rPr lang="en-US" sz="2540" dirty="0" err="1"/>
              <a:t>ist</a:t>
            </a:r>
            <a:r>
              <a:rPr lang="en-US" sz="2540" dirty="0"/>
              <a:t> </a:t>
            </a:r>
            <a:r>
              <a:rPr lang="en-US" sz="2540" dirty="0" err="1"/>
              <a:t>kritisch</a:t>
            </a:r>
            <a:r>
              <a:rPr lang="en-US" sz="2540" dirty="0"/>
              <a:t> </a:t>
            </a:r>
            <a:r>
              <a:rPr lang="en-US" sz="2540" dirty="0" err="1"/>
              <a:t>für</a:t>
            </a:r>
            <a:r>
              <a:rPr lang="en-US" sz="2540" dirty="0"/>
              <a:t> </a:t>
            </a:r>
            <a:r>
              <a:rPr lang="de-DE" sz="2540" dirty="0"/>
              <a:t>{P1,P2}</a:t>
            </a:r>
            <a:r>
              <a:rPr lang="en-US" sz="2540" dirty="0"/>
              <a:t>, </a:t>
            </a:r>
            <a:r>
              <a:rPr lang="en-US" sz="2540" dirty="0" err="1"/>
              <a:t>aber</a:t>
            </a:r>
            <a:r>
              <a:rPr lang="en-US" sz="2540" dirty="0"/>
              <a:t> </a:t>
            </a:r>
            <a:r>
              <a:rPr lang="en-US" sz="2540" dirty="0" err="1"/>
              <a:t>nicht</a:t>
            </a:r>
            <a:r>
              <a:rPr lang="en-US" sz="2540" dirty="0"/>
              <a:t> </a:t>
            </a:r>
            <a:r>
              <a:rPr lang="en-US" sz="2540" dirty="0" err="1"/>
              <a:t>kritisch</a:t>
            </a:r>
            <a:r>
              <a:rPr lang="en-US" sz="2540" dirty="0"/>
              <a:t> </a:t>
            </a:r>
            <a:r>
              <a:rPr lang="en-US" sz="2540" dirty="0" err="1"/>
              <a:t>für</a:t>
            </a:r>
            <a:r>
              <a:rPr lang="en-US" sz="2540" dirty="0"/>
              <a:t> </a:t>
            </a:r>
            <a:r>
              <a:rPr lang="de-DE" sz="2540" dirty="0"/>
              <a:t>{P1,P2,P3}</a:t>
            </a:r>
          </a:p>
        </p:txBody>
      </p:sp>
      <p:sp>
        <p:nvSpPr>
          <p:cNvPr id="4" name="Rechteck 3">
            <a:extLst>
              <a:ext uri="{FF2B5EF4-FFF2-40B4-BE49-F238E27FC236}">
                <a16:creationId xmlns:a16="http://schemas.microsoft.com/office/drawing/2014/main" id="{B1A82EF5-C876-98D6-144D-43ACAEC76D3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D8CBF84D-EF74-E99E-E9FB-8A602EA38783}"/>
              </a:ext>
            </a:extLst>
          </p:cNvPr>
          <p:cNvGrpSpPr/>
          <p:nvPr/>
        </p:nvGrpSpPr>
        <p:grpSpPr>
          <a:xfrm>
            <a:off x="605000" y="2861960"/>
            <a:ext cx="1884600" cy="153720"/>
            <a:chOff x="605000" y="2861960"/>
            <a:chExt cx="1884600" cy="1537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04020C1-E743-DA44-65F0-54460AE0B460}"/>
                    </a:ext>
                  </a:extLst>
                </p14:cNvPr>
                <p14:cNvContentPartPr/>
                <p14:nvPr/>
              </p14:nvContentPartPr>
              <p14:xfrm>
                <a:off x="605000" y="2861960"/>
                <a:ext cx="885240" cy="78480"/>
              </p14:xfrm>
            </p:contentPart>
          </mc:Choice>
          <mc:Fallback>
            <p:pic>
              <p:nvPicPr>
                <p:cNvPr id="2" name="Freihand 1">
                  <a:extLst>
                    <a:ext uri="{FF2B5EF4-FFF2-40B4-BE49-F238E27FC236}">
                      <a16:creationId xmlns:a16="http://schemas.microsoft.com/office/drawing/2014/main" id="{904020C1-E743-DA44-65F0-54460AE0B460}"/>
                    </a:ext>
                  </a:extLst>
                </p:cNvPr>
                <p:cNvPicPr/>
                <p:nvPr/>
              </p:nvPicPr>
              <p:blipFill>
                <a:blip r:embed="rId4"/>
                <a:stretch>
                  <a:fillRect/>
                </a:stretch>
              </p:blipFill>
              <p:spPr>
                <a:xfrm>
                  <a:off x="596000" y="2852960"/>
                  <a:ext cx="902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B2D338D-3855-9CA3-F8BD-1755A3CA97D5}"/>
                    </a:ext>
                  </a:extLst>
                </p14:cNvPr>
                <p14:cNvContentPartPr/>
                <p14:nvPr/>
              </p14:nvContentPartPr>
              <p14:xfrm>
                <a:off x="1761680" y="2945840"/>
                <a:ext cx="727920" cy="69840"/>
              </p14:xfrm>
            </p:contentPart>
          </mc:Choice>
          <mc:Fallback>
            <p:pic>
              <p:nvPicPr>
                <p:cNvPr id="5" name="Freihand 4">
                  <a:extLst>
                    <a:ext uri="{FF2B5EF4-FFF2-40B4-BE49-F238E27FC236}">
                      <a16:creationId xmlns:a16="http://schemas.microsoft.com/office/drawing/2014/main" id="{BB2D338D-3855-9CA3-F8BD-1755A3CA97D5}"/>
                    </a:ext>
                  </a:extLst>
                </p:cNvPr>
                <p:cNvPicPr/>
                <p:nvPr/>
              </p:nvPicPr>
              <p:blipFill>
                <a:blip r:embed="rId6"/>
                <a:stretch>
                  <a:fillRect/>
                </a:stretch>
              </p:blipFill>
              <p:spPr>
                <a:xfrm>
                  <a:off x="1752680" y="2937200"/>
                  <a:ext cx="74556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7D6E094C-FA2D-85D3-A020-3AA2C6CCB312}"/>
                  </a:ext>
                </a:extLst>
              </p14:cNvPr>
              <p14:cNvContentPartPr/>
              <p14:nvPr/>
            </p14:nvContentPartPr>
            <p14:xfrm>
              <a:off x="1330760" y="3674840"/>
              <a:ext cx="1011600" cy="71280"/>
            </p14:xfrm>
          </p:contentPart>
        </mc:Choice>
        <mc:Fallback>
          <p:pic>
            <p:nvPicPr>
              <p:cNvPr id="8" name="Freihand 7">
                <a:extLst>
                  <a:ext uri="{FF2B5EF4-FFF2-40B4-BE49-F238E27FC236}">
                    <a16:creationId xmlns:a16="http://schemas.microsoft.com/office/drawing/2014/main" id="{7D6E094C-FA2D-85D3-A020-3AA2C6CCB312}"/>
                  </a:ext>
                </a:extLst>
              </p:cNvPr>
              <p:cNvPicPr/>
              <p:nvPr/>
            </p:nvPicPr>
            <p:blipFill>
              <a:blip r:embed="rId8"/>
              <a:stretch>
                <a:fillRect/>
              </a:stretch>
            </p:blipFill>
            <p:spPr>
              <a:xfrm>
                <a:off x="1321760" y="3666200"/>
                <a:ext cx="1029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2181D614-5B20-B39C-3659-7111B6E8B48D}"/>
                  </a:ext>
                </a:extLst>
              </p14:cNvPr>
              <p14:cNvContentPartPr/>
              <p14:nvPr/>
            </p14:nvContentPartPr>
            <p14:xfrm>
              <a:off x="5070080" y="3628040"/>
              <a:ext cx="415080" cy="96480"/>
            </p14:xfrm>
          </p:contentPart>
        </mc:Choice>
        <mc:Fallback>
          <p:pic>
            <p:nvPicPr>
              <p:cNvPr id="9" name="Freihand 8">
                <a:extLst>
                  <a:ext uri="{FF2B5EF4-FFF2-40B4-BE49-F238E27FC236}">
                    <a16:creationId xmlns:a16="http://schemas.microsoft.com/office/drawing/2014/main" id="{2181D614-5B20-B39C-3659-7111B6E8B48D}"/>
                  </a:ext>
                </a:extLst>
              </p:cNvPr>
              <p:cNvPicPr/>
              <p:nvPr/>
            </p:nvPicPr>
            <p:blipFill>
              <a:blip r:embed="rId10"/>
              <a:stretch>
                <a:fillRect/>
              </a:stretch>
            </p:blipFill>
            <p:spPr>
              <a:xfrm>
                <a:off x="5061080" y="3619400"/>
                <a:ext cx="432720" cy="114120"/>
              </a:xfrm>
              <a:prstGeom prst="rect">
                <a:avLst/>
              </a:prstGeom>
            </p:spPr>
          </p:pic>
        </mc:Fallback>
      </mc:AlternateContent>
      <p:grpSp>
        <p:nvGrpSpPr>
          <p:cNvPr id="22" name="Gruppieren 21">
            <a:extLst>
              <a:ext uri="{FF2B5EF4-FFF2-40B4-BE49-F238E27FC236}">
                <a16:creationId xmlns:a16="http://schemas.microsoft.com/office/drawing/2014/main" id="{BE2CFBB5-65FA-9C34-F0FC-271FEE9EF6CF}"/>
              </a:ext>
            </a:extLst>
          </p:cNvPr>
          <p:cNvGrpSpPr/>
          <p:nvPr/>
        </p:nvGrpSpPr>
        <p:grpSpPr>
          <a:xfrm>
            <a:off x="1154720" y="489560"/>
            <a:ext cx="1442160" cy="419400"/>
            <a:chOff x="1154720" y="489560"/>
            <a:chExt cx="1442160" cy="41940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76D0D220-3833-ABC1-C30F-C2E8FEAEC841}"/>
                    </a:ext>
                  </a:extLst>
                </p14:cNvPr>
                <p14:cNvContentPartPr/>
                <p14:nvPr/>
              </p14:nvContentPartPr>
              <p14:xfrm>
                <a:off x="1205120" y="698000"/>
                <a:ext cx="33120" cy="210960"/>
              </p14:xfrm>
            </p:contentPart>
          </mc:Choice>
          <mc:Fallback>
            <p:pic>
              <p:nvPicPr>
                <p:cNvPr id="10" name="Freihand 9">
                  <a:extLst>
                    <a:ext uri="{FF2B5EF4-FFF2-40B4-BE49-F238E27FC236}">
                      <a16:creationId xmlns:a16="http://schemas.microsoft.com/office/drawing/2014/main" id="{76D0D220-3833-ABC1-C30F-C2E8FEAEC841}"/>
                    </a:ext>
                  </a:extLst>
                </p:cNvPr>
                <p:cNvPicPr/>
                <p:nvPr/>
              </p:nvPicPr>
              <p:blipFill>
                <a:blip r:embed="rId12"/>
                <a:stretch>
                  <a:fillRect/>
                </a:stretch>
              </p:blipFill>
              <p:spPr>
                <a:xfrm>
                  <a:off x="1196480" y="689000"/>
                  <a:ext cx="507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2068E01-70AF-5A07-E963-F5EEA2E4A3CD}"/>
                    </a:ext>
                  </a:extLst>
                </p14:cNvPr>
                <p14:cNvContentPartPr/>
                <p14:nvPr/>
              </p14:nvContentPartPr>
              <p14:xfrm>
                <a:off x="1154720" y="597200"/>
                <a:ext cx="231840" cy="191880"/>
              </p14:xfrm>
            </p:contentPart>
          </mc:Choice>
          <mc:Fallback>
            <p:pic>
              <p:nvPicPr>
                <p:cNvPr id="11" name="Freihand 10">
                  <a:extLst>
                    <a:ext uri="{FF2B5EF4-FFF2-40B4-BE49-F238E27FC236}">
                      <a16:creationId xmlns:a16="http://schemas.microsoft.com/office/drawing/2014/main" id="{B2068E01-70AF-5A07-E963-F5EEA2E4A3CD}"/>
                    </a:ext>
                  </a:extLst>
                </p:cNvPr>
                <p:cNvPicPr/>
                <p:nvPr/>
              </p:nvPicPr>
              <p:blipFill>
                <a:blip r:embed="rId14"/>
                <a:stretch>
                  <a:fillRect/>
                </a:stretch>
              </p:blipFill>
              <p:spPr>
                <a:xfrm>
                  <a:off x="1146080" y="588560"/>
                  <a:ext cx="249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465B269D-EC37-3BB9-5623-CE34935D7E15}"/>
                    </a:ext>
                  </a:extLst>
                </p14:cNvPr>
                <p14:cNvContentPartPr/>
                <p14:nvPr/>
              </p14:nvContentPartPr>
              <p14:xfrm>
                <a:off x="1353440" y="590000"/>
                <a:ext cx="137520" cy="296280"/>
              </p14:xfrm>
            </p:contentPart>
          </mc:Choice>
          <mc:Fallback>
            <p:pic>
              <p:nvPicPr>
                <p:cNvPr id="12" name="Freihand 11">
                  <a:extLst>
                    <a:ext uri="{FF2B5EF4-FFF2-40B4-BE49-F238E27FC236}">
                      <a16:creationId xmlns:a16="http://schemas.microsoft.com/office/drawing/2014/main" id="{465B269D-EC37-3BB9-5623-CE34935D7E15}"/>
                    </a:ext>
                  </a:extLst>
                </p:cNvPr>
                <p:cNvPicPr/>
                <p:nvPr/>
              </p:nvPicPr>
              <p:blipFill>
                <a:blip r:embed="rId16"/>
                <a:stretch>
                  <a:fillRect/>
                </a:stretch>
              </p:blipFill>
              <p:spPr>
                <a:xfrm>
                  <a:off x="1344440" y="581360"/>
                  <a:ext cx="1551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F3ABDEF3-7D3D-F801-8375-E1DBB6A5900E}"/>
                    </a:ext>
                  </a:extLst>
                </p14:cNvPr>
                <p14:cNvContentPartPr/>
                <p14:nvPr/>
              </p14:nvContentPartPr>
              <p14:xfrm>
                <a:off x="1628480" y="591440"/>
                <a:ext cx="43200" cy="214200"/>
              </p14:xfrm>
            </p:contentPart>
          </mc:Choice>
          <mc:Fallback>
            <p:pic>
              <p:nvPicPr>
                <p:cNvPr id="13" name="Freihand 12">
                  <a:extLst>
                    <a:ext uri="{FF2B5EF4-FFF2-40B4-BE49-F238E27FC236}">
                      <a16:creationId xmlns:a16="http://schemas.microsoft.com/office/drawing/2014/main" id="{F3ABDEF3-7D3D-F801-8375-E1DBB6A5900E}"/>
                    </a:ext>
                  </a:extLst>
                </p:cNvPr>
                <p:cNvPicPr/>
                <p:nvPr/>
              </p:nvPicPr>
              <p:blipFill>
                <a:blip r:embed="rId18"/>
                <a:stretch>
                  <a:fillRect/>
                </a:stretch>
              </p:blipFill>
              <p:spPr>
                <a:xfrm>
                  <a:off x="1619480" y="582440"/>
                  <a:ext cx="608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A97E0A3-933C-0CF5-4E80-E82289344D99}"/>
                    </a:ext>
                  </a:extLst>
                </p14:cNvPr>
                <p14:cNvContentPartPr/>
                <p14:nvPr/>
              </p14:nvContentPartPr>
              <p14:xfrm>
                <a:off x="1571240" y="541040"/>
                <a:ext cx="168120" cy="169200"/>
              </p14:xfrm>
            </p:contentPart>
          </mc:Choice>
          <mc:Fallback>
            <p:pic>
              <p:nvPicPr>
                <p:cNvPr id="14" name="Freihand 13">
                  <a:extLst>
                    <a:ext uri="{FF2B5EF4-FFF2-40B4-BE49-F238E27FC236}">
                      <a16:creationId xmlns:a16="http://schemas.microsoft.com/office/drawing/2014/main" id="{5A97E0A3-933C-0CF5-4E80-E82289344D99}"/>
                    </a:ext>
                  </a:extLst>
                </p:cNvPr>
                <p:cNvPicPr/>
                <p:nvPr/>
              </p:nvPicPr>
              <p:blipFill>
                <a:blip r:embed="rId20"/>
                <a:stretch>
                  <a:fillRect/>
                </a:stretch>
              </p:blipFill>
              <p:spPr>
                <a:xfrm>
                  <a:off x="1562240" y="532400"/>
                  <a:ext cx="185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CB7A160-3B7F-DF42-C3B7-63BA4464EB16}"/>
                    </a:ext>
                  </a:extLst>
                </p14:cNvPr>
                <p14:cNvContentPartPr/>
                <p14:nvPr/>
              </p14:nvContentPartPr>
              <p14:xfrm>
                <a:off x="1751960" y="523400"/>
                <a:ext cx="141480" cy="321480"/>
              </p14:xfrm>
            </p:contentPart>
          </mc:Choice>
          <mc:Fallback>
            <p:pic>
              <p:nvPicPr>
                <p:cNvPr id="15" name="Freihand 14">
                  <a:extLst>
                    <a:ext uri="{FF2B5EF4-FFF2-40B4-BE49-F238E27FC236}">
                      <a16:creationId xmlns:a16="http://schemas.microsoft.com/office/drawing/2014/main" id="{5CB7A160-3B7F-DF42-C3B7-63BA4464EB16}"/>
                    </a:ext>
                  </a:extLst>
                </p:cNvPr>
                <p:cNvPicPr/>
                <p:nvPr/>
              </p:nvPicPr>
              <p:blipFill>
                <a:blip r:embed="rId22"/>
                <a:stretch>
                  <a:fillRect/>
                </a:stretch>
              </p:blipFill>
              <p:spPr>
                <a:xfrm>
                  <a:off x="1743320" y="514400"/>
                  <a:ext cx="1591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2985690-6487-BE8D-982C-EBFDD381991F}"/>
                    </a:ext>
                  </a:extLst>
                </p14:cNvPr>
                <p14:cNvContentPartPr/>
                <p14:nvPr/>
              </p14:nvContentPartPr>
              <p14:xfrm>
                <a:off x="2008640" y="536000"/>
                <a:ext cx="78840" cy="271440"/>
              </p14:xfrm>
            </p:contentPart>
          </mc:Choice>
          <mc:Fallback>
            <p:pic>
              <p:nvPicPr>
                <p:cNvPr id="16" name="Freihand 15">
                  <a:extLst>
                    <a:ext uri="{FF2B5EF4-FFF2-40B4-BE49-F238E27FC236}">
                      <a16:creationId xmlns:a16="http://schemas.microsoft.com/office/drawing/2014/main" id="{62985690-6487-BE8D-982C-EBFDD381991F}"/>
                    </a:ext>
                  </a:extLst>
                </p:cNvPr>
                <p:cNvPicPr/>
                <p:nvPr/>
              </p:nvPicPr>
              <p:blipFill>
                <a:blip r:embed="rId24"/>
                <a:stretch>
                  <a:fillRect/>
                </a:stretch>
              </p:blipFill>
              <p:spPr>
                <a:xfrm>
                  <a:off x="2000000" y="527000"/>
                  <a:ext cx="964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0B0CE596-9355-CDAE-B6B0-147025F4E167}"/>
                    </a:ext>
                  </a:extLst>
                </p14:cNvPr>
                <p14:cNvContentPartPr/>
                <p14:nvPr/>
              </p14:nvContentPartPr>
              <p14:xfrm>
                <a:off x="1983440" y="500360"/>
                <a:ext cx="134280" cy="179640"/>
              </p14:xfrm>
            </p:contentPart>
          </mc:Choice>
          <mc:Fallback>
            <p:pic>
              <p:nvPicPr>
                <p:cNvPr id="17" name="Freihand 16">
                  <a:extLst>
                    <a:ext uri="{FF2B5EF4-FFF2-40B4-BE49-F238E27FC236}">
                      <a16:creationId xmlns:a16="http://schemas.microsoft.com/office/drawing/2014/main" id="{0B0CE596-9355-CDAE-B6B0-147025F4E167}"/>
                    </a:ext>
                  </a:extLst>
                </p:cNvPr>
                <p:cNvPicPr/>
                <p:nvPr/>
              </p:nvPicPr>
              <p:blipFill>
                <a:blip r:embed="rId26"/>
                <a:stretch>
                  <a:fillRect/>
                </a:stretch>
              </p:blipFill>
              <p:spPr>
                <a:xfrm>
                  <a:off x="1974440" y="491720"/>
                  <a:ext cx="1519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86F12CE8-C576-0AA9-0DCA-505228F47D17}"/>
                    </a:ext>
                  </a:extLst>
                </p14:cNvPr>
                <p14:cNvContentPartPr/>
                <p14:nvPr/>
              </p14:nvContentPartPr>
              <p14:xfrm>
                <a:off x="2140400" y="489560"/>
                <a:ext cx="129960" cy="302760"/>
              </p14:xfrm>
            </p:contentPart>
          </mc:Choice>
          <mc:Fallback>
            <p:pic>
              <p:nvPicPr>
                <p:cNvPr id="18" name="Freihand 17">
                  <a:extLst>
                    <a:ext uri="{FF2B5EF4-FFF2-40B4-BE49-F238E27FC236}">
                      <a16:creationId xmlns:a16="http://schemas.microsoft.com/office/drawing/2014/main" id="{86F12CE8-C576-0AA9-0DCA-505228F47D17}"/>
                    </a:ext>
                  </a:extLst>
                </p:cNvPr>
                <p:cNvPicPr/>
                <p:nvPr/>
              </p:nvPicPr>
              <p:blipFill>
                <a:blip r:embed="rId28"/>
                <a:stretch>
                  <a:fillRect/>
                </a:stretch>
              </p:blipFill>
              <p:spPr>
                <a:xfrm>
                  <a:off x="2131760" y="480920"/>
                  <a:ext cx="1476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91081BA-3569-668E-BE4F-17AA56A841CF}"/>
                    </a:ext>
                  </a:extLst>
                </p14:cNvPr>
                <p14:cNvContentPartPr/>
                <p14:nvPr/>
              </p14:nvContentPartPr>
              <p14:xfrm>
                <a:off x="2368280" y="565880"/>
                <a:ext cx="9360" cy="261360"/>
              </p14:xfrm>
            </p:contentPart>
          </mc:Choice>
          <mc:Fallback>
            <p:pic>
              <p:nvPicPr>
                <p:cNvPr id="19" name="Freihand 18">
                  <a:extLst>
                    <a:ext uri="{FF2B5EF4-FFF2-40B4-BE49-F238E27FC236}">
                      <a16:creationId xmlns:a16="http://schemas.microsoft.com/office/drawing/2014/main" id="{E91081BA-3569-668E-BE4F-17AA56A841CF}"/>
                    </a:ext>
                  </a:extLst>
                </p:cNvPr>
                <p:cNvPicPr/>
                <p:nvPr/>
              </p:nvPicPr>
              <p:blipFill>
                <a:blip r:embed="rId30"/>
                <a:stretch>
                  <a:fillRect/>
                </a:stretch>
              </p:blipFill>
              <p:spPr>
                <a:xfrm>
                  <a:off x="2359280" y="557240"/>
                  <a:ext cx="270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B3519456-3EDD-749B-FC90-D9C394455D11}"/>
                    </a:ext>
                  </a:extLst>
                </p14:cNvPr>
                <p14:cNvContentPartPr/>
                <p14:nvPr/>
              </p14:nvContentPartPr>
              <p14:xfrm>
                <a:off x="2318960" y="511520"/>
                <a:ext cx="181800" cy="178560"/>
              </p14:xfrm>
            </p:contentPart>
          </mc:Choice>
          <mc:Fallback>
            <p:pic>
              <p:nvPicPr>
                <p:cNvPr id="20" name="Freihand 19">
                  <a:extLst>
                    <a:ext uri="{FF2B5EF4-FFF2-40B4-BE49-F238E27FC236}">
                      <a16:creationId xmlns:a16="http://schemas.microsoft.com/office/drawing/2014/main" id="{B3519456-3EDD-749B-FC90-D9C394455D11}"/>
                    </a:ext>
                  </a:extLst>
                </p:cNvPr>
                <p:cNvPicPr/>
                <p:nvPr/>
              </p:nvPicPr>
              <p:blipFill>
                <a:blip r:embed="rId32"/>
                <a:stretch>
                  <a:fillRect/>
                </a:stretch>
              </p:blipFill>
              <p:spPr>
                <a:xfrm>
                  <a:off x="2309960" y="502520"/>
                  <a:ext cx="199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33D7054E-E01F-5199-CB4B-16BC68203ECE}"/>
                    </a:ext>
                  </a:extLst>
                </p14:cNvPr>
                <p14:cNvContentPartPr/>
                <p14:nvPr/>
              </p14:nvContentPartPr>
              <p14:xfrm>
                <a:off x="2517320" y="505400"/>
                <a:ext cx="79560" cy="308880"/>
              </p14:xfrm>
            </p:contentPart>
          </mc:Choice>
          <mc:Fallback>
            <p:pic>
              <p:nvPicPr>
                <p:cNvPr id="21" name="Freihand 20">
                  <a:extLst>
                    <a:ext uri="{FF2B5EF4-FFF2-40B4-BE49-F238E27FC236}">
                      <a16:creationId xmlns:a16="http://schemas.microsoft.com/office/drawing/2014/main" id="{33D7054E-E01F-5199-CB4B-16BC68203ECE}"/>
                    </a:ext>
                  </a:extLst>
                </p:cNvPr>
                <p:cNvPicPr/>
                <p:nvPr/>
              </p:nvPicPr>
              <p:blipFill>
                <a:blip r:embed="rId34"/>
                <a:stretch>
                  <a:fillRect/>
                </a:stretch>
              </p:blipFill>
              <p:spPr>
                <a:xfrm>
                  <a:off x="2508320" y="496400"/>
                  <a:ext cx="97200" cy="32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44" name="Freihand 43">
                <a:extLst>
                  <a:ext uri="{FF2B5EF4-FFF2-40B4-BE49-F238E27FC236}">
                    <a16:creationId xmlns:a16="http://schemas.microsoft.com/office/drawing/2014/main" id="{9C4F3027-787A-A97E-6563-7C44C8531ED3}"/>
                  </a:ext>
                </a:extLst>
              </p14:cNvPr>
              <p14:cNvContentPartPr/>
              <p14:nvPr/>
            </p14:nvContentPartPr>
            <p14:xfrm>
              <a:off x="9860960" y="860000"/>
              <a:ext cx="7200" cy="7920"/>
            </p14:xfrm>
          </p:contentPart>
        </mc:Choice>
        <mc:Fallback>
          <p:pic>
            <p:nvPicPr>
              <p:cNvPr id="44" name="Freihand 43">
                <a:extLst>
                  <a:ext uri="{FF2B5EF4-FFF2-40B4-BE49-F238E27FC236}">
                    <a16:creationId xmlns:a16="http://schemas.microsoft.com/office/drawing/2014/main" id="{9C4F3027-787A-A97E-6563-7C44C8531ED3}"/>
                  </a:ext>
                </a:extLst>
              </p:cNvPr>
              <p:cNvPicPr/>
              <p:nvPr/>
            </p:nvPicPr>
            <p:blipFill>
              <a:blip r:embed="rId36"/>
              <a:stretch>
                <a:fillRect/>
              </a:stretch>
            </p:blipFill>
            <p:spPr>
              <a:xfrm>
                <a:off x="9851960" y="851000"/>
                <a:ext cx="24840" cy="25560"/>
              </a:xfrm>
              <a:prstGeom prst="rect">
                <a:avLst/>
              </a:prstGeom>
            </p:spPr>
          </p:pic>
        </mc:Fallback>
      </mc:AlternateContent>
      <p:grpSp>
        <p:nvGrpSpPr>
          <p:cNvPr id="46" name="Gruppieren 45">
            <a:extLst>
              <a:ext uri="{FF2B5EF4-FFF2-40B4-BE49-F238E27FC236}">
                <a16:creationId xmlns:a16="http://schemas.microsoft.com/office/drawing/2014/main" id="{4E9C2EA6-2989-19DF-30E5-AF91A590D833}"/>
              </a:ext>
            </a:extLst>
          </p:cNvPr>
          <p:cNvGrpSpPr/>
          <p:nvPr/>
        </p:nvGrpSpPr>
        <p:grpSpPr>
          <a:xfrm>
            <a:off x="5064680" y="1015520"/>
            <a:ext cx="5015520" cy="2852640"/>
            <a:chOff x="5064680" y="1015520"/>
            <a:chExt cx="5015520" cy="2852640"/>
          </a:xfrm>
        </p:grpSpPr>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3950E19C-E63E-FD79-00AF-E1CACC49D99E}"/>
                    </a:ext>
                  </a:extLst>
                </p14:cNvPr>
                <p14:cNvContentPartPr/>
                <p14:nvPr/>
              </p14:nvContentPartPr>
              <p14:xfrm>
                <a:off x="5064680" y="3020360"/>
                <a:ext cx="464400" cy="847800"/>
              </p14:xfrm>
            </p:contentPart>
          </mc:Choice>
          <mc:Fallback>
            <p:pic>
              <p:nvPicPr>
                <p:cNvPr id="23" name="Freihand 22">
                  <a:extLst>
                    <a:ext uri="{FF2B5EF4-FFF2-40B4-BE49-F238E27FC236}">
                      <a16:creationId xmlns:a16="http://schemas.microsoft.com/office/drawing/2014/main" id="{3950E19C-E63E-FD79-00AF-E1CACC49D99E}"/>
                    </a:ext>
                  </a:extLst>
                </p:cNvPr>
                <p:cNvPicPr/>
                <p:nvPr/>
              </p:nvPicPr>
              <p:blipFill>
                <a:blip r:embed="rId38"/>
                <a:stretch>
                  <a:fillRect/>
                </a:stretch>
              </p:blipFill>
              <p:spPr>
                <a:xfrm>
                  <a:off x="5055680" y="3011360"/>
                  <a:ext cx="482040" cy="865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3B4AB27A-9E10-D921-E26D-4CD94E94552A}"/>
                    </a:ext>
                  </a:extLst>
                </p14:cNvPr>
                <p14:cNvContentPartPr/>
                <p14:nvPr/>
              </p14:nvContentPartPr>
              <p14:xfrm>
                <a:off x="5647520" y="2746040"/>
                <a:ext cx="237600" cy="250200"/>
              </p14:xfrm>
            </p:contentPart>
          </mc:Choice>
          <mc:Fallback>
            <p:pic>
              <p:nvPicPr>
                <p:cNvPr id="24" name="Freihand 23">
                  <a:extLst>
                    <a:ext uri="{FF2B5EF4-FFF2-40B4-BE49-F238E27FC236}">
                      <a16:creationId xmlns:a16="http://schemas.microsoft.com/office/drawing/2014/main" id="{3B4AB27A-9E10-D921-E26D-4CD94E94552A}"/>
                    </a:ext>
                  </a:extLst>
                </p:cNvPr>
                <p:cNvPicPr/>
                <p:nvPr/>
              </p:nvPicPr>
              <p:blipFill>
                <a:blip r:embed="rId40"/>
                <a:stretch>
                  <a:fillRect/>
                </a:stretch>
              </p:blipFill>
              <p:spPr>
                <a:xfrm>
                  <a:off x="5638520" y="2737400"/>
                  <a:ext cx="2552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BEB156C1-7C0D-D9C8-9A16-228E35783413}"/>
                    </a:ext>
                  </a:extLst>
                </p14:cNvPr>
                <p14:cNvContentPartPr/>
                <p14:nvPr/>
              </p14:nvContentPartPr>
              <p14:xfrm>
                <a:off x="5555000" y="2749280"/>
                <a:ext cx="253800" cy="383040"/>
              </p14:xfrm>
            </p:contentPart>
          </mc:Choice>
          <mc:Fallback>
            <p:pic>
              <p:nvPicPr>
                <p:cNvPr id="25" name="Freihand 24">
                  <a:extLst>
                    <a:ext uri="{FF2B5EF4-FFF2-40B4-BE49-F238E27FC236}">
                      <a16:creationId xmlns:a16="http://schemas.microsoft.com/office/drawing/2014/main" id="{BEB156C1-7C0D-D9C8-9A16-228E35783413}"/>
                    </a:ext>
                  </a:extLst>
                </p:cNvPr>
                <p:cNvPicPr/>
                <p:nvPr/>
              </p:nvPicPr>
              <p:blipFill>
                <a:blip r:embed="rId42"/>
                <a:stretch>
                  <a:fillRect/>
                </a:stretch>
              </p:blipFill>
              <p:spPr>
                <a:xfrm>
                  <a:off x="5546000" y="2740280"/>
                  <a:ext cx="27144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EC946ACA-4C8F-EB19-3A89-F66CA074B580}"/>
                    </a:ext>
                  </a:extLst>
                </p14:cNvPr>
                <p14:cNvContentPartPr/>
                <p14:nvPr/>
              </p14:nvContentPartPr>
              <p14:xfrm>
                <a:off x="6174200" y="2522120"/>
                <a:ext cx="41400" cy="260640"/>
              </p14:xfrm>
            </p:contentPart>
          </mc:Choice>
          <mc:Fallback>
            <p:pic>
              <p:nvPicPr>
                <p:cNvPr id="26" name="Freihand 25">
                  <a:extLst>
                    <a:ext uri="{FF2B5EF4-FFF2-40B4-BE49-F238E27FC236}">
                      <a16:creationId xmlns:a16="http://schemas.microsoft.com/office/drawing/2014/main" id="{EC946ACA-4C8F-EB19-3A89-F66CA074B580}"/>
                    </a:ext>
                  </a:extLst>
                </p:cNvPr>
                <p:cNvPicPr/>
                <p:nvPr/>
              </p:nvPicPr>
              <p:blipFill>
                <a:blip r:embed="rId44"/>
                <a:stretch>
                  <a:fillRect/>
                </a:stretch>
              </p:blipFill>
              <p:spPr>
                <a:xfrm>
                  <a:off x="6165200" y="2513480"/>
                  <a:ext cx="590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25D174A9-5353-C38D-4CA2-FBFB6A6A3231}"/>
                    </a:ext>
                  </a:extLst>
                </p14:cNvPr>
                <p14:cNvContentPartPr/>
                <p14:nvPr/>
              </p14:nvContentPartPr>
              <p14:xfrm>
                <a:off x="6077000" y="2401880"/>
                <a:ext cx="90000" cy="28080"/>
              </p14:xfrm>
            </p:contentPart>
          </mc:Choice>
          <mc:Fallback>
            <p:pic>
              <p:nvPicPr>
                <p:cNvPr id="27" name="Freihand 26">
                  <a:extLst>
                    <a:ext uri="{FF2B5EF4-FFF2-40B4-BE49-F238E27FC236}">
                      <a16:creationId xmlns:a16="http://schemas.microsoft.com/office/drawing/2014/main" id="{25D174A9-5353-C38D-4CA2-FBFB6A6A3231}"/>
                    </a:ext>
                  </a:extLst>
                </p:cNvPr>
                <p:cNvPicPr/>
                <p:nvPr/>
              </p:nvPicPr>
              <p:blipFill>
                <a:blip r:embed="rId46"/>
                <a:stretch>
                  <a:fillRect/>
                </a:stretch>
              </p:blipFill>
              <p:spPr>
                <a:xfrm>
                  <a:off x="6068000" y="2392880"/>
                  <a:ext cx="107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5F6DA799-E01B-DE26-471D-F0F2F3AF20DD}"/>
                    </a:ext>
                  </a:extLst>
                </p14:cNvPr>
                <p14:cNvContentPartPr/>
                <p14:nvPr/>
              </p14:nvContentPartPr>
              <p14:xfrm>
                <a:off x="6227120" y="2423120"/>
                <a:ext cx="230040" cy="245160"/>
              </p14:xfrm>
            </p:contentPart>
          </mc:Choice>
          <mc:Fallback>
            <p:pic>
              <p:nvPicPr>
                <p:cNvPr id="28" name="Freihand 27">
                  <a:extLst>
                    <a:ext uri="{FF2B5EF4-FFF2-40B4-BE49-F238E27FC236}">
                      <a16:creationId xmlns:a16="http://schemas.microsoft.com/office/drawing/2014/main" id="{5F6DA799-E01B-DE26-471D-F0F2F3AF20DD}"/>
                    </a:ext>
                  </a:extLst>
                </p:cNvPr>
                <p:cNvPicPr/>
                <p:nvPr/>
              </p:nvPicPr>
              <p:blipFill>
                <a:blip r:embed="rId48"/>
                <a:stretch>
                  <a:fillRect/>
                </a:stretch>
              </p:blipFill>
              <p:spPr>
                <a:xfrm>
                  <a:off x="6218480" y="2414480"/>
                  <a:ext cx="2476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E1377594-F4E6-76BB-B5CA-B2650F715475}"/>
                    </a:ext>
                  </a:extLst>
                </p14:cNvPr>
                <p14:cNvContentPartPr/>
                <p14:nvPr/>
              </p14:nvContentPartPr>
              <p14:xfrm>
                <a:off x="6430160" y="2149880"/>
                <a:ext cx="220680" cy="360360"/>
              </p14:xfrm>
            </p:contentPart>
          </mc:Choice>
          <mc:Fallback>
            <p:pic>
              <p:nvPicPr>
                <p:cNvPr id="29" name="Freihand 28">
                  <a:extLst>
                    <a:ext uri="{FF2B5EF4-FFF2-40B4-BE49-F238E27FC236}">
                      <a16:creationId xmlns:a16="http://schemas.microsoft.com/office/drawing/2014/main" id="{E1377594-F4E6-76BB-B5CA-B2650F715475}"/>
                    </a:ext>
                  </a:extLst>
                </p:cNvPr>
                <p:cNvPicPr/>
                <p:nvPr/>
              </p:nvPicPr>
              <p:blipFill>
                <a:blip r:embed="rId50"/>
                <a:stretch>
                  <a:fillRect/>
                </a:stretch>
              </p:blipFill>
              <p:spPr>
                <a:xfrm>
                  <a:off x="6421520" y="2141240"/>
                  <a:ext cx="23832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34128D51-431E-6C4D-47A9-A18FF9A79505}"/>
                    </a:ext>
                  </a:extLst>
                </p14:cNvPr>
                <p14:cNvContentPartPr/>
                <p14:nvPr/>
              </p14:nvContentPartPr>
              <p14:xfrm>
                <a:off x="6399920" y="2235920"/>
                <a:ext cx="149760" cy="135360"/>
              </p14:xfrm>
            </p:contentPart>
          </mc:Choice>
          <mc:Fallback>
            <p:pic>
              <p:nvPicPr>
                <p:cNvPr id="30" name="Freihand 29">
                  <a:extLst>
                    <a:ext uri="{FF2B5EF4-FFF2-40B4-BE49-F238E27FC236}">
                      <a16:creationId xmlns:a16="http://schemas.microsoft.com/office/drawing/2014/main" id="{34128D51-431E-6C4D-47A9-A18FF9A79505}"/>
                    </a:ext>
                  </a:extLst>
                </p:cNvPr>
                <p:cNvPicPr/>
                <p:nvPr/>
              </p:nvPicPr>
              <p:blipFill>
                <a:blip r:embed="rId52"/>
                <a:stretch>
                  <a:fillRect/>
                </a:stretch>
              </p:blipFill>
              <p:spPr>
                <a:xfrm>
                  <a:off x="6390920" y="2227280"/>
                  <a:ext cx="167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E2D02F4A-E970-E3A8-2538-3ED7EBE9211B}"/>
                    </a:ext>
                  </a:extLst>
                </p14:cNvPr>
                <p14:cNvContentPartPr/>
                <p14:nvPr/>
              </p14:nvContentPartPr>
              <p14:xfrm>
                <a:off x="6921560" y="2077160"/>
                <a:ext cx="109440" cy="195120"/>
              </p14:xfrm>
            </p:contentPart>
          </mc:Choice>
          <mc:Fallback>
            <p:pic>
              <p:nvPicPr>
                <p:cNvPr id="31" name="Freihand 30">
                  <a:extLst>
                    <a:ext uri="{FF2B5EF4-FFF2-40B4-BE49-F238E27FC236}">
                      <a16:creationId xmlns:a16="http://schemas.microsoft.com/office/drawing/2014/main" id="{E2D02F4A-E970-E3A8-2538-3ED7EBE9211B}"/>
                    </a:ext>
                  </a:extLst>
                </p:cNvPr>
                <p:cNvPicPr/>
                <p:nvPr/>
              </p:nvPicPr>
              <p:blipFill>
                <a:blip r:embed="rId54"/>
                <a:stretch>
                  <a:fillRect/>
                </a:stretch>
              </p:blipFill>
              <p:spPr>
                <a:xfrm>
                  <a:off x="6912560" y="2068160"/>
                  <a:ext cx="1270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64EC889F-1FBD-2A43-B889-219729907127}"/>
                    </a:ext>
                  </a:extLst>
                </p14:cNvPr>
                <p14:cNvContentPartPr/>
                <p14:nvPr/>
              </p14:nvContentPartPr>
              <p14:xfrm>
                <a:off x="6767480" y="1883480"/>
                <a:ext cx="520920" cy="279720"/>
              </p14:xfrm>
            </p:contentPart>
          </mc:Choice>
          <mc:Fallback>
            <p:pic>
              <p:nvPicPr>
                <p:cNvPr id="32" name="Freihand 31">
                  <a:extLst>
                    <a:ext uri="{FF2B5EF4-FFF2-40B4-BE49-F238E27FC236}">
                      <a16:creationId xmlns:a16="http://schemas.microsoft.com/office/drawing/2014/main" id="{64EC889F-1FBD-2A43-B889-219729907127}"/>
                    </a:ext>
                  </a:extLst>
                </p:cNvPr>
                <p:cNvPicPr/>
                <p:nvPr/>
              </p:nvPicPr>
              <p:blipFill>
                <a:blip r:embed="rId56"/>
                <a:stretch>
                  <a:fillRect/>
                </a:stretch>
              </p:blipFill>
              <p:spPr>
                <a:xfrm>
                  <a:off x="6758480" y="1874480"/>
                  <a:ext cx="53856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E831CB9C-1A0E-5E5F-3710-40706B88572C}"/>
                    </a:ext>
                  </a:extLst>
                </p14:cNvPr>
                <p14:cNvContentPartPr/>
                <p14:nvPr/>
              </p14:nvContentPartPr>
              <p14:xfrm>
                <a:off x="7488200" y="1719320"/>
                <a:ext cx="133920" cy="250560"/>
              </p14:xfrm>
            </p:contentPart>
          </mc:Choice>
          <mc:Fallback>
            <p:pic>
              <p:nvPicPr>
                <p:cNvPr id="33" name="Freihand 32">
                  <a:extLst>
                    <a:ext uri="{FF2B5EF4-FFF2-40B4-BE49-F238E27FC236}">
                      <a16:creationId xmlns:a16="http://schemas.microsoft.com/office/drawing/2014/main" id="{E831CB9C-1A0E-5E5F-3710-40706B88572C}"/>
                    </a:ext>
                  </a:extLst>
                </p:cNvPr>
                <p:cNvPicPr/>
                <p:nvPr/>
              </p:nvPicPr>
              <p:blipFill>
                <a:blip r:embed="rId58"/>
                <a:stretch>
                  <a:fillRect/>
                </a:stretch>
              </p:blipFill>
              <p:spPr>
                <a:xfrm>
                  <a:off x="7479560" y="1710680"/>
                  <a:ext cx="1515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A8139D9D-4275-A6D0-2433-353BBEF97B9B}"/>
                    </a:ext>
                  </a:extLst>
                </p14:cNvPr>
                <p14:cNvContentPartPr/>
                <p14:nvPr/>
              </p14:nvContentPartPr>
              <p14:xfrm>
                <a:off x="7590440" y="1776200"/>
                <a:ext cx="277920" cy="143280"/>
              </p14:xfrm>
            </p:contentPart>
          </mc:Choice>
          <mc:Fallback>
            <p:pic>
              <p:nvPicPr>
                <p:cNvPr id="34" name="Freihand 33">
                  <a:extLst>
                    <a:ext uri="{FF2B5EF4-FFF2-40B4-BE49-F238E27FC236}">
                      <a16:creationId xmlns:a16="http://schemas.microsoft.com/office/drawing/2014/main" id="{A8139D9D-4275-A6D0-2433-353BBEF97B9B}"/>
                    </a:ext>
                  </a:extLst>
                </p:cNvPr>
                <p:cNvPicPr/>
                <p:nvPr/>
              </p:nvPicPr>
              <p:blipFill>
                <a:blip r:embed="rId60"/>
                <a:stretch>
                  <a:fillRect/>
                </a:stretch>
              </p:blipFill>
              <p:spPr>
                <a:xfrm>
                  <a:off x="7581800" y="1767560"/>
                  <a:ext cx="295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D2F4E3E1-94E7-E82C-BCC9-8C5F20812A7B}"/>
                    </a:ext>
                  </a:extLst>
                </p14:cNvPr>
                <p14:cNvContentPartPr/>
                <p14:nvPr/>
              </p14:nvContentPartPr>
              <p14:xfrm>
                <a:off x="7839200" y="1576400"/>
                <a:ext cx="246600" cy="298800"/>
              </p14:xfrm>
            </p:contentPart>
          </mc:Choice>
          <mc:Fallback>
            <p:pic>
              <p:nvPicPr>
                <p:cNvPr id="35" name="Freihand 34">
                  <a:extLst>
                    <a:ext uri="{FF2B5EF4-FFF2-40B4-BE49-F238E27FC236}">
                      <a16:creationId xmlns:a16="http://schemas.microsoft.com/office/drawing/2014/main" id="{D2F4E3E1-94E7-E82C-BCC9-8C5F20812A7B}"/>
                    </a:ext>
                  </a:extLst>
                </p:cNvPr>
                <p:cNvPicPr/>
                <p:nvPr/>
              </p:nvPicPr>
              <p:blipFill>
                <a:blip r:embed="rId62"/>
                <a:stretch>
                  <a:fillRect/>
                </a:stretch>
              </p:blipFill>
              <p:spPr>
                <a:xfrm>
                  <a:off x="7830560" y="1567760"/>
                  <a:ext cx="2642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535F410B-6B26-BA8D-0A77-FC7B594CD651}"/>
                    </a:ext>
                  </a:extLst>
                </p14:cNvPr>
                <p14:cNvContentPartPr/>
                <p14:nvPr/>
              </p14:nvContentPartPr>
              <p14:xfrm>
                <a:off x="7962680" y="1566320"/>
                <a:ext cx="62640" cy="38880"/>
              </p14:xfrm>
            </p:contentPart>
          </mc:Choice>
          <mc:Fallback>
            <p:pic>
              <p:nvPicPr>
                <p:cNvPr id="36" name="Freihand 35">
                  <a:extLst>
                    <a:ext uri="{FF2B5EF4-FFF2-40B4-BE49-F238E27FC236}">
                      <a16:creationId xmlns:a16="http://schemas.microsoft.com/office/drawing/2014/main" id="{535F410B-6B26-BA8D-0A77-FC7B594CD651}"/>
                    </a:ext>
                  </a:extLst>
                </p:cNvPr>
                <p:cNvPicPr/>
                <p:nvPr/>
              </p:nvPicPr>
              <p:blipFill>
                <a:blip r:embed="rId64"/>
                <a:stretch>
                  <a:fillRect/>
                </a:stretch>
              </p:blipFill>
              <p:spPr>
                <a:xfrm>
                  <a:off x="7953680" y="1557320"/>
                  <a:ext cx="80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8EC67870-2BEF-0EFB-9BC3-4306EA518F73}"/>
                    </a:ext>
                  </a:extLst>
                </p14:cNvPr>
                <p14:cNvContentPartPr/>
                <p14:nvPr/>
              </p14:nvContentPartPr>
              <p14:xfrm>
                <a:off x="8090120" y="1615280"/>
                <a:ext cx="119160" cy="137880"/>
              </p14:xfrm>
            </p:contentPart>
          </mc:Choice>
          <mc:Fallback>
            <p:pic>
              <p:nvPicPr>
                <p:cNvPr id="37" name="Freihand 36">
                  <a:extLst>
                    <a:ext uri="{FF2B5EF4-FFF2-40B4-BE49-F238E27FC236}">
                      <a16:creationId xmlns:a16="http://schemas.microsoft.com/office/drawing/2014/main" id="{8EC67870-2BEF-0EFB-9BC3-4306EA518F73}"/>
                    </a:ext>
                  </a:extLst>
                </p:cNvPr>
                <p:cNvPicPr/>
                <p:nvPr/>
              </p:nvPicPr>
              <p:blipFill>
                <a:blip r:embed="rId66"/>
                <a:stretch>
                  <a:fillRect/>
                </a:stretch>
              </p:blipFill>
              <p:spPr>
                <a:xfrm>
                  <a:off x="8081120" y="1606640"/>
                  <a:ext cx="136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DEC39B2E-371C-E8C5-3A6E-2F22528AAF2C}"/>
                    </a:ext>
                  </a:extLst>
                </p14:cNvPr>
                <p14:cNvContentPartPr/>
                <p14:nvPr/>
              </p14:nvContentPartPr>
              <p14:xfrm>
                <a:off x="8242040" y="1407920"/>
                <a:ext cx="419760" cy="266040"/>
              </p14:xfrm>
            </p:contentPart>
          </mc:Choice>
          <mc:Fallback>
            <p:pic>
              <p:nvPicPr>
                <p:cNvPr id="38" name="Freihand 37">
                  <a:extLst>
                    <a:ext uri="{FF2B5EF4-FFF2-40B4-BE49-F238E27FC236}">
                      <a16:creationId xmlns:a16="http://schemas.microsoft.com/office/drawing/2014/main" id="{DEC39B2E-371C-E8C5-3A6E-2F22528AAF2C}"/>
                    </a:ext>
                  </a:extLst>
                </p:cNvPr>
                <p:cNvPicPr/>
                <p:nvPr/>
              </p:nvPicPr>
              <p:blipFill>
                <a:blip r:embed="rId68"/>
                <a:stretch>
                  <a:fillRect/>
                </a:stretch>
              </p:blipFill>
              <p:spPr>
                <a:xfrm>
                  <a:off x="8233400" y="1399280"/>
                  <a:ext cx="4374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0ED9F36A-FCE0-5E14-D6DF-186558125C88}"/>
                    </a:ext>
                  </a:extLst>
                </p14:cNvPr>
                <p14:cNvContentPartPr/>
                <p14:nvPr/>
              </p14:nvContentPartPr>
              <p14:xfrm>
                <a:off x="7576040" y="1376240"/>
                <a:ext cx="19440" cy="10440"/>
              </p14:xfrm>
            </p:contentPart>
          </mc:Choice>
          <mc:Fallback>
            <p:pic>
              <p:nvPicPr>
                <p:cNvPr id="39" name="Freihand 38">
                  <a:extLst>
                    <a:ext uri="{FF2B5EF4-FFF2-40B4-BE49-F238E27FC236}">
                      <a16:creationId xmlns:a16="http://schemas.microsoft.com/office/drawing/2014/main" id="{0ED9F36A-FCE0-5E14-D6DF-186558125C88}"/>
                    </a:ext>
                  </a:extLst>
                </p:cNvPr>
                <p:cNvPicPr/>
                <p:nvPr/>
              </p:nvPicPr>
              <p:blipFill>
                <a:blip r:embed="rId70"/>
                <a:stretch>
                  <a:fillRect/>
                </a:stretch>
              </p:blipFill>
              <p:spPr>
                <a:xfrm>
                  <a:off x="7567040" y="1367600"/>
                  <a:ext cx="37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0FBA9037-B532-BDE9-6D2E-AB225327BC79}"/>
                    </a:ext>
                  </a:extLst>
                </p14:cNvPr>
                <p14:cNvContentPartPr/>
                <p14:nvPr/>
              </p14:nvContentPartPr>
              <p14:xfrm>
                <a:off x="8846120" y="1185800"/>
                <a:ext cx="146160" cy="257040"/>
              </p14:xfrm>
            </p:contentPart>
          </mc:Choice>
          <mc:Fallback>
            <p:pic>
              <p:nvPicPr>
                <p:cNvPr id="40" name="Freihand 39">
                  <a:extLst>
                    <a:ext uri="{FF2B5EF4-FFF2-40B4-BE49-F238E27FC236}">
                      <a16:creationId xmlns:a16="http://schemas.microsoft.com/office/drawing/2014/main" id="{0FBA9037-B532-BDE9-6D2E-AB225327BC79}"/>
                    </a:ext>
                  </a:extLst>
                </p:cNvPr>
                <p:cNvPicPr/>
                <p:nvPr/>
              </p:nvPicPr>
              <p:blipFill>
                <a:blip r:embed="rId72"/>
                <a:stretch>
                  <a:fillRect/>
                </a:stretch>
              </p:blipFill>
              <p:spPr>
                <a:xfrm>
                  <a:off x="8837480" y="1176800"/>
                  <a:ext cx="1638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D8519AB9-21A2-4588-9457-5269677D721C}"/>
                    </a:ext>
                  </a:extLst>
                </p14:cNvPr>
                <p14:cNvContentPartPr/>
                <p14:nvPr/>
              </p14:nvContentPartPr>
              <p14:xfrm>
                <a:off x="9066800" y="1311440"/>
                <a:ext cx="137160" cy="283680"/>
              </p14:xfrm>
            </p:contentPart>
          </mc:Choice>
          <mc:Fallback>
            <p:pic>
              <p:nvPicPr>
                <p:cNvPr id="41" name="Freihand 40">
                  <a:extLst>
                    <a:ext uri="{FF2B5EF4-FFF2-40B4-BE49-F238E27FC236}">
                      <a16:creationId xmlns:a16="http://schemas.microsoft.com/office/drawing/2014/main" id="{D8519AB9-21A2-4588-9457-5269677D721C}"/>
                    </a:ext>
                  </a:extLst>
                </p:cNvPr>
                <p:cNvPicPr/>
                <p:nvPr/>
              </p:nvPicPr>
              <p:blipFill>
                <a:blip r:embed="rId74"/>
                <a:stretch>
                  <a:fillRect/>
                </a:stretch>
              </p:blipFill>
              <p:spPr>
                <a:xfrm>
                  <a:off x="9057800" y="1302800"/>
                  <a:ext cx="1548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0F71155C-ADBA-9350-A91D-D59FF2223158}"/>
                    </a:ext>
                  </a:extLst>
                </p14:cNvPr>
                <p14:cNvContentPartPr/>
                <p14:nvPr/>
              </p14:nvContentPartPr>
              <p14:xfrm>
                <a:off x="9216200" y="1221440"/>
                <a:ext cx="38880" cy="135360"/>
              </p14:xfrm>
            </p:contentPart>
          </mc:Choice>
          <mc:Fallback>
            <p:pic>
              <p:nvPicPr>
                <p:cNvPr id="42" name="Freihand 41">
                  <a:extLst>
                    <a:ext uri="{FF2B5EF4-FFF2-40B4-BE49-F238E27FC236}">
                      <a16:creationId xmlns:a16="http://schemas.microsoft.com/office/drawing/2014/main" id="{0F71155C-ADBA-9350-A91D-D59FF2223158}"/>
                    </a:ext>
                  </a:extLst>
                </p:cNvPr>
                <p:cNvPicPr/>
                <p:nvPr/>
              </p:nvPicPr>
              <p:blipFill>
                <a:blip r:embed="rId76"/>
                <a:stretch>
                  <a:fillRect/>
                </a:stretch>
              </p:blipFill>
              <p:spPr>
                <a:xfrm>
                  <a:off x="9207560" y="1212440"/>
                  <a:ext cx="56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CA2DE805-F1C0-F551-DAF8-D9BE82288A35}"/>
                    </a:ext>
                  </a:extLst>
                </p14:cNvPr>
                <p14:cNvContentPartPr/>
                <p14:nvPr/>
              </p14:nvContentPartPr>
              <p14:xfrm>
                <a:off x="9268760" y="1046840"/>
                <a:ext cx="811440" cy="277920"/>
              </p14:xfrm>
            </p:contentPart>
          </mc:Choice>
          <mc:Fallback>
            <p:pic>
              <p:nvPicPr>
                <p:cNvPr id="43" name="Freihand 42">
                  <a:extLst>
                    <a:ext uri="{FF2B5EF4-FFF2-40B4-BE49-F238E27FC236}">
                      <a16:creationId xmlns:a16="http://schemas.microsoft.com/office/drawing/2014/main" id="{CA2DE805-F1C0-F551-DAF8-D9BE82288A35}"/>
                    </a:ext>
                  </a:extLst>
                </p:cNvPr>
                <p:cNvPicPr/>
                <p:nvPr/>
              </p:nvPicPr>
              <p:blipFill>
                <a:blip r:embed="rId78"/>
                <a:stretch>
                  <a:fillRect/>
                </a:stretch>
              </p:blipFill>
              <p:spPr>
                <a:xfrm>
                  <a:off x="9259760" y="1037840"/>
                  <a:ext cx="8290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2E951E1B-7B1D-D9BD-A263-42C5E3C499DB}"/>
                    </a:ext>
                  </a:extLst>
                </p14:cNvPr>
                <p14:cNvContentPartPr/>
                <p14:nvPr/>
              </p14:nvContentPartPr>
              <p14:xfrm>
                <a:off x="9063200" y="1015520"/>
                <a:ext cx="61560" cy="11160"/>
              </p14:xfrm>
            </p:contentPart>
          </mc:Choice>
          <mc:Fallback>
            <p:pic>
              <p:nvPicPr>
                <p:cNvPr id="45" name="Freihand 44">
                  <a:extLst>
                    <a:ext uri="{FF2B5EF4-FFF2-40B4-BE49-F238E27FC236}">
                      <a16:creationId xmlns:a16="http://schemas.microsoft.com/office/drawing/2014/main" id="{2E951E1B-7B1D-D9BD-A263-42C5E3C499DB}"/>
                    </a:ext>
                  </a:extLst>
                </p:cNvPr>
                <p:cNvPicPr/>
                <p:nvPr/>
              </p:nvPicPr>
              <p:blipFill>
                <a:blip r:embed="rId80"/>
                <a:stretch>
                  <a:fillRect/>
                </a:stretch>
              </p:blipFill>
              <p:spPr>
                <a:xfrm>
                  <a:off x="9054200" y="1006880"/>
                  <a:ext cx="79200" cy="2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118CE4EB-AAC8-5A71-775E-2EE1DA03CF4F}"/>
                  </a:ext>
                </a:extLst>
              </p14:cNvPr>
              <p14:cNvContentPartPr/>
              <p14:nvPr/>
            </p14:nvContentPartPr>
            <p14:xfrm>
              <a:off x="1359560" y="4436960"/>
              <a:ext cx="1206360" cy="47520"/>
            </p14:xfrm>
          </p:contentPart>
        </mc:Choice>
        <mc:Fallback>
          <p:pic>
            <p:nvPicPr>
              <p:cNvPr id="47" name="Freihand 46">
                <a:extLst>
                  <a:ext uri="{FF2B5EF4-FFF2-40B4-BE49-F238E27FC236}">
                    <a16:creationId xmlns:a16="http://schemas.microsoft.com/office/drawing/2014/main" id="{118CE4EB-AAC8-5A71-775E-2EE1DA03CF4F}"/>
                  </a:ext>
                </a:extLst>
              </p:cNvPr>
              <p:cNvPicPr/>
              <p:nvPr/>
            </p:nvPicPr>
            <p:blipFill>
              <a:blip r:embed="rId82"/>
              <a:stretch>
                <a:fillRect/>
              </a:stretch>
            </p:blipFill>
            <p:spPr>
              <a:xfrm>
                <a:off x="1350920" y="4427960"/>
                <a:ext cx="1224000" cy="65160"/>
              </a:xfrm>
              <a:prstGeom prst="rect">
                <a:avLst/>
              </a:prstGeom>
            </p:spPr>
          </p:pic>
        </mc:Fallback>
      </mc:AlternateContent>
      <p:grpSp>
        <p:nvGrpSpPr>
          <p:cNvPr id="62" name="Gruppieren 61">
            <a:extLst>
              <a:ext uri="{FF2B5EF4-FFF2-40B4-BE49-F238E27FC236}">
                <a16:creationId xmlns:a16="http://schemas.microsoft.com/office/drawing/2014/main" id="{551E64F3-43BC-D9C0-6ED7-307199B833CA}"/>
              </a:ext>
            </a:extLst>
          </p:cNvPr>
          <p:cNvGrpSpPr/>
          <p:nvPr/>
        </p:nvGrpSpPr>
        <p:grpSpPr>
          <a:xfrm>
            <a:off x="2723240" y="3736400"/>
            <a:ext cx="2131200" cy="330480"/>
            <a:chOff x="2723240" y="3736400"/>
            <a:chExt cx="2131200" cy="330480"/>
          </a:xfrm>
        </p:grpSpPr>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86590EB4-9748-FA05-9E1D-80234C1E1BEB}"/>
                    </a:ext>
                  </a:extLst>
                </p14:cNvPr>
                <p14:cNvContentPartPr/>
                <p14:nvPr/>
              </p14:nvContentPartPr>
              <p14:xfrm>
                <a:off x="2723240" y="3907760"/>
                <a:ext cx="289800" cy="87120"/>
              </p14:xfrm>
            </p:contentPart>
          </mc:Choice>
          <mc:Fallback>
            <p:pic>
              <p:nvPicPr>
                <p:cNvPr id="48" name="Freihand 47">
                  <a:extLst>
                    <a:ext uri="{FF2B5EF4-FFF2-40B4-BE49-F238E27FC236}">
                      <a16:creationId xmlns:a16="http://schemas.microsoft.com/office/drawing/2014/main" id="{86590EB4-9748-FA05-9E1D-80234C1E1BEB}"/>
                    </a:ext>
                  </a:extLst>
                </p:cNvPr>
                <p:cNvPicPr/>
                <p:nvPr/>
              </p:nvPicPr>
              <p:blipFill>
                <a:blip r:embed="rId84"/>
                <a:stretch>
                  <a:fillRect/>
                </a:stretch>
              </p:blipFill>
              <p:spPr>
                <a:xfrm>
                  <a:off x="2714600" y="3898760"/>
                  <a:ext cx="307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C663F868-C51C-C9DE-3CB4-9CF91EB52748}"/>
                    </a:ext>
                  </a:extLst>
                </p14:cNvPr>
                <p14:cNvContentPartPr/>
                <p14:nvPr/>
              </p14:nvContentPartPr>
              <p14:xfrm>
                <a:off x="2830520" y="3927200"/>
                <a:ext cx="267840" cy="139680"/>
              </p14:xfrm>
            </p:contentPart>
          </mc:Choice>
          <mc:Fallback>
            <p:pic>
              <p:nvPicPr>
                <p:cNvPr id="49" name="Freihand 48">
                  <a:extLst>
                    <a:ext uri="{FF2B5EF4-FFF2-40B4-BE49-F238E27FC236}">
                      <a16:creationId xmlns:a16="http://schemas.microsoft.com/office/drawing/2014/main" id="{C663F868-C51C-C9DE-3CB4-9CF91EB52748}"/>
                    </a:ext>
                  </a:extLst>
                </p:cNvPr>
                <p:cNvPicPr/>
                <p:nvPr/>
              </p:nvPicPr>
              <p:blipFill>
                <a:blip r:embed="rId86"/>
                <a:stretch>
                  <a:fillRect/>
                </a:stretch>
              </p:blipFill>
              <p:spPr>
                <a:xfrm>
                  <a:off x="2821520" y="3918560"/>
                  <a:ext cx="285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C280BE5B-08B9-BF33-43E0-1BD177394361}"/>
                    </a:ext>
                  </a:extLst>
                </p14:cNvPr>
                <p14:cNvContentPartPr/>
                <p14:nvPr/>
              </p14:nvContentPartPr>
              <p14:xfrm>
                <a:off x="3033560" y="3834680"/>
                <a:ext cx="118440" cy="180000"/>
              </p14:xfrm>
            </p:contentPart>
          </mc:Choice>
          <mc:Fallback>
            <p:pic>
              <p:nvPicPr>
                <p:cNvPr id="50" name="Freihand 49">
                  <a:extLst>
                    <a:ext uri="{FF2B5EF4-FFF2-40B4-BE49-F238E27FC236}">
                      <a16:creationId xmlns:a16="http://schemas.microsoft.com/office/drawing/2014/main" id="{C280BE5B-08B9-BF33-43E0-1BD177394361}"/>
                    </a:ext>
                  </a:extLst>
                </p:cNvPr>
                <p:cNvPicPr/>
                <p:nvPr/>
              </p:nvPicPr>
              <p:blipFill>
                <a:blip r:embed="rId88"/>
                <a:stretch>
                  <a:fillRect/>
                </a:stretch>
              </p:blipFill>
              <p:spPr>
                <a:xfrm>
                  <a:off x="3024560" y="3825680"/>
                  <a:ext cx="136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721DA8D5-34DE-3F0D-25FF-4DDD5F16D0DC}"/>
                    </a:ext>
                  </a:extLst>
                </p14:cNvPr>
                <p14:cNvContentPartPr/>
                <p14:nvPr/>
              </p14:nvContentPartPr>
              <p14:xfrm>
                <a:off x="3308960" y="3836480"/>
                <a:ext cx="47520" cy="112680"/>
              </p14:xfrm>
            </p:contentPart>
          </mc:Choice>
          <mc:Fallback>
            <p:pic>
              <p:nvPicPr>
                <p:cNvPr id="51" name="Freihand 50">
                  <a:extLst>
                    <a:ext uri="{FF2B5EF4-FFF2-40B4-BE49-F238E27FC236}">
                      <a16:creationId xmlns:a16="http://schemas.microsoft.com/office/drawing/2014/main" id="{721DA8D5-34DE-3F0D-25FF-4DDD5F16D0DC}"/>
                    </a:ext>
                  </a:extLst>
                </p:cNvPr>
                <p:cNvPicPr/>
                <p:nvPr/>
              </p:nvPicPr>
              <p:blipFill>
                <a:blip r:embed="rId90"/>
                <a:stretch>
                  <a:fillRect/>
                </a:stretch>
              </p:blipFill>
              <p:spPr>
                <a:xfrm>
                  <a:off x="3300320" y="3827480"/>
                  <a:ext cx="65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8615FB7D-A621-5E09-ECB8-48DCF93AF634}"/>
                    </a:ext>
                  </a:extLst>
                </p14:cNvPr>
                <p14:cNvContentPartPr/>
                <p14:nvPr/>
              </p14:nvContentPartPr>
              <p14:xfrm>
                <a:off x="3211760" y="3736400"/>
                <a:ext cx="261360" cy="141480"/>
              </p14:xfrm>
            </p:contentPart>
          </mc:Choice>
          <mc:Fallback>
            <p:pic>
              <p:nvPicPr>
                <p:cNvPr id="52" name="Freihand 51">
                  <a:extLst>
                    <a:ext uri="{FF2B5EF4-FFF2-40B4-BE49-F238E27FC236}">
                      <a16:creationId xmlns:a16="http://schemas.microsoft.com/office/drawing/2014/main" id="{8615FB7D-A621-5E09-ECB8-48DCF93AF634}"/>
                    </a:ext>
                  </a:extLst>
                </p:cNvPr>
                <p:cNvPicPr/>
                <p:nvPr/>
              </p:nvPicPr>
              <p:blipFill>
                <a:blip r:embed="rId92"/>
                <a:stretch>
                  <a:fillRect/>
                </a:stretch>
              </p:blipFill>
              <p:spPr>
                <a:xfrm>
                  <a:off x="3203120" y="3727400"/>
                  <a:ext cx="279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0F75E6F0-8191-B3E7-026D-82CF4876E427}"/>
                    </a:ext>
                  </a:extLst>
                </p14:cNvPr>
                <p14:cNvContentPartPr/>
                <p14:nvPr/>
              </p14:nvContentPartPr>
              <p14:xfrm>
                <a:off x="3584360" y="3790400"/>
                <a:ext cx="15840" cy="171000"/>
              </p14:xfrm>
            </p:contentPart>
          </mc:Choice>
          <mc:Fallback>
            <p:pic>
              <p:nvPicPr>
                <p:cNvPr id="53" name="Freihand 52">
                  <a:extLst>
                    <a:ext uri="{FF2B5EF4-FFF2-40B4-BE49-F238E27FC236}">
                      <a16:creationId xmlns:a16="http://schemas.microsoft.com/office/drawing/2014/main" id="{0F75E6F0-8191-B3E7-026D-82CF4876E427}"/>
                    </a:ext>
                  </a:extLst>
                </p:cNvPr>
                <p:cNvPicPr/>
                <p:nvPr/>
              </p:nvPicPr>
              <p:blipFill>
                <a:blip r:embed="rId94"/>
                <a:stretch>
                  <a:fillRect/>
                </a:stretch>
              </p:blipFill>
              <p:spPr>
                <a:xfrm>
                  <a:off x="3575360" y="3781400"/>
                  <a:ext cx="33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967C3BB1-CF4D-F769-E5AF-F787B8451B7C}"/>
                    </a:ext>
                  </a:extLst>
                </p14:cNvPr>
                <p14:cNvContentPartPr/>
                <p14:nvPr/>
              </p14:nvContentPartPr>
              <p14:xfrm>
                <a:off x="3481040" y="3805160"/>
                <a:ext cx="142200" cy="131400"/>
              </p14:xfrm>
            </p:contentPart>
          </mc:Choice>
          <mc:Fallback>
            <p:pic>
              <p:nvPicPr>
                <p:cNvPr id="54" name="Freihand 53">
                  <a:extLst>
                    <a:ext uri="{FF2B5EF4-FFF2-40B4-BE49-F238E27FC236}">
                      <a16:creationId xmlns:a16="http://schemas.microsoft.com/office/drawing/2014/main" id="{967C3BB1-CF4D-F769-E5AF-F787B8451B7C}"/>
                    </a:ext>
                  </a:extLst>
                </p:cNvPr>
                <p:cNvPicPr/>
                <p:nvPr/>
              </p:nvPicPr>
              <p:blipFill>
                <a:blip r:embed="rId96"/>
                <a:stretch>
                  <a:fillRect/>
                </a:stretch>
              </p:blipFill>
              <p:spPr>
                <a:xfrm>
                  <a:off x="3472040" y="3796520"/>
                  <a:ext cx="159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C7F51D7D-577B-9BBD-EDC0-55A496DA8411}"/>
                    </a:ext>
                  </a:extLst>
                </p14:cNvPr>
                <p14:cNvContentPartPr/>
                <p14:nvPr/>
              </p14:nvContentPartPr>
              <p14:xfrm>
                <a:off x="3744200" y="3855200"/>
                <a:ext cx="14400" cy="110880"/>
              </p14:xfrm>
            </p:contentPart>
          </mc:Choice>
          <mc:Fallback>
            <p:pic>
              <p:nvPicPr>
                <p:cNvPr id="55" name="Freihand 54">
                  <a:extLst>
                    <a:ext uri="{FF2B5EF4-FFF2-40B4-BE49-F238E27FC236}">
                      <a16:creationId xmlns:a16="http://schemas.microsoft.com/office/drawing/2014/main" id="{C7F51D7D-577B-9BBD-EDC0-55A496DA8411}"/>
                    </a:ext>
                  </a:extLst>
                </p:cNvPr>
                <p:cNvPicPr/>
                <p:nvPr/>
              </p:nvPicPr>
              <p:blipFill>
                <a:blip r:embed="rId98"/>
                <a:stretch>
                  <a:fillRect/>
                </a:stretch>
              </p:blipFill>
              <p:spPr>
                <a:xfrm>
                  <a:off x="3735560" y="3846560"/>
                  <a:ext cx="32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53B50719-17C5-CC5F-7F77-846B9A7D8200}"/>
                    </a:ext>
                  </a:extLst>
                </p14:cNvPr>
                <p14:cNvContentPartPr/>
                <p14:nvPr/>
              </p14:nvContentPartPr>
              <p14:xfrm>
                <a:off x="3702080" y="3810560"/>
                <a:ext cx="257040" cy="151560"/>
              </p14:xfrm>
            </p:contentPart>
          </mc:Choice>
          <mc:Fallback>
            <p:pic>
              <p:nvPicPr>
                <p:cNvPr id="56" name="Freihand 55">
                  <a:extLst>
                    <a:ext uri="{FF2B5EF4-FFF2-40B4-BE49-F238E27FC236}">
                      <a16:creationId xmlns:a16="http://schemas.microsoft.com/office/drawing/2014/main" id="{53B50719-17C5-CC5F-7F77-846B9A7D8200}"/>
                    </a:ext>
                  </a:extLst>
                </p:cNvPr>
                <p:cNvPicPr/>
                <p:nvPr/>
              </p:nvPicPr>
              <p:blipFill>
                <a:blip r:embed="rId100"/>
                <a:stretch>
                  <a:fillRect/>
                </a:stretch>
              </p:blipFill>
              <p:spPr>
                <a:xfrm>
                  <a:off x="3693080" y="3801920"/>
                  <a:ext cx="274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379BC1A5-035F-4B45-3F47-4EA9B85CC690}"/>
                    </a:ext>
                  </a:extLst>
                </p14:cNvPr>
                <p14:cNvContentPartPr/>
                <p14:nvPr/>
              </p14:nvContentPartPr>
              <p14:xfrm>
                <a:off x="3909440" y="3767720"/>
                <a:ext cx="190440" cy="131760"/>
              </p14:xfrm>
            </p:contentPart>
          </mc:Choice>
          <mc:Fallback>
            <p:pic>
              <p:nvPicPr>
                <p:cNvPr id="57" name="Freihand 56">
                  <a:extLst>
                    <a:ext uri="{FF2B5EF4-FFF2-40B4-BE49-F238E27FC236}">
                      <a16:creationId xmlns:a16="http://schemas.microsoft.com/office/drawing/2014/main" id="{379BC1A5-035F-4B45-3F47-4EA9B85CC690}"/>
                    </a:ext>
                  </a:extLst>
                </p:cNvPr>
                <p:cNvPicPr/>
                <p:nvPr/>
              </p:nvPicPr>
              <p:blipFill>
                <a:blip r:embed="rId102"/>
                <a:stretch>
                  <a:fillRect/>
                </a:stretch>
              </p:blipFill>
              <p:spPr>
                <a:xfrm>
                  <a:off x="3900440" y="3759080"/>
                  <a:ext cx="208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50D269D8-E3DD-9CDA-A41B-9B24D2D33823}"/>
                    </a:ext>
                  </a:extLst>
                </p14:cNvPr>
                <p14:cNvContentPartPr/>
                <p14:nvPr/>
              </p14:nvContentPartPr>
              <p14:xfrm>
                <a:off x="4130480" y="3770960"/>
                <a:ext cx="83160" cy="177120"/>
              </p14:xfrm>
            </p:contentPart>
          </mc:Choice>
          <mc:Fallback>
            <p:pic>
              <p:nvPicPr>
                <p:cNvPr id="58" name="Freihand 57">
                  <a:extLst>
                    <a:ext uri="{FF2B5EF4-FFF2-40B4-BE49-F238E27FC236}">
                      <a16:creationId xmlns:a16="http://schemas.microsoft.com/office/drawing/2014/main" id="{50D269D8-E3DD-9CDA-A41B-9B24D2D33823}"/>
                    </a:ext>
                  </a:extLst>
                </p:cNvPr>
                <p:cNvPicPr/>
                <p:nvPr/>
              </p:nvPicPr>
              <p:blipFill>
                <a:blip r:embed="rId104"/>
                <a:stretch>
                  <a:fillRect/>
                </a:stretch>
              </p:blipFill>
              <p:spPr>
                <a:xfrm>
                  <a:off x="4121480" y="3762320"/>
                  <a:ext cx="100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351FC3AE-29A2-C423-18F0-7C7EFC2DC3A6}"/>
                    </a:ext>
                  </a:extLst>
                </p14:cNvPr>
                <p14:cNvContentPartPr/>
                <p14:nvPr/>
              </p14:nvContentPartPr>
              <p14:xfrm>
                <a:off x="4274480" y="3860960"/>
                <a:ext cx="185040" cy="144000"/>
              </p14:xfrm>
            </p:contentPart>
          </mc:Choice>
          <mc:Fallback>
            <p:pic>
              <p:nvPicPr>
                <p:cNvPr id="59" name="Freihand 58">
                  <a:extLst>
                    <a:ext uri="{FF2B5EF4-FFF2-40B4-BE49-F238E27FC236}">
                      <a16:creationId xmlns:a16="http://schemas.microsoft.com/office/drawing/2014/main" id="{351FC3AE-29A2-C423-18F0-7C7EFC2DC3A6}"/>
                    </a:ext>
                  </a:extLst>
                </p:cNvPr>
                <p:cNvPicPr/>
                <p:nvPr/>
              </p:nvPicPr>
              <p:blipFill>
                <a:blip r:embed="rId106"/>
                <a:stretch>
                  <a:fillRect/>
                </a:stretch>
              </p:blipFill>
              <p:spPr>
                <a:xfrm>
                  <a:off x="4265840" y="3852320"/>
                  <a:ext cx="202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5B167144-89ED-30A3-B732-E6A51DA3C97D}"/>
                    </a:ext>
                  </a:extLst>
                </p14:cNvPr>
                <p14:cNvContentPartPr/>
                <p14:nvPr/>
              </p14:nvContentPartPr>
              <p14:xfrm>
                <a:off x="4484720" y="3780320"/>
                <a:ext cx="193680" cy="187560"/>
              </p14:xfrm>
            </p:contentPart>
          </mc:Choice>
          <mc:Fallback>
            <p:pic>
              <p:nvPicPr>
                <p:cNvPr id="60" name="Freihand 59">
                  <a:extLst>
                    <a:ext uri="{FF2B5EF4-FFF2-40B4-BE49-F238E27FC236}">
                      <a16:creationId xmlns:a16="http://schemas.microsoft.com/office/drawing/2014/main" id="{5B167144-89ED-30A3-B732-E6A51DA3C97D}"/>
                    </a:ext>
                  </a:extLst>
                </p:cNvPr>
                <p:cNvPicPr/>
                <p:nvPr/>
              </p:nvPicPr>
              <p:blipFill>
                <a:blip r:embed="rId108"/>
                <a:stretch>
                  <a:fillRect/>
                </a:stretch>
              </p:blipFill>
              <p:spPr>
                <a:xfrm>
                  <a:off x="4475720" y="3771320"/>
                  <a:ext cx="211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7C3A27C0-B415-DC8C-83A9-BF54FDBA2054}"/>
                    </a:ext>
                  </a:extLst>
                </p14:cNvPr>
                <p14:cNvContentPartPr/>
                <p14:nvPr/>
              </p14:nvContentPartPr>
              <p14:xfrm>
                <a:off x="4743200" y="3787880"/>
                <a:ext cx="111240" cy="170640"/>
              </p14:xfrm>
            </p:contentPart>
          </mc:Choice>
          <mc:Fallback>
            <p:pic>
              <p:nvPicPr>
                <p:cNvPr id="61" name="Freihand 60">
                  <a:extLst>
                    <a:ext uri="{FF2B5EF4-FFF2-40B4-BE49-F238E27FC236}">
                      <a16:creationId xmlns:a16="http://schemas.microsoft.com/office/drawing/2014/main" id="{7C3A27C0-B415-DC8C-83A9-BF54FDBA2054}"/>
                    </a:ext>
                  </a:extLst>
                </p:cNvPr>
                <p:cNvPicPr/>
                <p:nvPr/>
              </p:nvPicPr>
              <p:blipFill>
                <a:blip r:embed="rId110"/>
                <a:stretch>
                  <a:fillRect/>
                </a:stretch>
              </p:blipFill>
              <p:spPr>
                <a:xfrm>
                  <a:off x="4734200" y="3779240"/>
                  <a:ext cx="128880" cy="188280"/>
                </a:xfrm>
                <a:prstGeom prst="rect">
                  <a:avLst/>
                </a:prstGeom>
              </p:spPr>
            </p:pic>
          </mc:Fallback>
        </mc:AlternateContent>
      </p:grpSp>
      <p:grpSp>
        <p:nvGrpSpPr>
          <p:cNvPr id="84" name="Gruppieren 83">
            <a:extLst>
              <a:ext uri="{FF2B5EF4-FFF2-40B4-BE49-F238E27FC236}">
                <a16:creationId xmlns:a16="http://schemas.microsoft.com/office/drawing/2014/main" id="{23A2A18A-290F-4FC0-84DE-E967EFCEA18D}"/>
              </a:ext>
            </a:extLst>
          </p:cNvPr>
          <p:cNvGrpSpPr/>
          <p:nvPr/>
        </p:nvGrpSpPr>
        <p:grpSpPr>
          <a:xfrm>
            <a:off x="4962440" y="3485120"/>
            <a:ext cx="4376520" cy="571680"/>
            <a:chOff x="4962440" y="3485120"/>
            <a:chExt cx="4376520" cy="571680"/>
          </a:xfrm>
        </p:grpSpPr>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67E0F0A8-9F85-1835-0F9D-BB6398F63832}"/>
                    </a:ext>
                  </a:extLst>
                </p14:cNvPr>
                <p14:cNvContentPartPr/>
                <p14:nvPr/>
              </p14:nvContentPartPr>
              <p14:xfrm>
                <a:off x="4962440" y="3871760"/>
                <a:ext cx="265320" cy="39600"/>
              </p14:xfrm>
            </p:contentPart>
          </mc:Choice>
          <mc:Fallback>
            <p:pic>
              <p:nvPicPr>
                <p:cNvPr id="63" name="Freihand 62">
                  <a:extLst>
                    <a:ext uri="{FF2B5EF4-FFF2-40B4-BE49-F238E27FC236}">
                      <a16:creationId xmlns:a16="http://schemas.microsoft.com/office/drawing/2014/main" id="{67E0F0A8-9F85-1835-0F9D-BB6398F63832}"/>
                    </a:ext>
                  </a:extLst>
                </p:cNvPr>
                <p:cNvPicPr/>
                <p:nvPr/>
              </p:nvPicPr>
              <p:blipFill>
                <a:blip r:embed="rId112"/>
                <a:stretch>
                  <a:fillRect/>
                </a:stretch>
              </p:blipFill>
              <p:spPr>
                <a:xfrm>
                  <a:off x="4953800" y="3863120"/>
                  <a:ext cx="282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4" name="Freihand 63">
                  <a:extLst>
                    <a:ext uri="{FF2B5EF4-FFF2-40B4-BE49-F238E27FC236}">
                      <a16:creationId xmlns:a16="http://schemas.microsoft.com/office/drawing/2014/main" id="{AE804B05-559F-0CC8-4F7A-E23E6F5EF489}"/>
                    </a:ext>
                  </a:extLst>
                </p14:cNvPr>
                <p14:cNvContentPartPr/>
                <p14:nvPr/>
              </p14:nvContentPartPr>
              <p14:xfrm>
                <a:off x="5023280" y="3959240"/>
                <a:ext cx="194040" cy="47160"/>
              </p14:xfrm>
            </p:contentPart>
          </mc:Choice>
          <mc:Fallback>
            <p:pic>
              <p:nvPicPr>
                <p:cNvPr id="64" name="Freihand 63">
                  <a:extLst>
                    <a:ext uri="{FF2B5EF4-FFF2-40B4-BE49-F238E27FC236}">
                      <a16:creationId xmlns:a16="http://schemas.microsoft.com/office/drawing/2014/main" id="{AE804B05-559F-0CC8-4F7A-E23E6F5EF489}"/>
                    </a:ext>
                  </a:extLst>
                </p:cNvPr>
                <p:cNvPicPr/>
                <p:nvPr/>
              </p:nvPicPr>
              <p:blipFill>
                <a:blip r:embed="rId114"/>
                <a:stretch>
                  <a:fillRect/>
                </a:stretch>
              </p:blipFill>
              <p:spPr>
                <a:xfrm>
                  <a:off x="5014280" y="3950600"/>
                  <a:ext cx="211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5" name="Freihand 64">
                  <a:extLst>
                    <a:ext uri="{FF2B5EF4-FFF2-40B4-BE49-F238E27FC236}">
                      <a16:creationId xmlns:a16="http://schemas.microsoft.com/office/drawing/2014/main" id="{E639E864-1522-4248-13EC-2C81CDFB80FC}"/>
                    </a:ext>
                  </a:extLst>
                </p14:cNvPr>
                <p14:cNvContentPartPr/>
                <p14:nvPr/>
              </p14:nvContentPartPr>
              <p14:xfrm>
                <a:off x="5358440" y="3823520"/>
                <a:ext cx="151200" cy="233280"/>
              </p14:xfrm>
            </p:contentPart>
          </mc:Choice>
          <mc:Fallback>
            <p:pic>
              <p:nvPicPr>
                <p:cNvPr id="65" name="Freihand 64">
                  <a:extLst>
                    <a:ext uri="{FF2B5EF4-FFF2-40B4-BE49-F238E27FC236}">
                      <a16:creationId xmlns:a16="http://schemas.microsoft.com/office/drawing/2014/main" id="{E639E864-1522-4248-13EC-2C81CDFB80FC}"/>
                    </a:ext>
                  </a:extLst>
                </p:cNvPr>
                <p:cNvPicPr/>
                <p:nvPr/>
              </p:nvPicPr>
              <p:blipFill>
                <a:blip r:embed="rId116"/>
                <a:stretch>
                  <a:fillRect/>
                </a:stretch>
              </p:blipFill>
              <p:spPr>
                <a:xfrm>
                  <a:off x="5349440" y="3814880"/>
                  <a:ext cx="1688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7F5D1976-E877-A4C1-FCAE-BB8C835EF68E}"/>
                    </a:ext>
                  </a:extLst>
                </p14:cNvPr>
                <p14:cNvContentPartPr/>
                <p14:nvPr/>
              </p14:nvContentPartPr>
              <p14:xfrm>
                <a:off x="5556440" y="3863120"/>
                <a:ext cx="209520" cy="141840"/>
              </p14:xfrm>
            </p:contentPart>
          </mc:Choice>
          <mc:Fallback>
            <p:pic>
              <p:nvPicPr>
                <p:cNvPr id="66" name="Freihand 65">
                  <a:extLst>
                    <a:ext uri="{FF2B5EF4-FFF2-40B4-BE49-F238E27FC236}">
                      <a16:creationId xmlns:a16="http://schemas.microsoft.com/office/drawing/2014/main" id="{7F5D1976-E877-A4C1-FCAE-BB8C835EF68E}"/>
                    </a:ext>
                  </a:extLst>
                </p:cNvPr>
                <p:cNvPicPr/>
                <p:nvPr/>
              </p:nvPicPr>
              <p:blipFill>
                <a:blip r:embed="rId118"/>
                <a:stretch>
                  <a:fillRect/>
                </a:stretch>
              </p:blipFill>
              <p:spPr>
                <a:xfrm>
                  <a:off x="5547800" y="3854120"/>
                  <a:ext cx="227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2BDE1844-26D4-54DB-C2A3-BC1ABC74032E}"/>
                    </a:ext>
                  </a:extLst>
                </p14:cNvPr>
                <p14:cNvContentPartPr/>
                <p14:nvPr/>
              </p14:nvContentPartPr>
              <p14:xfrm>
                <a:off x="5958560" y="3829640"/>
                <a:ext cx="388440" cy="140400"/>
              </p14:xfrm>
            </p:contentPart>
          </mc:Choice>
          <mc:Fallback>
            <p:pic>
              <p:nvPicPr>
                <p:cNvPr id="68" name="Freihand 67">
                  <a:extLst>
                    <a:ext uri="{FF2B5EF4-FFF2-40B4-BE49-F238E27FC236}">
                      <a16:creationId xmlns:a16="http://schemas.microsoft.com/office/drawing/2014/main" id="{2BDE1844-26D4-54DB-C2A3-BC1ABC74032E}"/>
                    </a:ext>
                  </a:extLst>
                </p:cNvPr>
                <p:cNvPicPr/>
                <p:nvPr/>
              </p:nvPicPr>
              <p:blipFill>
                <a:blip r:embed="rId120"/>
                <a:stretch>
                  <a:fillRect/>
                </a:stretch>
              </p:blipFill>
              <p:spPr>
                <a:xfrm>
                  <a:off x="5949920" y="3821000"/>
                  <a:ext cx="406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BC5908E2-C0E6-CE3E-1CE1-08150D31E99C}"/>
                    </a:ext>
                  </a:extLst>
                </p14:cNvPr>
                <p14:cNvContentPartPr/>
                <p14:nvPr/>
              </p14:nvContentPartPr>
              <p14:xfrm>
                <a:off x="6415040" y="3793280"/>
                <a:ext cx="201600" cy="124560"/>
              </p14:xfrm>
            </p:contentPart>
          </mc:Choice>
          <mc:Fallback>
            <p:pic>
              <p:nvPicPr>
                <p:cNvPr id="69" name="Freihand 68">
                  <a:extLst>
                    <a:ext uri="{FF2B5EF4-FFF2-40B4-BE49-F238E27FC236}">
                      <a16:creationId xmlns:a16="http://schemas.microsoft.com/office/drawing/2014/main" id="{BC5908E2-C0E6-CE3E-1CE1-08150D31E99C}"/>
                    </a:ext>
                  </a:extLst>
                </p:cNvPr>
                <p:cNvPicPr/>
                <p:nvPr/>
              </p:nvPicPr>
              <p:blipFill>
                <a:blip r:embed="rId122"/>
                <a:stretch>
                  <a:fillRect/>
                </a:stretch>
              </p:blipFill>
              <p:spPr>
                <a:xfrm>
                  <a:off x="6406040" y="3784280"/>
                  <a:ext cx="219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56E8CCCF-EBCB-82FD-3B25-CC4ED5451482}"/>
                    </a:ext>
                  </a:extLst>
                </p14:cNvPr>
                <p14:cNvContentPartPr/>
                <p14:nvPr/>
              </p14:nvContentPartPr>
              <p14:xfrm>
                <a:off x="6849560" y="3804800"/>
                <a:ext cx="27000" cy="102600"/>
              </p14:xfrm>
            </p:contentPart>
          </mc:Choice>
          <mc:Fallback>
            <p:pic>
              <p:nvPicPr>
                <p:cNvPr id="70" name="Freihand 69">
                  <a:extLst>
                    <a:ext uri="{FF2B5EF4-FFF2-40B4-BE49-F238E27FC236}">
                      <a16:creationId xmlns:a16="http://schemas.microsoft.com/office/drawing/2014/main" id="{56E8CCCF-EBCB-82FD-3B25-CC4ED5451482}"/>
                    </a:ext>
                  </a:extLst>
                </p:cNvPr>
                <p:cNvPicPr/>
                <p:nvPr/>
              </p:nvPicPr>
              <p:blipFill>
                <a:blip r:embed="rId124"/>
                <a:stretch>
                  <a:fillRect/>
                </a:stretch>
              </p:blipFill>
              <p:spPr>
                <a:xfrm>
                  <a:off x="6840560" y="3796160"/>
                  <a:ext cx="44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092A3754-92C5-5E87-B585-EEA5B16FEA3F}"/>
                    </a:ext>
                  </a:extLst>
                </p14:cNvPr>
                <p14:cNvContentPartPr/>
                <p14:nvPr/>
              </p14:nvContentPartPr>
              <p14:xfrm>
                <a:off x="6741560" y="3724880"/>
                <a:ext cx="226440" cy="108720"/>
              </p14:xfrm>
            </p:contentPart>
          </mc:Choice>
          <mc:Fallback>
            <p:pic>
              <p:nvPicPr>
                <p:cNvPr id="71" name="Freihand 70">
                  <a:extLst>
                    <a:ext uri="{FF2B5EF4-FFF2-40B4-BE49-F238E27FC236}">
                      <a16:creationId xmlns:a16="http://schemas.microsoft.com/office/drawing/2014/main" id="{092A3754-92C5-5E87-B585-EEA5B16FEA3F}"/>
                    </a:ext>
                  </a:extLst>
                </p:cNvPr>
                <p:cNvPicPr/>
                <p:nvPr/>
              </p:nvPicPr>
              <p:blipFill>
                <a:blip r:embed="rId126"/>
                <a:stretch>
                  <a:fillRect/>
                </a:stretch>
              </p:blipFill>
              <p:spPr>
                <a:xfrm>
                  <a:off x="6732920" y="3716240"/>
                  <a:ext cx="244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2" name="Freihand 71">
                  <a:extLst>
                    <a:ext uri="{FF2B5EF4-FFF2-40B4-BE49-F238E27FC236}">
                      <a16:creationId xmlns:a16="http://schemas.microsoft.com/office/drawing/2014/main" id="{3ED53212-9CE1-0AA2-6C5B-A476DCFCDCFE}"/>
                    </a:ext>
                  </a:extLst>
                </p14:cNvPr>
                <p14:cNvContentPartPr/>
                <p14:nvPr/>
              </p14:nvContentPartPr>
              <p14:xfrm>
                <a:off x="6990320" y="3770600"/>
                <a:ext cx="130320" cy="130680"/>
              </p14:xfrm>
            </p:contentPart>
          </mc:Choice>
          <mc:Fallback>
            <p:pic>
              <p:nvPicPr>
                <p:cNvPr id="72" name="Freihand 71">
                  <a:extLst>
                    <a:ext uri="{FF2B5EF4-FFF2-40B4-BE49-F238E27FC236}">
                      <a16:creationId xmlns:a16="http://schemas.microsoft.com/office/drawing/2014/main" id="{3ED53212-9CE1-0AA2-6C5B-A476DCFCDCFE}"/>
                    </a:ext>
                  </a:extLst>
                </p:cNvPr>
                <p:cNvPicPr/>
                <p:nvPr/>
              </p:nvPicPr>
              <p:blipFill>
                <a:blip r:embed="rId128"/>
                <a:stretch>
                  <a:fillRect/>
                </a:stretch>
              </p:blipFill>
              <p:spPr>
                <a:xfrm>
                  <a:off x="6981320" y="3761960"/>
                  <a:ext cx="147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3" name="Freihand 72">
                  <a:extLst>
                    <a:ext uri="{FF2B5EF4-FFF2-40B4-BE49-F238E27FC236}">
                      <a16:creationId xmlns:a16="http://schemas.microsoft.com/office/drawing/2014/main" id="{014E97B0-250F-C4C3-CD41-08D0DC3298C0}"/>
                    </a:ext>
                  </a:extLst>
                </p14:cNvPr>
                <p14:cNvContentPartPr/>
                <p14:nvPr/>
              </p14:nvContentPartPr>
              <p14:xfrm>
                <a:off x="7249520" y="3723080"/>
                <a:ext cx="282960" cy="162360"/>
              </p14:xfrm>
            </p:contentPart>
          </mc:Choice>
          <mc:Fallback>
            <p:pic>
              <p:nvPicPr>
                <p:cNvPr id="73" name="Freihand 72">
                  <a:extLst>
                    <a:ext uri="{FF2B5EF4-FFF2-40B4-BE49-F238E27FC236}">
                      <a16:creationId xmlns:a16="http://schemas.microsoft.com/office/drawing/2014/main" id="{014E97B0-250F-C4C3-CD41-08D0DC3298C0}"/>
                    </a:ext>
                  </a:extLst>
                </p:cNvPr>
                <p:cNvPicPr/>
                <p:nvPr/>
              </p:nvPicPr>
              <p:blipFill>
                <a:blip r:embed="rId130"/>
                <a:stretch>
                  <a:fillRect/>
                </a:stretch>
              </p:blipFill>
              <p:spPr>
                <a:xfrm>
                  <a:off x="7240520" y="3714080"/>
                  <a:ext cx="300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4" name="Freihand 73">
                  <a:extLst>
                    <a:ext uri="{FF2B5EF4-FFF2-40B4-BE49-F238E27FC236}">
                      <a16:creationId xmlns:a16="http://schemas.microsoft.com/office/drawing/2014/main" id="{FD0E482B-B7F5-1812-917D-36165C4229D1}"/>
                    </a:ext>
                  </a:extLst>
                </p14:cNvPr>
                <p14:cNvContentPartPr/>
                <p14:nvPr/>
              </p14:nvContentPartPr>
              <p14:xfrm>
                <a:off x="7409360" y="3680960"/>
                <a:ext cx="238320" cy="150840"/>
              </p14:xfrm>
            </p:contentPart>
          </mc:Choice>
          <mc:Fallback>
            <p:pic>
              <p:nvPicPr>
                <p:cNvPr id="74" name="Freihand 73">
                  <a:extLst>
                    <a:ext uri="{FF2B5EF4-FFF2-40B4-BE49-F238E27FC236}">
                      <a16:creationId xmlns:a16="http://schemas.microsoft.com/office/drawing/2014/main" id="{FD0E482B-B7F5-1812-917D-36165C4229D1}"/>
                    </a:ext>
                  </a:extLst>
                </p:cNvPr>
                <p:cNvPicPr/>
                <p:nvPr/>
              </p:nvPicPr>
              <p:blipFill>
                <a:blip r:embed="rId132"/>
                <a:stretch>
                  <a:fillRect/>
                </a:stretch>
              </p:blipFill>
              <p:spPr>
                <a:xfrm>
                  <a:off x="7400720" y="3671960"/>
                  <a:ext cx="255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5" name="Freihand 74">
                  <a:extLst>
                    <a:ext uri="{FF2B5EF4-FFF2-40B4-BE49-F238E27FC236}">
                      <a16:creationId xmlns:a16="http://schemas.microsoft.com/office/drawing/2014/main" id="{411ACA9C-2338-19E6-21B6-B6334CB85D55}"/>
                    </a:ext>
                  </a:extLst>
                </p14:cNvPr>
                <p14:cNvContentPartPr/>
                <p14:nvPr/>
              </p14:nvContentPartPr>
              <p14:xfrm>
                <a:off x="7700960" y="3684920"/>
                <a:ext cx="186480" cy="249480"/>
              </p14:xfrm>
            </p:contentPart>
          </mc:Choice>
          <mc:Fallback>
            <p:pic>
              <p:nvPicPr>
                <p:cNvPr id="75" name="Freihand 74">
                  <a:extLst>
                    <a:ext uri="{FF2B5EF4-FFF2-40B4-BE49-F238E27FC236}">
                      <a16:creationId xmlns:a16="http://schemas.microsoft.com/office/drawing/2014/main" id="{411ACA9C-2338-19E6-21B6-B6334CB85D55}"/>
                    </a:ext>
                  </a:extLst>
                </p:cNvPr>
                <p:cNvPicPr/>
                <p:nvPr/>
              </p:nvPicPr>
              <p:blipFill>
                <a:blip r:embed="rId134"/>
                <a:stretch>
                  <a:fillRect/>
                </a:stretch>
              </p:blipFill>
              <p:spPr>
                <a:xfrm>
                  <a:off x="7691960" y="3675920"/>
                  <a:ext cx="2041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6" name="Freihand 75">
                  <a:extLst>
                    <a:ext uri="{FF2B5EF4-FFF2-40B4-BE49-F238E27FC236}">
                      <a16:creationId xmlns:a16="http://schemas.microsoft.com/office/drawing/2014/main" id="{CF07EBC3-F1E2-AB26-7962-7EC9783B8A91}"/>
                    </a:ext>
                  </a:extLst>
                </p14:cNvPr>
                <p14:cNvContentPartPr/>
                <p14:nvPr/>
              </p14:nvContentPartPr>
              <p14:xfrm>
                <a:off x="7912280" y="3746840"/>
                <a:ext cx="254520" cy="65160"/>
              </p14:xfrm>
            </p:contentPart>
          </mc:Choice>
          <mc:Fallback>
            <p:pic>
              <p:nvPicPr>
                <p:cNvPr id="76" name="Freihand 75">
                  <a:extLst>
                    <a:ext uri="{FF2B5EF4-FFF2-40B4-BE49-F238E27FC236}">
                      <a16:creationId xmlns:a16="http://schemas.microsoft.com/office/drawing/2014/main" id="{CF07EBC3-F1E2-AB26-7962-7EC9783B8A91}"/>
                    </a:ext>
                  </a:extLst>
                </p:cNvPr>
                <p:cNvPicPr/>
                <p:nvPr/>
              </p:nvPicPr>
              <p:blipFill>
                <a:blip r:embed="rId136"/>
                <a:stretch>
                  <a:fillRect/>
                </a:stretch>
              </p:blipFill>
              <p:spPr>
                <a:xfrm>
                  <a:off x="7903280" y="3738200"/>
                  <a:ext cx="272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7" name="Freihand 76">
                  <a:extLst>
                    <a:ext uri="{FF2B5EF4-FFF2-40B4-BE49-F238E27FC236}">
                      <a16:creationId xmlns:a16="http://schemas.microsoft.com/office/drawing/2014/main" id="{D6FABA47-43E9-0DDC-D244-9445B6415F4D}"/>
                    </a:ext>
                  </a:extLst>
                </p14:cNvPr>
                <p14:cNvContentPartPr/>
                <p14:nvPr/>
              </p14:nvContentPartPr>
              <p14:xfrm>
                <a:off x="7972760" y="3833960"/>
                <a:ext cx="213480" cy="34560"/>
              </p14:xfrm>
            </p:contentPart>
          </mc:Choice>
          <mc:Fallback>
            <p:pic>
              <p:nvPicPr>
                <p:cNvPr id="77" name="Freihand 76">
                  <a:extLst>
                    <a:ext uri="{FF2B5EF4-FFF2-40B4-BE49-F238E27FC236}">
                      <a16:creationId xmlns:a16="http://schemas.microsoft.com/office/drawing/2014/main" id="{D6FABA47-43E9-0DDC-D244-9445B6415F4D}"/>
                    </a:ext>
                  </a:extLst>
                </p:cNvPr>
                <p:cNvPicPr/>
                <p:nvPr/>
              </p:nvPicPr>
              <p:blipFill>
                <a:blip r:embed="rId138"/>
                <a:stretch>
                  <a:fillRect/>
                </a:stretch>
              </p:blipFill>
              <p:spPr>
                <a:xfrm>
                  <a:off x="7963760" y="3824960"/>
                  <a:ext cx="231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8" name="Freihand 77">
                  <a:extLst>
                    <a:ext uri="{FF2B5EF4-FFF2-40B4-BE49-F238E27FC236}">
                      <a16:creationId xmlns:a16="http://schemas.microsoft.com/office/drawing/2014/main" id="{ACB80E7B-83EC-1E72-57B3-D2A4946C23FB}"/>
                    </a:ext>
                  </a:extLst>
                </p14:cNvPr>
                <p14:cNvContentPartPr/>
                <p14:nvPr/>
              </p14:nvContentPartPr>
              <p14:xfrm>
                <a:off x="8325200" y="3602120"/>
                <a:ext cx="50760" cy="266760"/>
              </p14:xfrm>
            </p:contentPart>
          </mc:Choice>
          <mc:Fallback>
            <p:pic>
              <p:nvPicPr>
                <p:cNvPr id="78" name="Freihand 77">
                  <a:extLst>
                    <a:ext uri="{FF2B5EF4-FFF2-40B4-BE49-F238E27FC236}">
                      <a16:creationId xmlns:a16="http://schemas.microsoft.com/office/drawing/2014/main" id="{ACB80E7B-83EC-1E72-57B3-D2A4946C23FB}"/>
                    </a:ext>
                  </a:extLst>
                </p:cNvPr>
                <p:cNvPicPr/>
                <p:nvPr/>
              </p:nvPicPr>
              <p:blipFill>
                <a:blip r:embed="rId140"/>
                <a:stretch>
                  <a:fillRect/>
                </a:stretch>
              </p:blipFill>
              <p:spPr>
                <a:xfrm>
                  <a:off x="8316560" y="3593120"/>
                  <a:ext cx="684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9" name="Freihand 78">
                  <a:extLst>
                    <a:ext uri="{FF2B5EF4-FFF2-40B4-BE49-F238E27FC236}">
                      <a16:creationId xmlns:a16="http://schemas.microsoft.com/office/drawing/2014/main" id="{588A9385-5924-C5CA-29AA-26247B6D5B50}"/>
                    </a:ext>
                  </a:extLst>
                </p14:cNvPr>
                <p14:cNvContentPartPr/>
                <p14:nvPr/>
              </p14:nvContentPartPr>
              <p14:xfrm>
                <a:off x="8460200" y="3651080"/>
                <a:ext cx="186840" cy="208080"/>
              </p14:xfrm>
            </p:contentPart>
          </mc:Choice>
          <mc:Fallback>
            <p:pic>
              <p:nvPicPr>
                <p:cNvPr id="79" name="Freihand 78">
                  <a:extLst>
                    <a:ext uri="{FF2B5EF4-FFF2-40B4-BE49-F238E27FC236}">
                      <a16:creationId xmlns:a16="http://schemas.microsoft.com/office/drawing/2014/main" id="{588A9385-5924-C5CA-29AA-26247B6D5B50}"/>
                    </a:ext>
                  </a:extLst>
                </p:cNvPr>
                <p:cNvPicPr/>
                <p:nvPr/>
              </p:nvPicPr>
              <p:blipFill>
                <a:blip r:embed="rId142"/>
                <a:stretch>
                  <a:fillRect/>
                </a:stretch>
              </p:blipFill>
              <p:spPr>
                <a:xfrm>
                  <a:off x="8451200" y="3642080"/>
                  <a:ext cx="204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0" name="Freihand 79">
                  <a:extLst>
                    <a:ext uri="{FF2B5EF4-FFF2-40B4-BE49-F238E27FC236}">
                      <a16:creationId xmlns:a16="http://schemas.microsoft.com/office/drawing/2014/main" id="{D9175DF1-B04C-0C8D-4D33-B985456C3CAA}"/>
                    </a:ext>
                  </a:extLst>
                </p14:cNvPr>
                <p14:cNvContentPartPr/>
                <p14:nvPr/>
              </p14:nvContentPartPr>
              <p14:xfrm>
                <a:off x="8468840" y="3588440"/>
                <a:ext cx="205200" cy="29880"/>
              </p14:xfrm>
            </p:contentPart>
          </mc:Choice>
          <mc:Fallback>
            <p:pic>
              <p:nvPicPr>
                <p:cNvPr id="80" name="Freihand 79">
                  <a:extLst>
                    <a:ext uri="{FF2B5EF4-FFF2-40B4-BE49-F238E27FC236}">
                      <a16:creationId xmlns:a16="http://schemas.microsoft.com/office/drawing/2014/main" id="{D9175DF1-B04C-0C8D-4D33-B985456C3CAA}"/>
                    </a:ext>
                  </a:extLst>
                </p:cNvPr>
                <p:cNvPicPr/>
                <p:nvPr/>
              </p:nvPicPr>
              <p:blipFill>
                <a:blip r:embed="rId144"/>
                <a:stretch>
                  <a:fillRect/>
                </a:stretch>
              </p:blipFill>
              <p:spPr>
                <a:xfrm>
                  <a:off x="8460200" y="3579800"/>
                  <a:ext cx="222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1" name="Freihand 80">
                  <a:extLst>
                    <a:ext uri="{FF2B5EF4-FFF2-40B4-BE49-F238E27FC236}">
                      <a16:creationId xmlns:a16="http://schemas.microsoft.com/office/drawing/2014/main" id="{44EEF665-108E-C6BC-6B7C-76BA1710F2AA}"/>
                    </a:ext>
                  </a:extLst>
                </p14:cNvPr>
                <p14:cNvContentPartPr/>
                <p14:nvPr/>
              </p14:nvContentPartPr>
              <p14:xfrm>
                <a:off x="8824160" y="3580520"/>
                <a:ext cx="153360" cy="254160"/>
              </p14:xfrm>
            </p:contentPart>
          </mc:Choice>
          <mc:Fallback>
            <p:pic>
              <p:nvPicPr>
                <p:cNvPr id="81" name="Freihand 80">
                  <a:extLst>
                    <a:ext uri="{FF2B5EF4-FFF2-40B4-BE49-F238E27FC236}">
                      <a16:creationId xmlns:a16="http://schemas.microsoft.com/office/drawing/2014/main" id="{44EEF665-108E-C6BC-6B7C-76BA1710F2AA}"/>
                    </a:ext>
                  </a:extLst>
                </p:cNvPr>
                <p:cNvPicPr/>
                <p:nvPr/>
              </p:nvPicPr>
              <p:blipFill>
                <a:blip r:embed="rId146"/>
                <a:stretch>
                  <a:fillRect/>
                </a:stretch>
              </p:blipFill>
              <p:spPr>
                <a:xfrm>
                  <a:off x="8815160" y="3571520"/>
                  <a:ext cx="1710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2" name="Freihand 81">
                  <a:extLst>
                    <a:ext uri="{FF2B5EF4-FFF2-40B4-BE49-F238E27FC236}">
                      <a16:creationId xmlns:a16="http://schemas.microsoft.com/office/drawing/2014/main" id="{0A79099F-D46B-2281-C981-BCAB91487D46}"/>
                    </a:ext>
                  </a:extLst>
                </p14:cNvPr>
                <p14:cNvContentPartPr/>
                <p14:nvPr/>
              </p14:nvContentPartPr>
              <p14:xfrm>
                <a:off x="9129800" y="3560360"/>
                <a:ext cx="36360" cy="200160"/>
              </p14:xfrm>
            </p:contentPart>
          </mc:Choice>
          <mc:Fallback>
            <p:pic>
              <p:nvPicPr>
                <p:cNvPr id="82" name="Freihand 81">
                  <a:extLst>
                    <a:ext uri="{FF2B5EF4-FFF2-40B4-BE49-F238E27FC236}">
                      <a16:creationId xmlns:a16="http://schemas.microsoft.com/office/drawing/2014/main" id="{0A79099F-D46B-2281-C981-BCAB91487D46}"/>
                    </a:ext>
                  </a:extLst>
                </p:cNvPr>
                <p:cNvPicPr/>
                <p:nvPr/>
              </p:nvPicPr>
              <p:blipFill>
                <a:blip r:embed="rId148"/>
                <a:stretch>
                  <a:fillRect/>
                </a:stretch>
              </p:blipFill>
              <p:spPr>
                <a:xfrm>
                  <a:off x="9121160" y="3551360"/>
                  <a:ext cx="540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3" name="Freihand 82">
                  <a:extLst>
                    <a:ext uri="{FF2B5EF4-FFF2-40B4-BE49-F238E27FC236}">
                      <a16:creationId xmlns:a16="http://schemas.microsoft.com/office/drawing/2014/main" id="{1C57C354-7A2E-318F-30AA-3C510829C238}"/>
                    </a:ext>
                  </a:extLst>
                </p14:cNvPr>
                <p14:cNvContentPartPr/>
                <p14:nvPr/>
              </p14:nvContentPartPr>
              <p14:xfrm>
                <a:off x="9226640" y="3485120"/>
                <a:ext cx="112320" cy="334440"/>
              </p14:xfrm>
            </p:contentPart>
          </mc:Choice>
          <mc:Fallback>
            <p:pic>
              <p:nvPicPr>
                <p:cNvPr id="83" name="Freihand 82">
                  <a:extLst>
                    <a:ext uri="{FF2B5EF4-FFF2-40B4-BE49-F238E27FC236}">
                      <a16:creationId xmlns:a16="http://schemas.microsoft.com/office/drawing/2014/main" id="{1C57C354-7A2E-318F-30AA-3C510829C238}"/>
                    </a:ext>
                  </a:extLst>
                </p:cNvPr>
                <p:cNvPicPr/>
                <p:nvPr/>
              </p:nvPicPr>
              <p:blipFill>
                <a:blip r:embed="rId150"/>
                <a:stretch>
                  <a:fillRect/>
                </a:stretch>
              </p:blipFill>
              <p:spPr>
                <a:xfrm>
                  <a:off x="9218000" y="3476480"/>
                  <a:ext cx="129960" cy="35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6524FCB3-FDF4-1E31-50C3-A5DABD9C655C}"/>
                  </a:ext>
                </a:extLst>
              </p14:cNvPr>
              <p14:cNvContentPartPr/>
              <p14:nvPr/>
            </p14:nvContentPartPr>
            <p14:xfrm>
              <a:off x="5937320" y="4357760"/>
              <a:ext cx="1928880" cy="107640"/>
            </p14:xfrm>
          </p:contentPart>
        </mc:Choice>
        <mc:Fallback>
          <p:pic>
            <p:nvPicPr>
              <p:cNvPr id="85" name="Freihand 84">
                <a:extLst>
                  <a:ext uri="{FF2B5EF4-FFF2-40B4-BE49-F238E27FC236}">
                    <a16:creationId xmlns:a16="http://schemas.microsoft.com/office/drawing/2014/main" id="{6524FCB3-FDF4-1E31-50C3-A5DABD9C655C}"/>
                  </a:ext>
                </a:extLst>
              </p:cNvPr>
              <p:cNvPicPr/>
              <p:nvPr/>
            </p:nvPicPr>
            <p:blipFill>
              <a:blip r:embed="rId152"/>
              <a:stretch>
                <a:fillRect/>
              </a:stretch>
            </p:blipFill>
            <p:spPr>
              <a:xfrm>
                <a:off x="5928320" y="4349120"/>
                <a:ext cx="1946520" cy="125280"/>
              </a:xfrm>
              <a:prstGeom prst="rect">
                <a:avLst/>
              </a:prstGeom>
            </p:spPr>
          </p:pic>
        </mc:Fallback>
      </mc:AlternateContent>
      <p:grpSp>
        <p:nvGrpSpPr>
          <p:cNvPr id="88" name="Gruppieren 87">
            <a:extLst>
              <a:ext uri="{FF2B5EF4-FFF2-40B4-BE49-F238E27FC236}">
                <a16:creationId xmlns:a16="http://schemas.microsoft.com/office/drawing/2014/main" id="{ECFE2320-25D8-9C75-988F-492D17F9A799}"/>
              </a:ext>
            </a:extLst>
          </p:cNvPr>
          <p:cNvGrpSpPr/>
          <p:nvPr/>
        </p:nvGrpSpPr>
        <p:grpSpPr>
          <a:xfrm>
            <a:off x="1036280" y="5241560"/>
            <a:ext cx="7515720" cy="253080"/>
            <a:chOff x="1036280" y="5241560"/>
            <a:chExt cx="7515720" cy="253080"/>
          </a:xfrm>
        </p:grpSpPr>
        <mc:AlternateContent xmlns:mc="http://schemas.openxmlformats.org/markup-compatibility/2006">
          <mc:Choice xmlns:p14="http://schemas.microsoft.com/office/powerpoint/2010/main" Requires="p14">
            <p:contentPart p14:bwMode="auto" r:id="rId153">
              <p14:nvContentPartPr>
                <p14:cNvPr id="86" name="Freihand 85">
                  <a:extLst>
                    <a:ext uri="{FF2B5EF4-FFF2-40B4-BE49-F238E27FC236}">
                      <a16:creationId xmlns:a16="http://schemas.microsoft.com/office/drawing/2014/main" id="{A450E234-FE67-75EE-B1B2-EA7C30D30F86}"/>
                    </a:ext>
                  </a:extLst>
                </p14:cNvPr>
                <p14:cNvContentPartPr/>
                <p14:nvPr/>
              </p14:nvContentPartPr>
              <p14:xfrm>
                <a:off x="1036280" y="5241560"/>
                <a:ext cx="3162960" cy="134640"/>
              </p14:xfrm>
            </p:contentPart>
          </mc:Choice>
          <mc:Fallback>
            <p:pic>
              <p:nvPicPr>
                <p:cNvPr id="86" name="Freihand 85">
                  <a:extLst>
                    <a:ext uri="{FF2B5EF4-FFF2-40B4-BE49-F238E27FC236}">
                      <a16:creationId xmlns:a16="http://schemas.microsoft.com/office/drawing/2014/main" id="{A450E234-FE67-75EE-B1B2-EA7C30D30F86}"/>
                    </a:ext>
                  </a:extLst>
                </p:cNvPr>
                <p:cNvPicPr/>
                <p:nvPr/>
              </p:nvPicPr>
              <p:blipFill>
                <a:blip r:embed="rId154"/>
                <a:stretch>
                  <a:fillRect/>
                </a:stretch>
              </p:blipFill>
              <p:spPr>
                <a:xfrm>
                  <a:off x="1027280" y="5232560"/>
                  <a:ext cx="3180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7" name="Freihand 86">
                  <a:extLst>
                    <a:ext uri="{FF2B5EF4-FFF2-40B4-BE49-F238E27FC236}">
                      <a16:creationId xmlns:a16="http://schemas.microsoft.com/office/drawing/2014/main" id="{36DD7F4E-7F16-8F6B-3CED-7D0C20B23A29}"/>
                    </a:ext>
                  </a:extLst>
                </p14:cNvPr>
                <p14:cNvContentPartPr/>
                <p14:nvPr/>
              </p14:nvContentPartPr>
              <p14:xfrm>
                <a:off x="4477160" y="5261720"/>
                <a:ext cx="4074840" cy="232920"/>
              </p14:xfrm>
            </p:contentPart>
          </mc:Choice>
          <mc:Fallback>
            <p:pic>
              <p:nvPicPr>
                <p:cNvPr id="87" name="Freihand 86">
                  <a:extLst>
                    <a:ext uri="{FF2B5EF4-FFF2-40B4-BE49-F238E27FC236}">
                      <a16:creationId xmlns:a16="http://schemas.microsoft.com/office/drawing/2014/main" id="{36DD7F4E-7F16-8F6B-3CED-7D0C20B23A29}"/>
                    </a:ext>
                  </a:extLst>
                </p:cNvPr>
                <p:cNvPicPr/>
                <p:nvPr/>
              </p:nvPicPr>
              <p:blipFill>
                <a:blip r:embed="rId156"/>
                <a:stretch>
                  <a:fillRect/>
                </a:stretch>
              </p:blipFill>
              <p:spPr>
                <a:xfrm>
                  <a:off x="4468160" y="5252720"/>
                  <a:ext cx="4092480" cy="250560"/>
                </a:xfrm>
                <a:prstGeom prst="rect">
                  <a:avLst/>
                </a:prstGeom>
              </p:spPr>
            </p:pic>
          </mc:Fallback>
        </mc:AlternateContent>
      </p:grpSp>
    </p:spTree>
    <p:extLst>
      <p:ext uri="{BB962C8B-B14F-4D97-AF65-F5344CB8AC3E}">
        <p14:creationId xmlns:p14="http://schemas.microsoft.com/office/powerpoint/2010/main" val="164551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564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r>
              <a:rPr lang="en-US" sz="2903" b="1" dirty="0">
                <a:solidFill>
                  <a:sysClr val="windowText" lastClr="000000"/>
                </a:solidFill>
              </a:rPr>
              <a:t> – </a:t>
            </a:r>
            <a:r>
              <a:rPr lang="en-US" sz="2903" b="1" dirty="0" err="1">
                <a:solidFill>
                  <a:sysClr val="windowText" lastClr="000000"/>
                </a:solidFill>
              </a:rPr>
              <a:t>Beispiel</a:t>
            </a:r>
            <a:endParaRPr lang="en-US" sz="2903" b="1" dirty="0">
              <a:solidFill>
                <a:sysClr val="windowText" lastClr="000000"/>
              </a:solidFill>
            </a:endParaRPr>
          </a:p>
        </p:txBody>
      </p:sp>
      <p:sp>
        <p:nvSpPr>
          <p:cNvPr id="5" name="Textfeld 4"/>
          <p:cNvSpPr txBox="1"/>
          <p:nvPr/>
        </p:nvSpPr>
        <p:spPr>
          <a:xfrm>
            <a:off x="335905" y="633642"/>
            <a:ext cx="11368453" cy="1740219"/>
          </a:xfrm>
          <a:prstGeom prst="rect">
            <a:avLst/>
          </a:prstGeom>
          <a:noFill/>
        </p:spPr>
        <p:txBody>
          <a:bodyPr wrap="square" rtlCol="0">
            <a:noAutofit/>
          </a:bodyPr>
          <a:lstStyle/>
          <a:p>
            <a:r>
              <a:rPr lang="en-GB" altLang="de-DE" sz="2600" dirty="0">
                <a:ea typeface="ＭＳ Ｐゴシック" pitchFamily="34" charset="-128"/>
              </a:rPr>
              <a:t>Wahl des </a:t>
            </a:r>
            <a:r>
              <a:rPr lang="en-GB" altLang="de-DE" sz="2600" dirty="0" err="1">
                <a:ea typeface="ＭＳ Ｐゴシック" pitchFamily="34" charset="-128"/>
              </a:rPr>
              <a:t>Präsidentschaftskandidaten</a:t>
            </a:r>
            <a:r>
              <a:rPr lang="en-GB" altLang="de-DE" sz="2600" dirty="0">
                <a:ea typeface="ＭＳ Ｐゴシック" pitchFamily="34" charset="-128"/>
              </a:rPr>
              <a:t> der </a:t>
            </a:r>
            <a:r>
              <a:rPr lang="en-GB" altLang="de-DE" sz="2600" dirty="0" err="1">
                <a:ea typeface="ＭＳ Ｐゴシック" pitchFamily="34" charset="-128"/>
              </a:rPr>
              <a:t>demokratischen</a:t>
            </a:r>
            <a:r>
              <a:rPr lang="en-GB" altLang="de-DE" sz="2600" dirty="0">
                <a:ea typeface="ＭＳ Ｐゴシック" pitchFamily="34" charset="-128"/>
              </a:rPr>
              <a:t> </a:t>
            </a:r>
            <a:r>
              <a:rPr lang="en-GB" altLang="de-DE" sz="2600" dirty="0" err="1">
                <a:ea typeface="ＭＳ Ｐゴシック" pitchFamily="34" charset="-128"/>
              </a:rPr>
              <a:t>Partei</a:t>
            </a:r>
            <a:r>
              <a:rPr lang="en-GB" altLang="de-DE" sz="2600" dirty="0">
                <a:ea typeface="ＭＳ Ｐゴシック" pitchFamily="34" charset="-128"/>
              </a:rPr>
              <a:t> 2020:</a:t>
            </a:r>
          </a:p>
          <a:p>
            <a:r>
              <a:rPr lang="en-GB" altLang="de-DE" sz="2600" dirty="0">
                <a:ea typeface="ＭＳ Ｐゴシック" pitchFamily="34" charset="-128"/>
              </a:rPr>
              <a:t>6 </a:t>
            </a:r>
            <a:r>
              <a:rPr lang="en-GB" altLang="de-DE" sz="2600" dirty="0" err="1">
                <a:ea typeface="ＭＳ Ｐゴシック" pitchFamily="34" charset="-128"/>
              </a:rPr>
              <a:t>Gruppen</a:t>
            </a:r>
            <a:r>
              <a:rPr lang="en-GB" altLang="de-DE" sz="2600" dirty="0">
                <a:ea typeface="ＭＳ Ｐゴシック" pitchFamily="34" charset="-128"/>
              </a:rPr>
              <a:t> (A-F) </a:t>
            </a:r>
            <a:r>
              <a:rPr lang="en-GB" altLang="de-DE" sz="2600" dirty="0" err="1">
                <a:ea typeface="ＭＳ Ｐゴシック" pitchFamily="34" charset="-128"/>
              </a:rPr>
              <a:t>mit</a:t>
            </a:r>
            <a:r>
              <a:rPr lang="en-GB" altLang="de-DE" sz="2600" dirty="0">
                <a:ea typeface="ＭＳ Ｐゴシック" pitchFamily="34" charset="-128"/>
              </a:rPr>
              <a:t> </a:t>
            </a:r>
          </a:p>
          <a:p>
            <a:pPr marL="914400" lvl="1" indent="-457200">
              <a:buFont typeface="Arial" panose="020B0604020202020204" pitchFamily="34" charset="0"/>
              <a:buChar char="•"/>
            </a:pPr>
            <a:r>
              <a:rPr lang="en-GB" altLang="de-DE" sz="2600" dirty="0" err="1">
                <a:ea typeface="ＭＳ Ｐゴシック" pitchFamily="34" charset="-128"/>
              </a:rPr>
              <a:t>unterschiedlichen</a:t>
            </a:r>
            <a:r>
              <a:rPr lang="en-GB" altLang="de-DE" sz="2600" dirty="0">
                <a:ea typeface="ＭＳ Ｐゴシック" pitchFamily="34" charset="-128"/>
              </a:rPr>
              <a:t> </a:t>
            </a:r>
            <a:r>
              <a:rPr lang="en-GB" altLang="de-DE" sz="2600" dirty="0" err="1">
                <a:ea typeface="ＭＳ Ｐゴシック" pitchFamily="34" charset="-128"/>
              </a:rPr>
              <a:t>Stimmgewichten</a:t>
            </a:r>
            <a:r>
              <a:rPr lang="en-GB" altLang="de-DE" sz="2600" dirty="0">
                <a:ea typeface="ＭＳ Ｐゴシック" pitchFamily="34" charset="-128"/>
              </a:rPr>
              <a:t> und </a:t>
            </a:r>
          </a:p>
          <a:p>
            <a:pPr marL="914400" lvl="1" indent="-457200">
              <a:buFont typeface="Arial" panose="020B0604020202020204" pitchFamily="34" charset="0"/>
              <a:buChar char="•"/>
            </a:pPr>
            <a:r>
              <a:rPr lang="en-GB" altLang="de-DE" sz="2600" dirty="0" err="1">
                <a:ea typeface="ＭＳ Ｐゴシック" pitchFamily="34" charset="-128"/>
              </a:rPr>
              <a:t>unterschiedlichen</a:t>
            </a:r>
            <a:r>
              <a:rPr lang="en-GB" altLang="de-DE" sz="2600" dirty="0">
                <a:ea typeface="ＭＳ Ｐゴシック" pitchFamily="34" charset="-128"/>
              </a:rPr>
              <a:t> </a:t>
            </a:r>
            <a:r>
              <a:rPr lang="en-GB" altLang="de-DE" sz="2600" dirty="0" err="1">
                <a:ea typeface="ＭＳ Ｐゴシック" pitchFamily="34" charset="-128"/>
              </a:rPr>
              <a:t>Präferenzen</a:t>
            </a:r>
            <a:r>
              <a:rPr lang="en-GB" altLang="de-DE" sz="2600" dirty="0">
                <a:ea typeface="ＭＳ Ｐゴシック" pitchFamily="34" charset="-128"/>
              </a:rPr>
              <a:t> </a:t>
            </a:r>
            <a:r>
              <a:rPr lang="en-GB" altLang="de-DE" sz="2600" dirty="0" err="1">
                <a:ea typeface="ＭＳ Ｐゴシック" pitchFamily="34" charset="-128"/>
              </a:rPr>
              <a:t>bzgl</a:t>
            </a:r>
            <a:r>
              <a:rPr lang="en-GB" altLang="de-DE" sz="2600" dirty="0">
                <a:ea typeface="ＭＳ Ｐゴシック" pitchFamily="34" charset="-128"/>
              </a:rPr>
              <a:t>. der </a:t>
            </a:r>
            <a:r>
              <a:rPr lang="en-GB" altLang="de-DE" sz="2600" dirty="0" err="1">
                <a:ea typeface="ＭＳ Ｐゴシック" pitchFamily="34" charset="-128"/>
              </a:rPr>
              <a:t>Reihenfolge</a:t>
            </a:r>
            <a:r>
              <a:rPr lang="en-GB" altLang="de-DE" sz="2600" dirty="0">
                <a:ea typeface="ＭＳ Ｐゴシック" pitchFamily="34" charset="-128"/>
              </a:rPr>
              <a:t> der 5 </a:t>
            </a:r>
            <a:r>
              <a:rPr lang="en-GB" altLang="de-DE" sz="2600" dirty="0" err="1">
                <a:ea typeface="ＭＳ Ｐゴシック" pitchFamily="34" charset="-128"/>
              </a:rPr>
              <a:t>Kandidaten</a:t>
            </a:r>
            <a:endParaRPr lang="en-GB" altLang="de-DE" sz="2600" dirty="0">
              <a:ea typeface="ＭＳ Ｐゴシック" pitchFamily="34" charset="-128"/>
            </a:endParaRPr>
          </a:p>
          <a:p>
            <a:endParaRPr lang="en-GB" altLang="de-DE" sz="2903" dirty="0">
              <a:ea typeface="ＭＳ Ｐゴシック" pitchFamily="34" charset="-128"/>
            </a:endParaRPr>
          </a:p>
        </p:txBody>
      </p:sp>
      <p:pic>
        <p:nvPicPr>
          <p:cNvPr id="3" name="Grafik 2"/>
          <p:cNvPicPr>
            <a:picLocks noChangeAspect="1"/>
          </p:cNvPicPr>
          <p:nvPr/>
        </p:nvPicPr>
        <p:blipFill>
          <a:blip r:embed="rId3"/>
          <a:stretch>
            <a:fillRect/>
          </a:stretch>
        </p:blipFill>
        <p:spPr>
          <a:xfrm>
            <a:off x="0" y="2337527"/>
            <a:ext cx="8606971" cy="2988081"/>
          </a:xfrm>
          <a:prstGeom prst="rect">
            <a:avLst/>
          </a:prstGeom>
        </p:spPr>
      </p:pic>
      <p:sp>
        <p:nvSpPr>
          <p:cNvPr id="7" name="Rechteck 6">
            <a:extLst>
              <a:ext uri="{FF2B5EF4-FFF2-40B4-BE49-F238E27FC236}">
                <a16:creationId xmlns:a16="http://schemas.microsoft.com/office/drawing/2014/main" id="{1F9C73B4-1438-2FE5-1C9B-F790158167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58013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Kritischer</a:t>
            </a:r>
            <a:r>
              <a:rPr lang="en-US" sz="2903" dirty="0"/>
              <a:t> Wert</a:t>
            </a:r>
            <a:endParaRPr lang="en-US" sz="2903" dirty="0">
              <a:solidFill>
                <a:sysClr val="windowText" lastClr="000000"/>
              </a:solidFill>
            </a:endParaRPr>
          </a:p>
        </p:txBody>
      </p:sp>
      <p:sp>
        <p:nvSpPr>
          <p:cNvPr id="3" name="Textfeld 2"/>
          <p:cNvSpPr txBox="1"/>
          <p:nvPr/>
        </p:nvSpPr>
        <p:spPr>
          <a:xfrm>
            <a:off x="2019052" y="927039"/>
            <a:ext cx="6760443" cy="653244"/>
          </a:xfrm>
          <a:prstGeom prst="rect">
            <a:avLst/>
          </a:prstGeom>
          <a:noFill/>
        </p:spPr>
        <p:txBody>
          <a:bodyPr wrap="square" rtlCol="0">
            <a:noAutofit/>
          </a:bodyPr>
          <a:lstStyle/>
          <a:p>
            <a:r>
              <a:rPr lang="de-DE" sz="2903" dirty="0"/>
              <a:t>[14; 11, 7, 5, 4]</a:t>
            </a:r>
          </a:p>
        </p:txBody>
      </p:sp>
      <p:graphicFrame>
        <p:nvGraphicFramePr>
          <p:cNvPr id="9" name="Tabelle 8"/>
          <p:cNvGraphicFramePr>
            <a:graphicFrameLocks noGrp="1"/>
          </p:cNvGraphicFramePr>
          <p:nvPr/>
        </p:nvGraphicFramePr>
        <p:xfrm>
          <a:off x="2437837" y="1580283"/>
          <a:ext cx="6555396" cy="1691936"/>
        </p:xfrm>
        <a:graphic>
          <a:graphicData uri="http://schemas.openxmlformats.org/drawingml/2006/table">
            <a:tbl>
              <a:tblPr firstRow="1" bandRow="1">
                <a:tableStyleId>{5940675A-B579-460E-94D1-54222C63F5DA}</a:tableStyleId>
              </a:tblPr>
              <a:tblGrid>
                <a:gridCol w="2185132">
                  <a:extLst>
                    <a:ext uri="{9D8B030D-6E8A-4147-A177-3AD203B41FA5}">
                      <a16:colId xmlns:a16="http://schemas.microsoft.com/office/drawing/2014/main" val="20000"/>
                    </a:ext>
                  </a:extLst>
                </a:gridCol>
                <a:gridCol w="2185132">
                  <a:extLst>
                    <a:ext uri="{9D8B030D-6E8A-4147-A177-3AD203B41FA5}">
                      <a16:colId xmlns:a16="http://schemas.microsoft.com/office/drawing/2014/main" val="20001"/>
                    </a:ext>
                  </a:extLst>
                </a:gridCol>
                <a:gridCol w="2185132">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Gewinnkoalition</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Gewicht</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Spieler</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10" name="Textfeld 9"/>
          <p:cNvSpPr txBox="1"/>
          <p:nvPr/>
        </p:nvSpPr>
        <p:spPr>
          <a:xfrm>
            <a:off x="1600268" y="3624973"/>
            <a:ext cx="9618717" cy="1894406"/>
          </a:xfrm>
          <a:prstGeom prst="rect">
            <a:avLst/>
          </a:prstGeom>
          <a:noFill/>
        </p:spPr>
        <p:txBody>
          <a:bodyPr wrap="square" rtlCol="0">
            <a:noAutofit/>
          </a:bodyPr>
          <a:lstStyle/>
          <a:p>
            <a:r>
              <a:rPr lang="en-US" sz="2903" dirty="0" err="1"/>
              <a:t>Kritischer</a:t>
            </a:r>
            <a:r>
              <a:rPr lang="en-US" sz="2903" dirty="0"/>
              <a:t> Wert = # </a:t>
            </a:r>
            <a:r>
              <a:rPr lang="en-US" sz="2903" dirty="0" err="1"/>
              <a:t>Koalitionen</a:t>
            </a:r>
            <a:r>
              <a:rPr lang="en-US" sz="2903" dirty="0"/>
              <a:t> in der </a:t>
            </a:r>
            <a:r>
              <a:rPr lang="en-US" sz="2903" dirty="0" err="1"/>
              <a:t>ein</a:t>
            </a:r>
            <a:r>
              <a:rPr lang="en-US" sz="2903" dirty="0"/>
              <a:t> </a:t>
            </a:r>
            <a:r>
              <a:rPr lang="en-US" sz="2903" dirty="0" err="1"/>
              <a:t>Spieler</a:t>
            </a:r>
            <a:r>
              <a:rPr lang="en-US" sz="2903" dirty="0"/>
              <a:t> </a:t>
            </a:r>
            <a:r>
              <a:rPr lang="en-US" sz="2903" dirty="0" err="1"/>
              <a:t>kritisch</a:t>
            </a:r>
            <a:r>
              <a:rPr lang="en-US" sz="2903" dirty="0"/>
              <a:t> </a:t>
            </a:r>
            <a:r>
              <a:rPr lang="en-US" sz="2903" dirty="0" err="1"/>
              <a:t>ist</a:t>
            </a:r>
            <a:r>
              <a:rPr lang="en-US" sz="2903" dirty="0"/>
              <a:t>.</a:t>
            </a:r>
          </a:p>
          <a:p>
            <a:endParaRPr lang="en-US" sz="2903" dirty="0"/>
          </a:p>
          <a:p>
            <a:r>
              <a:rPr lang="en-US" sz="2903" dirty="0" err="1"/>
              <a:t>Kritischer</a:t>
            </a:r>
            <a:r>
              <a:rPr lang="en-US" sz="2903" dirty="0"/>
              <a:t> Wert von P1 ?</a:t>
            </a:r>
          </a:p>
          <a:p>
            <a:r>
              <a:rPr lang="en-US" sz="2903" dirty="0" err="1"/>
              <a:t>Kritische</a:t>
            </a:r>
            <a:r>
              <a:rPr lang="en-US" sz="2903" dirty="0"/>
              <a:t> </a:t>
            </a:r>
            <a:r>
              <a:rPr lang="en-US" sz="2903" dirty="0" err="1"/>
              <a:t>Werte</a:t>
            </a:r>
            <a:r>
              <a:rPr lang="en-US" sz="2903" dirty="0"/>
              <a:t> von P2 und P3?</a:t>
            </a:r>
          </a:p>
          <a:p>
            <a:endParaRPr lang="en-US" sz="2903" dirty="0"/>
          </a:p>
          <a:p>
            <a:r>
              <a:rPr lang="de-DE" sz="2903" dirty="0"/>
              <a:t>→	Summe der kritischen Werte = ?</a:t>
            </a:r>
            <a:endParaRPr lang="en-US" sz="2903" dirty="0"/>
          </a:p>
        </p:txBody>
      </p:sp>
      <p:sp>
        <p:nvSpPr>
          <p:cNvPr id="7" name="Rechteck 6">
            <a:extLst>
              <a:ext uri="{FF2B5EF4-FFF2-40B4-BE49-F238E27FC236}">
                <a16:creationId xmlns:a16="http://schemas.microsoft.com/office/drawing/2014/main" id="{8F788C2A-C9CE-4A0B-1292-E7F9495E7F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267FCC7-A946-C158-A2CB-F6F31879B07D}"/>
              </a:ext>
            </a:extLst>
          </p:cNvPr>
          <p:cNvGrpSpPr/>
          <p:nvPr/>
        </p:nvGrpSpPr>
        <p:grpSpPr>
          <a:xfrm>
            <a:off x="1607240" y="4082720"/>
            <a:ext cx="9126000" cy="169560"/>
            <a:chOff x="1607240" y="4082720"/>
            <a:chExt cx="9126000" cy="1695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C499716-16CF-6048-1504-BB4477579459}"/>
                    </a:ext>
                  </a:extLst>
                </p14:cNvPr>
                <p14:cNvContentPartPr/>
                <p14:nvPr/>
              </p14:nvContentPartPr>
              <p14:xfrm>
                <a:off x="1607240" y="4121600"/>
                <a:ext cx="1945080" cy="130680"/>
              </p14:xfrm>
            </p:contentPart>
          </mc:Choice>
          <mc:Fallback>
            <p:pic>
              <p:nvPicPr>
                <p:cNvPr id="2" name="Freihand 1">
                  <a:extLst>
                    <a:ext uri="{FF2B5EF4-FFF2-40B4-BE49-F238E27FC236}">
                      <a16:creationId xmlns:a16="http://schemas.microsoft.com/office/drawing/2014/main" id="{6C499716-16CF-6048-1504-BB4477579459}"/>
                    </a:ext>
                  </a:extLst>
                </p:cNvPr>
                <p:cNvPicPr/>
                <p:nvPr/>
              </p:nvPicPr>
              <p:blipFill>
                <a:blip r:embed="rId4"/>
                <a:stretch>
                  <a:fillRect/>
                </a:stretch>
              </p:blipFill>
              <p:spPr>
                <a:xfrm>
                  <a:off x="1598240" y="4112960"/>
                  <a:ext cx="1962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BC83E20-688D-39EC-E977-306D90384269}"/>
                    </a:ext>
                  </a:extLst>
                </p14:cNvPr>
                <p14:cNvContentPartPr/>
                <p14:nvPr/>
              </p14:nvContentPartPr>
              <p14:xfrm>
                <a:off x="4233080" y="4082720"/>
                <a:ext cx="6500160" cy="96840"/>
              </p14:xfrm>
            </p:contentPart>
          </mc:Choice>
          <mc:Fallback>
            <p:pic>
              <p:nvPicPr>
                <p:cNvPr id="4" name="Freihand 3">
                  <a:extLst>
                    <a:ext uri="{FF2B5EF4-FFF2-40B4-BE49-F238E27FC236}">
                      <a16:creationId xmlns:a16="http://schemas.microsoft.com/office/drawing/2014/main" id="{EBC83E20-688D-39EC-E977-306D90384269}"/>
                    </a:ext>
                  </a:extLst>
                </p:cNvPr>
                <p:cNvPicPr/>
                <p:nvPr/>
              </p:nvPicPr>
              <p:blipFill>
                <a:blip r:embed="rId6"/>
                <a:stretch>
                  <a:fillRect/>
                </a:stretch>
              </p:blipFill>
              <p:spPr>
                <a:xfrm>
                  <a:off x="4224080" y="4074080"/>
                  <a:ext cx="6517800" cy="114480"/>
                </a:xfrm>
                <a:prstGeom prst="rect">
                  <a:avLst/>
                </a:prstGeom>
              </p:spPr>
            </p:pic>
          </mc:Fallback>
        </mc:AlternateContent>
      </p:grpSp>
      <p:grpSp>
        <p:nvGrpSpPr>
          <p:cNvPr id="21" name="Gruppieren 20">
            <a:extLst>
              <a:ext uri="{FF2B5EF4-FFF2-40B4-BE49-F238E27FC236}">
                <a16:creationId xmlns:a16="http://schemas.microsoft.com/office/drawing/2014/main" id="{8B0F4BB3-D299-1568-BC83-704D853148E4}"/>
              </a:ext>
            </a:extLst>
          </p:cNvPr>
          <p:cNvGrpSpPr/>
          <p:nvPr/>
        </p:nvGrpSpPr>
        <p:grpSpPr>
          <a:xfrm>
            <a:off x="2834840" y="569840"/>
            <a:ext cx="1664640" cy="412920"/>
            <a:chOff x="2834840" y="569840"/>
            <a:chExt cx="1664640" cy="41292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89D28E62-6645-72A3-6BCD-969EE715A865}"/>
                    </a:ext>
                  </a:extLst>
                </p14:cNvPr>
                <p14:cNvContentPartPr/>
                <p14:nvPr/>
              </p14:nvContentPartPr>
              <p14:xfrm>
                <a:off x="2864360" y="668840"/>
                <a:ext cx="81000" cy="270360"/>
              </p14:xfrm>
            </p:contentPart>
          </mc:Choice>
          <mc:Fallback>
            <p:pic>
              <p:nvPicPr>
                <p:cNvPr id="8" name="Freihand 7">
                  <a:extLst>
                    <a:ext uri="{FF2B5EF4-FFF2-40B4-BE49-F238E27FC236}">
                      <a16:creationId xmlns:a16="http://schemas.microsoft.com/office/drawing/2014/main" id="{89D28E62-6645-72A3-6BCD-969EE715A865}"/>
                    </a:ext>
                  </a:extLst>
                </p:cNvPr>
                <p:cNvPicPr/>
                <p:nvPr/>
              </p:nvPicPr>
              <p:blipFill>
                <a:blip r:embed="rId8"/>
                <a:stretch>
                  <a:fillRect/>
                </a:stretch>
              </p:blipFill>
              <p:spPr>
                <a:xfrm>
                  <a:off x="2855720" y="659840"/>
                  <a:ext cx="986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F7C3618A-289D-133A-79C9-7C1C2E300310}"/>
                    </a:ext>
                  </a:extLst>
                </p14:cNvPr>
                <p14:cNvContentPartPr/>
                <p14:nvPr/>
              </p14:nvContentPartPr>
              <p14:xfrm>
                <a:off x="2834840" y="610520"/>
                <a:ext cx="224280" cy="209520"/>
              </p14:xfrm>
            </p:contentPart>
          </mc:Choice>
          <mc:Fallback>
            <p:pic>
              <p:nvPicPr>
                <p:cNvPr id="11" name="Freihand 10">
                  <a:extLst>
                    <a:ext uri="{FF2B5EF4-FFF2-40B4-BE49-F238E27FC236}">
                      <a16:creationId xmlns:a16="http://schemas.microsoft.com/office/drawing/2014/main" id="{F7C3618A-289D-133A-79C9-7C1C2E300310}"/>
                    </a:ext>
                  </a:extLst>
                </p:cNvPr>
                <p:cNvPicPr/>
                <p:nvPr/>
              </p:nvPicPr>
              <p:blipFill>
                <a:blip r:embed="rId10"/>
                <a:stretch>
                  <a:fillRect/>
                </a:stretch>
              </p:blipFill>
              <p:spPr>
                <a:xfrm>
                  <a:off x="2825840" y="601880"/>
                  <a:ext cx="2419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D182D97C-78AA-8345-582F-B0B981B604C0}"/>
                    </a:ext>
                  </a:extLst>
                </p14:cNvPr>
                <p14:cNvContentPartPr/>
                <p14:nvPr/>
              </p14:nvContentPartPr>
              <p14:xfrm>
                <a:off x="3072440" y="645800"/>
                <a:ext cx="158400" cy="204840"/>
              </p14:xfrm>
            </p:contentPart>
          </mc:Choice>
          <mc:Fallback>
            <p:pic>
              <p:nvPicPr>
                <p:cNvPr id="12" name="Freihand 11">
                  <a:extLst>
                    <a:ext uri="{FF2B5EF4-FFF2-40B4-BE49-F238E27FC236}">
                      <a16:creationId xmlns:a16="http://schemas.microsoft.com/office/drawing/2014/main" id="{D182D97C-78AA-8345-582F-B0B981B604C0}"/>
                    </a:ext>
                  </a:extLst>
                </p:cNvPr>
                <p:cNvPicPr/>
                <p:nvPr/>
              </p:nvPicPr>
              <p:blipFill>
                <a:blip r:embed="rId12"/>
                <a:stretch>
                  <a:fillRect/>
                </a:stretch>
              </p:blipFill>
              <p:spPr>
                <a:xfrm>
                  <a:off x="3063440" y="637160"/>
                  <a:ext cx="176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8C908F08-B9D7-4E0D-FF0E-6627DAF9A860}"/>
                    </a:ext>
                  </a:extLst>
                </p14:cNvPr>
                <p14:cNvContentPartPr/>
                <p14:nvPr/>
              </p14:nvContentPartPr>
              <p14:xfrm>
                <a:off x="3350360" y="625280"/>
                <a:ext cx="141120" cy="253800"/>
              </p14:xfrm>
            </p:contentPart>
          </mc:Choice>
          <mc:Fallback>
            <p:pic>
              <p:nvPicPr>
                <p:cNvPr id="13" name="Freihand 12">
                  <a:extLst>
                    <a:ext uri="{FF2B5EF4-FFF2-40B4-BE49-F238E27FC236}">
                      <a16:creationId xmlns:a16="http://schemas.microsoft.com/office/drawing/2014/main" id="{8C908F08-B9D7-4E0D-FF0E-6627DAF9A860}"/>
                    </a:ext>
                  </a:extLst>
                </p:cNvPr>
                <p:cNvPicPr/>
                <p:nvPr/>
              </p:nvPicPr>
              <p:blipFill>
                <a:blip r:embed="rId14"/>
                <a:stretch>
                  <a:fillRect/>
                </a:stretch>
              </p:blipFill>
              <p:spPr>
                <a:xfrm>
                  <a:off x="3341360" y="616640"/>
                  <a:ext cx="1587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DA27C287-DEAD-D9B1-6E01-C018B005FC5D}"/>
                    </a:ext>
                  </a:extLst>
                </p14:cNvPr>
                <p14:cNvContentPartPr/>
                <p14:nvPr/>
              </p14:nvContentPartPr>
              <p14:xfrm>
                <a:off x="3559160" y="574520"/>
                <a:ext cx="118080" cy="270000"/>
              </p14:xfrm>
            </p:contentPart>
          </mc:Choice>
          <mc:Fallback>
            <p:pic>
              <p:nvPicPr>
                <p:cNvPr id="14" name="Freihand 13">
                  <a:extLst>
                    <a:ext uri="{FF2B5EF4-FFF2-40B4-BE49-F238E27FC236}">
                      <a16:creationId xmlns:a16="http://schemas.microsoft.com/office/drawing/2014/main" id="{DA27C287-DEAD-D9B1-6E01-C018B005FC5D}"/>
                    </a:ext>
                  </a:extLst>
                </p:cNvPr>
                <p:cNvPicPr/>
                <p:nvPr/>
              </p:nvPicPr>
              <p:blipFill>
                <a:blip r:embed="rId16"/>
                <a:stretch>
                  <a:fillRect/>
                </a:stretch>
              </p:blipFill>
              <p:spPr>
                <a:xfrm>
                  <a:off x="3550160" y="565880"/>
                  <a:ext cx="1357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407027B2-F062-7462-760E-CC3A0CCCD78F}"/>
                    </a:ext>
                  </a:extLst>
                </p14:cNvPr>
                <p14:cNvContentPartPr/>
                <p14:nvPr/>
              </p14:nvContentPartPr>
              <p14:xfrm>
                <a:off x="3757520" y="609440"/>
                <a:ext cx="72360" cy="299160"/>
              </p14:xfrm>
            </p:contentPart>
          </mc:Choice>
          <mc:Fallback>
            <p:pic>
              <p:nvPicPr>
                <p:cNvPr id="15" name="Freihand 14">
                  <a:extLst>
                    <a:ext uri="{FF2B5EF4-FFF2-40B4-BE49-F238E27FC236}">
                      <a16:creationId xmlns:a16="http://schemas.microsoft.com/office/drawing/2014/main" id="{407027B2-F062-7462-760E-CC3A0CCCD78F}"/>
                    </a:ext>
                  </a:extLst>
                </p:cNvPr>
                <p:cNvPicPr/>
                <p:nvPr/>
              </p:nvPicPr>
              <p:blipFill>
                <a:blip r:embed="rId18"/>
                <a:stretch>
                  <a:fillRect/>
                </a:stretch>
              </p:blipFill>
              <p:spPr>
                <a:xfrm>
                  <a:off x="3748520" y="600800"/>
                  <a:ext cx="900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0FDCFA08-C95E-2438-901C-43459195749C}"/>
                    </a:ext>
                  </a:extLst>
                </p14:cNvPr>
                <p14:cNvContentPartPr/>
                <p14:nvPr/>
              </p14:nvContentPartPr>
              <p14:xfrm>
                <a:off x="3720800" y="569840"/>
                <a:ext cx="213120" cy="180360"/>
              </p14:xfrm>
            </p:contentPart>
          </mc:Choice>
          <mc:Fallback>
            <p:pic>
              <p:nvPicPr>
                <p:cNvPr id="16" name="Freihand 15">
                  <a:extLst>
                    <a:ext uri="{FF2B5EF4-FFF2-40B4-BE49-F238E27FC236}">
                      <a16:creationId xmlns:a16="http://schemas.microsoft.com/office/drawing/2014/main" id="{0FDCFA08-C95E-2438-901C-43459195749C}"/>
                    </a:ext>
                  </a:extLst>
                </p:cNvPr>
                <p:cNvPicPr/>
                <p:nvPr/>
              </p:nvPicPr>
              <p:blipFill>
                <a:blip r:embed="rId20"/>
                <a:stretch>
                  <a:fillRect/>
                </a:stretch>
              </p:blipFill>
              <p:spPr>
                <a:xfrm>
                  <a:off x="3712160" y="561200"/>
                  <a:ext cx="230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F3A8913F-EBED-9039-13DD-E7985A73058A}"/>
                    </a:ext>
                  </a:extLst>
                </p14:cNvPr>
                <p14:cNvContentPartPr/>
                <p14:nvPr/>
              </p14:nvContentPartPr>
              <p14:xfrm>
                <a:off x="3889280" y="578840"/>
                <a:ext cx="147240" cy="349920"/>
              </p14:xfrm>
            </p:contentPart>
          </mc:Choice>
          <mc:Fallback>
            <p:pic>
              <p:nvPicPr>
                <p:cNvPr id="17" name="Freihand 16">
                  <a:extLst>
                    <a:ext uri="{FF2B5EF4-FFF2-40B4-BE49-F238E27FC236}">
                      <a16:creationId xmlns:a16="http://schemas.microsoft.com/office/drawing/2014/main" id="{F3A8913F-EBED-9039-13DD-E7985A73058A}"/>
                    </a:ext>
                  </a:extLst>
                </p:cNvPr>
                <p:cNvPicPr/>
                <p:nvPr/>
              </p:nvPicPr>
              <p:blipFill>
                <a:blip r:embed="rId22"/>
                <a:stretch>
                  <a:fillRect/>
                </a:stretch>
              </p:blipFill>
              <p:spPr>
                <a:xfrm>
                  <a:off x="3880640" y="570200"/>
                  <a:ext cx="16488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A479339B-16A5-DB19-1CFE-AAAA64C62FC4}"/>
                    </a:ext>
                  </a:extLst>
                </p14:cNvPr>
                <p14:cNvContentPartPr/>
                <p14:nvPr/>
              </p14:nvContentPartPr>
              <p14:xfrm>
                <a:off x="4151000" y="742640"/>
                <a:ext cx="55800" cy="240120"/>
              </p14:xfrm>
            </p:contentPart>
          </mc:Choice>
          <mc:Fallback>
            <p:pic>
              <p:nvPicPr>
                <p:cNvPr id="18" name="Freihand 17">
                  <a:extLst>
                    <a:ext uri="{FF2B5EF4-FFF2-40B4-BE49-F238E27FC236}">
                      <a16:creationId xmlns:a16="http://schemas.microsoft.com/office/drawing/2014/main" id="{A479339B-16A5-DB19-1CFE-AAAA64C62FC4}"/>
                    </a:ext>
                  </a:extLst>
                </p:cNvPr>
                <p:cNvPicPr/>
                <p:nvPr/>
              </p:nvPicPr>
              <p:blipFill>
                <a:blip r:embed="rId24"/>
                <a:stretch>
                  <a:fillRect/>
                </a:stretch>
              </p:blipFill>
              <p:spPr>
                <a:xfrm>
                  <a:off x="4142000" y="733640"/>
                  <a:ext cx="734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CDD20AE2-E45D-F0B4-0486-C292EE0E9E48}"/>
                    </a:ext>
                  </a:extLst>
                </p14:cNvPr>
                <p14:cNvContentPartPr/>
                <p14:nvPr/>
              </p14:nvContentPartPr>
              <p14:xfrm>
                <a:off x="4117520" y="653360"/>
                <a:ext cx="187560" cy="177480"/>
              </p14:xfrm>
            </p:contentPart>
          </mc:Choice>
          <mc:Fallback>
            <p:pic>
              <p:nvPicPr>
                <p:cNvPr id="19" name="Freihand 18">
                  <a:extLst>
                    <a:ext uri="{FF2B5EF4-FFF2-40B4-BE49-F238E27FC236}">
                      <a16:creationId xmlns:a16="http://schemas.microsoft.com/office/drawing/2014/main" id="{CDD20AE2-E45D-F0B4-0486-C292EE0E9E48}"/>
                    </a:ext>
                  </a:extLst>
                </p:cNvPr>
                <p:cNvPicPr/>
                <p:nvPr/>
              </p:nvPicPr>
              <p:blipFill>
                <a:blip r:embed="rId26"/>
                <a:stretch>
                  <a:fillRect/>
                </a:stretch>
              </p:blipFill>
              <p:spPr>
                <a:xfrm>
                  <a:off x="4108880" y="644720"/>
                  <a:ext cx="205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D52CD112-3B96-A555-219B-4BE095425A96}"/>
                    </a:ext>
                  </a:extLst>
                </p14:cNvPr>
                <p14:cNvContentPartPr/>
                <p14:nvPr/>
              </p14:nvContentPartPr>
              <p14:xfrm>
                <a:off x="4313360" y="599360"/>
                <a:ext cx="186120" cy="362880"/>
              </p14:xfrm>
            </p:contentPart>
          </mc:Choice>
          <mc:Fallback>
            <p:pic>
              <p:nvPicPr>
                <p:cNvPr id="20" name="Freihand 19">
                  <a:extLst>
                    <a:ext uri="{FF2B5EF4-FFF2-40B4-BE49-F238E27FC236}">
                      <a16:creationId xmlns:a16="http://schemas.microsoft.com/office/drawing/2014/main" id="{D52CD112-3B96-A555-219B-4BE095425A96}"/>
                    </a:ext>
                  </a:extLst>
                </p:cNvPr>
                <p:cNvPicPr/>
                <p:nvPr/>
              </p:nvPicPr>
              <p:blipFill>
                <a:blip r:embed="rId28"/>
                <a:stretch>
                  <a:fillRect/>
                </a:stretch>
              </p:blipFill>
              <p:spPr>
                <a:xfrm>
                  <a:off x="4304360" y="590720"/>
                  <a:ext cx="203760" cy="380520"/>
                </a:xfrm>
                <a:prstGeom prst="rect">
                  <a:avLst/>
                </a:prstGeom>
              </p:spPr>
            </p:pic>
          </mc:Fallback>
        </mc:AlternateContent>
      </p:grpSp>
    </p:spTree>
    <p:extLst>
      <p:ext uri="{BB962C8B-B14F-4D97-AF65-F5344CB8AC3E}">
        <p14:creationId xmlns:p14="http://schemas.microsoft.com/office/powerpoint/2010/main" val="2952034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Kritischer</a:t>
            </a:r>
            <a:r>
              <a:rPr lang="en-US" sz="2903" dirty="0"/>
              <a:t> Wert – Banzhaf Wert</a:t>
            </a:r>
            <a:endParaRPr lang="en-US" sz="2903" dirty="0">
              <a:solidFill>
                <a:sysClr val="windowText" lastClr="000000"/>
              </a:solidFill>
            </a:endParaRPr>
          </a:p>
        </p:txBody>
      </p:sp>
      <p:sp>
        <p:nvSpPr>
          <p:cNvPr id="3" name="Textfeld 2"/>
          <p:cNvSpPr txBox="1"/>
          <p:nvPr/>
        </p:nvSpPr>
        <p:spPr>
          <a:xfrm>
            <a:off x="2019052" y="927039"/>
            <a:ext cx="6760443" cy="653244"/>
          </a:xfrm>
          <a:prstGeom prst="rect">
            <a:avLst/>
          </a:prstGeom>
          <a:noFill/>
        </p:spPr>
        <p:txBody>
          <a:bodyPr wrap="square" rtlCol="0">
            <a:noAutofit/>
          </a:bodyPr>
          <a:lstStyle/>
          <a:p>
            <a:r>
              <a:rPr lang="de-DE" sz="2903" dirty="0"/>
              <a:t>[14; 11, 7, 5, 4]</a:t>
            </a:r>
          </a:p>
        </p:txBody>
      </p:sp>
      <p:graphicFrame>
        <p:nvGraphicFramePr>
          <p:cNvPr id="9" name="Tabelle 8"/>
          <p:cNvGraphicFramePr>
            <a:graphicFrameLocks noGrp="1"/>
          </p:cNvGraphicFramePr>
          <p:nvPr/>
        </p:nvGraphicFramePr>
        <p:xfrm>
          <a:off x="2437837" y="1580283"/>
          <a:ext cx="7600584" cy="1691936"/>
        </p:xfrm>
        <a:graphic>
          <a:graphicData uri="http://schemas.openxmlformats.org/drawingml/2006/table">
            <a:tbl>
              <a:tblPr firstRow="1" bandRow="1">
                <a:tableStyleId>{5940675A-B579-460E-94D1-54222C63F5DA}</a:tableStyleId>
              </a:tblPr>
              <a:tblGrid>
                <a:gridCol w="2533528">
                  <a:extLst>
                    <a:ext uri="{9D8B030D-6E8A-4147-A177-3AD203B41FA5}">
                      <a16:colId xmlns:a16="http://schemas.microsoft.com/office/drawing/2014/main" val="20000"/>
                    </a:ext>
                  </a:extLst>
                </a:gridCol>
                <a:gridCol w="2533528">
                  <a:extLst>
                    <a:ext uri="{9D8B030D-6E8A-4147-A177-3AD203B41FA5}">
                      <a16:colId xmlns:a16="http://schemas.microsoft.com/office/drawing/2014/main" val="20001"/>
                    </a:ext>
                  </a:extLst>
                </a:gridCol>
                <a:gridCol w="2533528">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Spieler</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Wert</a:t>
                      </a:r>
                      <a:endParaRPr lang="de-DE" sz="2200" dirty="0"/>
                    </a:p>
                  </a:txBody>
                  <a:tcPr marL="82953" marR="82953" marT="41476" marB="41476"/>
                </a:tc>
                <a:tc>
                  <a:txBody>
                    <a:bodyPr/>
                    <a:lstStyle/>
                    <a:p>
                      <a:pPr algn="ctr"/>
                      <a:r>
                        <a:rPr lang="de-DE" sz="2200" dirty="0" err="1"/>
                        <a:t>Banzhaf</a:t>
                      </a:r>
                      <a:r>
                        <a:rPr lang="de-DE" sz="2200" baseline="0" dirty="0"/>
                        <a:t> Wert</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10" name="Textfeld 9"/>
          <p:cNvSpPr txBox="1"/>
          <p:nvPr/>
        </p:nvSpPr>
        <p:spPr>
          <a:xfrm>
            <a:off x="1535514" y="3602747"/>
            <a:ext cx="8919049" cy="2808947"/>
          </a:xfrm>
          <a:prstGeom prst="rect">
            <a:avLst/>
          </a:prstGeom>
          <a:noFill/>
        </p:spPr>
        <p:txBody>
          <a:bodyPr wrap="square" rtlCol="0">
            <a:noAutofit/>
          </a:bodyPr>
          <a:lstStyle/>
          <a:p>
            <a:pPr algn="ctr"/>
            <a:r>
              <a:rPr lang="de-DE" sz="2177" dirty="0" err="1"/>
              <a:t>Banzhaf</a:t>
            </a:r>
            <a:r>
              <a:rPr lang="de-DE" sz="2177" dirty="0"/>
              <a:t> Power Index für Spieler i</a:t>
            </a:r>
          </a:p>
          <a:p>
            <a:pPr algn="ctr"/>
            <a:endParaRPr lang="de-DE" sz="2177" dirty="0"/>
          </a:p>
          <a:p>
            <a:pPr algn="ctr"/>
            <a:r>
              <a:rPr lang="de-DE" sz="2177" dirty="0"/>
              <a:t>=</a:t>
            </a:r>
          </a:p>
          <a:p>
            <a:pPr algn="ctr"/>
            <a:endParaRPr lang="de-DE" sz="2177" dirty="0"/>
          </a:p>
          <a:p>
            <a:pPr algn="ctr"/>
            <a:r>
              <a:rPr lang="de-DE" sz="2177" dirty="0"/>
              <a:t>Kritischer Wert des Spielers i</a:t>
            </a:r>
          </a:p>
          <a:p>
            <a:pPr algn="ctr"/>
            <a:r>
              <a:rPr lang="de-DE" sz="2177" dirty="0"/>
              <a:t>____________________</a:t>
            </a:r>
          </a:p>
          <a:p>
            <a:pPr algn="ctr"/>
            <a:endParaRPr lang="de-DE" sz="2177" dirty="0"/>
          </a:p>
          <a:p>
            <a:pPr algn="ctr"/>
            <a:r>
              <a:rPr lang="de-DE" sz="2177" dirty="0"/>
              <a:t>Summe aller kritischen Werte</a:t>
            </a:r>
          </a:p>
          <a:p>
            <a:endParaRPr lang="en-US" sz="2903" dirty="0"/>
          </a:p>
        </p:txBody>
      </p:sp>
      <p:sp>
        <p:nvSpPr>
          <p:cNvPr id="7" name="Rechteck 6">
            <a:extLst>
              <a:ext uri="{FF2B5EF4-FFF2-40B4-BE49-F238E27FC236}">
                <a16:creationId xmlns:a16="http://schemas.microsoft.com/office/drawing/2014/main" id="{3437CBA3-794F-1A85-935A-CA6BF71F7D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C7083E3A-2489-08EC-78AE-41C4BE514E6C}"/>
              </a:ext>
            </a:extLst>
          </p:cNvPr>
          <p:cNvGrpSpPr/>
          <p:nvPr/>
        </p:nvGrpSpPr>
        <p:grpSpPr>
          <a:xfrm>
            <a:off x="4028960" y="3567200"/>
            <a:ext cx="2965680" cy="573480"/>
            <a:chOff x="4028960" y="3567200"/>
            <a:chExt cx="2965680" cy="5734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752F64E-C5E1-6B30-3B37-9F64C5BBC44B}"/>
                    </a:ext>
                  </a:extLst>
                </p14:cNvPr>
                <p14:cNvContentPartPr/>
                <p14:nvPr/>
              </p14:nvContentPartPr>
              <p14:xfrm>
                <a:off x="4028960" y="4042760"/>
                <a:ext cx="2965680" cy="97920"/>
              </p14:xfrm>
            </p:contentPart>
          </mc:Choice>
          <mc:Fallback>
            <p:pic>
              <p:nvPicPr>
                <p:cNvPr id="2" name="Freihand 1">
                  <a:extLst>
                    <a:ext uri="{FF2B5EF4-FFF2-40B4-BE49-F238E27FC236}">
                      <a16:creationId xmlns:a16="http://schemas.microsoft.com/office/drawing/2014/main" id="{B752F64E-C5E1-6B30-3B37-9F64C5BBC44B}"/>
                    </a:ext>
                  </a:extLst>
                </p:cNvPr>
                <p:cNvPicPr/>
                <p:nvPr/>
              </p:nvPicPr>
              <p:blipFill>
                <a:blip r:embed="rId4"/>
                <a:stretch>
                  <a:fillRect/>
                </a:stretch>
              </p:blipFill>
              <p:spPr>
                <a:xfrm>
                  <a:off x="4020320" y="4034120"/>
                  <a:ext cx="2983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4A175E90-D61F-828D-1389-044FE95382B2}"/>
                    </a:ext>
                  </a:extLst>
                </p14:cNvPr>
                <p14:cNvContentPartPr/>
                <p14:nvPr/>
              </p14:nvContentPartPr>
              <p14:xfrm>
                <a:off x="4034720" y="3567200"/>
                <a:ext cx="2516040" cy="554040"/>
              </p14:xfrm>
            </p:contentPart>
          </mc:Choice>
          <mc:Fallback>
            <p:pic>
              <p:nvPicPr>
                <p:cNvPr id="4" name="Freihand 3">
                  <a:extLst>
                    <a:ext uri="{FF2B5EF4-FFF2-40B4-BE49-F238E27FC236}">
                      <a16:creationId xmlns:a16="http://schemas.microsoft.com/office/drawing/2014/main" id="{4A175E90-D61F-828D-1389-044FE95382B2}"/>
                    </a:ext>
                  </a:extLst>
                </p:cNvPr>
                <p:cNvPicPr/>
                <p:nvPr/>
              </p:nvPicPr>
              <p:blipFill>
                <a:blip r:embed="rId6"/>
                <a:stretch>
                  <a:fillRect/>
                </a:stretch>
              </p:blipFill>
              <p:spPr>
                <a:xfrm>
                  <a:off x="4026080" y="3558200"/>
                  <a:ext cx="2533680" cy="571680"/>
                </a:xfrm>
                <a:prstGeom prst="rect">
                  <a:avLst/>
                </a:prstGeom>
              </p:spPr>
            </p:pic>
          </mc:Fallback>
        </mc:AlternateContent>
      </p:grpSp>
    </p:spTree>
    <p:extLst>
      <p:ext uri="{BB962C8B-B14F-4D97-AF65-F5344CB8AC3E}">
        <p14:creationId xmlns:p14="http://schemas.microsoft.com/office/powerpoint/2010/main" val="2305336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540" dirty="0"/>
              <a:t>John Banzhaf (1965): “Weighted Voting Doesn't Work"</a:t>
            </a:r>
            <a:endParaRPr lang="en-US" sz="2540" dirty="0">
              <a:solidFill>
                <a:sysClr val="windowText" lastClr="000000"/>
              </a:solidFill>
            </a:endParaRPr>
          </a:p>
        </p:txBody>
      </p:sp>
      <p:sp>
        <p:nvSpPr>
          <p:cNvPr id="3" name="Textfeld 2"/>
          <p:cNvSpPr txBox="1"/>
          <p:nvPr/>
        </p:nvSpPr>
        <p:spPr>
          <a:xfrm>
            <a:off x="839824" y="951332"/>
            <a:ext cx="8188503" cy="3658164"/>
          </a:xfrm>
          <a:prstGeom prst="rect">
            <a:avLst/>
          </a:prstGeom>
          <a:noFill/>
        </p:spPr>
        <p:txBody>
          <a:bodyPr wrap="square" rtlCol="0">
            <a:noAutofit/>
          </a:bodyPr>
          <a:lstStyle/>
          <a:p>
            <a:r>
              <a:rPr lang="de-DE" sz="2540" dirty="0"/>
              <a:t>"</a:t>
            </a:r>
            <a:r>
              <a:rPr lang="en-US" sz="2540" dirty="0"/>
              <a:t>In almost all cases weighted voting does not do the one thing which both its supporters and opponents assume that it does . . . voting power is not proportional to the number of votes a legislator </a:t>
            </a:r>
            <a:r>
              <a:rPr lang="de-DE" sz="2540" dirty="0" err="1"/>
              <a:t>may</a:t>
            </a:r>
            <a:r>
              <a:rPr lang="de-DE" sz="2540" dirty="0"/>
              <a:t> </a:t>
            </a:r>
            <a:r>
              <a:rPr lang="de-DE" sz="2540" dirty="0" err="1"/>
              <a:t>cast</a:t>
            </a:r>
            <a:r>
              <a:rPr lang="de-DE" sz="2540" dirty="0"/>
              <a:t>."</a:t>
            </a:r>
          </a:p>
          <a:p>
            <a:endParaRPr lang="de-DE" sz="2540" dirty="0"/>
          </a:p>
          <a:p>
            <a:r>
              <a:rPr lang="de-DE" sz="2540" dirty="0"/>
              <a:t>"</a:t>
            </a:r>
            <a:r>
              <a:rPr lang="en-US" sz="2540" dirty="0"/>
              <a:t>The purpose of this paper is neither to attack nor defend weighted voting per se. As with any objective mathematical analysis, its intent is only to explain the effects which necessarily follow once the mathematical model and the rules of its </a:t>
            </a:r>
            <a:r>
              <a:rPr lang="de-DE" sz="2540" dirty="0" err="1"/>
              <a:t>operation</a:t>
            </a:r>
            <a:r>
              <a:rPr lang="de-DE" sz="2540" dirty="0"/>
              <a:t> </a:t>
            </a:r>
            <a:r>
              <a:rPr lang="de-DE" sz="2540" dirty="0" err="1"/>
              <a:t>are</a:t>
            </a:r>
            <a:r>
              <a:rPr lang="de-DE" sz="2540" dirty="0"/>
              <a:t> </a:t>
            </a:r>
            <a:r>
              <a:rPr lang="de-DE" sz="2540" dirty="0" err="1"/>
              <a:t>established</a:t>
            </a:r>
            <a:r>
              <a:rPr lang="de-DE" sz="2540" dirty="0"/>
              <a:t>."</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A7020E63-F33C-9130-2FCF-BAF7F9C3420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5DA5D5D-A3B3-F361-7A02-CE9D1A1514D8}"/>
                  </a:ext>
                </a:extLst>
              </p14:cNvPr>
              <p14:cNvContentPartPr/>
              <p14:nvPr/>
            </p14:nvContentPartPr>
            <p14:xfrm>
              <a:off x="4424600" y="1711040"/>
              <a:ext cx="2222280" cy="545760"/>
            </p14:xfrm>
          </p:contentPart>
        </mc:Choice>
        <mc:Fallback>
          <p:pic>
            <p:nvPicPr>
              <p:cNvPr id="2" name="Freihand 1">
                <a:extLst>
                  <a:ext uri="{FF2B5EF4-FFF2-40B4-BE49-F238E27FC236}">
                    <a16:creationId xmlns:a16="http://schemas.microsoft.com/office/drawing/2014/main" id="{F5DA5D5D-A3B3-F361-7A02-CE9D1A1514D8}"/>
                  </a:ext>
                </a:extLst>
              </p:cNvPr>
              <p:cNvPicPr/>
              <p:nvPr/>
            </p:nvPicPr>
            <p:blipFill>
              <a:blip r:embed="rId4"/>
              <a:stretch>
                <a:fillRect/>
              </a:stretch>
            </p:blipFill>
            <p:spPr>
              <a:xfrm>
                <a:off x="4415960" y="1702040"/>
                <a:ext cx="2239920" cy="563400"/>
              </a:xfrm>
              <a:prstGeom prst="rect">
                <a:avLst/>
              </a:prstGeom>
            </p:spPr>
          </p:pic>
        </mc:Fallback>
      </mc:AlternateContent>
    </p:spTree>
    <p:extLst>
      <p:ext uri="{BB962C8B-B14F-4D97-AF65-F5344CB8AC3E}">
        <p14:creationId xmlns:p14="http://schemas.microsoft.com/office/powerpoint/2010/main" val="228782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23</a:t>
            </a:fld>
            <a:endParaRPr lang="de-DE" dirty="0"/>
          </a:p>
        </p:txBody>
      </p:sp>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err="1"/>
              <a:t>Banzhaf</a:t>
            </a:r>
            <a:r>
              <a:rPr lang="de-DE" sz="2903" dirty="0"/>
              <a:t> Power Index</a:t>
            </a:r>
            <a:endParaRPr lang="en-US" sz="2903" dirty="0">
              <a:solidFill>
                <a:sysClr val="windowText" lastClr="000000"/>
              </a:solidFill>
            </a:endParaRPr>
          </a:p>
        </p:txBody>
      </p:sp>
      <p:sp>
        <p:nvSpPr>
          <p:cNvPr id="3" name="Textfeld 2"/>
          <p:cNvSpPr txBox="1"/>
          <p:nvPr/>
        </p:nvSpPr>
        <p:spPr>
          <a:xfrm>
            <a:off x="2307187" y="1618250"/>
            <a:ext cx="8155659" cy="3658164"/>
          </a:xfrm>
          <a:prstGeom prst="rect">
            <a:avLst/>
          </a:prstGeom>
          <a:noFill/>
        </p:spPr>
        <p:txBody>
          <a:bodyPr wrap="square" rtlCol="0">
            <a:noAutofit/>
          </a:bodyPr>
          <a:lstStyle/>
          <a:p>
            <a:r>
              <a:rPr lang="en-US" sz="2177" dirty="0" err="1"/>
              <a:t>Betrachte</a:t>
            </a:r>
            <a:r>
              <a:rPr lang="en-US" sz="2177" dirty="0"/>
              <a:t> </a:t>
            </a:r>
            <a:r>
              <a:rPr lang="en-US" sz="2177" dirty="0" err="1"/>
              <a:t>eine</a:t>
            </a:r>
            <a:r>
              <a:rPr lang="en-US" sz="2177" dirty="0"/>
              <a:t> System </a:t>
            </a:r>
            <a:r>
              <a:rPr lang="en-US" sz="2177" dirty="0" err="1"/>
              <a:t>mit</a:t>
            </a:r>
            <a:r>
              <a:rPr lang="en-US" sz="2177" dirty="0"/>
              <a:t> N </a:t>
            </a:r>
            <a:r>
              <a:rPr lang="en-US" sz="2177" dirty="0" err="1"/>
              <a:t>Spielern</a:t>
            </a:r>
            <a:r>
              <a:rPr lang="en-US" sz="2177" dirty="0"/>
              <a:t>:</a:t>
            </a:r>
          </a:p>
          <a:p>
            <a:endParaRPr lang="en-US" sz="2177" dirty="0"/>
          </a:p>
          <a:p>
            <a:pPr marL="414772" indent="-414772">
              <a:buFont typeface="+mj-lt"/>
              <a:buAutoNum type="arabicPeriod"/>
            </a:pPr>
            <a:r>
              <a:rPr lang="en-US" sz="2177" dirty="0" err="1"/>
              <a:t>Finde</a:t>
            </a:r>
            <a:r>
              <a:rPr lang="en-US" sz="2177" dirty="0"/>
              <a:t> </a:t>
            </a:r>
            <a:r>
              <a:rPr lang="en-US" sz="2177" dirty="0" err="1"/>
              <a:t>alle</a:t>
            </a:r>
            <a:r>
              <a:rPr lang="en-US" sz="2177" dirty="0"/>
              <a:t> </a:t>
            </a:r>
            <a:r>
              <a:rPr lang="en-US" sz="2177" dirty="0" err="1"/>
              <a:t>Gewinnkoalitionen</a:t>
            </a:r>
            <a:r>
              <a:rPr lang="en-US" sz="2177" dirty="0"/>
              <a:t>.</a:t>
            </a:r>
          </a:p>
          <a:p>
            <a:pPr marL="414772" indent="-414772">
              <a:buFont typeface="+mj-lt"/>
              <a:buAutoNum type="arabicPeriod"/>
            </a:pPr>
            <a:r>
              <a:rPr lang="en-US" sz="2177" dirty="0" err="1"/>
              <a:t>Bestimme</a:t>
            </a:r>
            <a:r>
              <a:rPr lang="en-US" sz="2177" dirty="0"/>
              <a:t> </a:t>
            </a:r>
            <a:r>
              <a:rPr lang="en-US" sz="2177" dirty="0" err="1"/>
              <a:t>für</a:t>
            </a:r>
            <a:r>
              <a:rPr lang="en-US" sz="2177" dirty="0"/>
              <a:t> </a:t>
            </a:r>
            <a:r>
              <a:rPr lang="en-US" sz="2177" dirty="0" err="1"/>
              <a:t>jede</a:t>
            </a:r>
            <a:r>
              <a:rPr lang="en-US" sz="2177" dirty="0"/>
              <a:t> </a:t>
            </a:r>
            <a:r>
              <a:rPr lang="en-US" sz="2177" dirty="0" err="1"/>
              <a:t>Gewinnkoalition</a:t>
            </a:r>
            <a:r>
              <a:rPr lang="en-US" sz="2177" dirty="0"/>
              <a:t> die </a:t>
            </a:r>
            <a:r>
              <a:rPr lang="en-US" sz="2177" dirty="0" err="1"/>
              <a:t>kritischen</a:t>
            </a:r>
            <a:r>
              <a:rPr lang="en-US" sz="2177" dirty="0"/>
              <a:t> </a:t>
            </a:r>
            <a:r>
              <a:rPr lang="en-US" sz="2177" dirty="0" err="1"/>
              <a:t>Spieler</a:t>
            </a:r>
            <a:r>
              <a:rPr lang="en-US" sz="2177" dirty="0"/>
              <a:t>.</a:t>
            </a:r>
          </a:p>
          <a:p>
            <a:pPr marL="414772" indent="-414772">
              <a:buFont typeface="+mj-lt"/>
              <a:buAutoNum type="arabicPeriod"/>
            </a:pPr>
            <a:r>
              <a:rPr lang="de-DE" sz="2177" dirty="0"/>
              <a:t>Bestimme für alle Spieler den kritischen Wert B</a:t>
            </a:r>
            <a:r>
              <a:rPr lang="de-DE" sz="2177" baseline="-25000" dirty="0"/>
              <a:t>i</a:t>
            </a:r>
            <a:r>
              <a:rPr lang="de-DE" sz="2177" dirty="0"/>
              <a:t> .</a:t>
            </a:r>
          </a:p>
          <a:p>
            <a:pPr marL="414772" indent="-414772">
              <a:buFont typeface="+mj-lt"/>
              <a:buAutoNum type="arabicPeriod"/>
            </a:pPr>
            <a:r>
              <a:rPr lang="en-US" sz="2177" dirty="0"/>
              <a:t>Banzhaf power index: </a:t>
            </a:r>
            <a:r>
              <a:rPr lang="el-GR" sz="2177" dirty="0"/>
              <a:t>β</a:t>
            </a:r>
            <a:r>
              <a:rPr lang="de-DE" sz="2177" baseline="-25000" dirty="0"/>
              <a:t>i</a:t>
            </a:r>
            <a:r>
              <a:rPr lang="de-DE" sz="2177" dirty="0"/>
              <a:t> = B</a:t>
            </a:r>
            <a:r>
              <a:rPr lang="de-DE" sz="2177" baseline="-25000" dirty="0"/>
              <a:t>i</a:t>
            </a:r>
            <a:r>
              <a:rPr lang="de-DE" sz="2177" dirty="0"/>
              <a:t> /(B</a:t>
            </a:r>
            <a:r>
              <a:rPr lang="de-DE" sz="2177" baseline="-25000" dirty="0"/>
              <a:t>1</a:t>
            </a:r>
            <a:r>
              <a:rPr lang="de-DE" sz="2177" dirty="0"/>
              <a:t> + B</a:t>
            </a:r>
            <a:r>
              <a:rPr lang="de-DE" sz="2177" baseline="-25000" dirty="0"/>
              <a:t>2</a:t>
            </a:r>
            <a:r>
              <a:rPr lang="de-DE" sz="2177" dirty="0"/>
              <a:t> + B</a:t>
            </a:r>
            <a:r>
              <a:rPr lang="de-DE" sz="2177" baseline="-25000" dirty="0"/>
              <a:t>3</a:t>
            </a:r>
            <a:r>
              <a:rPr lang="de-DE" sz="2177" dirty="0"/>
              <a:t> +….+ B</a:t>
            </a:r>
            <a:r>
              <a:rPr lang="de-DE" sz="2177" baseline="-25000" dirty="0"/>
              <a:t>N</a:t>
            </a:r>
            <a:r>
              <a:rPr lang="de-DE" sz="2177" dirty="0"/>
              <a:t> ) für Spieler i</a:t>
            </a:r>
          </a:p>
          <a:p>
            <a:endParaRPr lang="de-DE" sz="2177" dirty="0"/>
          </a:p>
          <a:p>
            <a:pPr marL="311079" indent="-311079">
              <a:buFont typeface="Arial" panose="020B0604020202020204" pitchFamily="34" charset="0"/>
              <a:buChar char="•"/>
            </a:pPr>
            <a:r>
              <a:rPr lang="en-US" sz="2177" dirty="0"/>
              <a:t>Die Banzhaf power </a:t>
            </a:r>
            <a:r>
              <a:rPr lang="en-US" sz="2177" dirty="0" err="1"/>
              <a:t>Verteilung</a:t>
            </a:r>
            <a:r>
              <a:rPr lang="en-US" sz="2177" dirty="0"/>
              <a:t> </a:t>
            </a:r>
            <a:r>
              <a:rPr lang="en-US" sz="2177" dirty="0" err="1"/>
              <a:t>ist</a:t>
            </a:r>
            <a:r>
              <a:rPr lang="en-US" sz="2177" dirty="0"/>
              <a:t> die </a:t>
            </a:r>
            <a:r>
              <a:rPr lang="en-US" sz="2177" dirty="0" err="1"/>
              <a:t>Liste</a:t>
            </a:r>
            <a:endParaRPr lang="en-US" sz="2177" dirty="0"/>
          </a:p>
          <a:p>
            <a:endParaRPr lang="en-US" sz="2177" dirty="0"/>
          </a:p>
          <a:p>
            <a:r>
              <a:rPr lang="de-DE" sz="2177" dirty="0"/>
              <a:t>	(</a:t>
            </a:r>
            <a:r>
              <a:rPr lang="el-GR" sz="2177" dirty="0"/>
              <a:t>β</a:t>
            </a:r>
            <a:r>
              <a:rPr lang="de-DE" sz="2177" baseline="-25000" dirty="0"/>
              <a:t>1</a:t>
            </a:r>
            <a:r>
              <a:rPr lang="de-DE" sz="2177" dirty="0"/>
              <a:t> ,</a:t>
            </a:r>
            <a:r>
              <a:rPr lang="el-GR" sz="2177" dirty="0"/>
              <a:t> β</a:t>
            </a:r>
            <a:r>
              <a:rPr lang="de-DE" sz="2177" baseline="-25000" dirty="0"/>
              <a:t>2,</a:t>
            </a:r>
            <a:r>
              <a:rPr lang="de-DE" sz="2177" dirty="0"/>
              <a:t> ,</a:t>
            </a:r>
            <a:r>
              <a:rPr lang="el-GR" sz="2177" dirty="0"/>
              <a:t> β</a:t>
            </a:r>
            <a:r>
              <a:rPr lang="de-DE" sz="2177" baseline="-25000" dirty="0"/>
              <a:t>3,</a:t>
            </a:r>
            <a:r>
              <a:rPr lang="de-DE" sz="2177" dirty="0"/>
              <a:t>............. ,</a:t>
            </a:r>
            <a:r>
              <a:rPr lang="el-GR" sz="2177" dirty="0"/>
              <a:t> β</a:t>
            </a:r>
            <a:r>
              <a:rPr lang="de-DE" sz="2177" baseline="-25000" dirty="0"/>
              <a:t>N</a:t>
            </a:r>
            <a:r>
              <a:rPr lang="de-DE" sz="2177" dirty="0"/>
              <a:t>)</a:t>
            </a:r>
            <a:endParaRPr lang="en-GB" altLang="de-DE" sz="2177" dirty="0">
              <a:ea typeface="ＭＳ Ｐゴシック" pitchFamily="34" charset="-128"/>
            </a:endParaRPr>
          </a:p>
        </p:txBody>
      </p:sp>
      <p:sp>
        <p:nvSpPr>
          <p:cNvPr id="7" name="Rechteck 6">
            <a:extLst>
              <a:ext uri="{FF2B5EF4-FFF2-40B4-BE49-F238E27FC236}">
                <a16:creationId xmlns:a16="http://schemas.microsoft.com/office/drawing/2014/main" id="{9A54018C-1302-5247-A48D-66E38465DD5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7775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Beispiel</a:t>
            </a:r>
            <a:endParaRPr lang="en-US" sz="2903" dirty="0">
              <a:solidFill>
                <a:sysClr val="windowText" lastClr="000000"/>
              </a:solidFill>
            </a:endParaRPr>
          </a:p>
        </p:txBody>
      </p:sp>
      <p:sp>
        <p:nvSpPr>
          <p:cNvPr id="3" name="Textfeld 2"/>
          <p:cNvSpPr txBox="1"/>
          <p:nvPr/>
        </p:nvSpPr>
        <p:spPr>
          <a:xfrm>
            <a:off x="955796" y="650592"/>
            <a:ext cx="6760443" cy="653244"/>
          </a:xfrm>
          <a:prstGeom prst="rect">
            <a:avLst/>
          </a:prstGeom>
          <a:noFill/>
        </p:spPr>
        <p:txBody>
          <a:bodyPr wrap="square" rtlCol="0">
            <a:noAutofit/>
          </a:bodyPr>
          <a:lstStyle/>
          <a:p>
            <a:r>
              <a:rPr lang="de-DE" sz="2903" dirty="0"/>
              <a:t>[12; 8, 5, 5, 4].</a:t>
            </a:r>
          </a:p>
        </p:txBody>
      </p:sp>
      <p:graphicFrame>
        <p:nvGraphicFramePr>
          <p:cNvPr id="9" name="Tabelle 8"/>
          <p:cNvGraphicFramePr>
            <a:graphicFrameLocks noGrp="1"/>
          </p:cNvGraphicFramePr>
          <p:nvPr>
            <p:extLst>
              <p:ext uri="{D42A27DB-BD31-4B8C-83A1-F6EECF244321}">
                <p14:modId xmlns:p14="http://schemas.microsoft.com/office/powerpoint/2010/main" val="4056203242"/>
              </p:ext>
            </p:extLst>
          </p:nvPr>
        </p:nvGraphicFramePr>
        <p:xfrm>
          <a:off x="1374581" y="1303836"/>
          <a:ext cx="6555396" cy="1691936"/>
        </p:xfrm>
        <a:graphic>
          <a:graphicData uri="http://schemas.openxmlformats.org/drawingml/2006/table">
            <a:tbl>
              <a:tblPr firstRow="1" bandRow="1">
                <a:tableStyleId>{5940675A-B579-460E-94D1-54222C63F5DA}</a:tableStyleId>
              </a:tblPr>
              <a:tblGrid>
                <a:gridCol w="2185132">
                  <a:extLst>
                    <a:ext uri="{9D8B030D-6E8A-4147-A177-3AD203B41FA5}">
                      <a16:colId xmlns:a16="http://schemas.microsoft.com/office/drawing/2014/main" val="20000"/>
                    </a:ext>
                  </a:extLst>
                </a:gridCol>
                <a:gridCol w="2185132">
                  <a:extLst>
                    <a:ext uri="{9D8B030D-6E8A-4147-A177-3AD203B41FA5}">
                      <a16:colId xmlns:a16="http://schemas.microsoft.com/office/drawing/2014/main" val="20001"/>
                    </a:ext>
                  </a:extLst>
                </a:gridCol>
                <a:gridCol w="2185132">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Gewinnkoalition</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Gewicht</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Spieler</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767051839"/>
              </p:ext>
            </p:extLst>
          </p:nvPr>
        </p:nvGraphicFramePr>
        <p:xfrm>
          <a:off x="879025" y="3413850"/>
          <a:ext cx="7600584" cy="1691936"/>
        </p:xfrm>
        <a:graphic>
          <a:graphicData uri="http://schemas.openxmlformats.org/drawingml/2006/table">
            <a:tbl>
              <a:tblPr firstRow="1" bandRow="1">
                <a:tableStyleId>{5940675A-B579-460E-94D1-54222C63F5DA}</a:tableStyleId>
              </a:tblPr>
              <a:tblGrid>
                <a:gridCol w="2533528">
                  <a:extLst>
                    <a:ext uri="{9D8B030D-6E8A-4147-A177-3AD203B41FA5}">
                      <a16:colId xmlns:a16="http://schemas.microsoft.com/office/drawing/2014/main" val="20000"/>
                    </a:ext>
                  </a:extLst>
                </a:gridCol>
                <a:gridCol w="2533528">
                  <a:extLst>
                    <a:ext uri="{9D8B030D-6E8A-4147-A177-3AD203B41FA5}">
                      <a16:colId xmlns:a16="http://schemas.microsoft.com/office/drawing/2014/main" val="20001"/>
                    </a:ext>
                  </a:extLst>
                </a:gridCol>
                <a:gridCol w="2533528">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Spieler</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Wert</a:t>
                      </a:r>
                      <a:endParaRPr lang="de-DE" sz="2200" dirty="0"/>
                    </a:p>
                  </a:txBody>
                  <a:tcPr marL="82953" marR="82953" marT="41476" marB="41476"/>
                </a:tc>
                <a:tc>
                  <a:txBody>
                    <a:bodyPr/>
                    <a:lstStyle/>
                    <a:p>
                      <a:pPr algn="ctr"/>
                      <a:r>
                        <a:rPr lang="de-DE" sz="2200" dirty="0" err="1"/>
                        <a:t>Banzhaf</a:t>
                      </a:r>
                      <a:r>
                        <a:rPr lang="de-DE" sz="2200" baseline="0" dirty="0"/>
                        <a:t> Wert</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7" name="Rechteck 6">
            <a:extLst>
              <a:ext uri="{FF2B5EF4-FFF2-40B4-BE49-F238E27FC236}">
                <a16:creationId xmlns:a16="http://schemas.microsoft.com/office/drawing/2014/main" id="{81B7AE16-21C6-1784-72DE-0CEC1F982C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230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Beispiel</a:t>
            </a:r>
            <a:endParaRPr lang="en-US" sz="2903" dirty="0">
              <a:solidFill>
                <a:sysClr val="windowText" lastClr="000000"/>
              </a:solidFill>
            </a:endParaRPr>
          </a:p>
        </p:txBody>
      </p:sp>
      <p:sp>
        <p:nvSpPr>
          <p:cNvPr id="3" name="Textfeld 2"/>
          <p:cNvSpPr txBox="1"/>
          <p:nvPr/>
        </p:nvSpPr>
        <p:spPr>
          <a:xfrm>
            <a:off x="955796" y="650592"/>
            <a:ext cx="6760443" cy="653244"/>
          </a:xfrm>
          <a:prstGeom prst="rect">
            <a:avLst/>
          </a:prstGeom>
          <a:noFill/>
        </p:spPr>
        <p:txBody>
          <a:bodyPr wrap="square" rtlCol="0">
            <a:noAutofit/>
          </a:bodyPr>
          <a:lstStyle/>
          <a:p>
            <a:r>
              <a:rPr lang="de-DE" sz="2903" dirty="0"/>
              <a:t>[12; 8, 5, 5, 4].</a:t>
            </a:r>
          </a:p>
        </p:txBody>
      </p:sp>
      <p:sp>
        <p:nvSpPr>
          <p:cNvPr id="7" name="Rechteck 6">
            <a:extLst>
              <a:ext uri="{FF2B5EF4-FFF2-40B4-BE49-F238E27FC236}">
                <a16:creationId xmlns:a16="http://schemas.microsoft.com/office/drawing/2014/main" id="{81B7AE16-21C6-1784-72DE-0CEC1F982C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4" name="Tabelle 3">
            <a:extLst>
              <a:ext uri="{FF2B5EF4-FFF2-40B4-BE49-F238E27FC236}">
                <a16:creationId xmlns:a16="http://schemas.microsoft.com/office/drawing/2014/main" id="{039EC9FE-6B93-BB33-6F72-300EB715A760}"/>
              </a:ext>
            </a:extLst>
          </p:cNvPr>
          <p:cNvGraphicFramePr>
            <a:graphicFrameLocks noGrp="1"/>
          </p:cNvGraphicFramePr>
          <p:nvPr>
            <p:extLst>
              <p:ext uri="{D42A27DB-BD31-4B8C-83A1-F6EECF244321}">
                <p14:modId xmlns:p14="http://schemas.microsoft.com/office/powerpoint/2010/main" val="197169735"/>
              </p:ext>
            </p:extLst>
          </p:nvPr>
        </p:nvGraphicFramePr>
        <p:xfrm>
          <a:off x="127000" y="1303837"/>
          <a:ext cx="8437881" cy="4568646"/>
        </p:xfrm>
        <a:graphic>
          <a:graphicData uri="http://schemas.openxmlformats.org/drawingml/2006/table">
            <a:tbl>
              <a:tblPr/>
              <a:tblGrid>
                <a:gridCol w="1029010">
                  <a:extLst>
                    <a:ext uri="{9D8B030D-6E8A-4147-A177-3AD203B41FA5}">
                      <a16:colId xmlns:a16="http://schemas.microsoft.com/office/drawing/2014/main" val="280616389"/>
                    </a:ext>
                  </a:extLst>
                </a:gridCol>
                <a:gridCol w="1029010">
                  <a:extLst>
                    <a:ext uri="{9D8B030D-6E8A-4147-A177-3AD203B41FA5}">
                      <a16:colId xmlns:a16="http://schemas.microsoft.com/office/drawing/2014/main" val="860740779"/>
                    </a:ext>
                  </a:extLst>
                </a:gridCol>
                <a:gridCol w="1029010">
                  <a:extLst>
                    <a:ext uri="{9D8B030D-6E8A-4147-A177-3AD203B41FA5}">
                      <a16:colId xmlns:a16="http://schemas.microsoft.com/office/drawing/2014/main" val="3249934218"/>
                    </a:ext>
                  </a:extLst>
                </a:gridCol>
                <a:gridCol w="1449410">
                  <a:extLst>
                    <a:ext uri="{9D8B030D-6E8A-4147-A177-3AD203B41FA5}">
                      <a16:colId xmlns:a16="http://schemas.microsoft.com/office/drawing/2014/main" val="1613903114"/>
                    </a:ext>
                  </a:extLst>
                </a:gridCol>
                <a:gridCol w="814411">
                  <a:extLst>
                    <a:ext uri="{9D8B030D-6E8A-4147-A177-3AD203B41FA5}">
                      <a16:colId xmlns:a16="http://schemas.microsoft.com/office/drawing/2014/main" val="1126329087"/>
                    </a:ext>
                  </a:extLst>
                </a:gridCol>
                <a:gridCol w="1029010">
                  <a:extLst>
                    <a:ext uri="{9D8B030D-6E8A-4147-A177-3AD203B41FA5}">
                      <a16:colId xmlns:a16="http://schemas.microsoft.com/office/drawing/2014/main" val="3965942518"/>
                    </a:ext>
                  </a:extLst>
                </a:gridCol>
                <a:gridCol w="1029010">
                  <a:extLst>
                    <a:ext uri="{9D8B030D-6E8A-4147-A177-3AD203B41FA5}">
                      <a16:colId xmlns:a16="http://schemas.microsoft.com/office/drawing/2014/main" val="2148721993"/>
                    </a:ext>
                  </a:extLst>
                </a:gridCol>
                <a:gridCol w="1029010">
                  <a:extLst>
                    <a:ext uri="{9D8B030D-6E8A-4147-A177-3AD203B41FA5}">
                      <a16:colId xmlns:a16="http://schemas.microsoft.com/office/drawing/2014/main" val="3443462950"/>
                    </a:ext>
                  </a:extLst>
                </a:gridCol>
              </a:tblGrid>
              <a:tr h="542831">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Koalition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Gewicht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Gewinn/Verlust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p1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440847"/>
                  </a:ext>
                </a:extLst>
              </a:tr>
              <a:tr h="416595">
                <a:tc>
                  <a:txBody>
                    <a:bodyPr/>
                    <a:lstStyle/>
                    <a:p>
                      <a:pPr algn="ctr" fontAlgn="b"/>
                      <a:r>
                        <a:rPr lang="de-DE" sz="1500" b="1"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p1p2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60556"/>
                  </a:ext>
                </a:extLst>
              </a:tr>
              <a:tr h="416595">
                <a:tc>
                  <a:txBody>
                    <a:bodyPr/>
                    <a:lstStyle/>
                    <a:p>
                      <a:pPr algn="ctr" fontAlgn="b"/>
                      <a:r>
                        <a:rPr lang="de-DE" sz="1500" b="1"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p1p3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015600"/>
                  </a:ext>
                </a:extLst>
              </a:tr>
              <a:tr h="416595">
                <a:tc>
                  <a:txBody>
                    <a:bodyPr/>
                    <a:lstStyle/>
                    <a:p>
                      <a:pPr algn="ctr" fontAlgn="b"/>
                      <a:r>
                        <a:rPr lang="de-DE" sz="1500" b="1"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a:solidFill>
                            <a:srgbClr val="000000"/>
                          </a:solidFill>
                          <a:effectLst/>
                          <a:latin typeface="Calibri" panose="020F0502020204030204" pitchFamily="34" charset="0"/>
                        </a:rPr>
                        <a:t>p1p4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694044"/>
                  </a:ext>
                </a:extLst>
              </a:tr>
              <a:tr h="276460">
                <a:tc>
                  <a:txBody>
                    <a:bodyPr/>
                    <a:lstStyle/>
                    <a:p>
                      <a:pPr algn="ctr" fontAlgn="b"/>
                      <a:r>
                        <a:rPr lang="de-DE" sz="1500" b="1"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a:solidFill>
                            <a:srgbClr val="000000"/>
                          </a:solidFill>
                          <a:effectLst/>
                          <a:latin typeface="Calibri" panose="020F0502020204030204" pitchFamily="34" charset="0"/>
                        </a:rPr>
                        <a:t>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059106"/>
                  </a:ext>
                </a:extLst>
              </a:tr>
              <a:tr h="416595">
                <a:tc>
                  <a:txBody>
                    <a:bodyPr/>
                    <a:lstStyle/>
                    <a:p>
                      <a:pPr algn="ctr" fontAlgn="b"/>
                      <a:r>
                        <a:rPr lang="de-DE" sz="1500" b="1"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a:solidFill>
                            <a:srgbClr val="000000"/>
                          </a:solidFill>
                          <a:effectLst/>
                          <a:latin typeface="Calibri" panose="020F0502020204030204" pitchFamily="34" charset="0"/>
                        </a:rPr>
                        <a:t>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449309"/>
                  </a:ext>
                </a:extLst>
              </a:tr>
              <a:tr h="416595">
                <a:tc>
                  <a:txBody>
                    <a:bodyPr/>
                    <a:lstStyle/>
                    <a:p>
                      <a:pPr algn="ctr" fontAlgn="b"/>
                      <a:r>
                        <a:rPr lang="de-DE" sz="1500" b="1" i="0" u="none" strike="noStrike">
                          <a:solidFill>
                            <a:srgbClr val="000000"/>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a:solidFill>
                            <a:srgbClr val="000000"/>
                          </a:solidFill>
                          <a:effectLst/>
                          <a:latin typeface="Calibri" panose="020F0502020204030204" pitchFamily="34" charset="0"/>
                        </a:rPr>
                        <a:t>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553859"/>
                  </a:ext>
                </a:extLst>
              </a:tr>
              <a:tr h="416595">
                <a:tc>
                  <a:txBody>
                    <a:bodyPr/>
                    <a:lstStyle/>
                    <a:p>
                      <a:pPr algn="ctr" fontAlgn="b"/>
                      <a:r>
                        <a:rPr lang="de-DE" sz="1500" b="1"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a:solidFill>
                            <a:srgbClr val="000000"/>
                          </a:solidFill>
                          <a:effectLst/>
                          <a:latin typeface="Calibri" panose="020F0502020204030204" pitchFamily="34" charset="0"/>
                        </a:rPr>
                        <a:t>p1p2p3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169713"/>
                  </a:ext>
                </a:extLst>
              </a:tr>
              <a:tr h="416595">
                <a:tc>
                  <a:txBody>
                    <a:bodyPr/>
                    <a:lstStyle/>
                    <a:p>
                      <a:pPr algn="ctr" fontAlgn="b"/>
                      <a:r>
                        <a:rPr lang="de-DE" sz="1500" b="1"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a:solidFill>
                            <a:srgbClr val="000000"/>
                          </a:solidFill>
                          <a:effectLst/>
                          <a:latin typeface="Calibri" panose="020F0502020204030204" pitchFamily="34" charset="0"/>
                        </a:rPr>
                        <a:t>p1p2p4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494387"/>
                  </a:ext>
                </a:extLst>
              </a:tr>
              <a:tr h="416595">
                <a:tc>
                  <a:txBody>
                    <a:bodyPr/>
                    <a:lstStyle/>
                    <a:p>
                      <a:pPr algn="ctr" fontAlgn="b"/>
                      <a:r>
                        <a:rPr lang="de-DE" sz="1500" b="1"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a:solidFill>
                            <a:srgbClr val="000000"/>
                          </a:solidFill>
                          <a:effectLst/>
                          <a:latin typeface="Calibri" panose="020F0502020204030204" pitchFamily="34" charset="0"/>
                        </a:rPr>
                        <a:t>p1p3p4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449538"/>
                  </a:ext>
                </a:extLst>
              </a:tr>
              <a:tr h="416595">
                <a:tc>
                  <a:txBody>
                    <a:bodyPr/>
                    <a:lstStyle/>
                    <a:p>
                      <a:pPr algn="ctr" fontAlgn="b"/>
                      <a:r>
                        <a:rPr lang="de-DE" sz="1500" b="1"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a:solidFill>
                            <a:srgbClr val="000000"/>
                          </a:solidFill>
                          <a:effectLst/>
                          <a:latin typeface="Calibri" panose="020F0502020204030204" pitchFamily="34" charset="0"/>
                        </a:rPr>
                        <a:t>p2p3p4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500" b="1" i="0" u="none" strike="noStrike" dirty="0">
                          <a:solidFill>
                            <a:srgbClr val="000000"/>
                          </a:solidFill>
                          <a:effectLst/>
                          <a:latin typeface="Calibri" panose="020F050202020403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5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653141"/>
                  </a:ext>
                </a:extLst>
              </a:tr>
            </a:tbl>
          </a:graphicData>
        </a:graphic>
      </p:graphicFrame>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E00DC59B-BC7D-32F3-00D3-83CD98B944DD}"/>
                  </a:ext>
                </a:extLst>
              </p14:cNvPr>
              <p14:cNvContentPartPr/>
              <p14:nvPr/>
            </p14:nvContentPartPr>
            <p14:xfrm>
              <a:off x="1145360" y="540320"/>
              <a:ext cx="498960" cy="666720"/>
            </p14:xfrm>
          </p:contentPart>
        </mc:Choice>
        <mc:Fallback>
          <p:pic>
            <p:nvPicPr>
              <p:cNvPr id="5" name="Freihand 4">
                <a:extLst>
                  <a:ext uri="{FF2B5EF4-FFF2-40B4-BE49-F238E27FC236}">
                    <a16:creationId xmlns:a16="http://schemas.microsoft.com/office/drawing/2014/main" id="{E00DC59B-BC7D-32F3-00D3-83CD98B944DD}"/>
                  </a:ext>
                </a:extLst>
              </p:cNvPr>
              <p:cNvPicPr/>
              <p:nvPr/>
            </p:nvPicPr>
            <p:blipFill>
              <a:blip r:embed="rId4"/>
              <a:stretch>
                <a:fillRect/>
              </a:stretch>
            </p:blipFill>
            <p:spPr>
              <a:xfrm>
                <a:off x="1136720" y="531680"/>
                <a:ext cx="51660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BDC25E7E-A25F-8D6C-DBD1-304481231192}"/>
                  </a:ext>
                </a:extLst>
              </p14:cNvPr>
              <p14:cNvContentPartPr/>
              <p14:nvPr/>
            </p14:nvContentPartPr>
            <p14:xfrm>
              <a:off x="3716480" y="1999400"/>
              <a:ext cx="217440" cy="197640"/>
            </p14:xfrm>
          </p:contentPart>
        </mc:Choice>
        <mc:Fallback>
          <p:pic>
            <p:nvPicPr>
              <p:cNvPr id="10" name="Freihand 9">
                <a:extLst>
                  <a:ext uri="{FF2B5EF4-FFF2-40B4-BE49-F238E27FC236}">
                    <a16:creationId xmlns:a16="http://schemas.microsoft.com/office/drawing/2014/main" id="{BDC25E7E-A25F-8D6C-DBD1-304481231192}"/>
                  </a:ext>
                </a:extLst>
              </p:cNvPr>
              <p:cNvPicPr/>
              <p:nvPr/>
            </p:nvPicPr>
            <p:blipFill>
              <a:blip r:embed="rId6"/>
              <a:stretch>
                <a:fillRect/>
              </a:stretch>
            </p:blipFill>
            <p:spPr>
              <a:xfrm>
                <a:off x="3707480" y="1990760"/>
                <a:ext cx="235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4341C710-4A43-DC8B-6E32-DAD42699C930}"/>
                  </a:ext>
                </a:extLst>
              </p14:cNvPr>
              <p14:cNvContentPartPr/>
              <p14:nvPr/>
            </p14:nvContentPartPr>
            <p14:xfrm>
              <a:off x="3738080" y="2401880"/>
              <a:ext cx="213120" cy="186480"/>
            </p14:xfrm>
          </p:contentPart>
        </mc:Choice>
        <mc:Fallback>
          <p:pic>
            <p:nvPicPr>
              <p:cNvPr id="11" name="Freihand 10">
                <a:extLst>
                  <a:ext uri="{FF2B5EF4-FFF2-40B4-BE49-F238E27FC236}">
                    <a16:creationId xmlns:a16="http://schemas.microsoft.com/office/drawing/2014/main" id="{4341C710-4A43-DC8B-6E32-DAD42699C930}"/>
                  </a:ext>
                </a:extLst>
              </p:cNvPr>
              <p:cNvPicPr/>
              <p:nvPr/>
            </p:nvPicPr>
            <p:blipFill>
              <a:blip r:embed="rId8"/>
              <a:stretch>
                <a:fillRect/>
              </a:stretch>
            </p:blipFill>
            <p:spPr>
              <a:xfrm>
                <a:off x="3729440" y="2393240"/>
                <a:ext cx="230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4C3F1D5E-74F3-3CD5-15F0-B0839B04EDBF}"/>
                  </a:ext>
                </a:extLst>
              </p14:cNvPr>
              <p14:cNvContentPartPr/>
              <p14:nvPr/>
            </p14:nvContentPartPr>
            <p14:xfrm>
              <a:off x="3713960" y="2782400"/>
              <a:ext cx="207360" cy="202320"/>
            </p14:xfrm>
          </p:contentPart>
        </mc:Choice>
        <mc:Fallback>
          <p:pic>
            <p:nvPicPr>
              <p:cNvPr id="12" name="Freihand 11">
                <a:extLst>
                  <a:ext uri="{FF2B5EF4-FFF2-40B4-BE49-F238E27FC236}">
                    <a16:creationId xmlns:a16="http://schemas.microsoft.com/office/drawing/2014/main" id="{4C3F1D5E-74F3-3CD5-15F0-B0839B04EDBF}"/>
                  </a:ext>
                </a:extLst>
              </p:cNvPr>
              <p:cNvPicPr/>
              <p:nvPr/>
            </p:nvPicPr>
            <p:blipFill>
              <a:blip r:embed="rId10"/>
              <a:stretch>
                <a:fillRect/>
              </a:stretch>
            </p:blipFill>
            <p:spPr>
              <a:xfrm>
                <a:off x="3705320" y="2773400"/>
                <a:ext cx="225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BBBB690C-7B3F-2325-31E1-3C0CCEDE3B7C}"/>
                  </a:ext>
                </a:extLst>
              </p14:cNvPr>
              <p14:cNvContentPartPr/>
              <p14:nvPr/>
            </p14:nvContentPartPr>
            <p14:xfrm>
              <a:off x="3803960" y="3194600"/>
              <a:ext cx="157320" cy="133920"/>
            </p14:xfrm>
          </p:contentPart>
        </mc:Choice>
        <mc:Fallback>
          <p:pic>
            <p:nvPicPr>
              <p:cNvPr id="13" name="Freihand 12">
                <a:extLst>
                  <a:ext uri="{FF2B5EF4-FFF2-40B4-BE49-F238E27FC236}">
                    <a16:creationId xmlns:a16="http://schemas.microsoft.com/office/drawing/2014/main" id="{BBBB690C-7B3F-2325-31E1-3C0CCEDE3B7C}"/>
                  </a:ext>
                </a:extLst>
              </p:cNvPr>
              <p:cNvPicPr/>
              <p:nvPr/>
            </p:nvPicPr>
            <p:blipFill>
              <a:blip r:embed="rId12"/>
              <a:stretch>
                <a:fillRect/>
              </a:stretch>
            </p:blipFill>
            <p:spPr>
              <a:xfrm>
                <a:off x="3794960" y="3185960"/>
                <a:ext cx="174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C00CD551-7CB6-43BB-216A-53FAABA63863}"/>
                  </a:ext>
                </a:extLst>
              </p14:cNvPr>
              <p14:cNvContentPartPr/>
              <p14:nvPr/>
            </p14:nvContentPartPr>
            <p14:xfrm>
              <a:off x="3832040" y="3587000"/>
              <a:ext cx="139320" cy="124920"/>
            </p14:xfrm>
          </p:contentPart>
        </mc:Choice>
        <mc:Fallback>
          <p:pic>
            <p:nvPicPr>
              <p:cNvPr id="14" name="Freihand 13">
                <a:extLst>
                  <a:ext uri="{FF2B5EF4-FFF2-40B4-BE49-F238E27FC236}">
                    <a16:creationId xmlns:a16="http://schemas.microsoft.com/office/drawing/2014/main" id="{C00CD551-7CB6-43BB-216A-53FAABA63863}"/>
                  </a:ext>
                </a:extLst>
              </p:cNvPr>
              <p:cNvPicPr/>
              <p:nvPr/>
            </p:nvPicPr>
            <p:blipFill>
              <a:blip r:embed="rId14"/>
              <a:stretch>
                <a:fillRect/>
              </a:stretch>
            </p:blipFill>
            <p:spPr>
              <a:xfrm>
                <a:off x="3823040" y="3578000"/>
                <a:ext cx="156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A0002C84-14A9-1096-7C63-64E9D4C6DA69}"/>
                  </a:ext>
                </a:extLst>
              </p14:cNvPr>
              <p14:cNvContentPartPr/>
              <p14:nvPr/>
            </p14:nvContentPartPr>
            <p14:xfrm>
              <a:off x="3787760" y="3958880"/>
              <a:ext cx="160920" cy="181440"/>
            </p14:xfrm>
          </p:contentPart>
        </mc:Choice>
        <mc:Fallback>
          <p:pic>
            <p:nvPicPr>
              <p:cNvPr id="15" name="Freihand 14">
                <a:extLst>
                  <a:ext uri="{FF2B5EF4-FFF2-40B4-BE49-F238E27FC236}">
                    <a16:creationId xmlns:a16="http://schemas.microsoft.com/office/drawing/2014/main" id="{A0002C84-14A9-1096-7C63-64E9D4C6DA69}"/>
                  </a:ext>
                </a:extLst>
              </p:cNvPr>
              <p:cNvPicPr/>
              <p:nvPr/>
            </p:nvPicPr>
            <p:blipFill>
              <a:blip r:embed="rId16"/>
              <a:stretch>
                <a:fillRect/>
              </a:stretch>
            </p:blipFill>
            <p:spPr>
              <a:xfrm>
                <a:off x="3778760" y="3949880"/>
                <a:ext cx="1785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B1B3C776-E6BA-1D39-8F64-B3409A5DB699}"/>
                  </a:ext>
                </a:extLst>
              </p14:cNvPr>
              <p14:cNvContentPartPr/>
              <p14:nvPr/>
            </p14:nvContentPartPr>
            <p14:xfrm>
              <a:off x="3703880" y="4328240"/>
              <a:ext cx="207720" cy="227880"/>
            </p14:xfrm>
          </p:contentPart>
        </mc:Choice>
        <mc:Fallback>
          <p:pic>
            <p:nvPicPr>
              <p:cNvPr id="16" name="Freihand 15">
                <a:extLst>
                  <a:ext uri="{FF2B5EF4-FFF2-40B4-BE49-F238E27FC236}">
                    <a16:creationId xmlns:a16="http://schemas.microsoft.com/office/drawing/2014/main" id="{B1B3C776-E6BA-1D39-8F64-B3409A5DB699}"/>
                  </a:ext>
                </a:extLst>
              </p:cNvPr>
              <p:cNvPicPr/>
              <p:nvPr/>
            </p:nvPicPr>
            <p:blipFill>
              <a:blip r:embed="rId18"/>
              <a:stretch>
                <a:fillRect/>
              </a:stretch>
            </p:blipFill>
            <p:spPr>
              <a:xfrm>
                <a:off x="3695240" y="4319600"/>
                <a:ext cx="2253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063E61B9-2EC1-62E3-92E8-270C8C4507EC}"/>
                  </a:ext>
                </a:extLst>
              </p14:cNvPr>
              <p14:cNvContentPartPr/>
              <p14:nvPr/>
            </p14:nvContentPartPr>
            <p14:xfrm>
              <a:off x="3740240" y="4753760"/>
              <a:ext cx="182880" cy="213480"/>
            </p14:xfrm>
          </p:contentPart>
        </mc:Choice>
        <mc:Fallback>
          <p:pic>
            <p:nvPicPr>
              <p:cNvPr id="17" name="Freihand 16">
                <a:extLst>
                  <a:ext uri="{FF2B5EF4-FFF2-40B4-BE49-F238E27FC236}">
                    <a16:creationId xmlns:a16="http://schemas.microsoft.com/office/drawing/2014/main" id="{063E61B9-2EC1-62E3-92E8-270C8C4507EC}"/>
                  </a:ext>
                </a:extLst>
              </p:cNvPr>
              <p:cNvPicPr/>
              <p:nvPr/>
            </p:nvPicPr>
            <p:blipFill>
              <a:blip r:embed="rId20"/>
              <a:stretch>
                <a:fillRect/>
              </a:stretch>
            </p:blipFill>
            <p:spPr>
              <a:xfrm>
                <a:off x="3731600" y="4745120"/>
                <a:ext cx="200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E068476E-4D1A-4808-A297-F613FD9AE899}"/>
                  </a:ext>
                </a:extLst>
              </p14:cNvPr>
              <p14:cNvContentPartPr/>
              <p14:nvPr/>
            </p14:nvContentPartPr>
            <p14:xfrm>
              <a:off x="3707480" y="5096480"/>
              <a:ext cx="200520" cy="252000"/>
            </p14:xfrm>
          </p:contentPart>
        </mc:Choice>
        <mc:Fallback>
          <p:pic>
            <p:nvPicPr>
              <p:cNvPr id="18" name="Freihand 17">
                <a:extLst>
                  <a:ext uri="{FF2B5EF4-FFF2-40B4-BE49-F238E27FC236}">
                    <a16:creationId xmlns:a16="http://schemas.microsoft.com/office/drawing/2014/main" id="{E068476E-4D1A-4808-A297-F613FD9AE899}"/>
                  </a:ext>
                </a:extLst>
              </p:cNvPr>
              <p:cNvPicPr/>
              <p:nvPr/>
            </p:nvPicPr>
            <p:blipFill>
              <a:blip r:embed="rId22"/>
              <a:stretch>
                <a:fillRect/>
              </a:stretch>
            </p:blipFill>
            <p:spPr>
              <a:xfrm>
                <a:off x="3698840" y="5087480"/>
                <a:ext cx="2181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9F31221C-A0D0-18FB-3EF6-243F7EDC9108}"/>
                  </a:ext>
                </a:extLst>
              </p14:cNvPr>
              <p14:cNvContentPartPr/>
              <p14:nvPr/>
            </p14:nvContentPartPr>
            <p14:xfrm>
              <a:off x="3728000" y="5493560"/>
              <a:ext cx="197640" cy="252360"/>
            </p14:xfrm>
          </p:contentPart>
        </mc:Choice>
        <mc:Fallback>
          <p:pic>
            <p:nvPicPr>
              <p:cNvPr id="19" name="Freihand 18">
                <a:extLst>
                  <a:ext uri="{FF2B5EF4-FFF2-40B4-BE49-F238E27FC236}">
                    <a16:creationId xmlns:a16="http://schemas.microsoft.com/office/drawing/2014/main" id="{9F31221C-A0D0-18FB-3EF6-243F7EDC9108}"/>
                  </a:ext>
                </a:extLst>
              </p:cNvPr>
              <p:cNvPicPr/>
              <p:nvPr/>
            </p:nvPicPr>
            <p:blipFill>
              <a:blip r:embed="rId24"/>
              <a:stretch>
                <a:fillRect/>
              </a:stretch>
            </p:blipFill>
            <p:spPr>
              <a:xfrm>
                <a:off x="3719360" y="5484920"/>
                <a:ext cx="2152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6D641173-0249-6278-5BE4-CF2EC5FEE890}"/>
                  </a:ext>
                </a:extLst>
              </p14:cNvPr>
              <p14:cNvContentPartPr/>
              <p14:nvPr/>
            </p14:nvContentPartPr>
            <p14:xfrm>
              <a:off x="4688480" y="1578920"/>
              <a:ext cx="276840" cy="270000"/>
            </p14:xfrm>
          </p:contentPart>
        </mc:Choice>
        <mc:Fallback>
          <p:pic>
            <p:nvPicPr>
              <p:cNvPr id="20" name="Freihand 19">
                <a:extLst>
                  <a:ext uri="{FF2B5EF4-FFF2-40B4-BE49-F238E27FC236}">
                    <a16:creationId xmlns:a16="http://schemas.microsoft.com/office/drawing/2014/main" id="{6D641173-0249-6278-5BE4-CF2EC5FEE890}"/>
                  </a:ext>
                </a:extLst>
              </p:cNvPr>
              <p:cNvPicPr/>
              <p:nvPr/>
            </p:nvPicPr>
            <p:blipFill>
              <a:blip r:embed="rId26"/>
              <a:stretch>
                <a:fillRect/>
              </a:stretch>
            </p:blipFill>
            <p:spPr>
              <a:xfrm>
                <a:off x="4679480" y="1569920"/>
                <a:ext cx="294480" cy="287640"/>
              </a:xfrm>
              <a:prstGeom prst="rect">
                <a:avLst/>
              </a:prstGeom>
            </p:spPr>
          </p:pic>
        </mc:Fallback>
      </mc:AlternateContent>
      <p:grpSp>
        <p:nvGrpSpPr>
          <p:cNvPr id="34" name="Gruppieren 33">
            <a:extLst>
              <a:ext uri="{FF2B5EF4-FFF2-40B4-BE49-F238E27FC236}">
                <a16:creationId xmlns:a16="http://schemas.microsoft.com/office/drawing/2014/main" id="{8854AEF3-0D4D-63F1-0EDA-BF60A153FDA3}"/>
              </a:ext>
            </a:extLst>
          </p:cNvPr>
          <p:cNvGrpSpPr/>
          <p:nvPr/>
        </p:nvGrpSpPr>
        <p:grpSpPr>
          <a:xfrm>
            <a:off x="1719560" y="309200"/>
            <a:ext cx="1384920" cy="380520"/>
            <a:chOff x="1719560" y="309200"/>
            <a:chExt cx="1384920" cy="380520"/>
          </a:xfrm>
        </p:grpSpPr>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87ED2562-E441-F8E6-F244-F16A5DDBB00D}"/>
                    </a:ext>
                  </a:extLst>
                </p14:cNvPr>
                <p14:cNvContentPartPr/>
                <p14:nvPr/>
              </p14:nvContentPartPr>
              <p14:xfrm>
                <a:off x="1771400" y="496040"/>
                <a:ext cx="22320" cy="193680"/>
              </p14:xfrm>
            </p:contentPart>
          </mc:Choice>
          <mc:Fallback>
            <p:pic>
              <p:nvPicPr>
                <p:cNvPr id="21" name="Freihand 20">
                  <a:extLst>
                    <a:ext uri="{FF2B5EF4-FFF2-40B4-BE49-F238E27FC236}">
                      <a16:creationId xmlns:a16="http://schemas.microsoft.com/office/drawing/2014/main" id="{87ED2562-E441-F8E6-F244-F16A5DDBB00D}"/>
                    </a:ext>
                  </a:extLst>
                </p:cNvPr>
                <p:cNvPicPr/>
                <p:nvPr/>
              </p:nvPicPr>
              <p:blipFill>
                <a:blip r:embed="rId28"/>
                <a:stretch>
                  <a:fillRect/>
                </a:stretch>
              </p:blipFill>
              <p:spPr>
                <a:xfrm>
                  <a:off x="1762760" y="487400"/>
                  <a:ext cx="399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B03B2323-7684-430A-BF4B-6F79766BF902}"/>
                    </a:ext>
                  </a:extLst>
                </p14:cNvPr>
                <p14:cNvContentPartPr/>
                <p14:nvPr/>
              </p14:nvContentPartPr>
              <p14:xfrm>
                <a:off x="1719560" y="384440"/>
                <a:ext cx="192960" cy="176400"/>
              </p14:xfrm>
            </p:contentPart>
          </mc:Choice>
          <mc:Fallback>
            <p:pic>
              <p:nvPicPr>
                <p:cNvPr id="22" name="Freihand 21">
                  <a:extLst>
                    <a:ext uri="{FF2B5EF4-FFF2-40B4-BE49-F238E27FC236}">
                      <a16:creationId xmlns:a16="http://schemas.microsoft.com/office/drawing/2014/main" id="{B03B2323-7684-430A-BF4B-6F79766BF902}"/>
                    </a:ext>
                  </a:extLst>
                </p:cNvPr>
                <p:cNvPicPr/>
                <p:nvPr/>
              </p:nvPicPr>
              <p:blipFill>
                <a:blip r:embed="rId30"/>
                <a:stretch>
                  <a:fillRect/>
                </a:stretch>
              </p:blipFill>
              <p:spPr>
                <a:xfrm>
                  <a:off x="1710560" y="375800"/>
                  <a:ext cx="210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5A204D07-C46F-4C86-B309-F4CD869748D9}"/>
                    </a:ext>
                  </a:extLst>
                </p14:cNvPr>
                <p14:cNvContentPartPr/>
                <p14:nvPr/>
              </p14:nvContentPartPr>
              <p14:xfrm>
                <a:off x="1888760" y="404960"/>
                <a:ext cx="123840" cy="201960"/>
              </p14:xfrm>
            </p:contentPart>
          </mc:Choice>
          <mc:Fallback>
            <p:pic>
              <p:nvPicPr>
                <p:cNvPr id="23" name="Freihand 22">
                  <a:extLst>
                    <a:ext uri="{FF2B5EF4-FFF2-40B4-BE49-F238E27FC236}">
                      <a16:creationId xmlns:a16="http://schemas.microsoft.com/office/drawing/2014/main" id="{5A204D07-C46F-4C86-B309-F4CD869748D9}"/>
                    </a:ext>
                  </a:extLst>
                </p:cNvPr>
                <p:cNvPicPr/>
                <p:nvPr/>
              </p:nvPicPr>
              <p:blipFill>
                <a:blip r:embed="rId32"/>
                <a:stretch>
                  <a:fillRect/>
                </a:stretch>
              </p:blipFill>
              <p:spPr>
                <a:xfrm>
                  <a:off x="1879760" y="396320"/>
                  <a:ext cx="1414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0F0AF374-C4A2-EB8E-C9A4-C53389E43547}"/>
                    </a:ext>
                  </a:extLst>
                </p14:cNvPr>
                <p14:cNvContentPartPr/>
                <p14:nvPr/>
              </p14:nvContentPartPr>
              <p14:xfrm>
                <a:off x="2111600" y="477680"/>
                <a:ext cx="18000" cy="168120"/>
              </p14:xfrm>
            </p:contentPart>
          </mc:Choice>
          <mc:Fallback>
            <p:pic>
              <p:nvPicPr>
                <p:cNvPr id="24" name="Freihand 23">
                  <a:extLst>
                    <a:ext uri="{FF2B5EF4-FFF2-40B4-BE49-F238E27FC236}">
                      <a16:creationId xmlns:a16="http://schemas.microsoft.com/office/drawing/2014/main" id="{0F0AF374-C4A2-EB8E-C9A4-C53389E43547}"/>
                    </a:ext>
                  </a:extLst>
                </p:cNvPr>
                <p:cNvPicPr/>
                <p:nvPr/>
              </p:nvPicPr>
              <p:blipFill>
                <a:blip r:embed="rId34"/>
                <a:stretch>
                  <a:fillRect/>
                </a:stretch>
              </p:blipFill>
              <p:spPr>
                <a:xfrm>
                  <a:off x="2102600" y="469040"/>
                  <a:ext cx="35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7BC1BC97-B434-AEB0-8370-2E55A4DA8BEB}"/>
                    </a:ext>
                  </a:extLst>
                </p14:cNvPr>
                <p14:cNvContentPartPr/>
                <p14:nvPr/>
              </p14:nvContentPartPr>
              <p14:xfrm>
                <a:off x="2068040" y="383720"/>
                <a:ext cx="178200" cy="124200"/>
              </p14:xfrm>
            </p:contentPart>
          </mc:Choice>
          <mc:Fallback>
            <p:pic>
              <p:nvPicPr>
                <p:cNvPr id="25" name="Freihand 24">
                  <a:extLst>
                    <a:ext uri="{FF2B5EF4-FFF2-40B4-BE49-F238E27FC236}">
                      <a16:creationId xmlns:a16="http://schemas.microsoft.com/office/drawing/2014/main" id="{7BC1BC97-B434-AEB0-8370-2E55A4DA8BEB}"/>
                    </a:ext>
                  </a:extLst>
                </p:cNvPr>
                <p:cNvPicPr/>
                <p:nvPr/>
              </p:nvPicPr>
              <p:blipFill>
                <a:blip r:embed="rId36"/>
                <a:stretch>
                  <a:fillRect/>
                </a:stretch>
              </p:blipFill>
              <p:spPr>
                <a:xfrm>
                  <a:off x="2059040" y="374720"/>
                  <a:ext cx="195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092A2A42-9455-7C36-34D9-4B6C28EDEC42}"/>
                    </a:ext>
                  </a:extLst>
                </p14:cNvPr>
                <p14:cNvContentPartPr/>
                <p14:nvPr/>
              </p14:nvContentPartPr>
              <p14:xfrm>
                <a:off x="2294480" y="359600"/>
                <a:ext cx="146880" cy="205920"/>
              </p14:xfrm>
            </p:contentPart>
          </mc:Choice>
          <mc:Fallback>
            <p:pic>
              <p:nvPicPr>
                <p:cNvPr id="26" name="Freihand 25">
                  <a:extLst>
                    <a:ext uri="{FF2B5EF4-FFF2-40B4-BE49-F238E27FC236}">
                      <a16:creationId xmlns:a16="http://schemas.microsoft.com/office/drawing/2014/main" id="{092A2A42-9455-7C36-34D9-4B6C28EDEC42}"/>
                    </a:ext>
                  </a:extLst>
                </p:cNvPr>
                <p:cNvPicPr/>
                <p:nvPr/>
              </p:nvPicPr>
              <p:blipFill>
                <a:blip r:embed="rId38"/>
                <a:stretch>
                  <a:fillRect/>
                </a:stretch>
              </p:blipFill>
              <p:spPr>
                <a:xfrm>
                  <a:off x="2285840" y="350960"/>
                  <a:ext cx="1645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A27E0CE9-5BA5-0B6C-331D-2BAF0F4D84C8}"/>
                    </a:ext>
                  </a:extLst>
                </p14:cNvPr>
                <p14:cNvContentPartPr/>
                <p14:nvPr/>
              </p14:nvContentPartPr>
              <p14:xfrm>
                <a:off x="2548640" y="388040"/>
                <a:ext cx="7200" cy="190080"/>
              </p14:xfrm>
            </p:contentPart>
          </mc:Choice>
          <mc:Fallback>
            <p:pic>
              <p:nvPicPr>
                <p:cNvPr id="27" name="Freihand 26">
                  <a:extLst>
                    <a:ext uri="{FF2B5EF4-FFF2-40B4-BE49-F238E27FC236}">
                      <a16:creationId xmlns:a16="http://schemas.microsoft.com/office/drawing/2014/main" id="{A27E0CE9-5BA5-0B6C-331D-2BAF0F4D84C8}"/>
                    </a:ext>
                  </a:extLst>
                </p:cNvPr>
                <p:cNvPicPr/>
                <p:nvPr/>
              </p:nvPicPr>
              <p:blipFill>
                <a:blip r:embed="rId40"/>
                <a:stretch>
                  <a:fillRect/>
                </a:stretch>
              </p:blipFill>
              <p:spPr>
                <a:xfrm>
                  <a:off x="2539640" y="379400"/>
                  <a:ext cx="24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6AA53038-384E-9D87-33AD-E11C1ABE61F2}"/>
                    </a:ext>
                  </a:extLst>
                </p14:cNvPr>
                <p14:cNvContentPartPr/>
                <p14:nvPr/>
              </p14:nvContentPartPr>
              <p14:xfrm>
                <a:off x="2497520" y="339800"/>
                <a:ext cx="129960" cy="155160"/>
              </p14:xfrm>
            </p:contentPart>
          </mc:Choice>
          <mc:Fallback>
            <p:pic>
              <p:nvPicPr>
                <p:cNvPr id="28" name="Freihand 27">
                  <a:extLst>
                    <a:ext uri="{FF2B5EF4-FFF2-40B4-BE49-F238E27FC236}">
                      <a16:creationId xmlns:a16="http://schemas.microsoft.com/office/drawing/2014/main" id="{6AA53038-384E-9D87-33AD-E11C1ABE61F2}"/>
                    </a:ext>
                  </a:extLst>
                </p:cNvPr>
                <p:cNvPicPr/>
                <p:nvPr/>
              </p:nvPicPr>
              <p:blipFill>
                <a:blip r:embed="rId42"/>
                <a:stretch>
                  <a:fillRect/>
                </a:stretch>
              </p:blipFill>
              <p:spPr>
                <a:xfrm>
                  <a:off x="2488520" y="331160"/>
                  <a:ext cx="147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54A051B-2C79-6CB1-6BAA-8EF346EC94E5}"/>
                    </a:ext>
                  </a:extLst>
                </p14:cNvPr>
                <p14:cNvContentPartPr/>
                <p14:nvPr/>
              </p14:nvContentPartPr>
              <p14:xfrm>
                <a:off x="2648000" y="346280"/>
                <a:ext cx="80640" cy="213840"/>
              </p14:xfrm>
            </p:contentPart>
          </mc:Choice>
          <mc:Fallback>
            <p:pic>
              <p:nvPicPr>
                <p:cNvPr id="29" name="Freihand 28">
                  <a:extLst>
                    <a:ext uri="{FF2B5EF4-FFF2-40B4-BE49-F238E27FC236}">
                      <a16:creationId xmlns:a16="http://schemas.microsoft.com/office/drawing/2014/main" id="{054A051B-2C79-6CB1-6BAA-8EF346EC94E5}"/>
                    </a:ext>
                  </a:extLst>
                </p:cNvPr>
                <p:cNvPicPr/>
                <p:nvPr/>
              </p:nvPicPr>
              <p:blipFill>
                <a:blip r:embed="rId44"/>
                <a:stretch>
                  <a:fillRect/>
                </a:stretch>
              </p:blipFill>
              <p:spPr>
                <a:xfrm>
                  <a:off x="2639360" y="337280"/>
                  <a:ext cx="98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06003F3A-8EC2-2BB9-EA6E-9312C7600DB0}"/>
                    </a:ext>
                  </a:extLst>
                </p14:cNvPr>
                <p14:cNvContentPartPr/>
                <p14:nvPr/>
              </p14:nvContentPartPr>
              <p14:xfrm>
                <a:off x="2861120" y="411080"/>
                <a:ext cx="24840" cy="276120"/>
              </p14:xfrm>
            </p:contentPart>
          </mc:Choice>
          <mc:Fallback>
            <p:pic>
              <p:nvPicPr>
                <p:cNvPr id="30" name="Freihand 29">
                  <a:extLst>
                    <a:ext uri="{FF2B5EF4-FFF2-40B4-BE49-F238E27FC236}">
                      <a16:creationId xmlns:a16="http://schemas.microsoft.com/office/drawing/2014/main" id="{06003F3A-8EC2-2BB9-EA6E-9312C7600DB0}"/>
                    </a:ext>
                  </a:extLst>
                </p:cNvPr>
                <p:cNvPicPr/>
                <p:nvPr/>
              </p:nvPicPr>
              <p:blipFill>
                <a:blip r:embed="rId46"/>
                <a:stretch>
                  <a:fillRect/>
                </a:stretch>
              </p:blipFill>
              <p:spPr>
                <a:xfrm>
                  <a:off x="2852480" y="402080"/>
                  <a:ext cx="424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81AD029B-383D-ACED-C2E0-A0DA38CD3E27}"/>
                    </a:ext>
                  </a:extLst>
                </p14:cNvPr>
                <p14:cNvContentPartPr/>
                <p14:nvPr/>
              </p14:nvContentPartPr>
              <p14:xfrm>
                <a:off x="2795600" y="309200"/>
                <a:ext cx="167760" cy="207720"/>
              </p14:xfrm>
            </p:contentPart>
          </mc:Choice>
          <mc:Fallback>
            <p:pic>
              <p:nvPicPr>
                <p:cNvPr id="31" name="Freihand 30">
                  <a:extLst>
                    <a:ext uri="{FF2B5EF4-FFF2-40B4-BE49-F238E27FC236}">
                      <a16:creationId xmlns:a16="http://schemas.microsoft.com/office/drawing/2014/main" id="{81AD029B-383D-ACED-C2E0-A0DA38CD3E27}"/>
                    </a:ext>
                  </a:extLst>
                </p:cNvPr>
                <p:cNvPicPr/>
                <p:nvPr/>
              </p:nvPicPr>
              <p:blipFill>
                <a:blip r:embed="rId48"/>
                <a:stretch>
                  <a:fillRect/>
                </a:stretch>
              </p:blipFill>
              <p:spPr>
                <a:xfrm>
                  <a:off x="2786960" y="300200"/>
                  <a:ext cx="1854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00E8CCCD-B7C2-5A21-06B3-FADE99FDD542}"/>
                    </a:ext>
                  </a:extLst>
                </p14:cNvPr>
                <p14:cNvContentPartPr/>
                <p14:nvPr/>
              </p14:nvContentPartPr>
              <p14:xfrm>
                <a:off x="2982800" y="321440"/>
                <a:ext cx="121680" cy="228600"/>
              </p14:xfrm>
            </p:contentPart>
          </mc:Choice>
          <mc:Fallback>
            <p:pic>
              <p:nvPicPr>
                <p:cNvPr id="32" name="Freihand 31">
                  <a:extLst>
                    <a:ext uri="{FF2B5EF4-FFF2-40B4-BE49-F238E27FC236}">
                      <a16:creationId xmlns:a16="http://schemas.microsoft.com/office/drawing/2014/main" id="{00E8CCCD-B7C2-5A21-06B3-FADE99FDD542}"/>
                    </a:ext>
                  </a:extLst>
                </p:cNvPr>
                <p:cNvPicPr/>
                <p:nvPr/>
              </p:nvPicPr>
              <p:blipFill>
                <a:blip r:embed="rId50"/>
                <a:stretch>
                  <a:fillRect/>
                </a:stretch>
              </p:blipFill>
              <p:spPr>
                <a:xfrm>
                  <a:off x="2974160" y="312440"/>
                  <a:ext cx="1393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27C9DAE-6D1F-A2BC-BE96-FE826CFBE33E}"/>
                    </a:ext>
                  </a:extLst>
                </p14:cNvPr>
                <p14:cNvContentPartPr/>
                <p14:nvPr/>
              </p14:nvContentPartPr>
              <p14:xfrm>
                <a:off x="3080000" y="523760"/>
                <a:ext cx="14400" cy="110880"/>
              </p14:xfrm>
            </p:contentPart>
          </mc:Choice>
          <mc:Fallback>
            <p:pic>
              <p:nvPicPr>
                <p:cNvPr id="33" name="Freihand 32">
                  <a:extLst>
                    <a:ext uri="{FF2B5EF4-FFF2-40B4-BE49-F238E27FC236}">
                      <a16:creationId xmlns:a16="http://schemas.microsoft.com/office/drawing/2014/main" id="{827C9DAE-6D1F-A2BC-BE96-FE826CFBE33E}"/>
                    </a:ext>
                  </a:extLst>
                </p:cNvPr>
                <p:cNvPicPr/>
                <p:nvPr/>
              </p:nvPicPr>
              <p:blipFill>
                <a:blip r:embed="rId52"/>
                <a:stretch>
                  <a:fillRect/>
                </a:stretch>
              </p:blipFill>
              <p:spPr>
                <a:xfrm>
                  <a:off x="3071360" y="515120"/>
                  <a:ext cx="32040" cy="128520"/>
                </a:xfrm>
                <a:prstGeom prst="rect">
                  <a:avLst/>
                </a:prstGeom>
              </p:spPr>
            </p:pic>
          </mc:Fallback>
        </mc:AlternateContent>
      </p:grpSp>
      <p:grpSp>
        <p:nvGrpSpPr>
          <p:cNvPr id="39" name="Gruppieren 38">
            <a:extLst>
              <a:ext uri="{FF2B5EF4-FFF2-40B4-BE49-F238E27FC236}">
                <a16:creationId xmlns:a16="http://schemas.microsoft.com/office/drawing/2014/main" id="{FA80E2F5-0FD4-8BA0-FC79-DC8FD1E047C8}"/>
              </a:ext>
            </a:extLst>
          </p:cNvPr>
          <p:cNvGrpSpPr/>
          <p:nvPr/>
        </p:nvGrpSpPr>
        <p:grpSpPr>
          <a:xfrm>
            <a:off x="4730600" y="1888520"/>
            <a:ext cx="339480" cy="272160"/>
            <a:chOff x="4730600" y="1888520"/>
            <a:chExt cx="339480" cy="272160"/>
          </a:xfrm>
        </p:grpSpPr>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708FF0B3-4C19-748E-EA20-D7D1FF75E40B}"/>
                    </a:ext>
                  </a:extLst>
                </p14:cNvPr>
                <p14:cNvContentPartPr/>
                <p14:nvPr/>
              </p14:nvContentPartPr>
              <p14:xfrm>
                <a:off x="4731680" y="1928120"/>
                <a:ext cx="42480" cy="27000"/>
              </p14:xfrm>
            </p:contentPart>
          </mc:Choice>
          <mc:Fallback>
            <p:pic>
              <p:nvPicPr>
                <p:cNvPr id="35" name="Freihand 34">
                  <a:extLst>
                    <a:ext uri="{FF2B5EF4-FFF2-40B4-BE49-F238E27FC236}">
                      <a16:creationId xmlns:a16="http://schemas.microsoft.com/office/drawing/2014/main" id="{708FF0B3-4C19-748E-EA20-D7D1FF75E40B}"/>
                    </a:ext>
                  </a:extLst>
                </p:cNvPr>
                <p:cNvPicPr/>
                <p:nvPr/>
              </p:nvPicPr>
              <p:blipFill>
                <a:blip r:embed="rId54"/>
                <a:stretch>
                  <a:fillRect/>
                </a:stretch>
              </p:blipFill>
              <p:spPr>
                <a:xfrm>
                  <a:off x="4723040" y="1919480"/>
                  <a:ext cx="60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B0C2585C-E54D-0974-42CF-DD9119C1AF44}"/>
                    </a:ext>
                  </a:extLst>
                </p14:cNvPr>
                <p14:cNvContentPartPr/>
                <p14:nvPr/>
              </p14:nvContentPartPr>
              <p14:xfrm>
                <a:off x="4730600" y="1888520"/>
                <a:ext cx="62280" cy="83520"/>
              </p14:xfrm>
            </p:contentPart>
          </mc:Choice>
          <mc:Fallback>
            <p:pic>
              <p:nvPicPr>
                <p:cNvPr id="36" name="Freihand 35">
                  <a:extLst>
                    <a:ext uri="{FF2B5EF4-FFF2-40B4-BE49-F238E27FC236}">
                      <a16:creationId xmlns:a16="http://schemas.microsoft.com/office/drawing/2014/main" id="{B0C2585C-E54D-0974-42CF-DD9119C1AF44}"/>
                    </a:ext>
                  </a:extLst>
                </p:cNvPr>
                <p:cNvPicPr/>
                <p:nvPr/>
              </p:nvPicPr>
              <p:blipFill>
                <a:blip r:embed="rId56"/>
                <a:stretch>
                  <a:fillRect/>
                </a:stretch>
              </p:blipFill>
              <p:spPr>
                <a:xfrm>
                  <a:off x="4721600" y="1879520"/>
                  <a:ext cx="79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8AC5E3E5-FCD2-53BA-F853-04A9DEEAA48D}"/>
                    </a:ext>
                  </a:extLst>
                </p14:cNvPr>
                <p14:cNvContentPartPr/>
                <p14:nvPr/>
              </p14:nvContentPartPr>
              <p14:xfrm>
                <a:off x="4892240" y="1971680"/>
                <a:ext cx="177840" cy="189000"/>
              </p14:xfrm>
            </p:contentPart>
          </mc:Choice>
          <mc:Fallback>
            <p:pic>
              <p:nvPicPr>
                <p:cNvPr id="38" name="Freihand 37">
                  <a:extLst>
                    <a:ext uri="{FF2B5EF4-FFF2-40B4-BE49-F238E27FC236}">
                      <a16:creationId xmlns:a16="http://schemas.microsoft.com/office/drawing/2014/main" id="{8AC5E3E5-FCD2-53BA-F853-04A9DEEAA48D}"/>
                    </a:ext>
                  </a:extLst>
                </p:cNvPr>
                <p:cNvPicPr/>
                <p:nvPr/>
              </p:nvPicPr>
              <p:blipFill>
                <a:blip r:embed="rId58"/>
                <a:stretch>
                  <a:fillRect/>
                </a:stretch>
              </p:blipFill>
              <p:spPr>
                <a:xfrm>
                  <a:off x="4883240" y="1963040"/>
                  <a:ext cx="195480" cy="20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DE63FECE-1071-D058-73DE-C32AB341D3CA}"/>
                  </a:ext>
                </a:extLst>
              </p14:cNvPr>
              <p14:cNvContentPartPr/>
              <p14:nvPr/>
            </p14:nvContentPartPr>
            <p14:xfrm>
              <a:off x="5667680" y="1926680"/>
              <a:ext cx="217440" cy="259920"/>
            </p14:xfrm>
          </p:contentPart>
        </mc:Choice>
        <mc:Fallback>
          <p:pic>
            <p:nvPicPr>
              <p:cNvPr id="40" name="Freihand 39">
                <a:extLst>
                  <a:ext uri="{FF2B5EF4-FFF2-40B4-BE49-F238E27FC236}">
                    <a16:creationId xmlns:a16="http://schemas.microsoft.com/office/drawing/2014/main" id="{DE63FECE-1071-D058-73DE-C32AB341D3CA}"/>
                  </a:ext>
                </a:extLst>
              </p:cNvPr>
              <p:cNvPicPr/>
              <p:nvPr/>
            </p:nvPicPr>
            <p:blipFill>
              <a:blip r:embed="rId60"/>
              <a:stretch>
                <a:fillRect/>
              </a:stretch>
            </p:blipFill>
            <p:spPr>
              <a:xfrm>
                <a:off x="5658680" y="1917680"/>
                <a:ext cx="2350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C7AD2A81-4932-D051-8D2A-9B4A5CF54521}"/>
                  </a:ext>
                </a:extLst>
              </p14:cNvPr>
              <p14:cNvContentPartPr/>
              <p14:nvPr/>
            </p14:nvContentPartPr>
            <p14:xfrm>
              <a:off x="4951640" y="2408360"/>
              <a:ext cx="210240" cy="218880"/>
            </p14:xfrm>
          </p:contentPart>
        </mc:Choice>
        <mc:Fallback>
          <p:pic>
            <p:nvPicPr>
              <p:cNvPr id="41" name="Freihand 40">
                <a:extLst>
                  <a:ext uri="{FF2B5EF4-FFF2-40B4-BE49-F238E27FC236}">
                    <a16:creationId xmlns:a16="http://schemas.microsoft.com/office/drawing/2014/main" id="{C7AD2A81-4932-D051-8D2A-9B4A5CF54521}"/>
                  </a:ext>
                </a:extLst>
              </p:cNvPr>
              <p:cNvPicPr/>
              <p:nvPr/>
            </p:nvPicPr>
            <p:blipFill>
              <a:blip r:embed="rId62"/>
              <a:stretch>
                <a:fillRect/>
              </a:stretch>
            </p:blipFill>
            <p:spPr>
              <a:xfrm>
                <a:off x="4942640" y="2399720"/>
                <a:ext cx="2278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ECD0F10D-6A77-9924-069E-0816CDF115B1}"/>
                  </a:ext>
                </a:extLst>
              </p14:cNvPr>
              <p14:cNvContentPartPr/>
              <p14:nvPr/>
            </p14:nvContentPartPr>
            <p14:xfrm>
              <a:off x="6740480" y="2443280"/>
              <a:ext cx="240480" cy="239040"/>
            </p14:xfrm>
          </p:contentPart>
        </mc:Choice>
        <mc:Fallback>
          <p:pic>
            <p:nvPicPr>
              <p:cNvPr id="42" name="Freihand 41">
                <a:extLst>
                  <a:ext uri="{FF2B5EF4-FFF2-40B4-BE49-F238E27FC236}">
                    <a16:creationId xmlns:a16="http://schemas.microsoft.com/office/drawing/2014/main" id="{ECD0F10D-6A77-9924-069E-0816CDF115B1}"/>
                  </a:ext>
                </a:extLst>
              </p:cNvPr>
              <p:cNvPicPr/>
              <p:nvPr/>
            </p:nvPicPr>
            <p:blipFill>
              <a:blip r:embed="rId64"/>
              <a:stretch>
                <a:fillRect/>
              </a:stretch>
            </p:blipFill>
            <p:spPr>
              <a:xfrm>
                <a:off x="6731480" y="2434280"/>
                <a:ext cx="2581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66E02AD9-6DC2-B923-9E34-43DC02C46700}"/>
                  </a:ext>
                </a:extLst>
              </p14:cNvPr>
              <p14:cNvContentPartPr/>
              <p14:nvPr/>
            </p14:nvContentPartPr>
            <p14:xfrm>
              <a:off x="4932200" y="2812280"/>
              <a:ext cx="200160" cy="216000"/>
            </p14:xfrm>
          </p:contentPart>
        </mc:Choice>
        <mc:Fallback>
          <p:pic>
            <p:nvPicPr>
              <p:cNvPr id="43" name="Freihand 42">
                <a:extLst>
                  <a:ext uri="{FF2B5EF4-FFF2-40B4-BE49-F238E27FC236}">
                    <a16:creationId xmlns:a16="http://schemas.microsoft.com/office/drawing/2014/main" id="{66E02AD9-6DC2-B923-9E34-43DC02C46700}"/>
                  </a:ext>
                </a:extLst>
              </p:cNvPr>
              <p:cNvPicPr/>
              <p:nvPr/>
            </p:nvPicPr>
            <p:blipFill>
              <a:blip r:embed="rId66"/>
              <a:stretch>
                <a:fillRect/>
              </a:stretch>
            </p:blipFill>
            <p:spPr>
              <a:xfrm>
                <a:off x="4923560" y="2803640"/>
                <a:ext cx="217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25F4BE71-160B-C95F-C942-AAE6C8AE6FF1}"/>
                  </a:ext>
                </a:extLst>
              </p14:cNvPr>
              <p14:cNvContentPartPr/>
              <p14:nvPr/>
            </p14:nvContentPartPr>
            <p14:xfrm>
              <a:off x="7862240" y="2849720"/>
              <a:ext cx="159120" cy="169920"/>
            </p14:xfrm>
          </p:contentPart>
        </mc:Choice>
        <mc:Fallback>
          <p:pic>
            <p:nvPicPr>
              <p:cNvPr id="44" name="Freihand 43">
                <a:extLst>
                  <a:ext uri="{FF2B5EF4-FFF2-40B4-BE49-F238E27FC236}">
                    <a16:creationId xmlns:a16="http://schemas.microsoft.com/office/drawing/2014/main" id="{25F4BE71-160B-C95F-C942-AAE6C8AE6FF1}"/>
                  </a:ext>
                </a:extLst>
              </p:cNvPr>
              <p:cNvPicPr/>
              <p:nvPr/>
            </p:nvPicPr>
            <p:blipFill>
              <a:blip r:embed="rId68"/>
              <a:stretch>
                <a:fillRect/>
              </a:stretch>
            </p:blipFill>
            <p:spPr>
              <a:xfrm>
                <a:off x="7853600" y="2840720"/>
                <a:ext cx="1767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AF96284B-B5A1-62E9-34C2-74279432C177}"/>
                  </a:ext>
                </a:extLst>
              </p14:cNvPr>
              <p14:cNvContentPartPr/>
              <p14:nvPr/>
            </p14:nvContentPartPr>
            <p14:xfrm>
              <a:off x="490880" y="4276400"/>
              <a:ext cx="351000" cy="337320"/>
            </p14:xfrm>
          </p:contentPart>
        </mc:Choice>
        <mc:Fallback>
          <p:pic>
            <p:nvPicPr>
              <p:cNvPr id="45" name="Freihand 44">
                <a:extLst>
                  <a:ext uri="{FF2B5EF4-FFF2-40B4-BE49-F238E27FC236}">
                    <a16:creationId xmlns:a16="http://schemas.microsoft.com/office/drawing/2014/main" id="{AF96284B-B5A1-62E9-34C2-74279432C177}"/>
                  </a:ext>
                </a:extLst>
              </p:cNvPr>
              <p:cNvPicPr/>
              <p:nvPr/>
            </p:nvPicPr>
            <p:blipFill>
              <a:blip r:embed="rId70"/>
              <a:stretch>
                <a:fillRect/>
              </a:stretch>
            </p:blipFill>
            <p:spPr>
              <a:xfrm>
                <a:off x="481880" y="4267760"/>
                <a:ext cx="36864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809F79DB-2B01-5BD7-FAAC-26CEF17DC0A1}"/>
                  </a:ext>
                </a:extLst>
              </p14:cNvPr>
              <p14:cNvContentPartPr/>
              <p14:nvPr/>
            </p14:nvContentPartPr>
            <p14:xfrm>
              <a:off x="4766960" y="4245800"/>
              <a:ext cx="56880" cy="126720"/>
            </p14:xfrm>
          </p:contentPart>
        </mc:Choice>
        <mc:Fallback>
          <p:pic>
            <p:nvPicPr>
              <p:cNvPr id="46" name="Freihand 45">
                <a:extLst>
                  <a:ext uri="{FF2B5EF4-FFF2-40B4-BE49-F238E27FC236}">
                    <a16:creationId xmlns:a16="http://schemas.microsoft.com/office/drawing/2014/main" id="{809F79DB-2B01-5BD7-FAAC-26CEF17DC0A1}"/>
                  </a:ext>
                </a:extLst>
              </p:cNvPr>
              <p:cNvPicPr/>
              <p:nvPr/>
            </p:nvPicPr>
            <p:blipFill>
              <a:blip r:embed="rId72"/>
              <a:stretch>
                <a:fillRect/>
              </a:stretch>
            </p:blipFill>
            <p:spPr>
              <a:xfrm>
                <a:off x="4757960" y="4237160"/>
                <a:ext cx="74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28FE0BB9-BCE3-FE3E-3ADF-BD2123B36AD0}"/>
                  </a:ext>
                </a:extLst>
              </p14:cNvPr>
              <p14:cNvContentPartPr/>
              <p14:nvPr/>
            </p14:nvContentPartPr>
            <p14:xfrm>
              <a:off x="4890440" y="4246520"/>
              <a:ext cx="212040" cy="318240"/>
            </p14:xfrm>
          </p:contentPart>
        </mc:Choice>
        <mc:Fallback>
          <p:pic>
            <p:nvPicPr>
              <p:cNvPr id="47" name="Freihand 46">
                <a:extLst>
                  <a:ext uri="{FF2B5EF4-FFF2-40B4-BE49-F238E27FC236}">
                    <a16:creationId xmlns:a16="http://schemas.microsoft.com/office/drawing/2014/main" id="{28FE0BB9-BCE3-FE3E-3ADF-BD2123B36AD0}"/>
                  </a:ext>
                </a:extLst>
              </p:cNvPr>
              <p:cNvPicPr/>
              <p:nvPr/>
            </p:nvPicPr>
            <p:blipFill>
              <a:blip r:embed="rId74"/>
              <a:stretch>
                <a:fillRect/>
              </a:stretch>
            </p:blipFill>
            <p:spPr>
              <a:xfrm>
                <a:off x="4881800" y="4237880"/>
                <a:ext cx="2296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A7E99034-4534-A1E8-A3F3-6F84CD2F24C9}"/>
                  </a:ext>
                </a:extLst>
              </p14:cNvPr>
              <p14:cNvContentPartPr/>
              <p14:nvPr/>
            </p14:nvContentPartPr>
            <p14:xfrm>
              <a:off x="5842280" y="4314920"/>
              <a:ext cx="107280" cy="149760"/>
            </p14:xfrm>
          </p:contentPart>
        </mc:Choice>
        <mc:Fallback>
          <p:pic>
            <p:nvPicPr>
              <p:cNvPr id="48" name="Freihand 47">
                <a:extLst>
                  <a:ext uri="{FF2B5EF4-FFF2-40B4-BE49-F238E27FC236}">
                    <a16:creationId xmlns:a16="http://schemas.microsoft.com/office/drawing/2014/main" id="{A7E99034-4534-A1E8-A3F3-6F84CD2F24C9}"/>
                  </a:ext>
                </a:extLst>
              </p:cNvPr>
              <p:cNvPicPr/>
              <p:nvPr/>
            </p:nvPicPr>
            <p:blipFill>
              <a:blip r:embed="rId76"/>
              <a:stretch>
                <a:fillRect/>
              </a:stretch>
            </p:blipFill>
            <p:spPr>
              <a:xfrm>
                <a:off x="5833640" y="4305920"/>
                <a:ext cx="1249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085334CD-423E-E7A8-284D-39557105C1EA}"/>
                  </a:ext>
                </a:extLst>
              </p14:cNvPr>
              <p14:cNvContentPartPr/>
              <p14:nvPr/>
            </p14:nvContentPartPr>
            <p14:xfrm>
              <a:off x="6790520" y="4260920"/>
              <a:ext cx="144720" cy="201240"/>
            </p14:xfrm>
          </p:contentPart>
        </mc:Choice>
        <mc:Fallback>
          <p:pic>
            <p:nvPicPr>
              <p:cNvPr id="49" name="Freihand 48">
                <a:extLst>
                  <a:ext uri="{FF2B5EF4-FFF2-40B4-BE49-F238E27FC236}">
                    <a16:creationId xmlns:a16="http://schemas.microsoft.com/office/drawing/2014/main" id="{085334CD-423E-E7A8-284D-39557105C1EA}"/>
                  </a:ext>
                </a:extLst>
              </p:cNvPr>
              <p:cNvPicPr/>
              <p:nvPr/>
            </p:nvPicPr>
            <p:blipFill>
              <a:blip r:embed="rId78"/>
              <a:stretch>
                <a:fillRect/>
              </a:stretch>
            </p:blipFill>
            <p:spPr>
              <a:xfrm>
                <a:off x="6781520" y="4251920"/>
                <a:ext cx="162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20C4BA80-745E-C422-B432-E82792F6FB23}"/>
                  </a:ext>
                </a:extLst>
              </p14:cNvPr>
              <p14:cNvContentPartPr/>
              <p14:nvPr/>
            </p14:nvContentPartPr>
            <p14:xfrm>
              <a:off x="4986560" y="4716320"/>
              <a:ext cx="178200" cy="232920"/>
            </p14:xfrm>
          </p:contentPart>
        </mc:Choice>
        <mc:Fallback>
          <p:pic>
            <p:nvPicPr>
              <p:cNvPr id="50" name="Freihand 49">
                <a:extLst>
                  <a:ext uri="{FF2B5EF4-FFF2-40B4-BE49-F238E27FC236}">
                    <a16:creationId xmlns:a16="http://schemas.microsoft.com/office/drawing/2014/main" id="{20C4BA80-745E-C422-B432-E82792F6FB23}"/>
                  </a:ext>
                </a:extLst>
              </p:cNvPr>
              <p:cNvPicPr/>
              <p:nvPr/>
            </p:nvPicPr>
            <p:blipFill>
              <a:blip r:embed="rId80"/>
              <a:stretch>
                <a:fillRect/>
              </a:stretch>
            </p:blipFill>
            <p:spPr>
              <a:xfrm>
                <a:off x="4977560" y="4707320"/>
                <a:ext cx="1958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AD7E78FC-F1DF-682B-D5EE-2A75166F65D0}"/>
                  </a:ext>
                </a:extLst>
              </p14:cNvPr>
              <p14:cNvContentPartPr/>
              <p14:nvPr/>
            </p14:nvContentPartPr>
            <p14:xfrm>
              <a:off x="5918600" y="4729640"/>
              <a:ext cx="151560" cy="162720"/>
            </p14:xfrm>
          </p:contentPart>
        </mc:Choice>
        <mc:Fallback>
          <p:pic>
            <p:nvPicPr>
              <p:cNvPr id="51" name="Freihand 50">
                <a:extLst>
                  <a:ext uri="{FF2B5EF4-FFF2-40B4-BE49-F238E27FC236}">
                    <a16:creationId xmlns:a16="http://schemas.microsoft.com/office/drawing/2014/main" id="{AD7E78FC-F1DF-682B-D5EE-2A75166F65D0}"/>
                  </a:ext>
                </a:extLst>
              </p:cNvPr>
              <p:cNvPicPr/>
              <p:nvPr/>
            </p:nvPicPr>
            <p:blipFill>
              <a:blip r:embed="rId82"/>
              <a:stretch>
                <a:fillRect/>
              </a:stretch>
            </p:blipFill>
            <p:spPr>
              <a:xfrm>
                <a:off x="5909960" y="4720640"/>
                <a:ext cx="169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6BDAA45C-067A-234E-F21E-836FA274D39A}"/>
                  </a:ext>
                </a:extLst>
              </p14:cNvPr>
              <p14:cNvContentPartPr/>
              <p14:nvPr/>
            </p14:nvContentPartPr>
            <p14:xfrm>
              <a:off x="7850360" y="4740080"/>
              <a:ext cx="149400" cy="156600"/>
            </p14:xfrm>
          </p:contentPart>
        </mc:Choice>
        <mc:Fallback>
          <p:pic>
            <p:nvPicPr>
              <p:cNvPr id="52" name="Freihand 51">
                <a:extLst>
                  <a:ext uri="{FF2B5EF4-FFF2-40B4-BE49-F238E27FC236}">
                    <a16:creationId xmlns:a16="http://schemas.microsoft.com/office/drawing/2014/main" id="{6BDAA45C-067A-234E-F21E-836FA274D39A}"/>
                  </a:ext>
                </a:extLst>
              </p:cNvPr>
              <p:cNvPicPr/>
              <p:nvPr/>
            </p:nvPicPr>
            <p:blipFill>
              <a:blip r:embed="rId84"/>
              <a:stretch>
                <a:fillRect/>
              </a:stretch>
            </p:blipFill>
            <p:spPr>
              <a:xfrm>
                <a:off x="7841720" y="4731440"/>
                <a:ext cx="167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B4F05DB2-50E1-24E9-8861-D245D96DFADE}"/>
                  </a:ext>
                </a:extLst>
              </p14:cNvPr>
              <p14:cNvContentPartPr/>
              <p14:nvPr/>
            </p14:nvContentPartPr>
            <p14:xfrm>
              <a:off x="4991960" y="5144360"/>
              <a:ext cx="272160" cy="228960"/>
            </p14:xfrm>
          </p:contentPart>
        </mc:Choice>
        <mc:Fallback>
          <p:pic>
            <p:nvPicPr>
              <p:cNvPr id="53" name="Freihand 52">
                <a:extLst>
                  <a:ext uri="{FF2B5EF4-FFF2-40B4-BE49-F238E27FC236}">
                    <a16:creationId xmlns:a16="http://schemas.microsoft.com/office/drawing/2014/main" id="{B4F05DB2-50E1-24E9-8861-D245D96DFADE}"/>
                  </a:ext>
                </a:extLst>
              </p:cNvPr>
              <p:cNvPicPr/>
              <p:nvPr/>
            </p:nvPicPr>
            <p:blipFill>
              <a:blip r:embed="rId86"/>
              <a:stretch>
                <a:fillRect/>
              </a:stretch>
            </p:blipFill>
            <p:spPr>
              <a:xfrm>
                <a:off x="4982960" y="5135720"/>
                <a:ext cx="2898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1F9B2ECE-23AF-CE7A-AA66-A22F943E48E5}"/>
                  </a:ext>
                </a:extLst>
              </p14:cNvPr>
              <p14:cNvContentPartPr/>
              <p14:nvPr/>
            </p14:nvContentPartPr>
            <p14:xfrm>
              <a:off x="6923720" y="5168120"/>
              <a:ext cx="191880" cy="174240"/>
            </p14:xfrm>
          </p:contentPart>
        </mc:Choice>
        <mc:Fallback>
          <p:pic>
            <p:nvPicPr>
              <p:cNvPr id="54" name="Freihand 53">
                <a:extLst>
                  <a:ext uri="{FF2B5EF4-FFF2-40B4-BE49-F238E27FC236}">
                    <a16:creationId xmlns:a16="http://schemas.microsoft.com/office/drawing/2014/main" id="{1F9B2ECE-23AF-CE7A-AA66-A22F943E48E5}"/>
                  </a:ext>
                </a:extLst>
              </p:cNvPr>
              <p:cNvPicPr/>
              <p:nvPr/>
            </p:nvPicPr>
            <p:blipFill>
              <a:blip r:embed="rId88"/>
              <a:stretch>
                <a:fillRect/>
              </a:stretch>
            </p:blipFill>
            <p:spPr>
              <a:xfrm>
                <a:off x="6914720" y="5159480"/>
                <a:ext cx="209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4A0C04D5-794D-C970-3ECD-6D61B9A4C537}"/>
                  </a:ext>
                </a:extLst>
              </p14:cNvPr>
              <p14:cNvContentPartPr/>
              <p14:nvPr/>
            </p14:nvContentPartPr>
            <p14:xfrm>
              <a:off x="7905800" y="5117000"/>
              <a:ext cx="142560" cy="167400"/>
            </p14:xfrm>
          </p:contentPart>
        </mc:Choice>
        <mc:Fallback>
          <p:pic>
            <p:nvPicPr>
              <p:cNvPr id="55" name="Freihand 54">
                <a:extLst>
                  <a:ext uri="{FF2B5EF4-FFF2-40B4-BE49-F238E27FC236}">
                    <a16:creationId xmlns:a16="http://schemas.microsoft.com/office/drawing/2014/main" id="{4A0C04D5-794D-C970-3ECD-6D61B9A4C537}"/>
                  </a:ext>
                </a:extLst>
              </p:cNvPr>
              <p:cNvPicPr/>
              <p:nvPr/>
            </p:nvPicPr>
            <p:blipFill>
              <a:blip r:embed="rId90"/>
              <a:stretch>
                <a:fillRect/>
              </a:stretch>
            </p:blipFill>
            <p:spPr>
              <a:xfrm>
                <a:off x="7897160" y="5108000"/>
                <a:ext cx="160200" cy="185040"/>
              </a:xfrm>
              <a:prstGeom prst="rect">
                <a:avLst/>
              </a:prstGeom>
            </p:spPr>
          </p:pic>
        </mc:Fallback>
      </mc:AlternateContent>
      <p:grpSp>
        <p:nvGrpSpPr>
          <p:cNvPr id="61" name="Gruppieren 60">
            <a:extLst>
              <a:ext uri="{FF2B5EF4-FFF2-40B4-BE49-F238E27FC236}">
                <a16:creationId xmlns:a16="http://schemas.microsoft.com/office/drawing/2014/main" id="{9D35BE24-C79E-521C-5033-277F32788CB9}"/>
              </a:ext>
            </a:extLst>
          </p:cNvPr>
          <p:cNvGrpSpPr/>
          <p:nvPr/>
        </p:nvGrpSpPr>
        <p:grpSpPr>
          <a:xfrm>
            <a:off x="8981120" y="153320"/>
            <a:ext cx="465480" cy="383760"/>
            <a:chOff x="8981120" y="153320"/>
            <a:chExt cx="465480" cy="383760"/>
          </a:xfrm>
        </p:grpSpPr>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F69FBA63-BA9B-255C-6CC8-CCBE9CA84ACC}"/>
                    </a:ext>
                  </a:extLst>
                </p14:cNvPr>
                <p14:cNvContentPartPr/>
                <p14:nvPr/>
              </p14:nvContentPartPr>
              <p14:xfrm>
                <a:off x="8981120" y="291200"/>
                <a:ext cx="237240" cy="241200"/>
              </p14:xfrm>
            </p:contentPart>
          </mc:Choice>
          <mc:Fallback>
            <p:pic>
              <p:nvPicPr>
                <p:cNvPr id="59" name="Freihand 58">
                  <a:extLst>
                    <a:ext uri="{FF2B5EF4-FFF2-40B4-BE49-F238E27FC236}">
                      <a16:creationId xmlns:a16="http://schemas.microsoft.com/office/drawing/2014/main" id="{F69FBA63-BA9B-255C-6CC8-CCBE9CA84ACC}"/>
                    </a:ext>
                  </a:extLst>
                </p:cNvPr>
                <p:cNvPicPr/>
                <p:nvPr/>
              </p:nvPicPr>
              <p:blipFill>
                <a:blip r:embed="rId92"/>
                <a:stretch>
                  <a:fillRect/>
                </a:stretch>
              </p:blipFill>
              <p:spPr>
                <a:xfrm>
                  <a:off x="8972480" y="282560"/>
                  <a:ext cx="2548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BDE0F269-93E1-0008-61A1-ECB2A1B7BA49}"/>
                    </a:ext>
                  </a:extLst>
                </p14:cNvPr>
                <p14:cNvContentPartPr/>
                <p14:nvPr/>
              </p14:nvContentPartPr>
              <p14:xfrm>
                <a:off x="9368120" y="153320"/>
                <a:ext cx="78480" cy="383760"/>
              </p14:xfrm>
            </p:contentPart>
          </mc:Choice>
          <mc:Fallback>
            <p:pic>
              <p:nvPicPr>
                <p:cNvPr id="60" name="Freihand 59">
                  <a:extLst>
                    <a:ext uri="{FF2B5EF4-FFF2-40B4-BE49-F238E27FC236}">
                      <a16:creationId xmlns:a16="http://schemas.microsoft.com/office/drawing/2014/main" id="{BDE0F269-93E1-0008-61A1-ECB2A1B7BA49}"/>
                    </a:ext>
                  </a:extLst>
                </p:cNvPr>
                <p:cNvPicPr/>
                <p:nvPr/>
              </p:nvPicPr>
              <p:blipFill>
                <a:blip r:embed="rId94"/>
                <a:stretch>
                  <a:fillRect/>
                </a:stretch>
              </p:blipFill>
              <p:spPr>
                <a:xfrm>
                  <a:off x="9359480" y="144320"/>
                  <a:ext cx="96120" cy="401400"/>
                </a:xfrm>
                <a:prstGeom prst="rect">
                  <a:avLst/>
                </a:prstGeom>
              </p:spPr>
            </p:pic>
          </mc:Fallback>
        </mc:AlternateContent>
      </p:grpSp>
      <p:grpSp>
        <p:nvGrpSpPr>
          <p:cNvPr id="89" name="Gruppieren 88">
            <a:extLst>
              <a:ext uri="{FF2B5EF4-FFF2-40B4-BE49-F238E27FC236}">
                <a16:creationId xmlns:a16="http://schemas.microsoft.com/office/drawing/2014/main" id="{9B941DE2-F604-442D-31CD-35D513A8EC84}"/>
              </a:ext>
            </a:extLst>
          </p:cNvPr>
          <p:cNvGrpSpPr/>
          <p:nvPr/>
        </p:nvGrpSpPr>
        <p:grpSpPr>
          <a:xfrm>
            <a:off x="9559280" y="198320"/>
            <a:ext cx="2320560" cy="1054080"/>
            <a:chOff x="9559280" y="198320"/>
            <a:chExt cx="2320560" cy="1054080"/>
          </a:xfrm>
        </p:grpSpPr>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68E76412-3FF9-6F6B-8150-1874482CC481}"/>
                    </a:ext>
                  </a:extLst>
                </p14:cNvPr>
                <p14:cNvContentPartPr/>
                <p14:nvPr/>
              </p14:nvContentPartPr>
              <p14:xfrm>
                <a:off x="9561440" y="277520"/>
                <a:ext cx="148680" cy="180720"/>
              </p14:xfrm>
            </p:contentPart>
          </mc:Choice>
          <mc:Fallback>
            <p:pic>
              <p:nvPicPr>
                <p:cNvPr id="62" name="Freihand 61">
                  <a:extLst>
                    <a:ext uri="{FF2B5EF4-FFF2-40B4-BE49-F238E27FC236}">
                      <a16:creationId xmlns:a16="http://schemas.microsoft.com/office/drawing/2014/main" id="{68E76412-3FF9-6F6B-8150-1874482CC481}"/>
                    </a:ext>
                  </a:extLst>
                </p:cNvPr>
                <p:cNvPicPr/>
                <p:nvPr/>
              </p:nvPicPr>
              <p:blipFill>
                <a:blip r:embed="rId96"/>
                <a:stretch>
                  <a:fillRect/>
                </a:stretch>
              </p:blipFill>
              <p:spPr>
                <a:xfrm>
                  <a:off x="9552440" y="268520"/>
                  <a:ext cx="166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BF51C0C4-770E-4CFB-4CB0-450399A09692}"/>
                    </a:ext>
                  </a:extLst>
                </p14:cNvPr>
                <p14:cNvContentPartPr/>
                <p14:nvPr/>
              </p14:nvContentPartPr>
              <p14:xfrm>
                <a:off x="9559280" y="296600"/>
                <a:ext cx="168120" cy="156240"/>
              </p14:xfrm>
            </p:contentPart>
          </mc:Choice>
          <mc:Fallback>
            <p:pic>
              <p:nvPicPr>
                <p:cNvPr id="63" name="Freihand 62">
                  <a:extLst>
                    <a:ext uri="{FF2B5EF4-FFF2-40B4-BE49-F238E27FC236}">
                      <a16:creationId xmlns:a16="http://schemas.microsoft.com/office/drawing/2014/main" id="{BF51C0C4-770E-4CFB-4CB0-450399A09692}"/>
                    </a:ext>
                  </a:extLst>
                </p:cNvPr>
                <p:cNvPicPr/>
                <p:nvPr/>
              </p:nvPicPr>
              <p:blipFill>
                <a:blip r:embed="rId98"/>
                <a:stretch>
                  <a:fillRect/>
                </a:stretch>
              </p:blipFill>
              <p:spPr>
                <a:xfrm>
                  <a:off x="9550640" y="287960"/>
                  <a:ext cx="185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B32FFB2A-056E-665A-ABDD-0D3FDBCC3D23}"/>
                    </a:ext>
                  </a:extLst>
                </p14:cNvPr>
                <p14:cNvContentPartPr/>
                <p14:nvPr/>
              </p14:nvContentPartPr>
              <p14:xfrm>
                <a:off x="9768080" y="434480"/>
                <a:ext cx="104040" cy="105480"/>
              </p14:xfrm>
            </p:contentPart>
          </mc:Choice>
          <mc:Fallback>
            <p:pic>
              <p:nvPicPr>
                <p:cNvPr id="64" name="Freihand 63">
                  <a:extLst>
                    <a:ext uri="{FF2B5EF4-FFF2-40B4-BE49-F238E27FC236}">
                      <a16:creationId xmlns:a16="http://schemas.microsoft.com/office/drawing/2014/main" id="{B32FFB2A-056E-665A-ABDD-0D3FDBCC3D23}"/>
                    </a:ext>
                  </a:extLst>
                </p:cNvPr>
                <p:cNvPicPr/>
                <p:nvPr/>
              </p:nvPicPr>
              <p:blipFill>
                <a:blip r:embed="rId100"/>
                <a:stretch>
                  <a:fillRect/>
                </a:stretch>
              </p:blipFill>
              <p:spPr>
                <a:xfrm>
                  <a:off x="9759440" y="425480"/>
                  <a:ext cx="121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95BCA676-FE9A-96E4-75CF-CCF2D057D3FB}"/>
                    </a:ext>
                  </a:extLst>
                </p14:cNvPr>
                <p14:cNvContentPartPr/>
                <p14:nvPr/>
              </p14:nvContentPartPr>
              <p14:xfrm>
                <a:off x="9977600" y="435560"/>
                <a:ext cx="27000" cy="98640"/>
              </p14:xfrm>
            </p:contentPart>
          </mc:Choice>
          <mc:Fallback>
            <p:pic>
              <p:nvPicPr>
                <p:cNvPr id="65" name="Freihand 64">
                  <a:extLst>
                    <a:ext uri="{FF2B5EF4-FFF2-40B4-BE49-F238E27FC236}">
                      <a16:creationId xmlns:a16="http://schemas.microsoft.com/office/drawing/2014/main" id="{95BCA676-FE9A-96E4-75CF-CCF2D057D3FB}"/>
                    </a:ext>
                  </a:extLst>
                </p:cNvPr>
                <p:cNvPicPr/>
                <p:nvPr/>
              </p:nvPicPr>
              <p:blipFill>
                <a:blip r:embed="rId102"/>
                <a:stretch>
                  <a:fillRect/>
                </a:stretch>
              </p:blipFill>
              <p:spPr>
                <a:xfrm>
                  <a:off x="9968600" y="426560"/>
                  <a:ext cx="44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190319AA-5267-4126-48F1-ED75CBF3001D}"/>
                    </a:ext>
                  </a:extLst>
                </p14:cNvPr>
                <p14:cNvContentPartPr/>
                <p14:nvPr/>
              </p14:nvContentPartPr>
              <p14:xfrm>
                <a:off x="10087760" y="258440"/>
                <a:ext cx="171720" cy="182520"/>
              </p14:xfrm>
            </p:contentPart>
          </mc:Choice>
          <mc:Fallback>
            <p:pic>
              <p:nvPicPr>
                <p:cNvPr id="66" name="Freihand 65">
                  <a:extLst>
                    <a:ext uri="{FF2B5EF4-FFF2-40B4-BE49-F238E27FC236}">
                      <a16:creationId xmlns:a16="http://schemas.microsoft.com/office/drawing/2014/main" id="{190319AA-5267-4126-48F1-ED75CBF3001D}"/>
                    </a:ext>
                  </a:extLst>
                </p:cNvPr>
                <p:cNvPicPr/>
                <p:nvPr/>
              </p:nvPicPr>
              <p:blipFill>
                <a:blip r:embed="rId104"/>
                <a:stretch>
                  <a:fillRect/>
                </a:stretch>
              </p:blipFill>
              <p:spPr>
                <a:xfrm>
                  <a:off x="10079120" y="249440"/>
                  <a:ext cx="189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9C72476E-9836-F5FD-6F66-24EBA2C3112A}"/>
                    </a:ext>
                  </a:extLst>
                </p14:cNvPr>
                <p14:cNvContentPartPr/>
                <p14:nvPr/>
              </p14:nvContentPartPr>
              <p14:xfrm>
                <a:off x="10283960" y="413960"/>
                <a:ext cx="77040" cy="117360"/>
              </p14:xfrm>
            </p:contentPart>
          </mc:Choice>
          <mc:Fallback>
            <p:pic>
              <p:nvPicPr>
                <p:cNvPr id="67" name="Freihand 66">
                  <a:extLst>
                    <a:ext uri="{FF2B5EF4-FFF2-40B4-BE49-F238E27FC236}">
                      <a16:creationId xmlns:a16="http://schemas.microsoft.com/office/drawing/2014/main" id="{9C72476E-9836-F5FD-6F66-24EBA2C3112A}"/>
                    </a:ext>
                  </a:extLst>
                </p:cNvPr>
                <p:cNvPicPr/>
                <p:nvPr/>
              </p:nvPicPr>
              <p:blipFill>
                <a:blip r:embed="rId106"/>
                <a:stretch>
                  <a:fillRect/>
                </a:stretch>
              </p:blipFill>
              <p:spPr>
                <a:xfrm>
                  <a:off x="10275320" y="405320"/>
                  <a:ext cx="94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51E57BF3-DCDB-3A9A-36D6-B16F3D63884A}"/>
                    </a:ext>
                  </a:extLst>
                </p14:cNvPr>
                <p14:cNvContentPartPr/>
                <p14:nvPr/>
              </p14:nvContentPartPr>
              <p14:xfrm>
                <a:off x="10473320" y="441320"/>
                <a:ext cx="67680" cy="99360"/>
              </p14:xfrm>
            </p:contentPart>
          </mc:Choice>
          <mc:Fallback>
            <p:pic>
              <p:nvPicPr>
                <p:cNvPr id="68" name="Freihand 67">
                  <a:extLst>
                    <a:ext uri="{FF2B5EF4-FFF2-40B4-BE49-F238E27FC236}">
                      <a16:creationId xmlns:a16="http://schemas.microsoft.com/office/drawing/2014/main" id="{51E57BF3-DCDB-3A9A-36D6-B16F3D63884A}"/>
                    </a:ext>
                  </a:extLst>
                </p:cNvPr>
                <p:cNvPicPr/>
                <p:nvPr/>
              </p:nvPicPr>
              <p:blipFill>
                <a:blip r:embed="rId108"/>
                <a:stretch>
                  <a:fillRect/>
                </a:stretch>
              </p:blipFill>
              <p:spPr>
                <a:xfrm>
                  <a:off x="10464320" y="432320"/>
                  <a:ext cx="85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04928888-D683-AFF3-A01B-393E64C8BB08}"/>
                    </a:ext>
                  </a:extLst>
                </p14:cNvPr>
                <p14:cNvContentPartPr/>
                <p14:nvPr/>
              </p14:nvContentPartPr>
              <p14:xfrm>
                <a:off x="10638920" y="262040"/>
                <a:ext cx="12240" cy="170640"/>
              </p14:xfrm>
            </p:contentPart>
          </mc:Choice>
          <mc:Fallback>
            <p:pic>
              <p:nvPicPr>
                <p:cNvPr id="69" name="Freihand 68">
                  <a:extLst>
                    <a:ext uri="{FF2B5EF4-FFF2-40B4-BE49-F238E27FC236}">
                      <a16:creationId xmlns:a16="http://schemas.microsoft.com/office/drawing/2014/main" id="{04928888-D683-AFF3-A01B-393E64C8BB08}"/>
                    </a:ext>
                  </a:extLst>
                </p:cNvPr>
                <p:cNvPicPr/>
                <p:nvPr/>
              </p:nvPicPr>
              <p:blipFill>
                <a:blip r:embed="rId110"/>
                <a:stretch>
                  <a:fillRect/>
                </a:stretch>
              </p:blipFill>
              <p:spPr>
                <a:xfrm>
                  <a:off x="10630280" y="253400"/>
                  <a:ext cx="29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DBAE6446-4A3E-9050-59B4-B7BEDC044956}"/>
                    </a:ext>
                  </a:extLst>
                </p14:cNvPr>
                <p14:cNvContentPartPr/>
                <p14:nvPr/>
              </p14:nvContentPartPr>
              <p14:xfrm>
                <a:off x="10547120" y="289040"/>
                <a:ext cx="179280" cy="194040"/>
              </p14:xfrm>
            </p:contentPart>
          </mc:Choice>
          <mc:Fallback>
            <p:pic>
              <p:nvPicPr>
                <p:cNvPr id="70" name="Freihand 69">
                  <a:extLst>
                    <a:ext uri="{FF2B5EF4-FFF2-40B4-BE49-F238E27FC236}">
                      <a16:creationId xmlns:a16="http://schemas.microsoft.com/office/drawing/2014/main" id="{DBAE6446-4A3E-9050-59B4-B7BEDC044956}"/>
                    </a:ext>
                  </a:extLst>
                </p:cNvPr>
                <p:cNvPicPr/>
                <p:nvPr/>
              </p:nvPicPr>
              <p:blipFill>
                <a:blip r:embed="rId112"/>
                <a:stretch>
                  <a:fillRect/>
                </a:stretch>
              </p:blipFill>
              <p:spPr>
                <a:xfrm>
                  <a:off x="10538480" y="280400"/>
                  <a:ext cx="1969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4224AB7D-FC74-7FCB-A8F5-B2553F8F6AE6}"/>
                    </a:ext>
                  </a:extLst>
                </p14:cNvPr>
                <p14:cNvContentPartPr/>
                <p14:nvPr/>
              </p14:nvContentPartPr>
              <p14:xfrm>
                <a:off x="10562600" y="274640"/>
                <a:ext cx="170640" cy="169920"/>
              </p14:xfrm>
            </p:contentPart>
          </mc:Choice>
          <mc:Fallback>
            <p:pic>
              <p:nvPicPr>
                <p:cNvPr id="71" name="Freihand 70">
                  <a:extLst>
                    <a:ext uri="{FF2B5EF4-FFF2-40B4-BE49-F238E27FC236}">
                      <a16:creationId xmlns:a16="http://schemas.microsoft.com/office/drawing/2014/main" id="{4224AB7D-FC74-7FCB-A8F5-B2553F8F6AE6}"/>
                    </a:ext>
                  </a:extLst>
                </p:cNvPr>
                <p:cNvPicPr/>
                <p:nvPr/>
              </p:nvPicPr>
              <p:blipFill>
                <a:blip r:embed="rId114"/>
                <a:stretch>
                  <a:fillRect/>
                </a:stretch>
              </p:blipFill>
              <p:spPr>
                <a:xfrm>
                  <a:off x="10553960" y="266000"/>
                  <a:ext cx="188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0FBD2961-6E35-447F-6D32-23F924F92B6D}"/>
                    </a:ext>
                  </a:extLst>
                </p14:cNvPr>
                <p14:cNvContentPartPr/>
                <p14:nvPr/>
              </p14:nvContentPartPr>
              <p14:xfrm>
                <a:off x="10764560" y="404240"/>
                <a:ext cx="139680" cy="165600"/>
              </p14:xfrm>
            </p:contentPart>
          </mc:Choice>
          <mc:Fallback>
            <p:pic>
              <p:nvPicPr>
                <p:cNvPr id="72" name="Freihand 71">
                  <a:extLst>
                    <a:ext uri="{FF2B5EF4-FFF2-40B4-BE49-F238E27FC236}">
                      <a16:creationId xmlns:a16="http://schemas.microsoft.com/office/drawing/2014/main" id="{0FBD2961-6E35-447F-6D32-23F924F92B6D}"/>
                    </a:ext>
                  </a:extLst>
                </p:cNvPr>
                <p:cNvPicPr/>
                <p:nvPr/>
              </p:nvPicPr>
              <p:blipFill>
                <a:blip r:embed="rId116"/>
                <a:stretch>
                  <a:fillRect/>
                </a:stretch>
              </p:blipFill>
              <p:spPr>
                <a:xfrm>
                  <a:off x="10755920" y="395240"/>
                  <a:ext cx="157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C8C17ED5-C260-A3DD-009B-4CEB2B7A4D5C}"/>
                    </a:ext>
                  </a:extLst>
                </p14:cNvPr>
                <p14:cNvContentPartPr/>
                <p14:nvPr/>
              </p14:nvContentPartPr>
              <p14:xfrm>
                <a:off x="10810640" y="198320"/>
                <a:ext cx="221040" cy="479520"/>
              </p14:xfrm>
            </p:contentPart>
          </mc:Choice>
          <mc:Fallback>
            <p:pic>
              <p:nvPicPr>
                <p:cNvPr id="73" name="Freihand 72">
                  <a:extLst>
                    <a:ext uri="{FF2B5EF4-FFF2-40B4-BE49-F238E27FC236}">
                      <a16:creationId xmlns:a16="http://schemas.microsoft.com/office/drawing/2014/main" id="{C8C17ED5-C260-A3DD-009B-4CEB2B7A4D5C}"/>
                    </a:ext>
                  </a:extLst>
                </p:cNvPr>
                <p:cNvPicPr/>
                <p:nvPr/>
              </p:nvPicPr>
              <p:blipFill>
                <a:blip r:embed="rId118"/>
                <a:stretch>
                  <a:fillRect/>
                </a:stretch>
              </p:blipFill>
              <p:spPr>
                <a:xfrm>
                  <a:off x="10801640" y="189680"/>
                  <a:ext cx="23868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4292D706-E710-DC22-F5C2-E3DEBB501A8F}"/>
                    </a:ext>
                  </a:extLst>
                </p14:cNvPr>
                <p14:cNvContentPartPr/>
                <p14:nvPr/>
              </p14:nvContentPartPr>
              <p14:xfrm>
                <a:off x="9584120" y="1007600"/>
                <a:ext cx="281520" cy="46440"/>
              </p14:xfrm>
            </p:contentPart>
          </mc:Choice>
          <mc:Fallback>
            <p:pic>
              <p:nvPicPr>
                <p:cNvPr id="74" name="Freihand 73">
                  <a:extLst>
                    <a:ext uri="{FF2B5EF4-FFF2-40B4-BE49-F238E27FC236}">
                      <a16:creationId xmlns:a16="http://schemas.microsoft.com/office/drawing/2014/main" id="{4292D706-E710-DC22-F5C2-E3DEBB501A8F}"/>
                    </a:ext>
                  </a:extLst>
                </p:cNvPr>
                <p:cNvPicPr/>
                <p:nvPr/>
              </p:nvPicPr>
              <p:blipFill>
                <a:blip r:embed="rId120"/>
                <a:stretch>
                  <a:fillRect/>
                </a:stretch>
              </p:blipFill>
              <p:spPr>
                <a:xfrm>
                  <a:off x="9575120" y="998600"/>
                  <a:ext cx="299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3F3D0C88-C57F-0405-CD02-6B7BA9E4CDAA}"/>
                    </a:ext>
                  </a:extLst>
                </p14:cNvPr>
                <p14:cNvContentPartPr/>
                <p14:nvPr/>
              </p14:nvContentPartPr>
              <p14:xfrm>
                <a:off x="9665840" y="1086440"/>
                <a:ext cx="185040" cy="5400"/>
              </p14:xfrm>
            </p:contentPart>
          </mc:Choice>
          <mc:Fallback>
            <p:pic>
              <p:nvPicPr>
                <p:cNvPr id="75" name="Freihand 74">
                  <a:extLst>
                    <a:ext uri="{FF2B5EF4-FFF2-40B4-BE49-F238E27FC236}">
                      <a16:creationId xmlns:a16="http://schemas.microsoft.com/office/drawing/2014/main" id="{3F3D0C88-C57F-0405-CD02-6B7BA9E4CDAA}"/>
                    </a:ext>
                  </a:extLst>
                </p:cNvPr>
                <p:cNvPicPr/>
                <p:nvPr/>
              </p:nvPicPr>
              <p:blipFill>
                <a:blip r:embed="rId122"/>
                <a:stretch>
                  <a:fillRect/>
                </a:stretch>
              </p:blipFill>
              <p:spPr>
                <a:xfrm>
                  <a:off x="9657200" y="1077440"/>
                  <a:ext cx="202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DA5CAFCB-7951-4D28-02A4-F0741194B8A6}"/>
                    </a:ext>
                  </a:extLst>
                </p14:cNvPr>
                <p14:cNvContentPartPr/>
                <p14:nvPr/>
              </p14:nvContentPartPr>
              <p14:xfrm>
                <a:off x="10062560" y="923000"/>
                <a:ext cx="215280" cy="185760"/>
              </p14:xfrm>
            </p:contentPart>
          </mc:Choice>
          <mc:Fallback>
            <p:pic>
              <p:nvPicPr>
                <p:cNvPr id="78" name="Freihand 77">
                  <a:extLst>
                    <a:ext uri="{FF2B5EF4-FFF2-40B4-BE49-F238E27FC236}">
                      <a16:creationId xmlns:a16="http://schemas.microsoft.com/office/drawing/2014/main" id="{DA5CAFCB-7951-4D28-02A4-F0741194B8A6}"/>
                    </a:ext>
                  </a:extLst>
                </p:cNvPr>
                <p:cNvPicPr/>
                <p:nvPr/>
              </p:nvPicPr>
              <p:blipFill>
                <a:blip r:embed="rId124"/>
                <a:stretch>
                  <a:fillRect/>
                </a:stretch>
              </p:blipFill>
              <p:spPr>
                <a:xfrm>
                  <a:off x="10053920" y="914000"/>
                  <a:ext cx="2329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80066543-CBE1-D68D-B9A8-E1A325F634AC}"/>
                    </a:ext>
                  </a:extLst>
                </p14:cNvPr>
                <p14:cNvContentPartPr/>
                <p14:nvPr/>
              </p14:nvContentPartPr>
              <p14:xfrm>
                <a:off x="10126280" y="968360"/>
                <a:ext cx="166320" cy="97560"/>
              </p14:xfrm>
            </p:contentPart>
          </mc:Choice>
          <mc:Fallback>
            <p:pic>
              <p:nvPicPr>
                <p:cNvPr id="79" name="Freihand 78">
                  <a:extLst>
                    <a:ext uri="{FF2B5EF4-FFF2-40B4-BE49-F238E27FC236}">
                      <a16:creationId xmlns:a16="http://schemas.microsoft.com/office/drawing/2014/main" id="{80066543-CBE1-D68D-B9A8-E1A325F634AC}"/>
                    </a:ext>
                  </a:extLst>
                </p:cNvPr>
                <p:cNvPicPr/>
                <p:nvPr/>
              </p:nvPicPr>
              <p:blipFill>
                <a:blip r:embed="rId126"/>
                <a:stretch>
                  <a:fillRect/>
                </a:stretch>
              </p:blipFill>
              <p:spPr>
                <a:xfrm>
                  <a:off x="10117640" y="959720"/>
                  <a:ext cx="183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5F7407F7-BA2A-9206-FB58-AD7D7BBC3495}"/>
                    </a:ext>
                  </a:extLst>
                </p14:cNvPr>
                <p14:cNvContentPartPr/>
                <p14:nvPr/>
              </p14:nvContentPartPr>
              <p14:xfrm>
                <a:off x="10340120" y="1061960"/>
                <a:ext cx="140040" cy="107640"/>
              </p14:xfrm>
            </p:contentPart>
          </mc:Choice>
          <mc:Fallback>
            <p:pic>
              <p:nvPicPr>
                <p:cNvPr id="80" name="Freihand 79">
                  <a:extLst>
                    <a:ext uri="{FF2B5EF4-FFF2-40B4-BE49-F238E27FC236}">
                      <a16:creationId xmlns:a16="http://schemas.microsoft.com/office/drawing/2014/main" id="{5F7407F7-BA2A-9206-FB58-AD7D7BBC3495}"/>
                    </a:ext>
                  </a:extLst>
                </p:cNvPr>
                <p:cNvPicPr/>
                <p:nvPr/>
              </p:nvPicPr>
              <p:blipFill>
                <a:blip r:embed="rId128"/>
                <a:stretch>
                  <a:fillRect/>
                </a:stretch>
              </p:blipFill>
              <p:spPr>
                <a:xfrm>
                  <a:off x="10331480" y="1053320"/>
                  <a:ext cx="157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F0A33C61-78F5-4DFC-1437-BFB4298B8B0E}"/>
                    </a:ext>
                  </a:extLst>
                </p14:cNvPr>
                <p14:cNvContentPartPr/>
                <p14:nvPr/>
              </p14:nvContentPartPr>
              <p14:xfrm>
                <a:off x="10484480" y="735800"/>
                <a:ext cx="150120" cy="165600"/>
              </p14:xfrm>
            </p:contentPart>
          </mc:Choice>
          <mc:Fallback>
            <p:pic>
              <p:nvPicPr>
                <p:cNvPr id="81" name="Freihand 80">
                  <a:extLst>
                    <a:ext uri="{FF2B5EF4-FFF2-40B4-BE49-F238E27FC236}">
                      <a16:creationId xmlns:a16="http://schemas.microsoft.com/office/drawing/2014/main" id="{F0A33C61-78F5-4DFC-1437-BFB4298B8B0E}"/>
                    </a:ext>
                  </a:extLst>
                </p:cNvPr>
                <p:cNvPicPr/>
                <p:nvPr/>
              </p:nvPicPr>
              <p:blipFill>
                <a:blip r:embed="rId130"/>
                <a:stretch>
                  <a:fillRect/>
                </a:stretch>
              </p:blipFill>
              <p:spPr>
                <a:xfrm>
                  <a:off x="10475480" y="727160"/>
                  <a:ext cx="167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D1AB35E5-A19E-62FE-7BE7-D4149F6DED21}"/>
                    </a:ext>
                  </a:extLst>
                </p14:cNvPr>
                <p14:cNvContentPartPr/>
                <p14:nvPr/>
              </p14:nvContentPartPr>
              <p14:xfrm>
                <a:off x="10747640" y="885200"/>
                <a:ext cx="155520" cy="200520"/>
              </p14:xfrm>
            </p:contentPart>
          </mc:Choice>
          <mc:Fallback>
            <p:pic>
              <p:nvPicPr>
                <p:cNvPr id="82" name="Freihand 81">
                  <a:extLst>
                    <a:ext uri="{FF2B5EF4-FFF2-40B4-BE49-F238E27FC236}">
                      <a16:creationId xmlns:a16="http://schemas.microsoft.com/office/drawing/2014/main" id="{D1AB35E5-A19E-62FE-7BE7-D4149F6DED21}"/>
                    </a:ext>
                  </a:extLst>
                </p:cNvPr>
                <p:cNvPicPr/>
                <p:nvPr/>
              </p:nvPicPr>
              <p:blipFill>
                <a:blip r:embed="rId132"/>
                <a:stretch>
                  <a:fillRect/>
                </a:stretch>
              </p:blipFill>
              <p:spPr>
                <a:xfrm>
                  <a:off x="10738640" y="876200"/>
                  <a:ext cx="173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225C1B36-458E-7F7E-24BC-760D41896956}"/>
                    </a:ext>
                  </a:extLst>
                </p14:cNvPr>
                <p14:cNvContentPartPr/>
                <p14:nvPr/>
              </p14:nvContentPartPr>
              <p14:xfrm>
                <a:off x="10950680" y="1042160"/>
                <a:ext cx="119520" cy="160920"/>
              </p14:xfrm>
            </p:contentPart>
          </mc:Choice>
          <mc:Fallback>
            <p:pic>
              <p:nvPicPr>
                <p:cNvPr id="83" name="Freihand 82">
                  <a:extLst>
                    <a:ext uri="{FF2B5EF4-FFF2-40B4-BE49-F238E27FC236}">
                      <a16:creationId xmlns:a16="http://schemas.microsoft.com/office/drawing/2014/main" id="{225C1B36-458E-7F7E-24BC-760D41896956}"/>
                    </a:ext>
                  </a:extLst>
                </p:cNvPr>
                <p:cNvPicPr/>
                <p:nvPr/>
              </p:nvPicPr>
              <p:blipFill>
                <a:blip r:embed="rId134"/>
                <a:stretch>
                  <a:fillRect/>
                </a:stretch>
              </p:blipFill>
              <p:spPr>
                <a:xfrm>
                  <a:off x="10941680" y="1033520"/>
                  <a:ext cx="137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F87EF01F-9E1B-CFA3-2300-F3FA359A510E}"/>
                    </a:ext>
                  </a:extLst>
                </p14:cNvPr>
                <p14:cNvContentPartPr/>
                <p14:nvPr/>
              </p14:nvContentPartPr>
              <p14:xfrm>
                <a:off x="11090000" y="691520"/>
                <a:ext cx="222840" cy="244080"/>
              </p14:xfrm>
            </p:contentPart>
          </mc:Choice>
          <mc:Fallback>
            <p:pic>
              <p:nvPicPr>
                <p:cNvPr id="84" name="Freihand 83">
                  <a:extLst>
                    <a:ext uri="{FF2B5EF4-FFF2-40B4-BE49-F238E27FC236}">
                      <a16:creationId xmlns:a16="http://schemas.microsoft.com/office/drawing/2014/main" id="{F87EF01F-9E1B-CFA3-2300-F3FA359A510E}"/>
                    </a:ext>
                  </a:extLst>
                </p:cNvPr>
                <p:cNvPicPr/>
                <p:nvPr/>
              </p:nvPicPr>
              <p:blipFill>
                <a:blip r:embed="rId136"/>
                <a:stretch>
                  <a:fillRect/>
                </a:stretch>
              </p:blipFill>
              <p:spPr>
                <a:xfrm>
                  <a:off x="11081000" y="682520"/>
                  <a:ext cx="2404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F7F22F0D-C53B-9E54-175B-B68777BE0BCD}"/>
                    </a:ext>
                  </a:extLst>
                </p14:cNvPr>
                <p14:cNvContentPartPr/>
                <p14:nvPr/>
              </p14:nvContentPartPr>
              <p14:xfrm>
                <a:off x="11359280" y="843440"/>
                <a:ext cx="160920" cy="286560"/>
              </p14:xfrm>
            </p:contentPart>
          </mc:Choice>
          <mc:Fallback>
            <p:pic>
              <p:nvPicPr>
                <p:cNvPr id="85" name="Freihand 84">
                  <a:extLst>
                    <a:ext uri="{FF2B5EF4-FFF2-40B4-BE49-F238E27FC236}">
                      <a16:creationId xmlns:a16="http://schemas.microsoft.com/office/drawing/2014/main" id="{F7F22F0D-C53B-9E54-175B-B68777BE0BCD}"/>
                    </a:ext>
                  </a:extLst>
                </p:cNvPr>
                <p:cNvPicPr/>
                <p:nvPr/>
              </p:nvPicPr>
              <p:blipFill>
                <a:blip r:embed="rId138"/>
                <a:stretch>
                  <a:fillRect/>
                </a:stretch>
              </p:blipFill>
              <p:spPr>
                <a:xfrm>
                  <a:off x="11350280" y="834440"/>
                  <a:ext cx="1785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47B18A12-FE93-2029-3771-CA7BB08C3DF4}"/>
                    </a:ext>
                  </a:extLst>
                </p14:cNvPr>
                <p14:cNvContentPartPr/>
                <p14:nvPr/>
              </p14:nvContentPartPr>
              <p14:xfrm>
                <a:off x="11407880" y="987440"/>
                <a:ext cx="142200" cy="50760"/>
              </p14:xfrm>
            </p:contentPart>
          </mc:Choice>
          <mc:Fallback>
            <p:pic>
              <p:nvPicPr>
                <p:cNvPr id="86" name="Freihand 85">
                  <a:extLst>
                    <a:ext uri="{FF2B5EF4-FFF2-40B4-BE49-F238E27FC236}">
                      <a16:creationId xmlns:a16="http://schemas.microsoft.com/office/drawing/2014/main" id="{47B18A12-FE93-2029-3771-CA7BB08C3DF4}"/>
                    </a:ext>
                  </a:extLst>
                </p:cNvPr>
                <p:cNvPicPr/>
                <p:nvPr/>
              </p:nvPicPr>
              <p:blipFill>
                <a:blip r:embed="rId140"/>
                <a:stretch>
                  <a:fillRect/>
                </a:stretch>
              </p:blipFill>
              <p:spPr>
                <a:xfrm>
                  <a:off x="11398880" y="978440"/>
                  <a:ext cx="159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078A83A7-9175-7E3F-B529-94739B7AA90D}"/>
                    </a:ext>
                  </a:extLst>
                </p14:cNvPr>
                <p14:cNvContentPartPr/>
                <p14:nvPr/>
              </p14:nvContentPartPr>
              <p14:xfrm>
                <a:off x="11624240" y="1043240"/>
                <a:ext cx="92880" cy="209160"/>
              </p14:xfrm>
            </p:contentPart>
          </mc:Choice>
          <mc:Fallback>
            <p:pic>
              <p:nvPicPr>
                <p:cNvPr id="87" name="Freihand 86">
                  <a:extLst>
                    <a:ext uri="{FF2B5EF4-FFF2-40B4-BE49-F238E27FC236}">
                      <a16:creationId xmlns:a16="http://schemas.microsoft.com/office/drawing/2014/main" id="{078A83A7-9175-7E3F-B529-94739B7AA90D}"/>
                    </a:ext>
                  </a:extLst>
                </p:cNvPr>
                <p:cNvPicPr/>
                <p:nvPr/>
              </p:nvPicPr>
              <p:blipFill>
                <a:blip r:embed="rId142"/>
                <a:stretch>
                  <a:fillRect/>
                </a:stretch>
              </p:blipFill>
              <p:spPr>
                <a:xfrm>
                  <a:off x="11615240" y="1034600"/>
                  <a:ext cx="110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FE1B96BF-E2EC-28A9-5678-4119515DFC59}"/>
                    </a:ext>
                  </a:extLst>
                </p14:cNvPr>
                <p14:cNvContentPartPr/>
                <p14:nvPr/>
              </p14:nvContentPartPr>
              <p14:xfrm>
                <a:off x="11654120" y="639680"/>
                <a:ext cx="225720" cy="308880"/>
              </p14:xfrm>
            </p:contentPart>
          </mc:Choice>
          <mc:Fallback>
            <p:pic>
              <p:nvPicPr>
                <p:cNvPr id="88" name="Freihand 87">
                  <a:extLst>
                    <a:ext uri="{FF2B5EF4-FFF2-40B4-BE49-F238E27FC236}">
                      <a16:creationId xmlns:a16="http://schemas.microsoft.com/office/drawing/2014/main" id="{FE1B96BF-E2EC-28A9-5678-4119515DFC59}"/>
                    </a:ext>
                  </a:extLst>
                </p:cNvPr>
                <p:cNvPicPr/>
                <p:nvPr/>
              </p:nvPicPr>
              <p:blipFill>
                <a:blip r:embed="rId144"/>
                <a:stretch>
                  <a:fillRect/>
                </a:stretch>
              </p:blipFill>
              <p:spPr>
                <a:xfrm>
                  <a:off x="11645120" y="631040"/>
                  <a:ext cx="243360" cy="326520"/>
                </a:xfrm>
                <a:prstGeom prst="rect">
                  <a:avLst/>
                </a:prstGeom>
              </p:spPr>
            </p:pic>
          </mc:Fallback>
        </mc:AlternateContent>
      </p:grpSp>
      <p:grpSp>
        <p:nvGrpSpPr>
          <p:cNvPr id="114" name="Gruppieren 113">
            <a:extLst>
              <a:ext uri="{FF2B5EF4-FFF2-40B4-BE49-F238E27FC236}">
                <a16:creationId xmlns:a16="http://schemas.microsoft.com/office/drawing/2014/main" id="{6541D555-BC80-0B9B-96D5-EBDE9AD9951D}"/>
              </a:ext>
            </a:extLst>
          </p:cNvPr>
          <p:cNvGrpSpPr/>
          <p:nvPr/>
        </p:nvGrpSpPr>
        <p:grpSpPr>
          <a:xfrm>
            <a:off x="9712640" y="1418360"/>
            <a:ext cx="461880" cy="231480"/>
            <a:chOff x="9712640" y="1418360"/>
            <a:chExt cx="461880" cy="231480"/>
          </a:xfrm>
        </p:grpSpPr>
        <mc:AlternateContent xmlns:mc="http://schemas.openxmlformats.org/markup-compatibility/2006">
          <mc:Choice xmlns:p14="http://schemas.microsoft.com/office/powerpoint/2010/main" Requires="p14">
            <p:contentPart p14:bwMode="auto" r:id="rId145">
              <p14:nvContentPartPr>
                <p14:cNvPr id="90" name="Freihand 89">
                  <a:extLst>
                    <a:ext uri="{FF2B5EF4-FFF2-40B4-BE49-F238E27FC236}">
                      <a16:creationId xmlns:a16="http://schemas.microsoft.com/office/drawing/2014/main" id="{F388955F-E97D-94C5-267E-38FAFE661272}"/>
                    </a:ext>
                  </a:extLst>
                </p14:cNvPr>
                <p14:cNvContentPartPr/>
                <p14:nvPr/>
              </p14:nvContentPartPr>
              <p14:xfrm>
                <a:off x="9712640" y="1445000"/>
                <a:ext cx="39960" cy="204840"/>
              </p14:xfrm>
            </p:contentPart>
          </mc:Choice>
          <mc:Fallback>
            <p:pic>
              <p:nvPicPr>
                <p:cNvPr id="90" name="Freihand 89">
                  <a:extLst>
                    <a:ext uri="{FF2B5EF4-FFF2-40B4-BE49-F238E27FC236}">
                      <a16:creationId xmlns:a16="http://schemas.microsoft.com/office/drawing/2014/main" id="{F388955F-E97D-94C5-267E-38FAFE661272}"/>
                    </a:ext>
                  </a:extLst>
                </p:cNvPr>
                <p:cNvPicPr/>
                <p:nvPr/>
              </p:nvPicPr>
              <p:blipFill>
                <a:blip r:embed="rId146"/>
                <a:stretch>
                  <a:fillRect/>
                </a:stretch>
              </p:blipFill>
              <p:spPr>
                <a:xfrm>
                  <a:off x="9704000" y="1436360"/>
                  <a:ext cx="576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E51DA4BA-DA05-8440-ED23-AE364C70A323}"/>
                    </a:ext>
                  </a:extLst>
                </p14:cNvPr>
                <p14:cNvContentPartPr/>
                <p14:nvPr/>
              </p14:nvContentPartPr>
              <p14:xfrm>
                <a:off x="9749360" y="1441040"/>
                <a:ext cx="168120" cy="185760"/>
              </p14:xfrm>
            </p:contentPart>
          </mc:Choice>
          <mc:Fallback>
            <p:pic>
              <p:nvPicPr>
                <p:cNvPr id="91" name="Freihand 90">
                  <a:extLst>
                    <a:ext uri="{FF2B5EF4-FFF2-40B4-BE49-F238E27FC236}">
                      <a16:creationId xmlns:a16="http://schemas.microsoft.com/office/drawing/2014/main" id="{E51DA4BA-DA05-8440-ED23-AE364C70A323}"/>
                    </a:ext>
                  </a:extLst>
                </p:cNvPr>
                <p:cNvPicPr/>
                <p:nvPr/>
              </p:nvPicPr>
              <p:blipFill>
                <a:blip r:embed="rId148"/>
                <a:stretch>
                  <a:fillRect/>
                </a:stretch>
              </p:blipFill>
              <p:spPr>
                <a:xfrm>
                  <a:off x="9740360" y="1432400"/>
                  <a:ext cx="185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569386B7-5DD2-5AE0-3504-7FDC3C17F1E2}"/>
                    </a:ext>
                  </a:extLst>
                </p14:cNvPr>
                <p14:cNvContentPartPr/>
                <p14:nvPr/>
              </p14:nvContentPartPr>
              <p14:xfrm>
                <a:off x="10041680" y="1429520"/>
                <a:ext cx="24480" cy="156600"/>
              </p14:xfrm>
            </p:contentPart>
          </mc:Choice>
          <mc:Fallback>
            <p:pic>
              <p:nvPicPr>
                <p:cNvPr id="92" name="Freihand 91">
                  <a:extLst>
                    <a:ext uri="{FF2B5EF4-FFF2-40B4-BE49-F238E27FC236}">
                      <a16:creationId xmlns:a16="http://schemas.microsoft.com/office/drawing/2014/main" id="{569386B7-5DD2-5AE0-3504-7FDC3C17F1E2}"/>
                    </a:ext>
                  </a:extLst>
                </p:cNvPr>
                <p:cNvPicPr/>
                <p:nvPr/>
              </p:nvPicPr>
              <p:blipFill>
                <a:blip r:embed="rId150"/>
                <a:stretch>
                  <a:fillRect/>
                </a:stretch>
              </p:blipFill>
              <p:spPr>
                <a:xfrm>
                  <a:off x="10033040" y="1420520"/>
                  <a:ext cx="42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0E547861-B409-D5D0-BD73-21E8DA4C6D88}"/>
                    </a:ext>
                  </a:extLst>
                </p14:cNvPr>
                <p14:cNvContentPartPr/>
                <p14:nvPr/>
              </p14:nvContentPartPr>
              <p14:xfrm>
                <a:off x="10003880" y="1418360"/>
                <a:ext cx="170640" cy="228960"/>
              </p14:xfrm>
            </p:contentPart>
          </mc:Choice>
          <mc:Fallback>
            <p:pic>
              <p:nvPicPr>
                <p:cNvPr id="93" name="Freihand 92">
                  <a:extLst>
                    <a:ext uri="{FF2B5EF4-FFF2-40B4-BE49-F238E27FC236}">
                      <a16:creationId xmlns:a16="http://schemas.microsoft.com/office/drawing/2014/main" id="{0E547861-B409-D5D0-BD73-21E8DA4C6D88}"/>
                    </a:ext>
                  </a:extLst>
                </p:cNvPr>
                <p:cNvPicPr/>
                <p:nvPr/>
              </p:nvPicPr>
              <p:blipFill>
                <a:blip r:embed="rId152"/>
                <a:stretch>
                  <a:fillRect/>
                </a:stretch>
              </p:blipFill>
              <p:spPr>
                <a:xfrm>
                  <a:off x="9995240" y="1409360"/>
                  <a:ext cx="188280" cy="246600"/>
                </a:xfrm>
                <a:prstGeom prst="rect">
                  <a:avLst/>
                </a:prstGeom>
              </p:spPr>
            </p:pic>
          </mc:Fallback>
        </mc:AlternateContent>
      </p:grpSp>
      <p:grpSp>
        <p:nvGrpSpPr>
          <p:cNvPr id="112" name="Gruppieren 111">
            <a:extLst>
              <a:ext uri="{FF2B5EF4-FFF2-40B4-BE49-F238E27FC236}">
                <a16:creationId xmlns:a16="http://schemas.microsoft.com/office/drawing/2014/main" id="{97461046-0870-07DA-6E4C-E7A669D9D6B7}"/>
              </a:ext>
            </a:extLst>
          </p:cNvPr>
          <p:cNvGrpSpPr/>
          <p:nvPr/>
        </p:nvGrpSpPr>
        <p:grpSpPr>
          <a:xfrm>
            <a:off x="10285400" y="1932080"/>
            <a:ext cx="1640160" cy="297000"/>
            <a:chOff x="10285400" y="1932080"/>
            <a:chExt cx="1640160" cy="297000"/>
          </a:xfrm>
        </p:grpSpPr>
        <mc:AlternateContent xmlns:mc="http://schemas.openxmlformats.org/markup-compatibility/2006">
          <mc:Choice xmlns:p14="http://schemas.microsoft.com/office/powerpoint/2010/main" Requires="p14">
            <p:contentPart p14:bwMode="auto" r:id="rId153">
              <p14:nvContentPartPr>
                <p14:cNvPr id="104" name="Freihand 103">
                  <a:extLst>
                    <a:ext uri="{FF2B5EF4-FFF2-40B4-BE49-F238E27FC236}">
                      <a16:creationId xmlns:a16="http://schemas.microsoft.com/office/drawing/2014/main" id="{C6E6C367-BF33-16E1-448B-C88F7F9E508F}"/>
                    </a:ext>
                  </a:extLst>
                </p14:cNvPr>
                <p14:cNvContentPartPr/>
                <p14:nvPr/>
              </p14:nvContentPartPr>
              <p14:xfrm>
                <a:off x="10285400" y="1954040"/>
                <a:ext cx="114840" cy="168120"/>
              </p14:xfrm>
            </p:contentPart>
          </mc:Choice>
          <mc:Fallback>
            <p:pic>
              <p:nvPicPr>
                <p:cNvPr id="104" name="Freihand 103">
                  <a:extLst>
                    <a:ext uri="{FF2B5EF4-FFF2-40B4-BE49-F238E27FC236}">
                      <a16:creationId xmlns:a16="http://schemas.microsoft.com/office/drawing/2014/main" id="{C6E6C367-BF33-16E1-448B-C88F7F9E508F}"/>
                    </a:ext>
                  </a:extLst>
                </p:cNvPr>
                <p:cNvPicPr/>
                <p:nvPr/>
              </p:nvPicPr>
              <p:blipFill>
                <a:blip r:embed="rId154"/>
                <a:stretch>
                  <a:fillRect/>
                </a:stretch>
              </p:blipFill>
              <p:spPr>
                <a:xfrm>
                  <a:off x="10276760" y="1945400"/>
                  <a:ext cx="132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5" name="Freihand 104">
                  <a:extLst>
                    <a:ext uri="{FF2B5EF4-FFF2-40B4-BE49-F238E27FC236}">
                      <a16:creationId xmlns:a16="http://schemas.microsoft.com/office/drawing/2014/main" id="{D4ADEEF8-876E-7B9A-3AA8-8B568D3514B6}"/>
                    </a:ext>
                  </a:extLst>
                </p14:cNvPr>
                <p14:cNvContentPartPr/>
                <p14:nvPr/>
              </p14:nvContentPartPr>
              <p14:xfrm>
                <a:off x="10439480" y="1938560"/>
                <a:ext cx="202680" cy="290520"/>
              </p14:xfrm>
            </p:contentPart>
          </mc:Choice>
          <mc:Fallback>
            <p:pic>
              <p:nvPicPr>
                <p:cNvPr id="105" name="Freihand 104">
                  <a:extLst>
                    <a:ext uri="{FF2B5EF4-FFF2-40B4-BE49-F238E27FC236}">
                      <a16:creationId xmlns:a16="http://schemas.microsoft.com/office/drawing/2014/main" id="{D4ADEEF8-876E-7B9A-3AA8-8B568D3514B6}"/>
                    </a:ext>
                  </a:extLst>
                </p:cNvPr>
                <p:cNvPicPr/>
                <p:nvPr/>
              </p:nvPicPr>
              <p:blipFill>
                <a:blip r:embed="rId156"/>
                <a:stretch>
                  <a:fillRect/>
                </a:stretch>
              </p:blipFill>
              <p:spPr>
                <a:xfrm>
                  <a:off x="10430840" y="1929560"/>
                  <a:ext cx="22032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797D6EAC-644B-E4CB-3399-826BDFD2F354}"/>
                    </a:ext>
                  </a:extLst>
                </p14:cNvPr>
                <p14:cNvContentPartPr/>
                <p14:nvPr/>
              </p14:nvContentPartPr>
              <p14:xfrm>
                <a:off x="10643600" y="2023880"/>
                <a:ext cx="124920" cy="170640"/>
              </p14:xfrm>
            </p:contentPart>
          </mc:Choice>
          <mc:Fallback>
            <p:pic>
              <p:nvPicPr>
                <p:cNvPr id="106" name="Freihand 105">
                  <a:extLst>
                    <a:ext uri="{FF2B5EF4-FFF2-40B4-BE49-F238E27FC236}">
                      <a16:creationId xmlns:a16="http://schemas.microsoft.com/office/drawing/2014/main" id="{797D6EAC-644B-E4CB-3399-826BDFD2F354}"/>
                    </a:ext>
                  </a:extLst>
                </p:cNvPr>
                <p:cNvPicPr/>
                <p:nvPr/>
              </p:nvPicPr>
              <p:blipFill>
                <a:blip r:embed="rId158"/>
                <a:stretch>
                  <a:fillRect/>
                </a:stretch>
              </p:blipFill>
              <p:spPr>
                <a:xfrm>
                  <a:off x="10634600" y="2015240"/>
                  <a:ext cx="142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7" name="Freihand 106">
                  <a:extLst>
                    <a:ext uri="{FF2B5EF4-FFF2-40B4-BE49-F238E27FC236}">
                      <a16:creationId xmlns:a16="http://schemas.microsoft.com/office/drawing/2014/main" id="{67F63557-7164-81F5-8924-E9B6A34E1311}"/>
                    </a:ext>
                  </a:extLst>
                </p14:cNvPr>
                <p14:cNvContentPartPr/>
                <p14:nvPr/>
              </p14:nvContentPartPr>
              <p14:xfrm>
                <a:off x="10843400" y="1932080"/>
                <a:ext cx="137160" cy="181440"/>
              </p14:xfrm>
            </p:contentPart>
          </mc:Choice>
          <mc:Fallback>
            <p:pic>
              <p:nvPicPr>
                <p:cNvPr id="107" name="Freihand 106">
                  <a:extLst>
                    <a:ext uri="{FF2B5EF4-FFF2-40B4-BE49-F238E27FC236}">
                      <a16:creationId xmlns:a16="http://schemas.microsoft.com/office/drawing/2014/main" id="{67F63557-7164-81F5-8924-E9B6A34E1311}"/>
                    </a:ext>
                  </a:extLst>
                </p:cNvPr>
                <p:cNvPicPr/>
                <p:nvPr/>
              </p:nvPicPr>
              <p:blipFill>
                <a:blip r:embed="rId160"/>
                <a:stretch>
                  <a:fillRect/>
                </a:stretch>
              </p:blipFill>
              <p:spPr>
                <a:xfrm>
                  <a:off x="10834760" y="1923080"/>
                  <a:ext cx="154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8" name="Freihand 107">
                  <a:extLst>
                    <a:ext uri="{FF2B5EF4-FFF2-40B4-BE49-F238E27FC236}">
                      <a16:creationId xmlns:a16="http://schemas.microsoft.com/office/drawing/2014/main" id="{0106BB42-77D5-3B8D-072A-C80D71B77091}"/>
                    </a:ext>
                  </a:extLst>
                </p14:cNvPr>
                <p14:cNvContentPartPr/>
                <p14:nvPr/>
              </p14:nvContentPartPr>
              <p14:xfrm>
                <a:off x="11029160" y="2044760"/>
                <a:ext cx="141840" cy="176400"/>
              </p14:xfrm>
            </p:contentPart>
          </mc:Choice>
          <mc:Fallback>
            <p:pic>
              <p:nvPicPr>
                <p:cNvPr id="108" name="Freihand 107">
                  <a:extLst>
                    <a:ext uri="{FF2B5EF4-FFF2-40B4-BE49-F238E27FC236}">
                      <a16:creationId xmlns:a16="http://schemas.microsoft.com/office/drawing/2014/main" id="{0106BB42-77D5-3B8D-072A-C80D71B77091}"/>
                    </a:ext>
                  </a:extLst>
                </p:cNvPr>
                <p:cNvPicPr/>
                <p:nvPr/>
              </p:nvPicPr>
              <p:blipFill>
                <a:blip r:embed="rId162"/>
                <a:stretch>
                  <a:fillRect/>
                </a:stretch>
              </p:blipFill>
              <p:spPr>
                <a:xfrm>
                  <a:off x="11020160" y="2036120"/>
                  <a:ext cx="159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198FB0BF-8FD9-D4DB-1E39-1BE5755B8825}"/>
                    </a:ext>
                  </a:extLst>
                </p14:cNvPr>
                <p14:cNvContentPartPr/>
                <p14:nvPr/>
              </p14:nvContentPartPr>
              <p14:xfrm>
                <a:off x="11328320" y="1945760"/>
                <a:ext cx="166320" cy="11160"/>
              </p14:xfrm>
            </p:contentPart>
          </mc:Choice>
          <mc:Fallback>
            <p:pic>
              <p:nvPicPr>
                <p:cNvPr id="109" name="Freihand 108">
                  <a:extLst>
                    <a:ext uri="{FF2B5EF4-FFF2-40B4-BE49-F238E27FC236}">
                      <a16:creationId xmlns:a16="http://schemas.microsoft.com/office/drawing/2014/main" id="{198FB0BF-8FD9-D4DB-1E39-1BE5755B8825}"/>
                    </a:ext>
                  </a:extLst>
                </p:cNvPr>
                <p:cNvPicPr/>
                <p:nvPr/>
              </p:nvPicPr>
              <p:blipFill>
                <a:blip r:embed="rId164"/>
                <a:stretch>
                  <a:fillRect/>
                </a:stretch>
              </p:blipFill>
              <p:spPr>
                <a:xfrm>
                  <a:off x="11319680" y="1937120"/>
                  <a:ext cx="183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BC180C85-E860-3927-4B78-4FB9FA9A95D1}"/>
                    </a:ext>
                  </a:extLst>
                </p14:cNvPr>
                <p14:cNvContentPartPr/>
                <p14:nvPr/>
              </p14:nvContentPartPr>
              <p14:xfrm>
                <a:off x="11284760" y="2021360"/>
                <a:ext cx="199800" cy="62640"/>
              </p14:xfrm>
            </p:contentPart>
          </mc:Choice>
          <mc:Fallback>
            <p:pic>
              <p:nvPicPr>
                <p:cNvPr id="110" name="Freihand 109">
                  <a:extLst>
                    <a:ext uri="{FF2B5EF4-FFF2-40B4-BE49-F238E27FC236}">
                      <a16:creationId xmlns:a16="http://schemas.microsoft.com/office/drawing/2014/main" id="{BC180C85-E860-3927-4B78-4FB9FA9A95D1}"/>
                    </a:ext>
                  </a:extLst>
                </p:cNvPr>
                <p:cNvPicPr/>
                <p:nvPr/>
              </p:nvPicPr>
              <p:blipFill>
                <a:blip r:embed="rId166"/>
                <a:stretch>
                  <a:fillRect/>
                </a:stretch>
              </p:blipFill>
              <p:spPr>
                <a:xfrm>
                  <a:off x="11276120" y="2012720"/>
                  <a:ext cx="217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EBCC96A0-12A7-D248-E69E-EBABD1008BF5}"/>
                    </a:ext>
                  </a:extLst>
                </p14:cNvPr>
                <p14:cNvContentPartPr/>
                <p14:nvPr/>
              </p14:nvContentPartPr>
              <p14:xfrm>
                <a:off x="11612000" y="1937480"/>
                <a:ext cx="313560" cy="133920"/>
              </p14:xfrm>
            </p:contentPart>
          </mc:Choice>
          <mc:Fallback>
            <p:pic>
              <p:nvPicPr>
                <p:cNvPr id="111" name="Freihand 110">
                  <a:extLst>
                    <a:ext uri="{FF2B5EF4-FFF2-40B4-BE49-F238E27FC236}">
                      <a16:creationId xmlns:a16="http://schemas.microsoft.com/office/drawing/2014/main" id="{EBCC96A0-12A7-D248-E69E-EBABD1008BF5}"/>
                    </a:ext>
                  </a:extLst>
                </p:cNvPr>
                <p:cNvPicPr/>
                <p:nvPr/>
              </p:nvPicPr>
              <p:blipFill>
                <a:blip r:embed="rId168"/>
                <a:stretch>
                  <a:fillRect/>
                </a:stretch>
              </p:blipFill>
              <p:spPr>
                <a:xfrm>
                  <a:off x="11603000" y="1928840"/>
                  <a:ext cx="331200" cy="151560"/>
                </a:xfrm>
                <a:prstGeom prst="rect">
                  <a:avLst/>
                </a:prstGeom>
              </p:spPr>
            </p:pic>
          </mc:Fallback>
        </mc:AlternateContent>
      </p:grpSp>
      <p:grpSp>
        <p:nvGrpSpPr>
          <p:cNvPr id="116" name="Gruppieren 115">
            <a:extLst>
              <a:ext uri="{FF2B5EF4-FFF2-40B4-BE49-F238E27FC236}">
                <a16:creationId xmlns:a16="http://schemas.microsoft.com/office/drawing/2014/main" id="{F1D7672C-B772-BAA4-FF9C-0E18C99199D1}"/>
              </a:ext>
            </a:extLst>
          </p:cNvPr>
          <p:cNvGrpSpPr/>
          <p:nvPr/>
        </p:nvGrpSpPr>
        <p:grpSpPr>
          <a:xfrm>
            <a:off x="10379360" y="1300640"/>
            <a:ext cx="1535400" cy="476640"/>
            <a:chOff x="10379360" y="1300640"/>
            <a:chExt cx="1535400" cy="476640"/>
          </a:xfrm>
        </p:grpSpPr>
        <mc:AlternateContent xmlns:mc="http://schemas.openxmlformats.org/markup-compatibility/2006">
          <mc:Choice xmlns:p14="http://schemas.microsoft.com/office/powerpoint/2010/main" Requires="p14">
            <p:contentPart p14:bwMode="auto" r:id="rId169">
              <p14:nvContentPartPr>
                <p14:cNvPr id="94" name="Freihand 93">
                  <a:extLst>
                    <a:ext uri="{FF2B5EF4-FFF2-40B4-BE49-F238E27FC236}">
                      <a16:creationId xmlns:a16="http://schemas.microsoft.com/office/drawing/2014/main" id="{38A79F8D-B5BD-BF60-6CA3-85C69B25665E}"/>
                    </a:ext>
                  </a:extLst>
                </p14:cNvPr>
                <p14:cNvContentPartPr/>
                <p14:nvPr/>
              </p14:nvContentPartPr>
              <p14:xfrm>
                <a:off x="10379360" y="1486760"/>
                <a:ext cx="163440" cy="250920"/>
              </p14:xfrm>
            </p:contentPart>
          </mc:Choice>
          <mc:Fallback>
            <p:pic>
              <p:nvPicPr>
                <p:cNvPr id="94" name="Freihand 93">
                  <a:extLst>
                    <a:ext uri="{FF2B5EF4-FFF2-40B4-BE49-F238E27FC236}">
                      <a16:creationId xmlns:a16="http://schemas.microsoft.com/office/drawing/2014/main" id="{38A79F8D-B5BD-BF60-6CA3-85C69B25665E}"/>
                    </a:ext>
                  </a:extLst>
                </p:cNvPr>
                <p:cNvPicPr/>
                <p:nvPr/>
              </p:nvPicPr>
              <p:blipFill>
                <a:blip r:embed="rId170"/>
                <a:stretch>
                  <a:fillRect/>
                </a:stretch>
              </p:blipFill>
              <p:spPr>
                <a:xfrm>
                  <a:off x="10370360" y="1477760"/>
                  <a:ext cx="1810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5" name="Freihand 94">
                  <a:extLst>
                    <a:ext uri="{FF2B5EF4-FFF2-40B4-BE49-F238E27FC236}">
                      <a16:creationId xmlns:a16="http://schemas.microsoft.com/office/drawing/2014/main" id="{FEB7A6B1-0A14-193C-C20A-180B01DEDFFB}"/>
                    </a:ext>
                  </a:extLst>
                </p14:cNvPr>
                <p14:cNvContentPartPr/>
                <p14:nvPr/>
              </p14:nvContentPartPr>
              <p14:xfrm>
                <a:off x="10567640" y="1587920"/>
                <a:ext cx="118440" cy="85680"/>
              </p14:xfrm>
            </p:contentPart>
          </mc:Choice>
          <mc:Fallback>
            <p:pic>
              <p:nvPicPr>
                <p:cNvPr id="95" name="Freihand 94">
                  <a:extLst>
                    <a:ext uri="{FF2B5EF4-FFF2-40B4-BE49-F238E27FC236}">
                      <a16:creationId xmlns:a16="http://schemas.microsoft.com/office/drawing/2014/main" id="{FEB7A6B1-0A14-193C-C20A-180B01DEDFFB}"/>
                    </a:ext>
                  </a:extLst>
                </p:cNvPr>
                <p:cNvPicPr/>
                <p:nvPr/>
              </p:nvPicPr>
              <p:blipFill>
                <a:blip r:embed="rId172"/>
                <a:stretch>
                  <a:fillRect/>
                </a:stretch>
              </p:blipFill>
              <p:spPr>
                <a:xfrm>
                  <a:off x="10559000" y="1579280"/>
                  <a:ext cx="136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6" name="Freihand 95">
                  <a:extLst>
                    <a:ext uri="{FF2B5EF4-FFF2-40B4-BE49-F238E27FC236}">
                      <a16:creationId xmlns:a16="http://schemas.microsoft.com/office/drawing/2014/main" id="{46DFC1E8-7301-A83A-2F66-AC3FCF48CDB0}"/>
                    </a:ext>
                  </a:extLst>
                </p14:cNvPr>
                <p14:cNvContentPartPr/>
                <p14:nvPr/>
              </p14:nvContentPartPr>
              <p14:xfrm>
                <a:off x="10771400" y="1498640"/>
                <a:ext cx="118440" cy="131040"/>
              </p14:xfrm>
            </p:contentPart>
          </mc:Choice>
          <mc:Fallback>
            <p:pic>
              <p:nvPicPr>
                <p:cNvPr id="96" name="Freihand 95">
                  <a:extLst>
                    <a:ext uri="{FF2B5EF4-FFF2-40B4-BE49-F238E27FC236}">
                      <a16:creationId xmlns:a16="http://schemas.microsoft.com/office/drawing/2014/main" id="{46DFC1E8-7301-A83A-2F66-AC3FCF48CDB0}"/>
                    </a:ext>
                  </a:extLst>
                </p:cNvPr>
                <p:cNvPicPr/>
                <p:nvPr/>
              </p:nvPicPr>
              <p:blipFill>
                <a:blip r:embed="rId174"/>
                <a:stretch>
                  <a:fillRect/>
                </a:stretch>
              </p:blipFill>
              <p:spPr>
                <a:xfrm>
                  <a:off x="10762760" y="1490000"/>
                  <a:ext cx="136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7" name="Freihand 96">
                  <a:extLst>
                    <a:ext uri="{FF2B5EF4-FFF2-40B4-BE49-F238E27FC236}">
                      <a16:creationId xmlns:a16="http://schemas.microsoft.com/office/drawing/2014/main" id="{3EA13934-6239-172D-B8FC-E4D184A1D1BD}"/>
                    </a:ext>
                  </a:extLst>
                </p14:cNvPr>
                <p14:cNvContentPartPr/>
                <p14:nvPr/>
              </p14:nvContentPartPr>
              <p14:xfrm>
                <a:off x="10912160" y="1477400"/>
                <a:ext cx="44640" cy="214560"/>
              </p14:xfrm>
            </p:contentPart>
          </mc:Choice>
          <mc:Fallback>
            <p:pic>
              <p:nvPicPr>
                <p:cNvPr id="97" name="Freihand 96">
                  <a:extLst>
                    <a:ext uri="{FF2B5EF4-FFF2-40B4-BE49-F238E27FC236}">
                      <a16:creationId xmlns:a16="http://schemas.microsoft.com/office/drawing/2014/main" id="{3EA13934-6239-172D-B8FC-E4D184A1D1BD}"/>
                    </a:ext>
                  </a:extLst>
                </p:cNvPr>
                <p:cNvPicPr/>
                <p:nvPr/>
              </p:nvPicPr>
              <p:blipFill>
                <a:blip r:embed="rId176"/>
                <a:stretch>
                  <a:fillRect/>
                </a:stretch>
              </p:blipFill>
              <p:spPr>
                <a:xfrm>
                  <a:off x="10903160" y="1468400"/>
                  <a:ext cx="622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8" name="Freihand 97">
                  <a:extLst>
                    <a:ext uri="{FF2B5EF4-FFF2-40B4-BE49-F238E27FC236}">
                      <a16:creationId xmlns:a16="http://schemas.microsoft.com/office/drawing/2014/main" id="{7E3B15A6-4EEE-E3B7-0C9E-69FB9A8C838E}"/>
                    </a:ext>
                  </a:extLst>
                </p14:cNvPr>
                <p14:cNvContentPartPr/>
                <p14:nvPr/>
              </p14:nvContentPartPr>
              <p14:xfrm>
                <a:off x="10702640" y="1474880"/>
                <a:ext cx="221400" cy="207000"/>
              </p14:xfrm>
            </p:contentPart>
          </mc:Choice>
          <mc:Fallback>
            <p:pic>
              <p:nvPicPr>
                <p:cNvPr id="98" name="Freihand 97">
                  <a:extLst>
                    <a:ext uri="{FF2B5EF4-FFF2-40B4-BE49-F238E27FC236}">
                      <a16:creationId xmlns:a16="http://schemas.microsoft.com/office/drawing/2014/main" id="{7E3B15A6-4EEE-E3B7-0C9E-69FB9A8C838E}"/>
                    </a:ext>
                  </a:extLst>
                </p:cNvPr>
                <p:cNvPicPr/>
                <p:nvPr/>
              </p:nvPicPr>
              <p:blipFill>
                <a:blip r:embed="rId178"/>
                <a:stretch>
                  <a:fillRect/>
                </a:stretch>
              </p:blipFill>
              <p:spPr>
                <a:xfrm>
                  <a:off x="10693640" y="1465880"/>
                  <a:ext cx="239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9" name="Freihand 98">
                  <a:extLst>
                    <a:ext uri="{FF2B5EF4-FFF2-40B4-BE49-F238E27FC236}">
                      <a16:creationId xmlns:a16="http://schemas.microsoft.com/office/drawing/2014/main" id="{10414427-B7A9-F659-E7FF-B84F5666ECD3}"/>
                    </a:ext>
                  </a:extLst>
                </p14:cNvPr>
                <p14:cNvContentPartPr/>
                <p14:nvPr/>
              </p14:nvContentPartPr>
              <p14:xfrm>
                <a:off x="10939880" y="1630400"/>
                <a:ext cx="150120" cy="146880"/>
              </p14:xfrm>
            </p:contentPart>
          </mc:Choice>
          <mc:Fallback>
            <p:pic>
              <p:nvPicPr>
                <p:cNvPr id="99" name="Freihand 98">
                  <a:extLst>
                    <a:ext uri="{FF2B5EF4-FFF2-40B4-BE49-F238E27FC236}">
                      <a16:creationId xmlns:a16="http://schemas.microsoft.com/office/drawing/2014/main" id="{10414427-B7A9-F659-E7FF-B84F5666ECD3}"/>
                    </a:ext>
                  </a:extLst>
                </p:cNvPr>
                <p:cNvPicPr/>
                <p:nvPr/>
              </p:nvPicPr>
              <p:blipFill>
                <a:blip r:embed="rId180"/>
                <a:stretch>
                  <a:fillRect/>
                </a:stretch>
              </p:blipFill>
              <p:spPr>
                <a:xfrm>
                  <a:off x="10930880" y="1621760"/>
                  <a:ext cx="167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0" name="Freihand 99">
                  <a:extLst>
                    <a:ext uri="{FF2B5EF4-FFF2-40B4-BE49-F238E27FC236}">
                      <a16:creationId xmlns:a16="http://schemas.microsoft.com/office/drawing/2014/main" id="{4CA3319F-7230-0F60-47A0-E6BC3ECFD998}"/>
                    </a:ext>
                  </a:extLst>
                </p14:cNvPr>
                <p14:cNvContentPartPr/>
                <p14:nvPr/>
              </p14:nvContentPartPr>
              <p14:xfrm>
                <a:off x="11162000" y="1536440"/>
                <a:ext cx="142920" cy="128520"/>
              </p14:xfrm>
            </p:contentPart>
          </mc:Choice>
          <mc:Fallback>
            <p:pic>
              <p:nvPicPr>
                <p:cNvPr id="100" name="Freihand 99">
                  <a:extLst>
                    <a:ext uri="{FF2B5EF4-FFF2-40B4-BE49-F238E27FC236}">
                      <a16:creationId xmlns:a16="http://schemas.microsoft.com/office/drawing/2014/main" id="{4CA3319F-7230-0F60-47A0-E6BC3ECFD998}"/>
                    </a:ext>
                  </a:extLst>
                </p:cNvPr>
                <p:cNvPicPr/>
                <p:nvPr/>
              </p:nvPicPr>
              <p:blipFill>
                <a:blip r:embed="rId182"/>
                <a:stretch>
                  <a:fillRect/>
                </a:stretch>
              </p:blipFill>
              <p:spPr>
                <a:xfrm>
                  <a:off x="11153000" y="1527800"/>
                  <a:ext cx="160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1" name="Freihand 100">
                  <a:extLst>
                    <a:ext uri="{FF2B5EF4-FFF2-40B4-BE49-F238E27FC236}">
                      <a16:creationId xmlns:a16="http://schemas.microsoft.com/office/drawing/2014/main" id="{9E98B5CE-0FF4-C233-0B4E-C4D1E58CF340}"/>
                    </a:ext>
                  </a:extLst>
                </p14:cNvPr>
                <p14:cNvContentPartPr/>
                <p14:nvPr/>
              </p14:nvContentPartPr>
              <p14:xfrm>
                <a:off x="11375480" y="1511240"/>
                <a:ext cx="129240" cy="235440"/>
              </p14:xfrm>
            </p:contentPart>
          </mc:Choice>
          <mc:Fallback>
            <p:pic>
              <p:nvPicPr>
                <p:cNvPr id="101" name="Freihand 100">
                  <a:extLst>
                    <a:ext uri="{FF2B5EF4-FFF2-40B4-BE49-F238E27FC236}">
                      <a16:creationId xmlns:a16="http://schemas.microsoft.com/office/drawing/2014/main" id="{9E98B5CE-0FF4-C233-0B4E-C4D1E58CF340}"/>
                    </a:ext>
                  </a:extLst>
                </p:cNvPr>
                <p:cNvPicPr/>
                <p:nvPr/>
              </p:nvPicPr>
              <p:blipFill>
                <a:blip r:embed="rId184"/>
                <a:stretch>
                  <a:fillRect/>
                </a:stretch>
              </p:blipFill>
              <p:spPr>
                <a:xfrm>
                  <a:off x="11366840" y="1502600"/>
                  <a:ext cx="1468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2" name="Freihand 101">
                  <a:extLst>
                    <a:ext uri="{FF2B5EF4-FFF2-40B4-BE49-F238E27FC236}">
                      <a16:creationId xmlns:a16="http://schemas.microsoft.com/office/drawing/2014/main" id="{896B5320-CEFB-6DB5-E185-A9C48DFC6903}"/>
                    </a:ext>
                  </a:extLst>
                </p14:cNvPr>
                <p14:cNvContentPartPr/>
                <p14:nvPr/>
              </p14:nvContentPartPr>
              <p14:xfrm>
                <a:off x="11549000" y="1590800"/>
                <a:ext cx="79920" cy="82800"/>
              </p14:xfrm>
            </p:contentPart>
          </mc:Choice>
          <mc:Fallback>
            <p:pic>
              <p:nvPicPr>
                <p:cNvPr id="102" name="Freihand 101">
                  <a:extLst>
                    <a:ext uri="{FF2B5EF4-FFF2-40B4-BE49-F238E27FC236}">
                      <a16:creationId xmlns:a16="http://schemas.microsoft.com/office/drawing/2014/main" id="{896B5320-CEFB-6DB5-E185-A9C48DFC6903}"/>
                    </a:ext>
                  </a:extLst>
                </p:cNvPr>
                <p:cNvPicPr/>
                <p:nvPr/>
              </p:nvPicPr>
              <p:blipFill>
                <a:blip r:embed="rId186"/>
                <a:stretch>
                  <a:fillRect/>
                </a:stretch>
              </p:blipFill>
              <p:spPr>
                <a:xfrm>
                  <a:off x="11540360" y="1581800"/>
                  <a:ext cx="97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3" name="Freihand 102">
                  <a:extLst>
                    <a:ext uri="{FF2B5EF4-FFF2-40B4-BE49-F238E27FC236}">
                      <a16:creationId xmlns:a16="http://schemas.microsoft.com/office/drawing/2014/main" id="{0E2A06F0-EC98-7A96-3272-29A8EE7A887C}"/>
                    </a:ext>
                  </a:extLst>
                </p14:cNvPr>
                <p14:cNvContentPartPr/>
                <p14:nvPr/>
              </p14:nvContentPartPr>
              <p14:xfrm>
                <a:off x="11664560" y="1486040"/>
                <a:ext cx="250200" cy="213120"/>
              </p14:xfrm>
            </p:contentPart>
          </mc:Choice>
          <mc:Fallback>
            <p:pic>
              <p:nvPicPr>
                <p:cNvPr id="103" name="Freihand 102">
                  <a:extLst>
                    <a:ext uri="{FF2B5EF4-FFF2-40B4-BE49-F238E27FC236}">
                      <a16:creationId xmlns:a16="http://schemas.microsoft.com/office/drawing/2014/main" id="{0E2A06F0-EC98-7A96-3272-29A8EE7A887C}"/>
                    </a:ext>
                  </a:extLst>
                </p:cNvPr>
                <p:cNvPicPr/>
                <p:nvPr/>
              </p:nvPicPr>
              <p:blipFill>
                <a:blip r:embed="rId188"/>
                <a:stretch>
                  <a:fillRect/>
                </a:stretch>
              </p:blipFill>
              <p:spPr>
                <a:xfrm>
                  <a:off x="11655560" y="1477400"/>
                  <a:ext cx="267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Freihand 114">
                  <a:extLst>
                    <a:ext uri="{FF2B5EF4-FFF2-40B4-BE49-F238E27FC236}">
                      <a16:creationId xmlns:a16="http://schemas.microsoft.com/office/drawing/2014/main" id="{ACEF0A13-D937-BCAF-5857-C355FDD5E542}"/>
                    </a:ext>
                  </a:extLst>
                </p14:cNvPr>
                <p14:cNvContentPartPr/>
                <p14:nvPr/>
              </p14:nvContentPartPr>
              <p14:xfrm>
                <a:off x="10628840" y="1300640"/>
                <a:ext cx="528840" cy="85680"/>
              </p14:xfrm>
            </p:contentPart>
          </mc:Choice>
          <mc:Fallback>
            <p:pic>
              <p:nvPicPr>
                <p:cNvPr id="115" name="Freihand 114">
                  <a:extLst>
                    <a:ext uri="{FF2B5EF4-FFF2-40B4-BE49-F238E27FC236}">
                      <a16:creationId xmlns:a16="http://schemas.microsoft.com/office/drawing/2014/main" id="{ACEF0A13-D937-BCAF-5857-C355FDD5E542}"/>
                    </a:ext>
                  </a:extLst>
                </p:cNvPr>
                <p:cNvPicPr/>
                <p:nvPr/>
              </p:nvPicPr>
              <p:blipFill>
                <a:blip r:embed="rId190"/>
                <a:stretch>
                  <a:fillRect/>
                </a:stretch>
              </p:blipFill>
              <p:spPr>
                <a:xfrm>
                  <a:off x="10620200" y="1292000"/>
                  <a:ext cx="546480" cy="10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1">
            <p14:nvContentPartPr>
              <p14:cNvPr id="146" name="Freihand 145">
                <a:extLst>
                  <a:ext uri="{FF2B5EF4-FFF2-40B4-BE49-F238E27FC236}">
                    <a16:creationId xmlns:a16="http://schemas.microsoft.com/office/drawing/2014/main" id="{49691E6B-B572-4A42-C5C7-39CA5B21427A}"/>
                  </a:ext>
                </a:extLst>
              </p14:cNvPr>
              <p14:cNvContentPartPr/>
              <p14:nvPr/>
            </p14:nvContentPartPr>
            <p14:xfrm>
              <a:off x="5223800" y="2049800"/>
              <a:ext cx="11160" cy="7200"/>
            </p14:xfrm>
          </p:contentPart>
        </mc:Choice>
        <mc:Fallback>
          <p:pic>
            <p:nvPicPr>
              <p:cNvPr id="146" name="Freihand 145">
                <a:extLst>
                  <a:ext uri="{FF2B5EF4-FFF2-40B4-BE49-F238E27FC236}">
                    <a16:creationId xmlns:a16="http://schemas.microsoft.com/office/drawing/2014/main" id="{49691E6B-B572-4A42-C5C7-39CA5B21427A}"/>
                  </a:ext>
                </a:extLst>
              </p:cNvPr>
              <p:cNvPicPr/>
              <p:nvPr/>
            </p:nvPicPr>
            <p:blipFill>
              <a:blip r:embed="rId192"/>
              <a:stretch>
                <a:fillRect/>
              </a:stretch>
            </p:blipFill>
            <p:spPr>
              <a:xfrm>
                <a:off x="5214800" y="2041160"/>
                <a:ext cx="28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7" name="Freihand 146">
                <a:extLst>
                  <a:ext uri="{FF2B5EF4-FFF2-40B4-BE49-F238E27FC236}">
                    <a16:creationId xmlns:a16="http://schemas.microsoft.com/office/drawing/2014/main" id="{7C9D96DF-2E16-F023-99C2-078929134108}"/>
                  </a:ext>
                </a:extLst>
              </p14:cNvPr>
              <p14:cNvContentPartPr/>
              <p14:nvPr/>
            </p14:nvContentPartPr>
            <p14:xfrm>
              <a:off x="5378240" y="2533640"/>
              <a:ext cx="6840" cy="25560"/>
            </p14:xfrm>
          </p:contentPart>
        </mc:Choice>
        <mc:Fallback>
          <p:pic>
            <p:nvPicPr>
              <p:cNvPr id="147" name="Freihand 146">
                <a:extLst>
                  <a:ext uri="{FF2B5EF4-FFF2-40B4-BE49-F238E27FC236}">
                    <a16:creationId xmlns:a16="http://schemas.microsoft.com/office/drawing/2014/main" id="{7C9D96DF-2E16-F023-99C2-078929134108}"/>
                  </a:ext>
                </a:extLst>
              </p:cNvPr>
              <p:cNvPicPr/>
              <p:nvPr/>
            </p:nvPicPr>
            <p:blipFill>
              <a:blip r:embed="rId194"/>
              <a:stretch>
                <a:fillRect/>
              </a:stretch>
            </p:blipFill>
            <p:spPr>
              <a:xfrm>
                <a:off x="5369240" y="2524640"/>
                <a:ext cx="24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8" name="Freihand 147">
                <a:extLst>
                  <a:ext uri="{FF2B5EF4-FFF2-40B4-BE49-F238E27FC236}">
                    <a16:creationId xmlns:a16="http://schemas.microsoft.com/office/drawing/2014/main" id="{F6F63950-0F50-B280-293B-769317C01607}"/>
                  </a:ext>
                </a:extLst>
              </p14:cNvPr>
              <p14:cNvContentPartPr/>
              <p14:nvPr/>
            </p14:nvContentPartPr>
            <p14:xfrm>
              <a:off x="5296160" y="3004520"/>
              <a:ext cx="8640" cy="13680"/>
            </p14:xfrm>
          </p:contentPart>
        </mc:Choice>
        <mc:Fallback>
          <p:pic>
            <p:nvPicPr>
              <p:cNvPr id="148" name="Freihand 147">
                <a:extLst>
                  <a:ext uri="{FF2B5EF4-FFF2-40B4-BE49-F238E27FC236}">
                    <a16:creationId xmlns:a16="http://schemas.microsoft.com/office/drawing/2014/main" id="{F6F63950-0F50-B280-293B-769317C01607}"/>
                  </a:ext>
                </a:extLst>
              </p:cNvPr>
              <p:cNvPicPr/>
              <p:nvPr/>
            </p:nvPicPr>
            <p:blipFill>
              <a:blip r:embed="rId196"/>
              <a:stretch>
                <a:fillRect/>
              </a:stretch>
            </p:blipFill>
            <p:spPr>
              <a:xfrm>
                <a:off x="5287520" y="2995880"/>
                <a:ext cx="262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9" name="Freihand 148">
                <a:extLst>
                  <a:ext uri="{FF2B5EF4-FFF2-40B4-BE49-F238E27FC236}">
                    <a16:creationId xmlns:a16="http://schemas.microsoft.com/office/drawing/2014/main" id="{B67C1F2B-2DD6-10DF-BB53-8D4ABE62F4B8}"/>
                  </a:ext>
                </a:extLst>
              </p14:cNvPr>
              <p14:cNvContentPartPr/>
              <p14:nvPr/>
            </p14:nvContentPartPr>
            <p14:xfrm>
              <a:off x="5308040" y="4465760"/>
              <a:ext cx="7200" cy="27360"/>
            </p14:xfrm>
          </p:contentPart>
        </mc:Choice>
        <mc:Fallback>
          <p:pic>
            <p:nvPicPr>
              <p:cNvPr id="149" name="Freihand 148">
                <a:extLst>
                  <a:ext uri="{FF2B5EF4-FFF2-40B4-BE49-F238E27FC236}">
                    <a16:creationId xmlns:a16="http://schemas.microsoft.com/office/drawing/2014/main" id="{B67C1F2B-2DD6-10DF-BB53-8D4ABE62F4B8}"/>
                  </a:ext>
                </a:extLst>
              </p:cNvPr>
              <p:cNvPicPr/>
              <p:nvPr/>
            </p:nvPicPr>
            <p:blipFill>
              <a:blip r:embed="rId198"/>
              <a:stretch>
                <a:fillRect/>
              </a:stretch>
            </p:blipFill>
            <p:spPr>
              <a:xfrm>
                <a:off x="5299400" y="4457120"/>
                <a:ext cx="24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0" name="Freihand 149">
                <a:extLst>
                  <a:ext uri="{FF2B5EF4-FFF2-40B4-BE49-F238E27FC236}">
                    <a16:creationId xmlns:a16="http://schemas.microsoft.com/office/drawing/2014/main" id="{67A0D618-7EDA-3774-24C7-EE5D3D282A66}"/>
                  </a:ext>
                </a:extLst>
              </p14:cNvPr>
              <p14:cNvContentPartPr/>
              <p14:nvPr/>
            </p14:nvContentPartPr>
            <p14:xfrm>
              <a:off x="5297960" y="4905320"/>
              <a:ext cx="9360" cy="16920"/>
            </p14:xfrm>
          </p:contentPart>
        </mc:Choice>
        <mc:Fallback>
          <p:pic>
            <p:nvPicPr>
              <p:cNvPr id="150" name="Freihand 149">
                <a:extLst>
                  <a:ext uri="{FF2B5EF4-FFF2-40B4-BE49-F238E27FC236}">
                    <a16:creationId xmlns:a16="http://schemas.microsoft.com/office/drawing/2014/main" id="{67A0D618-7EDA-3774-24C7-EE5D3D282A66}"/>
                  </a:ext>
                </a:extLst>
              </p:cNvPr>
              <p:cNvPicPr/>
              <p:nvPr/>
            </p:nvPicPr>
            <p:blipFill>
              <a:blip r:embed="rId200"/>
              <a:stretch>
                <a:fillRect/>
              </a:stretch>
            </p:blipFill>
            <p:spPr>
              <a:xfrm>
                <a:off x="5289320" y="4896680"/>
                <a:ext cx="27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1" name="Freihand 150">
                <a:extLst>
                  <a:ext uri="{FF2B5EF4-FFF2-40B4-BE49-F238E27FC236}">
                    <a16:creationId xmlns:a16="http://schemas.microsoft.com/office/drawing/2014/main" id="{9FC3762C-D8BF-3F7C-087F-68B9B0537B3D}"/>
                  </a:ext>
                </a:extLst>
              </p14:cNvPr>
              <p14:cNvContentPartPr/>
              <p14:nvPr/>
            </p14:nvContentPartPr>
            <p14:xfrm>
              <a:off x="5364920" y="5335520"/>
              <a:ext cx="4320" cy="25560"/>
            </p14:xfrm>
          </p:contentPart>
        </mc:Choice>
        <mc:Fallback>
          <p:pic>
            <p:nvPicPr>
              <p:cNvPr id="151" name="Freihand 150">
                <a:extLst>
                  <a:ext uri="{FF2B5EF4-FFF2-40B4-BE49-F238E27FC236}">
                    <a16:creationId xmlns:a16="http://schemas.microsoft.com/office/drawing/2014/main" id="{9FC3762C-D8BF-3F7C-087F-68B9B0537B3D}"/>
                  </a:ext>
                </a:extLst>
              </p:cNvPr>
              <p:cNvPicPr/>
              <p:nvPr/>
            </p:nvPicPr>
            <p:blipFill>
              <a:blip r:embed="rId202"/>
              <a:stretch>
                <a:fillRect/>
              </a:stretch>
            </p:blipFill>
            <p:spPr>
              <a:xfrm>
                <a:off x="5356280" y="5326520"/>
                <a:ext cx="21960" cy="43200"/>
              </a:xfrm>
              <a:prstGeom prst="rect">
                <a:avLst/>
              </a:prstGeom>
            </p:spPr>
          </p:pic>
        </mc:Fallback>
      </mc:AlternateContent>
      <p:grpSp>
        <p:nvGrpSpPr>
          <p:cNvPr id="203" name="Gruppieren 202">
            <a:extLst>
              <a:ext uri="{FF2B5EF4-FFF2-40B4-BE49-F238E27FC236}">
                <a16:creationId xmlns:a16="http://schemas.microsoft.com/office/drawing/2014/main" id="{13D04FC0-A2E7-5F95-C4A0-297D4D3FB7A0}"/>
              </a:ext>
            </a:extLst>
          </p:cNvPr>
          <p:cNvGrpSpPr/>
          <p:nvPr/>
        </p:nvGrpSpPr>
        <p:grpSpPr>
          <a:xfrm>
            <a:off x="8357240" y="2397200"/>
            <a:ext cx="3611880" cy="3491280"/>
            <a:chOff x="8357240" y="2397200"/>
            <a:chExt cx="3611880" cy="3491280"/>
          </a:xfrm>
        </p:grpSpPr>
        <mc:AlternateContent xmlns:mc="http://schemas.openxmlformats.org/markup-compatibility/2006">
          <mc:Choice xmlns:p14="http://schemas.microsoft.com/office/powerpoint/2010/main" Requires="p14">
            <p:contentPart p14:bwMode="auto" r:id="rId203">
              <p14:nvContentPartPr>
                <p14:cNvPr id="117" name="Freihand 116">
                  <a:extLst>
                    <a:ext uri="{FF2B5EF4-FFF2-40B4-BE49-F238E27FC236}">
                      <a16:creationId xmlns:a16="http://schemas.microsoft.com/office/drawing/2014/main" id="{DA187B1C-D8B6-97AD-44E8-28C47BD6E384}"/>
                    </a:ext>
                  </a:extLst>
                </p14:cNvPr>
                <p14:cNvContentPartPr/>
                <p14:nvPr/>
              </p14:nvContentPartPr>
              <p14:xfrm>
                <a:off x="8449400" y="4045640"/>
                <a:ext cx="398160" cy="1062360"/>
              </p14:xfrm>
            </p:contentPart>
          </mc:Choice>
          <mc:Fallback>
            <p:pic>
              <p:nvPicPr>
                <p:cNvPr id="117" name="Freihand 116">
                  <a:extLst>
                    <a:ext uri="{FF2B5EF4-FFF2-40B4-BE49-F238E27FC236}">
                      <a16:creationId xmlns:a16="http://schemas.microsoft.com/office/drawing/2014/main" id="{DA187B1C-D8B6-97AD-44E8-28C47BD6E384}"/>
                    </a:ext>
                  </a:extLst>
                </p:cNvPr>
                <p:cNvPicPr/>
                <p:nvPr/>
              </p:nvPicPr>
              <p:blipFill>
                <a:blip r:embed="rId204"/>
                <a:stretch>
                  <a:fillRect/>
                </a:stretch>
              </p:blipFill>
              <p:spPr>
                <a:xfrm>
                  <a:off x="8440760" y="4037000"/>
                  <a:ext cx="415800" cy="1080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8" name="Freihand 117">
                  <a:extLst>
                    <a:ext uri="{FF2B5EF4-FFF2-40B4-BE49-F238E27FC236}">
                      <a16:creationId xmlns:a16="http://schemas.microsoft.com/office/drawing/2014/main" id="{A8B4DB8C-069B-E114-31A1-D411B0B7B363}"/>
                    </a:ext>
                  </a:extLst>
                </p14:cNvPr>
                <p14:cNvContentPartPr/>
                <p14:nvPr/>
              </p14:nvContentPartPr>
              <p14:xfrm>
                <a:off x="8402960" y="4883360"/>
                <a:ext cx="239400" cy="215280"/>
              </p14:xfrm>
            </p:contentPart>
          </mc:Choice>
          <mc:Fallback>
            <p:pic>
              <p:nvPicPr>
                <p:cNvPr id="118" name="Freihand 117">
                  <a:extLst>
                    <a:ext uri="{FF2B5EF4-FFF2-40B4-BE49-F238E27FC236}">
                      <a16:creationId xmlns:a16="http://schemas.microsoft.com/office/drawing/2014/main" id="{A8B4DB8C-069B-E114-31A1-D411B0B7B363}"/>
                    </a:ext>
                  </a:extLst>
                </p:cNvPr>
                <p:cNvPicPr/>
                <p:nvPr/>
              </p:nvPicPr>
              <p:blipFill>
                <a:blip r:embed="rId206"/>
                <a:stretch>
                  <a:fillRect/>
                </a:stretch>
              </p:blipFill>
              <p:spPr>
                <a:xfrm>
                  <a:off x="8393960" y="4874360"/>
                  <a:ext cx="2570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9" name="Freihand 118">
                  <a:extLst>
                    <a:ext uri="{FF2B5EF4-FFF2-40B4-BE49-F238E27FC236}">
                      <a16:creationId xmlns:a16="http://schemas.microsoft.com/office/drawing/2014/main" id="{5AA2B5B9-D027-0E71-2549-593E7D15DD94}"/>
                    </a:ext>
                  </a:extLst>
                </p14:cNvPr>
                <p14:cNvContentPartPr/>
                <p14:nvPr/>
              </p14:nvContentPartPr>
              <p14:xfrm>
                <a:off x="8430680" y="4004240"/>
                <a:ext cx="319320" cy="808560"/>
              </p14:xfrm>
            </p:contentPart>
          </mc:Choice>
          <mc:Fallback>
            <p:pic>
              <p:nvPicPr>
                <p:cNvPr id="119" name="Freihand 118">
                  <a:extLst>
                    <a:ext uri="{FF2B5EF4-FFF2-40B4-BE49-F238E27FC236}">
                      <a16:creationId xmlns:a16="http://schemas.microsoft.com/office/drawing/2014/main" id="{5AA2B5B9-D027-0E71-2549-593E7D15DD94}"/>
                    </a:ext>
                  </a:extLst>
                </p:cNvPr>
                <p:cNvPicPr/>
                <p:nvPr/>
              </p:nvPicPr>
              <p:blipFill>
                <a:blip r:embed="rId208"/>
                <a:stretch>
                  <a:fillRect/>
                </a:stretch>
              </p:blipFill>
              <p:spPr>
                <a:xfrm>
                  <a:off x="8421680" y="3995240"/>
                  <a:ext cx="336960" cy="826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0" name="Freihand 119">
                  <a:extLst>
                    <a:ext uri="{FF2B5EF4-FFF2-40B4-BE49-F238E27FC236}">
                      <a16:creationId xmlns:a16="http://schemas.microsoft.com/office/drawing/2014/main" id="{74085D48-33B7-076D-014A-02771B001230}"/>
                    </a:ext>
                  </a:extLst>
                </p14:cNvPr>
                <p14:cNvContentPartPr/>
                <p14:nvPr/>
              </p14:nvContentPartPr>
              <p14:xfrm>
                <a:off x="8654600" y="4071920"/>
                <a:ext cx="107280" cy="160560"/>
              </p14:xfrm>
            </p:contentPart>
          </mc:Choice>
          <mc:Fallback>
            <p:pic>
              <p:nvPicPr>
                <p:cNvPr id="120" name="Freihand 119">
                  <a:extLst>
                    <a:ext uri="{FF2B5EF4-FFF2-40B4-BE49-F238E27FC236}">
                      <a16:creationId xmlns:a16="http://schemas.microsoft.com/office/drawing/2014/main" id="{74085D48-33B7-076D-014A-02771B001230}"/>
                    </a:ext>
                  </a:extLst>
                </p:cNvPr>
                <p:cNvPicPr/>
                <p:nvPr/>
              </p:nvPicPr>
              <p:blipFill>
                <a:blip r:embed="rId210"/>
                <a:stretch>
                  <a:fillRect/>
                </a:stretch>
              </p:blipFill>
              <p:spPr>
                <a:xfrm>
                  <a:off x="8645600" y="4062920"/>
                  <a:ext cx="124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1" name="Freihand 120">
                  <a:extLst>
                    <a:ext uri="{FF2B5EF4-FFF2-40B4-BE49-F238E27FC236}">
                      <a16:creationId xmlns:a16="http://schemas.microsoft.com/office/drawing/2014/main" id="{363CDA17-7A90-A74C-1C74-95AE2E5A9899}"/>
                    </a:ext>
                  </a:extLst>
                </p14:cNvPr>
                <p14:cNvContentPartPr/>
                <p14:nvPr/>
              </p14:nvContentPartPr>
              <p14:xfrm>
                <a:off x="8357240" y="4673840"/>
                <a:ext cx="287280" cy="265320"/>
              </p14:xfrm>
            </p:contentPart>
          </mc:Choice>
          <mc:Fallback>
            <p:pic>
              <p:nvPicPr>
                <p:cNvPr id="121" name="Freihand 120">
                  <a:extLst>
                    <a:ext uri="{FF2B5EF4-FFF2-40B4-BE49-F238E27FC236}">
                      <a16:creationId xmlns:a16="http://schemas.microsoft.com/office/drawing/2014/main" id="{363CDA17-7A90-A74C-1C74-95AE2E5A9899}"/>
                    </a:ext>
                  </a:extLst>
                </p:cNvPr>
                <p:cNvPicPr/>
                <p:nvPr/>
              </p:nvPicPr>
              <p:blipFill>
                <a:blip r:embed="rId212"/>
                <a:stretch>
                  <a:fillRect/>
                </a:stretch>
              </p:blipFill>
              <p:spPr>
                <a:xfrm>
                  <a:off x="8348600" y="4665200"/>
                  <a:ext cx="3049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7" name="Freihand 156">
                  <a:extLst>
                    <a:ext uri="{FF2B5EF4-FFF2-40B4-BE49-F238E27FC236}">
                      <a16:creationId xmlns:a16="http://schemas.microsoft.com/office/drawing/2014/main" id="{7FFB1DBA-320B-8F5C-7D1C-2CD68E4F2C08}"/>
                    </a:ext>
                  </a:extLst>
                </p14:cNvPr>
                <p14:cNvContentPartPr/>
                <p14:nvPr/>
              </p14:nvContentPartPr>
              <p14:xfrm>
                <a:off x="8469920" y="3189920"/>
                <a:ext cx="724680" cy="2698560"/>
              </p14:xfrm>
            </p:contentPart>
          </mc:Choice>
          <mc:Fallback>
            <p:pic>
              <p:nvPicPr>
                <p:cNvPr id="157" name="Freihand 156">
                  <a:extLst>
                    <a:ext uri="{FF2B5EF4-FFF2-40B4-BE49-F238E27FC236}">
                      <a16:creationId xmlns:a16="http://schemas.microsoft.com/office/drawing/2014/main" id="{7FFB1DBA-320B-8F5C-7D1C-2CD68E4F2C08}"/>
                    </a:ext>
                  </a:extLst>
                </p:cNvPr>
                <p:cNvPicPr/>
                <p:nvPr/>
              </p:nvPicPr>
              <p:blipFill>
                <a:blip r:embed="rId214"/>
                <a:stretch>
                  <a:fillRect/>
                </a:stretch>
              </p:blipFill>
              <p:spPr>
                <a:xfrm>
                  <a:off x="8460920" y="3181280"/>
                  <a:ext cx="742320" cy="2716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8" name="Freihand 157">
                  <a:extLst>
                    <a:ext uri="{FF2B5EF4-FFF2-40B4-BE49-F238E27FC236}">
                      <a16:creationId xmlns:a16="http://schemas.microsoft.com/office/drawing/2014/main" id="{CBD3BF8F-F592-9611-4123-6CCEB11BA66A}"/>
                    </a:ext>
                  </a:extLst>
                </p14:cNvPr>
                <p14:cNvContentPartPr/>
                <p14:nvPr/>
              </p14:nvContentPartPr>
              <p14:xfrm>
                <a:off x="9058520" y="2878160"/>
                <a:ext cx="308880" cy="402120"/>
              </p14:xfrm>
            </p:contentPart>
          </mc:Choice>
          <mc:Fallback>
            <p:pic>
              <p:nvPicPr>
                <p:cNvPr id="158" name="Freihand 157">
                  <a:extLst>
                    <a:ext uri="{FF2B5EF4-FFF2-40B4-BE49-F238E27FC236}">
                      <a16:creationId xmlns:a16="http://schemas.microsoft.com/office/drawing/2014/main" id="{CBD3BF8F-F592-9611-4123-6CCEB11BA66A}"/>
                    </a:ext>
                  </a:extLst>
                </p:cNvPr>
                <p:cNvPicPr/>
                <p:nvPr/>
              </p:nvPicPr>
              <p:blipFill>
                <a:blip r:embed="rId216"/>
                <a:stretch>
                  <a:fillRect/>
                </a:stretch>
              </p:blipFill>
              <p:spPr>
                <a:xfrm>
                  <a:off x="9049880" y="2869160"/>
                  <a:ext cx="32652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9" name="Freihand 158">
                  <a:extLst>
                    <a:ext uri="{FF2B5EF4-FFF2-40B4-BE49-F238E27FC236}">
                      <a16:creationId xmlns:a16="http://schemas.microsoft.com/office/drawing/2014/main" id="{1391934A-A714-7963-D061-9B206363DED2}"/>
                    </a:ext>
                  </a:extLst>
                </p14:cNvPr>
                <p14:cNvContentPartPr/>
                <p14:nvPr/>
              </p14:nvContentPartPr>
              <p14:xfrm>
                <a:off x="9574400" y="2581520"/>
                <a:ext cx="310320" cy="207000"/>
              </p14:xfrm>
            </p:contentPart>
          </mc:Choice>
          <mc:Fallback>
            <p:pic>
              <p:nvPicPr>
                <p:cNvPr id="159" name="Freihand 158">
                  <a:extLst>
                    <a:ext uri="{FF2B5EF4-FFF2-40B4-BE49-F238E27FC236}">
                      <a16:creationId xmlns:a16="http://schemas.microsoft.com/office/drawing/2014/main" id="{1391934A-A714-7963-D061-9B206363DED2}"/>
                    </a:ext>
                  </a:extLst>
                </p:cNvPr>
                <p:cNvPicPr/>
                <p:nvPr/>
              </p:nvPicPr>
              <p:blipFill>
                <a:blip r:embed="rId218"/>
                <a:stretch>
                  <a:fillRect/>
                </a:stretch>
              </p:blipFill>
              <p:spPr>
                <a:xfrm>
                  <a:off x="9565400" y="2572520"/>
                  <a:ext cx="327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0" name="Freihand 159">
                  <a:extLst>
                    <a:ext uri="{FF2B5EF4-FFF2-40B4-BE49-F238E27FC236}">
                      <a16:creationId xmlns:a16="http://schemas.microsoft.com/office/drawing/2014/main" id="{8B1EC314-5F57-DF55-93FC-EB476F4E3144}"/>
                    </a:ext>
                  </a:extLst>
                </p14:cNvPr>
                <p14:cNvContentPartPr/>
                <p14:nvPr/>
              </p14:nvContentPartPr>
              <p14:xfrm>
                <a:off x="9821720" y="2480000"/>
                <a:ext cx="14760" cy="4320"/>
              </p14:xfrm>
            </p:contentPart>
          </mc:Choice>
          <mc:Fallback>
            <p:pic>
              <p:nvPicPr>
                <p:cNvPr id="160" name="Freihand 159">
                  <a:extLst>
                    <a:ext uri="{FF2B5EF4-FFF2-40B4-BE49-F238E27FC236}">
                      <a16:creationId xmlns:a16="http://schemas.microsoft.com/office/drawing/2014/main" id="{8B1EC314-5F57-DF55-93FC-EB476F4E3144}"/>
                    </a:ext>
                  </a:extLst>
                </p:cNvPr>
                <p:cNvPicPr/>
                <p:nvPr/>
              </p:nvPicPr>
              <p:blipFill>
                <a:blip r:embed="rId220"/>
                <a:stretch>
                  <a:fillRect/>
                </a:stretch>
              </p:blipFill>
              <p:spPr>
                <a:xfrm>
                  <a:off x="9813080" y="2471000"/>
                  <a:ext cx="32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3" name="Freihand 162">
                  <a:extLst>
                    <a:ext uri="{FF2B5EF4-FFF2-40B4-BE49-F238E27FC236}">
                      <a16:creationId xmlns:a16="http://schemas.microsoft.com/office/drawing/2014/main" id="{395FBF58-D58A-30C2-59FE-BF55A23C5F02}"/>
                    </a:ext>
                  </a:extLst>
                </p14:cNvPr>
                <p14:cNvContentPartPr/>
                <p14:nvPr/>
              </p14:nvContentPartPr>
              <p14:xfrm>
                <a:off x="10053200" y="2599880"/>
                <a:ext cx="1080" cy="1800"/>
              </p14:xfrm>
            </p:contentPart>
          </mc:Choice>
          <mc:Fallback>
            <p:pic>
              <p:nvPicPr>
                <p:cNvPr id="163" name="Freihand 162">
                  <a:extLst>
                    <a:ext uri="{FF2B5EF4-FFF2-40B4-BE49-F238E27FC236}">
                      <a16:creationId xmlns:a16="http://schemas.microsoft.com/office/drawing/2014/main" id="{395FBF58-D58A-30C2-59FE-BF55A23C5F02}"/>
                    </a:ext>
                  </a:extLst>
                </p:cNvPr>
                <p:cNvPicPr/>
                <p:nvPr/>
              </p:nvPicPr>
              <p:blipFill>
                <a:blip r:embed="rId222"/>
                <a:stretch>
                  <a:fillRect/>
                </a:stretch>
              </p:blipFill>
              <p:spPr>
                <a:xfrm>
                  <a:off x="10044560" y="2590880"/>
                  <a:ext cx="18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4" name="Freihand 163">
                  <a:extLst>
                    <a:ext uri="{FF2B5EF4-FFF2-40B4-BE49-F238E27FC236}">
                      <a16:creationId xmlns:a16="http://schemas.microsoft.com/office/drawing/2014/main" id="{633721BD-AAE5-6D33-AB01-8BE6341AD267}"/>
                    </a:ext>
                  </a:extLst>
                </p14:cNvPr>
                <p14:cNvContentPartPr/>
                <p14:nvPr/>
              </p14:nvContentPartPr>
              <p14:xfrm>
                <a:off x="9976880" y="2557040"/>
                <a:ext cx="134640" cy="183240"/>
              </p14:xfrm>
            </p:contentPart>
          </mc:Choice>
          <mc:Fallback>
            <p:pic>
              <p:nvPicPr>
                <p:cNvPr id="164" name="Freihand 163">
                  <a:extLst>
                    <a:ext uri="{FF2B5EF4-FFF2-40B4-BE49-F238E27FC236}">
                      <a16:creationId xmlns:a16="http://schemas.microsoft.com/office/drawing/2014/main" id="{633721BD-AAE5-6D33-AB01-8BE6341AD267}"/>
                    </a:ext>
                  </a:extLst>
                </p:cNvPr>
                <p:cNvPicPr/>
                <p:nvPr/>
              </p:nvPicPr>
              <p:blipFill>
                <a:blip r:embed="rId224"/>
                <a:stretch>
                  <a:fillRect/>
                </a:stretch>
              </p:blipFill>
              <p:spPr>
                <a:xfrm>
                  <a:off x="9967880" y="2548400"/>
                  <a:ext cx="1522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5" name="Freihand 164">
                  <a:extLst>
                    <a:ext uri="{FF2B5EF4-FFF2-40B4-BE49-F238E27FC236}">
                      <a16:creationId xmlns:a16="http://schemas.microsoft.com/office/drawing/2014/main" id="{8C228FB1-47A6-242B-95CD-189B5E019036}"/>
                    </a:ext>
                  </a:extLst>
                </p14:cNvPr>
                <p14:cNvContentPartPr/>
                <p14:nvPr/>
              </p14:nvContentPartPr>
              <p14:xfrm>
                <a:off x="10161200" y="2548760"/>
                <a:ext cx="188280" cy="368640"/>
              </p14:xfrm>
            </p:contentPart>
          </mc:Choice>
          <mc:Fallback>
            <p:pic>
              <p:nvPicPr>
                <p:cNvPr id="165" name="Freihand 164">
                  <a:extLst>
                    <a:ext uri="{FF2B5EF4-FFF2-40B4-BE49-F238E27FC236}">
                      <a16:creationId xmlns:a16="http://schemas.microsoft.com/office/drawing/2014/main" id="{8C228FB1-47A6-242B-95CD-189B5E019036}"/>
                    </a:ext>
                  </a:extLst>
                </p:cNvPr>
                <p:cNvPicPr/>
                <p:nvPr/>
              </p:nvPicPr>
              <p:blipFill>
                <a:blip r:embed="rId226"/>
                <a:stretch>
                  <a:fillRect/>
                </a:stretch>
              </p:blipFill>
              <p:spPr>
                <a:xfrm>
                  <a:off x="10152200" y="2540120"/>
                  <a:ext cx="20592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6" name="Freihand 165">
                  <a:extLst>
                    <a:ext uri="{FF2B5EF4-FFF2-40B4-BE49-F238E27FC236}">
                      <a16:creationId xmlns:a16="http://schemas.microsoft.com/office/drawing/2014/main" id="{7480AFFA-BE70-24B7-4611-E19861834230}"/>
                    </a:ext>
                  </a:extLst>
                </p14:cNvPr>
                <p14:cNvContentPartPr/>
                <p14:nvPr/>
              </p14:nvContentPartPr>
              <p14:xfrm>
                <a:off x="10417880" y="2433200"/>
                <a:ext cx="697680" cy="271800"/>
              </p14:xfrm>
            </p:contentPart>
          </mc:Choice>
          <mc:Fallback>
            <p:pic>
              <p:nvPicPr>
                <p:cNvPr id="166" name="Freihand 165">
                  <a:extLst>
                    <a:ext uri="{FF2B5EF4-FFF2-40B4-BE49-F238E27FC236}">
                      <a16:creationId xmlns:a16="http://schemas.microsoft.com/office/drawing/2014/main" id="{7480AFFA-BE70-24B7-4611-E19861834230}"/>
                    </a:ext>
                  </a:extLst>
                </p:cNvPr>
                <p:cNvPicPr/>
                <p:nvPr/>
              </p:nvPicPr>
              <p:blipFill>
                <a:blip r:embed="rId228"/>
                <a:stretch>
                  <a:fillRect/>
                </a:stretch>
              </p:blipFill>
              <p:spPr>
                <a:xfrm>
                  <a:off x="10409240" y="2424560"/>
                  <a:ext cx="7153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7" name="Freihand 166">
                  <a:extLst>
                    <a:ext uri="{FF2B5EF4-FFF2-40B4-BE49-F238E27FC236}">
                      <a16:creationId xmlns:a16="http://schemas.microsoft.com/office/drawing/2014/main" id="{826945BD-81DD-DAD0-C863-61F7FD0219ED}"/>
                    </a:ext>
                  </a:extLst>
                </p14:cNvPr>
                <p14:cNvContentPartPr/>
                <p14:nvPr/>
              </p14:nvContentPartPr>
              <p14:xfrm>
                <a:off x="11267840" y="2485040"/>
                <a:ext cx="446760" cy="147960"/>
              </p14:xfrm>
            </p:contentPart>
          </mc:Choice>
          <mc:Fallback>
            <p:pic>
              <p:nvPicPr>
                <p:cNvPr id="167" name="Freihand 166">
                  <a:extLst>
                    <a:ext uri="{FF2B5EF4-FFF2-40B4-BE49-F238E27FC236}">
                      <a16:creationId xmlns:a16="http://schemas.microsoft.com/office/drawing/2014/main" id="{826945BD-81DD-DAD0-C863-61F7FD0219ED}"/>
                    </a:ext>
                  </a:extLst>
                </p:cNvPr>
                <p:cNvPicPr/>
                <p:nvPr/>
              </p:nvPicPr>
              <p:blipFill>
                <a:blip r:embed="rId230"/>
                <a:stretch>
                  <a:fillRect/>
                </a:stretch>
              </p:blipFill>
              <p:spPr>
                <a:xfrm>
                  <a:off x="11259200" y="2476040"/>
                  <a:ext cx="464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8" name="Freihand 167">
                  <a:extLst>
                    <a:ext uri="{FF2B5EF4-FFF2-40B4-BE49-F238E27FC236}">
                      <a16:creationId xmlns:a16="http://schemas.microsoft.com/office/drawing/2014/main" id="{52B687DB-AA52-682A-25A7-C0F35AF3A4E1}"/>
                    </a:ext>
                  </a:extLst>
                </p14:cNvPr>
                <p14:cNvContentPartPr/>
                <p14:nvPr/>
              </p14:nvContentPartPr>
              <p14:xfrm>
                <a:off x="11678960" y="2397200"/>
                <a:ext cx="32400" cy="24480"/>
              </p14:xfrm>
            </p:contentPart>
          </mc:Choice>
          <mc:Fallback>
            <p:pic>
              <p:nvPicPr>
                <p:cNvPr id="168" name="Freihand 167">
                  <a:extLst>
                    <a:ext uri="{FF2B5EF4-FFF2-40B4-BE49-F238E27FC236}">
                      <a16:creationId xmlns:a16="http://schemas.microsoft.com/office/drawing/2014/main" id="{52B687DB-AA52-682A-25A7-C0F35AF3A4E1}"/>
                    </a:ext>
                  </a:extLst>
                </p:cNvPr>
                <p:cNvPicPr/>
                <p:nvPr/>
              </p:nvPicPr>
              <p:blipFill>
                <a:blip r:embed="rId232"/>
                <a:stretch>
                  <a:fillRect/>
                </a:stretch>
              </p:blipFill>
              <p:spPr>
                <a:xfrm>
                  <a:off x="11670320" y="2388560"/>
                  <a:ext cx="50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9" name="Freihand 168">
                  <a:extLst>
                    <a:ext uri="{FF2B5EF4-FFF2-40B4-BE49-F238E27FC236}">
                      <a16:creationId xmlns:a16="http://schemas.microsoft.com/office/drawing/2014/main" id="{591FC4E3-E459-0A44-CE7D-4873C3B58DDE}"/>
                    </a:ext>
                  </a:extLst>
                </p14:cNvPr>
                <p14:cNvContentPartPr/>
                <p14:nvPr/>
              </p14:nvContentPartPr>
              <p14:xfrm>
                <a:off x="11786600" y="2412680"/>
                <a:ext cx="171720" cy="124560"/>
              </p14:xfrm>
            </p:contentPart>
          </mc:Choice>
          <mc:Fallback>
            <p:pic>
              <p:nvPicPr>
                <p:cNvPr id="169" name="Freihand 168">
                  <a:extLst>
                    <a:ext uri="{FF2B5EF4-FFF2-40B4-BE49-F238E27FC236}">
                      <a16:creationId xmlns:a16="http://schemas.microsoft.com/office/drawing/2014/main" id="{591FC4E3-E459-0A44-CE7D-4873C3B58DDE}"/>
                    </a:ext>
                  </a:extLst>
                </p:cNvPr>
                <p:cNvPicPr/>
                <p:nvPr/>
              </p:nvPicPr>
              <p:blipFill>
                <a:blip r:embed="rId234"/>
                <a:stretch>
                  <a:fillRect/>
                </a:stretch>
              </p:blipFill>
              <p:spPr>
                <a:xfrm>
                  <a:off x="11777600" y="2404040"/>
                  <a:ext cx="189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0" name="Freihand 169">
                  <a:extLst>
                    <a:ext uri="{FF2B5EF4-FFF2-40B4-BE49-F238E27FC236}">
                      <a16:creationId xmlns:a16="http://schemas.microsoft.com/office/drawing/2014/main" id="{E4AC1A39-3FA3-8B9B-7E9A-C0DBF7F08375}"/>
                    </a:ext>
                  </a:extLst>
                </p14:cNvPr>
                <p14:cNvContentPartPr/>
                <p14:nvPr/>
              </p14:nvContentPartPr>
              <p14:xfrm>
                <a:off x="9585560" y="2867000"/>
                <a:ext cx="455040" cy="304560"/>
              </p14:xfrm>
            </p:contentPart>
          </mc:Choice>
          <mc:Fallback>
            <p:pic>
              <p:nvPicPr>
                <p:cNvPr id="170" name="Freihand 169">
                  <a:extLst>
                    <a:ext uri="{FF2B5EF4-FFF2-40B4-BE49-F238E27FC236}">
                      <a16:creationId xmlns:a16="http://schemas.microsoft.com/office/drawing/2014/main" id="{E4AC1A39-3FA3-8B9B-7E9A-C0DBF7F08375}"/>
                    </a:ext>
                  </a:extLst>
                </p:cNvPr>
                <p:cNvPicPr/>
                <p:nvPr/>
              </p:nvPicPr>
              <p:blipFill>
                <a:blip r:embed="rId236"/>
                <a:stretch>
                  <a:fillRect/>
                </a:stretch>
              </p:blipFill>
              <p:spPr>
                <a:xfrm>
                  <a:off x="9576560" y="2858000"/>
                  <a:ext cx="4726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1" name="Freihand 170">
                  <a:extLst>
                    <a:ext uri="{FF2B5EF4-FFF2-40B4-BE49-F238E27FC236}">
                      <a16:creationId xmlns:a16="http://schemas.microsoft.com/office/drawing/2014/main" id="{73C78483-F963-5CFE-3758-260A214CCE25}"/>
                    </a:ext>
                  </a:extLst>
                </p14:cNvPr>
                <p14:cNvContentPartPr/>
                <p14:nvPr/>
              </p14:nvContentPartPr>
              <p14:xfrm>
                <a:off x="10069760" y="2984360"/>
                <a:ext cx="169200" cy="99000"/>
              </p14:xfrm>
            </p:contentPart>
          </mc:Choice>
          <mc:Fallback>
            <p:pic>
              <p:nvPicPr>
                <p:cNvPr id="171" name="Freihand 170">
                  <a:extLst>
                    <a:ext uri="{FF2B5EF4-FFF2-40B4-BE49-F238E27FC236}">
                      <a16:creationId xmlns:a16="http://schemas.microsoft.com/office/drawing/2014/main" id="{73C78483-F963-5CFE-3758-260A214CCE25}"/>
                    </a:ext>
                  </a:extLst>
                </p:cNvPr>
                <p:cNvPicPr/>
                <p:nvPr/>
              </p:nvPicPr>
              <p:blipFill>
                <a:blip r:embed="rId238"/>
                <a:stretch>
                  <a:fillRect/>
                </a:stretch>
              </p:blipFill>
              <p:spPr>
                <a:xfrm>
                  <a:off x="10060760" y="2975720"/>
                  <a:ext cx="186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4" name="Freihand 173">
                  <a:extLst>
                    <a:ext uri="{FF2B5EF4-FFF2-40B4-BE49-F238E27FC236}">
                      <a16:creationId xmlns:a16="http://schemas.microsoft.com/office/drawing/2014/main" id="{BE18B5E9-EAB6-FD0B-650F-7E34399F3ADD}"/>
                    </a:ext>
                  </a:extLst>
                </p14:cNvPr>
                <p14:cNvContentPartPr/>
                <p14:nvPr/>
              </p14:nvContentPartPr>
              <p14:xfrm>
                <a:off x="10352720" y="2800040"/>
                <a:ext cx="172800" cy="286920"/>
              </p14:xfrm>
            </p:contentPart>
          </mc:Choice>
          <mc:Fallback>
            <p:pic>
              <p:nvPicPr>
                <p:cNvPr id="174" name="Freihand 173">
                  <a:extLst>
                    <a:ext uri="{FF2B5EF4-FFF2-40B4-BE49-F238E27FC236}">
                      <a16:creationId xmlns:a16="http://schemas.microsoft.com/office/drawing/2014/main" id="{BE18B5E9-EAB6-FD0B-650F-7E34399F3ADD}"/>
                    </a:ext>
                  </a:extLst>
                </p:cNvPr>
                <p:cNvPicPr/>
                <p:nvPr/>
              </p:nvPicPr>
              <p:blipFill>
                <a:blip r:embed="rId240"/>
                <a:stretch>
                  <a:fillRect/>
                </a:stretch>
              </p:blipFill>
              <p:spPr>
                <a:xfrm>
                  <a:off x="10343720" y="2791400"/>
                  <a:ext cx="1904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5" name="Freihand 174">
                  <a:extLst>
                    <a:ext uri="{FF2B5EF4-FFF2-40B4-BE49-F238E27FC236}">
                      <a16:creationId xmlns:a16="http://schemas.microsoft.com/office/drawing/2014/main" id="{C80187CD-45B2-B298-698A-968A1FD08E7E}"/>
                    </a:ext>
                  </a:extLst>
                </p14:cNvPr>
                <p14:cNvContentPartPr/>
                <p14:nvPr/>
              </p14:nvContentPartPr>
              <p14:xfrm>
                <a:off x="10521920" y="2950160"/>
                <a:ext cx="150120" cy="243000"/>
              </p14:xfrm>
            </p:contentPart>
          </mc:Choice>
          <mc:Fallback>
            <p:pic>
              <p:nvPicPr>
                <p:cNvPr id="175" name="Freihand 174">
                  <a:extLst>
                    <a:ext uri="{FF2B5EF4-FFF2-40B4-BE49-F238E27FC236}">
                      <a16:creationId xmlns:a16="http://schemas.microsoft.com/office/drawing/2014/main" id="{C80187CD-45B2-B298-698A-968A1FD08E7E}"/>
                    </a:ext>
                  </a:extLst>
                </p:cNvPr>
                <p:cNvPicPr/>
                <p:nvPr/>
              </p:nvPicPr>
              <p:blipFill>
                <a:blip r:embed="rId242"/>
                <a:stretch>
                  <a:fillRect/>
                </a:stretch>
              </p:blipFill>
              <p:spPr>
                <a:xfrm>
                  <a:off x="10512920" y="2941160"/>
                  <a:ext cx="1677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6" name="Freihand 175">
                  <a:extLst>
                    <a:ext uri="{FF2B5EF4-FFF2-40B4-BE49-F238E27FC236}">
                      <a16:creationId xmlns:a16="http://schemas.microsoft.com/office/drawing/2014/main" id="{D8F6CD82-70E0-B1D3-0F08-F942C5B07222}"/>
                    </a:ext>
                  </a:extLst>
                </p14:cNvPr>
                <p14:cNvContentPartPr/>
                <p14:nvPr/>
              </p14:nvContentPartPr>
              <p14:xfrm>
                <a:off x="10719200" y="2964920"/>
                <a:ext cx="83520" cy="79200"/>
              </p14:xfrm>
            </p:contentPart>
          </mc:Choice>
          <mc:Fallback>
            <p:pic>
              <p:nvPicPr>
                <p:cNvPr id="176" name="Freihand 175">
                  <a:extLst>
                    <a:ext uri="{FF2B5EF4-FFF2-40B4-BE49-F238E27FC236}">
                      <a16:creationId xmlns:a16="http://schemas.microsoft.com/office/drawing/2014/main" id="{D8F6CD82-70E0-B1D3-0F08-F942C5B07222}"/>
                    </a:ext>
                  </a:extLst>
                </p:cNvPr>
                <p:cNvPicPr/>
                <p:nvPr/>
              </p:nvPicPr>
              <p:blipFill>
                <a:blip r:embed="rId244"/>
                <a:stretch>
                  <a:fillRect/>
                </a:stretch>
              </p:blipFill>
              <p:spPr>
                <a:xfrm>
                  <a:off x="10710200" y="2956280"/>
                  <a:ext cx="101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7" name="Freihand 176">
                  <a:extLst>
                    <a:ext uri="{FF2B5EF4-FFF2-40B4-BE49-F238E27FC236}">
                      <a16:creationId xmlns:a16="http://schemas.microsoft.com/office/drawing/2014/main" id="{1E9A2E5F-8E90-3208-8BE3-67C91872B7A5}"/>
                    </a:ext>
                  </a:extLst>
                </p14:cNvPr>
                <p14:cNvContentPartPr/>
                <p14:nvPr/>
              </p14:nvContentPartPr>
              <p14:xfrm>
                <a:off x="10840880" y="2801120"/>
                <a:ext cx="398880" cy="214920"/>
              </p14:xfrm>
            </p:contentPart>
          </mc:Choice>
          <mc:Fallback>
            <p:pic>
              <p:nvPicPr>
                <p:cNvPr id="177" name="Freihand 176">
                  <a:extLst>
                    <a:ext uri="{FF2B5EF4-FFF2-40B4-BE49-F238E27FC236}">
                      <a16:creationId xmlns:a16="http://schemas.microsoft.com/office/drawing/2014/main" id="{1E9A2E5F-8E90-3208-8BE3-67C91872B7A5}"/>
                    </a:ext>
                  </a:extLst>
                </p:cNvPr>
                <p:cNvPicPr/>
                <p:nvPr/>
              </p:nvPicPr>
              <p:blipFill>
                <a:blip r:embed="rId246"/>
                <a:stretch>
                  <a:fillRect/>
                </a:stretch>
              </p:blipFill>
              <p:spPr>
                <a:xfrm>
                  <a:off x="10831880" y="2792120"/>
                  <a:ext cx="4165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8" name="Freihand 177">
                  <a:extLst>
                    <a:ext uri="{FF2B5EF4-FFF2-40B4-BE49-F238E27FC236}">
                      <a16:creationId xmlns:a16="http://schemas.microsoft.com/office/drawing/2014/main" id="{C93B6389-E8BF-9B02-905B-284A23BC940F}"/>
                    </a:ext>
                  </a:extLst>
                </p14:cNvPr>
                <p14:cNvContentPartPr/>
                <p14:nvPr/>
              </p14:nvContentPartPr>
              <p14:xfrm>
                <a:off x="10938080" y="2736680"/>
                <a:ext cx="50040" cy="6840"/>
              </p14:xfrm>
            </p:contentPart>
          </mc:Choice>
          <mc:Fallback>
            <p:pic>
              <p:nvPicPr>
                <p:cNvPr id="178" name="Freihand 177">
                  <a:extLst>
                    <a:ext uri="{FF2B5EF4-FFF2-40B4-BE49-F238E27FC236}">
                      <a16:creationId xmlns:a16="http://schemas.microsoft.com/office/drawing/2014/main" id="{C93B6389-E8BF-9B02-905B-284A23BC940F}"/>
                    </a:ext>
                  </a:extLst>
                </p:cNvPr>
                <p:cNvPicPr/>
                <p:nvPr/>
              </p:nvPicPr>
              <p:blipFill>
                <a:blip r:embed="rId248"/>
                <a:stretch>
                  <a:fillRect/>
                </a:stretch>
              </p:blipFill>
              <p:spPr>
                <a:xfrm>
                  <a:off x="10929080" y="2727680"/>
                  <a:ext cx="67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9" name="Freihand 178">
                  <a:extLst>
                    <a:ext uri="{FF2B5EF4-FFF2-40B4-BE49-F238E27FC236}">
                      <a16:creationId xmlns:a16="http://schemas.microsoft.com/office/drawing/2014/main" id="{940E2583-6023-CDDE-32C1-7275BEFC5A7A}"/>
                    </a:ext>
                  </a:extLst>
                </p14:cNvPr>
                <p14:cNvContentPartPr/>
                <p14:nvPr/>
              </p14:nvContentPartPr>
              <p14:xfrm>
                <a:off x="9533000" y="3299360"/>
                <a:ext cx="447840" cy="185760"/>
              </p14:xfrm>
            </p:contentPart>
          </mc:Choice>
          <mc:Fallback>
            <p:pic>
              <p:nvPicPr>
                <p:cNvPr id="179" name="Freihand 178">
                  <a:extLst>
                    <a:ext uri="{FF2B5EF4-FFF2-40B4-BE49-F238E27FC236}">
                      <a16:creationId xmlns:a16="http://schemas.microsoft.com/office/drawing/2014/main" id="{940E2583-6023-CDDE-32C1-7275BEFC5A7A}"/>
                    </a:ext>
                  </a:extLst>
                </p:cNvPr>
                <p:cNvPicPr/>
                <p:nvPr/>
              </p:nvPicPr>
              <p:blipFill>
                <a:blip r:embed="rId250"/>
                <a:stretch>
                  <a:fillRect/>
                </a:stretch>
              </p:blipFill>
              <p:spPr>
                <a:xfrm>
                  <a:off x="9524360" y="3290720"/>
                  <a:ext cx="465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0" name="Freihand 179">
                  <a:extLst>
                    <a:ext uri="{FF2B5EF4-FFF2-40B4-BE49-F238E27FC236}">
                      <a16:creationId xmlns:a16="http://schemas.microsoft.com/office/drawing/2014/main" id="{E9D6B037-846C-EB60-F733-26200947AE42}"/>
                    </a:ext>
                  </a:extLst>
                </p14:cNvPr>
                <p14:cNvContentPartPr/>
                <p14:nvPr/>
              </p14:nvContentPartPr>
              <p14:xfrm>
                <a:off x="10020440" y="3297200"/>
                <a:ext cx="134280" cy="134280"/>
              </p14:xfrm>
            </p:contentPart>
          </mc:Choice>
          <mc:Fallback>
            <p:pic>
              <p:nvPicPr>
                <p:cNvPr id="180" name="Freihand 179">
                  <a:extLst>
                    <a:ext uri="{FF2B5EF4-FFF2-40B4-BE49-F238E27FC236}">
                      <a16:creationId xmlns:a16="http://schemas.microsoft.com/office/drawing/2014/main" id="{E9D6B037-846C-EB60-F733-26200947AE42}"/>
                    </a:ext>
                  </a:extLst>
                </p:cNvPr>
                <p:cNvPicPr/>
                <p:nvPr/>
              </p:nvPicPr>
              <p:blipFill>
                <a:blip r:embed="rId252"/>
                <a:stretch>
                  <a:fillRect/>
                </a:stretch>
              </p:blipFill>
              <p:spPr>
                <a:xfrm>
                  <a:off x="10011800" y="3288560"/>
                  <a:ext cx="151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1" name="Freihand 180">
                  <a:extLst>
                    <a:ext uri="{FF2B5EF4-FFF2-40B4-BE49-F238E27FC236}">
                      <a16:creationId xmlns:a16="http://schemas.microsoft.com/office/drawing/2014/main" id="{9E276813-83E7-0319-92DE-C48267D24E73}"/>
                    </a:ext>
                  </a:extLst>
                </p14:cNvPr>
                <p14:cNvContentPartPr/>
                <p14:nvPr/>
              </p14:nvContentPartPr>
              <p14:xfrm>
                <a:off x="10201160" y="3299720"/>
                <a:ext cx="585000" cy="110160"/>
              </p14:xfrm>
            </p:contentPart>
          </mc:Choice>
          <mc:Fallback>
            <p:pic>
              <p:nvPicPr>
                <p:cNvPr id="181" name="Freihand 180">
                  <a:extLst>
                    <a:ext uri="{FF2B5EF4-FFF2-40B4-BE49-F238E27FC236}">
                      <a16:creationId xmlns:a16="http://schemas.microsoft.com/office/drawing/2014/main" id="{9E276813-83E7-0319-92DE-C48267D24E73}"/>
                    </a:ext>
                  </a:extLst>
                </p:cNvPr>
                <p:cNvPicPr/>
                <p:nvPr/>
              </p:nvPicPr>
              <p:blipFill>
                <a:blip r:embed="rId254"/>
                <a:stretch>
                  <a:fillRect/>
                </a:stretch>
              </p:blipFill>
              <p:spPr>
                <a:xfrm>
                  <a:off x="10192520" y="3290720"/>
                  <a:ext cx="602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2" name="Freihand 181">
                  <a:extLst>
                    <a:ext uri="{FF2B5EF4-FFF2-40B4-BE49-F238E27FC236}">
                      <a16:creationId xmlns:a16="http://schemas.microsoft.com/office/drawing/2014/main" id="{8115AC2A-FDDD-C8B2-D1B7-2E77CBA9AE9E}"/>
                    </a:ext>
                  </a:extLst>
                </p14:cNvPr>
                <p14:cNvContentPartPr/>
                <p14:nvPr/>
              </p14:nvContentPartPr>
              <p14:xfrm>
                <a:off x="10871120" y="3289280"/>
                <a:ext cx="172440" cy="56160"/>
              </p14:xfrm>
            </p:contentPart>
          </mc:Choice>
          <mc:Fallback>
            <p:pic>
              <p:nvPicPr>
                <p:cNvPr id="182" name="Freihand 181">
                  <a:extLst>
                    <a:ext uri="{FF2B5EF4-FFF2-40B4-BE49-F238E27FC236}">
                      <a16:creationId xmlns:a16="http://schemas.microsoft.com/office/drawing/2014/main" id="{8115AC2A-FDDD-C8B2-D1B7-2E77CBA9AE9E}"/>
                    </a:ext>
                  </a:extLst>
                </p:cNvPr>
                <p:cNvPicPr/>
                <p:nvPr/>
              </p:nvPicPr>
              <p:blipFill>
                <a:blip r:embed="rId256"/>
                <a:stretch>
                  <a:fillRect/>
                </a:stretch>
              </p:blipFill>
              <p:spPr>
                <a:xfrm>
                  <a:off x="10862480" y="3280640"/>
                  <a:ext cx="190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3" name="Freihand 182">
                  <a:extLst>
                    <a:ext uri="{FF2B5EF4-FFF2-40B4-BE49-F238E27FC236}">
                      <a16:creationId xmlns:a16="http://schemas.microsoft.com/office/drawing/2014/main" id="{B11947EE-C3F6-75DF-E794-2E6E24E1DDF5}"/>
                    </a:ext>
                  </a:extLst>
                </p14:cNvPr>
                <p14:cNvContentPartPr/>
                <p14:nvPr/>
              </p14:nvContentPartPr>
              <p14:xfrm>
                <a:off x="9436160" y="3616520"/>
                <a:ext cx="171360" cy="277560"/>
              </p14:xfrm>
            </p:contentPart>
          </mc:Choice>
          <mc:Fallback>
            <p:pic>
              <p:nvPicPr>
                <p:cNvPr id="183" name="Freihand 182">
                  <a:extLst>
                    <a:ext uri="{FF2B5EF4-FFF2-40B4-BE49-F238E27FC236}">
                      <a16:creationId xmlns:a16="http://schemas.microsoft.com/office/drawing/2014/main" id="{B11947EE-C3F6-75DF-E794-2E6E24E1DDF5}"/>
                    </a:ext>
                  </a:extLst>
                </p:cNvPr>
                <p:cNvPicPr/>
                <p:nvPr/>
              </p:nvPicPr>
              <p:blipFill>
                <a:blip r:embed="rId258"/>
                <a:stretch>
                  <a:fillRect/>
                </a:stretch>
              </p:blipFill>
              <p:spPr>
                <a:xfrm>
                  <a:off x="9427520" y="3607520"/>
                  <a:ext cx="1890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4" name="Freihand 183">
                  <a:extLst>
                    <a:ext uri="{FF2B5EF4-FFF2-40B4-BE49-F238E27FC236}">
                      <a16:creationId xmlns:a16="http://schemas.microsoft.com/office/drawing/2014/main" id="{ADE72D11-2A74-E4E1-A332-78998A4D1554}"/>
                    </a:ext>
                  </a:extLst>
                </p14:cNvPr>
                <p14:cNvContentPartPr/>
                <p14:nvPr/>
              </p14:nvContentPartPr>
              <p14:xfrm>
                <a:off x="9715880" y="3683120"/>
                <a:ext cx="110880" cy="202680"/>
              </p14:xfrm>
            </p:contentPart>
          </mc:Choice>
          <mc:Fallback>
            <p:pic>
              <p:nvPicPr>
                <p:cNvPr id="184" name="Freihand 183">
                  <a:extLst>
                    <a:ext uri="{FF2B5EF4-FFF2-40B4-BE49-F238E27FC236}">
                      <a16:creationId xmlns:a16="http://schemas.microsoft.com/office/drawing/2014/main" id="{ADE72D11-2A74-E4E1-A332-78998A4D1554}"/>
                    </a:ext>
                  </a:extLst>
                </p:cNvPr>
                <p:cNvPicPr/>
                <p:nvPr/>
              </p:nvPicPr>
              <p:blipFill>
                <a:blip r:embed="rId260"/>
                <a:stretch>
                  <a:fillRect/>
                </a:stretch>
              </p:blipFill>
              <p:spPr>
                <a:xfrm>
                  <a:off x="9706880" y="3674480"/>
                  <a:ext cx="1285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5" name="Freihand 184">
                  <a:extLst>
                    <a:ext uri="{FF2B5EF4-FFF2-40B4-BE49-F238E27FC236}">
                      <a16:creationId xmlns:a16="http://schemas.microsoft.com/office/drawing/2014/main" id="{2C2B046A-C5F9-10DD-C5AF-15940213F95F}"/>
                    </a:ext>
                  </a:extLst>
                </p14:cNvPr>
                <p14:cNvContentPartPr/>
                <p14:nvPr/>
              </p14:nvContentPartPr>
              <p14:xfrm>
                <a:off x="9962480" y="3633440"/>
                <a:ext cx="88920" cy="228960"/>
              </p14:xfrm>
            </p:contentPart>
          </mc:Choice>
          <mc:Fallback>
            <p:pic>
              <p:nvPicPr>
                <p:cNvPr id="185" name="Freihand 184">
                  <a:extLst>
                    <a:ext uri="{FF2B5EF4-FFF2-40B4-BE49-F238E27FC236}">
                      <a16:creationId xmlns:a16="http://schemas.microsoft.com/office/drawing/2014/main" id="{2C2B046A-C5F9-10DD-C5AF-15940213F95F}"/>
                    </a:ext>
                  </a:extLst>
                </p:cNvPr>
                <p:cNvPicPr/>
                <p:nvPr/>
              </p:nvPicPr>
              <p:blipFill>
                <a:blip r:embed="rId262"/>
                <a:stretch>
                  <a:fillRect/>
                </a:stretch>
              </p:blipFill>
              <p:spPr>
                <a:xfrm>
                  <a:off x="9953480" y="3624800"/>
                  <a:ext cx="1065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6" name="Freihand 185">
                  <a:extLst>
                    <a:ext uri="{FF2B5EF4-FFF2-40B4-BE49-F238E27FC236}">
                      <a16:creationId xmlns:a16="http://schemas.microsoft.com/office/drawing/2014/main" id="{9E44F956-0E65-0F43-2F27-A45CC31D913D}"/>
                    </a:ext>
                  </a:extLst>
                </p14:cNvPr>
                <p14:cNvContentPartPr/>
                <p14:nvPr/>
              </p14:nvContentPartPr>
              <p14:xfrm>
                <a:off x="10289720" y="3652880"/>
                <a:ext cx="17280" cy="227520"/>
              </p14:xfrm>
            </p:contentPart>
          </mc:Choice>
          <mc:Fallback>
            <p:pic>
              <p:nvPicPr>
                <p:cNvPr id="186" name="Freihand 185">
                  <a:extLst>
                    <a:ext uri="{FF2B5EF4-FFF2-40B4-BE49-F238E27FC236}">
                      <a16:creationId xmlns:a16="http://schemas.microsoft.com/office/drawing/2014/main" id="{9E44F956-0E65-0F43-2F27-A45CC31D913D}"/>
                    </a:ext>
                  </a:extLst>
                </p:cNvPr>
                <p:cNvPicPr/>
                <p:nvPr/>
              </p:nvPicPr>
              <p:blipFill>
                <a:blip r:embed="rId264"/>
                <a:stretch>
                  <a:fillRect/>
                </a:stretch>
              </p:blipFill>
              <p:spPr>
                <a:xfrm>
                  <a:off x="10280720" y="3644240"/>
                  <a:ext cx="349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7" name="Freihand 186">
                  <a:extLst>
                    <a:ext uri="{FF2B5EF4-FFF2-40B4-BE49-F238E27FC236}">
                      <a16:creationId xmlns:a16="http://schemas.microsoft.com/office/drawing/2014/main" id="{ABB6B3F5-DCFE-C646-A65D-6E88DCFFCC26}"/>
                    </a:ext>
                  </a:extLst>
                </p14:cNvPr>
                <p14:cNvContentPartPr/>
                <p14:nvPr/>
              </p14:nvContentPartPr>
              <p14:xfrm>
                <a:off x="10237520" y="3781040"/>
                <a:ext cx="118440" cy="41400"/>
              </p14:xfrm>
            </p:contentPart>
          </mc:Choice>
          <mc:Fallback>
            <p:pic>
              <p:nvPicPr>
                <p:cNvPr id="187" name="Freihand 186">
                  <a:extLst>
                    <a:ext uri="{FF2B5EF4-FFF2-40B4-BE49-F238E27FC236}">
                      <a16:creationId xmlns:a16="http://schemas.microsoft.com/office/drawing/2014/main" id="{ABB6B3F5-DCFE-C646-A65D-6E88DCFFCC26}"/>
                    </a:ext>
                  </a:extLst>
                </p:cNvPr>
                <p:cNvPicPr/>
                <p:nvPr/>
              </p:nvPicPr>
              <p:blipFill>
                <a:blip r:embed="rId266"/>
                <a:stretch>
                  <a:fillRect/>
                </a:stretch>
              </p:blipFill>
              <p:spPr>
                <a:xfrm>
                  <a:off x="10228520" y="3772040"/>
                  <a:ext cx="136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8" name="Freihand 187">
                  <a:extLst>
                    <a:ext uri="{FF2B5EF4-FFF2-40B4-BE49-F238E27FC236}">
                      <a16:creationId xmlns:a16="http://schemas.microsoft.com/office/drawing/2014/main" id="{44D82416-F1C1-B612-4E14-1F90B3DFC39C}"/>
                    </a:ext>
                  </a:extLst>
                </p14:cNvPr>
                <p14:cNvContentPartPr/>
                <p14:nvPr/>
              </p14:nvContentPartPr>
              <p14:xfrm>
                <a:off x="10473320" y="3585200"/>
                <a:ext cx="304920" cy="265320"/>
              </p14:xfrm>
            </p:contentPart>
          </mc:Choice>
          <mc:Fallback>
            <p:pic>
              <p:nvPicPr>
                <p:cNvPr id="188" name="Freihand 187">
                  <a:extLst>
                    <a:ext uri="{FF2B5EF4-FFF2-40B4-BE49-F238E27FC236}">
                      <a16:creationId xmlns:a16="http://schemas.microsoft.com/office/drawing/2014/main" id="{44D82416-F1C1-B612-4E14-1F90B3DFC39C}"/>
                    </a:ext>
                  </a:extLst>
                </p:cNvPr>
                <p:cNvPicPr/>
                <p:nvPr/>
              </p:nvPicPr>
              <p:blipFill>
                <a:blip r:embed="rId268"/>
                <a:stretch>
                  <a:fillRect/>
                </a:stretch>
              </p:blipFill>
              <p:spPr>
                <a:xfrm>
                  <a:off x="10464320" y="3576200"/>
                  <a:ext cx="3225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9" name="Freihand 188">
                  <a:extLst>
                    <a:ext uri="{FF2B5EF4-FFF2-40B4-BE49-F238E27FC236}">
                      <a16:creationId xmlns:a16="http://schemas.microsoft.com/office/drawing/2014/main" id="{18BCE081-7FDE-69D9-2489-FC7955BFFA68}"/>
                    </a:ext>
                  </a:extLst>
                </p14:cNvPr>
                <p14:cNvContentPartPr/>
                <p14:nvPr/>
              </p14:nvContentPartPr>
              <p14:xfrm>
                <a:off x="10678880" y="3681320"/>
                <a:ext cx="189720" cy="58320"/>
              </p14:xfrm>
            </p:contentPart>
          </mc:Choice>
          <mc:Fallback>
            <p:pic>
              <p:nvPicPr>
                <p:cNvPr id="189" name="Freihand 188">
                  <a:extLst>
                    <a:ext uri="{FF2B5EF4-FFF2-40B4-BE49-F238E27FC236}">
                      <a16:creationId xmlns:a16="http://schemas.microsoft.com/office/drawing/2014/main" id="{18BCE081-7FDE-69D9-2489-FC7955BFFA68}"/>
                    </a:ext>
                  </a:extLst>
                </p:cNvPr>
                <p:cNvPicPr/>
                <p:nvPr/>
              </p:nvPicPr>
              <p:blipFill>
                <a:blip r:embed="rId270"/>
                <a:stretch>
                  <a:fillRect/>
                </a:stretch>
              </p:blipFill>
              <p:spPr>
                <a:xfrm>
                  <a:off x="10669880" y="3672320"/>
                  <a:ext cx="207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0" name="Freihand 189">
                  <a:extLst>
                    <a:ext uri="{FF2B5EF4-FFF2-40B4-BE49-F238E27FC236}">
                      <a16:creationId xmlns:a16="http://schemas.microsoft.com/office/drawing/2014/main" id="{4F0DA142-DC47-F4AF-EDC9-9BBC768E32C5}"/>
                    </a:ext>
                  </a:extLst>
                </p14:cNvPr>
                <p14:cNvContentPartPr/>
                <p14:nvPr/>
              </p14:nvContentPartPr>
              <p14:xfrm>
                <a:off x="10910000" y="3570800"/>
                <a:ext cx="117000" cy="241560"/>
              </p14:xfrm>
            </p:contentPart>
          </mc:Choice>
          <mc:Fallback>
            <p:pic>
              <p:nvPicPr>
                <p:cNvPr id="190" name="Freihand 189">
                  <a:extLst>
                    <a:ext uri="{FF2B5EF4-FFF2-40B4-BE49-F238E27FC236}">
                      <a16:creationId xmlns:a16="http://schemas.microsoft.com/office/drawing/2014/main" id="{4F0DA142-DC47-F4AF-EDC9-9BBC768E32C5}"/>
                    </a:ext>
                  </a:extLst>
                </p:cNvPr>
                <p:cNvPicPr/>
                <p:nvPr/>
              </p:nvPicPr>
              <p:blipFill>
                <a:blip r:embed="rId272"/>
                <a:stretch>
                  <a:fillRect/>
                </a:stretch>
              </p:blipFill>
              <p:spPr>
                <a:xfrm>
                  <a:off x="10901360" y="3561800"/>
                  <a:ext cx="1346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1" name="Freihand 190">
                  <a:extLst>
                    <a:ext uri="{FF2B5EF4-FFF2-40B4-BE49-F238E27FC236}">
                      <a16:creationId xmlns:a16="http://schemas.microsoft.com/office/drawing/2014/main" id="{1D6C25A7-626E-0593-4433-C4ADA285EDC9}"/>
                    </a:ext>
                  </a:extLst>
                </p14:cNvPr>
                <p14:cNvContentPartPr/>
                <p14:nvPr/>
              </p14:nvContentPartPr>
              <p14:xfrm>
                <a:off x="11100800" y="3637760"/>
                <a:ext cx="231840" cy="168120"/>
              </p14:xfrm>
            </p:contentPart>
          </mc:Choice>
          <mc:Fallback>
            <p:pic>
              <p:nvPicPr>
                <p:cNvPr id="191" name="Freihand 190">
                  <a:extLst>
                    <a:ext uri="{FF2B5EF4-FFF2-40B4-BE49-F238E27FC236}">
                      <a16:creationId xmlns:a16="http://schemas.microsoft.com/office/drawing/2014/main" id="{1D6C25A7-626E-0593-4433-C4ADA285EDC9}"/>
                    </a:ext>
                  </a:extLst>
                </p:cNvPr>
                <p:cNvPicPr/>
                <p:nvPr/>
              </p:nvPicPr>
              <p:blipFill>
                <a:blip r:embed="rId274"/>
                <a:stretch>
                  <a:fillRect/>
                </a:stretch>
              </p:blipFill>
              <p:spPr>
                <a:xfrm>
                  <a:off x="11091800" y="3629120"/>
                  <a:ext cx="249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2" name="Freihand 191">
                  <a:extLst>
                    <a:ext uri="{FF2B5EF4-FFF2-40B4-BE49-F238E27FC236}">
                      <a16:creationId xmlns:a16="http://schemas.microsoft.com/office/drawing/2014/main" id="{4F95C632-427E-D9F2-8B4A-B5029D71792D}"/>
                    </a:ext>
                  </a:extLst>
                </p14:cNvPr>
                <p14:cNvContentPartPr/>
                <p14:nvPr/>
              </p14:nvContentPartPr>
              <p14:xfrm>
                <a:off x="11423000" y="3566480"/>
                <a:ext cx="39600" cy="219240"/>
              </p14:xfrm>
            </p:contentPart>
          </mc:Choice>
          <mc:Fallback>
            <p:pic>
              <p:nvPicPr>
                <p:cNvPr id="192" name="Freihand 191">
                  <a:extLst>
                    <a:ext uri="{FF2B5EF4-FFF2-40B4-BE49-F238E27FC236}">
                      <a16:creationId xmlns:a16="http://schemas.microsoft.com/office/drawing/2014/main" id="{4F95C632-427E-D9F2-8B4A-B5029D71792D}"/>
                    </a:ext>
                  </a:extLst>
                </p:cNvPr>
                <p:cNvPicPr/>
                <p:nvPr/>
              </p:nvPicPr>
              <p:blipFill>
                <a:blip r:embed="rId276"/>
                <a:stretch>
                  <a:fillRect/>
                </a:stretch>
              </p:blipFill>
              <p:spPr>
                <a:xfrm>
                  <a:off x="11414000" y="3557840"/>
                  <a:ext cx="572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3" name="Freihand 192">
                  <a:extLst>
                    <a:ext uri="{FF2B5EF4-FFF2-40B4-BE49-F238E27FC236}">
                      <a16:creationId xmlns:a16="http://schemas.microsoft.com/office/drawing/2014/main" id="{475BAEFC-93D3-C601-0145-F657A4E1288C}"/>
                    </a:ext>
                  </a:extLst>
                </p14:cNvPr>
                <p14:cNvContentPartPr/>
                <p14:nvPr/>
              </p14:nvContentPartPr>
              <p14:xfrm>
                <a:off x="11500040" y="3536240"/>
                <a:ext cx="177480" cy="265680"/>
              </p14:xfrm>
            </p:contentPart>
          </mc:Choice>
          <mc:Fallback>
            <p:pic>
              <p:nvPicPr>
                <p:cNvPr id="193" name="Freihand 192">
                  <a:extLst>
                    <a:ext uri="{FF2B5EF4-FFF2-40B4-BE49-F238E27FC236}">
                      <a16:creationId xmlns:a16="http://schemas.microsoft.com/office/drawing/2014/main" id="{475BAEFC-93D3-C601-0145-F657A4E1288C}"/>
                    </a:ext>
                  </a:extLst>
                </p:cNvPr>
                <p:cNvPicPr/>
                <p:nvPr/>
              </p:nvPicPr>
              <p:blipFill>
                <a:blip r:embed="rId278"/>
                <a:stretch>
                  <a:fillRect/>
                </a:stretch>
              </p:blipFill>
              <p:spPr>
                <a:xfrm>
                  <a:off x="11491040" y="3527240"/>
                  <a:ext cx="1951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4" name="Freihand 193">
                  <a:extLst>
                    <a:ext uri="{FF2B5EF4-FFF2-40B4-BE49-F238E27FC236}">
                      <a16:creationId xmlns:a16="http://schemas.microsoft.com/office/drawing/2014/main" id="{8D8849B5-9E6C-5D9B-6D77-4B1DDE24224A}"/>
                    </a:ext>
                  </a:extLst>
                </p14:cNvPr>
                <p14:cNvContentPartPr/>
                <p14:nvPr/>
              </p14:nvContentPartPr>
              <p14:xfrm>
                <a:off x="11776880" y="3536960"/>
                <a:ext cx="155880" cy="267120"/>
              </p14:xfrm>
            </p:contentPart>
          </mc:Choice>
          <mc:Fallback>
            <p:pic>
              <p:nvPicPr>
                <p:cNvPr id="194" name="Freihand 193">
                  <a:extLst>
                    <a:ext uri="{FF2B5EF4-FFF2-40B4-BE49-F238E27FC236}">
                      <a16:creationId xmlns:a16="http://schemas.microsoft.com/office/drawing/2014/main" id="{8D8849B5-9E6C-5D9B-6D77-4B1DDE24224A}"/>
                    </a:ext>
                  </a:extLst>
                </p:cNvPr>
                <p:cNvPicPr/>
                <p:nvPr/>
              </p:nvPicPr>
              <p:blipFill>
                <a:blip r:embed="rId280"/>
                <a:stretch>
                  <a:fillRect/>
                </a:stretch>
              </p:blipFill>
              <p:spPr>
                <a:xfrm>
                  <a:off x="11768240" y="3528320"/>
                  <a:ext cx="1735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5" name="Freihand 194">
                  <a:extLst>
                    <a:ext uri="{FF2B5EF4-FFF2-40B4-BE49-F238E27FC236}">
                      <a16:creationId xmlns:a16="http://schemas.microsoft.com/office/drawing/2014/main" id="{F3C86710-3B96-1629-C3AB-B9F7D46722F8}"/>
                    </a:ext>
                  </a:extLst>
                </p14:cNvPr>
                <p14:cNvContentPartPr/>
                <p14:nvPr/>
              </p14:nvContentPartPr>
              <p14:xfrm>
                <a:off x="11825480" y="3589160"/>
                <a:ext cx="143640" cy="63360"/>
              </p14:xfrm>
            </p:contentPart>
          </mc:Choice>
          <mc:Fallback>
            <p:pic>
              <p:nvPicPr>
                <p:cNvPr id="195" name="Freihand 194">
                  <a:extLst>
                    <a:ext uri="{FF2B5EF4-FFF2-40B4-BE49-F238E27FC236}">
                      <a16:creationId xmlns:a16="http://schemas.microsoft.com/office/drawing/2014/main" id="{F3C86710-3B96-1629-C3AB-B9F7D46722F8}"/>
                    </a:ext>
                  </a:extLst>
                </p:cNvPr>
                <p:cNvPicPr/>
                <p:nvPr/>
              </p:nvPicPr>
              <p:blipFill>
                <a:blip r:embed="rId282"/>
                <a:stretch>
                  <a:fillRect/>
                </a:stretch>
              </p:blipFill>
              <p:spPr>
                <a:xfrm>
                  <a:off x="11816480" y="3580520"/>
                  <a:ext cx="161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7" name="Freihand 196">
                  <a:extLst>
                    <a:ext uri="{FF2B5EF4-FFF2-40B4-BE49-F238E27FC236}">
                      <a16:creationId xmlns:a16="http://schemas.microsoft.com/office/drawing/2014/main" id="{7403E6A2-E7A4-A60F-1DAF-E07116743C0B}"/>
                    </a:ext>
                  </a:extLst>
                </p14:cNvPr>
                <p14:cNvContentPartPr/>
                <p14:nvPr/>
              </p14:nvContentPartPr>
              <p14:xfrm>
                <a:off x="10370720" y="3969320"/>
                <a:ext cx="138600" cy="212400"/>
              </p14:xfrm>
            </p:contentPart>
          </mc:Choice>
          <mc:Fallback>
            <p:pic>
              <p:nvPicPr>
                <p:cNvPr id="197" name="Freihand 196">
                  <a:extLst>
                    <a:ext uri="{FF2B5EF4-FFF2-40B4-BE49-F238E27FC236}">
                      <a16:creationId xmlns:a16="http://schemas.microsoft.com/office/drawing/2014/main" id="{7403E6A2-E7A4-A60F-1DAF-E07116743C0B}"/>
                    </a:ext>
                  </a:extLst>
                </p:cNvPr>
                <p:cNvPicPr/>
                <p:nvPr/>
              </p:nvPicPr>
              <p:blipFill>
                <a:blip r:embed="rId284"/>
                <a:stretch>
                  <a:fillRect/>
                </a:stretch>
              </p:blipFill>
              <p:spPr>
                <a:xfrm>
                  <a:off x="10361720" y="3960320"/>
                  <a:ext cx="1562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8" name="Freihand 197">
                  <a:extLst>
                    <a:ext uri="{FF2B5EF4-FFF2-40B4-BE49-F238E27FC236}">
                      <a16:creationId xmlns:a16="http://schemas.microsoft.com/office/drawing/2014/main" id="{EB9D0BD2-4085-8723-35C3-F698D9082F41}"/>
                    </a:ext>
                  </a:extLst>
                </p14:cNvPr>
                <p14:cNvContentPartPr/>
                <p14:nvPr/>
              </p14:nvContentPartPr>
              <p14:xfrm>
                <a:off x="10496720" y="4080200"/>
                <a:ext cx="270000" cy="100080"/>
              </p14:xfrm>
            </p:contentPart>
          </mc:Choice>
          <mc:Fallback>
            <p:pic>
              <p:nvPicPr>
                <p:cNvPr id="198" name="Freihand 197">
                  <a:extLst>
                    <a:ext uri="{FF2B5EF4-FFF2-40B4-BE49-F238E27FC236}">
                      <a16:creationId xmlns:a16="http://schemas.microsoft.com/office/drawing/2014/main" id="{EB9D0BD2-4085-8723-35C3-F698D9082F41}"/>
                    </a:ext>
                  </a:extLst>
                </p:cNvPr>
                <p:cNvPicPr/>
                <p:nvPr/>
              </p:nvPicPr>
              <p:blipFill>
                <a:blip r:embed="rId286"/>
                <a:stretch>
                  <a:fillRect/>
                </a:stretch>
              </p:blipFill>
              <p:spPr>
                <a:xfrm>
                  <a:off x="10487720" y="4071560"/>
                  <a:ext cx="287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9" name="Freihand 198">
                  <a:extLst>
                    <a:ext uri="{FF2B5EF4-FFF2-40B4-BE49-F238E27FC236}">
                      <a16:creationId xmlns:a16="http://schemas.microsoft.com/office/drawing/2014/main" id="{D2378DC6-AF6C-651B-47A1-CC1FC857ED65}"/>
                    </a:ext>
                  </a:extLst>
                </p14:cNvPr>
                <p14:cNvContentPartPr/>
                <p14:nvPr/>
              </p14:nvContentPartPr>
              <p14:xfrm>
                <a:off x="10750160" y="3987320"/>
                <a:ext cx="5400" cy="9360"/>
              </p14:xfrm>
            </p:contentPart>
          </mc:Choice>
          <mc:Fallback>
            <p:pic>
              <p:nvPicPr>
                <p:cNvPr id="199" name="Freihand 198">
                  <a:extLst>
                    <a:ext uri="{FF2B5EF4-FFF2-40B4-BE49-F238E27FC236}">
                      <a16:creationId xmlns:a16="http://schemas.microsoft.com/office/drawing/2014/main" id="{D2378DC6-AF6C-651B-47A1-CC1FC857ED65}"/>
                    </a:ext>
                  </a:extLst>
                </p:cNvPr>
                <p:cNvPicPr/>
                <p:nvPr/>
              </p:nvPicPr>
              <p:blipFill>
                <a:blip r:embed="rId288"/>
                <a:stretch>
                  <a:fillRect/>
                </a:stretch>
              </p:blipFill>
              <p:spPr>
                <a:xfrm>
                  <a:off x="10741160" y="3978320"/>
                  <a:ext cx="230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0" name="Freihand 199">
                  <a:extLst>
                    <a:ext uri="{FF2B5EF4-FFF2-40B4-BE49-F238E27FC236}">
                      <a16:creationId xmlns:a16="http://schemas.microsoft.com/office/drawing/2014/main" id="{8536776A-A257-F95F-105E-6D22F491E58B}"/>
                    </a:ext>
                  </a:extLst>
                </p14:cNvPr>
                <p14:cNvContentPartPr/>
                <p14:nvPr/>
              </p14:nvContentPartPr>
              <p14:xfrm>
                <a:off x="10858880" y="3920360"/>
                <a:ext cx="161280" cy="255960"/>
              </p14:xfrm>
            </p:contentPart>
          </mc:Choice>
          <mc:Fallback>
            <p:pic>
              <p:nvPicPr>
                <p:cNvPr id="200" name="Freihand 199">
                  <a:extLst>
                    <a:ext uri="{FF2B5EF4-FFF2-40B4-BE49-F238E27FC236}">
                      <a16:creationId xmlns:a16="http://schemas.microsoft.com/office/drawing/2014/main" id="{8536776A-A257-F95F-105E-6D22F491E58B}"/>
                    </a:ext>
                  </a:extLst>
                </p:cNvPr>
                <p:cNvPicPr/>
                <p:nvPr/>
              </p:nvPicPr>
              <p:blipFill>
                <a:blip r:embed="rId290"/>
                <a:stretch>
                  <a:fillRect/>
                </a:stretch>
              </p:blipFill>
              <p:spPr>
                <a:xfrm>
                  <a:off x="10850240" y="3911360"/>
                  <a:ext cx="1789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1" name="Freihand 200">
                  <a:extLst>
                    <a:ext uri="{FF2B5EF4-FFF2-40B4-BE49-F238E27FC236}">
                      <a16:creationId xmlns:a16="http://schemas.microsoft.com/office/drawing/2014/main" id="{960855C7-331F-5028-3A1B-0E642586237A}"/>
                    </a:ext>
                  </a:extLst>
                </p14:cNvPr>
                <p14:cNvContentPartPr/>
                <p14:nvPr/>
              </p14:nvContentPartPr>
              <p14:xfrm>
                <a:off x="11011520" y="3954920"/>
                <a:ext cx="151920" cy="209520"/>
              </p14:xfrm>
            </p:contentPart>
          </mc:Choice>
          <mc:Fallback>
            <p:pic>
              <p:nvPicPr>
                <p:cNvPr id="201" name="Freihand 200">
                  <a:extLst>
                    <a:ext uri="{FF2B5EF4-FFF2-40B4-BE49-F238E27FC236}">
                      <a16:creationId xmlns:a16="http://schemas.microsoft.com/office/drawing/2014/main" id="{960855C7-331F-5028-3A1B-0E642586237A}"/>
                    </a:ext>
                  </a:extLst>
                </p:cNvPr>
                <p:cNvPicPr/>
                <p:nvPr/>
              </p:nvPicPr>
              <p:blipFill>
                <a:blip r:embed="rId292"/>
                <a:stretch>
                  <a:fillRect/>
                </a:stretch>
              </p:blipFill>
              <p:spPr>
                <a:xfrm>
                  <a:off x="11002880" y="3946280"/>
                  <a:ext cx="169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2" name="Freihand 201">
                  <a:extLst>
                    <a:ext uri="{FF2B5EF4-FFF2-40B4-BE49-F238E27FC236}">
                      <a16:creationId xmlns:a16="http://schemas.microsoft.com/office/drawing/2014/main" id="{D1755517-ED8C-E547-1DF5-41E18C5E0878}"/>
                    </a:ext>
                  </a:extLst>
                </p14:cNvPr>
                <p14:cNvContentPartPr/>
                <p14:nvPr/>
              </p14:nvContentPartPr>
              <p14:xfrm>
                <a:off x="11195840" y="3949520"/>
                <a:ext cx="367560" cy="203400"/>
              </p14:xfrm>
            </p:contentPart>
          </mc:Choice>
          <mc:Fallback>
            <p:pic>
              <p:nvPicPr>
                <p:cNvPr id="202" name="Freihand 201">
                  <a:extLst>
                    <a:ext uri="{FF2B5EF4-FFF2-40B4-BE49-F238E27FC236}">
                      <a16:creationId xmlns:a16="http://schemas.microsoft.com/office/drawing/2014/main" id="{D1755517-ED8C-E547-1DF5-41E18C5E0878}"/>
                    </a:ext>
                  </a:extLst>
                </p:cNvPr>
                <p:cNvPicPr/>
                <p:nvPr/>
              </p:nvPicPr>
              <p:blipFill>
                <a:blip r:embed="rId294"/>
                <a:stretch>
                  <a:fillRect/>
                </a:stretch>
              </p:blipFill>
              <p:spPr>
                <a:xfrm>
                  <a:off x="11186840" y="3940520"/>
                  <a:ext cx="385200" cy="221040"/>
                </a:xfrm>
                <a:prstGeom prst="rect">
                  <a:avLst/>
                </a:prstGeom>
              </p:spPr>
            </p:pic>
          </mc:Fallback>
        </mc:AlternateContent>
      </p:grpSp>
      <p:grpSp>
        <p:nvGrpSpPr>
          <p:cNvPr id="241" name="Gruppieren 240">
            <a:extLst>
              <a:ext uri="{FF2B5EF4-FFF2-40B4-BE49-F238E27FC236}">
                <a16:creationId xmlns:a16="http://schemas.microsoft.com/office/drawing/2014/main" id="{97872703-3499-50B1-A330-E0B18B671611}"/>
              </a:ext>
            </a:extLst>
          </p:cNvPr>
          <p:cNvGrpSpPr/>
          <p:nvPr/>
        </p:nvGrpSpPr>
        <p:grpSpPr>
          <a:xfrm>
            <a:off x="345800" y="5516240"/>
            <a:ext cx="8493120" cy="1344240"/>
            <a:chOff x="345800" y="5516240"/>
            <a:chExt cx="8493120" cy="1344240"/>
          </a:xfrm>
        </p:grpSpPr>
        <mc:AlternateContent xmlns:mc="http://schemas.openxmlformats.org/markup-compatibility/2006">
          <mc:Choice xmlns:p14="http://schemas.microsoft.com/office/powerpoint/2010/main" Requires="p14">
            <p:contentPart p14:bwMode="auto" r:id="rId295">
              <p14:nvContentPartPr>
                <p14:cNvPr id="56" name="Freihand 55">
                  <a:extLst>
                    <a:ext uri="{FF2B5EF4-FFF2-40B4-BE49-F238E27FC236}">
                      <a16:creationId xmlns:a16="http://schemas.microsoft.com/office/drawing/2014/main" id="{13241362-AC5F-D370-E830-ECB2664D5C19}"/>
                    </a:ext>
                  </a:extLst>
                </p14:cNvPr>
                <p14:cNvContentPartPr/>
                <p14:nvPr/>
              </p14:nvContentPartPr>
              <p14:xfrm>
                <a:off x="5887280" y="5567360"/>
                <a:ext cx="197640" cy="214920"/>
              </p14:xfrm>
            </p:contentPart>
          </mc:Choice>
          <mc:Fallback>
            <p:pic>
              <p:nvPicPr>
                <p:cNvPr id="56" name="Freihand 55">
                  <a:extLst>
                    <a:ext uri="{FF2B5EF4-FFF2-40B4-BE49-F238E27FC236}">
                      <a16:creationId xmlns:a16="http://schemas.microsoft.com/office/drawing/2014/main" id="{13241362-AC5F-D370-E830-ECB2664D5C19}"/>
                    </a:ext>
                  </a:extLst>
                </p:cNvPr>
                <p:cNvPicPr/>
                <p:nvPr/>
              </p:nvPicPr>
              <p:blipFill>
                <a:blip r:embed="rId296"/>
                <a:stretch>
                  <a:fillRect/>
                </a:stretch>
              </p:blipFill>
              <p:spPr>
                <a:xfrm>
                  <a:off x="5878640" y="5558720"/>
                  <a:ext cx="2152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7" name="Freihand 56">
                  <a:extLst>
                    <a:ext uri="{FF2B5EF4-FFF2-40B4-BE49-F238E27FC236}">
                      <a16:creationId xmlns:a16="http://schemas.microsoft.com/office/drawing/2014/main" id="{CE63E639-CFF3-DDF3-A322-7DD8FF1502FC}"/>
                    </a:ext>
                  </a:extLst>
                </p14:cNvPr>
                <p14:cNvContentPartPr/>
                <p14:nvPr/>
              </p14:nvContentPartPr>
              <p14:xfrm>
                <a:off x="6879440" y="5569520"/>
                <a:ext cx="159840" cy="206640"/>
              </p14:xfrm>
            </p:contentPart>
          </mc:Choice>
          <mc:Fallback>
            <p:pic>
              <p:nvPicPr>
                <p:cNvPr id="57" name="Freihand 56">
                  <a:extLst>
                    <a:ext uri="{FF2B5EF4-FFF2-40B4-BE49-F238E27FC236}">
                      <a16:creationId xmlns:a16="http://schemas.microsoft.com/office/drawing/2014/main" id="{CE63E639-CFF3-DDF3-A322-7DD8FF1502FC}"/>
                    </a:ext>
                  </a:extLst>
                </p:cNvPr>
                <p:cNvPicPr/>
                <p:nvPr/>
              </p:nvPicPr>
              <p:blipFill>
                <a:blip r:embed="rId298"/>
                <a:stretch>
                  <a:fillRect/>
                </a:stretch>
              </p:blipFill>
              <p:spPr>
                <a:xfrm>
                  <a:off x="6870800" y="5560880"/>
                  <a:ext cx="177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58" name="Freihand 57">
                  <a:extLst>
                    <a:ext uri="{FF2B5EF4-FFF2-40B4-BE49-F238E27FC236}">
                      <a16:creationId xmlns:a16="http://schemas.microsoft.com/office/drawing/2014/main" id="{27B3F371-7495-A811-1644-8BEB9245CB3B}"/>
                    </a:ext>
                  </a:extLst>
                </p14:cNvPr>
                <p14:cNvContentPartPr/>
                <p14:nvPr/>
              </p14:nvContentPartPr>
              <p14:xfrm>
                <a:off x="7846400" y="5516240"/>
                <a:ext cx="172800" cy="224280"/>
              </p14:xfrm>
            </p:contentPart>
          </mc:Choice>
          <mc:Fallback>
            <p:pic>
              <p:nvPicPr>
                <p:cNvPr id="58" name="Freihand 57">
                  <a:extLst>
                    <a:ext uri="{FF2B5EF4-FFF2-40B4-BE49-F238E27FC236}">
                      <a16:creationId xmlns:a16="http://schemas.microsoft.com/office/drawing/2014/main" id="{27B3F371-7495-A811-1644-8BEB9245CB3B}"/>
                    </a:ext>
                  </a:extLst>
                </p:cNvPr>
                <p:cNvPicPr/>
                <p:nvPr/>
              </p:nvPicPr>
              <p:blipFill>
                <a:blip r:embed="rId300"/>
                <a:stretch>
                  <a:fillRect/>
                </a:stretch>
              </p:blipFill>
              <p:spPr>
                <a:xfrm>
                  <a:off x="7837400" y="5507240"/>
                  <a:ext cx="1904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23" name="Freihand 122">
                  <a:extLst>
                    <a:ext uri="{FF2B5EF4-FFF2-40B4-BE49-F238E27FC236}">
                      <a16:creationId xmlns:a16="http://schemas.microsoft.com/office/drawing/2014/main" id="{4F0E9528-0825-EB4C-FB23-8128AE11FD75}"/>
                    </a:ext>
                  </a:extLst>
                </p14:cNvPr>
                <p14:cNvContentPartPr/>
                <p14:nvPr/>
              </p14:nvContentPartPr>
              <p14:xfrm>
                <a:off x="467840" y="5995040"/>
                <a:ext cx="205920" cy="33120"/>
              </p14:xfrm>
            </p:contentPart>
          </mc:Choice>
          <mc:Fallback>
            <p:pic>
              <p:nvPicPr>
                <p:cNvPr id="123" name="Freihand 122">
                  <a:extLst>
                    <a:ext uri="{FF2B5EF4-FFF2-40B4-BE49-F238E27FC236}">
                      <a16:creationId xmlns:a16="http://schemas.microsoft.com/office/drawing/2014/main" id="{4F0E9528-0825-EB4C-FB23-8128AE11FD75}"/>
                    </a:ext>
                  </a:extLst>
                </p:cNvPr>
                <p:cNvPicPr/>
                <p:nvPr/>
              </p:nvPicPr>
              <p:blipFill>
                <a:blip r:embed="rId302"/>
                <a:stretch>
                  <a:fillRect/>
                </a:stretch>
              </p:blipFill>
              <p:spPr>
                <a:xfrm>
                  <a:off x="459200" y="5986400"/>
                  <a:ext cx="223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24" name="Freihand 123">
                  <a:extLst>
                    <a:ext uri="{FF2B5EF4-FFF2-40B4-BE49-F238E27FC236}">
                      <a16:creationId xmlns:a16="http://schemas.microsoft.com/office/drawing/2014/main" id="{5620F65E-262A-26E9-EF68-35550C9B4B80}"/>
                    </a:ext>
                  </a:extLst>
                </p14:cNvPr>
                <p14:cNvContentPartPr/>
                <p14:nvPr/>
              </p14:nvContentPartPr>
              <p14:xfrm>
                <a:off x="448760" y="6019160"/>
                <a:ext cx="200160" cy="173520"/>
              </p14:xfrm>
            </p:contentPart>
          </mc:Choice>
          <mc:Fallback>
            <p:pic>
              <p:nvPicPr>
                <p:cNvPr id="124" name="Freihand 123">
                  <a:extLst>
                    <a:ext uri="{FF2B5EF4-FFF2-40B4-BE49-F238E27FC236}">
                      <a16:creationId xmlns:a16="http://schemas.microsoft.com/office/drawing/2014/main" id="{5620F65E-262A-26E9-EF68-35550C9B4B80}"/>
                    </a:ext>
                  </a:extLst>
                </p:cNvPr>
                <p:cNvPicPr/>
                <p:nvPr/>
              </p:nvPicPr>
              <p:blipFill>
                <a:blip r:embed="rId304"/>
                <a:stretch>
                  <a:fillRect/>
                </a:stretch>
              </p:blipFill>
              <p:spPr>
                <a:xfrm>
                  <a:off x="439760" y="6010160"/>
                  <a:ext cx="217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26" name="Freihand 125">
                  <a:extLst>
                    <a:ext uri="{FF2B5EF4-FFF2-40B4-BE49-F238E27FC236}">
                      <a16:creationId xmlns:a16="http://schemas.microsoft.com/office/drawing/2014/main" id="{37596F9E-A28B-A132-B836-9D81B0AAE347}"/>
                    </a:ext>
                  </a:extLst>
                </p14:cNvPr>
                <p14:cNvContentPartPr/>
                <p14:nvPr/>
              </p14:nvContentPartPr>
              <p14:xfrm>
                <a:off x="898040" y="5937800"/>
                <a:ext cx="103680" cy="174240"/>
              </p14:xfrm>
            </p:contentPart>
          </mc:Choice>
          <mc:Fallback>
            <p:pic>
              <p:nvPicPr>
                <p:cNvPr id="126" name="Freihand 125">
                  <a:extLst>
                    <a:ext uri="{FF2B5EF4-FFF2-40B4-BE49-F238E27FC236}">
                      <a16:creationId xmlns:a16="http://schemas.microsoft.com/office/drawing/2014/main" id="{37596F9E-A28B-A132-B836-9D81B0AAE347}"/>
                    </a:ext>
                  </a:extLst>
                </p:cNvPr>
                <p:cNvPicPr/>
                <p:nvPr/>
              </p:nvPicPr>
              <p:blipFill>
                <a:blip r:embed="rId306"/>
                <a:stretch>
                  <a:fillRect/>
                </a:stretch>
              </p:blipFill>
              <p:spPr>
                <a:xfrm>
                  <a:off x="889040" y="5929160"/>
                  <a:ext cx="121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27" name="Freihand 126">
                  <a:extLst>
                    <a:ext uri="{FF2B5EF4-FFF2-40B4-BE49-F238E27FC236}">
                      <a16:creationId xmlns:a16="http://schemas.microsoft.com/office/drawing/2014/main" id="{3F04DA9F-DCD7-C746-C604-F67D81946C89}"/>
                    </a:ext>
                  </a:extLst>
                </p14:cNvPr>
                <p14:cNvContentPartPr/>
                <p14:nvPr/>
              </p14:nvContentPartPr>
              <p14:xfrm>
                <a:off x="958160" y="6047600"/>
                <a:ext cx="208440" cy="65880"/>
              </p14:xfrm>
            </p:contentPart>
          </mc:Choice>
          <mc:Fallback>
            <p:pic>
              <p:nvPicPr>
                <p:cNvPr id="127" name="Freihand 126">
                  <a:extLst>
                    <a:ext uri="{FF2B5EF4-FFF2-40B4-BE49-F238E27FC236}">
                      <a16:creationId xmlns:a16="http://schemas.microsoft.com/office/drawing/2014/main" id="{3F04DA9F-DCD7-C746-C604-F67D81946C89}"/>
                    </a:ext>
                  </a:extLst>
                </p:cNvPr>
                <p:cNvPicPr/>
                <p:nvPr/>
              </p:nvPicPr>
              <p:blipFill>
                <a:blip r:embed="rId308"/>
                <a:stretch>
                  <a:fillRect/>
                </a:stretch>
              </p:blipFill>
              <p:spPr>
                <a:xfrm>
                  <a:off x="949160" y="6038960"/>
                  <a:ext cx="226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28" name="Freihand 127">
                  <a:extLst>
                    <a:ext uri="{FF2B5EF4-FFF2-40B4-BE49-F238E27FC236}">
                      <a16:creationId xmlns:a16="http://schemas.microsoft.com/office/drawing/2014/main" id="{5D10749C-C842-DA87-D4EE-A36BA339B0E0}"/>
                    </a:ext>
                  </a:extLst>
                </p14:cNvPr>
                <p14:cNvContentPartPr/>
                <p14:nvPr/>
              </p14:nvContentPartPr>
              <p14:xfrm>
                <a:off x="1154720" y="5983160"/>
                <a:ext cx="27360" cy="16200"/>
              </p14:xfrm>
            </p:contentPart>
          </mc:Choice>
          <mc:Fallback>
            <p:pic>
              <p:nvPicPr>
                <p:cNvPr id="128" name="Freihand 127">
                  <a:extLst>
                    <a:ext uri="{FF2B5EF4-FFF2-40B4-BE49-F238E27FC236}">
                      <a16:creationId xmlns:a16="http://schemas.microsoft.com/office/drawing/2014/main" id="{5D10749C-C842-DA87-D4EE-A36BA339B0E0}"/>
                    </a:ext>
                  </a:extLst>
                </p:cNvPr>
                <p:cNvPicPr/>
                <p:nvPr/>
              </p:nvPicPr>
              <p:blipFill>
                <a:blip r:embed="rId310"/>
                <a:stretch>
                  <a:fillRect/>
                </a:stretch>
              </p:blipFill>
              <p:spPr>
                <a:xfrm>
                  <a:off x="1146080" y="5974160"/>
                  <a:ext cx="45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29" name="Freihand 128">
                  <a:extLst>
                    <a:ext uri="{FF2B5EF4-FFF2-40B4-BE49-F238E27FC236}">
                      <a16:creationId xmlns:a16="http://schemas.microsoft.com/office/drawing/2014/main" id="{13382907-F742-41E3-1356-6C34542E1CFC}"/>
                    </a:ext>
                  </a:extLst>
                </p14:cNvPr>
                <p14:cNvContentPartPr/>
                <p14:nvPr/>
              </p14:nvContentPartPr>
              <p14:xfrm>
                <a:off x="1213040" y="6022040"/>
                <a:ext cx="92160" cy="96120"/>
              </p14:xfrm>
            </p:contentPart>
          </mc:Choice>
          <mc:Fallback>
            <p:pic>
              <p:nvPicPr>
                <p:cNvPr id="129" name="Freihand 128">
                  <a:extLst>
                    <a:ext uri="{FF2B5EF4-FFF2-40B4-BE49-F238E27FC236}">
                      <a16:creationId xmlns:a16="http://schemas.microsoft.com/office/drawing/2014/main" id="{13382907-F742-41E3-1356-6C34542E1CFC}"/>
                    </a:ext>
                  </a:extLst>
                </p:cNvPr>
                <p:cNvPicPr/>
                <p:nvPr/>
              </p:nvPicPr>
              <p:blipFill>
                <a:blip r:embed="rId312"/>
                <a:stretch>
                  <a:fillRect/>
                </a:stretch>
              </p:blipFill>
              <p:spPr>
                <a:xfrm>
                  <a:off x="1204400" y="6013400"/>
                  <a:ext cx="109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1" name="Freihand 130">
                  <a:extLst>
                    <a:ext uri="{FF2B5EF4-FFF2-40B4-BE49-F238E27FC236}">
                      <a16:creationId xmlns:a16="http://schemas.microsoft.com/office/drawing/2014/main" id="{EB0BDF34-B10E-BC86-6E7D-12DE4B3364DF}"/>
                    </a:ext>
                  </a:extLst>
                </p14:cNvPr>
                <p14:cNvContentPartPr/>
                <p14:nvPr/>
              </p14:nvContentPartPr>
              <p14:xfrm>
                <a:off x="1229960" y="5921240"/>
                <a:ext cx="208440" cy="208440"/>
              </p14:xfrm>
            </p:contentPart>
          </mc:Choice>
          <mc:Fallback>
            <p:pic>
              <p:nvPicPr>
                <p:cNvPr id="131" name="Freihand 130">
                  <a:extLst>
                    <a:ext uri="{FF2B5EF4-FFF2-40B4-BE49-F238E27FC236}">
                      <a16:creationId xmlns:a16="http://schemas.microsoft.com/office/drawing/2014/main" id="{EB0BDF34-B10E-BC86-6E7D-12DE4B3364DF}"/>
                    </a:ext>
                  </a:extLst>
                </p:cNvPr>
                <p:cNvPicPr/>
                <p:nvPr/>
              </p:nvPicPr>
              <p:blipFill>
                <a:blip r:embed="rId314"/>
                <a:stretch>
                  <a:fillRect/>
                </a:stretch>
              </p:blipFill>
              <p:spPr>
                <a:xfrm>
                  <a:off x="1221320" y="5912600"/>
                  <a:ext cx="2260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2" name="Freihand 131">
                  <a:extLst>
                    <a:ext uri="{FF2B5EF4-FFF2-40B4-BE49-F238E27FC236}">
                      <a16:creationId xmlns:a16="http://schemas.microsoft.com/office/drawing/2014/main" id="{22EAC97C-297A-37AE-904A-6BA3A6C3D8C6}"/>
                    </a:ext>
                  </a:extLst>
                </p14:cNvPr>
                <p14:cNvContentPartPr/>
                <p14:nvPr/>
              </p14:nvContentPartPr>
              <p14:xfrm>
                <a:off x="1406360" y="5943200"/>
                <a:ext cx="70920" cy="69840"/>
              </p14:xfrm>
            </p:contentPart>
          </mc:Choice>
          <mc:Fallback>
            <p:pic>
              <p:nvPicPr>
                <p:cNvPr id="132" name="Freihand 131">
                  <a:extLst>
                    <a:ext uri="{FF2B5EF4-FFF2-40B4-BE49-F238E27FC236}">
                      <a16:creationId xmlns:a16="http://schemas.microsoft.com/office/drawing/2014/main" id="{22EAC97C-297A-37AE-904A-6BA3A6C3D8C6}"/>
                    </a:ext>
                  </a:extLst>
                </p:cNvPr>
                <p:cNvPicPr/>
                <p:nvPr/>
              </p:nvPicPr>
              <p:blipFill>
                <a:blip r:embed="rId316"/>
                <a:stretch>
                  <a:fillRect/>
                </a:stretch>
              </p:blipFill>
              <p:spPr>
                <a:xfrm>
                  <a:off x="1397720" y="5934560"/>
                  <a:ext cx="88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3" name="Freihand 132">
                  <a:extLst>
                    <a:ext uri="{FF2B5EF4-FFF2-40B4-BE49-F238E27FC236}">
                      <a16:creationId xmlns:a16="http://schemas.microsoft.com/office/drawing/2014/main" id="{8D83AD7D-B453-2157-A9BB-E60E5F2EC97C}"/>
                    </a:ext>
                  </a:extLst>
                </p14:cNvPr>
                <p14:cNvContentPartPr/>
                <p14:nvPr/>
              </p14:nvContentPartPr>
              <p14:xfrm>
                <a:off x="1468280" y="5999000"/>
                <a:ext cx="72000" cy="146880"/>
              </p14:xfrm>
            </p:contentPart>
          </mc:Choice>
          <mc:Fallback>
            <p:pic>
              <p:nvPicPr>
                <p:cNvPr id="133" name="Freihand 132">
                  <a:extLst>
                    <a:ext uri="{FF2B5EF4-FFF2-40B4-BE49-F238E27FC236}">
                      <a16:creationId xmlns:a16="http://schemas.microsoft.com/office/drawing/2014/main" id="{8D83AD7D-B453-2157-A9BB-E60E5F2EC97C}"/>
                    </a:ext>
                  </a:extLst>
                </p:cNvPr>
                <p:cNvPicPr/>
                <p:nvPr/>
              </p:nvPicPr>
              <p:blipFill>
                <a:blip r:embed="rId318"/>
                <a:stretch>
                  <a:fillRect/>
                </a:stretch>
              </p:blipFill>
              <p:spPr>
                <a:xfrm>
                  <a:off x="1459280" y="5990000"/>
                  <a:ext cx="89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4" name="Freihand 133">
                  <a:extLst>
                    <a:ext uri="{FF2B5EF4-FFF2-40B4-BE49-F238E27FC236}">
                      <a16:creationId xmlns:a16="http://schemas.microsoft.com/office/drawing/2014/main" id="{3EAE29D5-953E-C328-EE45-D7CC93C2C692}"/>
                    </a:ext>
                  </a:extLst>
                </p14:cNvPr>
                <p14:cNvContentPartPr/>
                <p14:nvPr/>
              </p14:nvContentPartPr>
              <p14:xfrm>
                <a:off x="1574480" y="5970920"/>
                <a:ext cx="221400" cy="143640"/>
              </p14:xfrm>
            </p:contentPart>
          </mc:Choice>
          <mc:Fallback>
            <p:pic>
              <p:nvPicPr>
                <p:cNvPr id="134" name="Freihand 133">
                  <a:extLst>
                    <a:ext uri="{FF2B5EF4-FFF2-40B4-BE49-F238E27FC236}">
                      <a16:creationId xmlns:a16="http://schemas.microsoft.com/office/drawing/2014/main" id="{3EAE29D5-953E-C328-EE45-D7CC93C2C692}"/>
                    </a:ext>
                  </a:extLst>
                </p:cNvPr>
                <p:cNvPicPr/>
                <p:nvPr/>
              </p:nvPicPr>
              <p:blipFill>
                <a:blip r:embed="rId320"/>
                <a:stretch>
                  <a:fillRect/>
                </a:stretch>
              </p:blipFill>
              <p:spPr>
                <a:xfrm>
                  <a:off x="1565480" y="5961920"/>
                  <a:ext cx="239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5" name="Freihand 134">
                  <a:extLst>
                    <a:ext uri="{FF2B5EF4-FFF2-40B4-BE49-F238E27FC236}">
                      <a16:creationId xmlns:a16="http://schemas.microsoft.com/office/drawing/2014/main" id="{A269C5CC-EB7E-9A7F-BC61-9A478CAD62BC}"/>
                    </a:ext>
                  </a:extLst>
                </p14:cNvPr>
                <p14:cNvContentPartPr/>
                <p14:nvPr/>
              </p14:nvContentPartPr>
              <p14:xfrm>
                <a:off x="1992080" y="5936720"/>
                <a:ext cx="212760" cy="156240"/>
              </p14:xfrm>
            </p:contentPart>
          </mc:Choice>
          <mc:Fallback>
            <p:pic>
              <p:nvPicPr>
                <p:cNvPr id="135" name="Freihand 134">
                  <a:extLst>
                    <a:ext uri="{FF2B5EF4-FFF2-40B4-BE49-F238E27FC236}">
                      <a16:creationId xmlns:a16="http://schemas.microsoft.com/office/drawing/2014/main" id="{A269C5CC-EB7E-9A7F-BC61-9A478CAD62BC}"/>
                    </a:ext>
                  </a:extLst>
                </p:cNvPr>
                <p:cNvPicPr/>
                <p:nvPr/>
              </p:nvPicPr>
              <p:blipFill>
                <a:blip r:embed="rId322"/>
                <a:stretch>
                  <a:fillRect/>
                </a:stretch>
              </p:blipFill>
              <p:spPr>
                <a:xfrm>
                  <a:off x="1983440" y="5928080"/>
                  <a:ext cx="230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36" name="Freihand 135">
                  <a:extLst>
                    <a:ext uri="{FF2B5EF4-FFF2-40B4-BE49-F238E27FC236}">
                      <a16:creationId xmlns:a16="http://schemas.microsoft.com/office/drawing/2014/main" id="{FE0272D5-5C52-FA77-EA86-31259A3D83A6}"/>
                    </a:ext>
                  </a:extLst>
                </p14:cNvPr>
                <p14:cNvContentPartPr/>
                <p14:nvPr/>
              </p14:nvContentPartPr>
              <p14:xfrm>
                <a:off x="2237960" y="5946440"/>
                <a:ext cx="331560" cy="161280"/>
              </p14:xfrm>
            </p:contentPart>
          </mc:Choice>
          <mc:Fallback>
            <p:pic>
              <p:nvPicPr>
                <p:cNvPr id="136" name="Freihand 135">
                  <a:extLst>
                    <a:ext uri="{FF2B5EF4-FFF2-40B4-BE49-F238E27FC236}">
                      <a16:creationId xmlns:a16="http://schemas.microsoft.com/office/drawing/2014/main" id="{FE0272D5-5C52-FA77-EA86-31259A3D83A6}"/>
                    </a:ext>
                  </a:extLst>
                </p:cNvPr>
                <p:cNvPicPr/>
                <p:nvPr/>
              </p:nvPicPr>
              <p:blipFill>
                <a:blip r:embed="rId324"/>
                <a:stretch>
                  <a:fillRect/>
                </a:stretch>
              </p:blipFill>
              <p:spPr>
                <a:xfrm>
                  <a:off x="2228960" y="5937440"/>
                  <a:ext cx="349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38" name="Freihand 137">
                  <a:extLst>
                    <a:ext uri="{FF2B5EF4-FFF2-40B4-BE49-F238E27FC236}">
                      <a16:creationId xmlns:a16="http://schemas.microsoft.com/office/drawing/2014/main" id="{8E49A194-D432-0218-B85B-6D8E561889A4}"/>
                    </a:ext>
                  </a:extLst>
                </p14:cNvPr>
                <p14:cNvContentPartPr/>
                <p14:nvPr/>
              </p14:nvContentPartPr>
              <p14:xfrm>
                <a:off x="356960" y="6165320"/>
                <a:ext cx="8481960" cy="208440"/>
              </p14:xfrm>
            </p:contentPart>
          </mc:Choice>
          <mc:Fallback>
            <p:pic>
              <p:nvPicPr>
                <p:cNvPr id="138" name="Freihand 137">
                  <a:extLst>
                    <a:ext uri="{FF2B5EF4-FFF2-40B4-BE49-F238E27FC236}">
                      <a16:creationId xmlns:a16="http://schemas.microsoft.com/office/drawing/2014/main" id="{8E49A194-D432-0218-B85B-6D8E561889A4}"/>
                    </a:ext>
                  </a:extLst>
                </p:cNvPr>
                <p:cNvPicPr/>
                <p:nvPr/>
              </p:nvPicPr>
              <p:blipFill>
                <a:blip r:embed="rId326"/>
                <a:stretch>
                  <a:fillRect/>
                </a:stretch>
              </p:blipFill>
              <p:spPr>
                <a:xfrm>
                  <a:off x="348320" y="6156680"/>
                  <a:ext cx="8499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40" name="Freihand 139">
                  <a:extLst>
                    <a:ext uri="{FF2B5EF4-FFF2-40B4-BE49-F238E27FC236}">
                      <a16:creationId xmlns:a16="http://schemas.microsoft.com/office/drawing/2014/main" id="{1638271B-A18E-2267-962D-8E03C0E4177E}"/>
                    </a:ext>
                  </a:extLst>
                </p14:cNvPr>
                <p14:cNvContentPartPr/>
                <p14:nvPr/>
              </p14:nvContentPartPr>
              <p14:xfrm>
                <a:off x="4717280" y="5858240"/>
                <a:ext cx="18720" cy="372960"/>
              </p14:xfrm>
            </p:contentPart>
          </mc:Choice>
          <mc:Fallback>
            <p:pic>
              <p:nvPicPr>
                <p:cNvPr id="140" name="Freihand 139">
                  <a:extLst>
                    <a:ext uri="{FF2B5EF4-FFF2-40B4-BE49-F238E27FC236}">
                      <a16:creationId xmlns:a16="http://schemas.microsoft.com/office/drawing/2014/main" id="{1638271B-A18E-2267-962D-8E03C0E4177E}"/>
                    </a:ext>
                  </a:extLst>
                </p:cNvPr>
                <p:cNvPicPr/>
                <p:nvPr/>
              </p:nvPicPr>
              <p:blipFill>
                <a:blip r:embed="rId328"/>
                <a:stretch>
                  <a:fillRect/>
                </a:stretch>
              </p:blipFill>
              <p:spPr>
                <a:xfrm>
                  <a:off x="4708640" y="5849240"/>
                  <a:ext cx="3636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1" name="Freihand 140">
                  <a:extLst>
                    <a:ext uri="{FF2B5EF4-FFF2-40B4-BE49-F238E27FC236}">
                      <a16:creationId xmlns:a16="http://schemas.microsoft.com/office/drawing/2014/main" id="{40982CDC-8DC0-6026-D5CA-B5CD68019C44}"/>
                    </a:ext>
                  </a:extLst>
                </p14:cNvPr>
                <p14:cNvContentPartPr/>
                <p14:nvPr/>
              </p14:nvContentPartPr>
              <p14:xfrm>
                <a:off x="5441960" y="5927720"/>
                <a:ext cx="26280" cy="342720"/>
              </p14:xfrm>
            </p:contentPart>
          </mc:Choice>
          <mc:Fallback>
            <p:pic>
              <p:nvPicPr>
                <p:cNvPr id="141" name="Freihand 140">
                  <a:extLst>
                    <a:ext uri="{FF2B5EF4-FFF2-40B4-BE49-F238E27FC236}">
                      <a16:creationId xmlns:a16="http://schemas.microsoft.com/office/drawing/2014/main" id="{40982CDC-8DC0-6026-D5CA-B5CD68019C44}"/>
                    </a:ext>
                  </a:extLst>
                </p:cNvPr>
                <p:cNvPicPr/>
                <p:nvPr/>
              </p:nvPicPr>
              <p:blipFill>
                <a:blip r:embed="rId330"/>
                <a:stretch>
                  <a:fillRect/>
                </a:stretch>
              </p:blipFill>
              <p:spPr>
                <a:xfrm>
                  <a:off x="5432960" y="5918720"/>
                  <a:ext cx="4392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42" name="Freihand 141">
                  <a:extLst>
                    <a:ext uri="{FF2B5EF4-FFF2-40B4-BE49-F238E27FC236}">
                      <a16:creationId xmlns:a16="http://schemas.microsoft.com/office/drawing/2014/main" id="{3EE5DC6F-5721-1C7E-535E-365511337731}"/>
                    </a:ext>
                  </a:extLst>
                </p14:cNvPr>
                <p14:cNvContentPartPr/>
                <p14:nvPr/>
              </p14:nvContentPartPr>
              <p14:xfrm>
                <a:off x="6444560" y="5843480"/>
                <a:ext cx="38160" cy="448920"/>
              </p14:xfrm>
            </p:contentPart>
          </mc:Choice>
          <mc:Fallback>
            <p:pic>
              <p:nvPicPr>
                <p:cNvPr id="142" name="Freihand 141">
                  <a:extLst>
                    <a:ext uri="{FF2B5EF4-FFF2-40B4-BE49-F238E27FC236}">
                      <a16:creationId xmlns:a16="http://schemas.microsoft.com/office/drawing/2014/main" id="{3EE5DC6F-5721-1C7E-535E-365511337731}"/>
                    </a:ext>
                  </a:extLst>
                </p:cNvPr>
                <p:cNvPicPr/>
                <p:nvPr/>
              </p:nvPicPr>
              <p:blipFill>
                <a:blip r:embed="rId332"/>
                <a:stretch>
                  <a:fillRect/>
                </a:stretch>
              </p:blipFill>
              <p:spPr>
                <a:xfrm>
                  <a:off x="6435920" y="5834480"/>
                  <a:ext cx="5580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3" name="Freihand 142">
                  <a:extLst>
                    <a:ext uri="{FF2B5EF4-FFF2-40B4-BE49-F238E27FC236}">
                      <a16:creationId xmlns:a16="http://schemas.microsoft.com/office/drawing/2014/main" id="{09C606A9-171D-51CD-8BF4-A4666A05A2B4}"/>
                    </a:ext>
                  </a:extLst>
                </p14:cNvPr>
                <p14:cNvContentPartPr/>
                <p14:nvPr/>
              </p14:nvContentPartPr>
              <p14:xfrm>
                <a:off x="7483880" y="5870840"/>
                <a:ext cx="58320" cy="352080"/>
              </p14:xfrm>
            </p:contentPart>
          </mc:Choice>
          <mc:Fallback>
            <p:pic>
              <p:nvPicPr>
                <p:cNvPr id="143" name="Freihand 142">
                  <a:extLst>
                    <a:ext uri="{FF2B5EF4-FFF2-40B4-BE49-F238E27FC236}">
                      <a16:creationId xmlns:a16="http://schemas.microsoft.com/office/drawing/2014/main" id="{09C606A9-171D-51CD-8BF4-A4666A05A2B4}"/>
                    </a:ext>
                  </a:extLst>
                </p:cNvPr>
                <p:cNvPicPr/>
                <p:nvPr/>
              </p:nvPicPr>
              <p:blipFill>
                <a:blip r:embed="rId334"/>
                <a:stretch>
                  <a:fillRect/>
                </a:stretch>
              </p:blipFill>
              <p:spPr>
                <a:xfrm>
                  <a:off x="7475240" y="5861840"/>
                  <a:ext cx="7596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4" name="Freihand 143">
                  <a:extLst>
                    <a:ext uri="{FF2B5EF4-FFF2-40B4-BE49-F238E27FC236}">
                      <a16:creationId xmlns:a16="http://schemas.microsoft.com/office/drawing/2014/main" id="{1F6BCCB9-96E3-6A94-D58E-3847527EA106}"/>
                    </a:ext>
                  </a:extLst>
                </p14:cNvPr>
                <p14:cNvContentPartPr/>
                <p14:nvPr/>
              </p14:nvContentPartPr>
              <p14:xfrm>
                <a:off x="8352200" y="5810360"/>
                <a:ext cx="35640" cy="383760"/>
              </p14:xfrm>
            </p:contentPart>
          </mc:Choice>
          <mc:Fallback>
            <p:pic>
              <p:nvPicPr>
                <p:cNvPr id="144" name="Freihand 143">
                  <a:extLst>
                    <a:ext uri="{FF2B5EF4-FFF2-40B4-BE49-F238E27FC236}">
                      <a16:creationId xmlns:a16="http://schemas.microsoft.com/office/drawing/2014/main" id="{1F6BCCB9-96E3-6A94-D58E-3847527EA106}"/>
                    </a:ext>
                  </a:extLst>
                </p:cNvPr>
                <p:cNvPicPr/>
                <p:nvPr/>
              </p:nvPicPr>
              <p:blipFill>
                <a:blip r:embed="rId336"/>
                <a:stretch>
                  <a:fillRect/>
                </a:stretch>
              </p:blipFill>
              <p:spPr>
                <a:xfrm>
                  <a:off x="8343560" y="5801360"/>
                  <a:ext cx="5328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52" name="Freihand 151">
                  <a:extLst>
                    <a:ext uri="{FF2B5EF4-FFF2-40B4-BE49-F238E27FC236}">
                      <a16:creationId xmlns:a16="http://schemas.microsoft.com/office/drawing/2014/main" id="{3F846396-4609-A2D9-DB61-47B6A400A989}"/>
                    </a:ext>
                  </a:extLst>
                </p14:cNvPr>
                <p14:cNvContentPartPr/>
                <p14:nvPr/>
              </p14:nvContentPartPr>
              <p14:xfrm>
                <a:off x="5081600" y="6013760"/>
                <a:ext cx="234360" cy="279720"/>
              </p14:xfrm>
            </p:contentPart>
          </mc:Choice>
          <mc:Fallback>
            <p:pic>
              <p:nvPicPr>
                <p:cNvPr id="152" name="Freihand 151">
                  <a:extLst>
                    <a:ext uri="{FF2B5EF4-FFF2-40B4-BE49-F238E27FC236}">
                      <a16:creationId xmlns:a16="http://schemas.microsoft.com/office/drawing/2014/main" id="{3F846396-4609-A2D9-DB61-47B6A400A989}"/>
                    </a:ext>
                  </a:extLst>
                </p:cNvPr>
                <p:cNvPicPr/>
                <p:nvPr/>
              </p:nvPicPr>
              <p:blipFill>
                <a:blip r:embed="rId338"/>
                <a:stretch>
                  <a:fillRect/>
                </a:stretch>
              </p:blipFill>
              <p:spPr>
                <a:xfrm>
                  <a:off x="5072960" y="6005120"/>
                  <a:ext cx="2520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54" name="Freihand 153">
                  <a:extLst>
                    <a:ext uri="{FF2B5EF4-FFF2-40B4-BE49-F238E27FC236}">
                      <a16:creationId xmlns:a16="http://schemas.microsoft.com/office/drawing/2014/main" id="{B4EE2966-59F9-A6CD-F9F5-247C33ECF21B}"/>
                    </a:ext>
                  </a:extLst>
                </p14:cNvPr>
                <p14:cNvContentPartPr/>
                <p14:nvPr/>
              </p14:nvContentPartPr>
              <p14:xfrm>
                <a:off x="6020840" y="6051560"/>
                <a:ext cx="107640" cy="221760"/>
              </p14:xfrm>
            </p:contentPart>
          </mc:Choice>
          <mc:Fallback>
            <p:pic>
              <p:nvPicPr>
                <p:cNvPr id="154" name="Freihand 153">
                  <a:extLst>
                    <a:ext uri="{FF2B5EF4-FFF2-40B4-BE49-F238E27FC236}">
                      <a16:creationId xmlns:a16="http://schemas.microsoft.com/office/drawing/2014/main" id="{B4EE2966-59F9-A6CD-F9F5-247C33ECF21B}"/>
                    </a:ext>
                  </a:extLst>
                </p:cNvPr>
                <p:cNvPicPr/>
                <p:nvPr/>
              </p:nvPicPr>
              <p:blipFill>
                <a:blip r:embed="rId340"/>
                <a:stretch>
                  <a:fillRect/>
                </a:stretch>
              </p:blipFill>
              <p:spPr>
                <a:xfrm>
                  <a:off x="6012200" y="6042920"/>
                  <a:ext cx="1252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55" name="Freihand 154">
                  <a:extLst>
                    <a:ext uri="{FF2B5EF4-FFF2-40B4-BE49-F238E27FC236}">
                      <a16:creationId xmlns:a16="http://schemas.microsoft.com/office/drawing/2014/main" id="{416B7629-1A17-FE33-0FAC-F404842C0CA8}"/>
                    </a:ext>
                  </a:extLst>
                </p14:cNvPr>
                <p14:cNvContentPartPr/>
                <p14:nvPr/>
              </p14:nvContentPartPr>
              <p14:xfrm>
                <a:off x="6943520" y="5970200"/>
                <a:ext cx="143640" cy="212400"/>
              </p14:xfrm>
            </p:contentPart>
          </mc:Choice>
          <mc:Fallback>
            <p:pic>
              <p:nvPicPr>
                <p:cNvPr id="155" name="Freihand 154">
                  <a:extLst>
                    <a:ext uri="{FF2B5EF4-FFF2-40B4-BE49-F238E27FC236}">
                      <a16:creationId xmlns:a16="http://schemas.microsoft.com/office/drawing/2014/main" id="{416B7629-1A17-FE33-0FAC-F404842C0CA8}"/>
                    </a:ext>
                  </a:extLst>
                </p:cNvPr>
                <p:cNvPicPr/>
                <p:nvPr/>
              </p:nvPicPr>
              <p:blipFill>
                <a:blip r:embed="rId342"/>
                <a:stretch>
                  <a:fillRect/>
                </a:stretch>
              </p:blipFill>
              <p:spPr>
                <a:xfrm>
                  <a:off x="6934520" y="5961560"/>
                  <a:ext cx="1612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56" name="Freihand 155">
                  <a:extLst>
                    <a:ext uri="{FF2B5EF4-FFF2-40B4-BE49-F238E27FC236}">
                      <a16:creationId xmlns:a16="http://schemas.microsoft.com/office/drawing/2014/main" id="{2EDAE2F7-4711-5ADA-F17A-A14CFCB35449}"/>
                    </a:ext>
                  </a:extLst>
                </p14:cNvPr>
                <p14:cNvContentPartPr/>
                <p14:nvPr/>
              </p14:nvContentPartPr>
              <p14:xfrm>
                <a:off x="7893200" y="5943200"/>
                <a:ext cx="216000" cy="219600"/>
              </p14:xfrm>
            </p:contentPart>
          </mc:Choice>
          <mc:Fallback>
            <p:pic>
              <p:nvPicPr>
                <p:cNvPr id="156" name="Freihand 155">
                  <a:extLst>
                    <a:ext uri="{FF2B5EF4-FFF2-40B4-BE49-F238E27FC236}">
                      <a16:creationId xmlns:a16="http://schemas.microsoft.com/office/drawing/2014/main" id="{2EDAE2F7-4711-5ADA-F17A-A14CFCB35449}"/>
                    </a:ext>
                  </a:extLst>
                </p:cNvPr>
                <p:cNvPicPr/>
                <p:nvPr/>
              </p:nvPicPr>
              <p:blipFill>
                <a:blip r:embed="rId344"/>
                <a:stretch>
                  <a:fillRect/>
                </a:stretch>
              </p:blipFill>
              <p:spPr>
                <a:xfrm>
                  <a:off x="7884560" y="5934560"/>
                  <a:ext cx="2336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4" name="Freihand 203">
                  <a:extLst>
                    <a:ext uri="{FF2B5EF4-FFF2-40B4-BE49-F238E27FC236}">
                      <a16:creationId xmlns:a16="http://schemas.microsoft.com/office/drawing/2014/main" id="{97AF4250-173E-D2ED-A270-50717FA92C62}"/>
                    </a:ext>
                  </a:extLst>
                </p14:cNvPr>
                <p14:cNvContentPartPr/>
                <p14:nvPr/>
              </p14:nvContentPartPr>
              <p14:xfrm>
                <a:off x="346160" y="6560600"/>
                <a:ext cx="257040" cy="72720"/>
              </p14:xfrm>
            </p:contentPart>
          </mc:Choice>
          <mc:Fallback>
            <p:pic>
              <p:nvPicPr>
                <p:cNvPr id="204" name="Freihand 203">
                  <a:extLst>
                    <a:ext uri="{FF2B5EF4-FFF2-40B4-BE49-F238E27FC236}">
                      <a16:creationId xmlns:a16="http://schemas.microsoft.com/office/drawing/2014/main" id="{97AF4250-173E-D2ED-A270-50717FA92C62}"/>
                    </a:ext>
                  </a:extLst>
                </p:cNvPr>
                <p:cNvPicPr/>
                <p:nvPr/>
              </p:nvPicPr>
              <p:blipFill>
                <a:blip r:embed="rId346"/>
                <a:stretch>
                  <a:fillRect/>
                </a:stretch>
              </p:blipFill>
              <p:spPr>
                <a:xfrm>
                  <a:off x="337520" y="6551960"/>
                  <a:ext cx="274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5" name="Freihand 204">
                  <a:extLst>
                    <a:ext uri="{FF2B5EF4-FFF2-40B4-BE49-F238E27FC236}">
                      <a16:creationId xmlns:a16="http://schemas.microsoft.com/office/drawing/2014/main" id="{7D116881-1A82-E7C8-B216-F383BF64BE4C}"/>
                    </a:ext>
                  </a:extLst>
                </p14:cNvPr>
                <p14:cNvContentPartPr/>
                <p14:nvPr/>
              </p14:nvContentPartPr>
              <p14:xfrm>
                <a:off x="345800" y="6662120"/>
                <a:ext cx="282240" cy="12240"/>
              </p14:xfrm>
            </p:contentPart>
          </mc:Choice>
          <mc:Fallback>
            <p:pic>
              <p:nvPicPr>
                <p:cNvPr id="205" name="Freihand 204">
                  <a:extLst>
                    <a:ext uri="{FF2B5EF4-FFF2-40B4-BE49-F238E27FC236}">
                      <a16:creationId xmlns:a16="http://schemas.microsoft.com/office/drawing/2014/main" id="{7D116881-1A82-E7C8-B216-F383BF64BE4C}"/>
                    </a:ext>
                  </a:extLst>
                </p:cNvPr>
                <p:cNvPicPr/>
                <p:nvPr/>
              </p:nvPicPr>
              <p:blipFill>
                <a:blip r:embed="rId348"/>
                <a:stretch>
                  <a:fillRect/>
                </a:stretch>
              </p:blipFill>
              <p:spPr>
                <a:xfrm>
                  <a:off x="336800" y="6653480"/>
                  <a:ext cx="299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7" name="Freihand 206">
                  <a:extLst>
                    <a:ext uri="{FF2B5EF4-FFF2-40B4-BE49-F238E27FC236}">
                      <a16:creationId xmlns:a16="http://schemas.microsoft.com/office/drawing/2014/main" id="{7C6BD6BB-A7BC-B9B7-E5C7-AEE064D9CCBF}"/>
                    </a:ext>
                  </a:extLst>
                </p14:cNvPr>
                <p14:cNvContentPartPr/>
                <p14:nvPr/>
              </p14:nvContentPartPr>
              <p14:xfrm>
                <a:off x="653960" y="6422000"/>
                <a:ext cx="27000" cy="221400"/>
              </p14:xfrm>
            </p:contentPart>
          </mc:Choice>
          <mc:Fallback>
            <p:pic>
              <p:nvPicPr>
                <p:cNvPr id="207" name="Freihand 206">
                  <a:extLst>
                    <a:ext uri="{FF2B5EF4-FFF2-40B4-BE49-F238E27FC236}">
                      <a16:creationId xmlns:a16="http://schemas.microsoft.com/office/drawing/2014/main" id="{7C6BD6BB-A7BC-B9B7-E5C7-AEE064D9CCBF}"/>
                    </a:ext>
                  </a:extLst>
                </p:cNvPr>
                <p:cNvPicPr/>
                <p:nvPr/>
              </p:nvPicPr>
              <p:blipFill>
                <a:blip r:embed="rId350"/>
                <a:stretch>
                  <a:fillRect/>
                </a:stretch>
              </p:blipFill>
              <p:spPr>
                <a:xfrm>
                  <a:off x="645320" y="6413000"/>
                  <a:ext cx="44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8" name="Freihand 207">
                  <a:extLst>
                    <a:ext uri="{FF2B5EF4-FFF2-40B4-BE49-F238E27FC236}">
                      <a16:creationId xmlns:a16="http://schemas.microsoft.com/office/drawing/2014/main" id="{A51D9943-ECFD-4B86-B215-820AF96A75CE}"/>
                    </a:ext>
                  </a:extLst>
                </p14:cNvPr>
                <p14:cNvContentPartPr/>
                <p14:nvPr/>
              </p14:nvContentPartPr>
              <p14:xfrm>
                <a:off x="616160" y="6408680"/>
                <a:ext cx="198000" cy="279360"/>
              </p14:xfrm>
            </p:contentPart>
          </mc:Choice>
          <mc:Fallback>
            <p:pic>
              <p:nvPicPr>
                <p:cNvPr id="208" name="Freihand 207">
                  <a:extLst>
                    <a:ext uri="{FF2B5EF4-FFF2-40B4-BE49-F238E27FC236}">
                      <a16:creationId xmlns:a16="http://schemas.microsoft.com/office/drawing/2014/main" id="{A51D9943-ECFD-4B86-B215-820AF96A75CE}"/>
                    </a:ext>
                  </a:extLst>
                </p:cNvPr>
                <p:cNvPicPr/>
                <p:nvPr/>
              </p:nvPicPr>
              <p:blipFill>
                <a:blip r:embed="rId352"/>
                <a:stretch>
                  <a:fillRect/>
                </a:stretch>
              </p:blipFill>
              <p:spPr>
                <a:xfrm>
                  <a:off x="607160" y="6399680"/>
                  <a:ext cx="2156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9" name="Freihand 208">
                  <a:extLst>
                    <a:ext uri="{FF2B5EF4-FFF2-40B4-BE49-F238E27FC236}">
                      <a16:creationId xmlns:a16="http://schemas.microsoft.com/office/drawing/2014/main" id="{98D10CCB-52B5-D84B-3F46-FF5325114B6E}"/>
                    </a:ext>
                  </a:extLst>
                </p14:cNvPr>
                <p14:cNvContentPartPr/>
                <p14:nvPr/>
              </p14:nvContentPartPr>
              <p14:xfrm>
                <a:off x="844040" y="6546920"/>
                <a:ext cx="439560" cy="146520"/>
              </p14:xfrm>
            </p:contentPart>
          </mc:Choice>
          <mc:Fallback>
            <p:pic>
              <p:nvPicPr>
                <p:cNvPr id="209" name="Freihand 208">
                  <a:extLst>
                    <a:ext uri="{FF2B5EF4-FFF2-40B4-BE49-F238E27FC236}">
                      <a16:creationId xmlns:a16="http://schemas.microsoft.com/office/drawing/2014/main" id="{98D10CCB-52B5-D84B-3F46-FF5325114B6E}"/>
                    </a:ext>
                  </a:extLst>
                </p:cNvPr>
                <p:cNvPicPr/>
                <p:nvPr/>
              </p:nvPicPr>
              <p:blipFill>
                <a:blip r:embed="rId354"/>
                <a:stretch>
                  <a:fillRect/>
                </a:stretch>
              </p:blipFill>
              <p:spPr>
                <a:xfrm>
                  <a:off x="835040" y="6538280"/>
                  <a:ext cx="457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0" name="Freihand 209">
                  <a:extLst>
                    <a:ext uri="{FF2B5EF4-FFF2-40B4-BE49-F238E27FC236}">
                      <a16:creationId xmlns:a16="http://schemas.microsoft.com/office/drawing/2014/main" id="{24A20DDA-6D90-67E0-1A64-BFA201F542E0}"/>
                    </a:ext>
                  </a:extLst>
                </p14:cNvPr>
                <p14:cNvContentPartPr/>
                <p14:nvPr/>
              </p14:nvContentPartPr>
              <p14:xfrm>
                <a:off x="1172360" y="6609920"/>
                <a:ext cx="128520" cy="19800"/>
              </p14:xfrm>
            </p:contentPart>
          </mc:Choice>
          <mc:Fallback>
            <p:pic>
              <p:nvPicPr>
                <p:cNvPr id="210" name="Freihand 209">
                  <a:extLst>
                    <a:ext uri="{FF2B5EF4-FFF2-40B4-BE49-F238E27FC236}">
                      <a16:creationId xmlns:a16="http://schemas.microsoft.com/office/drawing/2014/main" id="{24A20DDA-6D90-67E0-1A64-BFA201F542E0}"/>
                    </a:ext>
                  </a:extLst>
                </p:cNvPr>
                <p:cNvPicPr/>
                <p:nvPr/>
              </p:nvPicPr>
              <p:blipFill>
                <a:blip r:embed="rId356"/>
                <a:stretch>
                  <a:fillRect/>
                </a:stretch>
              </p:blipFill>
              <p:spPr>
                <a:xfrm>
                  <a:off x="1163720" y="6600920"/>
                  <a:ext cx="146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1" name="Freihand 210">
                  <a:extLst>
                    <a:ext uri="{FF2B5EF4-FFF2-40B4-BE49-F238E27FC236}">
                      <a16:creationId xmlns:a16="http://schemas.microsoft.com/office/drawing/2014/main" id="{49B870D9-0672-D397-ECEE-7C27E6FA042C}"/>
                    </a:ext>
                  </a:extLst>
                </p14:cNvPr>
                <p14:cNvContentPartPr/>
                <p14:nvPr/>
              </p14:nvContentPartPr>
              <p14:xfrm>
                <a:off x="1408520" y="6413000"/>
                <a:ext cx="168840" cy="271080"/>
              </p14:xfrm>
            </p:contentPart>
          </mc:Choice>
          <mc:Fallback>
            <p:pic>
              <p:nvPicPr>
                <p:cNvPr id="211" name="Freihand 210">
                  <a:extLst>
                    <a:ext uri="{FF2B5EF4-FFF2-40B4-BE49-F238E27FC236}">
                      <a16:creationId xmlns:a16="http://schemas.microsoft.com/office/drawing/2014/main" id="{49B870D9-0672-D397-ECEE-7C27E6FA042C}"/>
                    </a:ext>
                  </a:extLst>
                </p:cNvPr>
                <p:cNvPicPr/>
                <p:nvPr/>
              </p:nvPicPr>
              <p:blipFill>
                <a:blip r:embed="rId358"/>
                <a:stretch>
                  <a:fillRect/>
                </a:stretch>
              </p:blipFill>
              <p:spPr>
                <a:xfrm>
                  <a:off x="1399520" y="6404360"/>
                  <a:ext cx="1864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2" name="Freihand 211">
                  <a:extLst>
                    <a:ext uri="{FF2B5EF4-FFF2-40B4-BE49-F238E27FC236}">
                      <a16:creationId xmlns:a16="http://schemas.microsoft.com/office/drawing/2014/main" id="{5C56AD15-424C-CF89-7E23-AF0D204D7134}"/>
                    </a:ext>
                  </a:extLst>
                </p14:cNvPr>
                <p14:cNvContentPartPr/>
                <p14:nvPr/>
              </p14:nvContentPartPr>
              <p14:xfrm>
                <a:off x="1568720" y="6431720"/>
                <a:ext cx="233280" cy="327600"/>
              </p14:xfrm>
            </p:contentPart>
          </mc:Choice>
          <mc:Fallback>
            <p:pic>
              <p:nvPicPr>
                <p:cNvPr id="212" name="Freihand 211">
                  <a:extLst>
                    <a:ext uri="{FF2B5EF4-FFF2-40B4-BE49-F238E27FC236}">
                      <a16:creationId xmlns:a16="http://schemas.microsoft.com/office/drawing/2014/main" id="{5C56AD15-424C-CF89-7E23-AF0D204D7134}"/>
                    </a:ext>
                  </a:extLst>
                </p:cNvPr>
                <p:cNvPicPr/>
                <p:nvPr/>
              </p:nvPicPr>
              <p:blipFill>
                <a:blip r:embed="rId360"/>
                <a:stretch>
                  <a:fillRect/>
                </a:stretch>
              </p:blipFill>
              <p:spPr>
                <a:xfrm>
                  <a:off x="1560080" y="6422720"/>
                  <a:ext cx="2509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3" name="Freihand 212">
                  <a:extLst>
                    <a:ext uri="{FF2B5EF4-FFF2-40B4-BE49-F238E27FC236}">
                      <a16:creationId xmlns:a16="http://schemas.microsoft.com/office/drawing/2014/main" id="{77EFA082-BD57-37C9-6F0E-F11F01B29B2E}"/>
                    </a:ext>
                  </a:extLst>
                </p14:cNvPr>
                <p14:cNvContentPartPr/>
                <p14:nvPr/>
              </p14:nvContentPartPr>
              <p14:xfrm>
                <a:off x="1936280" y="6456200"/>
                <a:ext cx="389520" cy="189720"/>
              </p14:xfrm>
            </p:contentPart>
          </mc:Choice>
          <mc:Fallback>
            <p:pic>
              <p:nvPicPr>
                <p:cNvPr id="213" name="Freihand 212">
                  <a:extLst>
                    <a:ext uri="{FF2B5EF4-FFF2-40B4-BE49-F238E27FC236}">
                      <a16:creationId xmlns:a16="http://schemas.microsoft.com/office/drawing/2014/main" id="{77EFA082-BD57-37C9-6F0E-F11F01B29B2E}"/>
                    </a:ext>
                  </a:extLst>
                </p:cNvPr>
                <p:cNvPicPr/>
                <p:nvPr/>
              </p:nvPicPr>
              <p:blipFill>
                <a:blip r:embed="rId362"/>
                <a:stretch>
                  <a:fillRect/>
                </a:stretch>
              </p:blipFill>
              <p:spPr>
                <a:xfrm>
                  <a:off x="1927280" y="6447200"/>
                  <a:ext cx="407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4" name="Freihand 213">
                  <a:extLst>
                    <a:ext uri="{FF2B5EF4-FFF2-40B4-BE49-F238E27FC236}">
                      <a16:creationId xmlns:a16="http://schemas.microsoft.com/office/drawing/2014/main" id="{B60EE5ED-1305-26A2-DE72-22FD36E0595B}"/>
                    </a:ext>
                  </a:extLst>
                </p14:cNvPr>
                <p14:cNvContentPartPr/>
                <p14:nvPr/>
              </p14:nvContentPartPr>
              <p14:xfrm>
                <a:off x="354440" y="6600560"/>
                <a:ext cx="8225280" cy="221040"/>
              </p14:xfrm>
            </p:contentPart>
          </mc:Choice>
          <mc:Fallback>
            <p:pic>
              <p:nvPicPr>
                <p:cNvPr id="214" name="Freihand 213">
                  <a:extLst>
                    <a:ext uri="{FF2B5EF4-FFF2-40B4-BE49-F238E27FC236}">
                      <a16:creationId xmlns:a16="http://schemas.microsoft.com/office/drawing/2014/main" id="{B60EE5ED-1305-26A2-DE72-22FD36E0595B}"/>
                    </a:ext>
                  </a:extLst>
                </p:cNvPr>
                <p:cNvPicPr/>
                <p:nvPr/>
              </p:nvPicPr>
              <p:blipFill>
                <a:blip r:embed="rId364"/>
                <a:stretch>
                  <a:fillRect/>
                </a:stretch>
              </p:blipFill>
              <p:spPr>
                <a:xfrm>
                  <a:off x="345800" y="6591560"/>
                  <a:ext cx="82429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5" name="Freihand 214">
                  <a:extLst>
                    <a:ext uri="{FF2B5EF4-FFF2-40B4-BE49-F238E27FC236}">
                      <a16:creationId xmlns:a16="http://schemas.microsoft.com/office/drawing/2014/main" id="{93E70550-5FD6-1E11-BE82-3D98769B45DA}"/>
                    </a:ext>
                  </a:extLst>
                </p14:cNvPr>
                <p14:cNvContentPartPr/>
                <p14:nvPr/>
              </p14:nvContentPartPr>
              <p14:xfrm>
                <a:off x="4646720" y="6256400"/>
                <a:ext cx="81000" cy="500400"/>
              </p14:xfrm>
            </p:contentPart>
          </mc:Choice>
          <mc:Fallback>
            <p:pic>
              <p:nvPicPr>
                <p:cNvPr id="215" name="Freihand 214">
                  <a:extLst>
                    <a:ext uri="{FF2B5EF4-FFF2-40B4-BE49-F238E27FC236}">
                      <a16:creationId xmlns:a16="http://schemas.microsoft.com/office/drawing/2014/main" id="{93E70550-5FD6-1E11-BE82-3D98769B45DA}"/>
                    </a:ext>
                  </a:extLst>
                </p:cNvPr>
                <p:cNvPicPr/>
                <p:nvPr/>
              </p:nvPicPr>
              <p:blipFill>
                <a:blip r:embed="rId366"/>
                <a:stretch>
                  <a:fillRect/>
                </a:stretch>
              </p:blipFill>
              <p:spPr>
                <a:xfrm>
                  <a:off x="4637720" y="6247400"/>
                  <a:ext cx="9864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6" name="Freihand 215">
                  <a:extLst>
                    <a:ext uri="{FF2B5EF4-FFF2-40B4-BE49-F238E27FC236}">
                      <a16:creationId xmlns:a16="http://schemas.microsoft.com/office/drawing/2014/main" id="{837781F3-FC34-0CBE-7820-7D0EDFF444EF}"/>
                    </a:ext>
                  </a:extLst>
                </p14:cNvPr>
                <p14:cNvContentPartPr/>
                <p14:nvPr/>
              </p14:nvContentPartPr>
              <p14:xfrm>
                <a:off x="5443040" y="6323000"/>
                <a:ext cx="68400" cy="537480"/>
              </p14:xfrm>
            </p:contentPart>
          </mc:Choice>
          <mc:Fallback>
            <p:pic>
              <p:nvPicPr>
                <p:cNvPr id="216" name="Freihand 215">
                  <a:extLst>
                    <a:ext uri="{FF2B5EF4-FFF2-40B4-BE49-F238E27FC236}">
                      <a16:creationId xmlns:a16="http://schemas.microsoft.com/office/drawing/2014/main" id="{837781F3-FC34-0CBE-7820-7D0EDFF444EF}"/>
                    </a:ext>
                  </a:extLst>
                </p:cNvPr>
                <p:cNvPicPr/>
                <p:nvPr/>
              </p:nvPicPr>
              <p:blipFill>
                <a:blip r:embed="rId368"/>
                <a:stretch>
                  <a:fillRect/>
                </a:stretch>
              </p:blipFill>
              <p:spPr>
                <a:xfrm>
                  <a:off x="5434400" y="6314000"/>
                  <a:ext cx="8604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7" name="Freihand 216">
                  <a:extLst>
                    <a:ext uri="{FF2B5EF4-FFF2-40B4-BE49-F238E27FC236}">
                      <a16:creationId xmlns:a16="http://schemas.microsoft.com/office/drawing/2014/main" id="{2E9F0C06-67F7-E7ED-4371-D3478C5FDF8F}"/>
                    </a:ext>
                  </a:extLst>
                </p14:cNvPr>
                <p14:cNvContentPartPr/>
                <p14:nvPr/>
              </p14:nvContentPartPr>
              <p14:xfrm>
                <a:off x="6460400" y="6331640"/>
                <a:ext cx="41400" cy="296640"/>
              </p14:xfrm>
            </p:contentPart>
          </mc:Choice>
          <mc:Fallback>
            <p:pic>
              <p:nvPicPr>
                <p:cNvPr id="217" name="Freihand 216">
                  <a:extLst>
                    <a:ext uri="{FF2B5EF4-FFF2-40B4-BE49-F238E27FC236}">
                      <a16:creationId xmlns:a16="http://schemas.microsoft.com/office/drawing/2014/main" id="{2E9F0C06-67F7-E7ED-4371-D3478C5FDF8F}"/>
                    </a:ext>
                  </a:extLst>
                </p:cNvPr>
                <p:cNvPicPr/>
                <p:nvPr/>
              </p:nvPicPr>
              <p:blipFill>
                <a:blip r:embed="rId370"/>
                <a:stretch>
                  <a:fillRect/>
                </a:stretch>
              </p:blipFill>
              <p:spPr>
                <a:xfrm>
                  <a:off x="6451760" y="6323000"/>
                  <a:ext cx="590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8" name="Freihand 217">
                  <a:extLst>
                    <a:ext uri="{FF2B5EF4-FFF2-40B4-BE49-F238E27FC236}">
                      <a16:creationId xmlns:a16="http://schemas.microsoft.com/office/drawing/2014/main" id="{CFA1C28D-5644-FA3D-64F7-F0651C69EC2E}"/>
                    </a:ext>
                  </a:extLst>
                </p14:cNvPr>
                <p14:cNvContentPartPr/>
                <p14:nvPr/>
              </p14:nvContentPartPr>
              <p14:xfrm>
                <a:off x="7542560" y="6299600"/>
                <a:ext cx="15480" cy="369360"/>
              </p14:xfrm>
            </p:contentPart>
          </mc:Choice>
          <mc:Fallback>
            <p:pic>
              <p:nvPicPr>
                <p:cNvPr id="218" name="Freihand 217">
                  <a:extLst>
                    <a:ext uri="{FF2B5EF4-FFF2-40B4-BE49-F238E27FC236}">
                      <a16:creationId xmlns:a16="http://schemas.microsoft.com/office/drawing/2014/main" id="{CFA1C28D-5644-FA3D-64F7-F0651C69EC2E}"/>
                    </a:ext>
                  </a:extLst>
                </p:cNvPr>
                <p:cNvPicPr/>
                <p:nvPr/>
              </p:nvPicPr>
              <p:blipFill>
                <a:blip r:embed="rId372"/>
                <a:stretch>
                  <a:fillRect/>
                </a:stretch>
              </p:blipFill>
              <p:spPr>
                <a:xfrm>
                  <a:off x="7533920" y="6290960"/>
                  <a:ext cx="3312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9" name="Freihand 218">
                  <a:extLst>
                    <a:ext uri="{FF2B5EF4-FFF2-40B4-BE49-F238E27FC236}">
                      <a16:creationId xmlns:a16="http://schemas.microsoft.com/office/drawing/2014/main" id="{C161C41D-67C1-C4F5-5451-588D5CC30D7B}"/>
                    </a:ext>
                  </a:extLst>
                </p14:cNvPr>
                <p14:cNvContentPartPr/>
                <p14:nvPr/>
              </p14:nvContentPartPr>
              <p14:xfrm>
                <a:off x="8382080" y="6252440"/>
                <a:ext cx="54000" cy="362160"/>
              </p14:xfrm>
            </p:contentPart>
          </mc:Choice>
          <mc:Fallback>
            <p:pic>
              <p:nvPicPr>
                <p:cNvPr id="219" name="Freihand 218">
                  <a:extLst>
                    <a:ext uri="{FF2B5EF4-FFF2-40B4-BE49-F238E27FC236}">
                      <a16:creationId xmlns:a16="http://schemas.microsoft.com/office/drawing/2014/main" id="{C161C41D-67C1-C4F5-5451-588D5CC30D7B}"/>
                    </a:ext>
                  </a:extLst>
                </p:cNvPr>
                <p:cNvPicPr/>
                <p:nvPr/>
              </p:nvPicPr>
              <p:blipFill>
                <a:blip r:embed="rId374"/>
                <a:stretch>
                  <a:fillRect/>
                </a:stretch>
              </p:blipFill>
              <p:spPr>
                <a:xfrm>
                  <a:off x="8373080" y="6243440"/>
                  <a:ext cx="7164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1" name="Freihand 220">
                  <a:extLst>
                    <a:ext uri="{FF2B5EF4-FFF2-40B4-BE49-F238E27FC236}">
                      <a16:creationId xmlns:a16="http://schemas.microsoft.com/office/drawing/2014/main" id="{E1F8B6E2-D3D4-8A81-725D-390748C99EEE}"/>
                    </a:ext>
                  </a:extLst>
                </p14:cNvPr>
                <p14:cNvContentPartPr/>
                <p14:nvPr/>
              </p14:nvContentPartPr>
              <p14:xfrm>
                <a:off x="4904840" y="6342440"/>
                <a:ext cx="165960" cy="152280"/>
              </p14:xfrm>
            </p:contentPart>
          </mc:Choice>
          <mc:Fallback>
            <p:pic>
              <p:nvPicPr>
                <p:cNvPr id="221" name="Freihand 220">
                  <a:extLst>
                    <a:ext uri="{FF2B5EF4-FFF2-40B4-BE49-F238E27FC236}">
                      <a16:creationId xmlns:a16="http://schemas.microsoft.com/office/drawing/2014/main" id="{E1F8B6E2-D3D4-8A81-725D-390748C99EEE}"/>
                    </a:ext>
                  </a:extLst>
                </p:cNvPr>
                <p:cNvPicPr/>
                <p:nvPr/>
              </p:nvPicPr>
              <p:blipFill>
                <a:blip r:embed="rId376"/>
                <a:stretch>
                  <a:fillRect/>
                </a:stretch>
              </p:blipFill>
              <p:spPr>
                <a:xfrm>
                  <a:off x="4895840" y="6333800"/>
                  <a:ext cx="183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2" name="Freihand 221">
                  <a:extLst>
                    <a:ext uri="{FF2B5EF4-FFF2-40B4-BE49-F238E27FC236}">
                      <a16:creationId xmlns:a16="http://schemas.microsoft.com/office/drawing/2014/main" id="{1336D790-BAE5-AEE1-019F-2CC5BB3F3788}"/>
                    </a:ext>
                  </a:extLst>
                </p14:cNvPr>
                <p14:cNvContentPartPr/>
                <p14:nvPr/>
              </p14:nvContentPartPr>
              <p14:xfrm>
                <a:off x="4956680" y="6400400"/>
                <a:ext cx="301680" cy="230400"/>
              </p14:xfrm>
            </p:contentPart>
          </mc:Choice>
          <mc:Fallback>
            <p:pic>
              <p:nvPicPr>
                <p:cNvPr id="222" name="Freihand 221">
                  <a:extLst>
                    <a:ext uri="{FF2B5EF4-FFF2-40B4-BE49-F238E27FC236}">
                      <a16:creationId xmlns:a16="http://schemas.microsoft.com/office/drawing/2014/main" id="{1336D790-BAE5-AEE1-019F-2CC5BB3F3788}"/>
                    </a:ext>
                  </a:extLst>
                </p:cNvPr>
                <p:cNvPicPr/>
                <p:nvPr/>
              </p:nvPicPr>
              <p:blipFill>
                <a:blip r:embed="rId378"/>
                <a:stretch>
                  <a:fillRect/>
                </a:stretch>
              </p:blipFill>
              <p:spPr>
                <a:xfrm>
                  <a:off x="4948040" y="6391760"/>
                  <a:ext cx="3193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3" name="Freihand 222">
                  <a:extLst>
                    <a:ext uri="{FF2B5EF4-FFF2-40B4-BE49-F238E27FC236}">
                      <a16:creationId xmlns:a16="http://schemas.microsoft.com/office/drawing/2014/main" id="{02F7B954-DA8F-239E-ABC6-79BBF6144334}"/>
                    </a:ext>
                  </a:extLst>
                </p14:cNvPr>
                <p14:cNvContentPartPr/>
                <p14:nvPr/>
              </p14:nvContentPartPr>
              <p14:xfrm>
                <a:off x="5069360" y="6618560"/>
                <a:ext cx="55800" cy="66240"/>
              </p14:xfrm>
            </p:contentPart>
          </mc:Choice>
          <mc:Fallback>
            <p:pic>
              <p:nvPicPr>
                <p:cNvPr id="223" name="Freihand 222">
                  <a:extLst>
                    <a:ext uri="{FF2B5EF4-FFF2-40B4-BE49-F238E27FC236}">
                      <a16:creationId xmlns:a16="http://schemas.microsoft.com/office/drawing/2014/main" id="{02F7B954-DA8F-239E-ABC6-79BBF6144334}"/>
                    </a:ext>
                  </a:extLst>
                </p:cNvPr>
                <p:cNvPicPr/>
                <p:nvPr/>
              </p:nvPicPr>
              <p:blipFill>
                <a:blip r:embed="rId380"/>
                <a:stretch>
                  <a:fillRect/>
                </a:stretch>
              </p:blipFill>
              <p:spPr>
                <a:xfrm>
                  <a:off x="5060720" y="6609560"/>
                  <a:ext cx="73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4" name="Freihand 223">
                  <a:extLst>
                    <a:ext uri="{FF2B5EF4-FFF2-40B4-BE49-F238E27FC236}">
                      <a16:creationId xmlns:a16="http://schemas.microsoft.com/office/drawing/2014/main" id="{3F4029CA-EA06-4E03-B3AC-F3542B9A61F0}"/>
                    </a:ext>
                  </a:extLst>
                </p14:cNvPr>
                <p14:cNvContentPartPr/>
                <p14:nvPr/>
              </p14:nvContentPartPr>
              <p14:xfrm>
                <a:off x="5075480" y="6564200"/>
                <a:ext cx="116280" cy="160920"/>
              </p14:xfrm>
            </p:contentPart>
          </mc:Choice>
          <mc:Fallback>
            <p:pic>
              <p:nvPicPr>
                <p:cNvPr id="224" name="Freihand 223">
                  <a:extLst>
                    <a:ext uri="{FF2B5EF4-FFF2-40B4-BE49-F238E27FC236}">
                      <a16:creationId xmlns:a16="http://schemas.microsoft.com/office/drawing/2014/main" id="{3F4029CA-EA06-4E03-B3AC-F3542B9A61F0}"/>
                    </a:ext>
                  </a:extLst>
                </p:cNvPr>
                <p:cNvPicPr/>
                <p:nvPr/>
              </p:nvPicPr>
              <p:blipFill>
                <a:blip r:embed="rId382"/>
                <a:stretch>
                  <a:fillRect/>
                </a:stretch>
              </p:blipFill>
              <p:spPr>
                <a:xfrm>
                  <a:off x="5066840" y="6555200"/>
                  <a:ext cx="133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5" name="Freihand 224">
                  <a:extLst>
                    <a:ext uri="{FF2B5EF4-FFF2-40B4-BE49-F238E27FC236}">
                      <a16:creationId xmlns:a16="http://schemas.microsoft.com/office/drawing/2014/main" id="{E6AE9422-F3E6-E6F3-95D5-2C661486885C}"/>
                    </a:ext>
                  </a:extLst>
                </p14:cNvPr>
                <p14:cNvContentPartPr/>
                <p14:nvPr/>
              </p14:nvContentPartPr>
              <p14:xfrm>
                <a:off x="5223080" y="6499760"/>
                <a:ext cx="129600" cy="177480"/>
              </p14:xfrm>
            </p:contentPart>
          </mc:Choice>
          <mc:Fallback>
            <p:pic>
              <p:nvPicPr>
                <p:cNvPr id="225" name="Freihand 224">
                  <a:extLst>
                    <a:ext uri="{FF2B5EF4-FFF2-40B4-BE49-F238E27FC236}">
                      <a16:creationId xmlns:a16="http://schemas.microsoft.com/office/drawing/2014/main" id="{E6AE9422-F3E6-E6F3-95D5-2C661486885C}"/>
                    </a:ext>
                  </a:extLst>
                </p:cNvPr>
                <p:cNvPicPr/>
                <p:nvPr/>
              </p:nvPicPr>
              <p:blipFill>
                <a:blip r:embed="rId384"/>
                <a:stretch>
                  <a:fillRect/>
                </a:stretch>
              </p:blipFill>
              <p:spPr>
                <a:xfrm>
                  <a:off x="5214080" y="6490760"/>
                  <a:ext cx="147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6" name="Freihand 225">
                  <a:extLst>
                    <a:ext uri="{FF2B5EF4-FFF2-40B4-BE49-F238E27FC236}">
                      <a16:creationId xmlns:a16="http://schemas.microsoft.com/office/drawing/2014/main" id="{7ECEA9F7-1EBB-7268-A9E5-80FA9D00DEFD}"/>
                    </a:ext>
                  </a:extLst>
                </p14:cNvPr>
                <p14:cNvContentPartPr/>
                <p14:nvPr/>
              </p14:nvContentPartPr>
              <p14:xfrm>
                <a:off x="5854520" y="6368720"/>
                <a:ext cx="121680" cy="193680"/>
              </p14:xfrm>
            </p:contentPart>
          </mc:Choice>
          <mc:Fallback>
            <p:pic>
              <p:nvPicPr>
                <p:cNvPr id="226" name="Freihand 225">
                  <a:extLst>
                    <a:ext uri="{FF2B5EF4-FFF2-40B4-BE49-F238E27FC236}">
                      <a16:creationId xmlns:a16="http://schemas.microsoft.com/office/drawing/2014/main" id="{7ECEA9F7-1EBB-7268-A9E5-80FA9D00DEFD}"/>
                    </a:ext>
                  </a:extLst>
                </p:cNvPr>
                <p:cNvPicPr/>
                <p:nvPr/>
              </p:nvPicPr>
              <p:blipFill>
                <a:blip r:embed="rId386"/>
                <a:stretch>
                  <a:fillRect/>
                </a:stretch>
              </p:blipFill>
              <p:spPr>
                <a:xfrm>
                  <a:off x="5845880" y="6360080"/>
                  <a:ext cx="1393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7" name="Freihand 226">
                  <a:extLst>
                    <a:ext uri="{FF2B5EF4-FFF2-40B4-BE49-F238E27FC236}">
                      <a16:creationId xmlns:a16="http://schemas.microsoft.com/office/drawing/2014/main" id="{61DE3D5F-3711-B4F3-F1C7-B063840C29E2}"/>
                    </a:ext>
                  </a:extLst>
                </p14:cNvPr>
                <p14:cNvContentPartPr/>
                <p14:nvPr/>
              </p14:nvContentPartPr>
              <p14:xfrm>
                <a:off x="5949560" y="6386720"/>
                <a:ext cx="133560" cy="222480"/>
              </p14:xfrm>
            </p:contentPart>
          </mc:Choice>
          <mc:Fallback>
            <p:pic>
              <p:nvPicPr>
                <p:cNvPr id="227" name="Freihand 226">
                  <a:extLst>
                    <a:ext uri="{FF2B5EF4-FFF2-40B4-BE49-F238E27FC236}">
                      <a16:creationId xmlns:a16="http://schemas.microsoft.com/office/drawing/2014/main" id="{61DE3D5F-3711-B4F3-F1C7-B063840C29E2}"/>
                    </a:ext>
                  </a:extLst>
                </p:cNvPr>
                <p:cNvPicPr/>
                <p:nvPr/>
              </p:nvPicPr>
              <p:blipFill>
                <a:blip r:embed="rId388"/>
                <a:stretch>
                  <a:fillRect/>
                </a:stretch>
              </p:blipFill>
              <p:spPr>
                <a:xfrm>
                  <a:off x="5940920" y="6377720"/>
                  <a:ext cx="1512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8" name="Freihand 227">
                  <a:extLst>
                    <a:ext uri="{FF2B5EF4-FFF2-40B4-BE49-F238E27FC236}">
                      <a16:creationId xmlns:a16="http://schemas.microsoft.com/office/drawing/2014/main" id="{62668E41-84C4-4D19-DB67-3C1E116F08F2}"/>
                    </a:ext>
                  </a:extLst>
                </p14:cNvPr>
                <p14:cNvContentPartPr/>
                <p14:nvPr/>
              </p14:nvContentPartPr>
              <p14:xfrm>
                <a:off x="5971520" y="6487880"/>
                <a:ext cx="164520" cy="209880"/>
              </p14:xfrm>
            </p:contentPart>
          </mc:Choice>
          <mc:Fallback>
            <p:pic>
              <p:nvPicPr>
                <p:cNvPr id="228" name="Freihand 227">
                  <a:extLst>
                    <a:ext uri="{FF2B5EF4-FFF2-40B4-BE49-F238E27FC236}">
                      <a16:creationId xmlns:a16="http://schemas.microsoft.com/office/drawing/2014/main" id="{62668E41-84C4-4D19-DB67-3C1E116F08F2}"/>
                    </a:ext>
                  </a:extLst>
                </p:cNvPr>
                <p:cNvPicPr/>
                <p:nvPr/>
              </p:nvPicPr>
              <p:blipFill>
                <a:blip r:embed="rId390"/>
                <a:stretch>
                  <a:fillRect/>
                </a:stretch>
              </p:blipFill>
              <p:spPr>
                <a:xfrm>
                  <a:off x="5962880" y="6479240"/>
                  <a:ext cx="182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9" name="Freihand 228">
                  <a:extLst>
                    <a:ext uri="{FF2B5EF4-FFF2-40B4-BE49-F238E27FC236}">
                      <a16:creationId xmlns:a16="http://schemas.microsoft.com/office/drawing/2014/main" id="{B858356D-2C8E-AD46-A009-A1BC1C3946B8}"/>
                    </a:ext>
                  </a:extLst>
                </p14:cNvPr>
                <p14:cNvContentPartPr/>
                <p14:nvPr/>
              </p14:nvContentPartPr>
              <p14:xfrm>
                <a:off x="6176720" y="6457280"/>
                <a:ext cx="130320" cy="196560"/>
              </p14:xfrm>
            </p:contentPart>
          </mc:Choice>
          <mc:Fallback>
            <p:pic>
              <p:nvPicPr>
                <p:cNvPr id="229" name="Freihand 228">
                  <a:extLst>
                    <a:ext uri="{FF2B5EF4-FFF2-40B4-BE49-F238E27FC236}">
                      <a16:creationId xmlns:a16="http://schemas.microsoft.com/office/drawing/2014/main" id="{B858356D-2C8E-AD46-A009-A1BC1C3946B8}"/>
                    </a:ext>
                  </a:extLst>
                </p:cNvPr>
                <p:cNvPicPr/>
                <p:nvPr/>
              </p:nvPicPr>
              <p:blipFill>
                <a:blip r:embed="rId392"/>
                <a:stretch>
                  <a:fillRect/>
                </a:stretch>
              </p:blipFill>
              <p:spPr>
                <a:xfrm>
                  <a:off x="6167720" y="6448640"/>
                  <a:ext cx="1479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0" name="Freihand 229">
                  <a:extLst>
                    <a:ext uri="{FF2B5EF4-FFF2-40B4-BE49-F238E27FC236}">
                      <a16:creationId xmlns:a16="http://schemas.microsoft.com/office/drawing/2014/main" id="{14A5918E-C330-2350-26A9-5A80066874C9}"/>
                    </a:ext>
                  </a:extLst>
                </p14:cNvPr>
                <p14:cNvContentPartPr/>
                <p14:nvPr/>
              </p14:nvContentPartPr>
              <p14:xfrm>
                <a:off x="6841280" y="6370880"/>
                <a:ext cx="156240" cy="171000"/>
              </p14:xfrm>
            </p:contentPart>
          </mc:Choice>
          <mc:Fallback>
            <p:pic>
              <p:nvPicPr>
                <p:cNvPr id="230" name="Freihand 229">
                  <a:extLst>
                    <a:ext uri="{FF2B5EF4-FFF2-40B4-BE49-F238E27FC236}">
                      <a16:creationId xmlns:a16="http://schemas.microsoft.com/office/drawing/2014/main" id="{14A5918E-C330-2350-26A9-5A80066874C9}"/>
                    </a:ext>
                  </a:extLst>
                </p:cNvPr>
                <p:cNvPicPr/>
                <p:nvPr/>
              </p:nvPicPr>
              <p:blipFill>
                <a:blip r:embed="rId394"/>
                <a:stretch>
                  <a:fillRect/>
                </a:stretch>
              </p:blipFill>
              <p:spPr>
                <a:xfrm>
                  <a:off x="6832640" y="6362240"/>
                  <a:ext cx="173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1" name="Freihand 230">
                  <a:extLst>
                    <a:ext uri="{FF2B5EF4-FFF2-40B4-BE49-F238E27FC236}">
                      <a16:creationId xmlns:a16="http://schemas.microsoft.com/office/drawing/2014/main" id="{4888404A-3EB9-EACA-4B7C-A56E7E8410DF}"/>
                    </a:ext>
                  </a:extLst>
                </p14:cNvPr>
                <p14:cNvContentPartPr/>
                <p14:nvPr/>
              </p14:nvContentPartPr>
              <p14:xfrm>
                <a:off x="6990320" y="6372320"/>
                <a:ext cx="80280" cy="182520"/>
              </p14:xfrm>
            </p:contentPart>
          </mc:Choice>
          <mc:Fallback>
            <p:pic>
              <p:nvPicPr>
                <p:cNvPr id="231" name="Freihand 230">
                  <a:extLst>
                    <a:ext uri="{FF2B5EF4-FFF2-40B4-BE49-F238E27FC236}">
                      <a16:creationId xmlns:a16="http://schemas.microsoft.com/office/drawing/2014/main" id="{4888404A-3EB9-EACA-4B7C-A56E7E8410DF}"/>
                    </a:ext>
                  </a:extLst>
                </p:cNvPr>
                <p:cNvPicPr/>
                <p:nvPr/>
              </p:nvPicPr>
              <p:blipFill>
                <a:blip r:embed="rId396"/>
                <a:stretch>
                  <a:fillRect/>
                </a:stretch>
              </p:blipFill>
              <p:spPr>
                <a:xfrm>
                  <a:off x="6981320" y="6363320"/>
                  <a:ext cx="979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2" name="Freihand 231">
                  <a:extLst>
                    <a:ext uri="{FF2B5EF4-FFF2-40B4-BE49-F238E27FC236}">
                      <a16:creationId xmlns:a16="http://schemas.microsoft.com/office/drawing/2014/main" id="{36348439-8282-ECF1-D69E-1D9EF2A1776A}"/>
                    </a:ext>
                  </a:extLst>
                </p14:cNvPr>
                <p14:cNvContentPartPr/>
                <p14:nvPr/>
              </p14:nvContentPartPr>
              <p14:xfrm>
                <a:off x="7054400" y="6490760"/>
                <a:ext cx="135360" cy="159120"/>
              </p14:xfrm>
            </p:contentPart>
          </mc:Choice>
          <mc:Fallback>
            <p:pic>
              <p:nvPicPr>
                <p:cNvPr id="232" name="Freihand 231">
                  <a:extLst>
                    <a:ext uri="{FF2B5EF4-FFF2-40B4-BE49-F238E27FC236}">
                      <a16:creationId xmlns:a16="http://schemas.microsoft.com/office/drawing/2014/main" id="{36348439-8282-ECF1-D69E-1D9EF2A1776A}"/>
                    </a:ext>
                  </a:extLst>
                </p:cNvPr>
                <p:cNvPicPr/>
                <p:nvPr/>
              </p:nvPicPr>
              <p:blipFill>
                <a:blip r:embed="rId398"/>
                <a:stretch>
                  <a:fillRect/>
                </a:stretch>
              </p:blipFill>
              <p:spPr>
                <a:xfrm>
                  <a:off x="7045760" y="6482120"/>
                  <a:ext cx="153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3" name="Freihand 232">
                  <a:extLst>
                    <a:ext uri="{FF2B5EF4-FFF2-40B4-BE49-F238E27FC236}">
                      <a16:creationId xmlns:a16="http://schemas.microsoft.com/office/drawing/2014/main" id="{A7431FCE-B72B-B014-70A9-C764B799D005}"/>
                    </a:ext>
                  </a:extLst>
                </p14:cNvPr>
                <p14:cNvContentPartPr/>
                <p14:nvPr/>
              </p14:nvContentPartPr>
              <p14:xfrm>
                <a:off x="7243040" y="6444680"/>
                <a:ext cx="103680" cy="196920"/>
              </p14:xfrm>
            </p:contentPart>
          </mc:Choice>
          <mc:Fallback>
            <p:pic>
              <p:nvPicPr>
                <p:cNvPr id="233" name="Freihand 232">
                  <a:extLst>
                    <a:ext uri="{FF2B5EF4-FFF2-40B4-BE49-F238E27FC236}">
                      <a16:creationId xmlns:a16="http://schemas.microsoft.com/office/drawing/2014/main" id="{A7431FCE-B72B-B014-70A9-C764B799D005}"/>
                    </a:ext>
                  </a:extLst>
                </p:cNvPr>
                <p:cNvPicPr/>
                <p:nvPr/>
              </p:nvPicPr>
              <p:blipFill>
                <a:blip r:embed="rId400"/>
                <a:stretch>
                  <a:fillRect/>
                </a:stretch>
              </p:blipFill>
              <p:spPr>
                <a:xfrm>
                  <a:off x="7234040" y="6436040"/>
                  <a:ext cx="1213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4" name="Freihand 233">
                  <a:extLst>
                    <a:ext uri="{FF2B5EF4-FFF2-40B4-BE49-F238E27FC236}">
                      <a16:creationId xmlns:a16="http://schemas.microsoft.com/office/drawing/2014/main" id="{C7EBC0BA-258C-32AC-A5A4-0D8FF4F3613B}"/>
                    </a:ext>
                  </a:extLst>
                </p14:cNvPr>
                <p14:cNvContentPartPr/>
                <p14:nvPr/>
              </p14:nvContentPartPr>
              <p14:xfrm>
                <a:off x="7838480" y="6349280"/>
                <a:ext cx="125640" cy="135720"/>
              </p14:xfrm>
            </p:contentPart>
          </mc:Choice>
          <mc:Fallback>
            <p:pic>
              <p:nvPicPr>
                <p:cNvPr id="234" name="Freihand 233">
                  <a:extLst>
                    <a:ext uri="{FF2B5EF4-FFF2-40B4-BE49-F238E27FC236}">
                      <a16:creationId xmlns:a16="http://schemas.microsoft.com/office/drawing/2014/main" id="{C7EBC0BA-258C-32AC-A5A4-0D8FF4F3613B}"/>
                    </a:ext>
                  </a:extLst>
                </p:cNvPr>
                <p:cNvPicPr/>
                <p:nvPr/>
              </p:nvPicPr>
              <p:blipFill>
                <a:blip r:embed="rId402"/>
                <a:stretch>
                  <a:fillRect/>
                </a:stretch>
              </p:blipFill>
              <p:spPr>
                <a:xfrm>
                  <a:off x="7829840" y="6340280"/>
                  <a:ext cx="143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5" name="Freihand 234">
                  <a:extLst>
                    <a:ext uri="{FF2B5EF4-FFF2-40B4-BE49-F238E27FC236}">
                      <a16:creationId xmlns:a16="http://schemas.microsoft.com/office/drawing/2014/main" id="{C7DE721A-183A-3F6B-B36B-D9219A143B94}"/>
                    </a:ext>
                  </a:extLst>
                </p14:cNvPr>
                <p14:cNvContentPartPr/>
                <p14:nvPr/>
              </p14:nvContentPartPr>
              <p14:xfrm>
                <a:off x="7912640" y="6346040"/>
                <a:ext cx="147600" cy="216000"/>
              </p14:xfrm>
            </p:contentPart>
          </mc:Choice>
          <mc:Fallback>
            <p:pic>
              <p:nvPicPr>
                <p:cNvPr id="235" name="Freihand 234">
                  <a:extLst>
                    <a:ext uri="{FF2B5EF4-FFF2-40B4-BE49-F238E27FC236}">
                      <a16:creationId xmlns:a16="http://schemas.microsoft.com/office/drawing/2014/main" id="{C7DE721A-183A-3F6B-B36B-D9219A143B94}"/>
                    </a:ext>
                  </a:extLst>
                </p:cNvPr>
                <p:cNvPicPr/>
                <p:nvPr/>
              </p:nvPicPr>
              <p:blipFill>
                <a:blip r:embed="rId404"/>
                <a:stretch>
                  <a:fillRect/>
                </a:stretch>
              </p:blipFill>
              <p:spPr>
                <a:xfrm>
                  <a:off x="7904000" y="6337400"/>
                  <a:ext cx="165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6" name="Freihand 235">
                  <a:extLst>
                    <a:ext uri="{FF2B5EF4-FFF2-40B4-BE49-F238E27FC236}">
                      <a16:creationId xmlns:a16="http://schemas.microsoft.com/office/drawing/2014/main" id="{B969E22B-ADFA-9D56-3672-45736238C577}"/>
                    </a:ext>
                  </a:extLst>
                </p14:cNvPr>
                <p14:cNvContentPartPr/>
                <p14:nvPr/>
              </p14:nvContentPartPr>
              <p14:xfrm>
                <a:off x="8011640" y="6394280"/>
                <a:ext cx="357480" cy="212400"/>
              </p14:xfrm>
            </p:contentPart>
          </mc:Choice>
          <mc:Fallback>
            <p:pic>
              <p:nvPicPr>
                <p:cNvPr id="236" name="Freihand 235">
                  <a:extLst>
                    <a:ext uri="{FF2B5EF4-FFF2-40B4-BE49-F238E27FC236}">
                      <a16:creationId xmlns:a16="http://schemas.microsoft.com/office/drawing/2014/main" id="{B969E22B-ADFA-9D56-3672-45736238C577}"/>
                    </a:ext>
                  </a:extLst>
                </p:cNvPr>
                <p:cNvPicPr/>
                <p:nvPr/>
              </p:nvPicPr>
              <p:blipFill>
                <a:blip r:embed="rId406"/>
                <a:stretch>
                  <a:fillRect/>
                </a:stretch>
              </p:blipFill>
              <p:spPr>
                <a:xfrm>
                  <a:off x="8002640" y="6385640"/>
                  <a:ext cx="375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0" name="Freihand 239">
                  <a:extLst>
                    <a:ext uri="{FF2B5EF4-FFF2-40B4-BE49-F238E27FC236}">
                      <a16:creationId xmlns:a16="http://schemas.microsoft.com/office/drawing/2014/main" id="{95E84094-E7F5-DC90-3847-ADB3FB1C561E}"/>
                    </a:ext>
                  </a:extLst>
                </p14:cNvPr>
                <p14:cNvContentPartPr/>
                <p14:nvPr/>
              </p14:nvContentPartPr>
              <p14:xfrm>
                <a:off x="4758680" y="6278360"/>
                <a:ext cx="2557800" cy="506160"/>
              </p14:xfrm>
            </p:contentPart>
          </mc:Choice>
          <mc:Fallback>
            <p:pic>
              <p:nvPicPr>
                <p:cNvPr id="240" name="Freihand 239">
                  <a:extLst>
                    <a:ext uri="{FF2B5EF4-FFF2-40B4-BE49-F238E27FC236}">
                      <a16:creationId xmlns:a16="http://schemas.microsoft.com/office/drawing/2014/main" id="{95E84094-E7F5-DC90-3847-ADB3FB1C561E}"/>
                    </a:ext>
                  </a:extLst>
                </p:cNvPr>
                <p:cNvPicPr/>
                <p:nvPr/>
              </p:nvPicPr>
              <p:blipFill>
                <a:blip r:embed="rId408"/>
                <a:stretch>
                  <a:fillRect/>
                </a:stretch>
              </p:blipFill>
              <p:spPr>
                <a:xfrm>
                  <a:off x="4750040" y="6269360"/>
                  <a:ext cx="2575440" cy="52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9">
            <p14:nvContentPartPr>
              <p14:cNvPr id="282" name="Freihand 281">
                <a:extLst>
                  <a:ext uri="{FF2B5EF4-FFF2-40B4-BE49-F238E27FC236}">
                    <a16:creationId xmlns:a16="http://schemas.microsoft.com/office/drawing/2014/main" id="{91CBAF96-CDDA-718B-E9F6-87865518BBED}"/>
                  </a:ext>
                </a:extLst>
              </p14:cNvPr>
              <p14:cNvContentPartPr/>
              <p14:nvPr/>
            </p14:nvContentPartPr>
            <p14:xfrm>
              <a:off x="4490480" y="516920"/>
              <a:ext cx="4300200" cy="933120"/>
            </p14:xfrm>
          </p:contentPart>
        </mc:Choice>
        <mc:Fallback>
          <p:pic>
            <p:nvPicPr>
              <p:cNvPr id="282" name="Freihand 281">
                <a:extLst>
                  <a:ext uri="{FF2B5EF4-FFF2-40B4-BE49-F238E27FC236}">
                    <a16:creationId xmlns:a16="http://schemas.microsoft.com/office/drawing/2014/main" id="{91CBAF96-CDDA-718B-E9F6-87865518BBED}"/>
                  </a:ext>
                </a:extLst>
              </p:cNvPr>
              <p:cNvPicPr/>
              <p:nvPr/>
            </p:nvPicPr>
            <p:blipFill>
              <a:blip r:embed="rId410"/>
              <a:stretch>
                <a:fillRect/>
              </a:stretch>
            </p:blipFill>
            <p:spPr>
              <a:xfrm>
                <a:off x="4481480" y="507920"/>
                <a:ext cx="4317840" cy="9507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4" name="Freihand 283">
                <a:extLst>
                  <a:ext uri="{FF2B5EF4-FFF2-40B4-BE49-F238E27FC236}">
                    <a16:creationId xmlns:a16="http://schemas.microsoft.com/office/drawing/2014/main" id="{BF6201F7-70DF-364C-4922-B40D2AABD0C5}"/>
                  </a:ext>
                </a:extLst>
              </p14:cNvPr>
              <p14:cNvContentPartPr/>
              <p14:nvPr/>
            </p14:nvContentPartPr>
            <p14:xfrm>
              <a:off x="2013680" y="730400"/>
              <a:ext cx="282600" cy="406440"/>
            </p14:xfrm>
          </p:contentPart>
        </mc:Choice>
        <mc:Fallback>
          <p:pic>
            <p:nvPicPr>
              <p:cNvPr id="284" name="Freihand 283">
                <a:extLst>
                  <a:ext uri="{FF2B5EF4-FFF2-40B4-BE49-F238E27FC236}">
                    <a16:creationId xmlns:a16="http://schemas.microsoft.com/office/drawing/2014/main" id="{BF6201F7-70DF-364C-4922-B40D2AABD0C5}"/>
                  </a:ext>
                </a:extLst>
              </p:cNvPr>
              <p:cNvPicPr/>
              <p:nvPr/>
            </p:nvPicPr>
            <p:blipFill>
              <a:blip r:embed="rId412"/>
              <a:stretch>
                <a:fillRect/>
              </a:stretch>
            </p:blipFill>
            <p:spPr>
              <a:xfrm>
                <a:off x="2005040" y="721760"/>
                <a:ext cx="300240" cy="424080"/>
              </a:xfrm>
              <a:prstGeom prst="rect">
                <a:avLst/>
              </a:prstGeom>
            </p:spPr>
          </p:pic>
        </mc:Fallback>
      </mc:AlternateContent>
      <p:grpSp>
        <p:nvGrpSpPr>
          <p:cNvPr id="286" name="Gruppieren 285">
            <a:extLst>
              <a:ext uri="{FF2B5EF4-FFF2-40B4-BE49-F238E27FC236}">
                <a16:creationId xmlns:a16="http://schemas.microsoft.com/office/drawing/2014/main" id="{E05B2EBA-2F6B-9FEC-4E28-952B00E7A152}"/>
              </a:ext>
            </a:extLst>
          </p:cNvPr>
          <p:cNvGrpSpPr/>
          <p:nvPr/>
        </p:nvGrpSpPr>
        <p:grpSpPr>
          <a:xfrm>
            <a:off x="4670480" y="731480"/>
            <a:ext cx="4058640" cy="750960"/>
            <a:chOff x="4670480" y="731480"/>
            <a:chExt cx="4058640" cy="750960"/>
          </a:xfrm>
        </p:grpSpPr>
        <mc:AlternateContent xmlns:mc="http://schemas.openxmlformats.org/markup-compatibility/2006">
          <mc:Choice xmlns:p14="http://schemas.microsoft.com/office/powerpoint/2010/main" Requires="p14">
            <p:contentPart p14:bwMode="auto" r:id="rId413">
              <p14:nvContentPartPr>
                <p14:cNvPr id="242" name="Freihand 241">
                  <a:extLst>
                    <a:ext uri="{FF2B5EF4-FFF2-40B4-BE49-F238E27FC236}">
                      <a16:creationId xmlns:a16="http://schemas.microsoft.com/office/drawing/2014/main" id="{A9210090-B142-28F0-3EC3-DA195F62955A}"/>
                    </a:ext>
                  </a:extLst>
                </p14:cNvPr>
                <p14:cNvContentPartPr/>
                <p14:nvPr/>
              </p14:nvContentPartPr>
              <p14:xfrm>
                <a:off x="4670480" y="766040"/>
                <a:ext cx="52920" cy="716400"/>
              </p14:xfrm>
            </p:contentPart>
          </mc:Choice>
          <mc:Fallback>
            <p:pic>
              <p:nvPicPr>
                <p:cNvPr id="242" name="Freihand 241">
                  <a:extLst>
                    <a:ext uri="{FF2B5EF4-FFF2-40B4-BE49-F238E27FC236}">
                      <a16:creationId xmlns:a16="http://schemas.microsoft.com/office/drawing/2014/main" id="{A9210090-B142-28F0-3EC3-DA195F62955A}"/>
                    </a:ext>
                  </a:extLst>
                </p:cNvPr>
                <p:cNvPicPr/>
                <p:nvPr/>
              </p:nvPicPr>
              <p:blipFill>
                <a:blip r:embed="rId414"/>
                <a:stretch>
                  <a:fillRect/>
                </a:stretch>
              </p:blipFill>
              <p:spPr>
                <a:xfrm>
                  <a:off x="4661840" y="757040"/>
                  <a:ext cx="70560" cy="734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3" name="Freihand 242">
                  <a:extLst>
                    <a:ext uri="{FF2B5EF4-FFF2-40B4-BE49-F238E27FC236}">
                      <a16:creationId xmlns:a16="http://schemas.microsoft.com/office/drawing/2014/main" id="{0BA93522-6F24-4A98-C150-C263B2056EF5}"/>
                    </a:ext>
                  </a:extLst>
                </p14:cNvPr>
                <p14:cNvContentPartPr/>
                <p14:nvPr/>
              </p14:nvContentPartPr>
              <p14:xfrm>
                <a:off x="4815200" y="731480"/>
                <a:ext cx="3850920" cy="564120"/>
              </p14:xfrm>
            </p:contentPart>
          </mc:Choice>
          <mc:Fallback>
            <p:pic>
              <p:nvPicPr>
                <p:cNvPr id="243" name="Freihand 242">
                  <a:extLst>
                    <a:ext uri="{FF2B5EF4-FFF2-40B4-BE49-F238E27FC236}">
                      <a16:creationId xmlns:a16="http://schemas.microsoft.com/office/drawing/2014/main" id="{0BA93522-6F24-4A98-C150-C263B2056EF5}"/>
                    </a:ext>
                  </a:extLst>
                </p:cNvPr>
                <p:cNvPicPr/>
                <p:nvPr/>
              </p:nvPicPr>
              <p:blipFill>
                <a:blip r:embed="rId416"/>
                <a:stretch>
                  <a:fillRect/>
                </a:stretch>
              </p:blipFill>
              <p:spPr>
                <a:xfrm>
                  <a:off x="4806200" y="722480"/>
                  <a:ext cx="386856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5" name="Freihand 244">
                  <a:extLst>
                    <a:ext uri="{FF2B5EF4-FFF2-40B4-BE49-F238E27FC236}">
                      <a16:creationId xmlns:a16="http://schemas.microsoft.com/office/drawing/2014/main" id="{0DF7A63B-FD31-D550-85E8-ADE2BA4D8764}"/>
                    </a:ext>
                  </a:extLst>
                </p14:cNvPr>
                <p14:cNvContentPartPr/>
                <p14:nvPr/>
              </p14:nvContentPartPr>
              <p14:xfrm>
                <a:off x="4856600" y="991040"/>
                <a:ext cx="125280" cy="219960"/>
              </p14:xfrm>
            </p:contentPart>
          </mc:Choice>
          <mc:Fallback>
            <p:pic>
              <p:nvPicPr>
                <p:cNvPr id="245" name="Freihand 244">
                  <a:extLst>
                    <a:ext uri="{FF2B5EF4-FFF2-40B4-BE49-F238E27FC236}">
                      <a16:creationId xmlns:a16="http://schemas.microsoft.com/office/drawing/2014/main" id="{0DF7A63B-FD31-D550-85E8-ADE2BA4D8764}"/>
                    </a:ext>
                  </a:extLst>
                </p:cNvPr>
                <p:cNvPicPr/>
                <p:nvPr/>
              </p:nvPicPr>
              <p:blipFill>
                <a:blip r:embed="rId418"/>
                <a:stretch>
                  <a:fillRect/>
                </a:stretch>
              </p:blipFill>
              <p:spPr>
                <a:xfrm>
                  <a:off x="4847960" y="982400"/>
                  <a:ext cx="142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6" name="Freihand 245">
                  <a:extLst>
                    <a:ext uri="{FF2B5EF4-FFF2-40B4-BE49-F238E27FC236}">
                      <a16:creationId xmlns:a16="http://schemas.microsoft.com/office/drawing/2014/main" id="{262FBF9E-F185-2410-D298-6852A7165E85}"/>
                    </a:ext>
                  </a:extLst>
                </p14:cNvPr>
                <p14:cNvContentPartPr/>
                <p14:nvPr/>
              </p14:nvContentPartPr>
              <p14:xfrm>
                <a:off x="4897640" y="955760"/>
                <a:ext cx="126360" cy="13680"/>
              </p14:xfrm>
            </p:contentPart>
          </mc:Choice>
          <mc:Fallback>
            <p:pic>
              <p:nvPicPr>
                <p:cNvPr id="246" name="Freihand 245">
                  <a:extLst>
                    <a:ext uri="{FF2B5EF4-FFF2-40B4-BE49-F238E27FC236}">
                      <a16:creationId xmlns:a16="http://schemas.microsoft.com/office/drawing/2014/main" id="{262FBF9E-F185-2410-D298-6852A7165E85}"/>
                    </a:ext>
                  </a:extLst>
                </p:cNvPr>
                <p:cNvPicPr/>
                <p:nvPr/>
              </p:nvPicPr>
              <p:blipFill>
                <a:blip r:embed="rId420"/>
                <a:stretch>
                  <a:fillRect/>
                </a:stretch>
              </p:blipFill>
              <p:spPr>
                <a:xfrm>
                  <a:off x="4889000" y="947120"/>
                  <a:ext cx="144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7" name="Freihand 246">
                  <a:extLst>
                    <a:ext uri="{FF2B5EF4-FFF2-40B4-BE49-F238E27FC236}">
                      <a16:creationId xmlns:a16="http://schemas.microsoft.com/office/drawing/2014/main" id="{6C915DA2-78A6-22C4-5195-6CBDA4F683F9}"/>
                    </a:ext>
                  </a:extLst>
                </p14:cNvPr>
                <p14:cNvContentPartPr/>
                <p14:nvPr/>
              </p14:nvContentPartPr>
              <p14:xfrm>
                <a:off x="5029040" y="924800"/>
                <a:ext cx="273240" cy="255600"/>
              </p14:xfrm>
            </p:contentPart>
          </mc:Choice>
          <mc:Fallback>
            <p:pic>
              <p:nvPicPr>
                <p:cNvPr id="247" name="Freihand 246">
                  <a:extLst>
                    <a:ext uri="{FF2B5EF4-FFF2-40B4-BE49-F238E27FC236}">
                      <a16:creationId xmlns:a16="http://schemas.microsoft.com/office/drawing/2014/main" id="{6C915DA2-78A6-22C4-5195-6CBDA4F683F9}"/>
                    </a:ext>
                  </a:extLst>
                </p:cNvPr>
                <p:cNvPicPr/>
                <p:nvPr/>
              </p:nvPicPr>
              <p:blipFill>
                <a:blip r:embed="rId422"/>
                <a:stretch>
                  <a:fillRect/>
                </a:stretch>
              </p:blipFill>
              <p:spPr>
                <a:xfrm>
                  <a:off x="5020400" y="916160"/>
                  <a:ext cx="2908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8" name="Freihand 247">
                  <a:extLst>
                    <a:ext uri="{FF2B5EF4-FFF2-40B4-BE49-F238E27FC236}">
                      <a16:creationId xmlns:a16="http://schemas.microsoft.com/office/drawing/2014/main" id="{07D421C0-4C70-E69F-1AD0-1396B0391D63}"/>
                    </a:ext>
                  </a:extLst>
                </p14:cNvPr>
                <p14:cNvContentPartPr/>
                <p14:nvPr/>
              </p14:nvContentPartPr>
              <p14:xfrm>
                <a:off x="5126240" y="897800"/>
                <a:ext cx="86400" cy="127080"/>
              </p14:xfrm>
            </p:contentPart>
          </mc:Choice>
          <mc:Fallback>
            <p:pic>
              <p:nvPicPr>
                <p:cNvPr id="248" name="Freihand 247">
                  <a:extLst>
                    <a:ext uri="{FF2B5EF4-FFF2-40B4-BE49-F238E27FC236}">
                      <a16:creationId xmlns:a16="http://schemas.microsoft.com/office/drawing/2014/main" id="{07D421C0-4C70-E69F-1AD0-1396B0391D63}"/>
                    </a:ext>
                  </a:extLst>
                </p:cNvPr>
                <p:cNvPicPr/>
                <p:nvPr/>
              </p:nvPicPr>
              <p:blipFill>
                <a:blip r:embed="rId424"/>
                <a:stretch>
                  <a:fillRect/>
                </a:stretch>
              </p:blipFill>
              <p:spPr>
                <a:xfrm>
                  <a:off x="5117240" y="889160"/>
                  <a:ext cx="104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9" name="Freihand 248">
                  <a:extLst>
                    <a:ext uri="{FF2B5EF4-FFF2-40B4-BE49-F238E27FC236}">
                      <a16:creationId xmlns:a16="http://schemas.microsoft.com/office/drawing/2014/main" id="{7EA3CE5F-1F81-E9E0-C831-F0B152F215E6}"/>
                    </a:ext>
                  </a:extLst>
                </p14:cNvPr>
                <p14:cNvContentPartPr/>
                <p14:nvPr/>
              </p14:nvContentPartPr>
              <p14:xfrm>
                <a:off x="5341520" y="1082120"/>
                <a:ext cx="28080" cy="84600"/>
              </p14:xfrm>
            </p:contentPart>
          </mc:Choice>
          <mc:Fallback>
            <p:pic>
              <p:nvPicPr>
                <p:cNvPr id="249" name="Freihand 248">
                  <a:extLst>
                    <a:ext uri="{FF2B5EF4-FFF2-40B4-BE49-F238E27FC236}">
                      <a16:creationId xmlns:a16="http://schemas.microsoft.com/office/drawing/2014/main" id="{7EA3CE5F-1F81-E9E0-C831-F0B152F215E6}"/>
                    </a:ext>
                  </a:extLst>
                </p:cNvPr>
                <p:cNvPicPr/>
                <p:nvPr/>
              </p:nvPicPr>
              <p:blipFill>
                <a:blip r:embed="rId426"/>
                <a:stretch>
                  <a:fillRect/>
                </a:stretch>
              </p:blipFill>
              <p:spPr>
                <a:xfrm>
                  <a:off x="5332520" y="1073120"/>
                  <a:ext cx="45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1" name="Freihand 250">
                  <a:extLst>
                    <a:ext uri="{FF2B5EF4-FFF2-40B4-BE49-F238E27FC236}">
                      <a16:creationId xmlns:a16="http://schemas.microsoft.com/office/drawing/2014/main" id="{BB4AEFB0-C788-8A10-4ACF-E559C6AF69A2}"/>
                    </a:ext>
                  </a:extLst>
                </p14:cNvPr>
                <p14:cNvContentPartPr/>
                <p14:nvPr/>
              </p14:nvContentPartPr>
              <p14:xfrm>
                <a:off x="5680640" y="1015160"/>
                <a:ext cx="162000" cy="190800"/>
              </p14:xfrm>
            </p:contentPart>
          </mc:Choice>
          <mc:Fallback>
            <p:pic>
              <p:nvPicPr>
                <p:cNvPr id="251" name="Freihand 250">
                  <a:extLst>
                    <a:ext uri="{FF2B5EF4-FFF2-40B4-BE49-F238E27FC236}">
                      <a16:creationId xmlns:a16="http://schemas.microsoft.com/office/drawing/2014/main" id="{BB4AEFB0-C788-8A10-4ACF-E559C6AF69A2}"/>
                    </a:ext>
                  </a:extLst>
                </p:cNvPr>
                <p:cNvPicPr/>
                <p:nvPr/>
              </p:nvPicPr>
              <p:blipFill>
                <a:blip r:embed="rId428"/>
                <a:stretch>
                  <a:fillRect/>
                </a:stretch>
              </p:blipFill>
              <p:spPr>
                <a:xfrm>
                  <a:off x="5671640" y="1006520"/>
                  <a:ext cx="179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2" name="Freihand 251">
                  <a:extLst>
                    <a:ext uri="{FF2B5EF4-FFF2-40B4-BE49-F238E27FC236}">
                      <a16:creationId xmlns:a16="http://schemas.microsoft.com/office/drawing/2014/main" id="{673241FD-3E39-62BF-EA11-6120BB2E5224}"/>
                    </a:ext>
                  </a:extLst>
                </p14:cNvPr>
                <p14:cNvContentPartPr/>
                <p14:nvPr/>
              </p14:nvContentPartPr>
              <p14:xfrm>
                <a:off x="5908160" y="961520"/>
                <a:ext cx="148320" cy="208800"/>
              </p14:xfrm>
            </p:contentPart>
          </mc:Choice>
          <mc:Fallback>
            <p:pic>
              <p:nvPicPr>
                <p:cNvPr id="252" name="Freihand 251">
                  <a:extLst>
                    <a:ext uri="{FF2B5EF4-FFF2-40B4-BE49-F238E27FC236}">
                      <a16:creationId xmlns:a16="http://schemas.microsoft.com/office/drawing/2014/main" id="{673241FD-3E39-62BF-EA11-6120BB2E5224}"/>
                    </a:ext>
                  </a:extLst>
                </p:cNvPr>
                <p:cNvPicPr/>
                <p:nvPr/>
              </p:nvPicPr>
              <p:blipFill>
                <a:blip r:embed="rId430"/>
                <a:stretch>
                  <a:fillRect/>
                </a:stretch>
              </p:blipFill>
              <p:spPr>
                <a:xfrm>
                  <a:off x="5899160" y="952520"/>
                  <a:ext cx="1659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4" name="Freihand 253">
                  <a:extLst>
                    <a:ext uri="{FF2B5EF4-FFF2-40B4-BE49-F238E27FC236}">
                      <a16:creationId xmlns:a16="http://schemas.microsoft.com/office/drawing/2014/main" id="{EE662186-7D65-7670-87D5-7AC555891296}"/>
                    </a:ext>
                  </a:extLst>
                </p14:cNvPr>
                <p14:cNvContentPartPr/>
                <p14:nvPr/>
              </p14:nvContentPartPr>
              <p14:xfrm>
                <a:off x="6127400" y="1086800"/>
                <a:ext cx="38160" cy="156240"/>
              </p14:xfrm>
            </p:contentPart>
          </mc:Choice>
          <mc:Fallback>
            <p:pic>
              <p:nvPicPr>
                <p:cNvPr id="254" name="Freihand 253">
                  <a:extLst>
                    <a:ext uri="{FF2B5EF4-FFF2-40B4-BE49-F238E27FC236}">
                      <a16:creationId xmlns:a16="http://schemas.microsoft.com/office/drawing/2014/main" id="{EE662186-7D65-7670-87D5-7AC555891296}"/>
                    </a:ext>
                  </a:extLst>
                </p:cNvPr>
                <p:cNvPicPr/>
                <p:nvPr/>
              </p:nvPicPr>
              <p:blipFill>
                <a:blip r:embed="rId432"/>
                <a:stretch>
                  <a:fillRect/>
                </a:stretch>
              </p:blipFill>
              <p:spPr>
                <a:xfrm>
                  <a:off x="6118760" y="1078160"/>
                  <a:ext cx="55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5" name="Freihand 254">
                  <a:extLst>
                    <a:ext uri="{FF2B5EF4-FFF2-40B4-BE49-F238E27FC236}">
                      <a16:creationId xmlns:a16="http://schemas.microsoft.com/office/drawing/2014/main" id="{324D9F3F-DC42-1201-2FF1-3C2A69DAF440}"/>
                    </a:ext>
                  </a:extLst>
                </p14:cNvPr>
                <p14:cNvContentPartPr/>
                <p14:nvPr/>
              </p14:nvContentPartPr>
              <p14:xfrm>
                <a:off x="6189680" y="965120"/>
                <a:ext cx="83160" cy="184680"/>
              </p14:xfrm>
            </p:contentPart>
          </mc:Choice>
          <mc:Fallback>
            <p:pic>
              <p:nvPicPr>
                <p:cNvPr id="255" name="Freihand 254">
                  <a:extLst>
                    <a:ext uri="{FF2B5EF4-FFF2-40B4-BE49-F238E27FC236}">
                      <a16:creationId xmlns:a16="http://schemas.microsoft.com/office/drawing/2014/main" id="{324D9F3F-DC42-1201-2FF1-3C2A69DAF440}"/>
                    </a:ext>
                  </a:extLst>
                </p:cNvPr>
                <p:cNvPicPr/>
                <p:nvPr/>
              </p:nvPicPr>
              <p:blipFill>
                <a:blip r:embed="rId434"/>
                <a:stretch>
                  <a:fillRect/>
                </a:stretch>
              </p:blipFill>
              <p:spPr>
                <a:xfrm>
                  <a:off x="6180680" y="956480"/>
                  <a:ext cx="1008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6" name="Freihand 255">
                  <a:extLst>
                    <a:ext uri="{FF2B5EF4-FFF2-40B4-BE49-F238E27FC236}">
                      <a16:creationId xmlns:a16="http://schemas.microsoft.com/office/drawing/2014/main" id="{193A37A5-996B-123F-2FBF-2A262A00F487}"/>
                    </a:ext>
                  </a:extLst>
                </p14:cNvPr>
                <p14:cNvContentPartPr/>
                <p14:nvPr/>
              </p14:nvContentPartPr>
              <p14:xfrm>
                <a:off x="6140720" y="866840"/>
                <a:ext cx="115920" cy="95040"/>
              </p14:xfrm>
            </p:contentPart>
          </mc:Choice>
          <mc:Fallback>
            <p:pic>
              <p:nvPicPr>
                <p:cNvPr id="256" name="Freihand 255">
                  <a:extLst>
                    <a:ext uri="{FF2B5EF4-FFF2-40B4-BE49-F238E27FC236}">
                      <a16:creationId xmlns:a16="http://schemas.microsoft.com/office/drawing/2014/main" id="{193A37A5-996B-123F-2FBF-2A262A00F487}"/>
                    </a:ext>
                  </a:extLst>
                </p:cNvPr>
                <p:cNvPicPr/>
                <p:nvPr/>
              </p:nvPicPr>
              <p:blipFill>
                <a:blip r:embed="rId436"/>
                <a:stretch>
                  <a:fillRect/>
                </a:stretch>
              </p:blipFill>
              <p:spPr>
                <a:xfrm>
                  <a:off x="6131720" y="858200"/>
                  <a:ext cx="133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7" name="Freihand 256">
                  <a:extLst>
                    <a:ext uri="{FF2B5EF4-FFF2-40B4-BE49-F238E27FC236}">
                      <a16:creationId xmlns:a16="http://schemas.microsoft.com/office/drawing/2014/main" id="{0380095A-F498-7832-9046-C489D31762D4}"/>
                    </a:ext>
                  </a:extLst>
                </p14:cNvPr>
                <p14:cNvContentPartPr/>
                <p14:nvPr/>
              </p14:nvContentPartPr>
              <p14:xfrm>
                <a:off x="6341960" y="893480"/>
                <a:ext cx="101160" cy="292320"/>
              </p14:xfrm>
            </p:contentPart>
          </mc:Choice>
          <mc:Fallback>
            <p:pic>
              <p:nvPicPr>
                <p:cNvPr id="257" name="Freihand 256">
                  <a:extLst>
                    <a:ext uri="{FF2B5EF4-FFF2-40B4-BE49-F238E27FC236}">
                      <a16:creationId xmlns:a16="http://schemas.microsoft.com/office/drawing/2014/main" id="{0380095A-F498-7832-9046-C489D31762D4}"/>
                    </a:ext>
                  </a:extLst>
                </p:cNvPr>
                <p:cNvPicPr/>
                <p:nvPr/>
              </p:nvPicPr>
              <p:blipFill>
                <a:blip r:embed="rId438"/>
                <a:stretch>
                  <a:fillRect/>
                </a:stretch>
              </p:blipFill>
              <p:spPr>
                <a:xfrm>
                  <a:off x="6332960" y="884480"/>
                  <a:ext cx="1188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8" name="Freihand 257">
                  <a:extLst>
                    <a:ext uri="{FF2B5EF4-FFF2-40B4-BE49-F238E27FC236}">
                      <a16:creationId xmlns:a16="http://schemas.microsoft.com/office/drawing/2014/main" id="{9AB79119-B279-0E78-78C4-E509BC95C128}"/>
                    </a:ext>
                  </a:extLst>
                </p14:cNvPr>
                <p14:cNvContentPartPr/>
                <p14:nvPr/>
              </p14:nvContentPartPr>
              <p14:xfrm>
                <a:off x="6305960" y="862880"/>
                <a:ext cx="117000" cy="167760"/>
              </p14:xfrm>
            </p:contentPart>
          </mc:Choice>
          <mc:Fallback>
            <p:pic>
              <p:nvPicPr>
                <p:cNvPr id="258" name="Freihand 257">
                  <a:extLst>
                    <a:ext uri="{FF2B5EF4-FFF2-40B4-BE49-F238E27FC236}">
                      <a16:creationId xmlns:a16="http://schemas.microsoft.com/office/drawing/2014/main" id="{9AB79119-B279-0E78-78C4-E509BC95C128}"/>
                    </a:ext>
                  </a:extLst>
                </p:cNvPr>
                <p:cNvPicPr/>
                <p:nvPr/>
              </p:nvPicPr>
              <p:blipFill>
                <a:blip r:embed="rId440"/>
                <a:stretch>
                  <a:fillRect/>
                </a:stretch>
              </p:blipFill>
              <p:spPr>
                <a:xfrm>
                  <a:off x="6296960" y="854240"/>
                  <a:ext cx="1346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9" name="Freihand 258">
                  <a:extLst>
                    <a:ext uri="{FF2B5EF4-FFF2-40B4-BE49-F238E27FC236}">
                      <a16:creationId xmlns:a16="http://schemas.microsoft.com/office/drawing/2014/main" id="{EE1D77A1-5053-01AF-E5F3-D9CAE387A8D5}"/>
                    </a:ext>
                  </a:extLst>
                </p14:cNvPr>
                <p14:cNvContentPartPr/>
                <p14:nvPr/>
              </p14:nvContentPartPr>
              <p14:xfrm>
                <a:off x="6444200" y="1069880"/>
                <a:ext cx="43200" cy="123840"/>
              </p14:xfrm>
            </p:contentPart>
          </mc:Choice>
          <mc:Fallback>
            <p:pic>
              <p:nvPicPr>
                <p:cNvPr id="259" name="Freihand 258">
                  <a:extLst>
                    <a:ext uri="{FF2B5EF4-FFF2-40B4-BE49-F238E27FC236}">
                      <a16:creationId xmlns:a16="http://schemas.microsoft.com/office/drawing/2014/main" id="{EE1D77A1-5053-01AF-E5F3-D9CAE387A8D5}"/>
                    </a:ext>
                  </a:extLst>
                </p:cNvPr>
                <p:cNvPicPr/>
                <p:nvPr/>
              </p:nvPicPr>
              <p:blipFill>
                <a:blip r:embed="rId442"/>
                <a:stretch>
                  <a:fillRect/>
                </a:stretch>
              </p:blipFill>
              <p:spPr>
                <a:xfrm>
                  <a:off x="6435200" y="1061240"/>
                  <a:ext cx="60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0" name="Freihand 259">
                  <a:extLst>
                    <a:ext uri="{FF2B5EF4-FFF2-40B4-BE49-F238E27FC236}">
                      <a16:creationId xmlns:a16="http://schemas.microsoft.com/office/drawing/2014/main" id="{DD1D098D-F486-3D66-784C-3800C0DE52CE}"/>
                    </a:ext>
                  </a:extLst>
                </p14:cNvPr>
                <p14:cNvContentPartPr/>
                <p14:nvPr/>
              </p14:nvContentPartPr>
              <p14:xfrm>
                <a:off x="6618800" y="951800"/>
                <a:ext cx="154800" cy="278640"/>
              </p14:xfrm>
            </p:contentPart>
          </mc:Choice>
          <mc:Fallback>
            <p:pic>
              <p:nvPicPr>
                <p:cNvPr id="260" name="Freihand 259">
                  <a:extLst>
                    <a:ext uri="{FF2B5EF4-FFF2-40B4-BE49-F238E27FC236}">
                      <a16:creationId xmlns:a16="http://schemas.microsoft.com/office/drawing/2014/main" id="{DD1D098D-F486-3D66-784C-3800C0DE52CE}"/>
                    </a:ext>
                  </a:extLst>
                </p:cNvPr>
                <p:cNvPicPr/>
                <p:nvPr/>
              </p:nvPicPr>
              <p:blipFill>
                <a:blip r:embed="rId444"/>
                <a:stretch>
                  <a:fillRect/>
                </a:stretch>
              </p:blipFill>
              <p:spPr>
                <a:xfrm>
                  <a:off x="6609800" y="942800"/>
                  <a:ext cx="1724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1" name="Freihand 260">
                  <a:extLst>
                    <a:ext uri="{FF2B5EF4-FFF2-40B4-BE49-F238E27FC236}">
                      <a16:creationId xmlns:a16="http://schemas.microsoft.com/office/drawing/2014/main" id="{E7A6254E-4B36-1826-4405-9B5408A09517}"/>
                    </a:ext>
                  </a:extLst>
                </p14:cNvPr>
                <p14:cNvContentPartPr/>
                <p14:nvPr/>
              </p14:nvContentPartPr>
              <p14:xfrm>
                <a:off x="6858920" y="960800"/>
                <a:ext cx="116640" cy="228600"/>
              </p14:xfrm>
            </p:contentPart>
          </mc:Choice>
          <mc:Fallback>
            <p:pic>
              <p:nvPicPr>
                <p:cNvPr id="261" name="Freihand 260">
                  <a:extLst>
                    <a:ext uri="{FF2B5EF4-FFF2-40B4-BE49-F238E27FC236}">
                      <a16:creationId xmlns:a16="http://schemas.microsoft.com/office/drawing/2014/main" id="{E7A6254E-4B36-1826-4405-9B5408A09517}"/>
                    </a:ext>
                  </a:extLst>
                </p:cNvPr>
                <p:cNvPicPr/>
                <p:nvPr/>
              </p:nvPicPr>
              <p:blipFill>
                <a:blip r:embed="rId446"/>
                <a:stretch>
                  <a:fillRect/>
                </a:stretch>
              </p:blipFill>
              <p:spPr>
                <a:xfrm>
                  <a:off x="6849920" y="952160"/>
                  <a:ext cx="1342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2" name="Freihand 261">
                  <a:extLst>
                    <a:ext uri="{FF2B5EF4-FFF2-40B4-BE49-F238E27FC236}">
                      <a16:creationId xmlns:a16="http://schemas.microsoft.com/office/drawing/2014/main" id="{75E60B48-72AF-1C17-CD7A-0866C3B53C38}"/>
                    </a:ext>
                  </a:extLst>
                </p14:cNvPr>
                <p14:cNvContentPartPr/>
                <p14:nvPr/>
              </p14:nvContentPartPr>
              <p14:xfrm>
                <a:off x="7040720" y="943880"/>
                <a:ext cx="52560" cy="144720"/>
              </p14:xfrm>
            </p:contentPart>
          </mc:Choice>
          <mc:Fallback>
            <p:pic>
              <p:nvPicPr>
                <p:cNvPr id="262" name="Freihand 261">
                  <a:extLst>
                    <a:ext uri="{FF2B5EF4-FFF2-40B4-BE49-F238E27FC236}">
                      <a16:creationId xmlns:a16="http://schemas.microsoft.com/office/drawing/2014/main" id="{75E60B48-72AF-1C17-CD7A-0866C3B53C38}"/>
                    </a:ext>
                  </a:extLst>
                </p:cNvPr>
                <p:cNvPicPr/>
                <p:nvPr/>
              </p:nvPicPr>
              <p:blipFill>
                <a:blip r:embed="rId448"/>
                <a:stretch>
                  <a:fillRect/>
                </a:stretch>
              </p:blipFill>
              <p:spPr>
                <a:xfrm>
                  <a:off x="7032080" y="934880"/>
                  <a:ext cx="70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3" name="Freihand 262">
                  <a:extLst>
                    <a:ext uri="{FF2B5EF4-FFF2-40B4-BE49-F238E27FC236}">
                      <a16:creationId xmlns:a16="http://schemas.microsoft.com/office/drawing/2014/main" id="{02FCF59D-F55B-01BF-74DD-46E0AE12CB94}"/>
                    </a:ext>
                  </a:extLst>
                </p14:cNvPr>
                <p14:cNvContentPartPr/>
                <p14:nvPr/>
              </p14:nvContentPartPr>
              <p14:xfrm>
                <a:off x="7034240" y="1088240"/>
                <a:ext cx="21960" cy="194400"/>
              </p14:xfrm>
            </p:contentPart>
          </mc:Choice>
          <mc:Fallback>
            <p:pic>
              <p:nvPicPr>
                <p:cNvPr id="263" name="Freihand 262">
                  <a:extLst>
                    <a:ext uri="{FF2B5EF4-FFF2-40B4-BE49-F238E27FC236}">
                      <a16:creationId xmlns:a16="http://schemas.microsoft.com/office/drawing/2014/main" id="{02FCF59D-F55B-01BF-74DD-46E0AE12CB94}"/>
                    </a:ext>
                  </a:extLst>
                </p:cNvPr>
                <p:cNvPicPr/>
                <p:nvPr/>
              </p:nvPicPr>
              <p:blipFill>
                <a:blip r:embed="rId450"/>
                <a:stretch>
                  <a:fillRect/>
                </a:stretch>
              </p:blipFill>
              <p:spPr>
                <a:xfrm>
                  <a:off x="7025240" y="1079600"/>
                  <a:ext cx="396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4" name="Freihand 263">
                  <a:extLst>
                    <a:ext uri="{FF2B5EF4-FFF2-40B4-BE49-F238E27FC236}">
                      <a16:creationId xmlns:a16="http://schemas.microsoft.com/office/drawing/2014/main" id="{4BE4CEA6-94A7-6A3B-8AA6-E85F4DE5CFC0}"/>
                    </a:ext>
                  </a:extLst>
                </p14:cNvPr>
                <p14:cNvContentPartPr/>
                <p14:nvPr/>
              </p14:nvContentPartPr>
              <p14:xfrm>
                <a:off x="7099040" y="890240"/>
                <a:ext cx="150120" cy="307800"/>
              </p14:xfrm>
            </p:contentPart>
          </mc:Choice>
          <mc:Fallback>
            <p:pic>
              <p:nvPicPr>
                <p:cNvPr id="264" name="Freihand 263">
                  <a:extLst>
                    <a:ext uri="{FF2B5EF4-FFF2-40B4-BE49-F238E27FC236}">
                      <a16:creationId xmlns:a16="http://schemas.microsoft.com/office/drawing/2014/main" id="{4BE4CEA6-94A7-6A3B-8AA6-E85F4DE5CFC0}"/>
                    </a:ext>
                  </a:extLst>
                </p:cNvPr>
                <p:cNvPicPr/>
                <p:nvPr/>
              </p:nvPicPr>
              <p:blipFill>
                <a:blip r:embed="rId452"/>
                <a:stretch>
                  <a:fillRect/>
                </a:stretch>
              </p:blipFill>
              <p:spPr>
                <a:xfrm>
                  <a:off x="7090400" y="881240"/>
                  <a:ext cx="1677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5" name="Freihand 264">
                  <a:extLst>
                    <a:ext uri="{FF2B5EF4-FFF2-40B4-BE49-F238E27FC236}">
                      <a16:creationId xmlns:a16="http://schemas.microsoft.com/office/drawing/2014/main" id="{8DDDFE6A-EB0F-4553-2E0B-24167E7C898A}"/>
                    </a:ext>
                  </a:extLst>
                </p14:cNvPr>
                <p14:cNvContentPartPr/>
                <p14:nvPr/>
              </p14:nvContentPartPr>
              <p14:xfrm>
                <a:off x="7245560" y="878720"/>
                <a:ext cx="122400" cy="335880"/>
              </p14:xfrm>
            </p:contentPart>
          </mc:Choice>
          <mc:Fallback>
            <p:pic>
              <p:nvPicPr>
                <p:cNvPr id="265" name="Freihand 264">
                  <a:extLst>
                    <a:ext uri="{FF2B5EF4-FFF2-40B4-BE49-F238E27FC236}">
                      <a16:creationId xmlns:a16="http://schemas.microsoft.com/office/drawing/2014/main" id="{8DDDFE6A-EB0F-4553-2E0B-24167E7C898A}"/>
                    </a:ext>
                  </a:extLst>
                </p:cNvPr>
                <p:cNvPicPr/>
                <p:nvPr/>
              </p:nvPicPr>
              <p:blipFill>
                <a:blip r:embed="rId454"/>
                <a:stretch>
                  <a:fillRect/>
                </a:stretch>
              </p:blipFill>
              <p:spPr>
                <a:xfrm>
                  <a:off x="7236560" y="870080"/>
                  <a:ext cx="1400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6" name="Freihand 265">
                  <a:extLst>
                    <a:ext uri="{FF2B5EF4-FFF2-40B4-BE49-F238E27FC236}">
                      <a16:creationId xmlns:a16="http://schemas.microsoft.com/office/drawing/2014/main" id="{03972D33-A24F-2A70-465A-B763F2D72BBF}"/>
                    </a:ext>
                  </a:extLst>
                </p14:cNvPr>
                <p14:cNvContentPartPr/>
                <p14:nvPr/>
              </p14:nvContentPartPr>
              <p14:xfrm>
                <a:off x="7381280" y="1049360"/>
                <a:ext cx="119880" cy="96120"/>
              </p14:xfrm>
            </p:contentPart>
          </mc:Choice>
          <mc:Fallback>
            <p:pic>
              <p:nvPicPr>
                <p:cNvPr id="266" name="Freihand 265">
                  <a:extLst>
                    <a:ext uri="{FF2B5EF4-FFF2-40B4-BE49-F238E27FC236}">
                      <a16:creationId xmlns:a16="http://schemas.microsoft.com/office/drawing/2014/main" id="{03972D33-A24F-2A70-465A-B763F2D72BBF}"/>
                    </a:ext>
                  </a:extLst>
                </p:cNvPr>
                <p:cNvPicPr/>
                <p:nvPr/>
              </p:nvPicPr>
              <p:blipFill>
                <a:blip r:embed="rId456"/>
                <a:stretch>
                  <a:fillRect/>
                </a:stretch>
              </p:blipFill>
              <p:spPr>
                <a:xfrm>
                  <a:off x="7372280" y="1040360"/>
                  <a:ext cx="137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7" name="Freihand 266">
                  <a:extLst>
                    <a:ext uri="{FF2B5EF4-FFF2-40B4-BE49-F238E27FC236}">
                      <a16:creationId xmlns:a16="http://schemas.microsoft.com/office/drawing/2014/main" id="{3B7E1CC3-2EF0-5958-1DC7-ECC83A5187F9}"/>
                    </a:ext>
                  </a:extLst>
                </p14:cNvPr>
                <p14:cNvContentPartPr/>
                <p14:nvPr/>
              </p14:nvContentPartPr>
              <p14:xfrm>
                <a:off x="7678640" y="947840"/>
                <a:ext cx="126360" cy="231480"/>
              </p14:xfrm>
            </p:contentPart>
          </mc:Choice>
          <mc:Fallback>
            <p:pic>
              <p:nvPicPr>
                <p:cNvPr id="267" name="Freihand 266">
                  <a:extLst>
                    <a:ext uri="{FF2B5EF4-FFF2-40B4-BE49-F238E27FC236}">
                      <a16:creationId xmlns:a16="http://schemas.microsoft.com/office/drawing/2014/main" id="{3B7E1CC3-2EF0-5958-1DC7-ECC83A5187F9}"/>
                    </a:ext>
                  </a:extLst>
                </p:cNvPr>
                <p:cNvPicPr/>
                <p:nvPr/>
              </p:nvPicPr>
              <p:blipFill>
                <a:blip r:embed="rId458"/>
                <a:stretch>
                  <a:fillRect/>
                </a:stretch>
              </p:blipFill>
              <p:spPr>
                <a:xfrm>
                  <a:off x="7670000" y="938840"/>
                  <a:ext cx="1440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8" name="Freihand 267">
                  <a:extLst>
                    <a:ext uri="{FF2B5EF4-FFF2-40B4-BE49-F238E27FC236}">
                      <a16:creationId xmlns:a16="http://schemas.microsoft.com/office/drawing/2014/main" id="{EC43728C-FB0C-4CD6-6CB6-14AA0BF6ED7A}"/>
                    </a:ext>
                  </a:extLst>
                </p14:cNvPr>
                <p14:cNvContentPartPr/>
                <p14:nvPr/>
              </p14:nvContentPartPr>
              <p14:xfrm>
                <a:off x="7829120" y="905360"/>
                <a:ext cx="114840" cy="254880"/>
              </p14:xfrm>
            </p:contentPart>
          </mc:Choice>
          <mc:Fallback>
            <p:pic>
              <p:nvPicPr>
                <p:cNvPr id="268" name="Freihand 267">
                  <a:extLst>
                    <a:ext uri="{FF2B5EF4-FFF2-40B4-BE49-F238E27FC236}">
                      <a16:creationId xmlns:a16="http://schemas.microsoft.com/office/drawing/2014/main" id="{EC43728C-FB0C-4CD6-6CB6-14AA0BF6ED7A}"/>
                    </a:ext>
                  </a:extLst>
                </p:cNvPr>
                <p:cNvPicPr/>
                <p:nvPr/>
              </p:nvPicPr>
              <p:blipFill>
                <a:blip r:embed="rId460"/>
                <a:stretch>
                  <a:fillRect/>
                </a:stretch>
              </p:blipFill>
              <p:spPr>
                <a:xfrm>
                  <a:off x="7820480" y="896360"/>
                  <a:ext cx="1324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9" name="Freihand 268">
                  <a:extLst>
                    <a:ext uri="{FF2B5EF4-FFF2-40B4-BE49-F238E27FC236}">
                      <a16:creationId xmlns:a16="http://schemas.microsoft.com/office/drawing/2014/main" id="{C2877EA0-09F4-5E6C-211F-DB0866AB483A}"/>
                    </a:ext>
                  </a:extLst>
                </p14:cNvPr>
                <p14:cNvContentPartPr/>
                <p14:nvPr/>
              </p14:nvContentPartPr>
              <p14:xfrm>
                <a:off x="8025680" y="1092560"/>
                <a:ext cx="41400" cy="156600"/>
              </p14:xfrm>
            </p:contentPart>
          </mc:Choice>
          <mc:Fallback>
            <p:pic>
              <p:nvPicPr>
                <p:cNvPr id="269" name="Freihand 268">
                  <a:extLst>
                    <a:ext uri="{FF2B5EF4-FFF2-40B4-BE49-F238E27FC236}">
                      <a16:creationId xmlns:a16="http://schemas.microsoft.com/office/drawing/2014/main" id="{C2877EA0-09F4-5E6C-211F-DB0866AB483A}"/>
                    </a:ext>
                  </a:extLst>
                </p:cNvPr>
                <p:cNvPicPr/>
                <p:nvPr/>
              </p:nvPicPr>
              <p:blipFill>
                <a:blip r:embed="rId462"/>
                <a:stretch>
                  <a:fillRect/>
                </a:stretch>
              </p:blipFill>
              <p:spPr>
                <a:xfrm>
                  <a:off x="8016680" y="1083920"/>
                  <a:ext cx="59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0" name="Freihand 269">
                  <a:extLst>
                    <a:ext uri="{FF2B5EF4-FFF2-40B4-BE49-F238E27FC236}">
                      <a16:creationId xmlns:a16="http://schemas.microsoft.com/office/drawing/2014/main" id="{384AB13F-EB45-B345-2328-5CE426369E3E}"/>
                    </a:ext>
                  </a:extLst>
                </p14:cNvPr>
                <p14:cNvContentPartPr/>
                <p14:nvPr/>
              </p14:nvContentPartPr>
              <p14:xfrm>
                <a:off x="8120000" y="874400"/>
                <a:ext cx="120960" cy="223920"/>
              </p14:xfrm>
            </p:contentPart>
          </mc:Choice>
          <mc:Fallback>
            <p:pic>
              <p:nvPicPr>
                <p:cNvPr id="270" name="Freihand 269">
                  <a:extLst>
                    <a:ext uri="{FF2B5EF4-FFF2-40B4-BE49-F238E27FC236}">
                      <a16:creationId xmlns:a16="http://schemas.microsoft.com/office/drawing/2014/main" id="{384AB13F-EB45-B345-2328-5CE426369E3E}"/>
                    </a:ext>
                  </a:extLst>
                </p:cNvPr>
                <p:cNvPicPr/>
                <p:nvPr/>
              </p:nvPicPr>
              <p:blipFill>
                <a:blip r:embed="rId464"/>
                <a:stretch>
                  <a:fillRect/>
                </a:stretch>
              </p:blipFill>
              <p:spPr>
                <a:xfrm>
                  <a:off x="8111360" y="865760"/>
                  <a:ext cx="1386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2" name="Freihand 271">
                  <a:extLst>
                    <a:ext uri="{FF2B5EF4-FFF2-40B4-BE49-F238E27FC236}">
                      <a16:creationId xmlns:a16="http://schemas.microsoft.com/office/drawing/2014/main" id="{E7D10372-7BD6-B3FB-3316-40386A829098}"/>
                    </a:ext>
                  </a:extLst>
                </p14:cNvPr>
                <p14:cNvContentPartPr/>
                <p14:nvPr/>
              </p14:nvContentPartPr>
              <p14:xfrm>
                <a:off x="8335640" y="840200"/>
                <a:ext cx="46080" cy="238320"/>
              </p14:xfrm>
            </p:contentPart>
          </mc:Choice>
          <mc:Fallback>
            <p:pic>
              <p:nvPicPr>
                <p:cNvPr id="272" name="Freihand 271">
                  <a:extLst>
                    <a:ext uri="{FF2B5EF4-FFF2-40B4-BE49-F238E27FC236}">
                      <a16:creationId xmlns:a16="http://schemas.microsoft.com/office/drawing/2014/main" id="{E7D10372-7BD6-B3FB-3316-40386A829098}"/>
                    </a:ext>
                  </a:extLst>
                </p:cNvPr>
                <p:cNvPicPr/>
                <p:nvPr/>
              </p:nvPicPr>
              <p:blipFill>
                <a:blip r:embed="rId466"/>
                <a:stretch>
                  <a:fillRect/>
                </a:stretch>
              </p:blipFill>
              <p:spPr>
                <a:xfrm>
                  <a:off x="8326640" y="831560"/>
                  <a:ext cx="637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3" name="Freihand 272">
                  <a:extLst>
                    <a:ext uri="{FF2B5EF4-FFF2-40B4-BE49-F238E27FC236}">
                      <a16:creationId xmlns:a16="http://schemas.microsoft.com/office/drawing/2014/main" id="{97C605A5-0968-173F-F91D-0D3E81162F2F}"/>
                    </a:ext>
                  </a:extLst>
                </p14:cNvPr>
                <p14:cNvContentPartPr/>
                <p14:nvPr/>
              </p14:nvContentPartPr>
              <p14:xfrm>
                <a:off x="8194520" y="801680"/>
                <a:ext cx="127440" cy="123480"/>
              </p14:xfrm>
            </p:contentPart>
          </mc:Choice>
          <mc:Fallback>
            <p:pic>
              <p:nvPicPr>
                <p:cNvPr id="273" name="Freihand 272">
                  <a:extLst>
                    <a:ext uri="{FF2B5EF4-FFF2-40B4-BE49-F238E27FC236}">
                      <a16:creationId xmlns:a16="http://schemas.microsoft.com/office/drawing/2014/main" id="{97C605A5-0968-173F-F91D-0D3E81162F2F}"/>
                    </a:ext>
                  </a:extLst>
                </p:cNvPr>
                <p:cNvPicPr/>
                <p:nvPr/>
              </p:nvPicPr>
              <p:blipFill>
                <a:blip r:embed="rId468"/>
                <a:stretch>
                  <a:fillRect/>
                </a:stretch>
              </p:blipFill>
              <p:spPr>
                <a:xfrm>
                  <a:off x="8185520" y="793040"/>
                  <a:ext cx="145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4" name="Freihand 273">
                  <a:extLst>
                    <a:ext uri="{FF2B5EF4-FFF2-40B4-BE49-F238E27FC236}">
                      <a16:creationId xmlns:a16="http://schemas.microsoft.com/office/drawing/2014/main" id="{92810782-5FEA-620A-0514-BC74693EA111}"/>
                    </a:ext>
                  </a:extLst>
                </p14:cNvPr>
                <p14:cNvContentPartPr/>
                <p14:nvPr/>
              </p14:nvContentPartPr>
              <p14:xfrm>
                <a:off x="8376680" y="965840"/>
                <a:ext cx="75960" cy="122400"/>
              </p14:xfrm>
            </p:contentPart>
          </mc:Choice>
          <mc:Fallback>
            <p:pic>
              <p:nvPicPr>
                <p:cNvPr id="274" name="Freihand 273">
                  <a:extLst>
                    <a:ext uri="{FF2B5EF4-FFF2-40B4-BE49-F238E27FC236}">
                      <a16:creationId xmlns:a16="http://schemas.microsoft.com/office/drawing/2014/main" id="{92810782-5FEA-620A-0514-BC74693EA111}"/>
                    </a:ext>
                  </a:extLst>
                </p:cNvPr>
                <p:cNvPicPr/>
                <p:nvPr/>
              </p:nvPicPr>
              <p:blipFill>
                <a:blip r:embed="rId470"/>
                <a:stretch>
                  <a:fillRect/>
                </a:stretch>
              </p:blipFill>
              <p:spPr>
                <a:xfrm>
                  <a:off x="8368040" y="957200"/>
                  <a:ext cx="93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5" name="Freihand 274">
                  <a:extLst>
                    <a:ext uri="{FF2B5EF4-FFF2-40B4-BE49-F238E27FC236}">
                      <a16:creationId xmlns:a16="http://schemas.microsoft.com/office/drawing/2014/main" id="{05C25E0C-B0A5-75C3-2A2E-C7132B895B95}"/>
                    </a:ext>
                  </a:extLst>
                </p14:cNvPr>
                <p14:cNvContentPartPr/>
                <p14:nvPr/>
              </p14:nvContentPartPr>
              <p14:xfrm>
                <a:off x="7977080" y="768560"/>
                <a:ext cx="195120" cy="90360"/>
              </p14:xfrm>
            </p:contentPart>
          </mc:Choice>
          <mc:Fallback>
            <p:pic>
              <p:nvPicPr>
                <p:cNvPr id="275" name="Freihand 274">
                  <a:extLst>
                    <a:ext uri="{FF2B5EF4-FFF2-40B4-BE49-F238E27FC236}">
                      <a16:creationId xmlns:a16="http://schemas.microsoft.com/office/drawing/2014/main" id="{05C25E0C-B0A5-75C3-2A2E-C7132B895B95}"/>
                    </a:ext>
                  </a:extLst>
                </p:cNvPr>
                <p:cNvPicPr/>
                <p:nvPr/>
              </p:nvPicPr>
              <p:blipFill>
                <a:blip r:embed="rId472"/>
                <a:stretch>
                  <a:fillRect/>
                </a:stretch>
              </p:blipFill>
              <p:spPr>
                <a:xfrm>
                  <a:off x="7968440" y="759560"/>
                  <a:ext cx="212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6" name="Freihand 275">
                  <a:extLst>
                    <a:ext uri="{FF2B5EF4-FFF2-40B4-BE49-F238E27FC236}">
                      <a16:creationId xmlns:a16="http://schemas.microsoft.com/office/drawing/2014/main" id="{442977E7-69B2-67EF-08CA-15489AFEE529}"/>
                    </a:ext>
                  </a:extLst>
                </p14:cNvPr>
                <p14:cNvContentPartPr/>
                <p14:nvPr/>
              </p14:nvContentPartPr>
              <p14:xfrm>
                <a:off x="7005800" y="817520"/>
                <a:ext cx="143640" cy="70200"/>
              </p14:xfrm>
            </p:contentPart>
          </mc:Choice>
          <mc:Fallback>
            <p:pic>
              <p:nvPicPr>
                <p:cNvPr id="276" name="Freihand 275">
                  <a:extLst>
                    <a:ext uri="{FF2B5EF4-FFF2-40B4-BE49-F238E27FC236}">
                      <a16:creationId xmlns:a16="http://schemas.microsoft.com/office/drawing/2014/main" id="{442977E7-69B2-67EF-08CA-15489AFEE529}"/>
                    </a:ext>
                  </a:extLst>
                </p:cNvPr>
                <p:cNvPicPr/>
                <p:nvPr/>
              </p:nvPicPr>
              <p:blipFill>
                <a:blip r:embed="rId474"/>
                <a:stretch>
                  <a:fillRect/>
                </a:stretch>
              </p:blipFill>
              <p:spPr>
                <a:xfrm>
                  <a:off x="6997160" y="808880"/>
                  <a:ext cx="161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78" name="Freihand 277">
                  <a:extLst>
                    <a:ext uri="{FF2B5EF4-FFF2-40B4-BE49-F238E27FC236}">
                      <a16:creationId xmlns:a16="http://schemas.microsoft.com/office/drawing/2014/main" id="{813C8205-5056-385B-53B4-BD692D213E16}"/>
                    </a:ext>
                  </a:extLst>
                </p14:cNvPr>
                <p14:cNvContentPartPr/>
                <p14:nvPr/>
              </p14:nvContentPartPr>
              <p14:xfrm>
                <a:off x="5520080" y="813920"/>
                <a:ext cx="70200" cy="462600"/>
              </p14:xfrm>
            </p:contentPart>
          </mc:Choice>
          <mc:Fallback>
            <p:pic>
              <p:nvPicPr>
                <p:cNvPr id="278" name="Freihand 277">
                  <a:extLst>
                    <a:ext uri="{FF2B5EF4-FFF2-40B4-BE49-F238E27FC236}">
                      <a16:creationId xmlns:a16="http://schemas.microsoft.com/office/drawing/2014/main" id="{813C8205-5056-385B-53B4-BD692D213E16}"/>
                    </a:ext>
                  </a:extLst>
                </p:cNvPr>
                <p:cNvPicPr/>
                <p:nvPr/>
              </p:nvPicPr>
              <p:blipFill>
                <a:blip r:embed="rId476"/>
                <a:stretch>
                  <a:fillRect/>
                </a:stretch>
              </p:blipFill>
              <p:spPr>
                <a:xfrm>
                  <a:off x="5511440" y="804920"/>
                  <a:ext cx="8784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79" name="Freihand 278">
                  <a:extLst>
                    <a:ext uri="{FF2B5EF4-FFF2-40B4-BE49-F238E27FC236}">
                      <a16:creationId xmlns:a16="http://schemas.microsoft.com/office/drawing/2014/main" id="{0DEE81D3-D8FA-4186-EF30-AC1D5772B150}"/>
                    </a:ext>
                  </a:extLst>
                </p14:cNvPr>
                <p14:cNvContentPartPr/>
                <p14:nvPr/>
              </p14:nvContentPartPr>
              <p14:xfrm>
                <a:off x="6533480" y="832640"/>
                <a:ext cx="36360" cy="431640"/>
              </p14:xfrm>
            </p:contentPart>
          </mc:Choice>
          <mc:Fallback>
            <p:pic>
              <p:nvPicPr>
                <p:cNvPr id="279" name="Freihand 278">
                  <a:extLst>
                    <a:ext uri="{FF2B5EF4-FFF2-40B4-BE49-F238E27FC236}">
                      <a16:creationId xmlns:a16="http://schemas.microsoft.com/office/drawing/2014/main" id="{0DEE81D3-D8FA-4186-EF30-AC1D5772B150}"/>
                    </a:ext>
                  </a:extLst>
                </p:cNvPr>
                <p:cNvPicPr/>
                <p:nvPr/>
              </p:nvPicPr>
              <p:blipFill>
                <a:blip r:embed="rId478"/>
                <a:stretch>
                  <a:fillRect/>
                </a:stretch>
              </p:blipFill>
              <p:spPr>
                <a:xfrm>
                  <a:off x="6524840" y="824000"/>
                  <a:ext cx="5400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0" name="Freihand 279">
                  <a:extLst>
                    <a:ext uri="{FF2B5EF4-FFF2-40B4-BE49-F238E27FC236}">
                      <a16:creationId xmlns:a16="http://schemas.microsoft.com/office/drawing/2014/main" id="{237ABE4F-2C61-F39A-C567-8FCBAA17B75C}"/>
                    </a:ext>
                  </a:extLst>
                </p14:cNvPr>
                <p14:cNvContentPartPr/>
                <p14:nvPr/>
              </p14:nvContentPartPr>
              <p14:xfrm>
                <a:off x="7554080" y="786920"/>
                <a:ext cx="55080" cy="552240"/>
              </p14:xfrm>
            </p:contentPart>
          </mc:Choice>
          <mc:Fallback>
            <p:pic>
              <p:nvPicPr>
                <p:cNvPr id="280" name="Freihand 279">
                  <a:extLst>
                    <a:ext uri="{FF2B5EF4-FFF2-40B4-BE49-F238E27FC236}">
                      <a16:creationId xmlns:a16="http://schemas.microsoft.com/office/drawing/2014/main" id="{237ABE4F-2C61-F39A-C567-8FCBAA17B75C}"/>
                    </a:ext>
                  </a:extLst>
                </p:cNvPr>
                <p:cNvPicPr/>
                <p:nvPr/>
              </p:nvPicPr>
              <p:blipFill>
                <a:blip r:embed="rId480"/>
                <a:stretch>
                  <a:fillRect/>
                </a:stretch>
              </p:blipFill>
              <p:spPr>
                <a:xfrm>
                  <a:off x="7545080" y="777920"/>
                  <a:ext cx="7272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5" name="Freihand 284">
                  <a:extLst>
                    <a:ext uri="{FF2B5EF4-FFF2-40B4-BE49-F238E27FC236}">
                      <a16:creationId xmlns:a16="http://schemas.microsoft.com/office/drawing/2014/main" id="{83C00BC0-9962-5D89-2E12-3E3CF2D5AB2F}"/>
                    </a:ext>
                  </a:extLst>
                </p14:cNvPr>
                <p14:cNvContentPartPr/>
                <p14:nvPr/>
              </p14:nvContentPartPr>
              <p14:xfrm>
                <a:off x="5754080" y="1152320"/>
                <a:ext cx="2975040" cy="173520"/>
              </p14:xfrm>
            </p:contentPart>
          </mc:Choice>
          <mc:Fallback>
            <p:pic>
              <p:nvPicPr>
                <p:cNvPr id="285" name="Freihand 284">
                  <a:extLst>
                    <a:ext uri="{FF2B5EF4-FFF2-40B4-BE49-F238E27FC236}">
                      <a16:creationId xmlns:a16="http://schemas.microsoft.com/office/drawing/2014/main" id="{83C00BC0-9962-5D89-2E12-3E3CF2D5AB2F}"/>
                    </a:ext>
                  </a:extLst>
                </p:cNvPr>
                <p:cNvPicPr/>
                <p:nvPr/>
              </p:nvPicPr>
              <p:blipFill>
                <a:blip r:embed="rId482"/>
                <a:stretch>
                  <a:fillRect/>
                </a:stretch>
              </p:blipFill>
              <p:spPr>
                <a:xfrm>
                  <a:off x="5745080" y="1143320"/>
                  <a:ext cx="2992680" cy="191160"/>
                </a:xfrm>
                <a:prstGeom prst="rect">
                  <a:avLst/>
                </a:prstGeom>
              </p:spPr>
            </p:pic>
          </mc:Fallback>
        </mc:AlternateContent>
      </p:grpSp>
    </p:spTree>
    <p:extLst>
      <p:ext uri="{BB962C8B-B14F-4D97-AF65-F5344CB8AC3E}">
        <p14:creationId xmlns:p14="http://schemas.microsoft.com/office/powerpoint/2010/main" val="171747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959600" y="104181"/>
            <a:ext cx="5115859" cy="388032"/>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endParaRPr lang="en-US" sz="2903" dirty="0">
              <a:solidFill>
                <a:sysClr val="windowText" lastClr="000000"/>
              </a:solidFill>
            </a:endParaRPr>
          </a:p>
        </p:txBody>
      </p:sp>
      <p:sp>
        <p:nvSpPr>
          <p:cNvPr id="7" name="Textfeld 6"/>
          <p:cNvSpPr txBox="1"/>
          <p:nvPr/>
        </p:nvSpPr>
        <p:spPr>
          <a:xfrm>
            <a:off x="59174" y="279007"/>
            <a:ext cx="11653428" cy="5903622"/>
          </a:xfrm>
          <a:prstGeom prst="rect">
            <a:avLst/>
          </a:prstGeom>
          <a:noFill/>
        </p:spPr>
        <p:txBody>
          <a:bodyPr wrap="square" rtlCol="0">
            <a:noAutofit/>
          </a:bodyPr>
          <a:lstStyle/>
          <a:p>
            <a:r>
              <a:rPr lang="en-GB" altLang="de-DE" sz="2400" dirty="0" err="1">
                <a:ea typeface="ＭＳ Ｐゴシック" pitchFamily="34" charset="-128"/>
              </a:rPr>
              <a:t>Bestimmen</a:t>
            </a:r>
            <a:r>
              <a:rPr lang="en-GB" altLang="de-DE" sz="2400" dirty="0">
                <a:ea typeface="ＭＳ Ｐゴシック" pitchFamily="34" charset="-128"/>
              </a:rPr>
              <a:t> den </a:t>
            </a:r>
            <a:r>
              <a:rPr lang="en-GB" altLang="de-DE" sz="2400" dirty="0" err="1">
                <a:ea typeface="ＭＳ Ｐゴシック" pitchFamily="34" charset="-128"/>
              </a:rPr>
              <a:t>Sieger</a:t>
            </a:r>
            <a:r>
              <a:rPr lang="en-GB" altLang="de-DE" sz="2400" dirty="0">
                <a:ea typeface="ＭＳ Ｐゴシック" pitchFamily="34" charset="-128"/>
              </a:rPr>
              <a:t> </a:t>
            </a:r>
            <a:r>
              <a:rPr lang="en-GB" altLang="de-DE" sz="2400" dirty="0" err="1">
                <a:ea typeface="ＭＳ Ｐゴシック" pitchFamily="34" charset="-128"/>
              </a:rPr>
              <a:t>gemäß</a:t>
            </a:r>
            <a:r>
              <a:rPr lang="en-GB" altLang="de-DE" sz="2400" dirty="0">
                <a:ea typeface="ＭＳ Ｐゴシック" pitchFamily="34" charset="-128"/>
              </a:rPr>
              <a:t> </a:t>
            </a:r>
            <a:r>
              <a:rPr lang="en-GB" altLang="de-DE" sz="2400" dirty="0" err="1">
                <a:ea typeface="ＭＳ Ｐゴシック" pitchFamily="34" charset="-128"/>
              </a:rPr>
              <a:t>folgender</a:t>
            </a:r>
            <a:r>
              <a:rPr lang="en-GB" altLang="de-DE" sz="2400" dirty="0">
                <a:ea typeface="ＭＳ Ｐゴシック" pitchFamily="34" charset="-128"/>
              </a:rPr>
              <a:t> </a:t>
            </a:r>
            <a:r>
              <a:rPr lang="en-GB" altLang="de-DE" sz="2400" dirty="0" err="1">
                <a:ea typeface="ＭＳ Ｐゴシック" pitchFamily="34" charset="-128"/>
              </a:rPr>
              <a:t>Regeln</a:t>
            </a:r>
            <a:r>
              <a:rPr lang="en-GB" altLang="de-DE" sz="2400" dirty="0">
                <a:ea typeface="ＭＳ Ｐゴシック" pitchFamily="34" charset="-128"/>
              </a:rPr>
              <a:t>:</a:t>
            </a:r>
          </a:p>
          <a:p>
            <a:endParaRPr lang="en-GB" altLang="de-DE" sz="2400" dirty="0">
              <a:ea typeface="ＭＳ Ｐゴシック" pitchFamily="34" charset="-128"/>
            </a:endParaRPr>
          </a:p>
          <a:p>
            <a:pPr marL="457200" indent="-457200">
              <a:buFont typeface="+mj-lt"/>
              <a:buAutoNum type="arabicPeriod"/>
            </a:pPr>
            <a:r>
              <a:rPr lang="en-GB" altLang="de-DE" sz="2400" dirty="0">
                <a:ea typeface="ＭＳ Ｐゴシック" pitchFamily="34" charset="-128"/>
              </a:rPr>
              <a:t>Die </a:t>
            </a:r>
            <a:r>
              <a:rPr lang="en-GB" altLang="de-DE" sz="2400" dirty="0" err="1">
                <a:ea typeface="ＭＳ Ｐゴシック" pitchFamily="34" charset="-128"/>
              </a:rPr>
              <a:t>meisten</a:t>
            </a:r>
            <a:r>
              <a:rPr lang="en-GB" altLang="de-DE" sz="2400" dirty="0">
                <a:ea typeface="ＭＳ Ｐゴシック" pitchFamily="34" charset="-128"/>
              </a:rPr>
              <a:t> 1. </a:t>
            </a:r>
            <a:r>
              <a:rPr lang="en-GB" altLang="de-DE" sz="2400" dirty="0" err="1">
                <a:ea typeface="ＭＳ Ｐゴシック" pitchFamily="34" charset="-128"/>
              </a:rPr>
              <a:t>Plätze</a:t>
            </a:r>
            <a:r>
              <a:rPr lang="en-GB" altLang="de-DE" sz="2400" baseline="30000" dirty="0">
                <a:ea typeface="ＭＳ Ｐゴシック" pitchFamily="34" charset="-128"/>
              </a:rPr>
              <a:t>.</a:t>
            </a:r>
            <a:endParaRPr lang="en-GB" altLang="de-DE" sz="2400" dirty="0">
              <a:ea typeface="ＭＳ Ｐゴシック" pitchFamily="34" charset="-128"/>
            </a:endParaRPr>
          </a:p>
          <a:p>
            <a:pPr marL="457200" indent="-457200">
              <a:buFont typeface="+mj-lt"/>
              <a:buAutoNum type="arabicPeriod"/>
            </a:pPr>
            <a:endParaRPr lang="en-GB" altLang="de-DE" sz="2400" dirty="0">
              <a:ea typeface="ＭＳ Ｐゴシック" pitchFamily="34" charset="-128"/>
            </a:endParaRPr>
          </a:p>
          <a:p>
            <a:pPr marL="457200" indent="-457200">
              <a:buFont typeface="+mj-lt"/>
              <a:buAutoNum type="arabicPeriod"/>
            </a:pPr>
            <a:r>
              <a:rPr lang="en-GB" altLang="de-DE" sz="2400" dirty="0">
                <a:ea typeface="ＭＳ Ｐゴシック" pitchFamily="34" charset="-128"/>
              </a:rPr>
              <a:t>2-stufiger </a:t>
            </a:r>
            <a:r>
              <a:rPr lang="en-GB" altLang="de-DE" sz="2400" dirty="0" err="1">
                <a:ea typeface="ＭＳ Ｐゴシック" pitchFamily="34" charset="-128"/>
              </a:rPr>
              <a:t>Prozeß</a:t>
            </a:r>
            <a:r>
              <a:rPr lang="en-GB" altLang="de-DE" sz="2400" dirty="0">
                <a:ea typeface="ＭＳ Ｐゴシック" pitchFamily="34" charset="-128"/>
              </a:rPr>
              <a:t>: </a:t>
            </a:r>
            <a:r>
              <a:rPr lang="en-GB" altLang="de-DE" sz="2400" dirty="0" err="1">
                <a:ea typeface="ＭＳ Ｐゴシック" pitchFamily="34" charset="-128"/>
              </a:rPr>
              <a:t>Stichwahl</a:t>
            </a:r>
            <a:r>
              <a:rPr lang="en-GB" altLang="de-DE" sz="2400" dirty="0">
                <a:ea typeface="ＭＳ Ｐゴシック" pitchFamily="34" charset="-128"/>
              </a:rPr>
              <a:t> </a:t>
            </a:r>
            <a:r>
              <a:rPr lang="en-GB" altLang="de-DE" sz="2400" dirty="0" err="1">
                <a:ea typeface="ＭＳ Ｐゴシック" pitchFamily="34" charset="-128"/>
              </a:rPr>
              <a:t>zwischen</a:t>
            </a:r>
            <a:r>
              <a:rPr lang="en-GB" altLang="de-DE" sz="2400" dirty="0">
                <a:ea typeface="ＭＳ Ｐゴシック" pitchFamily="34" charset="-128"/>
              </a:rPr>
              <a:t> den </a:t>
            </a:r>
            <a:r>
              <a:rPr lang="en-GB" altLang="de-DE" sz="2400" dirty="0" err="1">
                <a:ea typeface="ＭＳ Ｐゴシック" pitchFamily="34" charset="-128"/>
              </a:rPr>
              <a:t>beiden</a:t>
            </a:r>
            <a:r>
              <a:rPr lang="en-GB" altLang="de-DE" sz="2400" dirty="0">
                <a:ea typeface="ＭＳ Ｐゴシック" pitchFamily="34" charset="-128"/>
              </a:rPr>
              <a:t> </a:t>
            </a:r>
            <a:r>
              <a:rPr lang="en-GB" altLang="de-DE" sz="2400" dirty="0" err="1">
                <a:ea typeface="ＭＳ Ｐゴシック" pitchFamily="34" charset="-128"/>
              </a:rPr>
              <a:t>Kandidaten</a:t>
            </a:r>
            <a:r>
              <a:rPr lang="en-GB" altLang="de-DE" sz="2400" dirty="0">
                <a:ea typeface="ＭＳ Ｐゴシック" pitchFamily="34" charset="-128"/>
              </a:rPr>
              <a:t>, die am </a:t>
            </a:r>
            <a:r>
              <a:rPr lang="en-GB" altLang="de-DE" sz="2400" dirty="0" err="1">
                <a:ea typeface="ＭＳ Ｐゴシック" pitchFamily="34" charset="-128"/>
              </a:rPr>
              <a:t>häufigsten</a:t>
            </a:r>
            <a:r>
              <a:rPr lang="en-GB" altLang="de-DE" sz="2400" dirty="0">
                <a:ea typeface="ＭＳ Ｐゴシック" pitchFamily="34" charset="-128"/>
              </a:rPr>
              <a:t> auf den 1. </a:t>
            </a:r>
            <a:r>
              <a:rPr lang="en-GB" altLang="de-DE" sz="2400" dirty="0" err="1">
                <a:ea typeface="ＭＳ Ｐゴシック" pitchFamily="34" charset="-128"/>
              </a:rPr>
              <a:t>Platz</a:t>
            </a:r>
            <a:r>
              <a:rPr lang="en-GB" altLang="de-DE" sz="2400" dirty="0">
                <a:ea typeface="ＭＳ Ｐゴシック" pitchFamily="34" charset="-128"/>
              </a:rPr>
              <a:t> </a:t>
            </a:r>
            <a:r>
              <a:rPr lang="en-GB" altLang="de-DE" sz="2400" dirty="0" err="1">
                <a:ea typeface="ＭＳ Ｐゴシック" pitchFamily="34" charset="-128"/>
              </a:rPr>
              <a:t>gesetzt</a:t>
            </a:r>
            <a:r>
              <a:rPr lang="en-GB" altLang="de-DE" sz="2400" dirty="0">
                <a:ea typeface="ＭＳ Ｐゴシック" pitchFamily="34" charset="-128"/>
              </a:rPr>
              <a:t> </a:t>
            </a:r>
            <a:r>
              <a:rPr lang="en-GB" altLang="de-DE" sz="2400" dirty="0" err="1">
                <a:ea typeface="ＭＳ Ｐゴシック" pitchFamily="34" charset="-128"/>
              </a:rPr>
              <a:t>werden</a:t>
            </a:r>
            <a:r>
              <a:rPr lang="en-GB" altLang="de-DE" sz="2400" dirty="0">
                <a:ea typeface="ＭＳ Ｐゴシック" pitchFamily="34" charset="-128"/>
              </a:rPr>
              <a:t> (</a:t>
            </a:r>
            <a:r>
              <a:rPr lang="en-GB" altLang="de-DE" sz="2400" dirty="0" err="1">
                <a:ea typeface="ＭＳ Ｐゴシック" pitchFamily="34" charset="-128"/>
              </a:rPr>
              <a:t>vgl</a:t>
            </a:r>
            <a:r>
              <a:rPr lang="en-GB" altLang="de-DE" sz="2400" dirty="0">
                <a:ea typeface="ＭＳ Ｐゴシック" pitchFamily="34" charset="-128"/>
              </a:rPr>
              <a:t>. </a:t>
            </a:r>
            <a:r>
              <a:rPr lang="en-GB" altLang="de-DE" sz="2400" dirty="0" err="1">
                <a:ea typeface="ＭＳ Ｐゴシック" pitchFamily="34" charset="-128"/>
              </a:rPr>
              <a:t>Bürgermeisterwahl</a:t>
            </a:r>
            <a:r>
              <a:rPr lang="en-GB" altLang="de-DE" sz="2400" dirty="0">
                <a:ea typeface="ＭＳ Ｐゴシック" pitchFamily="34" charset="-128"/>
              </a:rPr>
              <a:t> in Deutschland!)</a:t>
            </a:r>
          </a:p>
          <a:p>
            <a:pPr marL="457200" indent="-457200">
              <a:buFont typeface="+mj-lt"/>
              <a:buAutoNum type="arabicPeriod"/>
            </a:pPr>
            <a:endParaRPr lang="en-US" sz="2400" dirty="0"/>
          </a:p>
          <a:p>
            <a:pPr marL="457200" indent="-457200">
              <a:buFont typeface="+mj-lt"/>
              <a:buAutoNum type="arabicPeriod"/>
            </a:pPr>
            <a:r>
              <a:rPr lang="en-US" altLang="de-DE" sz="2400" dirty="0" err="1">
                <a:ea typeface="ＭＳ Ｐゴシック" pitchFamily="34" charset="-128"/>
              </a:rPr>
              <a:t>Gewichtung</a:t>
            </a:r>
            <a:r>
              <a:rPr lang="en-US" altLang="de-DE" sz="2400" dirty="0">
                <a:ea typeface="ＭＳ Ｐゴシック" pitchFamily="34" charset="-128"/>
              </a:rPr>
              <a:t>: 4P → 1.Platz , 3P → 2. </a:t>
            </a:r>
            <a:r>
              <a:rPr lang="en-US" altLang="de-DE" sz="2400" dirty="0" err="1">
                <a:ea typeface="ＭＳ Ｐゴシック" pitchFamily="34" charset="-128"/>
              </a:rPr>
              <a:t>Platz</a:t>
            </a:r>
            <a:r>
              <a:rPr lang="en-US" altLang="de-DE" sz="2400" dirty="0">
                <a:ea typeface="ＭＳ Ｐゴシック" pitchFamily="34" charset="-128"/>
              </a:rPr>
              <a:t> … 0P → 5. </a:t>
            </a:r>
            <a:r>
              <a:rPr lang="en-US" altLang="de-DE" sz="2400" dirty="0" err="1">
                <a:ea typeface="ＭＳ Ｐゴシック" pitchFamily="34" charset="-128"/>
              </a:rPr>
              <a:t>Platz</a:t>
            </a:r>
            <a:r>
              <a:rPr lang="en-US" altLang="de-DE" sz="2400" dirty="0">
                <a:ea typeface="ＭＳ Ｐゴシック" pitchFamily="34" charset="-128"/>
              </a:rPr>
              <a:t>  (</a:t>
            </a:r>
            <a:r>
              <a:rPr lang="en-US" altLang="de-DE" sz="2400" dirty="0" err="1">
                <a:ea typeface="ＭＳ Ｐゴシック" pitchFamily="34" charset="-128"/>
              </a:rPr>
              <a:t>Borda</a:t>
            </a:r>
            <a:r>
              <a:rPr lang="en-US" altLang="de-DE" sz="2400" dirty="0">
                <a:ea typeface="ＭＳ Ｐゴシック" pitchFamily="34" charset="-128"/>
              </a:rPr>
              <a:t>-Count)</a:t>
            </a: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a:ea typeface="ＭＳ Ｐゴシック" pitchFamily="34" charset="-128"/>
              </a:rPr>
              <a:t>Sukzessive</a:t>
            </a:r>
            <a:r>
              <a:rPr lang="en-US" altLang="de-DE" sz="2400" dirty="0">
                <a:ea typeface="ＭＳ Ｐゴシック" pitchFamily="34" charset="-128"/>
              </a:rPr>
              <a:t> Veto-Regel: </a:t>
            </a:r>
            <a:r>
              <a:rPr lang="en-US" altLang="de-DE" sz="2400" dirty="0" err="1">
                <a:ea typeface="ＭＳ Ｐゴシック" pitchFamily="34" charset="-128"/>
              </a:rPr>
              <a:t>Nacheinander</a:t>
            </a:r>
            <a:r>
              <a:rPr lang="en-US" altLang="de-DE" sz="2400" dirty="0">
                <a:ea typeface="ＭＳ Ｐゴシック" pitchFamily="34" charset="-128"/>
              </a:rPr>
              <a:t> </a:t>
            </a:r>
            <a:r>
              <a:rPr lang="en-US" altLang="de-DE" sz="2400" dirty="0" err="1">
                <a:ea typeface="ＭＳ Ｐゴシック" pitchFamily="34" charset="-128"/>
              </a:rPr>
              <a:t>scheidet</a:t>
            </a:r>
            <a:r>
              <a:rPr lang="en-US" altLang="de-DE" sz="2400" dirty="0">
                <a:ea typeface="ＭＳ Ｐゴシック" pitchFamily="34" charset="-128"/>
              </a:rPr>
              <a:t> der </a:t>
            </a:r>
            <a:r>
              <a:rPr lang="en-US" altLang="de-DE" sz="2400" dirty="0" err="1">
                <a:ea typeface="ＭＳ Ｐゴシック" pitchFamily="34" charset="-128"/>
              </a:rPr>
              <a:t>Kandidat</a:t>
            </a:r>
            <a:r>
              <a:rPr lang="en-US" altLang="de-DE" sz="2400" dirty="0">
                <a:ea typeface="ＭＳ Ｐゴシック" pitchFamily="34" charset="-128"/>
              </a:rPr>
              <a:t> </a:t>
            </a:r>
            <a:r>
              <a:rPr lang="en-US" altLang="de-DE" sz="2400" dirty="0" err="1">
                <a:ea typeface="ＭＳ Ｐゴシック" pitchFamily="34" charset="-128"/>
              </a:rPr>
              <a:t>mit</a:t>
            </a:r>
            <a:r>
              <a:rPr lang="en-US" altLang="de-DE" sz="2400" dirty="0">
                <a:ea typeface="ＭＳ Ｐゴシック" pitchFamily="34" charset="-128"/>
              </a:rPr>
              <a:t> den </a:t>
            </a:r>
            <a:r>
              <a:rPr lang="en-US" altLang="de-DE" sz="2400" dirty="0" err="1">
                <a:ea typeface="ＭＳ Ｐゴシック" pitchFamily="34" charset="-128"/>
              </a:rPr>
              <a:t>meisten</a:t>
            </a:r>
            <a:r>
              <a:rPr lang="en-US" altLang="de-DE" sz="2400" dirty="0">
                <a:ea typeface="ＭＳ Ｐゴシック" pitchFamily="34" charset="-128"/>
              </a:rPr>
              <a:t> </a:t>
            </a:r>
            <a:r>
              <a:rPr lang="en-US" altLang="de-DE" sz="2400" dirty="0" err="1">
                <a:ea typeface="ＭＳ Ｐゴシック" pitchFamily="34" charset="-128"/>
              </a:rPr>
              <a:t>letzten</a:t>
            </a:r>
            <a:r>
              <a:rPr lang="en-US" altLang="de-DE" sz="2400" dirty="0">
                <a:ea typeface="ＭＳ Ｐゴシック" pitchFamily="34" charset="-128"/>
              </a:rPr>
              <a:t> </a:t>
            </a:r>
            <a:r>
              <a:rPr lang="en-US" altLang="de-DE" sz="2400" dirty="0" err="1">
                <a:ea typeface="ＭＳ Ｐゴシック" pitchFamily="34" charset="-128"/>
              </a:rPr>
              <a:t>Plätzen</a:t>
            </a:r>
            <a:r>
              <a:rPr lang="en-US" altLang="de-DE" sz="2400" dirty="0">
                <a:ea typeface="ＭＳ Ｐゴシック" pitchFamily="34" charset="-128"/>
              </a:rPr>
              <a:t> </a:t>
            </a:r>
            <a:r>
              <a:rPr lang="en-US" altLang="de-DE" sz="2400" dirty="0" err="1">
                <a:ea typeface="ＭＳ Ｐゴシック" pitchFamily="34" charset="-128"/>
              </a:rPr>
              <a:t>aus</a:t>
            </a:r>
            <a:endParaRPr lang="en-US" altLang="de-DE" sz="2400" dirty="0">
              <a:ea typeface="ＭＳ Ｐゴシック" pitchFamily="34" charset="-128"/>
            </a:endParaRP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a:ea typeface="ＭＳ Ｐゴシック" pitchFamily="34" charset="-128"/>
              </a:rPr>
              <a:t>Gegenseitige</a:t>
            </a:r>
            <a:r>
              <a:rPr lang="en-US" altLang="de-DE" sz="2400" dirty="0">
                <a:ea typeface="ＭＳ Ｐゴシック" pitchFamily="34" charset="-128"/>
              </a:rPr>
              <a:t> </a:t>
            </a:r>
            <a:r>
              <a:rPr lang="en-US" altLang="de-DE" sz="2400" dirty="0" err="1">
                <a:ea typeface="ＭＳ Ｐゴシック" pitchFamily="34" charset="-128"/>
              </a:rPr>
              <a:t>Abstimmung</a:t>
            </a:r>
            <a:r>
              <a:rPr lang="en-US" altLang="de-DE" sz="2400" dirty="0">
                <a:ea typeface="ＭＳ Ｐゴシック" pitchFamily="34" charset="-128"/>
              </a:rPr>
              <a:t> </a:t>
            </a:r>
            <a:r>
              <a:rPr lang="en-US" altLang="de-DE" sz="2400" dirty="0" err="1">
                <a:ea typeface="ＭＳ Ｐゴシック" pitchFamily="34" charset="-128"/>
              </a:rPr>
              <a:t>zwischen</a:t>
            </a:r>
            <a:r>
              <a:rPr lang="en-US" altLang="de-DE" sz="2400" dirty="0">
                <a:ea typeface="ＭＳ Ｐゴシック" pitchFamily="34" charset="-128"/>
              </a:rPr>
              <a:t> </a:t>
            </a:r>
            <a:r>
              <a:rPr lang="en-US" altLang="de-DE" sz="2400" dirty="0" err="1">
                <a:ea typeface="ＭＳ Ｐゴシック" pitchFamily="34" charset="-128"/>
              </a:rPr>
              <a:t>zwei</a:t>
            </a:r>
            <a:r>
              <a:rPr lang="en-US" altLang="de-DE" sz="2400" dirty="0">
                <a:ea typeface="ＭＳ Ｐゴシック" pitchFamily="34" charset="-128"/>
              </a:rPr>
              <a:t> </a:t>
            </a:r>
            <a:r>
              <a:rPr lang="en-US" altLang="de-DE" sz="2400" dirty="0" err="1">
                <a:ea typeface="ＭＳ Ｐゴシック" pitchFamily="34" charset="-128"/>
              </a:rPr>
              <a:t>Kandidaten</a:t>
            </a:r>
            <a:r>
              <a:rPr lang="en-US" altLang="de-DE" sz="2400" dirty="0">
                <a:ea typeface="ＭＳ Ｐゴシック" pitchFamily="34" charset="-128"/>
              </a:rPr>
              <a:t> (Condorcet)</a:t>
            </a:r>
          </a:p>
          <a:p>
            <a:pPr marL="457200" indent="-457200">
              <a:buFont typeface="+mj-lt"/>
              <a:buAutoNum type="arabicPeriod"/>
            </a:pPr>
            <a:endParaRPr lang="en-GB" altLang="de-DE" sz="2400" dirty="0">
              <a:ea typeface="ＭＳ Ｐゴシック" pitchFamily="34" charset="-128"/>
            </a:endParaRPr>
          </a:p>
        </p:txBody>
      </p:sp>
      <p:sp>
        <p:nvSpPr>
          <p:cNvPr id="4" name="Rechteck 3">
            <a:extLst>
              <a:ext uri="{FF2B5EF4-FFF2-40B4-BE49-F238E27FC236}">
                <a16:creationId xmlns:a16="http://schemas.microsoft.com/office/drawing/2014/main" id="{B4CFBB6B-C8DC-C78A-48CB-7853287027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9DED9B4-CA3D-ED7F-236A-28A7D038A6BD}"/>
                  </a:ext>
                </a:extLst>
              </p14:cNvPr>
              <p14:cNvContentPartPr/>
              <p14:nvPr/>
            </p14:nvContentPartPr>
            <p14:xfrm>
              <a:off x="545269" y="1401742"/>
              <a:ext cx="2648520" cy="100440"/>
            </p14:xfrm>
          </p:contentPart>
        </mc:Choice>
        <mc:Fallback>
          <p:pic>
            <p:nvPicPr>
              <p:cNvPr id="2" name="Freihand 1">
                <a:extLst>
                  <a:ext uri="{FF2B5EF4-FFF2-40B4-BE49-F238E27FC236}">
                    <a16:creationId xmlns:a16="http://schemas.microsoft.com/office/drawing/2014/main" id="{59DED9B4-CA3D-ED7F-236A-28A7D038A6BD}"/>
                  </a:ext>
                </a:extLst>
              </p:cNvPr>
              <p:cNvPicPr/>
              <p:nvPr/>
            </p:nvPicPr>
            <p:blipFill>
              <a:blip r:embed="rId4"/>
              <a:stretch>
                <a:fillRect/>
              </a:stretch>
            </p:blipFill>
            <p:spPr>
              <a:xfrm>
                <a:off x="536629" y="1392742"/>
                <a:ext cx="2666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E7EE3A1-A549-D01E-49E8-2FEE550125E7}"/>
                  </a:ext>
                </a:extLst>
              </p14:cNvPr>
              <p14:cNvContentPartPr/>
              <p14:nvPr/>
            </p14:nvContentPartPr>
            <p14:xfrm>
              <a:off x="8343949" y="2149102"/>
              <a:ext cx="1006920" cy="450000"/>
            </p14:xfrm>
          </p:contentPart>
        </mc:Choice>
        <mc:Fallback>
          <p:pic>
            <p:nvPicPr>
              <p:cNvPr id="3" name="Freihand 2">
                <a:extLst>
                  <a:ext uri="{FF2B5EF4-FFF2-40B4-BE49-F238E27FC236}">
                    <a16:creationId xmlns:a16="http://schemas.microsoft.com/office/drawing/2014/main" id="{FE7EE3A1-A549-D01E-49E8-2FEE550125E7}"/>
                  </a:ext>
                </a:extLst>
              </p:cNvPr>
              <p:cNvPicPr/>
              <p:nvPr/>
            </p:nvPicPr>
            <p:blipFill>
              <a:blip r:embed="rId6"/>
              <a:stretch>
                <a:fillRect/>
              </a:stretch>
            </p:blipFill>
            <p:spPr>
              <a:xfrm>
                <a:off x="8335309" y="2140102"/>
                <a:ext cx="102456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A0B6665-752C-5135-D86E-D2797205BEA6}"/>
                  </a:ext>
                </a:extLst>
              </p14:cNvPr>
              <p14:cNvContentPartPr/>
              <p14:nvPr/>
            </p14:nvContentPartPr>
            <p14:xfrm>
              <a:off x="9077269" y="2864062"/>
              <a:ext cx="1159200" cy="624240"/>
            </p14:xfrm>
          </p:contentPart>
        </mc:Choice>
        <mc:Fallback>
          <p:pic>
            <p:nvPicPr>
              <p:cNvPr id="5" name="Freihand 4">
                <a:extLst>
                  <a:ext uri="{FF2B5EF4-FFF2-40B4-BE49-F238E27FC236}">
                    <a16:creationId xmlns:a16="http://schemas.microsoft.com/office/drawing/2014/main" id="{EA0B6665-752C-5135-D86E-D2797205BEA6}"/>
                  </a:ext>
                </a:extLst>
              </p:cNvPr>
              <p:cNvPicPr/>
              <p:nvPr/>
            </p:nvPicPr>
            <p:blipFill>
              <a:blip r:embed="rId8"/>
              <a:stretch>
                <a:fillRect/>
              </a:stretch>
            </p:blipFill>
            <p:spPr>
              <a:xfrm>
                <a:off x="9068269" y="2855422"/>
                <a:ext cx="117684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0A98462-EED9-45A0-249D-6A85D5888D48}"/>
                  </a:ext>
                </a:extLst>
              </p14:cNvPr>
              <p14:cNvContentPartPr/>
              <p14:nvPr/>
            </p14:nvContentPartPr>
            <p14:xfrm>
              <a:off x="1945669" y="4065382"/>
              <a:ext cx="719280" cy="406080"/>
            </p14:xfrm>
          </p:contentPart>
        </mc:Choice>
        <mc:Fallback>
          <p:pic>
            <p:nvPicPr>
              <p:cNvPr id="8" name="Freihand 7">
                <a:extLst>
                  <a:ext uri="{FF2B5EF4-FFF2-40B4-BE49-F238E27FC236}">
                    <a16:creationId xmlns:a16="http://schemas.microsoft.com/office/drawing/2014/main" id="{30A98462-EED9-45A0-249D-6A85D5888D48}"/>
                  </a:ext>
                </a:extLst>
              </p:cNvPr>
              <p:cNvPicPr/>
              <p:nvPr/>
            </p:nvPicPr>
            <p:blipFill>
              <a:blip r:embed="rId10"/>
              <a:stretch>
                <a:fillRect/>
              </a:stretch>
            </p:blipFill>
            <p:spPr>
              <a:xfrm>
                <a:off x="1937029" y="4056382"/>
                <a:ext cx="73692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9B1599A-706D-E648-6812-24D1AB771518}"/>
                  </a:ext>
                </a:extLst>
              </p14:cNvPr>
              <p14:cNvContentPartPr/>
              <p14:nvPr/>
            </p14:nvContentPartPr>
            <p14:xfrm>
              <a:off x="7483909" y="4988422"/>
              <a:ext cx="950040" cy="575640"/>
            </p14:xfrm>
          </p:contentPart>
        </mc:Choice>
        <mc:Fallback>
          <p:pic>
            <p:nvPicPr>
              <p:cNvPr id="9" name="Freihand 8">
                <a:extLst>
                  <a:ext uri="{FF2B5EF4-FFF2-40B4-BE49-F238E27FC236}">
                    <a16:creationId xmlns:a16="http://schemas.microsoft.com/office/drawing/2014/main" id="{29B1599A-706D-E648-6812-24D1AB771518}"/>
                  </a:ext>
                </a:extLst>
              </p:cNvPr>
              <p:cNvPicPr/>
              <p:nvPr/>
            </p:nvPicPr>
            <p:blipFill>
              <a:blip r:embed="rId12"/>
              <a:stretch>
                <a:fillRect/>
              </a:stretch>
            </p:blipFill>
            <p:spPr>
              <a:xfrm>
                <a:off x="7475269" y="4979422"/>
                <a:ext cx="967680" cy="593280"/>
              </a:xfrm>
              <a:prstGeom prst="rect">
                <a:avLst/>
              </a:prstGeom>
            </p:spPr>
          </p:pic>
        </mc:Fallback>
      </mc:AlternateContent>
    </p:spTree>
    <p:extLst>
      <p:ext uri="{BB962C8B-B14F-4D97-AF65-F5344CB8AC3E}">
        <p14:creationId xmlns:p14="http://schemas.microsoft.com/office/powerpoint/2010/main" val="1840014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a:ea typeface="ＭＳ Ｐゴシック" pitchFamily="34" charset="-128"/>
              </a:rPr>
              <a:t>Die </a:t>
            </a:r>
            <a:r>
              <a:rPr lang="en-GB" altLang="de-DE" sz="2400" dirty="0" err="1">
                <a:ea typeface="ＭＳ Ｐゴシック" pitchFamily="34" charset="-128"/>
              </a:rPr>
              <a:t>meisten</a:t>
            </a:r>
            <a:r>
              <a:rPr lang="en-GB" altLang="de-DE" sz="2400" dirty="0">
                <a:ea typeface="ＭＳ Ｐゴシック" pitchFamily="34" charset="-128"/>
              </a:rPr>
              <a:t> 1. </a:t>
            </a:r>
            <a:r>
              <a:rPr lang="en-GB" altLang="de-DE" sz="2400" dirty="0" err="1">
                <a:ea typeface="ＭＳ Ｐゴシック" pitchFamily="34" charset="-128"/>
              </a:rPr>
              <a:t>Plätze</a:t>
            </a:r>
            <a:r>
              <a:rPr lang="en-GB" altLang="de-DE" sz="2400" dirty="0">
                <a:ea typeface="ＭＳ Ｐゴシック" pitchFamily="34" charset="-128"/>
              </a:rPr>
              <a:t>= </a:t>
            </a:r>
            <a:r>
              <a:rPr lang="en-GB" altLang="de-DE" sz="2400" dirty="0" err="1">
                <a:ea typeface="ＭＳ Ｐゴシック" pitchFamily="34" charset="-128"/>
              </a:rPr>
              <a:t>einfache</a:t>
            </a:r>
            <a:r>
              <a:rPr lang="en-GB" altLang="de-DE" sz="2400" dirty="0">
                <a:ea typeface="ＭＳ Ｐゴシック" pitchFamily="34" charset="-128"/>
              </a:rPr>
              <a:t> </a:t>
            </a:r>
            <a:r>
              <a:rPr lang="en-GB" altLang="de-DE" sz="2400" dirty="0" err="1">
                <a:ea typeface="ＭＳ Ｐゴシック" pitchFamily="34" charset="-128"/>
              </a:rPr>
              <a:t>Mehrheit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702306" y="911300"/>
            <a:ext cx="10560331" cy="2872285"/>
          </a:xfrm>
          <a:prstGeom prst="rect">
            <a:avLst/>
          </a:prstGeom>
        </p:spPr>
      </p:pic>
      <p:sp>
        <p:nvSpPr>
          <p:cNvPr id="4" name="Rechteck 3">
            <a:extLst>
              <a:ext uri="{FF2B5EF4-FFF2-40B4-BE49-F238E27FC236}">
                <a16:creationId xmlns:a16="http://schemas.microsoft.com/office/drawing/2014/main" id="{3AD7CEAA-7C51-7644-C238-2233759949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17136E8E-5D23-5494-7CA6-D9CC346E3C8D}"/>
              </a:ext>
            </a:extLst>
          </p:cNvPr>
          <p:cNvGrpSpPr/>
          <p:nvPr/>
        </p:nvGrpSpPr>
        <p:grpSpPr>
          <a:xfrm>
            <a:off x="8613229" y="1204462"/>
            <a:ext cx="1407600" cy="961560"/>
            <a:chOff x="8613229" y="1204462"/>
            <a:chExt cx="1407600" cy="9615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043BE83-FAC0-3144-E024-389326653E57}"/>
                    </a:ext>
                  </a:extLst>
                </p14:cNvPr>
                <p14:cNvContentPartPr/>
                <p14:nvPr/>
              </p14:nvContentPartPr>
              <p14:xfrm>
                <a:off x="9776389" y="1328662"/>
                <a:ext cx="21960" cy="95400"/>
              </p14:xfrm>
            </p:contentPart>
          </mc:Choice>
          <mc:Fallback>
            <p:pic>
              <p:nvPicPr>
                <p:cNvPr id="2" name="Freihand 1">
                  <a:extLst>
                    <a:ext uri="{FF2B5EF4-FFF2-40B4-BE49-F238E27FC236}">
                      <a16:creationId xmlns:a16="http://schemas.microsoft.com/office/drawing/2014/main" id="{0043BE83-FAC0-3144-E024-389326653E57}"/>
                    </a:ext>
                  </a:extLst>
                </p:cNvPr>
                <p:cNvPicPr/>
                <p:nvPr/>
              </p:nvPicPr>
              <p:blipFill>
                <a:blip r:embed="rId5"/>
                <a:stretch>
                  <a:fillRect/>
                </a:stretch>
              </p:blipFill>
              <p:spPr>
                <a:xfrm>
                  <a:off x="9767389" y="1319662"/>
                  <a:ext cx="39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1EA24E53-71E1-CF2D-6DA6-712CF658631F}"/>
                    </a:ext>
                  </a:extLst>
                </p14:cNvPr>
                <p14:cNvContentPartPr/>
                <p14:nvPr/>
              </p14:nvContentPartPr>
              <p14:xfrm>
                <a:off x="8613229" y="1204462"/>
                <a:ext cx="1407600" cy="961560"/>
              </p14:xfrm>
            </p:contentPart>
          </mc:Choice>
          <mc:Fallback>
            <p:pic>
              <p:nvPicPr>
                <p:cNvPr id="5" name="Freihand 4">
                  <a:extLst>
                    <a:ext uri="{FF2B5EF4-FFF2-40B4-BE49-F238E27FC236}">
                      <a16:creationId xmlns:a16="http://schemas.microsoft.com/office/drawing/2014/main" id="{1EA24E53-71E1-CF2D-6DA6-712CF658631F}"/>
                    </a:ext>
                  </a:extLst>
                </p:cNvPr>
                <p:cNvPicPr/>
                <p:nvPr/>
              </p:nvPicPr>
              <p:blipFill>
                <a:blip r:embed="rId7"/>
                <a:stretch>
                  <a:fillRect/>
                </a:stretch>
              </p:blipFill>
              <p:spPr>
                <a:xfrm>
                  <a:off x="8604229" y="1195462"/>
                  <a:ext cx="1425240" cy="979200"/>
                </a:xfrm>
                <a:prstGeom prst="rect">
                  <a:avLst/>
                </a:prstGeom>
              </p:spPr>
            </p:pic>
          </mc:Fallback>
        </mc:AlternateContent>
      </p:grpSp>
    </p:spTree>
    <p:extLst>
      <p:ext uri="{BB962C8B-B14F-4D97-AF65-F5344CB8AC3E}">
        <p14:creationId xmlns:p14="http://schemas.microsoft.com/office/powerpoint/2010/main" val="323539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a:ea typeface="ＭＳ Ｐゴシック" pitchFamily="34" charset="-128"/>
              </a:rPr>
              <a:t>2-stufiger </a:t>
            </a:r>
            <a:r>
              <a:rPr lang="en-GB" altLang="de-DE" sz="2400" dirty="0" err="1">
                <a:ea typeface="ＭＳ Ｐゴシック" pitchFamily="34" charset="-128"/>
              </a:rPr>
              <a:t>Prozeß</a:t>
            </a:r>
            <a:r>
              <a:rPr lang="en-GB" altLang="de-DE" sz="2400" dirty="0">
                <a:ea typeface="ＭＳ Ｐゴシック" pitchFamily="34" charset="-128"/>
              </a:rPr>
              <a:t> (</a:t>
            </a:r>
            <a:r>
              <a:rPr lang="en-GB" altLang="de-DE" sz="2400" dirty="0" err="1">
                <a:ea typeface="ＭＳ Ｐゴシック" pitchFamily="34" charset="-128"/>
              </a:rPr>
              <a:t>Stichwahl</a:t>
            </a:r>
            <a:r>
              <a:rPr lang="en-GB" altLang="de-DE" sz="2400" dirty="0">
                <a:ea typeface="ＭＳ Ｐゴシック" pitchFamily="34" charset="-128"/>
              </a:rPr>
              <a:t>)</a:t>
            </a:r>
          </a:p>
        </p:txBody>
      </p:sp>
      <p:pic>
        <p:nvPicPr>
          <p:cNvPr id="3" name="Grafik 2"/>
          <p:cNvPicPr>
            <a:picLocks noChangeAspect="1"/>
          </p:cNvPicPr>
          <p:nvPr/>
        </p:nvPicPr>
        <p:blipFill>
          <a:blip r:embed="rId3"/>
          <a:stretch>
            <a:fillRect/>
          </a:stretch>
        </p:blipFill>
        <p:spPr>
          <a:xfrm>
            <a:off x="199786" y="750627"/>
            <a:ext cx="10491849" cy="2251312"/>
          </a:xfrm>
          <a:prstGeom prst="rect">
            <a:avLst/>
          </a:prstGeom>
        </p:spPr>
      </p:pic>
      <p:sp>
        <p:nvSpPr>
          <p:cNvPr id="4" name="Rechteck 3">
            <a:extLst>
              <a:ext uri="{FF2B5EF4-FFF2-40B4-BE49-F238E27FC236}">
                <a16:creationId xmlns:a16="http://schemas.microsoft.com/office/drawing/2014/main" id="{41B98CDE-AB8B-4CA1-96D7-A5088595E20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A4B8CD6-CE34-957D-00B1-419AC4F0919C}"/>
                  </a:ext>
                </a:extLst>
              </p14:cNvPr>
              <p14:cNvContentPartPr/>
              <p14:nvPr/>
            </p14:nvContentPartPr>
            <p14:xfrm>
              <a:off x="8616469" y="1427662"/>
              <a:ext cx="691560" cy="364680"/>
            </p14:xfrm>
          </p:contentPart>
        </mc:Choice>
        <mc:Fallback>
          <p:pic>
            <p:nvPicPr>
              <p:cNvPr id="2" name="Freihand 1">
                <a:extLst>
                  <a:ext uri="{FF2B5EF4-FFF2-40B4-BE49-F238E27FC236}">
                    <a16:creationId xmlns:a16="http://schemas.microsoft.com/office/drawing/2014/main" id="{7A4B8CD6-CE34-957D-00B1-419AC4F0919C}"/>
                  </a:ext>
                </a:extLst>
              </p:cNvPr>
              <p:cNvPicPr/>
              <p:nvPr/>
            </p:nvPicPr>
            <p:blipFill>
              <a:blip r:embed="rId5"/>
              <a:stretch>
                <a:fillRect/>
              </a:stretch>
            </p:blipFill>
            <p:spPr>
              <a:xfrm>
                <a:off x="8607829" y="1418662"/>
                <a:ext cx="709200" cy="382320"/>
              </a:xfrm>
              <a:prstGeom prst="rect">
                <a:avLst/>
              </a:prstGeom>
            </p:spPr>
          </p:pic>
        </mc:Fallback>
      </mc:AlternateContent>
    </p:spTree>
    <p:extLst>
      <p:ext uri="{BB962C8B-B14F-4D97-AF65-F5344CB8AC3E}">
        <p14:creationId xmlns:p14="http://schemas.microsoft.com/office/powerpoint/2010/main" val="252439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err="1">
                <a:ea typeface="ＭＳ Ｐゴシック" pitchFamily="34" charset="-128"/>
              </a:rPr>
              <a:t>Borda</a:t>
            </a:r>
            <a:r>
              <a:rPr lang="en-US" altLang="de-DE" sz="2400" dirty="0">
                <a:ea typeface="ＭＳ Ｐゴシック" pitchFamily="34" charset="-128"/>
              </a:rPr>
              <a:t>-Count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303435" y="635257"/>
            <a:ext cx="8128183" cy="4487622"/>
          </a:xfrm>
          <a:prstGeom prst="rect">
            <a:avLst/>
          </a:prstGeom>
        </p:spPr>
      </p:pic>
      <p:sp>
        <p:nvSpPr>
          <p:cNvPr id="4" name="Rechteck 3">
            <a:extLst>
              <a:ext uri="{FF2B5EF4-FFF2-40B4-BE49-F238E27FC236}">
                <a16:creationId xmlns:a16="http://schemas.microsoft.com/office/drawing/2014/main" id="{A8940F4E-738B-F4C9-25DC-EFF73C87A3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AF9E949-D682-68A7-9651-9E0571C2436F}"/>
                  </a:ext>
                </a:extLst>
              </p14:cNvPr>
              <p14:cNvContentPartPr/>
              <p14:nvPr/>
            </p14:nvContentPartPr>
            <p14:xfrm>
              <a:off x="3222589" y="3794302"/>
              <a:ext cx="1952280" cy="1699560"/>
            </p14:xfrm>
          </p:contentPart>
        </mc:Choice>
        <mc:Fallback>
          <p:pic>
            <p:nvPicPr>
              <p:cNvPr id="2" name="Freihand 1">
                <a:extLst>
                  <a:ext uri="{FF2B5EF4-FFF2-40B4-BE49-F238E27FC236}">
                    <a16:creationId xmlns:a16="http://schemas.microsoft.com/office/drawing/2014/main" id="{0AF9E949-D682-68A7-9651-9E0571C2436F}"/>
                  </a:ext>
                </a:extLst>
              </p:cNvPr>
              <p:cNvPicPr/>
              <p:nvPr/>
            </p:nvPicPr>
            <p:blipFill>
              <a:blip r:embed="rId5"/>
              <a:stretch>
                <a:fillRect/>
              </a:stretch>
            </p:blipFill>
            <p:spPr>
              <a:xfrm>
                <a:off x="3213589" y="3785662"/>
                <a:ext cx="1969920" cy="1717200"/>
              </a:xfrm>
              <a:prstGeom prst="rect">
                <a:avLst/>
              </a:prstGeom>
            </p:spPr>
          </p:pic>
        </mc:Fallback>
      </mc:AlternateContent>
    </p:spTree>
    <p:extLst>
      <p:ext uri="{BB962C8B-B14F-4D97-AF65-F5344CB8AC3E}">
        <p14:creationId xmlns:p14="http://schemas.microsoft.com/office/powerpoint/2010/main" val="85484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a:ea typeface="ＭＳ Ｐゴシック" pitchFamily="34" charset="-128"/>
              </a:rPr>
              <a:t>Veto-Regel</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1794715" y="523307"/>
            <a:ext cx="7415213" cy="1771650"/>
          </a:xfrm>
          <a:prstGeom prst="rect">
            <a:avLst/>
          </a:prstGeom>
        </p:spPr>
      </p:pic>
      <p:pic>
        <p:nvPicPr>
          <p:cNvPr id="7" name="Grafik 6"/>
          <p:cNvPicPr>
            <a:picLocks noChangeAspect="1"/>
          </p:cNvPicPr>
          <p:nvPr/>
        </p:nvPicPr>
        <p:blipFill>
          <a:blip r:embed="rId4"/>
          <a:stretch>
            <a:fillRect/>
          </a:stretch>
        </p:blipFill>
        <p:spPr>
          <a:xfrm>
            <a:off x="731328" y="2495408"/>
            <a:ext cx="3605213" cy="1771650"/>
          </a:xfrm>
          <a:prstGeom prst="rect">
            <a:avLst/>
          </a:prstGeom>
        </p:spPr>
      </p:pic>
      <p:pic>
        <p:nvPicPr>
          <p:cNvPr id="8" name="Grafik 7"/>
          <p:cNvPicPr>
            <a:picLocks noChangeAspect="1"/>
          </p:cNvPicPr>
          <p:nvPr/>
        </p:nvPicPr>
        <p:blipFill>
          <a:blip r:embed="rId5"/>
          <a:stretch>
            <a:fillRect/>
          </a:stretch>
        </p:blipFill>
        <p:spPr>
          <a:xfrm>
            <a:off x="6756814" y="2495408"/>
            <a:ext cx="3605213" cy="1752600"/>
          </a:xfrm>
          <a:prstGeom prst="rect">
            <a:avLst/>
          </a:prstGeom>
        </p:spPr>
      </p:pic>
      <p:pic>
        <p:nvPicPr>
          <p:cNvPr id="9" name="Grafik 8"/>
          <p:cNvPicPr>
            <a:picLocks noChangeAspect="1"/>
          </p:cNvPicPr>
          <p:nvPr/>
        </p:nvPicPr>
        <p:blipFill>
          <a:blip r:embed="rId6"/>
          <a:stretch>
            <a:fillRect/>
          </a:stretch>
        </p:blipFill>
        <p:spPr>
          <a:xfrm>
            <a:off x="3761131" y="4674927"/>
            <a:ext cx="3605213" cy="1752600"/>
          </a:xfrm>
          <a:prstGeom prst="rect">
            <a:avLst/>
          </a:prstGeom>
        </p:spPr>
      </p:pic>
      <p:sp>
        <p:nvSpPr>
          <p:cNvPr id="10" name="Rechteck 9">
            <a:extLst>
              <a:ext uri="{FF2B5EF4-FFF2-40B4-BE49-F238E27FC236}">
                <a16:creationId xmlns:a16="http://schemas.microsoft.com/office/drawing/2014/main" id="{BAF4CC5F-FD7B-9B6A-A29A-6A84FD0C9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8412D102-7DEF-03D7-2E5B-FEF09DACDCB0}"/>
                  </a:ext>
                </a:extLst>
              </p14:cNvPr>
              <p14:cNvContentPartPr/>
              <p14:nvPr/>
            </p14:nvContentPartPr>
            <p14:xfrm>
              <a:off x="5226349" y="518662"/>
              <a:ext cx="1169640" cy="665640"/>
            </p14:xfrm>
          </p:contentPart>
        </mc:Choice>
        <mc:Fallback>
          <p:pic>
            <p:nvPicPr>
              <p:cNvPr id="2" name="Freihand 1">
                <a:extLst>
                  <a:ext uri="{FF2B5EF4-FFF2-40B4-BE49-F238E27FC236}">
                    <a16:creationId xmlns:a16="http://schemas.microsoft.com/office/drawing/2014/main" id="{8412D102-7DEF-03D7-2E5B-FEF09DACDCB0}"/>
                  </a:ext>
                </a:extLst>
              </p:cNvPr>
              <p:cNvPicPr/>
              <p:nvPr/>
            </p:nvPicPr>
            <p:blipFill>
              <a:blip r:embed="rId8"/>
              <a:stretch>
                <a:fillRect/>
              </a:stretch>
            </p:blipFill>
            <p:spPr>
              <a:xfrm>
                <a:off x="5217709" y="509662"/>
                <a:ext cx="1187280" cy="683280"/>
              </a:xfrm>
              <a:prstGeom prst="rect">
                <a:avLst/>
              </a:prstGeom>
            </p:spPr>
          </p:pic>
        </mc:Fallback>
      </mc:AlternateContent>
    </p:spTree>
    <p:extLst>
      <p:ext uri="{BB962C8B-B14F-4D97-AF65-F5344CB8AC3E}">
        <p14:creationId xmlns:p14="http://schemas.microsoft.com/office/powerpoint/2010/main" val="257630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0" y="690337"/>
            <a:ext cx="10591732" cy="5672333"/>
          </a:xfrm>
          <a:prstGeom prst="rect">
            <a:avLst/>
          </a:prstGeom>
          <a:noFill/>
        </p:spPr>
        <p:txBody>
          <a:bodyPr wrap="square" rtlCol="0">
            <a:noAutofit/>
          </a:bodyPr>
          <a:lstStyle/>
          <a:p>
            <a:r>
              <a:rPr lang="en-US" altLang="de-DE" sz="2177" dirty="0"/>
              <a:t>In </a:t>
            </a:r>
            <a:r>
              <a:rPr lang="en-US" altLang="de-DE" sz="2177" dirty="0" err="1"/>
              <a:t>vielen</a:t>
            </a:r>
            <a:r>
              <a:rPr lang="en-US" altLang="de-DE" sz="2177" dirty="0"/>
              <a:t> </a:t>
            </a:r>
            <a:r>
              <a:rPr lang="en-US" altLang="de-DE" sz="2177" dirty="0" err="1"/>
              <a:t>Abstimmungsmechanismen</a:t>
            </a:r>
            <a:r>
              <a:rPr lang="en-US" altLang="de-DE" sz="2177" dirty="0"/>
              <a:t> </a:t>
            </a:r>
            <a:r>
              <a:rPr lang="en-US" altLang="de-DE" sz="2177" dirty="0" err="1"/>
              <a:t>werden</a:t>
            </a:r>
            <a:r>
              <a:rPr lang="en-US" altLang="de-DE" sz="2177" dirty="0"/>
              <a:t> die </a:t>
            </a:r>
            <a:r>
              <a:rPr lang="en-US" altLang="de-DE" sz="2177" dirty="0" err="1"/>
              <a:t>Abstimmungsberechtigten</a:t>
            </a:r>
            <a:r>
              <a:rPr lang="en-US" altLang="de-DE" sz="2177" dirty="0"/>
              <a:t> </a:t>
            </a:r>
            <a:r>
              <a:rPr lang="en-US" altLang="de-DE" sz="2177" dirty="0" err="1"/>
              <a:t>unterschiedlich</a:t>
            </a:r>
            <a:r>
              <a:rPr lang="en-US" altLang="de-DE" sz="2177" dirty="0"/>
              <a:t> </a:t>
            </a:r>
            <a:r>
              <a:rPr lang="en-US" altLang="de-DE" sz="2177" dirty="0" err="1"/>
              <a:t>behandelt</a:t>
            </a:r>
            <a:r>
              <a:rPr lang="en-US" altLang="de-DE" sz="2177" dirty="0"/>
              <a:t> (</a:t>
            </a:r>
            <a:r>
              <a:rPr lang="en-US" altLang="de-DE" sz="2177" dirty="0" err="1"/>
              <a:t>Bsp</a:t>
            </a:r>
            <a:r>
              <a:rPr lang="en-US" altLang="de-DE" sz="2177" dirty="0"/>
              <a:t>.): </a:t>
            </a:r>
          </a:p>
          <a:p>
            <a:endParaRPr lang="en-US" altLang="de-DE" sz="2177" dirty="0"/>
          </a:p>
          <a:p>
            <a:pPr marL="725851" lvl="1" indent="-311079">
              <a:buFont typeface="Arial" panose="020B0604020202020204" pitchFamily="34" charset="0"/>
              <a:buChar char="•"/>
            </a:pPr>
            <a:r>
              <a:rPr lang="en-US" altLang="de-DE" sz="2177" dirty="0" err="1"/>
              <a:t>Geschworenengericht</a:t>
            </a:r>
            <a:r>
              <a:rPr lang="en-US" altLang="de-DE" sz="2177" dirty="0"/>
              <a:t>:	Falls </a:t>
            </a:r>
            <a:r>
              <a:rPr lang="en-US" altLang="de-DE" sz="2177" dirty="0" err="1"/>
              <a:t>ein</a:t>
            </a:r>
            <a:r>
              <a:rPr lang="en-US" altLang="de-DE" sz="2177" dirty="0"/>
              <a:t> </a:t>
            </a:r>
            <a:r>
              <a:rPr lang="en-US" altLang="de-DE" sz="2177" dirty="0" err="1"/>
              <a:t>Mitglied</a:t>
            </a:r>
            <a:r>
              <a:rPr lang="en-US" altLang="de-DE" sz="2177" dirty="0"/>
              <a:t> auf “</a:t>
            </a:r>
            <a:r>
              <a:rPr lang="en-US" altLang="de-DE" sz="2177" dirty="0" err="1"/>
              <a:t>nicht</a:t>
            </a:r>
            <a:r>
              <a:rPr lang="en-US" altLang="de-DE" sz="2177" dirty="0"/>
              <a:t> </a:t>
            </a:r>
            <a:r>
              <a:rPr lang="en-US" altLang="de-DE" sz="2177" dirty="0" err="1"/>
              <a:t>schuldig</a:t>
            </a:r>
            <a:r>
              <a:rPr lang="en-US" altLang="de-DE" sz="2177" dirty="0"/>
              <a:t>” </a:t>
            </a:r>
            <a:r>
              <a:rPr lang="en-US" altLang="de-DE" sz="2177" dirty="0" err="1"/>
              <a:t>ist</a:t>
            </a:r>
            <a:r>
              <a:rPr lang="en-US" altLang="de-DE" sz="2177" dirty="0"/>
              <a:t> das </a:t>
            </a:r>
            <a:r>
              <a:rPr lang="en-US" altLang="de-DE" sz="2177" dirty="0" err="1"/>
              <a:t>Urteil</a:t>
            </a:r>
            <a:r>
              <a:rPr lang="en-US" altLang="de-DE" sz="2177" dirty="0"/>
              <a:t>                  				“</a:t>
            </a:r>
            <a:r>
              <a:rPr lang="en-US" altLang="de-DE" sz="2177" dirty="0" err="1"/>
              <a:t>nicht</a:t>
            </a:r>
            <a:r>
              <a:rPr lang="en-US" altLang="de-DE" sz="2177" dirty="0"/>
              <a:t> </a:t>
            </a:r>
            <a:r>
              <a:rPr lang="en-US" altLang="de-DE" sz="2177" dirty="0" err="1"/>
              <a:t>schuldig</a:t>
            </a:r>
            <a:r>
              <a:rPr lang="en-US" altLang="de-DE" sz="2177" dirty="0"/>
              <a:t>”</a:t>
            </a:r>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err="1"/>
              <a:t>Aktionärsversammlung</a:t>
            </a:r>
            <a:r>
              <a:rPr lang="en-US" altLang="de-DE" sz="2177" dirty="0"/>
              <a:t>:	</a:t>
            </a:r>
            <a:r>
              <a:rPr lang="en-US" altLang="de-DE" sz="2177" dirty="0" err="1"/>
              <a:t>Hält</a:t>
            </a:r>
            <a:r>
              <a:rPr lang="en-US" altLang="de-DE" sz="2177" dirty="0"/>
              <a:t> man </a:t>
            </a:r>
            <a:r>
              <a:rPr lang="en-US" altLang="de-DE" sz="2177" dirty="0" err="1"/>
              <a:t>ein</a:t>
            </a:r>
            <a:r>
              <a:rPr lang="en-US" altLang="de-DE" sz="2177" dirty="0"/>
              <a:t> </a:t>
            </a:r>
            <a:r>
              <a:rPr lang="en-US" altLang="de-DE" sz="2177" dirty="0" err="1"/>
              <a:t>großes</a:t>
            </a:r>
            <a:r>
              <a:rPr lang="en-US" altLang="de-DE" sz="2177" dirty="0"/>
              <a:t> </a:t>
            </a:r>
            <a:r>
              <a:rPr lang="en-US" altLang="de-DE" sz="2177" dirty="0" err="1"/>
              <a:t>Aktienpaket</a:t>
            </a:r>
            <a:r>
              <a:rPr lang="en-US" altLang="de-DE" sz="2177" dirty="0"/>
              <a:t>, hat man auf der JHV </a:t>
            </a:r>
            <a:r>
              <a:rPr lang="en-US" altLang="de-DE" sz="2177" dirty="0" err="1"/>
              <a:t>ein</a:t>
            </a:r>
            <a:r>
              <a:rPr lang="en-US" altLang="de-DE" sz="2177" dirty="0"/>
              <a:t> 				</a:t>
            </a:r>
            <a:r>
              <a:rPr lang="en-US" altLang="de-DE" sz="2177" dirty="0" err="1"/>
              <a:t>stärkeres</a:t>
            </a:r>
            <a:r>
              <a:rPr lang="en-US" altLang="de-DE" sz="2177" dirty="0"/>
              <a:t> </a:t>
            </a:r>
            <a:r>
              <a:rPr lang="en-US" altLang="de-DE" sz="2177" dirty="0" err="1"/>
              <a:t>Gewicht</a:t>
            </a:r>
            <a:r>
              <a:rPr lang="en-US" altLang="de-DE" sz="2177" dirty="0"/>
              <a:t>.</a:t>
            </a:r>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a:t>EU: </a:t>
            </a:r>
          </a:p>
          <a:p>
            <a:pPr marL="725851" lvl="1" indent="-311079">
              <a:buFont typeface="Arial" panose="020B0604020202020204" pitchFamily="34" charset="0"/>
              <a:buChar char="•"/>
            </a:pPr>
            <a:endParaRPr lang="en-US" altLang="de-DE" sz="2177" dirty="0"/>
          </a:p>
          <a:p>
            <a:pPr marL="1214872" lvl="2" indent="-342900">
              <a:buFont typeface="Wingdings" panose="05000000000000000000" pitchFamily="2" charset="2"/>
              <a:buChar char="Ø"/>
            </a:pPr>
            <a:r>
              <a:rPr lang="en-US" altLang="de-DE" sz="2177" dirty="0" err="1"/>
              <a:t>Größere</a:t>
            </a:r>
            <a:r>
              <a:rPr lang="en-US" altLang="de-DE" sz="2177" dirty="0"/>
              <a:t> </a:t>
            </a:r>
            <a:r>
              <a:rPr lang="en-US" altLang="de-DE" sz="2177" dirty="0" err="1"/>
              <a:t>Länder</a:t>
            </a:r>
            <a:r>
              <a:rPr lang="en-US" altLang="de-DE" sz="2177" dirty="0"/>
              <a:t> </a:t>
            </a:r>
            <a:r>
              <a:rPr lang="en-US" altLang="de-DE" sz="2177" dirty="0" err="1"/>
              <a:t>haben</a:t>
            </a:r>
            <a:r>
              <a:rPr lang="en-US" altLang="de-DE" sz="2177" dirty="0"/>
              <a:t> </a:t>
            </a:r>
            <a:r>
              <a:rPr lang="en-US" altLang="de-DE" sz="2177" dirty="0" err="1"/>
              <a:t>bei</a:t>
            </a:r>
            <a:r>
              <a:rPr lang="en-US" altLang="de-DE" sz="2177" dirty="0"/>
              <a:t> </a:t>
            </a:r>
            <a:r>
              <a:rPr lang="en-US" altLang="de-DE" sz="2177" dirty="0" err="1"/>
              <a:t>einigen</a:t>
            </a:r>
            <a:r>
              <a:rPr lang="en-US" altLang="de-DE" sz="2177" dirty="0"/>
              <a:t> </a:t>
            </a:r>
            <a:r>
              <a:rPr lang="en-US" altLang="de-DE" sz="2177" dirty="0" err="1"/>
              <a:t>Abstimmungen</a:t>
            </a:r>
            <a:r>
              <a:rPr lang="en-US" altLang="de-DE" sz="2177" dirty="0"/>
              <a:t> </a:t>
            </a:r>
            <a:r>
              <a:rPr lang="en-US" altLang="de-DE" sz="2177" dirty="0" err="1"/>
              <a:t>mehr</a:t>
            </a:r>
            <a:r>
              <a:rPr lang="en-US" altLang="de-DE" sz="2177" dirty="0"/>
              <a:t> </a:t>
            </a:r>
            <a:r>
              <a:rPr lang="en-US" altLang="de-DE" sz="2177" dirty="0" err="1"/>
              <a:t>Gewicht</a:t>
            </a:r>
            <a:r>
              <a:rPr lang="en-US" altLang="de-DE" sz="2177" dirty="0"/>
              <a:t>,</a:t>
            </a:r>
          </a:p>
          <a:p>
            <a:pPr marL="1214872" lvl="2" indent="-342900">
              <a:buFont typeface="Wingdings" panose="05000000000000000000" pitchFamily="2" charset="2"/>
              <a:buChar char="Ø"/>
            </a:pPr>
            <a:r>
              <a:rPr lang="en-US" altLang="de-DE" sz="2177" dirty="0" err="1"/>
              <a:t>allerdings</a:t>
            </a:r>
            <a:r>
              <a:rPr lang="en-US" altLang="de-DE" sz="2177" dirty="0"/>
              <a:t> </a:t>
            </a:r>
            <a:r>
              <a:rPr lang="en-US" altLang="de-DE" sz="2177" dirty="0" err="1"/>
              <a:t>sind</a:t>
            </a:r>
            <a:r>
              <a:rPr lang="en-US" altLang="de-DE" sz="2177" dirty="0"/>
              <a:t> in </a:t>
            </a:r>
            <a:r>
              <a:rPr lang="en-US" altLang="de-DE" sz="2177" dirty="0" err="1"/>
              <a:t>großen</a:t>
            </a:r>
            <a:r>
              <a:rPr lang="en-US" altLang="de-DE" sz="2177" dirty="0"/>
              <a:t> </a:t>
            </a:r>
            <a:r>
              <a:rPr lang="en-US" altLang="de-DE" sz="2177" dirty="0" err="1"/>
              <a:t>Ländern</a:t>
            </a:r>
            <a:r>
              <a:rPr lang="en-US" altLang="de-DE" sz="2177" dirty="0"/>
              <a:t> die Pro-Kopf-</a:t>
            </a:r>
            <a:r>
              <a:rPr lang="en-US" altLang="de-DE" sz="2177" dirty="0" err="1"/>
              <a:t>Gewichte</a:t>
            </a:r>
            <a:r>
              <a:rPr lang="en-US" altLang="de-DE" sz="2177" dirty="0"/>
              <a:t> </a:t>
            </a:r>
            <a:r>
              <a:rPr lang="en-US" altLang="de-DE" sz="2177" dirty="0" err="1"/>
              <a:t>niedriger</a:t>
            </a:r>
            <a:endParaRPr lang="en-US" altLang="de-DE" sz="2177" dirty="0"/>
          </a:p>
          <a:p>
            <a:pPr marL="871972" lvl="2"/>
            <a:r>
              <a:rPr lang="en-US" altLang="de-DE" sz="2177" dirty="0"/>
              <a:t>     </a:t>
            </a:r>
            <a:r>
              <a:rPr lang="en-US" altLang="de-DE" sz="2177" dirty="0" err="1"/>
              <a:t>als</a:t>
            </a:r>
            <a:r>
              <a:rPr lang="en-US" altLang="de-DE" sz="2177" dirty="0"/>
              <a:t> in </a:t>
            </a:r>
            <a:r>
              <a:rPr lang="en-US" altLang="de-DE" sz="2177" dirty="0" err="1"/>
              <a:t>kleinen</a:t>
            </a:r>
            <a:r>
              <a:rPr lang="en-US" altLang="de-DE" sz="2177" dirty="0"/>
              <a:t> </a:t>
            </a:r>
            <a:r>
              <a:rPr lang="en-US" altLang="de-DE" sz="2177" dirty="0" err="1"/>
              <a:t>Ländern</a:t>
            </a:r>
            <a:r>
              <a:rPr lang="en-US" altLang="de-DE" sz="2177" dirty="0"/>
              <a:t>. </a:t>
            </a:r>
          </a:p>
          <a:p>
            <a:pPr marL="1214872" lvl="2" indent="-342900">
              <a:buFont typeface="Wingdings" panose="05000000000000000000" pitchFamily="2" charset="2"/>
              <a:buChar char="Ø"/>
            </a:pPr>
            <a:r>
              <a:rPr lang="en-US" altLang="de-DE" sz="2177" dirty="0" err="1"/>
              <a:t>Zudem</a:t>
            </a:r>
            <a:r>
              <a:rPr lang="en-US" altLang="de-DE" sz="2177" dirty="0"/>
              <a:t> gilt </a:t>
            </a:r>
            <a:r>
              <a:rPr lang="en-US" altLang="de-DE" sz="2177" dirty="0" err="1"/>
              <a:t>immer</a:t>
            </a:r>
            <a:r>
              <a:rPr lang="en-US" altLang="de-DE" sz="2177" dirty="0"/>
              <a:t> </a:t>
            </a:r>
            <a:r>
              <a:rPr lang="en-US" altLang="de-DE" sz="2177" dirty="0" err="1"/>
              <a:t>noch</a:t>
            </a:r>
            <a:r>
              <a:rPr lang="en-US" altLang="de-DE" sz="2177" dirty="0"/>
              <a:t> </a:t>
            </a:r>
            <a:r>
              <a:rPr lang="en-US" altLang="de-DE" sz="2177" dirty="0" err="1"/>
              <a:t>bei</a:t>
            </a:r>
            <a:r>
              <a:rPr lang="en-US" altLang="de-DE" sz="2177" dirty="0"/>
              <a:t> </a:t>
            </a:r>
            <a:r>
              <a:rPr lang="en-US" altLang="de-DE" sz="2177" dirty="0" err="1"/>
              <a:t>vielen</a:t>
            </a:r>
            <a:r>
              <a:rPr lang="en-US" altLang="de-DE" sz="2177" dirty="0"/>
              <a:t> </a:t>
            </a:r>
            <a:r>
              <a:rPr lang="en-US" altLang="de-DE" sz="2177" dirty="0" err="1"/>
              <a:t>Abstimmung</a:t>
            </a:r>
            <a:r>
              <a:rPr lang="en-US" altLang="de-DE" sz="2177" dirty="0"/>
              <a:t> der </a:t>
            </a:r>
            <a:r>
              <a:rPr lang="en-US" altLang="de-DE" sz="2177" dirty="0" err="1"/>
              <a:t>Luxemburger</a:t>
            </a:r>
            <a:endParaRPr lang="en-US" altLang="de-DE" sz="2177" dirty="0"/>
          </a:p>
          <a:p>
            <a:pPr marL="871972" lvl="2"/>
            <a:r>
              <a:rPr lang="en-US" altLang="de-DE" sz="2177" dirty="0"/>
              <a:t>	    </a:t>
            </a:r>
            <a:r>
              <a:rPr lang="en-US" altLang="de-DE" sz="2177" dirty="0" err="1"/>
              <a:t>Kompromiss</a:t>
            </a:r>
            <a:r>
              <a:rPr lang="en-US" altLang="de-DE" sz="2177" dirty="0"/>
              <a:t> → </a:t>
            </a:r>
            <a:r>
              <a:rPr lang="en-US" altLang="de-DE" sz="2177" dirty="0" err="1"/>
              <a:t>Vetorecht</a:t>
            </a:r>
            <a:r>
              <a:rPr lang="en-US" altLang="de-DE" sz="2177" dirty="0"/>
              <a:t> </a:t>
            </a:r>
            <a:r>
              <a:rPr lang="en-US" altLang="de-DE" sz="2177" dirty="0" err="1"/>
              <a:t>eines</a:t>
            </a:r>
            <a:r>
              <a:rPr lang="en-US" altLang="de-DE" sz="2177" dirty="0"/>
              <a:t> </a:t>
            </a:r>
            <a:r>
              <a:rPr lang="en-US" altLang="de-DE" sz="2177" dirty="0" err="1"/>
              <a:t>Mitgliedslandes</a:t>
            </a:r>
            <a:endParaRPr lang="en-US" altLang="de-DE" sz="2177" dirty="0"/>
          </a:p>
        </p:txBody>
      </p:sp>
      <p:sp>
        <p:nvSpPr>
          <p:cNvPr id="4" name="Rechteck 3">
            <a:extLst>
              <a:ext uri="{FF2B5EF4-FFF2-40B4-BE49-F238E27FC236}">
                <a16:creationId xmlns:a16="http://schemas.microsoft.com/office/drawing/2014/main" id="{75A90B26-AE58-07DF-CCB0-5C257DE99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5F941CA-9561-EE46-81EE-3200631F92FE}"/>
                  </a:ext>
                </a:extLst>
              </p14:cNvPr>
              <p14:cNvContentPartPr/>
              <p14:nvPr/>
            </p14:nvContentPartPr>
            <p14:xfrm>
              <a:off x="911029" y="2070262"/>
              <a:ext cx="2400120" cy="111600"/>
            </p14:xfrm>
          </p:contentPart>
        </mc:Choice>
        <mc:Fallback>
          <p:pic>
            <p:nvPicPr>
              <p:cNvPr id="2" name="Freihand 1">
                <a:extLst>
                  <a:ext uri="{FF2B5EF4-FFF2-40B4-BE49-F238E27FC236}">
                    <a16:creationId xmlns:a16="http://schemas.microsoft.com/office/drawing/2014/main" id="{15F941CA-9561-EE46-81EE-3200631F92FE}"/>
                  </a:ext>
                </a:extLst>
              </p:cNvPr>
              <p:cNvPicPr/>
              <p:nvPr/>
            </p:nvPicPr>
            <p:blipFill>
              <a:blip r:embed="rId4"/>
              <a:stretch>
                <a:fillRect/>
              </a:stretch>
            </p:blipFill>
            <p:spPr>
              <a:xfrm>
                <a:off x="902389" y="2061262"/>
                <a:ext cx="2417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5F1A640-D6EE-1FDF-31B9-9F33D1B2FF2D}"/>
                  </a:ext>
                </a:extLst>
              </p14:cNvPr>
              <p14:cNvContentPartPr/>
              <p14:nvPr/>
            </p14:nvContentPartPr>
            <p14:xfrm>
              <a:off x="775309" y="3050542"/>
              <a:ext cx="3077640" cy="65880"/>
            </p14:xfrm>
          </p:contentPart>
        </mc:Choice>
        <mc:Fallback>
          <p:pic>
            <p:nvPicPr>
              <p:cNvPr id="5" name="Freihand 4">
                <a:extLst>
                  <a:ext uri="{FF2B5EF4-FFF2-40B4-BE49-F238E27FC236}">
                    <a16:creationId xmlns:a16="http://schemas.microsoft.com/office/drawing/2014/main" id="{C5F1A640-D6EE-1FDF-31B9-9F33D1B2FF2D}"/>
                  </a:ext>
                </a:extLst>
              </p:cNvPr>
              <p:cNvPicPr/>
              <p:nvPr/>
            </p:nvPicPr>
            <p:blipFill>
              <a:blip r:embed="rId6"/>
              <a:stretch>
                <a:fillRect/>
              </a:stretch>
            </p:blipFill>
            <p:spPr>
              <a:xfrm>
                <a:off x="766669" y="3041542"/>
                <a:ext cx="3095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088F6C4-790E-EDE0-5C72-7AF56F1E5CE0}"/>
                  </a:ext>
                </a:extLst>
              </p14:cNvPr>
              <p14:cNvContentPartPr/>
              <p14:nvPr/>
            </p14:nvContentPartPr>
            <p14:xfrm>
              <a:off x="9166909" y="3047662"/>
              <a:ext cx="1014840" cy="125640"/>
            </p14:xfrm>
          </p:contentPart>
        </mc:Choice>
        <mc:Fallback>
          <p:pic>
            <p:nvPicPr>
              <p:cNvPr id="7" name="Freihand 6">
                <a:extLst>
                  <a:ext uri="{FF2B5EF4-FFF2-40B4-BE49-F238E27FC236}">
                    <a16:creationId xmlns:a16="http://schemas.microsoft.com/office/drawing/2014/main" id="{C088F6C4-790E-EDE0-5C72-7AF56F1E5CE0}"/>
                  </a:ext>
                </a:extLst>
              </p:cNvPr>
              <p:cNvPicPr/>
              <p:nvPr/>
            </p:nvPicPr>
            <p:blipFill>
              <a:blip r:embed="rId8"/>
              <a:stretch>
                <a:fillRect/>
              </a:stretch>
            </p:blipFill>
            <p:spPr>
              <a:xfrm>
                <a:off x="9157909" y="3039022"/>
                <a:ext cx="1032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8F900B8C-EED4-951F-2B0A-90BB9A9AC097}"/>
                  </a:ext>
                </a:extLst>
              </p14:cNvPr>
              <p14:cNvContentPartPr/>
              <p14:nvPr/>
            </p14:nvContentPartPr>
            <p14:xfrm>
              <a:off x="730309" y="4396942"/>
              <a:ext cx="127440" cy="1647000"/>
            </p14:xfrm>
          </p:contentPart>
        </mc:Choice>
        <mc:Fallback>
          <p:pic>
            <p:nvPicPr>
              <p:cNvPr id="8" name="Freihand 7">
                <a:extLst>
                  <a:ext uri="{FF2B5EF4-FFF2-40B4-BE49-F238E27FC236}">
                    <a16:creationId xmlns:a16="http://schemas.microsoft.com/office/drawing/2014/main" id="{8F900B8C-EED4-951F-2B0A-90BB9A9AC097}"/>
                  </a:ext>
                </a:extLst>
              </p:cNvPr>
              <p:cNvPicPr/>
              <p:nvPr/>
            </p:nvPicPr>
            <p:blipFill>
              <a:blip r:embed="rId10"/>
              <a:stretch>
                <a:fillRect/>
              </a:stretch>
            </p:blipFill>
            <p:spPr>
              <a:xfrm>
                <a:off x="721669" y="4388302"/>
                <a:ext cx="145080" cy="1664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688B5777-DA3D-8732-20DC-0F48CD423EF8}"/>
                  </a:ext>
                </a:extLst>
              </p14:cNvPr>
              <p14:cNvContentPartPr/>
              <p14:nvPr/>
            </p14:nvContentPartPr>
            <p14:xfrm>
              <a:off x="1250149" y="5717422"/>
              <a:ext cx="2843280" cy="94680"/>
            </p14:xfrm>
          </p:contentPart>
        </mc:Choice>
        <mc:Fallback>
          <p:pic>
            <p:nvPicPr>
              <p:cNvPr id="12" name="Freihand 11">
                <a:extLst>
                  <a:ext uri="{FF2B5EF4-FFF2-40B4-BE49-F238E27FC236}">
                    <a16:creationId xmlns:a16="http://schemas.microsoft.com/office/drawing/2014/main" id="{688B5777-DA3D-8732-20DC-0F48CD423EF8}"/>
                  </a:ext>
                </a:extLst>
              </p:cNvPr>
              <p:cNvPicPr/>
              <p:nvPr/>
            </p:nvPicPr>
            <p:blipFill>
              <a:blip r:embed="rId12"/>
              <a:stretch>
                <a:fillRect/>
              </a:stretch>
            </p:blipFill>
            <p:spPr>
              <a:xfrm>
                <a:off x="1241149" y="5708422"/>
                <a:ext cx="2860920" cy="112320"/>
              </a:xfrm>
              <a:prstGeom prst="rect">
                <a:avLst/>
              </a:prstGeom>
            </p:spPr>
          </p:pic>
        </mc:Fallback>
      </mc:AlternateContent>
      <p:grpSp>
        <p:nvGrpSpPr>
          <p:cNvPr id="17" name="Gruppieren 16">
            <a:extLst>
              <a:ext uri="{FF2B5EF4-FFF2-40B4-BE49-F238E27FC236}">
                <a16:creationId xmlns:a16="http://schemas.microsoft.com/office/drawing/2014/main" id="{0BB89726-E02B-AB57-5751-59CCAD8E493B}"/>
              </a:ext>
            </a:extLst>
          </p:cNvPr>
          <p:cNvGrpSpPr/>
          <p:nvPr/>
        </p:nvGrpSpPr>
        <p:grpSpPr>
          <a:xfrm>
            <a:off x="1188229" y="5666302"/>
            <a:ext cx="7254720" cy="539640"/>
            <a:chOff x="1188229" y="5666302"/>
            <a:chExt cx="7254720" cy="53964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ABA2B2C8-B960-0BC6-2E56-54D182C83901}"/>
                    </a:ext>
                  </a:extLst>
                </p14:cNvPr>
                <p14:cNvContentPartPr/>
                <p14:nvPr/>
              </p14:nvContentPartPr>
              <p14:xfrm>
                <a:off x="4142749" y="5666302"/>
                <a:ext cx="4300200" cy="124560"/>
              </p14:xfrm>
            </p:contentPart>
          </mc:Choice>
          <mc:Fallback>
            <p:pic>
              <p:nvPicPr>
                <p:cNvPr id="9" name="Freihand 8">
                  <a:extLst>
                    <a:ext uri="{FF2B5EF4-FFF2-40B4-BE49-F238E27FC236}">
                      <a16:creationId xmlns:a16="http://schemas.microsoft.com/office/drawing/2014/main" id="{ABA2B2C8-B960-0BC6-2E56-54D182C83901}"/>
                    </a:ext>
                  </a:extLst>
                </p:cNvPr>
                <p:cNvPicPr/>
                <p:nvPr/>
              </p:nvPicPr>
              <p:blipFill>
                <a:blip r:embed="rId14"/>
                <a:stretch>
                  <a:fillRect/>
                </a:stretch>
              </p:blipFill>
              <p:spPr>
                <a:xfrm>
                  <a:off x="4133749" y="5657662"/>
                  <a:ext cx="4317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53B1FD09-34F8-7089-CA45-DB9B7D57FC57}"/>
                    </a:ext>
                  </a:extLst>
                </p14:cNvPr>
                <p14:cNvContentPartPr/>
                <p14:nvPr/>
              </p14:nvContentPartPr>
              <p14:xfrm>
                <a:off x="1188229" y="5993902"/>
                <a:ext cx="1733040" cy="61920"/>
              </p14:xfrm>
            </p:contentPart>
          </mc:Choice>
          <mc:Fallback>
            <p:pic>
              <p:nvPicPr>
                <p:cNvPr id="10" name="Freihand 9">
                  <a:extLst>
                    <a:ext uri="{FF2B5EF4-FFF2-40B4-BE49-F238E27FC236}">
                      <a16:creationId xmlns:a16="http://schemas.microsoft.com/office/drawing/2014/main" id="{53B1FD09-34F8-7089-CA45-DB9B7D57FC57}"/>
                    </a:ext>
                  </a:extLst>
                </p:cNvPr>
                <p:cNvPicPr/>
                <p:nvPr/>
              </p:nvPicPr>
              <p:blipFill>
                <a:blip r:embed="rId16"/>
                <a:stretch>
                  <a:fillRect/>
                </a:stretch>
              </p:blipFill>
              <p:spPr>
                <a:xfrm>
                  <a:off x="1179229" y="5985262"/>
                  <a:ext cx="1750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DCE3C34B-4C2C-18D5-FD67-EC126B583994}"/>
                    </a:ext>
                  </a:extLst>
                </p14:cNvPr>
                <p14:cNvContentPartPr/>
                <p14:nvPr/>
              </p14:nvContentPartPr>
              <p14:xfrm>
                <a:off x="2904349" y="5753422"/>
                <a:ext cx="21960" cy="43560"/>
              </p14:xfrm>
            </p:contentPart>
          </mc:Choice>
          <mc:Fallback>
            <p:pic>
              <p:nvPicPr>
                <p:cNvPr id="14" name="Freihand 13">
                  <a:extLst>
                    <a:ext uri="{FF2B5EF4-FFF2-40B4-BE49-F238E27FC236}">
                      <a16:creationId xmlns:a16="http://schemas.microsoft.com/office/drawing/2014/main" id="{DCE3C34B-4C2C-18D5-FD67-EC126B583994}"/>
                    </a:ext>
                  </a:extLst>
                </p:cNvPr>
                <p:cNvPicPr/>
                <p:nvPr/>
              </p:nvPicPr>
              <p:blipFill>
                <a:blip r:embed="rId18"/>
                <a:stretch>
                  <a:fillRect/>
                </a:stretch>
              </p:blipFill>
              <p:spPr>
                <a:xfrm>
                  <a:off x="2895709" y="5744782"/>
                  <a:ext cx="396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6F8553C8-21A4-958B-0C85-2D4597B104A2}"/>
                    </a:ext>
                  </a:extLst>
                </p14:cNvPr>
                <p14:cNvContentPartPr/>
                <p14:nvPr/>
              </p14:nvContentPartPr>
              <p14:xfrm>
                <a:off x="2939629" y="5719582"/>
                <a:ext cx="3895560" cy="486360"/>
              </p14:xfrm>
            </p:contentPart>
          </mc:Choice>
          <mc:Fallback>
            <p:pic>
              <p:nvPicPr>
                <p:cNvPr id="16" name="Freihand 15">
                  <a:extLst>
                    <a:ext uri="{FF2B5EF4-FFF2-40B4-BE49-F238E27FC236}">
                      <a16:creationId xmlns:a16="http://schemas.microsoft.com/office/drawing/2014/main" id="{6F8553C8-21A4-958B-0C85-2D4597B104A2}"/>
                    </a:ext>
                  </a:extLst>
                </p:cNvPr>
                <p:cNvPicPr/>
                <p:nvPr/>
              </p:nvPicPr>
              <p:blipFill>
                <a:blip r:embed="rId20"/>
                <a:stretch>
                  <a:fillRect/>
                </a:stretch>
              </p:blipFill>
              <p:spPr>
                <a:xfrm>
                  <a:off x="2930629" y="5710582"/>
                  <a:ext cx="3913200" cy="504000"/>
                </a:xfrm>
                <a:prstGeom prst="rect">
                  <a:avLst/>
                </a:prstGeom>
              </p:spPr>
            </p:pic>
          </mc:Fallback>
        </mc:AlternateContent>
      </p:grpSp>
    </p:spTree>
    <p:extLst>
      <p:ext uri="{BB962C8B-B14F-4D97-AF65-F5344CB8AC3E}">
        <p14:creationId xmlns:p14="http://schemas.microsoft.com/office/powerpoint/2010/main" val="352302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2358705" y="849122"/>
            <a:ext cx="6760443" cy="3658164"/>
          </a:xfrm>
          <a:prstGeom prst="rect">
            <a:avLst/>
          </a:prstGeom>
          <a:noFill/>
        </p:spPr>
        <p:txBody>
          <a:bodyPr wrap="square" rtlCol="0">
            <a:noAutofit/>
          </a:bodyPr>
          <a:lstStyle/>
          <a:p>
            <a:pPr marL="311079" indent="-311079">
              <a:buFont typeface="Arial" panose="020B0604020202020204" pitchFamily="34" charset="0"/>
              <a:buChar char="•"/>
            </a:pPr>
            <a:r>
              <a:rPr lang="en-US" altLang="de-DE" sz="2177" dirty="0" err="1"/>
              <a:t>Jeder</a:t>
            </a:r>
            <a:r>
              <a:rPr lang="en-US" altLang="de-DE" sz="2177" dirty="0"/>
              <a:t> </a:t>
            </a:r>
            <a:r>
              <a:rPr lang="en-US" altLang="de-DE" sz="2177" dirty="0" err="1"/>
              <a:t>Stimmberechtigte</a:t>
            </a:r>
            <a:r>
              <a:rPr lang="en-US" altLang="de-DE" sz="2177" dirty="0"/>
              <a:t> hat </a:t>
            </a:r>
            <a:r>
              <a:rPr lang="en-US" altLang="de-DE" sz="2177" dirty="0" err="1"/>
              <a:t>eine</a:t>
            </a:r>
            <a:r>
              <a:rPr lang="en-US" altLang="de-DE" sz="2177" dirty="0"/>
              <a:t> </a:t>
            </a:r>
            <a:r>
              <a:rPr lang="en-US" altLang="de-DE" sz="2177" dirty="0" err="1"/>
              <a:t>feste</a:t>
            </a:r>
            <a:r>
              <a:rPr lang="en-US" altLang="de-DE" sz="2177" dirty="0"/>
              <a:t> </a:t>
            </a:r>
            <a:r>
              <a:rPr lang="en-US" altLang="de-DE" sz="2177" dirty="0" err="1"/>
              <a:t>Anzahl</a:t>
            </a:r>
            <a:r>
              <a:rPr lang="en-US" altLang="de-DE" sz="2177" dirty="0"/>
              <a:t> von </a:t>
            </a:r>
            <a:r>
              <a:rPr lang="en-US" altLang="de-DE" sz="2177" dirty="0" err="1"/>
              <a:t>Stimmen</a:t>
            </a:r>
            <a:r>
              <a:rPr lang="en-US" altLang="de-DE" sz="2177" dirty="0"/>
              <a:t>, die das </a:t>
            </a:r>
            <a:r>
              <a:rPr lang="en-US" altLang="de-DE" sz="2177" b="1" dirty="0" err="1"/>
              <a:t>Stimmgewicht</a:t>
            </a:r>
            <a:r>
              <a:rPr lang="en-US" altLang="de-DE" sz="2177" dirty="0"/>
              <a:t> </a:t>
            </a:r>
            <a:r>
              <a:rPr lang="en-US" altLang="de-DE" sz="2177" dirty="0" err="1"/>
              <a:t>definieren</a:t>
            </a:r>
            <a:endParaRPr lang="en-US" altLang="de-DE" sz="2177" dirty="0"/>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a:t>Der </a:t>
            </a:r>
            <a:r>
              <a:rPr lang="en-US" altLang="de-DE" sz="2177" dirty="0" err="1"/>
              <a:t>Einfachheit</a:t>
            </a:r>
            <a:r>
              <a:rPr lang="en-US" altLang="de-DE" sz="2177" dirty="0"/>
              <a:t> </a:t>
            </a:r>
            <a:r>
              <a:rPr lang="en-US" altLang="de-DE" sz="2177" dirty="0" err="1"/>
              <a:t>werden</a:t>
            </a:r>
            <a:r>
              <a:rPr lang="en-US" altLang="de-DE" sz="2177" dirty="0"/>
              <a:t> </a:t>
            </a:r>
            <a:r>
              <a:rPr lang="en-US" altLang="de-DE" sz="2177" dirty="0" err="1"/>
              <a:t>nur</a:t>
            </a:r>
            <a:r>
              <a:rPr lang="en-US" altLang="de-DE" sz="2177" dirty="0"/>
              <a:t> </a:t>
            </a:r>
            <a:r>
              <a:rPr lang="en-US" altLang="de-DE" sz="2177" b="1" dirty="0"/>
              <a:t>ja/nein</a:t>
            </a:r>
            <a:r>
              <a:rPr lang="en-US" altLang="de-DE" sz="2177" dirty="0"/>
              <a:t>- </a:t>
            </a:r>
            <a:r>
              <a:rPr lang="en-US" altLang="de-DE" sz="2177" dirty="0" err="1"/>
              <a:t>Entscheidungen</a:t>
            </a:r>
            <a:r>
              <a:rPr lang="en-US" altLang="de-DE" sz="2177" dirty="0"/>
              <a:t> </a:t>
            </a:r>
            <a:r>
              <a:rPr lang="en-US" altLang="de-DE" sz="2177" dirty="0" err="1"/>
              <a:t>betrachtet</a:t>
            </a:r>
            <a:endParaRPr lang="en-US" altLang="de-DE" sz="2177" dirty="0"/>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err="1"/>
              <a:t>Es</a:t>
            </a:r>
            <a:r>
              <a:rPr lang="en-US" altLang="de-DE" sz="2177" dirty="0"/>
              <a:t> </a:t>
            </a:r>
            <a:r>
              <a:rPr lang="en-US" altLang="de-DE" sz="2177" dirty="0" err="1"/>
              <a:t>gibt</a:t>
            </a:r>
            <a:r>
              <a:rPr lang="en-US" altLang="de-DE" sz="2177" dirty="0"/>
              <a:t> </a:t>
            </a:r>
            <a:r>
              <a:rPr lang="en-US" altLang="de-DE" sz="2177" dirty="0" err="1"/>
              <a:t>ein</a:t>
            </a:r>
            <a:r>
              <a:rPr lang="en-US" altLang="de-DE" sz="2177" dirty="0"/>
              <a:t> </a:t>
            </a:r>
            <a:r>
              <a:rPr lang="en-US" altLang="de-DE" sz="2177" dirty="0" err="1"/>
              <a:t>Kriterium</a:t>
            </a:r>
            <a:r>
              <a:rPr lang="en-US" altLang="de-DE" sz="2177" dirty="0"/>
              <a:t>, </a:t>
            </a:r>
            <a:r>
              <a:rPr lang="en-US" altLang="de-DE" sz="2177" dirty="0" err="1"/>
              <a:t>dass</a:t>
            </a:r>
            <a:r>
              <a:rPr lang="en-US" altLang="de-DE" sz="2177" dirty="0"/>
              <a:t> </a:t>
            </a:r>
            <a:r>
              <a:rPr lang="en-US" altLang="de-DE" sz="2177" dirty="0" err="1"/>
              <a:t>bestimmt</a:t>
            </a:r>
            <a:r>
              <a:rPr lang="en-US" altLang="de-DE" sz="2177" dirty="0"/>
              <a:t>, </a:t>
            </a:r>
            <a:r>
              <a:rPr lang="en-US" altLang="de-DE" sz="2177" dirty="0" err="1"/>
              <a:t>ob</a:t>
            </a:r>
            <a:r>
              <a:rPr lang="en-US" altLang="de-DE" sz="2177" dirty="0"/>
              <a:t> ja </a:t>
            </a:r>
            <a:r>
              <a:rPr lang="en-US" altLang="de-DE" sz="2177" dirty="0" err="1"/>
              <a:t>oder</a:t>
            </a:r>
            <a:r>
              <a:rPr lang="en-US" altLang="de-DE" sz="2177" dirty="0"/>
              <a:t> nein </a:t>
            </a:r>
            <a:r>
              <a:rPr lang="en-US" altLang="de-DE" sz="2177" dirty="0" err="1"/>
              <a:t>gewinnt</a:t>
            </a:r>
            <a:r>
              <a:rPr lang="en-US" altLang="de-DE" sz="2177" dirty="0"/>
              <a:t> → </a:t>
            </a:r>
            <a:r>
              <a:rPr lang="en-US" altLang="de-DE" sz="2177" b="1" dirty="0"/>
              <a:t>Quote/Quorum</a:t>
            </a:r>
          </a:p>
        </p:txBody>
      </p:sp>
      <p:sp>
        <p:nvSpPr>
          <p:cNvPr id="4" name="Rechteck 3"/>
          <p:cNvSpPr/>
          <p:nvPr/>
        </p:nvSpPr>
        <p:spPr>
          <a:xfrm>
            <a:off x="2608384" y="3715696"/>
            <a:ext cx="6096000" cy="2828467"/>
          </a:xfrm>
          <a:prstGeom prst="rect">
            <a:avLst/>
          </a:prstGeom>
        </p:spPr>
        <p:txBody>
          <a:bodyPr>
            <a:spAutoFit/>
          </a:bodyPr>
          <a:lstStyle/>
          <a:p>
            <a:pPr marL="107841" algn="ctr">
              <a:defRPr/>
            </a:pPr>
            <a:r>
              <a:rPr lang="en-US" sz="2540" dirty="0" err="1"/>
              <a:t>Schreibweise</a:t>
            </a:r>
            <a:r>
              <a:rPr lang="en-US" sz="2540" dirty="0"/>
              <a:t>:</a:t>
            </a:r>
          </a:p>
          <a:p>
            <a:pPr marL="107841">
              <a:defRPr/>
            </a:pPr>
            <a:endParaRPr lang="en-US" sz="2540" dirty="0"/>
          </a:p>
          <a:p>
            <a:pPr marL="522613" indent="-414772">
              <a:buFont typeface="Arial" panose="020B0604020202020204" pitchFamily="34" charset="0"/>
              <a:buChar char="•"/>
              <a:defRPr/>
            </a:pPr>
            <a:r>
              <a:rPr lang="en-US" sz="2540" dirty="0"/>
              <a:t>[q; a, b, c, …]</a:t>
            </a:r>
          </a:p>
          <a:p>
            <a:pPr marL="829544" lvl="1" indent="-414772">
              <a:buFont typeface="Symbol" panose="05050102010706020507" pitchFamily="18" charset="2"/>
              <a:buChar char="-"/>
              <a:defRPr/>
            </a:pPr>
            <a:r>
              <a:rPr lang="en-US" sz="2540" dirty="0"/>
              <a:t>q: Quote</a:t>
            </a:r>
          </a:p>
          <a:p>
            <a:pPr marL="829544" lvl="1" indent="-414772">
              <a:buFont typeface="Symbol" panose="05050102010706020507" pitchFamily="18" charset="2"/>
              <a:buChar char="-"/>
              <a:defRPr/>
            </a:pPr>
            <a:r>
              <a:rPr lang="en-US" sz="2540" dirty="0"/>
              <a:t>a, b, c, … </a:t>
            </a:r>
            <a:r>
              <a:rPr lang="en-US" sz="2540" dirty="0" err="1"/>
              <a:t>Gewichte</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err="1"/>
              <a:t>Beispiel</a:t>
            </a:r>
            <a:r>
              <a:rPr lang="en-US" sz="2540" dirty="0"/>
              <a:t>: [17; 10, 6, 5, 2]</a:t>
            </a:r>
          </a:p>
        </p:txBody>
      </p:sp>
      <p:sp>
        <p:nvSpPr>
          <p:cNvPr id="5" name="Rechteck 4">
            <a:extLst>
              <a:ext uri="{FF2B5EF4-FFF2-40B4-BE49-F238E27FC236}">
                <a16:creationId xmlns:a16="http://schemas.microsoft.com/office/drawing/2014/main" id="{D415F57B-9E75-DE32-1E18-4128BE1178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B29A06-53E1-FB6A-4C16-672A045C8913}"/>
                  </a:ext>
                </a:extLst>
              </p14:cNvPr>
              <p14:cNvContentPartPr/>
              <p14:nvPr/>
            </p14:nvContentPartPr>
            <p14:xfrm>
              <a:off x="6496789" y="1212382"/>
              <a:ext cx="1720800" cy="96120"/>
            </p14:xfrm>
          </p:contentPart>
        </mc:Choice>
        <mc:Fallback>
          <p:pic>
            <p:nvPicPr>
              <p:cNvPr id="2" name="Freihand 1">
                <a:extLst>
                  <a:ext uri="{FF2B5EF4-FFF2-40B4-BE49-F238E27FC236}">
                    <a16:creationId xmlns:a16="http://schemas.microsoft.com/office/drawing/2014/main" id="{D1B29A06-53E1-FB6A-4C16-672A045C8913}"/>
                  </a:ext>
                </a:extLst>
              </p:cNvPr>
              <p:cNvPicPr/>
              <p:nvPr/>
            </p:nvPicPr>
            <p:blipFill>
              <a:blip r:embed="rId4"/>
              <a:stretch>
                <a:fillRect/>
              </a:stretch>
            </p:blipFill>
            <p:spPr>
              <a:xfrm>
                <a:off x="6487789" y="1203742"/>
                <a:ext cx="1738440" cy="113760"/>
              </a:xfrm>
              <a:prstGeom prst="rect">
                <a:avLst/>
              </a:prstGeom>
            </p:spPr>
          </p:pic>
        </mc:Fallback>
      </mc:AlternateContent>
      <p:grpSp>
        <p:nvGrpSpPr>
          <p:cNvPr id="9" name="Gruppieren 8">
            <a:extLst>
              <a:ext uri="{FF2B5EF4-FFF2-40B4-BE49-F238E27FC236}">
                <a16:creationId xmlns:a16="http://schemas.microsoft.com/office/drawing/2014/main" id="{4FC7E3F4-8651-EE5B-05A2-B8EFD8146D98}"/>
              </a:ext>
            </a:extLst>
          </p:cNvPr>
          <p:cNvGrpSpPr/>
          <p:nvPr/>
        </p:nvGrpSpPr>
        <p:grpSpPr>
          <a:xfrm>
            <a:off x="2892109" y="1552582"/>
            <a:ext cx="3458520" cy="122040"/>
            <a:chOff x="2892109" y="1552582"/>
            <a:chExt cx="3458520" cy="122040"/>
          </a:xfrm>
        </p:grpSpPr>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845C84C0-ADCE-E3A3-BDBE-8726B10F57D8}"/>
                    </a:ext>
                  </a:extLst>
                </p14:cNvPr>
                <p14:cNvContentPartPr/>
                <p14:nvPr/>
              </p14:nvContentPartPr>
              <p14:xfrm>
                <a:off x="2892109" y="1571662"/>
                <a:ext cx="1118880" cy="61560"/>
              </p14:xfrm>
            </p:contentPart>
          </mc:Choice>
          <mc:Fallback>
            <p:pic>
              <p:nvPicPr>
                <p:cNvPr id="7" name="Freihand 6">
                  <a:extLst>
                    <a:ext uri="{FF2B5EF4-FFF2-40B4-BE49-F238E27FC236}">
                      <a16:creationId xmlns:a16="http://schemas.microsoft.com/office/drawing/2014/main" id="{845C84C0-ADCE-E3A3-BDBE-8726B10F57D8}"/>
                    </a:ext>
                  </a:extLst>
                </p:cNvPr>
                <p:cNvPicPr/>
                <p:nvPr/>
              </p:nvPicPr>
              <p:blipFill>
                <a:blip r:embed="rId6"/>
                <a:stretch>
                  <a:fillRect/>
                </a:stretch>
              </p:blipFill>
              <p:spPr>
                <a:xfrm>
                  <a:off x="2883109" y="1563022"/>
                  <a:ext cx="1136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4B89E535-0586-D7E3-7A30-59A066EF0889}"/>
                    </a:ext>
                  </a:extLst>
                </p14:cNvPr>
                <p14:cNvContentPartPr/>
                <p14:nvPr/>
              </p14:nvContentPartPr>
              <p14:xfrm>
                <a:off x="4400509" y="1552582"/>
                <a:ext cx="1950120" cy="122040"/>
              </p14:xfrm>
            </p:contentPart>
          </mc:Choice>
          <mc:Fallback>
            <p:pic>
              <p:nvPicPr>
                <p:cNvPr id="8" name="Freihand 7">
                  <a:extLst>
                    <a:ext uri="{FF2B5EF4-FFF2-40B4-BE49-F238E27FC236}">
                      <a16:creationId xmlns:a16="http://schemas.microsoft.com/office/drawing/2014/main" id="{4B89E535-0586-D7E3-7A30-59A066EF0889}"/>
                    </a:ext>
                  </a:extLst>
                </p:cNvPr>
                <p:cNvPicPr/>
                <p:nvPr/>
              </p:nvPicPr>
              <p:blipFill>
                <a:blip r:embed="rId8"/>
                <a:stretch>
                  <a:fillRect/>
                </a:stretch>
              </p:blipFill>
              <p:spPr>
                <a:xfrm>
                  <a:off x="4391509" y="1543582"/>
                  <a:ext cx="196776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810288C4-1841-0952-EAF5-5977B1D457BC}"/>
                  </a:ext>
                </a:extLst>
              </p14:cNvPr>
              <p14:cNvContentPartPr/>
              <p14:nvPr/>
            </p14:nvContentPartPr>
            <p14:xfrm>
              <a:off x="5579869" y="2288422"/>
              <a:ext cx="1441080" cy="81360"/>
            </p14:xfrm>
          </p:contentPart>
        </mc:Choice>
        <mc:Fallback>
          <p:pic>
            <p:nvPicPr>
              <p:cNvPr id="10" name="Freihand 9">
                <a:extLst>
                  <a:ext uri="{FF2B5EF4-FFF2-40B4-BE49-F238E27FC236}">
                    <a16:creationId xmlns:a16="http://schemas.microsoft.com/office/drawing/2014/main" id="{810288C4-1841-0952-EAF5-5977B1D457BC}"/>
                  </a:ext>
                </a:extLst>
              </p:cNvPr>
              <p:cNvPicPr/>
              <p:nvPr/>
            </p:nvPicPr>
            <p:blipFill>
              <a:blip r:embed="rId10"/>
              <a:stretch>
                <a:fillRect/>
              </a:stretch>
            </p:blipFill>
            <p:spPr>
              <a:xfrm>
                <a:off x="5570869" y="2279422"/>
                <a:ext cx="1458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F78760B8-8BA6-6ABC-DCB0-C82F6DB03B6D}"/>
                  </a:ext>
                </a:extLst>
              </p14:cNvPr>
              <p14:cNvContentPartPr/>
              <p14:nvPr/>
            </p14:nvContentPartPr>
            <p14:xfrm>
              <a:off x="4040509" y="3595942"/>
              <a:ext cx="1947240" cy="64440"/>
            </p14:xfrm>
          </p:contentPart>
        </mc:Choice>
        <mc:Fallback>
          <p:pic>
            <p:nvPicPr>
              <p:cNvPr id="11" name="Freihand 10">
                <a:extLst>
                  <a:ext uri="{FF2B5EF4-FFF2-40B4-BE49-F238E27FC236}">
                    <a16:creationId xmlns:a16="http://schemas.microsoft.com/office/drawing/2014/main" id="{F78760B8-8BA6-6ABC-DCB0-C82F6DB03B6D}"/>
                  </a:ext>
                </a:extLst>
              </p:cNvPr>
              <p:cNvPicPr/>
              <p:nvPr/>
            </p:nvPicPr>
            <p:blipFill>
              <a:blip r:embed="rId12"/>
              <a:stretch>
                <a:fillRect/>
              </a:stretch>
            </p:blipFill>
            <p:spPr>
              <a:xfrm>
                <a:off x="4031509" y="3586942"/>
                <a:ext cx="1964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3A443BD3-5CD3-E143-80BE-4957025077B8}"/>
                  </a:ext>
                </a:extLst>
              </p14:cNvPr>
              <p14:cNvContentPartPr/>
              <p14:nvPr/>
            </p14:nvContentPartPr>
            <p14:xfrm>
              <a:off x="5076229" y="6397462"/>
              <a:ext cx="1262160" cy="65880"/>
            </p14:xfrm>
          </p:contentPart>
        </mc:Choice>
        <mc:Fallback>
          <p:pic>
            <p:nvPicPr>
              <p:cNvPr id="12" name="Freihand 11">
                <a:extLst>
                  <a:ext uri="{FF2B5EF4-FFF2-40B4-BE49-F238E27FC236}">
                    <a16:creationId xmlns:a16="http://schemas.microsoft.com/office/drawing/2014/main" id="{3A443BD3-5CD3-E143-80BE-4957025077B8}"/>
                  </a:ext>
                </a:extLst>
              </p:cNvPr>
              <p:cNvPicPr/>
              <p:nvPr/>
            </p:nvPicPr>
            <p:blipFill>
              <a:blip r:embed="rId14"/>
              <a:stretch>
                <a:fillRect/>
              </a:stretch>
            </p:blipFill>
            <p:spPr>
              <a:xfrm>
                <a:off x="5067229" y="6388822"/>
                <a:ext cx="1279800" cy="83520"/>
              </a:xfrm>
              <a:prstGeom prst="rect">
                <a:avLst/>
              </a:prstGeom>
            </p:spPr>
          </p:pic>
        </mc:Fallback>
      </mc:AlternateContent>
      <p:grpSp>
        <p:nvGrpSpPr>
          <p:cNvPr id="18" name="Gruppieren 17">
            <a:extLst>
              <a:ext uri="{FF2B5EF4-FFF2-40B4-BE49-F238E27FC236}">
                <a16:creationId xmlns:a16="http://schemas.microsoft.com/office/drawing/2014/main" id="{9C06FF10-E972-32E2-347C-100A7C0E5BDA}"/>
              </a:ext>
            </a:extLst>
          </p:cNvPr>
          <p:cNvGrpSpPr/>
          <p:nvPr/>
        </p:nvGrpSpPr>
        <p:grpSpPr>
          <a:xfrm>
            <a:off x="6197989" y="5229622"/>
            <a:ext cx="626040" cy="674280"/>
            <a:chOff x="6197989" y="5229622"/>
            <a:chExt cx="626040" cy="674280"/>
          </a:xfrm>
        </p:grpSpPr>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E1C9C946-7E00-80F4-EF33-79C8AEC3732E}"/>
                    </a:ext>
                  </a:extLst>
                </p14:cNvPr>
                <p14:cNvContentPartPr/>
                <p14:nvPr/>
              </p14:nvContentPartPr>
              <p14:xfrm>
                <a:off x="6197989" y="5579902"/>
                <a:ext cx="178560" cy="279000"/>
              </p14:xfrm>
            </p:contentPart>
          </mc:Choice>
          <mc:Fallback>
            <p:pic>
              <p:nvPicPr>
                <p:cNvPr id="13" name="Freihand 12">
                  <a:extLst>
                    <a:ext uri="{FF2B5EF4-FFF2-40B4-BE49-F238E27FC236}">
                      <a16:creationId xmlns:a16="http://schemas.microsoft.com/office/drawing/2014/main" id="{E1C9C946-7E00-80F4-EF33-79C8AEC3732E}"/>
                    </a:ext>
                  </a:extLst>
                </p:cNvPr>
                <p:cNvPicPr/>
                <p:nvPr/>
              </p:nvPicPr>
              <p:blipFill>
                <a:blip r:embed="rId16"/>
                <a:stretch>
                  <a:fillRect/>
                </a:stretch>
              </p:blipFill>
              <p:spPr>
                <a:xfrm>
                  <a:off x="6188989" y="5571262"/>
                  <a:ext cx="1962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C05BD5B6-70F3-4ECF-354A-518C3F2500D1}"/>
                    </a:ext>
                  </a:extLst>
                </p14:cNvPr>
                <p14:cNvContentPartPr/>
                <p14:nvPr/>
              </p14:nvContentPartPr>
              <p14:xfrm>
                <a:off x="6227869" y="5749822"/>
                <a:ext cx="220680" cy="154080"/>
              </p14:xfrm>
            </p:contentPart>
          </mc:Choice>
          <mc:Fallback>
            <p:pic>
              <p:nvPicPr>
                <p:cNvPr id="14" name="Freihand 13">
                  <a:extLst>
                    <a:ext uri="{FF2B5EF4-FFF2-40B4-BE49-F238E27FC236}">
                      <a16:creationId xmlns:a16="http://schemas.microsoft.com/office/drawing/2014/main" id="{C05BD5B6-70F3-4ECF-354A-518C3F2500D1}"/>
                    </a:ext>
                  </a:extLst>
                </p:cNvPr>
                <p:cNvPicPr/>
                <p:nvPr/>
              </p:nvPicPr>
              <p:blipFill>
                <a:blip r:embed="rId18"/>
                <a:stretch>
                  <a:fillRect/>
                </a:stretch>
              </p:blipFill>
              <p:spPr>
                <a:xfrm>
                  <a:off x="6219229" y="5741182"/>
                  <a:ext cx="238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B74F80B4-720F-C47F-BDAD-0187276067AB}"/>
                    </a:ext>
                  </a:extLst>
                </p14:cNvPr>
                <p14:cNvContentPartPr/>
                <p14:nvPr/>
              </p14:nvContentPartPr>
              <p14:xfrm>
                <a:off x="6497509" y="5434102"/>
                <a:ext cx="140400" cy="167040"/>
              </p14:xfrm>
            </p:contentPart>
          </mc:Choice>
          <mc:Fallback>
            <p:pic>
              <p:nvPicPr>
                <p:cNvPr id="16" name="Freihand 15">
                  <a:extLst>
                    <a:ext uri="{FF2B5EF4-FFF2-40B4-BE49-F238E27FC236}">
                      <a16:creationId xmlns:a16="http://schemas.microsoft.com/office/drawing/2014/main" id="{B74F80B4-720F-C47F-BDAD-0187276067AB}"/>
                    </a:ext>
                  </a:extLst>
                </p:cNvPr>
                <p:cNvPicPr/>
                <p:nvPr/>
              </p:nvPicPr>
              <p:blipFill>
                <a:blip r:embed="rId20"/>
                <a:stretch>
                  <a:fillRect/>
                </a:stretch>
              </p:blipFill>
              <p:spPr>
                <a:xfrm>
                  <a:off x="6488509" y="5425462"/>
                  <a:ext cx="158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2E9AB4DD-4CFB-E99A-CD89-4E6C632EB1C8}"/>
                    </a:ext>
                  </a:extLst>
                </p14:cNvPr>
                <p14:cNvContentPartPr/>
                <p14:nvPr/>
              </p14:nvContentPartPr>
              <p14:xfrm>
                <a:off x="6614509" y="5229622"/>
                <a:ext cx="209520" cy="219240"/>
              </p14:xfrm>
            </p:contentPart>
          </mc:Choice>
          <mc:Fallback>
            <p:pic>
              <p:nvPicPr>
                <p:cNvPr id="17" name="Freihand 16">
                  <a:extLst>
                    <a:ext uri="{FF2B5EF4-FFF2-40B4-BE49-F238E27FC236}">
                      <a16:creationId xmlns:a16="http://schemas.microsoft.com/office/drawing/2014/main" id="{2E9AB4DD-4CFB-E99A-CD89-4E6C632EB1C8}"/>
                    </a:ext>
                  </a:extLst>
                </p:cNvPr>
                <p:cNvPicPr/>
                <p:nvPr/>
              </p:nvPicPr>
              <p:blipFill>
                <a:blip r:embed="rId22"/>
                <a:stretch>
                  <a:fillRect/>
                </a:stretch>
              </p:blipFill>
              <p:spPr>
                <a:xfrm>
                  <a:off x="6605869" y="5220982"/>
                  <a:ext cx="227160" cy="23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C0D42ED0-3D85-00B4-DBE3-2B3B9FA93E79}"/>
                  </a:ext>
                </a:extLst>
              </p14:cNvPr>
              <p14:cNvContentPartPr/>
              <p14:nvPr/>
            </p14:nvContentPartPr>
            <p14:xfrm>
              <a:off x="4491949" y="5922262"/>
              <a:ext cx="318600" cy="606960"/>
            </p14:xfrm>
          </p:contentPart>
        </mc:Choice>
        <mc:Fallback>
          <p:pic>
            <p:nvPicPr>
              <p:cNvPr id="19" name="Freihand 18">
                <a:extLst>
                  <a:ext uri="{FF2B5EF4-FFF2-40B4-BE49-F238E27FC236}">
                    <a16:creationId xmlns:a16="http://schemas.microsoft.com/office/drawing/2014/main" id="{C0D42ED0-3D85-00B4-DBE3-2B3B9FA93E79}"/>
                  </a:ext>
                </a:extLst>
              </p:cNvPr>
              <p:cNvPicPr/>
              <p:nvPr/>
            </p:nvPicPr>
            <p:blipFill>
              <a:blip r:embed="rId24"/>
              <a:stretch>
                <a:fillRect/>
              </a:stretch>
            </p:blipFill>
            <p:spPr>
              <a:xfrm>
                <a:off x="4483309" y="5913262"/>
                <a:ext cx="33624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FDAE3B99-B102-6108-8A6B-47CB07D5D59C}"/>
                  </a:ext>
                </a:extLst>
              </p14:cNvPr>
              <p14:cNvContentPartPr/>
              <p14:nvPr/>
            </p14:nvContentPartPr>
            <p14:xfrm>
              <a:off x="4560349" y="5776822"/>
              <a:ext cx="68040" cy="213120"/>
            </p14:xfrm>
          </p:contentPart>
        </mc:Choice>
        <mc:Fallback>
          <p:pic>
            <p:nvPicPr>
              <p:cNvPr id="20" name="Freihand 19">
                <a:extLst>
                  <a:ext uri="{FF2B5EF4-FFF2-40B4-BE49-F238E27FC236}">
                    <a16:creationId xmlns:a16="http://schemas.microsoft.com/office/drawing/2014/main" id="{FDAE3B99-B102-6108-8A6B-47CB07D5D59C}"/>
                  </a:ext>
                </a:extLst>
              </p:cNvPr>
              <p:cNvPicPr/>
              <p:nvPr/>
            </p:nvPicPr>
            <p:blipFill>
              <a:blip r:embed="rId26"/>
              <a:stretch>
                <a:fillRect/>
              </a:stretch>
            </p:blipFill>
            <p:spPr>
              <a:xfrm>
                <a:off x="4551349" y="5767822"/>
                <a:ext cx="856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9763DD07-88CB-C429-335D-B189161EA98F}"/>
                  </a:ext>
                </a:extLst>
              </p14:cNvPr>
              <p14:cNvContentPartPr/>
              <p14:nvPr/>
            </p14:nvContentPartPr>
            <p14:xfrm>
              <a:off x="2663869" y="5677822"/>
              <a:ext cx="1831320" cy="151560"/>
            </p14:xfrm>
          </p:contentPart>
        </mc:Choice>
        <mc:Fallback>
          <p:pic>
            <p:nvPicPr>
              <p:cNvPr id="21" name="Freihand 20">
                <a:extLst>
                  <a:ext uri="{FF2B5EF4-FFF2-40B4-BE49-F238E27FC236}">
                    <a16:creationId xmlns:a16="http://schemas.microsoft.com/office/drawing/2014/main" id="{9763DD07-88CB-C429-335D-B189161EA98F}"/>
                  </a:ext>
                </a:extLst>
              </p:cNvPr>
              <p:cNvPicPr/>
              <p:nvPr/>
            </p:nvPicPr>
            <p:blipFill>
              <a:blip r:embed="rId28"/>
              <a:stretch>
                <a:fillRect/>
              </a:stretch>
            </p:blipFill>
            <p:spPr>
              <a:xfrm>
                <a:off x="2654869" y="5668822"/>
                <a:ext cx="1848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3B746D0C-29D5-A95F-74EA-E6F2758612B5}"/>
                  </a:ext>
                </a:extLst>
              </p14:cNvPr>
              <p14:cNvContentPartPr/>
              <p14:nvPr/>
            </p14:nvContentPartPr>
            <p14:xfrm>
              <a:off x="4344349" y="5718142"/>
              <a:ext cx="194040" cy="267480"/>
            </p14:xfrm>
          </p:contentPart>
        </mc:Choice>
        <mc:Fallback>
          <p:pic>
            <p:nvPicPr>
              <p:cNvPr id="22" name="Freihand 21">
                <a:extLst>
                  <a:ext uri="{FF2B5EF4-FFF2-40B4-BE49-F238E27FC236}">
                    <a16:creationId xmlns:a16="http://schemas.microsoft.com/office/drawing/2014/main" id="{3B746D0C-29D5-A95F-74EA-E6F2758612B5}"/>
                  </a:ext>
                </a:extLst>
              </p:cNvPr>
              <p:cNvPicPr/>
              <p:nvPr/>
            </p:nvPicPr>
            <p:blipFill>
              <a:blip r:embed="rId30"/>
              <a:stretch>
                <a:fillRect/>
              </a:stretch>
            </p:blipFill>
            <p:spPr>
              <a:xfrm>
                <a:off x="4335709" y="5709142"/>
                <a:ext cx="211680" cy="285120"/>
              </a:xfrm>
              <a:prstGeom prst="rect">
                <a:avLst/>
              </a:prstGeom>
            </p:spPr>
          </p:pic>
        </mc:Fallback>
      </mc:AlternateContent>
      <p:grpSp>
        <p:nvGrpSpPr>
          <p:cNvPr id="46" name="Gruppieren 45">
            <a:extLst>
              <a:ext uri="{FF2B5EF4-FFF2-40B4-BE49-F238E27FC236}">
                <a16:creationId xmlns:a16="http://schemas.microsoft.com/office/drawing/2014/main" id="{90A72CEB-6C72-6CDB-4909-DAB5C91EAE3C}"/>
              </a:ext>
            </a:extLst>
          </p:cNvPr>
          <p:cNvGrpSpPr/>
          <p:nvPr/>
        </p:nvGrpSpPr>
        <p:grpSpPr>
          <a:xfrm>
            <a:off x="1124149" y="3954142"/>
            <a:ext cx="2684520" cy="1621080"/>
            <a:chOff x="1124149" y="3954142"/>
            <a:chExt cx="2684520" cy="1621080"/>
          </a:xfrm>
        </p:grpSpPr>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99441516-9013-6483-3E99-AC3AE39D4D97}"/>
                    </a:ext>
                  </a:extLst>
                </p14:cNvPr>
                <p14:cNvContentPartPr/>
                <p14:nvPr/>
              </p14:nvContentPartPr>
              <p14:xfrm>
                <a:off x="1124149" y="4993822"/>
                <a:ext cx="225360" cy="267480"/>
              </p14:xfrm>
            </p:contentPart>
          </mc:Choice>
          <mc:Fallback>
            <p:pic>
              <p:nvPicPr>
                <p:cNvPr id="24" name="Freihand 23">
                  <a:extLst>
                    <a:ext uri="{FF2B5EF4-FFF2-40B4-BE49-F238E27FC236}">
                      <a16:creationId xmlns:a16="http://schemas.microsoft.com/office/drawing/2014/main" id="{99441516-9013-6483-3E99-AC3AE39D4D97}"/>
                    </a:ext>
                  </a:extLst>
                </p:cNvPr>
                <p:cNvPicPr/>
                <p:nvPr/>
              </p:nvPicPr>
              <p:blipFill>
                <a:blip r:embed="rId32"/>
                <a:stretch>
                  <a:fillRect/>
                </a:stretch>
              </p:blipFill>
              <p:spPr>
                <a:xfrm>
                  <a:off x="1115509" y="4984822"/>
                  <a:ext cx="2430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7EA98392-7B9B-5A11-6A7F-1F374CC9B8C6}"/>
                    </a:ext>
                  </a:extLst>
                </p14:cNvPr>
                <p14:cNvContentPartPr/>
                <p14:nvPr/>
              </p14:nvContentPartPr>
              <p14:xfrm>
                <a:off x="1288669" y="5144662"/>
                <a:ext cx="74160" cy="52920"/>
              </p14:xfrm>
            </p:contentPart>
          </mc:Choice>
          <mc:Fallback>
            <p:pic>
              <p:nvPicPr>
                <p:cNvPr id="25" name="Freihand 24">
                  <a:extLst>
                    <a:ext uri="{FF2B5EF4-FFF2-40B4-BE49-F238E27FC236}">
                      <a16:creationId xmlns:a16="http://schemas.microsoft.com/office/drawing/2014/main" id="{7EA98392-7B9B-5A11-6A7F-1F374CC9B8C6}"/>
                    </a:ext>
                  </a:extLst>
                </p:cNvPr>
                <p:cNvPicPr/>
                <p:nvPr/>
              </p:nvPicPr>
              <p:blipFill>
                <a:blip r:embed="rId34"/>
                <a:stretch>
                  <a:fillRect/>
                </a:stretch>
              </p:blipFill>
              <p:spPr>
                <a:xfrm>
                  <a:off x="1280029" y="5136022"/>
                  <a:ext cx="91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CD4B1001-2D7D-347D-095B-51E3ABE757E4}"/>
                    </a:ext>
                  </a:extLst>
                </p14:cNvPr>
                <p14:cNvContentPartPr/>
                <p14:nvPr/>
              </p14:nvContentPartPr>
              <p14:xfrm>
                <a:off x="1410709" y="5044222"/>
                <a:ext cx="334080" cy="108360"/>
              </p14:xfrm>
            </p:contentPart>
          </mc:Choice>
          <mc:Fallback>
            <p:pic>
              <p:nvPicPr>
                <p:cNvPr id="26" name="Freihand 25">
                  <a:extLst>
                    <a:ext uri="{FF2B5EF4-FFF2-40B4-BE49-F238E27FC236}">
                      <a16:creationId xmlns:a16="http://schemas.microsoft.com/office/drawing/2014/main" id="{CD4B1001-2D7D-347D-095B-51E3ABE757E4}"/>
                    </a:ext>
                  </a:extLst>
                </p:cNvPr>
                <p:cNvPicPr/>
                <p:nvPr/>
              </p:nvPicPr>
              <p:blipFill>
                <a:blip r:embed="rId36"/>
                <a:stretch>
                  <a:fillRect/>
                </a:stretch>
              </p:blipFill>
              <p:spPr>
                <a:xfrm>
                  <a:off x="1401709" y="5035222"/>
                  <a:ext cx="351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31208918-09FD-FBD6-F7E3-864E8704A04E}"/>
                    </a:ext>
                  </a:extLst>
                </p14:cNvPr>
                <p14:cNvContentPartPr/>
                <p14:nvPr/>
              </p14:nvContentPartPr>
              <p14:xfrm>
                <a:off x="1660189" y="4895542"/>
                <a:ext cx="36000" cy="15480"/>
              </p14:xfrm>
            </p:contentPart>
          </mc:Choice>
          <mc:Fallback>
            <p:pic>
              <p:nvPicPr>
                <p:cNvPr id="27" name="Freihand 26">
                  <a:extLst>
                    <a:ext uri="{FF2B5EF4-FFF2-40B4-BE49-F238E27FC236}">
                      <a16:creationId xmlns:a16="http://schemas.microsoft.com/office/drawing/2014/main" id="{31208918-09FD-FBD6-F7E3-864E8704A04E}"/>
                    </a:ext>
                  </a:extLst>
                </p:cNvPr>
                <p:cNvPicPr/>
                <p:nvPr/>
              </p:nvPicPr>
              <p:blipFill>
                <a:blip r:embed="rId38"/>
                <a:stretch>
                  <a:fillRect/>
                </a:stretch>
              </p:blipFill>
              <p:spPr>
                <a:xfrm>
                  <a:off x="1651549" y="4886542"/>
                  <a:ext cx="536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B90464E5-9A10-D549-F331-4A58297A5E36}"/>
                    </a:ext>
                  </a:extLst>
                </p14:cNvPr>
                <p14:cNvContentPartPr/>
                <p14:nvPr/>
              </p14:nvContentPartPr>
              <p14:xfrm>
                <a:off x="1811389" y="4875742"/>
                <a:ext cx="73080" cy="154440"/>
              </p14:xfrm>
            </p:contentPart>
          </mc:Choice>
          <mc:Fallback>
            <p:pic>
              <p:nvPicPr>
                <p:cNvPr id="28" name="Freihand 27">
                  <a:extLst>
                    <a:ext uri="{FF2B5EF4-FFF2-40B4-BE49-F238E27FC236}">
                      <a16:creationId xmlns:a16="http://schemas.microsoft.com/office/drawing/2014/main" id="{B90464E5-9A10-D549-F331-4A58297A5E36}"/>
                    </a:ext>
                  </a:extLst>
                </p:cNvPr>
                <p:cNvPicPr/>
                <p:nvPr/>
              </p:nvPicPr>
              <p:blipFill>
                <a:blip r:embed="rId40"/>
                <a:stretch>
                  <a:fillRect/>
                </a:stretch>
              </p:blipFill>
              <p:spPr>
                <a:xfrm>
                  <a:off x="1802749" y="4867102"/>
                  <a:ext cx="907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7483F5A4-6639-7F22-206A-EF0525B26A08}"/>
                    </a:ext>
                  </a:extLst>
                </p14:cNvPr>
                <p14:cNvContentPartPr/>
                <p14:nvPr/>
              </p14:nvContentPartPr>
              <p14:xfrm>
                <a:off x="2057269" y="4639582"/>
                <a:ext cx="294840" cy="195120"/>
              </p14:xfrm>
            </p:contentPart>
          </mc:Choice>
          <mc:Fallback>
            <p:pic>
              <p:nvPicPr>
                <p:cNvPr id="29" name="Freihand 28">
                  <a:extLst>
                    <a:ext uri="{FF2B5EF4-FFF2-40B4-BE49-F238E27FC236}">
                      <a16:creationId xmlns:a16="http://schemas.microsoft.com/office/drawing/2014/main" id="{7483F5A4-6639-7F22-206A-EF0525B26A08}"/>
                    </a:ext>
                  </a:extLst>
                </p:cNvPr>
                <p:cNvPicPr/>
                <p:nvPr/>
              </p:nvPicPr>
              <p:blipFill>
                <a:blip r:embed="rId42"/>
                <a:stretch>
                  <a:fillRect/>
                </a:stretch>
              </p:blipFill>
              <p:spPr>
                <a:xfrm>
                  <a:off x="2048269" y="4630582"/>
                  <a:ext cx="3124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C3F8576E-7CC0-0604-1F77-2FBC7948E68B}"/>
                    </a:ext>
                  </a:extLst>
                </p14:cNvPr>
                <p14:cNvContentPartPr/>
                <p14:nvPr/>
              </p14:nvContentPartPr>
              <p14:xfrm>
                <a:off x="2289469" y="4430782"/>
                <a:ext cx="23400" cy="22680"/>
              </p14:xfrm>
            </p:contentPart>
          </mc:Choice>
          <mc:Fallback>
            <p:pic>
              <p:nvPicPr>
                <p:cNvPr id="30" name="Freihand 29">
                  <a:extLst>
                    <a:ext uri="{FF2B5EF4-FFF2-40B4-BE49-F238E27FC236}">
                      <a16:creationId xmlns:a16="http://schemas.microsoft.com/office/drawing/2014/main" id="{C3F8576E-7CC0-0604-1F77-2FBC7948E68B}"/>
                    </a:ext>
                  </a:extLst>
                </p:cNvPr>
                <p:cNvPicPr/>
                <p:nvPr/>
              </p:nvPicPr>
              <p:blipFill>
                <a:blip r:embed="rId44"/>
                <a:stretch>
                  <a:fillRect/>
                </a:stretch>
              </p:blipFill>
              <p:spPr>
                <a:xfrm>
                  <a:off x="2280469" y="4421782"/>
                  <a:ext cx="41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0B8D7D54-FBA4-24F4-82FE-CC599103B2E9}"/>
                    </a:ext>
                  </a:extLst>
                </p14:cNvPr>
                <p14:cNvContentPartPr/>
                <p14:nvPr/>
              </p14:nvContentPartPr>
              <p14:xfrm>
                <a:off x="2358589" y="4289662"/>
                <a:ext cx="254160" cy="341280"/>
              </p14:xfrm>
            </p:contentPart>
          </mc:Choice>
          <mc:Fallback>
            <p:pic>
              <p:nvPicPr>
                <p:cNvPr id="31" name="Freihand 30">
                  <a:extLst>
                    <a:ext uri="{FF2B5EF4-FFF2-40B4-BE49-F238E27FC236}">
                      <a16:creationId xmlns:a16="http://schemas.microsoft.com/office/drawing/2014/main" id="{0B8D7D54-FBA4-24F4-82FE-CC599103B2E9}"/>
                    </a:ext>
                  </a:extLst>
                </p:cNvPr>
                <p:cNvPicPr/>
                <p:nvPr/>
              </p:nvPicPr>
              <p:blipFill>
                <a:blip r:embed="rId46"/>
                <a:stretch>
                  <a:fillRect/>
                </a:stretch>
              </p:blipFill>
              <p:spPr>
                <a:xfrm>
                  <a:off x="2349949" y="4281022"/>
                  <a:ext cx="27180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83A4AC77-1737-29BF-3A9A-ECAEAA8D127D}"/>
                    </a:ext>
                  </a:extLst>
                </p14:cNvPr>
                <p14:cNvContentPartPr/>
                <p14:nvPr/>
              </p14:nvContentPartPr>
              <p14:xfrm>
                <a:off x="2675749" y="4253302"/>
                <a:ext cx="6480" cy="19080"/>
              </p14:xfrm>
            </p:contentPart>
          </mc:Choice>
          <mc:Fallback>
            <p:pic>
              <p:nvPicPr>
                <p:cNvPr id="32" name="Freihand 31">
                  <a:extLst>
                    <a:ext uri="{FF2B5EF4-FFF2-40B4-BE49-F238E27FC236}">
                      <a16:creationId xmlns:a16="http://schemas.microsoft.com/office/drawing/2014/main" id="{83A4AC77-1737-29BF-3A9A-ECAEAA8D127D}"/>
                    </a:ext>
                  </a:extLst>
                </p:cNvPr>
                <p:cNvPicPr/>
                <p:nvPr/>
              </p:nvPicPr>
              <p:blipFill>
                <a:blip r:embed="rId48"/>
                <a:stretch>
                  <a:fillRect/>
                </a:stretch>
              </p:blipFill>
              <p:spPr>
                <a:xfrm>
                  <a:off x="2667109" y="4244302"/>
                  <a:ext cx="24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5EB827A8-7D11-A3BD-C20F-1B8A9CF43B66}"/>
                    </a:ext>
                  </a:extLst>
                </p14:cNvPr>
                <p14:cNvContentPartPr/>
                <p14:nvPr/>
              </p14:nvContentPartPr>
              <p14:xfrm>
                <a:off x="2654509" y="4118662"/>
                <a:ext cx="324720" cy="281160"/>
              </p14:xfrm>
            </p:contentPart>
          </mc:Choice>
          <mc:Fallback>
            <p:pic>
              <p:nvPicPr>
                <p:cNvPr id="33" name="Freihand 32">
                  <a:extLst>
                    <a:ext uri="{FF2B5EF4-FFF2-40B4-BE49-F238E27FC236}">
                      <a16:creationId xmlns:a16="http://schemas.microsoft.com/office/drawing/2014/main" id="{5EB827A8-7D11-A3BD-C20F-1B8A9CF43B66}"/>
                    </a:ext>
                  </a:extLst>
                </p:cNvPr>
                <p:cNvPicPr/>
                <p:nvPr/>
              </p:nvPicPr>
              <p:blipFill>
                <a:blip r:embed="rId50"/>
                <a:stretch>
                  <a:fillRect/>
                </a:stretch>
              </p:blipFill>
              <p:spPr>
                <a:xfrm>
                  <a:off x="2645509" y="4109662"/>
                  <a:ext cx="3423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3EF99936-178E-2C96-A0A8-81CB27547730}"/>
                    </a:ext>
                  </a:extLst>
                </p14:cNvPr>
                <p14:cNvContentPartPr/>
                <p14:nvPr/>
              </p14:nvContentPartPr>
              <p14:xfrm>
                <a:off x="1371469" y="5278942"/>
                <a:ext cx="207720" cy="296280"/>
              </p14:xfrm>
            </p:contentPart>
          </mc:Choice>
          <mc:Fallback>
            <p:pic>
              <p:nvPicPr>
                <p:cNvPr id="34" name="Freihand 33">
                  <a:extLst>
                    <a:ext uri="{FF2B5EF4-FFF2-40B4-BE49-F238E27FC236}">
                      <a16:creationId xmlns:a16="http://schemas.microsoft.com/office/drawing/2014/main" id="{3EF99936-178E-2C96-A0A8-81CB27547730}"/>
                    </a:ext>
                  </a:extLst>
                </p:cNvPr>
                <p:cNvPicPr/>
                <p:nvPr/>
              </p:nvPicPr>
              <p:blipFill>
                <a:blip r:embed="rId52"/>
                <a:stretch>
                  <a:fillRect/>
                </a:stretch>
              </p:blipFill>
              <p:spPr>
                <a:xfrm>
                  <a:off x="1362469" y="5270302"/>
                  <a:ext cx="2253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90CC7D88-549E-F6AD-E32E-052788A0ABF4}"/>
                    </a:ext>
                  </a:extLst>
                </p14:cNvPr>
                <p14:cNvContentPartPr/>
                <p14:nvPr/>
              </p14:nvContentPartPr>
              <p14:xfrm>
                <a:off x="1637149" y="5229262"/>
                <a:ext cx="243000" cy="219240"/>
              </p14:xfrm>
            </p:contentPart>
          </mc:Choice>
          <mc:Fallback>
            <p:pic>
              <p:nvPicPr>
                <p:cNvPr id="35" name="Freihand 34">
                  <a:extLst>
                    <a:ext uri="{FF2B5EF4-FFF2-40B4-BE49-F238E27FC236}">
                      <a16:creationId xmlns:a16="http://schemas.microsoft.com/office/drawing/2014/main" id="{90CC7D88-549E-F6AD-E32E-052788A0ABF4}"/>
                    </a:ext>
                  </a:extLst>
                </p:cNvPr>
                <p:cNvPicPr/>
                <p:nvPr/>
              </p:nvPicPr>
              <p:blipFill>
                <a:blip r:embed="rId54"/>
                <a:stretch>
                  <a:fillRect/>
                </a:stretch>
              </p:blipFill>
              <p:spPr>
                <a:xfrm>
                  <a:off x="1628149" y="5220622"/>
                  <a:ext cx="2606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EC9BF9B6-7244-EEFD-BECB-5140BAAB4732}"/>
                    </a:ext>
                  </a:extLst>
                </p14:cNvPr>
                <p14:cNvContentPartPr/>
                <p14:nvPr/>
              </p14:nvContentPartPr>
              <p14:xfrm>
                <a:off x="1890589" y="4926862"/>
                <a:ext cx="409680" cy="329040"/>
              </p14:xfrm>
            </p:contentPart>
          </mc:Choice>
          <mc:Fallback>
            <p:pic>
              <p:nvPicPr>
                <p:cNvPr id="36" name="Freihand 35">
                  <a:extLst>
                    <a:ext uri="{FF2B5EF4-FFF2-40B4-BE49-F238E27FC236}">
                      <a16:creationId xmlns:a16="http://schemas.microsoft.com/office/drawing/2014/main" id="{EC9BF9B6-7244-EEFD-BECB-5140BAAB4732}"/>
                    </a:ext>
                  </a:extLst>
                </p:cNvPr>
                <p:cNvPicPr/>
                <p:nvPr/>
              </p:nvPicPr>
              <p:blipFill>
                <a:blip r:embed="rId56"/>
                <a:stretch>
                  <a:fillRect/>
                </a:stretch>
              </p:blipFill>
              <p:spPr>
                <a:xfrm>
                  <a:off x="1881589" y="4918222"/>
                  <a:ext cx="4273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CAFED6A5-1115-7ED7-76A0-D781A16CA423}"/>
                    </a:ext>
                  </a:extLst>
                </p14:cNvPr>
                <p14:cNvContentPartPr/>
                <p14:nvPr/>
              </p14:nvContentPartPr>
              <p14:xfrm>
                <a:off x="2470909" y="4727422"/>
                <a:ext cx="93960" cy="167400"/>
              </p14:xfrm>
            </p:contentPart>
          </mc:Choice>
          <mc:Fallback>
            <p:pic>
              <p:nvPicPr>
                <p:cNvPr id="38" name="Freihand 37">
                  <a:extLst>
                    <a:ext uri="{FF2B5EF4-FFF2-40B4-BE49-F238E27FC236}">
                      <a16:creationId xmlns:a16="http://schemas.microsoft.com/office/drawing/2014/main" id="{CAFED6A5-1115-7ED7-76A0-D781A16CA423}"/>
                    </a:ext>
                  </a:extLst>
                </p:cNvPr>
                <p:cNvPicPr/>
                <p:nvPr/>
              </p:nvPicPr>
              <p:blipFill>
                <a:blip r:embed="rId58"/>
                <a:stretch>
                  <a:fillRect/>
                </a:stretch>
              </p:blipFill>
              <p:spPr>
                <a:xfrm>
                  <a:off x="2461909" y="4718422"/>
                  <a:ext cx="111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41C8F9D3-C22E-7996-19A1-17208141B543}"/>
                    </a:ext>
                  </a:extLst>
                </p14:cNvPr>
                <p14:cNvContentPartPr/>
                <p14:nvPr/>
              </p14:nvContentPartPr>
              <p14:xfrm>
                <a:off x="2585029" y="4656502"/>
                <a:ext cx="130320" cy="124920"/>
              </p14:xfrm>
            </p:contentPart>
          </mc:Choice>
          <mc:Fallback>
            <p:pic>
              <p:nvPicPr>
                <p:cNvPr id="39" name="Freihand 38">
                  <a:extLst>
                    <a:ext uri="{FF2B5EF4-FFF2-40B4-BE49-F238E27FC236}">
                      <a16:creationId xmlns:a16="http://schemas.microsoft.com/office/drawing/2014/main" id="{41C8F9D3-C22E-7996-19A1-17208141B543}"/>
                    </a:ext>
                  </a:extLst>
                </p:cNvPr>
                <p:cNvPicPr/>
                <p:nvPr/>
              </p:nvPicPr>
              <p:blipFill>
                <a:blip r:embed="rId60"/>
                <a:stretch>
                  <a:fillRect/>
                </a:stretch>
              </p:blipFill>
              <p:spPr>
                <a:xfrm>
                  <a:off x="2576389" y="4647502"/>
                  <a:ext cx="147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5063D889-1D38-4834-F101-91BEA32C6477}"/>
                    </a:ext>
                  </a:extLst>
                </p14:cNvPr>
                <p14:cNvContentPartPr/>
                <p14:nvPr/>
              </p14:nvContentPartPr>
              <p14:xfrm>
                <a:off x="2837389" y="4345462"/>
                <a:ext cx="174600" cy="286920"/>
              </p14:xfrm>
            </p:contentPart>
          </mc:Choice>
          <mc:Fallback>
            <p:pic>
              <p:nvPicPr>
                <p:cNvPr id="41" name="Freihand 40">
                  <a:extLst>
                    <a:ext uri="{FF2B5EF4-FFF2-40B4-BE49-F238E27FC236}">
                      <a16:creationId xmlns:a16="http://schemas.microsoft.com/office/drawing/2014/main" id="{5063D889-1D38-4834-F101-91BEA32C6477}"/>
                    </a:ext>
                  </a:extLst>
                </p:cNvPr>
                <p:cNvPicPr/>
                <p:nvPr/>
              </p:nvPicPr>
              <p:blipFill>
                <a:blip r:embed="rId62"/>
                <a:stretch>
                  <a:fillRect/>
                </a:stretch>
              </p:blipFill>
              <p:spPr>
                <a:xfrm>
                  <a:off x="2828389" y="4336822"/>
                  <a:ext cx="1922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E01F23CD-3520-8121-0D7B-23B4C598208F}"/>
                    </a:ext>
                  </a:extLst>
                </p14:cNvPr>
                <p14:cNvContentPartPr/>
                <p14:nvPr/>
              </p14:nvContentPartPr>
              <p14:xfrm>
                <a:off x="3028549" y="4215142"/>
                <a:ext cx="122400" cy="208080"/>
              </p14:xfrm>
            </p:contentPart>
          </mc:Choice>
          <mc:Fallback>
            <p:pic>
              <p:nvPicPr>
                <p:cNvPr id="42" name="Freihand 41">
                  <a:extLst>
                    <a:ext uri="{FF2B5EF4-FFF2-40B4-BE49-F238E27FC236}">
                      <a16:creationId xmlns:a16="http://schemas.microsoft.com/office/drawing/2014/main" id="{E01F23CD-3520-8121-0D7B-23B4C598208F}"/>
                    </a:ext>
                  </a:extLst>
                </p:cNvPr>
                <p:cNvPicPr/>
                <p:nvPr/>
              </p:nvPicPr>
              <p:blipFill>
                <a:blip r:embed="rId64"/>
                <a:stretch>
                  <a:fillRect/>
                </a:stretch>
              </p:blipFill>
              <p:spPr>
                <a:xfrm>
                  <a:off x="3019549" y="4206502"/>
                  <a:ext cx="1400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A1754CB7-AC12-E541-8155-9DB106D7C1E3}"/>
                    </a:ext>
                  </a:extLst>
                </p14:cNvPr>
                <p14:cNvContentPartPr/>
                <p14:nvPr/>
              </p14:nvContentPartPr>
              <p14:xfrm>
                <a:off x="3092269" y="4292182"/>
                <a:ext cx="115560" cy="87480"/>
              </p14:xfrm>
            </p:contentPart>
          </mc:Choice>
          <mc:Fallback>
            <p:pic>
              <p:nvPicPr>
                <p:cNvPr id="43" name="Freihand 42">
                  <a:extLst>
                    <a:ext uri="{FF2B5EF4-FFF2-40B4-BE49-F238E27FC236}">
                      <a16:creationId xmlns:a16="http://schemas.microsoft.com/office/drawing/2014/main" id="{A1754CB7-AC12-E541-8155-9DB106D7C1E3}"/>
                    </a:ext>
                  </a:extLst>
                </p:cNvPr>
                <p:cNvPicPr/>
                <p:nvPr/>
              </p:nvPicPr>
              <p:blipFill>
                <a:blip r:embed="rId66"/>
                <a:stretch>
                  <a:fillRect/>
                </a:stretch>
              </p:blipFill>
              <p:spPr>
                <a:xfrm>
                  <a:off x="3083269" y="4283542"/>
                  <a:ext cx="133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CFD098BC-80AF-450E-822C-1C04C204036F}"/>
                    </a:ext>
                  </a:extLst>
                </p14:cNvPr>
                <p14:cNvContentPartPr/>
                <p14:nvPr/>
              </p14:nvContentPartPr>
              <p14:xfrm>
                <a:off x="3261469" y="4146022"/>
                <a:ext cx="143280" cy="182160"/>
              </p14:xfrm>
            </p:contentPart>
          </mc:Choice>
          <mc:Fallback>
            <p:pic>
              <p:nvPicPr>
                <p:cNvPr id="44" name="Freihand 43">
                  <a:extLst>
                    <a:ext uri="{FF2B5EF4-FFF2-40B4-BE49-F238E27FC236}">
                      <a16:creationId xmlns:a16="http://schemas.microsoft.com/office/drawing/2014/main" id="{CFD098BC-80AF-450E-822C-1C04C204036F}"/>
                    </a:ext>
                  </a:extLst>
                </p:cNvPr>
                <p:cNvPicPr/>
                <p:nvPr/>
              </p:nvPicPr>
              <p:blipFill>
                <a:blip r:embed="rId68"/>
                <a:stretch>
                  <a:fillRect/>
                </a:stretch>
              </p:blipFill>
              <p:spPr>
                <a:xfrm>
                  <a:off x="3252469" y="4137022"/>
                  <a:ext cx="1609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D35D0315-623D-BD3E-9D23-1AE76DE8168A}"/>
                    </a:ext>
                  </a:extLst>
                </p14:cNvPr>
                <p14:cNvContentPartPr/>
                <p14:nvPr/>
              </p14:nvContentPartPr>
              <p14:xfrm>
                <a:off x="3465229" y="3954142"/>
                <a:ext cx="343440" cy="239760"/>
              </p14:xfrm>
            </p:contentPart>
          </mc:Choice>
          <mc:Fallback>
            <p:pic>
              <p:nvPicPr>
                <p:cNvPr id="45" name="Freihand 44">
                  <a:extLst>
                    <a:ext uri="{FF2B5EF4-FFF2-40B4-BE49-F238E27FC236}">
                      <a16:creationId xmlns:a16="http://schemas.microsoft.com/office/drawing/2014/main" id="{D35D0315-623D-BD3E-9D23-1AE76DE8168A}"/>
                    </a:ext>
                  </a:extLst>
                </p:cNvPr>
                <p:cNvPicPr/>
                <p:nvPr/>
              </p:nvPicPr>
              <p:blipFill>
                <a:blip r:embed="rId70"/>
                <a:stretch>
                  <a:fillRect/>
                </a:stretch>
              </p:blipFill>
              <p:spPr>
                <a:xfrm>
                  <a:off x="3456589" y="3945502"/>
                  <a:ext cx="361080" cy="257400"/>
                </a:xfrm>
                <a:prstGeom prst="rect">
                  <a:avLst/>
                </a:prstGeom>
              </p:spPr>
            </p:pic>
          </mc:Fallback>
        </mc:AlternateContent>
      </p:grpSp>
    </p:spTree>
    <p:extLst>
      <p:ext uri="{BB962C8B-B14F-4D97-AF65-F5344CB8AC3E}">
        <p14:creationId xmlns:p14="http://schemas.microsoft.com/office/powerpoint/2010/main" val="285655242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1258</Words>
  <Application>Microsoft Office PowerPoint</Application>
  <PresentationFormat>Breitbild</PresentationFormat>
  <Paragraphs>279</Paragraphs>
  <Slides>25</Slides>
  <Notes>25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Arial</vt:lpstr>
      <vt:lpstr>Calibri</vt:lpstr>
      <vt:lpstr>Calibri Light</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471</cp:revision>
  <cp:lastPrinted>2022-03-02T23:29:14Z</cp:lastPrinted>
  <dcterms:created xsi:type="dcterms:W3CDTF">2019-02-11T10:45:01Z</dcterms:created>
  <dcterms:modified xsi:type="dcterms:W3CDTF">2022-05-05T09:43:40Z</dcterms:modified>
</cp:coreProperties>
</file>