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notesSlides/notesSlide2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notesSlides/notesSlide3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notesSlides/notesSlide4.xml" ContentType="application/vnd.openxmlformats-officedocument.presentationml.notesSlide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notesSlides/notesSlide5.xml" ContentType="application/vnd.openxmlformats-officedocument.presentationml.notesSlide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notesSlides/notesSlide6.xml" ContentType="application/vnd.openxmlformats-officedocument.presentationml.notesSlide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372" r:id="rId2"/>
    <p:sldId id="700" r:id="rId3"/>
    <p:sldId id="1395" r:id="rId4"/>
    <p:sldId id="701" r:id="rId5"/>
    <p:sldId id="1393" r:id="rId6"/>
    <p:sldId id="1391" r:id="rId7"/>
    <p:sldId id="1394" r:id="rId8"/>
    <p:sldId id="655" r:id="rId9"/>
    <p:sldId id="656" r:id="rId10"/>
    <p:sldId id="657" r:id="rId11"/>
    <p:sldId id="658" r:id="rId12"/>
    <p:sldId id="659" r:id="rId13"/>
    <p:sldId id="660" r:id="rId14"/>
    <p:sldId id="1392" r:id="rId15"/>
    <p:sldId id="662" r:id="rId16"/>
    <p:sldId id="704" r:id="rId17"/>
    <p:sldId id="705" r:id="rId18"/>
    <p:sldId id="706" r:id="rId19"/>
    <p:sldId id="707" r:id="rId20"/>
    <p:sldId id="708" r:id="rId2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>
        <p:scale>
          <a:sx n="77" d="100"/>
          <a:sy n="77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7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11154,'-6'2'4389,"6"-3"-4338,1 1 1,-1-1 0,0 1 0,1-1-1,-1 1 1,1 0 0,-1-1 0,1 1-1,-1 0 1,0-1 0,1 1 0,-1 0 0,1 0-1,0-1 1,-1 1 0,1 0 0,-1 0-1,1 0 1,-1 0 0,1 0 0,-1 0-1,1 0 1,0 0 0,139 12 160,-101-7-183,-25-3-12,-1 1 0,1 0 0,-1 1-1,0 0 1,0 1 0,0 0 0,-1 1 0,0 1-1,0 0 1,0 1 0,18 15 0,-9-8 6,1 0 1,39 18 0,-9-5-5,-14-8-12,1-2 0,1-1-1,0-2 1,1-2 0,70 13-1,-48-10 11,104 41-1,27 9-13,53 7-14,-195-54 18,-1 2 0,80 48 0,166 78-18,-22-14 10,65 36 46,-198-104-58,-57-19 4,-3 3 0,77 59 0,-1 1-11,344 197 64,-431-266-44,-2 3 0,-2 4-1,-2 2 1,-2 3 0,56 61 0,201 169 2,-268-240-3,22 25 1,81 92 0,-85-84 13,83 71 1,-52-66-24,46 40-6,-112-88 17,-1 2 0,30 37 0,34 63-14,52 60 45,-32-61-24,162 237 1,-85-89-26,18 27 11,-151-209 24,59 129-1,-103-189-19,243 479 21,-144-323-26,88 153 9,-75-85 14,72 123 17,-130-269-37,1-1-8,73 158 0,40 252-116,-164-455 119,-13-44 5,24 80-73,58 129-1,-66-175 38,-24-59 38,-1-2 15,0 0-7,-1 1 0,1-1 0,-1 0 0,1 1 0,0-1 0,-1 0 0,1 1 0,0-1 0,-1 0 0,1 1 1,0-1-1,-1 1 0,1-1 0,0 1 0,0-1 0,0 1 0,-1-1 0,1 0 0,0 1 0,0-1 0,0 1 0,0-1 0,0 1 0,0 0 0,0-1 0,0 1 0,0-1 0,0 1 0,1 17 0,4 53-17,11 70 48,-16-141-29,-1-1 0,1 1 1,0 0-1,0 0 1,0 0-1,0 0 0,0 0 1,0 0-1,-1 0 0,1 0 1,0 0-1,0 0 0,0 0 1,0 0-1,-1 0 0,1 0 1,0 0-1,0 0 1,0 0-1,0 0 0,0 0 1,-1 0-1,1 0 0,0 0 1,0 0-1,0 0 0,0 0 1,0 1-1,0-1 1,-1 0-1,1 0 0,0 0 1,0 0-1,0 0 0,0 0 1,0 0-1,0 1 0,0-1 1,0 0-1,0 0 1,0 0-1,0 0 0,-1 0 1,1 0-1,0 1 0,0-1 1,0 0-1,0 0 0,0 0 1,0 0-1,0 1 1,-4 10 42,4-10-49,1 1-1,-1 0 1,0-1-1,0 1 0,0 0 1,0-1-1,0 1 0,0 0 1,0-1-1,-1 1 1,1 0-1,-1-1 0,1 1 1,-1-1-1,0 1 0,1-1 1,-1 1-1,0-1 1,-2 3-1,2-4-19,0 1 0,0-1-1,-1 1 1,1-1 0,0 0 0,0 0-1,-1 1 1,1-1 0,0 0 0,0 0 0,-1 0-1,1-1 1,0 1 0,0 0 0,-1 0-1,1-1 1,0 1 0,0 0 0,0-1 0,0 1-1,-1-1 1,1 0 0,0 1 0,0-1-1,0 0 1,0 0 0,-1-1 0,-22-14-448,17 9 296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13179,'4'2'117,"0"0"0,0 0 0,0 1 1,0-1-1,0 1 0,7 6 0,13 10-132,-14-14 16,1-1-1,-1 1 1,1-2-1,0 1 1,0-1-1,0-1 1,0 0-1,17 0 1,12-1 17,41-4 0,-64 1-7,442-50 237,-315 33-210,297-43-24,171-20 19,4 32-15,673 59 87,-845 2-70,1338 77 487,-712-25-126,12-16-79,0-24-114,-278-10-117,-3 33-44,712 35-10,-423-69 0,-656-9-16,-64-1-14,-309 1-63,35-1-130,-86-3 151,-1-2-32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16083,'-5'-4'1312,"4"11"-840,0 20-164,6 30 625,15 83 0,25 57-455,-43-189-451,113 394 853,-69-252-536,-42-133-260,-4-17-82,0 0 0,0 0 0,0 0 0,0 0 0,0 0 0,0 0 0,0 0 0,0 0 0,0 0 0,0 0 0,0 0 0,0 0 0,0 0 0,0 0 0,0 0 0,0 0 0,0 0 0,0 0-1,0 0 1,0 0 0,-1 0 0,1 0 0,0 0 0,0 0 0,0 0 0,0 0 0,0 0 0,0 0 0,0 0 0,0 0 0,0 0 0,0 0 0,0 0 0,0 0 0,0 0 0,0 0 0,0 0 0,0 0 0,0 0 0,0 0 0,-1 0 0,1 0 0,0 0 0,0 0 0,-14-26 122,8 13-122,-197-332-138,197 337 124,5 7 10,-1-1 1,1 0-1,0 0 0,0 0 1,0 0-1,0 0 0,0 0 1,0-1-1,0 1 0,1 0 1,-1 0-1,0-4 0,1 6 2,0 0-1,0 0 1,0-1-1,0 1 1,1 0-1,-1 0 1,0-1-1,0 1 1,0 0-1,0 0 0,0 0 1,0-1-1,0 1 1,1 0-1,-1 0 1,0 0-1,0 0 1,0-1-1,0 1 1,1 0-1,-1 0 1,0 0-1,0 0 0,0 0 1,1 0-1,-1 0 1,0 0-1,0-1 1,1 1-1,-1 0 1,0 0-1,0 0 1,1 0-1,-1 0 1,0 0-1,0 0 0,0 0 1,1 0-1,-1 1 1,12 1-41,-10-1 29,10 2-70,0-1 0,1 0 0,0 0 0,-1-2 0,1 1 0,-1-1 0,1-1 0,0 0 0,-1-1 0,1-1 0,-1 0 0,0 0 0,0-1 0,0-1 0,-1 0 0,1 0 0,-1-1 0,0-1 0,-1 0 0,19-15 0,10-16-169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14739,'-2'1'108,"1"0"0,0-1-1,0 1 1,-1 0 0,1 0 0,0-1-1,0 1 1,0 0 0,0 0 0,0 0-1,0 1 1,0-1 0,0 0 0,0 0 0,1 0-1,-2 2 1,-11 25 129,11-21 9,-5 9 236,2 0-1,0 0 1,-4 24-1,8-33-391,0 0 0,0 0 0,1 1 0,0-1 0,0 0 1,0 1-1,1-1 0,1 0 0,-1 0 0,4 10 0,-5-16-80,1 0 0,-1 0 0,1 0 0,-1 0 0,1 0 0,-1 1 0,1-1 0,0-1 0,-1 1 0,1 0 0,0 0 0,0 0 0,0 0 0,0 0 0,0-1 0,0 1 0,0 0 0,0-1 0,0 1 0,0-1 0,0 1 0,0-1 0,0 0 0,0 1 0,0-1 0,1 0 0,-1 0 0,0 0 0,0 0 0,0 0 0,0 0 0,1 0 0,-1 0 0,0 0 0,0-1 0,0 1 0,0 0 0,0-1 0,1 1 0,-1-1 0,0 1 0,0-1 0,1 0 0,1-2-1,1 1 0,0-1 0,-1 0 0,0 0 0,1 0 0,-1 0 1,0 0-1,-1-1 0,1 0 0,3-6 0,-2-1-20,-1 0 0,0 0-1,0-1 1,-1 1 0,-1-1 0,0 1 0,0-1-1,-1 1 1,-2-15 0,4 34-85,0 0 1,0-1-1,1 1 1,0 0-1,0-1 1,8 13-1,0-2 119,21 27 0,-30-42-3,1 0 0,-1 0-1,1 0 1,0 0 0,0-1-1,0 1 1,0-1 0,0 0-1,1 0 1,-1 0 0,1 0-1,-1-1 1,1 0 0,0 1-1,-1-1 1,1 0 0,0-1-1,0 1 1,0-1 0,-1 1-1,1-1 1,0 0 0,0-1 0,0 1-1,0-1 1,0 0 0,-1 0-1,1 0 1,0 0 0,-1 0-1,1-1 1,-1 0 0,1 0-1,-1 0 1,0 0 0,1 0-1,-1-1 1,-1 1 0,1-1-1,3-4 1,32-42-118,-7 7-437,-31 42 532,0 0-1,0 0 1,0 0 0,1-1 0,-1 1 0,0 0 0,0 0 0,0 0 0,0 0 0,0-1 0,1 1 0,-1 0 0,0 0 0,0 0 0,0 0 0,1 0 0,-1 0 0,0-1 0,0 1 0,0 0-1,1 0 1,-1 0 0,0 0 0,0 0 0,1 0 0,-1 0 0,0 0 0,0 0 0,0 0 0,1 0 0,-1 0 0,0 0 0,0 0 0,0 0 0,1 1 0,-1-1 0,0 0 0,0 0-1,0 0 1,1 0 0,-1 0 0,0 0 0,0 1 0,0-1 0,1 0 0,-1 0 0,0 0 0,0 0 0,0 1 0,5 10 123,-4-9-105,-1-8-144,-3-35 92,3 10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13907,'-2'11'1248,"2"-1"-872,3 0-136,0 1 521,-1-4-273,2 1-232,-4-2-136,1-2-304,-1 1-200,-2-3-1145,-3 1 1289,-1 0-176,1 2-208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14115,'1'0'157,"0"0"0,0 0 0,-1 0 0,1 0 0,0 0 0,0 0 0,0 0 0,0 0 0,0 0 0,0-1 0,0 1 0,-1 0 0,1-1-1,0 1 1,0 0 0,0-1 0,-1 1 0,1-1 0,0 1 0,0-1 0,0 0 0,20-19 1097,-11 11-575,-8 7-582,1 0 0,-1 0 0,0 0 0,1 1-1,0-1 1,-1 1 0,1 0 0,0 0 0,-1 0-1,1 0 1,0 0 0,3 0 0,-5 1-85,1 0 0,-1 0 1,1 1-1,-1-1 0,0 1 0,0-1 1,1 1-1,-1-1 0,0 1 0,0-1 1,1 1-1,-1 0 0,0 0 0,0 0 1,0-1-1,0 1 0,0 0 1,0 1-1,-1-1 0,1 0 0,0 0 1,0 0-1,-1 0 0,1 0 0,-1 1 1,1-1-1,0 2 0,5 17-21,0-1 1,5 34-1,-7-33 51,0-1 1,1 0 0,8 19-1,-13-37-32,0-1 0,0 1 0,0-1 0,0 1 0,0-1 0,0 1-1,1-1 1,-1 1 0,0-1 0,0 0 0,0 1 0,1-1 0,-1 1 0,0-1 0,1 0-1,-1 1 1,0-1 0,1 0 0,-1 1 0,0-1 0,1 0 0,-1 0 0,1 1 0,-1-1-1,1 0 1,-1 0 0,1 0 0,-1 0 0,1 1 0,5-13 293,0-24 89,-6 12-150,0-1 0,-2 0 0,-8-43 0,6 52-250,0 0 1,-1 0-1,-1 1 1,0 0-1,-1 0 1,-15-24-1,16 30-231,7 11-269,15 15-253,-14-16 649,1 1-1,-1-1 1,1 1 0,-1-1 0,1 0-1,0 0 1,-1 0 0,1 0 0,0 0-1,0-1 1,0 1 0,-1-1-1,1 0 1,0 0 0,0 0 0,0 0-1,0 0 1,0-1 0,0 1 0,-1-1-1,1 0 1,0 0 0,0 0-1,-1 0 1,1 0 0,3-3 0,-2 1-37,0 0 1,0 0-1,0-1 1,-1 0-1,1 1 1,-1-1-1,0-1 1,0 1-1,-1 0 1,1-1-1,-1 1 1,0-1-1,0 1 1,1-8 0,5-20-541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11626,'-1'3'141,"-1"0"-1,1-1 0,0 1 1,0 0-1,0 0 0,0 0 0,0-1 1,1 1-1,-1 0 0,1 4 0,0-5-40,0-1-1,0 1 0,1-1 1,-1 1-1,0-1 0,1 1 1,-1-1-1,1 1 1,0-1-1,-1 0 0,1 1 1,0-1-1,0 0 0,0 0 1,0 1-1,0-1 0,0 0 1,0 0-1,0 0 1,0 0-1,2 0 0,-3-1-87,0 1-1,0-1 1,1 0-1,-1 0 1,0 0-1,0 0 1,1 0-1,-1 0 1,0 0-1,0 0 1,0 0-1,1 0 1,-1-1-1,0 1 1,0 0 0,0 0-1,1 0 1,-1 0-1,0 0 1,0 0-1,0 0 1,0 0-1,1-1 1,-1 1-1,0 0 1,0 0-1,0 0 1,0 0-1,0-1 1,1 1-1,-1 0 1,0 0-1,0 0 1,0 0-1,0-1 1,0 1-1,0 0 1,0 0-1,0 0 1,0-1-1,0 1 1,0 0-1,0 0 1,0-1-1,0 1 1,0 0-1,0 0 1,0 0-1,0-1 1,0 1 0,0 0-1,0 0 1,0 0-1,0-1 1,-1 1-1,-1-13-878,-2 8 633,-2 1-86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14835,'-1'1'67,"0"0"0,1 0 1,-1 0-1,0 0 0,1 0 0,-1 0 0,1 0 0,-1 0 1,1 0-1,0 0 0,-1 0 0,1 0 0,0 0 0,0 0 1,-1 0-1,1 0 0,0 0 0,0 0 0,0 1 0,1 1 1,3 29-16,-2-24 99,74 304 1705,-44-196-1288,40 174 1503,-72-288-2048,0-1-1,1 0 0,-1 0 0,0 0 0,0 1 0,1-1 0,-1 0 0,1 0 0,-1 0 0,1 0 1,0 0-1,-1 0 0,1 0 0,0 0 0,0 0 0,1 1 0,-2-2-8,1 0 0,-1 0 0,1 0 0,-1 0 0,1 0 0,-1-1 0,0 1 0,1 0 0,-1 0-1,1-1 1,-1 1 0,0 0 0,1-1 0,-1 1 0,0 0 0,1-1 0,-1 1 0,0 0 0,0-1 0,1 1 0,-1-1 0,0 1 0,0-1 0,0 1-1,0-1 1,1 1 0,-1-1 0,11-46 357,-6 11-253,-4 19-91,1 1 0,1 0 1,1 0-1,0 0 0,9-23 0,-12 38-29,-1 0 1,0 0-1,1 0 0,-1 0 1,1 1-1,0-1 1,-1 0-1,1 0 0,0 0 1,-1 0-1,1 1 0,0-1 1,0 0-1,0 1 0,-1-1 1,1 1-1,0-1 0,0 1 1,0-1-1,0 1 0,0 0 1,0-1-1,0 1 0,0 0 1,0 0-1,2 0 0,-1 0 0,-1 0 0,1 1 0,0-1-1,0 1 1,0 0 0,0 0-1,0 0 1,-1 0 0,1 0-1,0 0 1,-1 0 0,1 0-1,1 2 1,6 6-9,-1 1-1,0 0 1,10 16-1,-16-22 7,19 31-35,-16-25 38,1-1 0,0 1 0,0-1 0,1 0 0,0-1 1,8 9-1,-14-16-1,-1-1 1,1 1-1,0-1 1,-1 1-1,1-1 0,0 1 1,0-1-1,-1 1 1,1-1-1,0 1 1,0-1-1,0 0 1,-1 0-1,1 1 0,0-1 1,0 0-1,0 0 1,0 0-1,0 0 1,-1 0-1,1 0 1,0 0-1,0 0 0,0 0 1,0-1-1,0 1 1,-1 0-1,1 0 1,0-1-1,1 0 1,-1 0-26,1-1 1,0 1 0,-1-1 0,0 0-1,1 0 1,-1 0 0,0 0 0,0 0 0,0 0-1,0 0 1,1-4 0,1-5-320,0-1-1,-1 0 1,1-19 0,-2 25 77,-1-1 0,1 1 0,-2 0 0,1-1 0,0 1 0,-1 0 0,-1-1 0,1 1 0,-1 0 0,0 0 0,0 0 0,0 0 0,-1 1 0,-5-10-1,-1 6-397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14147,'59'180'2736,"-21"-59"-1292,29 55 203,-52-143-1412,1-2 0,2 1 0,26 34 0,-30-50-189,-9-15 19,-6-10-8,-4-2-18,0-1 0,-1 1 1,0 1-1,0-1 0,-1 1 1,-14-16-1,-54-50 155,72 74-190,-6-7-169,12 10-58,21 16-499,5 4-891,-18-15 558,-15-6 738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37 328 14747,'-4'-4'340,"0"-1"-1,1 1 0,0-1 1,-1 0-1,2 0 1,-1 0-1,0 0 0,1 0 1,0 0-1,1-1 1,-1 1-1,1-1 0,-1-5 1,2 8-256,0 1 0,0-1 0,0 1 0,1-1 0,-1 1 0,1 0 0,0-1 0,-1 1 0,1 0 0,0-1 0,0 1 0,1 0 1,-1 0-1,0 0 0,1 0 0,-1 0 0,1 0 0,0 0 0,0 1 0,-1-1 0,1 1 0,0-1 0,0 1 0,0-1 0,1 1 0,-1 0 0,0 0 0,0 0 1,1 1-1,-1-1 0,1 0 0,2 0 0,0 0-67,1 0 0,-1 0 0,1 0 0,0 0 1,-1 1-1,1 0 0,0 0 0,-1 0 0,1 1 0,-1 0 1,1 0-1,-1 0 0,1 1 0,-1 0 0,1 0 0,-1 0 1,7 5-1,-7-3-5,0 0 0,1 0 0,-2 1 1,1 0-1,0 0 0,-1 0 0,0 0 0,0 1 1,-1-1-1,0 1 0,0 0 0,0 0 0,0 0 1,2 11-1,1 9-13,-4-16 2,0-1 0,1 1 1,5 12-1,-8-22 1,0-1-1,0 1 1,0 0 0,0 0 0,1 0-1,-1 0 1,0 0 0,0 0 0,0 0-1,0 0 1,0 0 0,0-1 0,0 1-1,0 0 1,0 0 0,0 0 0,0 0 0,0 0-1,0 0 1,0 0 0,1 0 0,-1 0-1,0 0 1,0 0 0,0 0 0,0 0-1,0 0 1,0 0 0,0 0 0,0 0-1,0 0 1,1 0 0,-1 0 0,0 0-1,0 0 1,0 0 0,0 0 0,0 0-1,0 0 1,0 0 0,0 0 0,1 0 0,-1 0-1,0 0 1,0 0 0,0 0 0,0 0-1,0 0 1,0 0 0,0 0 0,0 0-1,0 0 1,0 0 0,0 0 0,1 1-1,-1-1 1,0 0 0,0 0 0,0 0-1,0 0 1,0 0 0,0 0 0,0 0-1,0 0 1,0 0 0,0 1 0,0-1-1,3-14 110,-1-19 64,-4 17-180,-1 1 0,-1 0-1,0 1 1,0-1 0,-2 1-1,1 0 1,-2 0 0,-10-16-1,18 27-277,-1 1-1,1-1 1,-1 1-1,1-1 1,0 1-1,0 0 1,0-1-1,1 1 1,-1 0-1,0 0 1,1 0-1,0 0 1,2-3-1,13-21-1555,-14 18 1635,-1 0-1,1-1 1,-2 1-1,1-1 1,-1 1-1,0-1 1,-1-13-1,-1-14-170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12435,'-1'0'51,"0"1"0,0-1 1,0 1-1,1-1 0,-1 1 1,0-1-1,1 1 0,-1 0 1,0-1-1,1 1 0,-1 0 1,1 0-1,-1-1 0,1 1 1,-1 0-1,1 0 0,0 0 1,-1 0-1,1-1 0,0 1 1,0 0-1,-1 0 0,1 0 1,0 0-1,0 2 0,0-3-50,0 0 1,0 0-1,1 1 0,-1-1 0,0 0 0,0 0 1,0 1-1,0-1 0,0 0 0,0 0 0,1 0 1,-1 1-1,0-1 0,0 0 0,0 0 0,1 0 1,-1 0-1,0 1 0,0-1 0,1 0 0,-1 0 1,0 0-1,0 0 0,1 0 0,-1 0 0,0 0 0,0 0 1,1 0-1,-1 0 0,13-5 248,-3-10 935,-6 10 514,0 20-1008,44 196 507,-23-113-836,-18-68-259,7 31 195,3-1 0,28 70-1,-29-106-221,-8-19 50,-8-6-113,1 1-1,-1 0 1,0-1 0,1 1-1,-1-1 1,0 1 0,1-1 0,-1 1-1,0 0 1,0-1 0,1 1 0,-1-1-1,0 0 1,0 1 0,0-1 0,0 1-1,0-1 1,0 1 0,0-1 0,0 1-1,0-1 1,0 0 0,0-8 78,-1 1 1,0 0-1,0-1 1,-1 1-1,0 0 1,-5-14-1,-24-46 338,25 56-251,4 10-328,1 0 0,0-1 0,0 1-1,0-1 1,0 1 0,0-1 0,0 1 0,0-5 0,1 6 50,0-1 1,1 0-1,-1 1 1,1-1-1,-1 1 1,1-1-1,-1 0 1,1 1 0,0-1-1,0 1 1,0 0-1,0-1 1,0 1-1,0 0 1,0-1-1,2 0 1,33-39-788,-11 12 324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16556,'-14'10'637,"1"1"0,1 0 1,0 0-1,-12 17 0,20-24-558,1 0 0,-1 1 0,1-1 0,0 1 0,1 0 0,-1 0 1,1 0-1,0 0 0,0 1 0,1-1 0,0 0 0,0 1 0,0-1 0,0 1 0,1-1 0,0 6 0,0-9-85,1 0 1,-1 0-1,0-1 1,1 1-1,0 0 0,-1-1 1,1 1-1,0-1 1,0 1-1,0-1 0,0 1 1,0-1-1,0 0 1,0 1-1,1-1 1,-1 0-1,0 0 0,1 0 1,-1 0-1,1 0 1,-1 0-1,1-1 1,0 1-1,-1 0 0,1-1 1,0 1-1,-1-1 1,1 1-1,0-1 1,-1 0-1,3 0 0,7 1-196,0-1 1,0-1-1,21-3 0,-10 2-50,-10 1 139,0 0 0,0 1 0,0 1 0,0 0 0,0 1 0,0 0 0,0 1 0,-1 0 0,17 7 0,-23-8 139,0 1 0,0-1 0,-1 1-1,1 0 1,0 1 0,-1-1 0,0 1-1,0 0 1,0 0 0,0 0 0,-1 0-1,1 1 1,-1-1 0,0 1 0,-1 0-1,1 0 1,-1 0 0,0 0 0,0 0 0,0 1-1,-1-1 1,1 10 0,-1-12 28,-1 1 0,0 0 0,0 0 1,0 0-1,0 0 0,0 0 0,-1 0 1,0-1-1,0 1 0,0 0 0,0 0 0,-1-1 1,1 1-1,-1-1 0,0 1 0,0-1 1,0 0-1,0 0 0,-1 0 0,1 0 1,-5 4-1,3-4-38,0-1 1,0 1-1,-1-1 0,1 1 1,-1-1-1,1 0 1,-1-1-1,0 1 1,0-1-1,1 0 1,-1 0-1,0-1 0,0 1 1,0-1-1,0 0 1,-7-1-1,-5-2-24,-1 0 0,-18-5 0,1-3-107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2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11458,'2'0'174,"0"0"-1,0 0 0,0 1 1,0-1-1,1 0 0,-1 1 0,0 0 1,0-1-1,0 1 0,0 0 1,3 2-1,7 2 265,5-1-193,0 0 0,1-1 0,-1-1-1,34 0 1,73-11-144,-68 4-41,-44 4-56,138-5-11,-135 7-4,-1 0 0,0 1 0,0 0 0,0 1 0,0 0 0,0 2 0,0-1 0,15 9 0,-23-9 7,0 0-1,-1 0 0,1 0 0,-1 1 1,0 0-1,0 0 0,-1 0 0,0 0 1,1 1-1,-2 0 0,1 0 0,-1 0 1,0 0-1,0 0 0,0 1 0,-1 0 1,0-1-1,-1 1 0,1 0 0,0 10 1,-1 3 25,0 0 0,-2 0 0,0-1 0,-1 1 0,-1-1 0,-5 21 0,-2-6 31,-1 0-1,-1-1 1,-2-1-1,-1 0 0,-2-1 1,0-1-1,-3 0 1,0-2-1,-2 0 1,-1-1-1,-1-2 1,-1 0-1,-29 22 0,47-41-92,0 0-1,-1-1 0,1 0 1,-1 0-1,0-1 0,-1 0 1,1 0-1,-1-1 0,1 0 0,-1-1 1,0 1-1,0-2 0,0 1 1,-19-1-1,21-2-67,1-6-37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15475,'0'0'35,"0"0"0,0-1-1,0 1 1,-1 0 0,1 0-1,0 0 1,0 0 0,0 0 0,0 0-1,0 0 1,0 0 0,-1 0-1,1 0 1,0 0 0,0 0-1,0 0 1,0 0 0,0 0-1,-1 0 1,1 0 0,0 0-1,0 0 1,0 0 0,0 0 0,0 0-1,0 0 1,-1 0 0,1 0-1,0 0 1,0 0 0,0 0-1,0 1 1,0-1 0,0 0-1,0 0 1,-1 0 0,1 0 0,0 0-1,0 0 1,0 0 0,0 0-1,0 1 1,0-1 0,0 0-1,0 0 1,0 0 0,0 0-1,0 0 1,0 0 0,0 1-1,0-1 1,0 0 0,-2 13 608,4 16 26,-2-28-607,2 23 274,2-1-1,0 1 1,2-1 0,0 0-1,2 0 1,16 34 0,-22-53-305,0 0 1,1 0-1,-1-1 0,1 0 1,0 1-1,0-1 1,0 0-1,0 0 0,7 4 1,-9-6-26,1 0 1,-1 0 0,1 0 0,-1-1-1,1 1 1,-1-1 0,1 0 0,0 1-1,-1-1 1,1 0 0,0 0 0,-1 0-1,1 0 1,0 0 0,-1 0 0,1 0-1,-1-1 1,1 1 0,0 0 0,-1-1-1,1 1 1,-1-1 0,1 0 0,-1 0-1,1 0 1,-1 1 0,2-3 0,3-3-13,0 0 1,-1 0-1,0 0 1,0 0 0,-1-1-1,1 0 1,-2 0-1,1 0 1,-1-1-1,5-13 1,0-8-83,7-41 0,-11 55 18,-4 26 93,0 13 82,0-16-51,1 0-1,1 0 1,-1-1 0,1 1-1,1 0 1,3 8-1,-5-14-36,-1-1 0,1 1 0,0 0 0,0 0 0,0-1 0,0 1 0,1 0 0,-1-1 0,0 1 0,1-1 0,-1 0-1,1 1 1,-1-1 0,1 0 0,0 0 0,-1 0 0,1 0 0,0 0 0,0-1 0,0 1 0,0 0 0,0-1 0,0 1 0,0-1-1,0 0 1,0 0 0,0 0 0,0 0 0,3 0 0,3-2-12,-2 0 1,1-1-1,0 0 0,0 0 0,-1 0 0,1-1 1,-1 0-1,0 0 0,0 0 0,-1-1 1,1 0-1,5-7 0,9-11-390,26-38 1,-35 46 150,-5 6 25,-4 6 114,-1 0 1,1 0 0,0 0-1,0 0 1,0 1 0,0-1-1,1 1 1,-1-1-1,1 1 1,-1 0 0,1 0-1,3-1 1,-5 3 64,-1 0 0,1 1 0,-1-1 0,1 1 0,-1-1 0,1 1 0,-1-1 0,1 1 0,-1-1 0,1 1 0,-1 0 0,0-1 0,1 1 0,-1 0 0,0-1 0,0 1 0,1 0 0,-1-1 1,0 1-1,0 0 0,0-1 0,0 1 0,0 0 0,0 0 0,0-1 0,0 2 0,1 23-402,-1-23 322,-1 6 37,0-13 63,0 3-7,-5-15-59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15875,'-6'0'665,"2"4"-473,4 0-144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309 441 11466,'-8'-1'321,"0"-1"0,-1 1 0,1 1-1,0 0 1,0 0 0,-14 2 0,-48 12 441,61-12-678,1 0 1,0 0 0,0 1-1,0 0 1,0 1 0,0 0-1,1 0 1,0 0-1,-1 1 1,2 0 0,-1 1-1,1 0 1,-1 0 0,2 0-1,-1 0 1,1 1-1,0 0 1,0 0 0,1 0-1,0 1 1,0 0 0,0 0-1,-2 10 1,2-5-8,1-1 1,0 1-1,1 0 0,1 0 1,0 0-1,0 1 0,2-1 1,1 15-1,-2-26-67,0 0 0,1 0 0,-1 1 0,1-1 0,0 0 0,-1 0 0,1 0-1,0 0 1,0 0 0,0 0 0,1 0 0,-1 0 0,0 0 0,1 0 0,-1-1 0,1 1 0,3 2 0,-3-3-6,0 0 1,0-1 0,0 1 0,0 0-1,0-1 1,0 1 0,0-1 0,0 0-1,0 0 1,1 0 0,-1 0-1,0 0 1,0 0 0,0-1 0,0 1-1,0-1 1,0 1 0,0-1 0,0 0-1,0 0 1,2-1 0,7-4 0,0-1 0,0 0 0,0-1 0,-1-1 1,0 1-1,-1-1 0,0-1 0,12-15 0,-2-1 0,-1-2 0,21-39 0,-25 37 43,-1-1-1,-1 0 1,-2-1-1,-1 0 0,7-50 1,-13 58 11,-1-1 1,-1 1-1,-1-1 1,-1 1-1,-1-1 1,-1 1-1,-1-1 1,-8-25-1,-4 12 149,15 36-188,0-1 0,0 1 0,0 0 0,-1 0 0,1 0 0,-1 0 0,1 1 0,-1-1 0,0 0 0,1 1 0,-1-1 0,-2-1 0,3 3-14,1 0-1,-1 0 0,0 0 0,1 0 0,-1 0 0,1 0 1,-1 0-1,1 0 0,-1 0 0,1 0 0,-1 0 0,0 0 1,1 0-1,-1 0 0,1 1 0,-1-1 0,1 0 0,-1 0 1,1 1-1,-1-1 0,1 0 0,-1 1 0,1-1 0,0 0 1,-1 1-1,1-1 0,-1 1 0,1-1 0,0 1 1,-1-1-1,1 1 0,0-1 0,0 1 0,-1-1 0,1 1 1,0-1-1,0 1 0,0-1 0,0 2 0,-6 26 94,3 2-69,2 0 1,0 1 0,3-1-1,0 0 1,2 0 0,1 0-1,2-1 1,0 0 0,2 0-1,2 0 1,16 32 0,-24-55-28,1 0 1,0 0-1,0 0 0,0-1 1,1 0-1,0 0 1,0 0-1,0 0 0,1-1 1,-1 1-1,11 4 0,-13-7 2,0-1 0,1 0-1,-1 0 1,0 0 0,0 0-1,1 0 1,-1-1 0,1 1-1,-1-1 1,1 0 0,-1 0-1,0 0 1,1-1-1,-1 1 1,1-1 0,-1 0-1,0 0 1,0 0 0,1 0-1,-1-1 1,0 1 0,0-1-1,0 0 1,0 0 0,2-2-1,2-2 10,-1-1-1,0 1 1,-1-1-1,1 0 1,-1 0-1,-1-1 1,1 1-1,-1-1 1,-1 0-1,0-1 1,3-8-1,-2 6 20,-2 0 0,1 0 0,-1 0-1,-1 0 1,0-1 0,0 1 0,-1 0 0,-2-14 0,-3 62 156,5-14-133,6 41 0,-4-56-49,-1 0 1,1 1-1,1-1 0,-1 0 0,1 0 0,1-1 0,0 1 0,5 8 0,-8-14-26,0-1 0,0 1-1,0-1 1,0 0 0,1 1 0,-1-1-1,0 0 1,1 0 0,-1 0 0,0 0-1,1 0 1,-1 0 0,1 0 0,0 0 0,-1-1-1,1 1 1,0-1 0,-1 1 0,1-1-1,0 1 1,0-1 0,0 0 0,-1 0-1,1 0 1,0 0 0,0 0 0,-1-1 0,1 1-1,0 0 1,0-1 0,-1 1 0,1-1-1,0 0 1,-1 1 0,1-1 0,2-2-1,0 0-46,0 0 1,0 0-1,-1 0 0,1-1 0,-1 0 0,0 1 0,1-1 0,-2 0 0,1-1 0,0 1 0,-1-1 1,2-4-1,7-28-221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16492,'2'27'614,"1"30"-39,2-1-1,15 65 0,-2-55-241,3 0 0,36 76 0,74 117-326,-126-250-63,-3-5-7,0 0 1,0 0 0,0 0 0,0 0 0,1 6-1,-3-10 59,0 0-1,0 0 0,0 1 0,0-1 0,0 0 0,1 0 0,-1 0 1,0 0-1,0 0 0,0 0 0,0 0 0,0 0 0,0 0 1,0 0-1,0 1 0,0-1 0,0 0 0,0 0 0,0 0 0,0 0 1,-1 0-1,1 0 0,0 0 0,0 0 0,0 0 0,0 1 0,0-1 1,0 0-1,0 0 0,0 0 0,0 0 0,0 0 0,0 0 0,0 0 1,0 0-1,0 0 0,0 0 0,-1 0 0,1 0 0,0 0 0,0 0 1,0 0-1,0 0 0,0 0 0,0 0 0,0 0 0,0 0 0,0 0 1,-1 0-1,1 0 0,0 0 0,0 0 0,0 0 0,0 0 0,0 0 1,0 0-1,0 0 0,0 0 0,0 0 0,-1 0 0,1 0 0,0 0 1,0 0-1,0 0 0,0 0 0,0 0 0,0 0 0,0 0 0,-7-5-174,-2-6 83,0 0 0,1 0 0,0-1 1,1 1-1,0-2 0,1 1 0,-6-17 1,2 0-2,1-1 0,-6-37 0,11 44 109,1 1 0,2-1 0,0 0 0,1 0 0,2 1-1,0-1 1,7-30 0,0 20 178,1 0 0,2 1 0,1 0 0,21-36 0,-25 50-64,46-93 517,-50 99-593,-1-1-1,0 0 1,-1 1-1,0-1 1,-1 0-1,-1 0 1,1-17-1,-6 13 12,4 17-59,0 0 0,0-1 0,0 1 0,-1 0 0,1 0 0,0 0 0,0 0 0,0 0 0,-1 0 1,1 0-1,0 0 0,0 0 0,0 0 0,-1 0 0,1 0 0,0 0 0,0 0 0,0 0 0,-1 0 0,1 0 0,0 0 0,0 1 0,0-1 0,-1 0 0,1 0 0,0 0 0,0 0 0,0 0 0,0 0 0,-1 1 0,1-1 0,0 0 0,0 0 0,0 0 0,0 0 1,0 0-1,0 1 0,0-1 0,-1 0 0,-1 4 15,0 0 0,0-1 1,0 1-1,1 0 1,-3 8-1,-1 13 46,1 0-1,1 0 1,2 0 0,1 33-1,15 99 209,26 65 128,-29-178-450,1 0 0,38 79 0,-50-121 5,0 1 0,0-1 0,0 0 0,1 1 1,-1-1-1,1 0 0,-1 0 0,1 0 1,0 0-1,0 0 0,2 1 0,-4-3 32,0 0 1,0 0-1,1 0 0,-1 0 0,0 0 0,0 0 0,1 0 0,-1 0 0,0 0 0,0 0 0,0 0 0,1 0 0,-1 0 0,0 0 0,0 0 0,1 0 0,-1 0 0,0 0 0,0 0 0,0-1 0,1 1 0,-1 0 0,0 0 1,0 0-1,0 0 0,0 0 0,1-1 0,-1 1 0,0 0 0,0 0 0,0 0 0,0-1 0,0 1 0,0 0 0,1 0 0,-1 0 0,0-1 0,3-19-379,-5-32-346,-2-1 0,-14-71 1,-6-58 426,24 178 355,-1 1 0,1-1 0,1 1 1,-1-1-1,0 1 0,2-6 0,-2 8-23,1 1-1,-1-1 1,0 1-1,1-1 1,-1 0-1,0 1 1,1-1-1,-1 1 1,1-1-1,-1 1 0,1 0 1,-1-1-1,1 1 1,-1-1-1,1 1 1,0 0-1,-1-1 1,1 1-1,0 0 1,-1 0-1,1 0 1,-1-1-1,1 1 1,0 0-1,0 0 1,-1 0-1,1 0 1,0 0-1,-1 0 1,1 0-1,0 0 0,-1 1 1,1-1-1,-1 0 1,1 0-1,0 0 1,-1 1-1,1-1 1,0 1-1,4 1 47,0 0 0,0-1 0,0 1 0,0-1 0,0 0 0,0-1 0,0 1 0,0-1 0,0 0 0,6-1 0,-8 1-41,-1-1 0,1 0 0,0 0 0,-1 0 0,1 0 1,-1-1-1,0 1 0,1-1 0,-1 1 0,0-1 0,0 0 0,0 0 0,0 0 0,0 0 0,0 0 0,-1 0 0,1 0 0,-1-1 0,0 1 0,3-5 0,-2 1 55,0 0 0,-1 1 0,1-1 0,-1 0 0,0 0 0,-1 0 0,1-1 0,-1 1 0,0 0 0,-1 0-1,-1-7 1,2 13-73,1-1 0,-1 1-1,0 0 1,0-1 0,0 1 0,0 0-1,0-1 1,0 1 0,0 0-1,0-1 1,0 1 0,0 0 0,0 0-1,-1-1 1,1 1 0,0 0-1,0-1 1,0 1 0,0 0 0,0 0-1,-1-1 1,1 1 0,0 0-1,0 0 1,0-1 0,-1 1 0,1 0-1,0 0 1,0-1 0,-1 1-1,1 0 1,0 0 0,0 0-1,-1 0 1,1 0 0,0 0 0,-1-1-1,1 1 1,0 0 0,-1 0-1,1 0 1,0 0 0,-1 0 0,1 0-1,0 0 1,-1 0 0,1 0-1,-1 1 1,1 0 0,-1-1 0,1 1 0,-1 0 0,1-1 0,-1 1-1,1 0 1,-1 0 0,1 0 0,0-1 0,0 1 0,-1 0 0,1 0 0,0 0-1,0 0 1,0 1 0,0 3-18,1 1 1,-1-1-1,1 1 0,1 0 1,-1-1-1,1 0 0,0 1 1,0-1-1,1 0 0,-1 0 1,1 0-1,0-1 0,0 1 1,1-1-1,0 1 0,-1-1 0,6 4 1,-7-6-3,1 1 1,-1-1-1,1 0 1,-1-1-1,1 1 1,-1 0-1,1-1 1,0 1-1,0-1 0,0 0 1,0 0-1,0 0 1,0 0-1,0 0 1,0-1-1,1 0 1,-1 1-1,0-1 1,0 0-1,0-1 1,0 1-1,1 0 0,-1-1 1,0 0-1,0 0 1,0 0-1,0 0 1,0 0-1,0-1 1,-1 1-1,5-4 1,-6 5 25,0-1 1,0 1-1,0-1 1,0 0-1,-1 0 1,1 1-1,0-1 1,-1 0-1,1 0 1,0 0-1,-1 0 1,1 0-1,-1 0 1,1 0-1,-1 0 1,0 0-1,1 0 1,-1 0-1,0 0 1,0 0-1,0 0 1,0 0-1,0 0 1,0 0-1,0 0 1,0-1-1,0 1 1,0 0-1,-1 0 1,1 0 0,0 0-1,-1 0 1,1 0-1,-1 0 1,1 0-1,-1 0 1,0 0-1,1 0-1,-1 1-1,1-1 0,0 1 1,0-1-1,0 1 1,-1 0-1,1-1 1,0 1-1,0-1 1,0 1-1,0-1 1,0 1-1,0-1 1,0 1-1,0-1 0,0 1 1,0-1-1,0 1 1,1-1-1,-1 1 1,0 0-1,0-1 1,0 1-1,0-1 1,1 1-1,-1-1 1,0 1-1,1 0 0,-1-1 1,0 1-1,0 0 1,1-1-1,15-12 103,-11 9-55,15-11 25,101-86 134,-101 82-285,-2 0 0,0-1 0,28-41 1,-52 74 15,0 0 0,-5 17 0,9-24 59,0-1 0,1 0 0,-1 1-1,1-1 1,1 1 0,-1 0 0,1-1 0,0 1 0,0 0-1,0-1 1,1 1 0,2 9 0,-2-13-7,0-1-1,0 1 1,0-1 0,0 1 0,1-1-1,-1 1 1,0-1 0,1 0 0,0 1-1,-1-1 1,1 0 0,-1 0 0,1 0-1,0-1 1,0 1 0,0 0 0,-1-1-1,1 1 1,0-1 0,0 1 0,0-1-1,0 0 1,0 0 0,0 0 0,0 0-1,0 0 1,0 0 0,-1-1 0,1 1 0,0-1-1,0 1 1,2-2 0,5-1-16,0 0 1,0 0 0,-1-1-1,1 0 1,9-8 0,-10 7 3,3-2-32,0 0 0,0 0 0,0 1 0,18-6 0,-24 10-28,1-1 0,-1 1 0,0-1 1,0 0-1,-1-1 0,1 1 0,-1-1 0,1 0 0,-1 0 0,0 0 0,-1-1 0,7-8 1,-1-2-109,-1 0 0,0 0-1,6-19 1,1-6-126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12571,'16'-2'787,"-6"0"-140,1 1 0,0 0 1,17 2-1,-26-1-542,-1 0 0,1 0 1,0 0-1,0 1 0,-1-1 0,1 1 0,0-1 0,-1 1 0,1 0 1,-1-1-1,1 1 0,0 0 0,-1 0 0,0 0 0,1 0 0,-1 0 0,0 0 1,1 1-1,-1-1 0,0 0 0,0 1 0,0-1 0,0 1 0,0-1 1,-1 1-1,1-1 0,0 1 0,0 2 0,1 9 54,-2-1 0,0 0 0,0 0 0,-1 1 0,0-1-1,-1 0 1,-6 20 0,-3 24-58,7-29-67,2-19-22,0 0 1,1 0-1,0 0 1,0 0-1,1 0 1,0 0 0,0 0-1,1-1 1,2 14-1,-2-20-4,0 1 0,1-1 0,-1 0 1,0 1-1,0-1 0,1 0 0,-1 0 0,1 0 0,-1 0 0,1 0 1,-1 0-1,1 0 0,0 0 0,-1-1 0,1 1 0,0-1 0,0 1 1,-1-1-1,1 0 0,0 1 0,0-1 0,0 0 0,0 0 1,3-1-1,1 1 5,1-1 1,0 0 0,-1 0-1,1-1 1,9-3-1,-9 2 122,0 0-1,0 0 1,0-1-1,-1 0 1,0 0-1,0 0 1,0-1-1,0 0 1,-1 0-1,1-1 1,-1 1-1,5-9 1,3-8 141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14083,'13'-5'1328,"6"-8"-976,9-2-160,5-6 537,3-4-729,1-3-1817,2-5 1737,0 1-232,-8 0-216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15363,'2'53'1044,"2"1"1,19 88-1,-19-122-818,1-1 1,2 1 0,0-1-1,0-1 1,2 1-1,1-1 1,0-1 0,1 0-1,0 0 1,18 18-1,-26-31-174,1-1-1,-1 1 0,1-1 1,0 0-1,0 0 0,0 0 1,0-1-1,1 1 0,-1-1 1,1 0-1,-1 0 0,1-1 1,0 0-1,0 1 0,0-1 1,-1-1-1,11 1 0,-11-1-15,1-1-1,-1 0 1,0-1-1,1 1 1,-1-1 0,0 1-1,0-1 1,0-1-1,0 1 1,0 0-1,0-1 1,-1 0 0,1 0-1,-1 0 1,0 0-1,0-1 1,0 1-1,0-1 1,3-6 0,4-6-3,-2 0 0,0 0 1,-2 0-1,1-1 1,-2 0-1,6-31 0,-6 21-251,-2 1 1,-1-1-1,-2-51 0,0 75 125,-1 0 0,1 1 1,-1-1-1,1 0 0,-1 0 0,0 1 1,0-1-1,-3-5 0,4 8 56,-1 0 0,1-1 1,0 1-1,0 0 0,-1-1 0,1 1 1,0 0-1,-1-1 0,1 1 0,0 0 1,-1 0-1,1-1 0,-1 1 0,1 0 1,0 0-1,-1 0 0,1 0 0,-1-1 1,1 1-1,-1 0 0,1 0 0,0 0 1,-2 0-1,1 0 3,1 1-1,-1-1 1,0 1 0,0-1 0,0 1-1,0-1 1,1 1 0,-1-1 0,0 1-1,1 0 1,-1-1 0,0 1 0,1 0 0,-1-1-1,1 1 1,-1 1 0,-10 18-322,-1 6 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0 709 11891,'3'1'100,"0"0"1,0 0 0,0 0 0,0 0 0,0-1 0,0 1-1,0-1 1,0 0 0,0 0 0,1 0 0,-1 0 0,0-1 0,0 1-1,0-1 1,0 0 0,0 0 0,0 0 0,0 0 0,-1 0-1,1-1 1,0 1 0,-1-1 0,1 0 0,-1 0 0,1 0 0,-1 0-1,0 0 1,0 0 0,0 0 0,0-1 0,0 0 0,0 1-1,1-5 1,6-7 51,-2-1 0,0 0 0,0-1-1,-2 1 1,0-1 0,0 0 0,-2 0-1,0-1 1,1-18 0,-7 19-64,3 15-84,0 1 1,0 0-1,0 0 1,0 0-1,0-1 1,0 1-1,-1 0 1,1 0-1,0 0 0,0 0 1,0 0-1,0-1 1,0 1-1,-1 0 1,1 0-1,0 0 1,0 0-1,0 0 0,-1 0 1,1 0-1,0 0 1,0 0-1,0 0 1,0 0-1,-1 0 1,1 0-1,0 0 0,0 0 1,0 0-1,-1 0 1,1 0-1,0 0 1,0 0-1,0 0 0,-1 0 1,1 0-1,0 0 1,0 0-1,-2 2 19,1-1 0,0 0 0,0 0 0,-1 1 0,1-1-1,0 1 1,0-1 0,1 1 0,-1-1 0,0 1 0,0-1-1,1 1 1,-1 0 0,0 2 0,-1 4 69,0 0 1,1 0-1,0 0 0,0 1 0,1-1 0,0 0 1,1 0-1,-1 0 0,2 0 0,-1 0 1,1 0-1,5 14 0,-7-21-75,1 0 0,-1 0 0,1 0 0,-1 0 0,1 0 0,0 0 0,0-1 0,-1 1 0,1 0 0,0 0 0,0 0 0,0-1 0,0 1 0,0 0 0,0-1 0,0 1 0,0-1 0,0 1 0,0-1 0,0 0 0,0 1 0,1-1 0,-1 0 0,2 0 0,-1 0-4,1 0-1,-1-1 1,0 1-1,0-1 0,0 0 1,0 0-1,0 0 1,0 0-1,0 0 1,0 0-1,0-1 1,2-1-1,3-3-15,0-1 1,-1 0-1,1 0 0,-2 0 0,7-10 1,-2 0-79,-1-1 0,0 0 0,-1 0 0,-1-1 0,-1 0 0,-1 0 0,6-38 0,-12 47 35,-2 13 81,-5 17 101,7-13-85,-2 7 58,1-1 1,1 0-1,0 26 1,1-37-101,0 0 1,0 1 0,0-1-1,1 0 1,-1 1 0,1-1 0,-1 0-1,1 1 1,0-1 0,0 0-1,0 0 1,0 0 0,0 0 0,1 0-1,-1 0 1,1 0 0,-1 0 0,1-1-1,0 1 1,-1 0 0,1-1-1,0 1 1,0-1 0,0 0 0,0 0-1,0 0 1,1 0 0,-1 0-1,2 1 1,4-1-25,0 0 1,-1-1-1,1 0 0,0 0 1,-1 0-1,1-1 0,0 0 1,-1-1-1,1 0 0,-1 0 1,0 0-1,1-1 0,10-6 1,9-6-177,0-1 0,26-23 0,-7 7-224,-45 31 400,0 0 0,0 1 0,0-1 0,0 0 1,0 0-1,0 1 0,0-1 0,0 1 0,0-1 1,0 1-1,0 0 0,1-1 0,-1 1 0,0 0 1,0 0-1,1 0 0,-1 0 0,0 0 0,0 0 1,1 0-1,1 1 0,-2 0 6,1 0 0,-1 0 1,0 1-1,1-1 0,-1 0 0,0 1 0,0-1 1,0 1-1,0-1 0,0 1 0,0 0 1,-1-1-1,1 1 0,0 2 0,0-2 24,-1 0-1,1 1 1,0-1 0,1 0 0,-1 0-1,0 0 1,0 0 0,1 0-1,0 0 1,-1 0 0,1-1-1,3 4 1,-3-4-5,-1-1 1,0 0-1,0 0 0,0 1 0,0-1 1,0 0-1,0 0 0,0 0 1,1 0-1,-1 0 0,0-1 1,0 1-1,0 0 0,0 0 1,0-1-1,0 1 0,0 0 1,0-1-1,0 0 0,0 1 1,0-1-1,0 1 0,0-1 1,0 0-1,0 0 0,-1 1 1,1-1-1,0 0 0,0 0 1,0-2-1,6-5 25,-1 0 0,0-1-1,-1 1 1,1-1 0,-2-1 0,1 1 0,-2-1 0,1 0 0,2-12-1,-3 6 32,0 1-1,-1 0 0,-1-1 0,0 0 0,-3-22 0,3 42-28,0-1 1,1 0-1,-1 0 1,1 1-1,0-1 1,0 0-1,0-1 0,0 1 1,0 0-1,0-1 1,1 1-1,-1-1 1,1 1-1,0-1 1,0 0-1,0 0 1,0-1-1,3 3 1,2 0-15,-1 0 1,1-1-1,0 0 1,-1 0-1,2-1 1,-1 0-1,16 2 1,-8-3-22,-1-2-1,0 0 1,1-1-1,-1-1 1,0 0-1,-1-1 1,1 0 0,-1-1-1,26-13 1,-14 4-55,-2-1 0,1-1 0,-2 0 0,29-28 0,-44 36 28,0 0 0,0-1 0,0 0 0,-1 0 1,-1-1-1,7-13 0,-11 20 21,-1 0 0,0 0 0,1 0 0,-2 0 0,1-1-1,0 1 1,-1 0 0,1 0 0,-1-1 0,0 1 0,0-6 0,-1 7 6,1 0-1,-1 0 1,0-1 0,0 2 0,0-1-1,0 0 1,0 0 0,0 0 0,0 0 0,-1 1-1,1-1 1,0 0 0,-1 1 0,0-1-1,1 1 1,-1 0 0,0 0 0,0-1 0,1 1-1,-3-1 1,-2 0 14,0 0 0,0 0 0,0 0 0,0 0-1,0 1 1,0 0 0,0 0 0,0 1 0,-1 0-1,1 0 1,0 0 0,-9 2 0,6 0 4,1 0 0,-1 0 0,1 1 0,0 0 0,0 0 0,0 1 1,0 0-1,-12 9 0,15-9-9,0 0 1,0 0-1,1 0 0,0 0 1,0 1-1,0 0 1,0 0-1,1 0 0,-1 0 1,1 0-1,1 1 1,-4 7-1,5-8-5,0-1 0,0 0-1,0 1 1,1 0 0,0-1 0,0 1-1,0-1 1,0 1 0,1-1 0,-1 1-1,1-1 1,0 1 0,1-1 0,-1 0-1,1 1 1,0-1 0,0 0 0,3 4-1,-1-1-17,1 0-1,0 0 0,1 0 0,0-1 1,0 0-1,0 0 0,1-1 0,0 0 1,0 0-1,0 0 0,1-1 1,0 0-1,-1 0 0,1-1 0,1 0 1,14 3-1,-12-4-30,0 0 0,0-1 1,0 0-1,0-1 0,0 0 0,0-1 1,1 0-1,-1-1 0,-1 0 0,1-1 1,0 0-1,16-8 0,30-18-109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207 131 15755,'-3'0'96,"1"-1"-1,-1 1 1,0 0 0,0 0-1,1 0 1,-1 0-1,0 0 1,1 0-1,-1 1 1,0-1-1,1 1 1,-1 0-1,1 0 1,-1 0 0,1 0-1,-1 0 1,1 1-1,0-1 1,-1 1-1,1-1 1,0 1-1,0 0 1,0 0-1,0 0 1,1 0 0,-1 0-1,1 0 1,-1 0-1,1 1 1,-1-1-1,1 1 1,0-1-1,0 1 1,1-1-1,-1 1 1,0 2 0,0-1-53,1 1-1,-1-1 1,1 0 0,0 0 0,0 0 0,1 0 0,-1 1 0,1-1 0,0 0 0,0 0 0,1 0 0,-1 0 0,1 0 0,0-1 0,0 1 0,0 0 0,0-1 0,0 1 0,1-1 0,0 0 0,0 0 0,0 0 0,3 3 0,-4-5-40,-1 0 0,1 0-1,-1 0 1,1 0 0,0 0 0,0 0 0,-1 0 0,1 0 0,0 0 0,0-1 0,0 1 0,0-1 0,0 0 0,0 1 0,0-1 0,0 0 0,0 0-1,0 0 1,0-1 0,0 1 0,0 0 0,0-1 0,0 1 0,0-1 0,0 0 0,-1 0 0,1 1 0,0-1 0,0 0 0,-1-1 0,1 1 0,0 0-1,-1 0 1,1-1 0,-1 1 0,0-1 0,2-1 0,0-1 6,-1 0-1,1 0 1,-1 0-1,0-1 1,0 1 0,0 0-1,0-1 1,-1 0-1,0 1 1,0-1-1,0 0 1,0 1 0,-1-1-1,0-9 1,-1 9 5,0 0 1,0 0-1,0 0 1,0 0 0,-1 0-1,0 0 1,0 0-1,0 0 1,-1 1 0,1-1-1,-1 1 1,0 0-1,-1-1 1,1 1 0,-1 1-1,0-1 1,1 1-1,-2-1 1,1 1-1,0 0 1,-1 0 0,1 1-1,-1 0 1,0-1-1,0 1 1,0 1 0,0-1-1,0 1 1,0 0-1,0 0 1,0 1 0,0-1-1,-1 1 1,1 0-1,0 0 1,0 1-1,-1 0 1,1 0 0,0 0-1,0 0 1,0 1-1,0 0 1,0 0 0,1 0-1,-1 1 1,1 0-1,-1-1 1,-6 7 0,5-3-9,1 0 1,0 0 0,0 0-1,0 0 1,1 1-1,0-1 1,1 1 0,-1 0-1,1 1 1,0-1 0,1 0-1,0 1 1,-2 14 0,3-18-11,0 0 0,1 1 1,0-1-1,0 0 0,0 0 1,1 1-1,-1-1 0,1 0 0,0 0 1,0 0-1,0 1 0,1-1 1,-1-1-1,1 1 0,0 0 1,0 0-1,1-1 0,-1 1 0,1-1 1,0 0-1,-1 1 0,1-1 1,1 0-1,-1-1 0,0 1 1,6 3-1,-5-5 0,-1 1 0,1 0 0,-1-1 0,1 0 0,0 0 0,0 0 0,-1 0 0,1 0 0,0-1 0,0 0 0,0 1 0,0-2 0,0 1 0,0 0 0,-1-1 0,1 0 0,0 1 0,4-3 1,-3 1 0,1-1 1,0 0 0,-1 0 0,0 0-1,0-1 1,0 0 0,0 0 0,0 0 0,-1-1-1,7-8 1,-6 7 19,0 0-1,-1-1 1,0 0-1,0 0 1,0 0-1,-1 0 1,0-1 0,-1 1-1,1-1 1,-2 0-1,1 1 1,-1-1-1,0 0 1,0 0-1,-1 0 1,0 0-1,-1 0 1,-1-9 0,2 17-13,0-1 1,0 0 0,0 0 0,-1 1 0,1-1-1,0 0 1,0 0 0,-1 1 0,1-1 0,0 0-1,-1 1 1,1-1 0,-1 0 0,1 1 0,0-1-1,-1 1 1,0-1 0,1 0 0,-1 1 0,1 0-1,-1-1 1,0 1 0,1-1 0,-1 1 0,0 0 0,1-1-1,-1 1 1,0 0 0,0 0 0,1-1 0,-1 1-1,0 0 1,0 0 0,-1 0 0,1 1 0,0-1 0,0 1 0,0-1 0,0 1 0,0 0 0,0 0 0,0-1 0,0 1 0,0 0 0,0 0 0,0 0 0,1 0 0,-1 0 0,0 0 0,1 0 0,-1 0 0,1 0 0,-1 1 0,1-1 0,-1 2 0,-2 10-4,0 0 0,2 0 0,-1 0-1,2 0 1,-1 0 0,2 0 0,0 0 0,0 0 0,2 0-1,3 15 1,-5-27-2,-1 1-1,1 0 1,0-1-1,-1 1 1,1 0-1,0-1 1,0 1-1,0-1 1,0 0-1,2 2 1,-3-2 0,1-1 0,-1 1 0,1-1 0,-1 0-1,1 0 1,-1 1 0,1-1 0,-1 0 0,1 0 0,0 1 0,-1-1 0,1 0 0,-1 0 0,1 0 0,-1 0 0,1 0 0,0 0 0,-1 0 0,1 0 0,-1 0 0,2 0 0,0-1-1,-1 0 1,1 0-1,-1 0 0,1 0 1,-1-1-1,1 1 1,-1 0-1,1-1 1,-1 1-1,0-1 0,0 1 1,0-1-1,0 1 1,0-1-1,0 0 0,0 0 1,0-2-1,4-10 8,0 0 1,-1-1-1,-1 0 0,0 1 0,-1-1 0,-1 0 0,0-21 1,-2 26-119,1 0 1,-2 1-1,1-1 1,-1 0 0,-1 0-1,1 1 1,-2-1 0,1 1-1,-2 0 1,1 0 0,-12-17-1,-2 10-1679,8 13 1073,10 3 700,0 0 1,0 0 0,0 0 0,-1 0 0,1 0-1,0 0 1,0 0 0,0 0 0,-1 1 0,1-1-1,0 0 1,0 0 0,0 0 0,0 0 0,0 0-1,-1 1 1,1-1 0,0 0 0,0 0 0,0 0-1,0 1 1,0-1 0,0 0 0,0 0 0,0 0-1,0 1 1,0-1 0,0 0 0,0 0 0,0 0-1,0 1 1,0-1 0,0 0 0,0 0 0,0 1-1,0-1 1,0 0 0,3 12-820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1113 88 14091,'5'-16'859,"-3"11"-663,0 0-1,0 0 0,-1 0 1,0 0-1,0 0 1,0-1-1,-1 1 0,1-1 1,-1 1-1,-1-10 1,1 15-174,0 0 0,0 0 0,0-1 0,-1 1 0,1 0 0,0 0 0,0 0 0,0-1 1,0 1-1,0 0 0,0 0 0,0 0 0,0-1 0,-1 1 0,1 0 0,0 0 0,0 0 0,0 0 1,0 0-1,0-1 0,-1 1 0,1 0 0,0 0 0,0 0 0,0 0 0,-1 0 0,1 0 0,0 0 0,0 0 1,0 0-1,-1 0 0,1 0 0,0 0 0,0 0 0,-1 0 0,1 0 0,0 0 0,0 0 0,0 0 1,-1 0-1,1 0 0,0 0 0,0 0 0,0 0 0,-1 0 0,1 0 0,0 0 0,0 0 0,0 1 1,0-1-1,-1 0 0,1 0 0,0 0 0,0 1 0,-10 10 572,9-9-519,-16 22 367,1 1 1,-12 29-1,-4 7-191,-378 621 341,19-162-253,390-518-339,-77 87 28,67-77-79,-1-2 0,0 0 0,0 0-1,-1-1 1,-19 10 0,30-18 10,0 0 0,1 0-1,-1 0 1,0 0 0,0-1 0,0 1 0,0-1-1,0 1 1,0-1 0,0 0 0,0 0 0,0 0 0,-3 0-1,4 0 8,0 0-1,1-1 0,-1 1 1,0 0-1,1-1 0,-1 1 1,1-1-1,-1 1 0,0-1 1,1 1-1,-1-1 0,1 1 1,-1-1-1,1 1 0,0-1 1,-1 1-1,1-1 0,0 0 1,-1 1-1,1-1 0,0 0 1,0 1-1,-1-1 0,1 0 0,0 0 1,0-6-110,0 0-1,0 1 1,1-1 0,0 0 0,0 1 0,3-10 0,28-111-761,-12 49 335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0 959 12619,'0'1'42,"0"-1"1,0 1-1,0-1 0,0 1 1,0-1-1,0 1 1,0-1-1,0 1 0,0-1 1,0 1-1,0-1 1,1 1-1,-1-1 1,0 1-1,0-1 0,0 0 1,1 1-1,-1-1 1,0 1-1,0-1 1,1 1-1,-1-1 0,0 0 1,1 1-1,-1-1 1,1 0-1,-1 1 0,1-1-10,0 0-1,0 0 0,-1 0 0,1 0 0,0-1 0,-1 1 0,1 0 0,0 0 0,-1 0 1,1-1-1,0 1 0,-1 0 0,1-1 0,-1 1 0,1-1 0,0 1 0,0-1 0,29-31 302,-22 23-147,63-79 266,106-169 1,-134 190-353,200-338 265,-238 396-357,7-14 17,1 1 0,17-21 0,-18 32-4,-12 11-21,1 0 1,-1 0-1,0 0 0,0 0 1,0 0-1,1 0 0,-1 0 1,0 0-1,0 0 0,0 0 1,1 0-1,-1 0 1,0 1-1,0-1 0,0 0 1,0 0-1,1 0 0,-1 0 1,0 0-1,0 1 0,0-1 1,0 0-1,0 0 0,0 0 1,1 1-1,-1-1 0,0 0 1,0 0-1,0 0 1,0 1-1,0-1 0,0 0 1,0 0-1,0 0 0,0 1 1,0-1-1,0 0 0,0 0 1,-3 38 8,3-36-9,-8 55-34,2 0 0,3 1 0,7 98 0,-2-135-20,2 0 0,1 0 0,0-1 0,1 1 0,16 32 0,-16-40 25,2-1-1,-1 0 1,1 0-1,1 0 1,0-1-1,1 0 1,0-1-1,1 0 1,16 12-1,-16-15-8,0-1 0,1 0 0,14 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14067,'-66'125'965,"6"2"-1,5 3 1,-38 141-1,90-260-920,-22 87 358,23-83-301,0-1 0,1 0 1,0 0-1,3 27 0,-2-39-89,0 0 0,0 0-1,1 0 1,-1 0 0,0 0-1,1 0 1,0 0 0,-1 0-1,1 0 1,0 0 0,0 0-1,0-1 1,0 1 0,1 0-1,-1-1 1,0 1 0,1-1-1,-1 1 1,1-1 0,-1 0-1,1 0 1,0 1 0,0-1-1,-1 0 1,1-1 0,0 1-1,0 0 1,0 0 0,0-1-1,0 1 1,0-1 0,0 0-1,0 1 1,0-1 0,4 0-1,3-1-1,1 0-1,0-1 0,0 0 1,-1-1-1,1 0 0,11-5 1,68-32-552,121-75 1,-157 85-743,-14 5 925,-1-2 0,-1-1 0,-1-2 1,37-41-1,8-10-592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9 523 15475,'-1'2'69,"0"0"-1,0 0 1,0 0-1,0 1 1,0-1-1,1 0 1,-1 0-1,1 1 1,-1-1-1,1 1 1,0-1-1,0 0 1,0 1-1,0-1 1,1 0-1,-1 1 1,1-1-1,-1 0 1,3 5-1,20 49 72,-18-45 51,5 11-54,0-1 1,1 0 0,1-1 0,1 0-1,1 0 1,25 25 0,-37-43-94,0 1 0,1-1 0,-1 0 0,1-1 0,0 1 0,-1 0-1,1-1 1,0 0 0,0 1 0,0-1 0,0 0 0,0 0 0,0-1 0,0 1 0,1-1 0,-1 1 0,0-1 0,0 0 0,5-1 0,-2 0 26,-1-1 0,0 1 0,0-1 0,1 0 0,-1-1 0,-1 1 0,1-1 0,0 0 0,-1 0 0,7-6 0,7-9 195,-1 0-1,-1-1 1,28-42 0,-41 55-227,24-34 104,-2-2 0,-2-1 0,-2-1 0,-1-1-1,-3-1 1,15-59 0,-30 97-135,0-1 0,-1 0 0,1 0 0,-2 0 0,1 0-1,-1-1 1,-2-9 0,2 19-7,0 0 0,0-1 0,0 1 1,0 0-1,0 0 0,0-1 0,0 1 0,0 0 0,0-1 0,0 1 1,0 0-1,0 0 0,-1-1 0,1 1 0,0 0 0,0 0 0,0-1 1,0 1-1,0 0 0,-1 0 0,1-1 0,0 1 0,0 0 0,-1 0 1,1 0-1,0 0 0,0-1 0,-1 1 0,1 0 0,0 0 1,0 0-1,-1 0 0,1 0 0,0 0 0,0 0 0,-1 0 0,1 0 1,0 0-1,-1 0 0,1 0 0,0 0 0,-1 0 0,1 0 0,0 0 1,0 0-1,-1 0 0,1 0 0,0 0 0,-1 0 0,-9 12-2,7-4-3,0-1 0,0 1 1,1 0-1,0 0 0,1-1 0,0 2 0,0-1 0,1 0 0,-1 0 0,2 0 0,-1 0 0,4 14 0,-2-9-4,2 0-1,-1 0 1,2 0 0,-1-1 0,2 1-1,0-1 1,8 13 0,-10-20 4,0 0 0,-1 0 1,2 0-1,-1 0 0,1-1 0,-1 0 1,1 0-1,0 0 0,1-1 0,-1 1 1,0-1-1,10 3 0,-11-4 7,0-1-1,1 0 0,-1 0 0,0 0 0,1-1 1,-1 0-1,1 0 0,0 0 0,-1 0 0,1 0 0,-1-1 1,0 0-1,1 0 0,-1 0 0,0-1 0,1 1 1,-1-1-1,5-3 0,-1 0 20,-1-1 0,0 1-1,1-1 1,-2-1 0,1 1 0,-1-1-1,0-1 1,0 1 0,-1-1 0,0 0-1,0 0 1,-1 0 0,0-1 0,-1 1 0,0-1-1,3-11 1,-2 1 62,0 0 0,-1-1-1,-1 1 1,-1-1 0,-1 0-1,-3-33 1,1 41-119,0-1 1,0 1-1,-1 0 0,-1 0 1,0 0-1,-1 0 0,0 1 1,-1 0-1,0 0 0,0 0 0,-1 1 1,-1 0-1,0 0 0,0 1 1,-1 0-1,0 1 0,-11-9 0,18 16-64,0 0-1,-1 0 0,1 0 0,0 0 0,-1 0 1,1 0-1,0 0 0,-1 1 0,1 0 0,-1-1 0,1 1 1,-4 0-1,6 0 35,-1 0 1,0 0-1,1 0 0,-1 1 1,1-1-1,-1 0 0,1 0 1,-1 0-1,1 1 0,-1-1 1,1 0-1,-1 0 0,1 1 1,-1-1-1,1 0 0,-1 1 1,1-1-1,0 1 0,-1-1 1,1 1-1,-1 0 1,1 0-69,0 0 0,-1 0 0,1 0 0,0 0 0,0 0 0,0 0 0,0 0 0,0 0 0,0 0 0,1 0 0,-1 0 0,0 0 0,0 0 0,1 0 1,-1 0-1,1 1 0,2 4-71,0-1 0,1 0 1,0-1-1,-1 1 0,1 0 1,1-1-1,-1 0 1,8 5-1,22 15-802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76 182 15147,'0'0'32,"0"0"-1,0 0 0,0 0 0,1-1 1,-1 1-1,0 0 0,0 0 1,0 0-1,1-1 0,-1 1 1,0 0-1,0-1 0,0 1 0,0 0 1,0 0-1,0-1 0,0 1 1,0 0-1,0 0 0,1-1 1,-1 1-1,0 0 0,0-1 1,-1 1-1,1 0 0,0 0 0,0-1 1,0 1-1,0 0 0,0-1 1,0 1-1,0 0 0,0 0 1,0-1-1,-1 1 0,1 0 0,0 0 1,0-1-1,0 1 0,0 0 1,-1 0-1,1 0 0,0-1 1,0 1-1,-1 0 0,1 0 1,0 0-1,0 0 0,-1 0 0,1-1 1,0 1-1,-1 0 0,1 0 1,0 0-1,0 0 0,-1 0 1,1 0-1,0 0 0,-1 0 0,-1 0 26,0 0 0,0 0-1,0-1 1,-1 2-1,1-1 1,0 0-1,0 0 1,-4 2-1,3-1 24,0 0-1,0 1 0,1-1 1,-1 1-1,0-1 0,1 1 1,-1 0-1,1 0 0,0 0 1,-1 1-1,1-1 0,0 0 1,0 1-1,1 0 0,-1-1 1,0 1-1,1 0 0,0 0 1,0 0-1,0 0 0,0 0 1,0 0-1,0 0 0,1 0 1,-1 0-1,1 0 0,0 0 1,0 0-1,1 6 0,-1-2-21,1 0-1,1 1 0,-1-1 1,1 0-1,0 0 0,1 0 0,0 0 1,0-1-1,0 1 0,1-1 0,8 11 1,-9-13-34,0 0 0,1 0 0,0-1 1,-1 1-1,1-1 0,0 0 0,0 0 1,1 0-1,-1-1 0,1 1 0,-1-1 1,1 0-1,0-1 0,0 1 0,0-1 1,0 0-1,0 0 0,0 0 0,0-1 0,0 0 1,0 0-1,0 0 0,0 0 0,0-1 1,0 0-1,0 0 0,0 0 0,0-1 1,-1 0-1,1 0 0,0 0 0,-1 0 1,1-1-1,-1 0 0,0 0 0,0 0 1,0 0-1,0 0 0,-1-1 0,1 0 0,-1 0 1,0 0-1,0 0 0,-1 0 0,5-8 1,-3 2 2,0 0 1,-1 1-1,0-1 0,0-1 1,-1 1-1,0 0 1,-1-1-1,0 1 1,-1-1-1,0 1 0,-1-1 1,0 1-1,0 0 1,-1-1-1,-1 1 1,-5-15-1,5 18-92,0-1 1,0 1-1,0 0 0,-1 0 1,-1 1-1,1-1 1,-1 1-1,0 0 0,0 0 1,-1 1-1,0-1 0,0 1 1,0 0-1,0 1 0,-1 0 1,0 0-1,0 0 1,0 1-1,0 0 0,0 0 1,-1 1-1,-10-3 0,5 4-457,10 4-557,4-3 976,0 1 0,0 0 0,0-1 0,0 1 0,1-1 0,-1 1 1,0-1-1,0 0 0,0 1 0,0-1 0,1 0 0,-1 0 0,0 0 1,2 0-1,1 1-3,1-1 0,-1 0 0,1-1 1,-1 1-1,1-1 0,-1 0 0,1 0 0,6-3 1,16-10-436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80 11658,'-4'-18'978,"3"11"-697,0 0 0,0 1 0,-1-1 0,0 1 0,0 0 0,-1-1 1,-4-6-1,7 13-254,0 0 0,0-1 1,0 1-1,0 0 0,0 0 1,0 0-1,0 0 0,0 0 1,0 0-1,0 0 0,0-1 1,0 1-1,0 0 0,0 0 1,0 0-1,-1 0 0,1 0 0,0 0 1,0 0-1,0 0 0,0 0 1,0 0-1,0-1 0,0 1 1,0 0-1,-1 0 0,1 0 1,0 0-1,0 0 0,0 0 1,0 0-1,0 0 0,0 0 1,0 0-1,-1 0 0,1 0 1,0 0-1,0 0 0,0 0 1,0 0-1,0 0 0,0 0 1,0 0-1,-1 0 0,1 0 1,0 1-1,0-1 0,0 0 1,0 0-1,0 0 0,0 0 1,0 0-1,0 0 0,-1 0 1,1 0-1,0 0 0,0 0 1,0 0-1,0 1 0,0-1 1,-3 12 726,3 19-15,6 9-205,1 0 0,2-1 0,1 0 0,29 69 0,-35-98-450,1-1 0,-1 0 0,2-1 0,-1 1 0,1-1 0,1 0 0,-1 0 0,1-1 0,9 7 0,-14-12-69,1 0 0,0 0 0,-1 0 0,1 0 1,0-1-1,0 1 0,0-1 0,0 0 0,0 0 1,1 0-1,-1 0 0,0-1 0,0 1 0,1-1 0,-1 0 1,0 0-1,0 0 0,1 0 0,-1-1 0,0 1 1,0-1-1,1 0 0,-1 0 0,0 0 0,0 0 1,0-1-1,0 1 0,0-1 0,0 0 0,-1 0 0,5-3 1,-1 0-5,-1 0 0,0 0 0,0-1 0,0 0 0,-1 0 1,0 0-1,0 0 0,3-8 0,2-7-2,8-28 0,-2 7-26,-15 41 15,0 1 1,0 0-1,0 0 0,1-1 1,-1 1-1,0 0 0,0-1 0,0 1 1,1 0-1,-1 0 0,0-1 1,0 1-1,1 0 0,-1 0 1,0 0-1,1-1 0,-1 1 0,0 0 1,1 0-1,-1 0 0,0 0 1,1 0-1,-1 0 0,0 0 1,1 0-1,-1 0 0,0 0 0,1 0 1,-1 0-1,0 0 0,1 0 1,-1 0-1,0 0 0,1 0 1,-1 0-1,0 0 0,1 0 0,-1 1 1,0-1-1,1 0 0,-1 0 1,0 0-1,0 1 0,1-1 1,-1 0-1,0 0 0,0 1 0,1-1 1,-1 0-1,0 0 0,0 1 1,0-1-1,0 0 0,1 1 1,-1-1-1,0 1 0,15 21-26,-13-19 17,10 14-27,0 0-1,25 26 1,-34-40-42,1 1 1,-1-1-1,1 0 1,0 0-1,0 0 1,0-1-1,0 1 1,1-1-1,-1 0 0,0 0 1,1 0-1,0-1 1,-1 0-1,1 1 1,0-2-1,0 1 1,8 0-1,-11-2 54,0 1-1,0 0 1,0-1-1,0 1 1,0-1-1,0 0 1,0 0-1,0 0 1,0 0-1,0 0 1,-1 0-1,1 0 1,0-1-1,-1 1 1,1 0-1,-1-1 1,1 0-1,-1 1 1,0-1-1,0 0 1,1-2-1,13-24-341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15403,'0'-16'1297,"1"13"-977,2 3-144,6 7 624,1 7-280,3 11-296,3 6-144,5 14-32,2 3 40,6 8 40,-4 0 24,6 0 8,-3-4-24,2-8 8,-1-9-136,-2-17 80,-2-16-40,-4-28-40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27 714 12347,'-1'-4'440,"-8"-21"913,3 20-800,1 13 57,2 5-309,2-1 0,0 1-1,0 0 1,1-1 0,1 1-1,0 0 1,0 0 0,7 20-1,-6-21-170,15 65 146,3-1 1,3-1 0,4-1-1,3-1 1,3-1 0,4-2 0,2-2-1,3-1 1,61 72 0,-95-128-211,-3-5-19,-1 0 1,1 0-1,1 0 1,-1-1-1,1 0 1,7 6 0,-12-11-45,-1 0 1,0 0 0,0 1 0,0-1-1,0 0 1,1 0 0,-1 0 0,0 1 0,0-1-1,0 0 1,1 0 0,-1 0 0,0 0-1,0 0 1,1 0 0,-1 0 0,0 0 0,0 0-1,1 1 1,-1-1 0,0 0 0,0 0-1,1 0 1,-1 0 0,0-1 0,0 1-1,1 0 1,-1 0 0,0 0 0,0 0 0,1 0-1,-1 0 1,0 0 0,0 0 0,1 0-1,-1-1 1,-2-9 60,-12-17-22,-10-6-89,-1 2 0,-35-33 0,-64-52-333,119 111 365,-168-140-689,172 145 702,1-1 1,0 1-1,-1 0 1,1 0-1,-1 0 1,1 0-1,0-1 1,-1 1-1,1 0 1,0 0-1,0-1 1,-1 1-1,1 0 1,0 0-1,-1-1 1,1 1-1,0 0 1,0-1-1,0 1 1,-1 0-1,1-1 1,0 1-1,0 0 1,0-1-1,0 1 1,0-1-1,0 1 1,0 0-1,0-1 1,0 1-1,0-1 1,0 1-1,0 0 1,0-1-1,0 1 1,0-1-1,0 1 1,0 0-1,0-1 1,1 1-1,-1 0 1,0-1 0,0 1-1,0 0 1,1-1-1,-1 1 1,0 0-1,0-1 1,1 1-1,-1 0 1,0 0-1,1-1 1,-1 1-1,0 0 1,1 0-1,-1 0 1,0-1-1,1 1 1,-1 0-1,0 0 1,1 0-1,-1 0 1,1 0-1,-1 0 1,27-3 28,28 3-404,0-3 0,78-15 0,-106 13-163,0-2 1,0-1-1,-1-1 0,0-1 0,0-1 0,43-27 0,-60 31 239,1 0-1,-1 0 1,0-1 0,-1 0-1,0 0 1,0-1 0,11-17-1,-16 21 218,0 0-1,0 0 0,0-1 0,-1 1 0,0-1 0,0 0 1,-1 0-1,1 0 0,-1 1 0,0-1 0,-1 0 0,0 0 0,0-1 1,0 1-1,0 0 0,-3-9 0,3 13 112,-1-1 0,0 1-1,1 0 1,-1 0 0,0 0 0,0 0 0,0 0-1,0 0 1,0 1 0,0-1 0,-1 0-1,-2-2 1,3 3 23,0 1-1,1-1 1,-1 0-1,0 1 0,0 0 1,0-1-1,0 1 1,0 0-1,0-1 1,0 1-1,0 0 1,1 0-1,-1 0 0,0 0 1,0 0-1,0 0 1,0 0-1,0 0 1,0 0-1,-2 1 1,1 0 57,-1 0 0,1 0 0,-1 1 0,1-1 1,0 1-1,0 0 0,-1-1 0,1 1 1,0 0-1,1 0 0,-1 1 0,0-1 1,1 0-1,-1 1 0,1-1 0,-1 0 1,0 5-1,-3 6 240,1 0-1,1 0 1,0 0 0,1 0 0,-1 17-1,2-21-143,1 0 0,0 0-1,1 1 1,0-1 0,0 0 0,1 0-1,0 0 1,5 12 0,-6-20-179,-1 0 0,0 1 0,1-1 0,-1 0 0,1 0 1,0 1-1,-1-1 0,1 0 0,0 0 0,-1 0 0,1 0 0,0 0 0,0 0 1,0 0-1,0 0 0,0 0 0,0-1 0,0 1 0,1 0 0,-1-1 1,0 1-1,0 0 0,0-1 0,1 0 0,-1 1 0,0-1 0,1 0 1,-1 0-1,0 1 0,1-1 0,-1 0 0,0 0 0,0 0 0,1-1 1,-1 1-1,0 0 0,1 0 0,-1-1 0,0 1 0,0-1 0,1 1 1,-1-1-1,0 0 0,0 1 0,0-1 0,0 0 0,0 0 0,2-1 1,3-3 4,-1 0 1,0-1-1,0 1 1,-1-1-1,1 0 1,-1 0-1,5-10 1,-3 1-5,0 0 1,-1 0 0,0-1-1,-1 1 1,-1-1-1,1-23 1,-3 28-47,-1 0 0,0 0-1,0 0 1,-1 1 0,-1-1-1,0 0 1,0 0 0,-1 1 0,0 0-1,-7-14 1,5 17-87,1 9-12,3 12-37,3-9 83,-1 1 1,1 0-1,0 0 1,0 0-1,0-1 1,1 1-1,0-1 1,0 0 0,1 0-1,-1 0 1,1 0-1,0-1 1,5 5-1,-7-7 17,-1-1-1,1 0 1,0 1-1,0-1 1,-1 0-1,1 0 0,0 0 1,0 0-1,0-1 1,0 1-1,0-1 0,1 1 1,-1-1-1,0 1 1,0-1-1,0 0 1,0 0-1,1 0 0,-1 0 1,0-1-1,0 1 1,0-1-1,0 1 0,0-1 1,0 0-1,0 1 1,0-1-1,0 0 1,0 0-1,0-1 0,0 1 1,-1 0-1,1 0 1,0-1-1,-1 1 0,1-1 1,-1 0-1,0 1 1,2-4-1,6-7-305,0-1-1,-1 0 1,-1-1-1,0 0 1,-1 0-1,0 0 1,-1-1-1,-1 0 1,0 0-1,3-28 1,-5 18 156,0-1-1,-2 0 1,-1 0 0,-1 1 0,-9-44 0,8 56 400,0 1-1,0-1 1,-2 1 0,1 0 0,-1 0-1,-1 1 1,-14-22 0,20 32-123,-1 0 0,0 0 0,0 0 1,0 0-1,0 0 0,0 0 0,0 0 0,0 0 1,-1 0-1,1 0 0,0 0 0,0 1 1,-1-1-1,-1 0 0,2 1-30,1 0 0,-1 0 0,0 0 0,1 0 0,-1 0 0,1 0 0,-1 0 0,1 0 0,-1 1 0,1-1 0,-1 0 0,1 0 0,-1 1 0,1-1 0,0 0 0,-1 1 0,1-1 0,-1 0 0,1 1 0,0-1 0,-1 0 0,1 1 0,0-1 0,-1 1 0,1 0 0,-2 3 111,0 0-1,1 0 0,0 0 0,0 0 0,0 0 0,0 0 0,1 0 0,0 6 0,0 9 59,1 0 0,1 0-1,1 0 1,0 0 0,1-1-1,1 1 1,1-1 0,1 0-1,1-1 1,13 24-1,-17-34-164,1 0-1,0-1 0,0 1 0,1-1 1,-1 0-1,1 0 0,1-1 0,-1 1 1,1-2-1,0 1 0,10 4 0,-11-6-25,0-1 1,1 0-1,-1 0 0,1-1 0,-1 0 0,1 0 0,0 0 0,-1-1 0,1 0 0,0 0 0,-1-1 0,1 0 1,0 0-1,-1-1 0,12-3 0,-8 1-54,0 0 1,-1-1-1,1 0 1,-1-1 0,-1 1-1,1-2 1,-1 1-1,0-1 1,0-1 0,7-8-1,1-4-183,-2 0-1,0-1 1,12-24 0,-19 35 21,-3 10-2,-1 16-81,0 0 290,-2-11-10,1 0 0,0 0 0,0-1 0,0 1-1,0-1 1,1 1 0,-1-1 0,6 6 0,-7-9 8,-1 0 1,1 0-1,0-1 1,0 1-1,0 0 1,0-1-1,0 1 1,0 0-1,0-1 1,0 1-1,0-1 1,0 0-1,0 1 0,0-1 1,0 0-1,0 0 1,0 1-1,1-1 1,-1 0-1,0 0 1,0 0-1,0 0 1,0-1-1,0 1 1,1 0-1,-1 0 1,0-1-1,0 1 1,0-1-1,0 1 1,0-1-1,0 1 1,0-1-1,0 1 1,0-1-1,-1 0 1,1 0-1,0 1 1,0-1-1,0 0 1,-1 0-1,1 0 1,1-2-1,3-5 10,0 1-1,0-1 1,-1-1-1,0 1 1,0-1-1,-1 0 1,0 1-1,-1-1 1,0-1-1,0 1 1,0-15 0,0-10-149,-5-61 0,-3 37-8,-3 0 0,-2 0 0,-3 1 1,-24-62-1,26 93 307,7 20-7,5 16 53,5 13-86,2-1 1,0 1-1,1-1 0,17 34 1,-4-19-97,42 59 1,-43-69-16,31 32-1,-40-49-6,-1 0 0,1-1 0,0 0 0,1-1 0,22 12 1,-21-16 45,-13-12 3,-16-14-1,-12-8-78,-2 2 0,0 1 0,-2 1 0,-1 1 0,-40-21 0,64 41 18,13 8-122,18 6 215,-11-8 91,-1 0 0,0 0 1,0-2-1,0 1 0,1-1 0,-1-1 0,0 0 0,0 0 0,19-7 0,23-13 123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13427,'-9'8'333,"0"1"0,1 1 1,0-1-1,0 1 0,1 1 0,0-1 0,-7 17 1,11-22-237,1 1 0,0-1 1,0 0-1,0 1 1,0 0-1,1-1 1,0 1-1,1 0 1,-1 0-1,1-1 0,0 1 1,0 0-1,1 0 1,-1-1-1,2 1 1,-1 0-1,0-1 0,3 7 1,-2-10-86,-1 0 0,0 0 1,1-1-1,-1 1 0,1 0 0,0 0 0,-1-1 1,1 1-1,0-1 0,0 0 0,0 1 1,0-1-1,0 0 0,0 0 0,0 0 0,1-1 1,-1 1-1,0-1 0,0 1 0,1-1 1,-1 1-1,0-1 0,1 0 0,-1 0 0,0 0 1,1-1-1,2 0 0,6 0-140,-1-1-1,0-1 1,0 0-1,16-6 1,-8 1-72,-6 2-31,1 0 0,0 2 0,21-6 0,-32 9 223,0 0 1,0 1 0,0 0 0,0-1-1,0 1 1,0 0 0,0 0 0,0 0-1,0 0 1,0 0 0,0 1-1,0-1 1,0 1 0,0-1 0,0 1-1,0 0 1,0 0 0,-1 0-1,1 0 1,0 0 0,0 0 0,-1 0-1,1 0 1,-1 1 0,1-1 0,-1 1-1,1-1 1,-1 1 0,0-1-1,2 4 1,-2-1 76,0 0 1,0-1-1,0 1 0,0 0 0,-1 0 0,0-1 1,1 1-1,-1 0 0,-1 0 0,1 0 0,-1-1 1,1 1-1,-1 0 0,0 0 0,0-1 0,-1 1 1,1-1-1,-4 7 0,0-2 75,1-1-1,0 0 1,-1-1-1,-1 1 1,1-1-1,-1 0 1,-12 9-1,8-8-24,-1 0-1,-1-1 1,1 0-1,-1-1 1,-17 6-1,-26 3 106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72 355 15211,'0'-1'118,"0"0"-1,1 0 0,-1 0 1,0 0-1,0 0 0,1 0 1,-1 0-1,0 0 0,0 0 1,0-1-1,-1 1 1,1 0-1,0 0 0,0 0 1,0 0-1,-1 0 0,0-1 1,1 2-72,-1 0 1,1 0 0,0-1 0,-1 1-1,1 0 1,-1 0 0,1 0 0,-1 0-1,1 0 1,0 1 0,-1-1 0,1 0-1,-1 0 1,1 0 0,-1 0 0,1 0-1,0 1 1,-1-1 0,1 0 0,0 0-1,-1 1 1,1-1 0,0 0 0,-1 0-1,1 1 1,0-1 0,-1 1 0,-3 3 199,0 1 0,0-1 1,1 1-1,-1 0 1,-3 7-1,1 2-98,0 1 0,1 0 1,1 0-1,0 1 0,1-1 0,-1 18 1,3-24-136,1-1 1,0 1 0,0 0 0,0 0-1,1 0 1,1 0 0,0-1 0,0 1-1,0 0 1,1-1 0,0 0 0,6 10-1,-8-16-4,0 0 1,0 0-1,0 0 0,1 0 0,-1-1 0,1 1 0,-1 0 1,1-1-1,-1 1 0,1-1 0,0 0 0,0 1 0,-1-1 0,1 0 1,0 0-1,0 0 0,0 0 0,0-1 0,1 1 0,-1 0 1,0-1-1,0 0 0,0 1 0,0-1 0,1 0 0,-1 0 1,0 0-1,0-1 0,0 1 0,1 0 0,-1-1 0,0 1 1,0-1-1,0 0 0,0 0 0,0 0 0,0 0 0,0 0 1,0 0-1,0 0 0,-1-1 0,3-1 0,4-4 33,-1 1 0,0-1 0,-1-1 0,1 1 0,-2-1-1,1 0 1,-1 0 0,7-14 0,-8 11 27,0 1-1,0-1 1,-1 1-1,-1-1 1,0 0 0,0 0-1,-1-1 1,0-16-1,-2 22-44,1 1-1,-1-1 0,0 1 0,0-1 1,0 1-1,-1-1 0,1 1 1,-1 0-1,-1 0 0,1 0 0,-1 0 1,0 0-1,0 1 0,0-1 1,-1 1-1,1 0 0,-1 0 0,0 0 1,-5-3-1,8 6-31,0 0-1,-1 0 1,1 0-1,0 1 1,-1-1 0,1 0-1,-1 1 1,1-1-1,-1 1 1,1 0 0,-1-1-1,1 1 1,-3 0-1,3 0-27,1 0 0,-1 0 0,0 0 0,1 0-1,-1 0 1,1 0 0,-1 1 0,1-1-1,-1 0 1,1 0 0,-1 1 0,1-1 0,-1 0-1,1 1 1,-1-1 0,1 0 0,0 1-1,-1-1 1,1 1 0,-1-1 0,1 0 0,0 1-1,0-1 1,-1 2 0,1-1-71,0 0 0,0 0 0,0 0 0,0 0 0,0 0 0,0 0 0,0 0 0,0 0 0,0 0 0,1 0 0,-1 0 0,0 0 0,1 0 0,-1 0 0,1 0 0,-1 0 0,1 0 0,0-1 0,-1 1 0,1 0 0,0 0 0,-1 0 0,1-1 0,0 1 0,0 0 0,0-1 0,0 1 0,0-1 0,0 1 0,0-1 0,0 0 0,0 1 1,0-1-1,0 0 0,1 1 0,2 0-90,-1-1 0,0 1 0,1-1 0,-1 0 1,1 0-1,-1 0 0,1 0 0,-1 0 1,1-1-1,-1 1 0,0-1 0,1 0 0,-1 0 1,0-1-1,0 1 0,1-1 0,-1 1 1,0-1-1,0 0 0,-1 0 0,1 0 1,0-1-1,-1 1 0,1 0 0,-1-1 0,4-5 1,0 0 104,0 0 0,-1-1 0,0 0 1,-1 0-1,1 0 0,-2 0 0,1 0 1,2-12-1,-5-13 1631,-2 30-463,2 22-42,1 10-748,1-1 0,1 0 1,2 0-1,11 35 0,49 101 143,7-20 26,-59-119-296,2 0 0,0-1 1,33 34-1,-27-39 142,-21-18-287,-1 0 0,0 1 0,1-1 0,-1 0 1,1 0-1,-1 1 0,1-1 0,-1 0 0,1 0 0,-1 0 0,1 0 0,-1 1 0,1-1 0,-1 0 0,1 0 0,-1 0 0,1 0 0,-1 0 0,1 0 0,-1 0 1,1 0-1,-1-1 0,1 1 0,-1 0 0,1 0 0,-1 0 0,1 0 0,-1-1 0,0 1 0,1 0 0,-1-1 0,1 1 0,-1 0 0,0-1 0,1 1 0,-1 0 1,0-1-1,1 1 0,-1 0 0,0-1 0,1 1 0,-1-1 0,0 1 0,0-1 0,0 1 0,1-1 0,-1 1 0,0-1 0,0 1 0,0-1 0,0 1 0,0-1 1,0 0-1,0-11 134,0-1 0,-1 1 1,-1-1-1,0 1 0,0-1 1,-7-17-1,1-3 45,-36-143-1,13 55-1278,-30-227 0,61 346 1061,-1-3-26,1 0 0,0 0 1,0 0-1,2-9 0,-2 13 49,0 1 1,0-1-1,0 0 0,0 1 0,1-1 0,-1 1 0,0-1 0,0 0 0,1 1 0,-1-1 1,0 1-1,1-1 0,-1 1 0,1-1 0,-1 1 0,0-1 0,1 1 0,-1 0 0,1-1 1,-1 1-1,1 0 0,0-1 0,-1 1 0,1 0 0,-1-1 0,1 1 0,0 0 1,-1 0-1,1 0 0,-1 0 0,1 0 0,0 0 0,-1 0 0,1 0 0,0 0 0,-1 0 1,1 0-1,0 0 0,-1 0 0,1 0 0,-1 1 0,1-1 0,0 0 0,-1 0 0,1 1 1,-1-1-1,1 0 0,-1 1 0,2 0 0,5 3 3,0 1 0,0 1 0,0-1 0,-1 1 0,0 0 0,10 12 0,30 46 8,-46-64-9,9 14 20,0-1 0,-1 2 0,-1-1 0,-1 1 0,0 0-1,6 23 1,-11-33 5,0 1-1,0-1 0,-1 1 1,1-1-1,-1 0 1,-1 1-1,1-1 0,-1 1 1,0-1-1,-2 6 1,2-7-2,-1-1 1,1 0 0,-1 1-1,0-1 1,0 0-1,0 0 1,0 0 0,-1-1-1,1 1 1,-1 0 0,0-1-1,1 1 1,-1-1 0,0 0-1,-1 0 1,-4 2 0,6-3 39,0 0 1,0 0 0,0 0 0,0 0 0,-1 0 0,1-1 0,-1 1 0,1-1 0,0 1-1,-1-1 1,1 0 0,-1 0 0,1 0 0,0 0 0,-1-1 0,1 1 0,-1-1 0,1 1-1,0-1 1,-1 0 0,1 0 0,0 0 0,0 0 0,0 0 0,0 0 0,0-1 0,0 1-1,0-1 1,0 1 0,0-1 0,1 0 0,-3-2 0,-6-21 251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11658,'4'27'1209,"3"4"-825,-1-3-120,1 1 392,-2-3-176,-1-3-40,-3-6-80,1-1-88,-2-5-176,-2-5-144,2-5 344,-5 4-248,5-10-16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16388,'39'105'1284,"4"-1"0,64 110 0,133 181-473,-218-359-789,-9-13 19,2-1 0,17 20 1,-29-41 167,-3-8-107,-3-10 20,-111-238 458,79 181-676,27 58 21,7 15 32,2 2 1,12 24-54,-7-15 85,1 0 1,1-1-1,0 1 1,0-1-1,1-1 0,0 0 1,0 0-1,1-1 0,0 0 1,0 0-1,1-1 1,0-1-1,12 6 0,-16-9 22,0 0-1,0 0 0,0-1 0,0 0 0,0 0 0,0 0 1,0-1-1,0 0 0,0 0 0,0-1 0,0 0 0,0 0 0,0-1 1,0 0-1,-1 0 0,1 0 0,0-1 0,-1 0 0,0-1 1,0 1-1,0-1 0,0 0 0,0 0 0,5-6 0,-6 4 16,1-1 1,-1 1-1,0-1 0,0 0 0,-1 0 0,0 0 0,0-1 0,-1 0 0,0 1 1,0-1-1,0 0 0,-1-1 0,-1 1 0,0 0 0,0 0 0,0-1 1,-1 1-1,0-1 0,-1 1 0,1 0 0,-5-14 0,2 9 28,2 13-45,3 11-16,1-3 1,1 0 1,0 0-1,0 0 0,1-1 1,0 0-1,1 0 0,0-1 1,0 1-1,0-1 0,0 0 0,1-1 1,0 1-1,9 4 0,-11-8 7,0 1-1,0-1 1,0 0 0,0 0-1,0-1 1,0 1-1,1-1 1,-1-1-1,0 1 1,1-1 0,-1 1-1,1-2 1,-1 1-1,1-1 1,-1 1-1,0-1 1,1-1 0,-1 1-1,0-1 1,0 0-1,0 0 1,5-3-1,2-3-4,-1 0-1,0 0 1,0-2-1,-1 1 1,0-1-1,0 0 1,-1-1-1,-1 0 1,13-23-1,-13 20-13,0 0-1,-1-1 1,-1 0-1,-1 0 1,0 0-1,-1-1 1,0 0-1,1-18 0,-5 36 10,1 0-1,-1 0 1,1 0-1,0 0 1,-1 0-1,1-1 1,0 1-1,0 0 1,1-1-1,-1 1 1,0 0-1,0-1 1,1 1-1,-1-1 0,1 0 1,-1 1-1,1-1 1,2 1-1,-1 0 4,-1 0-1,0-1 1,1 0 0,0 1-1,-1-1 1,1 0-1,0-1 1,-1 1-1,1 0 1,0-1-1,0 1 1,0-1-1,0 0 1,0 0-1,-1 0 1,1 0 0,5-2-1,7-3-145,1 0-1,-2-1 1,1-1-1,-1-1 1,0 0-1,15-11 0,73-67-1539,-36 29 263,-66 57 1420,28-19-678,-27 18 671,0 1 0,0-1 1,1 1-1,-1-1 1,0 1-1,0 0 0,1-1 1,-1 1-1,0 0 0,0 0 1,1 0-1,-1 0 0,0 0 1,1 0-1,-1 1 0,0-1 1,0 0-1,1 1 1,-1-1-1,0 1 0,0-1 1,2 2-1,0-1 24,-1 1 0,0-1 1,1 0-1,-1 0 0,0 0 1,1 0-1,0-1 0,-1 1 0,1 0 1,-1-1-1,1 0 0,0 0 0,-1 0 1,1 0-1,0 0 0,-1 0 1,1-1-1,-1 1 0,1-1 0,0 0 1,-1 0-1,0 0 0,1 0 1,3-2-1,4-4-61,0 0 1,0 0 0,18-17-1,-19 15 59,31-28-37,5-7-46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2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12339,'0'0'44,"-1"0"0,1 0 0,0 0 0,0 0 0,-1-1 0,1 1 0,0 0 0,0 0 0,-1 0 0,1 0 0,0 0 0,0 0 0,-1-1 0,1 1 0,0 0 0,-1 0 0,1 0 0,0 0 0,-1 0 0,1 0 0,0 0 0,0 0 0,-1 0 0,1 1 0,0-1 0,-1 0 0,1 0 0,0 0 0,0 0 0,-1 0 0,1 0 0,-1 1 0,-8 9 479,-5 18 197,-2 14-644,3 1 0,1 1 0,2 0 0,2 1 0,2 0 0,-1 79 0,7-114-57,0 0-1,1 0 1,0 0 0,3 11 0,-4-20-6,0 0 1,0 0-1,0 0 1,0 1-1,1-1 1,-1 0-1,0 0 1,1 0-1,-1 0 1,1 0-1,0 0 1,-1 0-1,1 0 1,0 0-1,-1 0 1,1 0-1,0-1 1,0 1-1,0 0 1,0 0-1,0-1 1,0 1-1,0 0 1,0-1-1,0 1 1,0-1-1,0 0 1,0 1-1,0-1 1,0 0-1,0 0 1,1 1-1,-1-1 1,0 0-1,0 0 1,0 0-1,0-1 1,1 1-1,-1 0 1,0 0-1,0 0 1,0-1-1,0 1 1,0-1-1,0 1 1,2-2-1,7-4 100,-1-1 0,1 0 0,-1 0-1,0-1 1,-1-1 0,0 1 0,0-1 0,9-15-1,-2 5 60,155-237 1381,-123 179-1192,-35 64-142,-12 13-216,0 0 0,0 0 0,0 0 0,1 1 0,-1-1 0,0 0 0,0 0 0,0 0 0,1 1-1,-1-1 1,0 0 0,0 0 0,0 0 0,0 1 0,0-1 0,0 0 0,0 1 0,0-1 0,1 0-1,-1 0 1,0 1 0,0-1 0,0 0 0,0 0 0,0 1 0,0-1 0,-1 0 0,1 0 0,0 1-1,0-1 1,0 0 0,0 1 0,-8 40 43,6-29-7,-4 19-2,-6 25-165,2 0-1,3 1 0,0 81 0,7-131 18,0-1 0,1 0 0,0 0 0,0 0 0,0 1 0,1-1 0,0 0 0,0-1 0,0 1-1,1 0 1,0-1 0,0 1 0,0-1 0,1 0 0,4 5 0,0-2-305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13867,'1'0'81,"-1"-1"0,1 0 0,0 1 0,-1 0 0,1-1-1,0 1 1,0-1 0,0 1 0,-1 0 0,1 0 0,0-1 0,0 1 0,0 0 0,0 0 0,0 0 0,-1 0-1,1 0 1,0 0 0,0 0 0,0 0 0,0 0 0,0 1 0,-1-1 0,1 0 0,0 0 0,0 1-1,0-1 1,-1 1 0,1-1 0,0 1 0,0-1 0,-1 1 0,2 0 0,15 9 907,-12-9-931,1 0-1,0 0 0,0-1 0,-1 1 0,1-1 0,0 0 0,0-1 0,0 1 0,-1-1 0,1 0 0,0-1 0,-1 0 0,1 1 0,-1-2 1,11-4-1,0-2-218,0-1 1,0 0 0,23-21-1,-13 6-355,-1-1-1,-2-2 0,0 0 0,23-41 1,-19 29 222,-25 37 335,0 0-1,0 0 1,0 0-1,1 0 1,-1 1-1,1-1 1,0 1-1,5-4 1,-7 5 10,1 1 0,-1-1 1,0 1-1,1 0 0,0-1 1,-1 1-1,1 0 1,-1 0-1,1 0 0,-1 0 1,1 0-1,-1 1 0,1-1 1,-1 0-1,1 1 0,-1-1 1,1 1-1,-1 0 0,0-1 1,1 1-1,-1 0 0,2 1 1,8 4 13,0 0 0,0 0 1,1-1-1,0-1 0,0 0 0,0-1 1,0 0-1,20 2 0,-21-4-132,-1-1 0,0-1-1,0 0 1,0 0 0,0-1-1,0 0 1,0 0 0,0-1-1,0-1 1,-1 0 0,11-5-1,-9 2-22,-2 2 118,0 0-1,0 1 1,1 0 0,11-3 0,-19 6-9,1 1 0,-1-1 0,0 1 1,0 0-1,1 0 0,-1 0 0,0 0 0,1 0 1,-1 0-1,0 0 0,0 1 0,1-1 0,-1 1 1,0 0-1,0 0 0,0 0 0,0 0 0,0 0 1,0 0-1,0 0 0,0 1 0,0-1 0,0 1 1,1 1-1,13 17-11,0 0 0,-2 1 0,-1 1 0,0 0 0,14 38 1,-21-36 103,-6-24-111,0 1 1,0 0-1,0-1 0,0 1 1,0-1-1,0 1 1,0-1-1,0 1 0,-1-1 1,1 1-1,0-1 1,0 1-1,0-1 0,-1 1 1,1-1-1,0 1 1,-1-1-1,1 1 0,0-1 1,-1 0-1,1 1 1,-1-1-1,1 1 0,0-1 1,-1 0-1,1 0 1,-1 1-1,1-1 0,-1 0 1,1 0-1,-1 1 0,1-1 1,-1 0-1,1 0 1,-1 0-1,0 0 0,1 0 1,-2 0-1,-19-3-6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17068,'6'-9'1112,"8"9"-888,-1 6-288,0 7 424,-7 1-264,-25 6-72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5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3717 10794,'-19'35'1281,"17"-28"-511,6-7-480,13-13 290,112-117 2441,-52 55-2380,289-273 1301,1298-1009 1129,-151 293-3634,-654 447-2849,-826 592 3000,-10 10 168,-1-2 0,0 0-1,-2-2 1,24-26 0,-35 29 18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3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379 108 11522,'-4'-3'101,"0"-1"0,-1 1-1,0 0 1,1 1 0,-1-1-1,0 1 1,0 0-1,0 0 1,-1 0 0,1 1-1,0-1 1,-1 1 0,1 1-1,0-1 1,-1 1-1,1 0 1,-1 0 0,1 1-1,-1-1 1,1 1 0,0 1-1,-1-1 1,-5 3-1,-6 2 87,1 1 0,0 1 0,0 1 0,1 0 0,-28 22 0,26-18-2,1 1 0,-26 31-1,36-38-142,0 0-1,0 1 0,1 0 0,0 1 1,1-1-1,0 1 0,0 0 0,-4 15 1,7-22-39,0 0-1,1 0 1,0 0 0,-1 0 0,1 0-1,0 1 1,0-1 0,0 0 0,0 0 0,0 0-1,1 0 1,-1 0 0,0 0 0,1 0 0,0 0-1,-1 0 1,1 0 0,0 0 0,0 0 0,2 3-1,-1-4-1,-1 0 0,1 0 0,0 1 0,0-1 0,-1 0 0,1-1 0,0 1 0,0 0 0,0 0 0,0-1 0,0 1 0,0-1 0,0 0 0,0 0 0,0 1 0,0-1-1,3-1 1,4 0-2,1 0 0,0-1 1,-1 0-1,1-1 0,-1 0 0,1-1 0,9-5 0,5-4 9,-1-1 0,-1-1 0,0-1 0,-1-1 0,-1-1 0,-1 0 0,0-2 0,-1 0 0,17-26 0,-33 43-3,-1 0 0,1 0 0,0 0 0,-1 0 1,0-1-1,0 1 0,0 0 0,0 0 0,1-7 0,-2 9-3,0 1 0,0-1 0,0 0 0,-1 0 0,1 0-1,0 0 1,0 0 0,-1 0 0,1 1 0,0-1-1,-1 0 1,1 0 0,-1 0 0,1 1 0,-1-1-1,1 0 1,-1 1 0,0-1 0,1 0 0,-1 1-1,0-1 1,1 1 0,-1-1 0,0 1 0,0-1 0,0 1-1,1 0 1,-1-1 0,0 1 0,0 0 0,0 0-1,0 0 1,0-1 0,0 1 0,1 0 0,-3 0-1,-5 0 8,0 1-1,-1-1 0,1 1 0,0 0 0,-1 1 0,1 0 0,0 0 0,0 1 0,-14 7 0,5-1 8,0 0 0,1 1 0,-20 16 0,32-23-13,1 0 0,0 0 1,0 0-1,0 0 0,0 1 1,0 0-1,1-1 0,-1 1 1,-2 6-1,5-9-2,0 0-1,0 0 1,-1 0 0,1-1 0,0 1-1,0 0 1,0 0 0,0 0-1,0 0 1,0 0 0,0 0 0,0 0-1,0 0 1,0 0 0,0-1 0,1 1-1,-1 0 1,0 0 0,1 0-1,0 1 1,0-1 0,0 0 0,0 0 0,0 0 0,1-1 0,-1 1 0,0 0 0,0 0 0,1-1 0,-1 1 0,0-1 0,1 1 0,-1-1 0,1 1 0,-1-1 0,1 0 0,-1 0 0,2 0 0,9 0 5,-1 0 0,1-1 0,-1 0 0,1-1 0,-1-1-1,0 1 1,0-2 0,0 1 0,19-11 0,-2 0-2,-1-2 0,37-27 0,-6-4 24,-52 41-18,1 0 0,-2-1 0,1 1 0,-1-1-1,0 0 1,5-10 0,-9 16-8,-1 0 0,1 0-1,-1 0 1,1 0 0,-1 0-1,0 0 1,1 0 0,-1 0-1,0 0 1,0 0 0,1 0 0,-1 0-1,0 0 1,0 0 0,0 0-1,-1-1 1,1 1 0,0 0-1,0 0 1,0 0 0,-1-2 0,0 3-1,0-1 0,0 0 0,1 1 0,-1-1 0,0 0 0,0 1 0,0-1 0,0 1 0,1 0 0,-1-1 1,0 1-1,0-1 0,0 1 0,0 0 0,0 0 0,0 0 0,0 0 0,-2-1 0,-3 2 3,0-1-1,-1 0 0,1 1 0,0 0 0,-12 4 1,-5 4-18,-1 1 0,-31 18 0,44-22-44,0 1 0,0 0-1,1 1 1,1 0 0,-1 1-1,-14 17 1,23-25 54,-8 15-60,9-16 61,0 1 1,0-1-1,0 1 1,0-1-1,0 0 1,0 1-1,0-1 1,0 1-1,0-1 1,0 1-1,0-1 1,0 1-1,0-1 1,0 1-1,0-1 1,1 0-1,-1 1 1,0-1-1,0 1 1,1-1-1,-1 0 1,0 1-1,1-1 1,-1 0-1,0 1 1,1-1-1,-1 0 1,0 1-1,1-1 1,-1 0-1,1 0 1,-1 1-1,0-1 1,1 0-1,18 5-96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4:2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411 400 10362,'0'0'57,"0"-1"-1,1 0 0,-1 0 1,0 0-1,0 1 0,0-1 1,0 0-1,0 0 0,0 0 1,0 0-1,-1 1 0,1-1 1,0 0-1,0 0 0,-1 1 1,1-1-1,0 0 1,-1 0-1,1 1 0,-1-1 1,1 0-1,-1 1 0,1-1 1,-1 1-1,1-1 0,-1 0 1,0 1-1,1-1 0,-1 1 1,0 0-1,1-1 0,-1 1 1,0 0-1,0-1 0,1 1 1,-1 0-1,0 0 1,0-1-1,0 1 0,1 0 1,-1 0-1,0 0 0,0 0 1,0 0-1,1 0 0,-1 1 1,0-1-1,0 0 0,0 0 1,1 0-1,-1 1 0,0-1 1,0 0-1,-1 2 0,-1-1 15,-1 1 0,1 0 0,0 0-1,0 0 1,0 1 0,0-1-1,0 1 1,0 0 0,0 0-1,1 0 1,-3 4 0,-1 4-86,1 0-1,0 0 1,1 1 0,1 0 0,0 0 0,-2 12-1,-5 79-127,7-66 129,-16 224-66,-43 495 46,4 178-159,37 2-638,18-708 603,-26 479 178,-21-3 64,4-65-6,35-366 95,47 526 1,143 415 0,-126-978-180,-43-203 57,2 0 1,1-1-1,1 0 0,35 56 0,-43-79 8,0-1 0,1 0-1,0 0 1,1-1 0,0 0 0,0 0-1,0-1 1,1 0 0,0 0-1,0-1 1,1 0 0,-1 0-1,1-1 1,0-1 0,0 0-1,17 3 1,-18-4-3,0-1-1,0-1 1,0 0 0,0 0-1,0-1 1,-1 0 0,1 0-1,0-1 1,-1 0 0,1-1-1,-1 1 1,1-2 0,-1 1-1,0-1 1,-1-1 0,1 1-1,-1-1 1,0-1 0,0 1-1,8-9 1,-4 2-13,-2 0 1,1 0-1,-2-1 0,0 0 0,0-1 1,6-15-1,29-91-75,-38 102 94,106-380-48,-25 82 94,-21 99-29,147-529-111,-14-198-113,-45 187 11,23-101 81,-136 593 101,8-341 0,-46 375-564,-10-1-1,-10 1 0,-78-370 0,-29 117-7,32 138 1056,83 307-389,-126-424 1133,122 431-1112,0 0-1,-3 1 1,0 1-1,-2 1 1,-1 0-1,-2 1 1,0 2 0,-2 0-1,-36-30 1,28 30 56,-1 2 0,-1 1 0,-1 2-1,-1 1 1,-1 2 0,0 2 0,-67-20 0,-136-20 658,60 16-319,109 21-352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4:3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23628 296 5201,'0'-1'64,"1"0"1,-1 1-1,0-1 1,1 0-1,-1 0 0,0 0 1,0 0-1,1 0 0,-1 1 1,0-1-1,0 0 0,0 0 1,0 0-1,0 0 0,0 0 1,-1 0-1,1 0 1,0 1-1,0-1 0,-1 0 1,1 0-1,0 0 0,-1 0 1,1 1-1,-1-1 0,1 0 1,-1 0-1,1 1 1,-1-1-1,1 0 0,-1 1 1,0-1-1,1 1 0,-2-2 1,-29-21 519,9 12-656,-1 1 1,-1 1-1,1 1 1,-1 1-1,-1 1 1,1 1-1,-32-2 1,-179 1-575,-217 45 3169,4 36-551,205-31-1729,43-12-153,-323 9 1,-39-53-232,7 0 109,112 20 195,-193 1 93,443-8-213,-312-4 23,-1-27-7,-42-12-22,-3 44 16,208 20-14,-206 10 36,-2-30-5,488-5-59,-1049-26-142,749 30 86,-453 4-159,3 21 77,502-8 146,-299 14 85,-2-22-29,135-18-88,-514-5-68,1 22 146,746-2-34,-543 9 77,1-37-39,-346-42-22,82-61-119,108-29-49,-4 66 178,735 82 32,-329 33 0,394-9-9,1 7 1,1 5-1,-151 56 1,209-54 7,2 5 0,2 3 0,1 3 1,3 4-1,-110 88 0,165-118-82,1 1 0,0 1 0,2 1 0,0 1 0,-16 25 0,28-36-17,1 0-1,0 1 0,1 0 0,1 0 1,0 1-1,1-1 0,0 1 0,0 0 1,2 0-1,-1 1 0,2-1 1,0 0-1,1 19 0,2-11-31,2 1-1,0 0 0,1-1 1,1 0-1,2 0 1,0 0-1,0-1 0,2-1 1,1 1-1,0-2 1,2 1-1,0-2 0,20 22 1,2-2-65,2-3 1,1 0-1,1-3 0,76 46 1,-58-45 5,1-1 0,95 33 1,133 25-113,250 17 2,-446-91 189,126 13-181,337 1 0,222-50-229,-208 2 410,-76 14 38,674-24-295,827-98 113,-949 56 210,-182 11-30,619 35-5,236 28-39,-1202-22 48,1248-38 85,-1336 48-102,793-21 1,-2-33 5,-367 7 46,-2 32-23,115 2-27,-173-56 51,-61 4 50,308 57 127,-992 16-221,-1-1-1,1-3 1,-1-1 0,0-3-1,-1-1 1,0-2-1,0-2 1,43-21 0,121-36 74,-39 17-54,-138 42-38,0-2 0,0 0 1,35-25-1,-57 34 11,-1 0 0,0-1 1,0 0-1,0 0 0,-1 0 0,0-1 1,0 0-1,8-14 0,-12 18 20,0-1-1,-1 1 0,0-1 1,0 1-1,0-1 0,0 1 1,0-1-1,0 0 0,-1 1 0,0-1 1,0 0-1,0 0 0,0 1 1,-1-1-1,1 0 0,-1 1 1,0-1-1,0 1 0,0-1 1,-1 1-1,1-1 0,-1 1 1,-3-5-1,-3-3 41,0 0 0,-1 0 0,0 1 0,-1 0 0,0 1 0,-1 0 0,0 0 0,0 1 0,-1 1 0,-24-12 0,-4 2-13,0 1 0,-51-11 1,22 12-79,0 2 0,-102-3 0,154 15 30,-85-8-11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5:5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16771 583 6985,'-435'-41'2700,"119"15"-1536,-313-6-1079,-3 43-340,575-10 264,-604 10 37,83-2 62,-288-11 144,-1090-144-1,-509-86-679,-8 97 168,687 134 986,10 166-225,1010-30-494,556-86-379,-322 122-1,299-64 93,189-82 262,2 2 0,0 1-1,-39 36 1,63-47 21,1 0-1,1 1 1,0 1-1,1 0 1,2 1-1,0 1 1,1 0-1,0 0 1,2 2-1,1-1 1,1 1-1,-9 39 1,12-31-46,0 1 1,2 0-1,2 0 1,0 0-1,3 0 1,0 0-1,2 0 1,1 0-1,11 33 1,3-2-27,2 0 0,4-1 0,2-1 0,2-1 0,3-2 0,3-1 0,73 91 0,-48-78 27,2-3 0,3-2 1,108 81-1,195 112-81,-274-194 109,414 238-68,-479-286 76,113 56-43,3-6 0,3-7 1,203 54-1,476 70-87,-382-109 110,678 25 0,-49-81-131,-131-4 42,-623-5 95,706 15-29,-190-37-18,317-68-74,-344 18 75,-143 24 39,1067-83-38,-743 7 38,-16-70 43,287-193 84,-780 195-44,-367 131-17,-3-5 0,116-80 0,-134 74 115,155-137 0,-218 172-44,-2-1 0,-1-1-1,-1-2 1,-2-1 0,-2 0 0,0-2-1,-3 0 1,26-63 0,-39 78-34,0 0 1,-1 0 0,-1 0-1,-1-1 1,-1 1-1,-1-1 1,-1-24 0,-3 16 8,0 1 0,-2-1 0,-1 1 0,-15-41 0,-5 4-13,-4 1 0,-1 2 0,-59-84 1,27 55-407,-5 3 0,-4 4 1,-3 2-1,-106-88 0,17 28 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9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32 10866,'-8'-1'276,"1"0"-1,-1 1 0,1-1 1,-1 2-1,1-1 0,-1 1 1,1 0-1,-13 4 0,-60 23 553,53-18-720,7-2-14,-1 1-1,1 1 1,1 0-1,-20 15 1,30-19-74,0 2 1,0-1-1,1 1 0,0 1 1,1-1-1,0 1 0,0 1 1,1-1-1,-9 19 0,-6 20 89,3 0 1,-13 56-1,-14 103 97,41-181-194,1 1 0,1-1 1,1 1-1,1-1 0,2 1 0,0-1 1,7 27-1,-5-35-5,1 0 0,1-1 0,0 0 0,1 0 0,1-1 0,1 1 0,0-2 0,1 1 0,0-1 0,2-1 0,13 14 0,-15-18-10,0-1 0,1 0 0,0-1 0,0 0 0,1-1 0,0 0-1,1-1 1,-1 0 0,1-1 0,0 0 0,28 5 0,-32-9 0,1 0 1,0 0-1,0 0 1,0-2 0,0 1-1,0-1 1,0 0-1,0-1 1,-1-1-1,1 1 1,-1-1 0,1-1-1,-1 0 1,0 0-1,-1-1 1,1 0-1,10-8 1,10-13 23,0-2 0,-2-1-1,-1-1 1,32-49 0,14-15 203,15-5 39,-47 57-198,-2-3 0,56-87 0,-65 84-45,-3-2 0,-2 0 0,-2-2 1,22-77-1,-42 121 10,0-1-1,-1 0 1,1 1 0,-1-17 0,-1 22-12,0 1 0,-1 0 0,1-1 0,0 1 0,-1 0 0,0 0 0,0-1 0,1 1 0,-1 0 0,0 0 0,-1 0 0,1 0 0,0 0 1,-1 0-1,1 0 0,-1 1 0,1-1 0,-1 0 0,0 1 0,0-1 0,0 1 0,-3-2 0,-4-2 64,0 2 0,0-1 0,-1 1 0,1 0 1,-1 1-1,-10-1 0,-65-3 355,30 2-189,24 2-350,0-2-1,0-2 0,1-1 0,0-1 1,-37-14-1,65 20 46,-3 0-20,1 0-1,-1 0 1,0 0-1,0 0 1,0 1-1,0 0 1,0 0-1,0 0 1,0 0-1,0 1 1,0 0-1,-8 1 1,-8 7-321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9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52 12339,'0'-1'67,"0"-1"-1,-1 1 1,1 0 0,-1 0 0,1 0 0,-1-1 0,1 1 0,-1 0-1,0 0 1,0 0 0,0 0 0,1 0 0,-1 0 0,0 0 0,0 0 0,0 0-1,-1 1 1,1-1 0,-2-1 0,1 2-11,0-1 0,0 1 0,0 0 1,0 0-1,0 0 0,0 0 0,0 1 0,0-1 0,0 0 0,0 1 0,0-1 1,0 1-1,-2 1 0,-17 7 207,0 1 1,1 1 0,1 0 0,0 1-1,0 2 1,-29 26 0,26-17-131,1 0 0,0 1 0,2 1 0,-22 38-1,17-19-116,2 2 0,1 0 0,3 1 0,2 1 0,-19 98 0,27-95-23,2 0 1,2 0 0,2 1 0,3-1 0,14 97 0,-9-111-8,2 0 1,2 0-1,2-1 1,1 0 0,1-1-1,2-1 1,2 0 0,35 52-1,-42-71-2,1-1 0,0 0 0,1 0 0,1-2 0,0 1 0,1-2 0,0 0 0,24 13 0,-31-19 2,0-2 0,0 1 0,0-1 0,1 0 0,-1-1 0,1 0 0,-1-1 1,1 1-1,0-2 0,0 1 0,0-1 0,-1 0 0,1-1 0,0 0 0,0-1 1,-1 0-1,1 0 0,-1-1 0,1 1 0,8-6 0,-2 0-24,-1-2 1,1 0-1,-1 0 0,-1-1 0,0-1 0,-1 0 1,0-1-1,20-28 0,-3-3-106,39-78 0,-23 27-125,-4-1 1,-5-2-1,-4-2 0,-5-1 0,16-113 1,-38 184 186,-2 1 1,-1-1-1,-1 0 0,-1 0 1,-7-45-1,4 60 77,0 0 1,-1 1-1,-1 0 0,0 0 1,-1 0-1,0 0 0,-1 1 0,-1 0 1,0 0-1,-1 1 0,0 0 1,-19-19-1,8 14-6,-1 0 0,0 1 0,-1 2-1,-46-24 1,34 22-488,0 2-1,-67-18 0,69 27 227,8 4-108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9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9298,'0'-3'5256,"-1"-11"-4653,1 9-762,1 1 0,0-1 0,0 1 0,0-1 0,2-6 0,-1 6 247,5-16-392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2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 12603,'3'-1'105,"-1"0"0,1 0 0,0 0 0,0 1 0,0-1 0,0 1 1,0 0-1,-1 0 0,1 0 0,0 0 0,0 0 0,0 0 0,0 1 0,0-1 0,0 1 1,-1 0-1,1 0 0,0 0 0,0 0 0,-1 1 0,1-1 0,-1 1 0,1 0 1,-1-1-1,0 1 0,0 0 0,0 0 0,0 0 0,0 1 0,0-1 0,0 0 0,-1 1 1,1-1-1,-1 1 0,0 0 0,0-1 0,0 1 0,0 0 0,0 0 0,0 0 1,-1-1-1,0 1 0,1 0 0,-1 5 0,-1 2-55,0 0-1,-1 0 1,0 0-1,-1-1 1,1 1 0,-2-1-1,0 0 1,0 0-1,-7 13 1,-9 7 260,-30 38-1,-10 15 219,59-81-525,-1 1-1,1 0 1,0 1-1,0-1 1,0 0 0,0 0-1,1 0 1,-1 1-1,0-1 1,1 0 0,0 1-1,-1-1 1,1 0 0,0 1-1,0-1 1,1 0-1,-1 1 1,1 3 0,0-4-11,1 1 1,-1-1 0,1 0 0,-1 0-1,1 1 1,0-1 0,0 0 0,0 0-1,0 0 1,0-1 0,0 1 0,0 0 0,1-1-1,-1 0 1,0 1 0,4 0 0,7 4-118,1 0 1,1-1-1,27 5 1,-34-8 55,0-1 1,0 0-1,0 0 0,1-1 0,-1 0 1,0-1-1,0 0 0,14-3 0,-1-5-97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9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12275,'-2'8'406,"0"-3"-262,1 0 1,-1 0-1,0-1 0,0 1 0,0 0 0,-1-1 1,1 1-1,-1-1 0,-7 7 0,5-5 433,2-16-1809,-4-4 927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9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11426,'-8'9'1041,"-4"1"-785,1-2-56,1 1 264,4-3-104,2-1-32,4-3-112,0 1-32,3-3-48,2-2-40,3-1-64,2 2-24,1-2-80,2 0-72,1-1 96,-1 0 16,-4-1-32,-9 2-24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0:4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98 163 11250,'0'0'31,"-1"0"-1,1 1 0,0-1 0,-1 0 1,1 1-1,0-1 0,-1 0 1,1 1-1,0-1 0,0 1 0,0-1 1,-1 0-1,1 1 0,0-1 0,0 1 1,0-1-1,0 0 0,0 1 1,0-1-1,0 1 0,0-1 0,0 1 1,0-1-1,0 1 0,0-1 0,0 0 1,0 1-1,0-1 0,0 1 1,1-1-1,-1 1 0,0-1 0,0 1 1,1 0 3,-1 0 0,0 0 1,0 0-1,1 0 0,-1 0 1,0 0-1,1 0 1,-1 0-1,1 0 0,0 0 1,-1-1-1,1 1 0,0 0 1,-1 0-1,2 1 0,-1-4 92,0 0-1,0 1 0,0-1 1,0 0-1,0 0 1,-1 1-1,1-1 0,-1 0 1,1 0-1,-1 0 0,0 0 1,0-2-1,1-10 329,-1 1 1,-2-23-1,2 34-433,0 0 0,0 0 0,-1 0 0,1-1 0,0 1 0,-1 0 0,0 0 0,1 0 0,-1 0 0,0 0 0,0 0 0,0 0 0,0 0 0,-1 1 0,1-1 0,0 0 0,-1 0 0,1 1 0,-1-1 0,0 1 0,1 0 0,-1-1 0,0 1 0,0 0 0,-2-1-1,3 2-14,-1 0 0,1 0 0,0 1 0,-1-1 0,1 0 0,0 1 0,-1-1 0,1 0 0,0 1 0,0 0 0,0-1 0,-1 1 0,1 0 0,0 0 0,0-1 0,0 1 0,0 0 0,0 0 0,0 0 0,1 0 0,-1 0 0,0 1 0,0-1 0,1 0 0,-1 0 0,1 0 0,-1 1 0,1-1 0,-1 0 0,1 0 0,-1 3 0,1-2-11,-1 0 0,0 0 0,1 0 0,-1 1 0,1-1 0,-1 0 0,1 0 0,0 1 0,0-1 0,0 0 0,0 1 0,1-1 0,-1 0 0,1 0 0,-1 1 0,1-1 0,0 0 0,1 2 0,-2-3 2,0-1 0,1 0 0,-1 1 1,0-1-1,1 0 0,-1 0 1,0 1-1,1-1 0,-1 0 1,0 0-1,1 0 0,-1 0 1,0 1-1,1-1 0,-1 0 1,0 0-1,1 0 0,-1 0 1,1 0-1,-1 0 0,0 0 1,1 0-1,-1 0 0,1 0 0,-1 0 1,0 0-1,1 0 0,-1 0 1,1-1-1,-1 1 0,0 0 1,1-1-1,12-12-69,3-18 14,-14 27 68,-1-1 0,0 1 0,0-1 0,-1 0 0,1 1 0,-1-1 0,0 1 0,0-1 0,-2-7 0,2 10-3,0 0 1,-1 1 0,1-1 0,-1 1 0,1-1 0,-1 1-1,0-1 1,1 1 0,-1 0 0,0-1 0,0 1 0,0 0-1,0-1 1,0 1 0,0 0 0,-1 0 0,1 0 0,0 0-1,-1 0 1,1 0 0,0 0 0,-1 1 0,1-1 0,-1 0-1,1 1 1,-1-1 0,1 1 0,-1 0 0,-3-1 0,4 1-8,1 0 0,-1 0 1,0 0-1,0 0 1,0 0-1,0 0 1,0 1-1,0-1 0,0 0 1,0 0-1,1 1 1,-1-1-1,0 1 0,0-1 1,0 0-1,1 1 1,-1 0-1,0-1 1,0 1-1,1-1 0,-1 1 1,1 0-1,-2 1 1,1 0-5,0 0 0,0 0 1,0 1-1,0-1 0,1 0 0,-1 0 1,1 1-1,-1-1 0,1 4 1,0 0-10,0-1 0,0 1 1,1 0-1,-1 0 0,1-1 1,1 1-1,2 6 1,-3-9 4,0-1 1,0 0 0,0 1 0,1-1 0,-1 0-1,1 0 1,-1 0 0,1 0 0,0 0 0,0-1-1,0 1 1,0-1 0,0 1 0,0-1 0,0 1-1,1-1 1,-1 0 0,0 0 0,1 0 0,-1-1 0,1 1-1,-1 0 1,1-1 0,3 0 0,-5 0 4,1 0 1,0 0-1,0 0 1,0-1 0,0 1-1,-1-1 1,1 0-1,0 1 1,0-1-1,-1 0 1,1 0-1,-1 0 1,1 0 0,-1 0-1,1-1 1,-1 1-1,1 0 1,-1-1-1,0 1 1,0-1 0,0 1-1,0-1 1,0 1-1,0-1 1,0 0-1,-1 1 1,1-1-1,0 0 1,-1 0 0,0 0-1,1 0 1,-1 1-1,0-5 1,1 5 0,-1-1 0,0 0 0,0 1-1,0-1 1,0 1 0,0-1 0,0 1 0,0-1 0,0 1 0,-1-1 0,1 1 0,-1-1 0,1 1 0,-1-1-1,1 1 1,-1-1 0,0 1 0,0 0 0,0-1 0,0 1 0,0 0 0,0 0 0,0 0 0,0 0 0,0 0-1,0 0 1,-1 0 0,1 0 0,0 0 0,-1 0 0,1 1 0,-1-1 0,1 1 0,-1-1 0,1 1 0,-1-1 0,1 1-1,-1 0 1,1 0 0,-2 0 0,0 0-25,0 0 0,1 0-1,-1 0 1,1 1 0,-1-1 0,0 1-1,1 0 1,-1 0 0,1 0 0,0 0-1,-1 0 1,1 0 0,0 1 0,0-1-1,0 1 1,0-1 0,0 1 0,0 0-1,0 0 1,0 0 0,1 0 0,-1 0-1,1 0 1,-2 4 0,2-3 8,0 0 0,0 1 0,1-1 0,-1 1 0,1-1 0,0 1 0,0-1 0,0 1 0,0-1 0,1 1 0,-1-1 0,1 1 0,0-1 0,0 0 0,3 6 0,-3-6 13,0-1 0,0 1-1,0-1 1,1 1 0,-1-1 0,1 0-1,-1 1 1,1-1 0,0 0 0,0 0-1,0 0 1,0 0 0,1-1 0,-1 1 0,0-1-1,1 1 1,-1-1 0,1 0 0,-1 0-1,4 1 1,-5-2 6,0 0 0,0 0-1,-1 0 1,1-1 0,0 1-1,0 0 1,0-1 0,0 1-1,-1-1 1,1 1 0,0-1-1,-1 1 1,1-1 0,0 1-1,-1-1 1,1 0 0,0 1-1,-1-1 1,1 0 0,-1 1-1,0-1 1,1 0 0,-1 0-1,1 0 1,-1 1 0,0-1-1,0 0 1,1 0 0,-1 0-1,0 0 1,0 0 0,0 0-1,0-1 1,2-32 37,-2 34-36,0-9 24,0 0 0,-1 1 0,0-1 0,-3-11 0,4 18-17,-1 1 0,1-1-1,0 1 1,-1-1 0,1 1 0,-1-1-1,0 1 1,1-1 0,-1 1 0,0 0-1,0 0 1,0-1 0,0 1 0,0 0 0,0 0-1,0 0 1,0 0 0,-1 0 0,1 0-1,0 0 1,-1 0 0,1 1 0,0-1-1,-1 0 1,1 1 0,-1-1 0,1 1-1,-1 0 1,1-1 0,-1 1 0,0 0 0,-1 0-1,1 1 3,0 0 0,-1-1 0,1 1 0,0 0 0,0 1 0,0-1 0,0 0 0,0 1 0,0-1 0,1 1 0,-1-1 0,0 1 0,1 0 0,-1 0 0,1 0 0,0 0 0,-1 0 0,1 0 0,0 0 0,0 0 0,1 1 0,-1-1 0,0 0 0,1 0 0,-1 4 0,-2 6 19,1 0 0,1 0 0,-1 20 0,2-28-22,0-1-1,1 1 1,-1 0 0,1 0-1,0 0 1,0 0-1,0-1 1,1 1-1,3 6 1,-5-9-6,0-1 0,1 1 0,-1-1 0,0 0 0,1 1 0,-1-1 0,0 1 0,1-1 0,-1 0 1,1 1-1,-1-1 0,1 0 0,-1 1 0,1-1 0,-1 0 0,1 0 0,-1 1 0,1-1 0,-1 0 0,1 0 0,-1 0 1,1 0-1,-1 0 0,1 0 0,-1 0 0,2 0 0,-1 0 0,0-1 0,1 0 0,-1 0 0,0 0 0,0 1 0,0-1 0,0 0 0,0 0-1,0 0 1,0 0 0,-1-1 0,1 1 0,0 0 0,0 0 0,-1 0 0,1-2 0,4-7 6,-1 0-1,-1 0 1,0 0-1,3-20 0,-5 25 2,0-1 0,-1 1-1,1-1 1,-1 1-1,-1 0 1,1-1-1,-1 1 1,0-1-1,0 1 1,0 0-1,-3-6 1,4 10-6,-1 0 0,1 1 0,0-1 0,0 0 0,-1 1 0,1-1 0,0 1 0,-1-1 0,1 1 0,-1-1 0,1 1 0,-1-1 0,1 1 0,-1-1-1,1 1 1,-1-1 0,0 1 0,1 0 0,-1-1 0,1 1 0,-1 0 0,0 0 0,1-1 0,-1 1 0,0 0 0,0 0 0,1 0 0,-2 0 0,1 0 1,0 1 1,0-1-1,-1 1 0,1-1 0,0 1 0,0 0 0,0-1 1,0 1-1,0 0 0,0 0 0,0 0 0,0 0 0,-1 1 0,-3 4 7,1 0 0,0 1-1,1-1 1,-5 10-1,3-3-3,1 0 0,-5 20 0,8-27-6,0-1 0,0 1-1,1-1 1,0 1 0,0 0-1,0-1 1,1 1 0,-1-1-1,3 7 1,-3-11 0,0-1-1,0 0 1,0 0 0,0 1-1,0-1 1,0 0 0,0 0 0,0 1-1,0-1 1,0 0 0,1 0-1,-1 1 1,0-1 0,0 0 0,0 0-1,0 0 1,0 1 0,1-1-1,-1 0 1,0 0 0,0 0 0,0 0-1,0 1 1,1-1 0,-1 0-1,0 0 1,0 0 0,1 0 0,-1 0-1,0 0 1,0 0 0,1 1-1,-1-1 1,0 0 0,0 0 0,1 0-1,-1 0 1,0 0 0,0 0-1,1 0 1,-1 0 0,8-11 3,4-17 7,-7 11-1,-1 0 1,-1 0-1,0 0 0,-1-1 1,-1-17-1,-2 28-4,-1 7 2,-6 15 12,-4 22 26,9-25 29,0 0 0,1 0-1,-1 22 1,4-33 5,0 0 0,0 0 1,-1 1-1,1-1 0,0 0 0,0 0 1,0 0-1,0 0 0,1 0 0,-1 0 1,0 0-1,0-1 0,3 2 0,1-1 83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0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36 10362,'-38'-9'1096,"7"1"149,-1 1 0,-50-4 1,78 11-1218,0 0 0,1 1 0,-1 0 0,1-1 0,-1 1 0,0 1 0,1-1 0,0 0 0,-1 1 0,1 0 0,0 0 0,0 0 0,0 0 0,0 0 0,0 0 0,1 1 0,-1 0 0,1-1 0,-1 1 0,-2 5 0,-4 5-39,0 2 0,1-1 0,-7 19 0,-11 31 0,3 1 0,3 2-1,2 0 1,4 1 0,3 0-1,2 1 1,4 0 0,5 117 0,5-132 31,1 1-1,3-2 1,3 1 0,2-1 0,2-1 0,2 0 0,2-2 0,3 0 0,45 73-1,-56-106-22,0-1-1,0-1 1,1 0-1,1 0 0,1-1 1,0-1-1,30 20 0,-31-25-2,1 0 0,0 0-1,0-2 1,1 0 0,0-1 0,0 0-1,0-1 1,0-1 0,30 2-1,-16-5-43,0-1 0,0-1 0,0-2 0,-1 0 0,1-3 0,-1 0 0,33-14 0,-14 2-53,-1-2-1,-1-3 0,59-38 1,-84 47 93,0 0 0,-1-1 0,-1-2 0,0 0 1,23-29-1,-30 31 7,0-1 0,-1 0-1,-1-1 1,-1 0 0,-1-1 0,0 0 0,7-29 0,-4-3 8,-1-1 0,-3 0 1,0-92-1,-8 70-3,-4-1-1,-16-76 1,13 108-19,-1 0 0,-2 1 0,-3 0 0,-1 2 0,-23-45 0,29 68 7,-1 0-1,-1 1 1,-1 0-1,0 1 1,-27-26 0,29 32 5,0 1 0,-1 0 0,0 1 0,-1 0 0,1 1-1,-1 0 1,0 0 0,-1 2 0,-20-6 0,10 5 28,-2 2 0,1 0-1,0 1 1,-43 4 0,-97 18 77,37-2-113,92-15-1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2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6513,'-5'1'1057,"-1"9"-577,2 12-136,-1 6 736,3 20-472,-3 10-24,5 15-864,-1 6 480,4 10-192,5 3-16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2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8298,'1'54'1152,"-1"6"-512,0 0-256,0 11 1121,-1 0-657,0 2-328,-1-1-144,1-6-192,1-7-16,0-11-160,0-5-104,0-18 72,4-12 16,0-35-40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2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12483,'-3'81'872,"1"-10"-840,-2-15-88,0-11 144,4-24-80,0-12-48,1-21-24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2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12 239 13003,'-12'10'1048,"12"-10"-1037,0 0 1,0 0 0,0 0 0,0 1-1,0-1 1,0 0 0,0 0-1,0 0 1,0 0 0,0 1 0,1-1-1,-1 0 1,0 0 0,0 0-1,0 0 1,0 0 0,0 1-1,0-1 1,0 0 0,1 0 0,-1 0-1,0 0 1,0 0 0,0 0-1,0 0 1,0 0 0,1 0 0,-1 0-1,0 1 1,0-1 0,0 0-1,0 0 1,1 0 0,-1 0 0,0 0-1,0 0 1,0 0 0,0 0-1,1 0 1,-1 0 0,0-1-1,32 0 228,-27 0-182,235-22 21,482-54-396,-427 50 56,1 12 0,391 30 0,-628-11 254,530 25-83,-422-29 96,254-32 0,86-66 163,-501 97-168,32-7-56,0 1 0,67-2 0,-80 12-103,-24-3 150,-1 0-1,1 0 1,-1 1-1,1-1 1,-1 0-1,1 0 1,-1 1-1,1-1 1,-1 0-1,1 0 1,-1 1-1,0-1 1,1 1-1,-1-1 1,1 0-1,-1 1 1,0-1-1,1 1 1,-1-1-1,0 1 1,0-1-1,1 1 1,-2 1-2,1-1 1,-1 0-1,1 1 1,-1-1-1,1 0 1,-1 0-1,0 0 1,0 0-1,1 0 1,-1 1-1,0-1 1,0-1-1,0 1 1,0 0-1,0 0 1,-1 0-1,1 0 0,0-1 1,0 1-1,0-1 1,-1 1-1,1-1 1,0 1-1,-2-1 1,-27 12-102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2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13635,'1'2'149,"0"0"0,0 0 0,0 0-1,0-1 1,0 1 0,0 0 0,1-1 0,-1 1 0,0-1 0,1 1 0,-1-1 0,1 0 0,0 0-1,-1 1 1,1-1 0,0 0 0,3 1 0,36 10 95,-32-10-173,56 9-51,-41-8-83,-1 2-1,1 0 0,-1 1 0,27 12 0,-47-17 58,0 0-1,-1 1 0,1-1 1,-1 1-1,1-1 0,-1 1 1,0 0-1,0 0 0,1 0 0,-1 0 1,-1 1-1,1-1 0,0 0 1,-1 1-1,1-1 0,-1 1 0,0 0 1,2 3-1,-2-2 7,-1 0 1,1 1-1,-1-1 0,0 0 1,0 1-1,0-1 1,0 0-1,-1 0 0,0 1 1,1-1-1,-3 5 0,-4 10 48,-2-1 0,1 0-1,-2-1 1,-16 22 0,20-29-11,-49 65 26,-2-2 0,-126 121 0,152-163-164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10026,'-25'19'155,"0"0"0,1 2 0,1 1 0,2 0-1,0 2 1,1 0 0,-29 48 0,41-57-124,0 1-1,0 0 1,2 1-1,0 0 1,1-1-1,1 2 1,0-1-1,-1 26 1,2 3-13,2 0-1,5 47 1,-1-55-20,8 40-1,-9-66-3,1-1 0,1 1 0,-1-1-1,2 0 1,-1 0 0,2 0 0,10 16-1,-14-24 2,0 0 0,1 0 0,-1 0 0,1-1 0,0 1 0,0-1 0,0 1 0,0-1 0,0 0 0,1 0 0,-1-1 0,0 1 0,1 0 0,0-1 0,-1 0 0,5 1 0,-3-2-3,0 1-1,0-1 0,0 0 1,0-1-1,0 1 0,0-1 1,0 0-1,0 0 0,0-1 0,9-3 1,0-3-8,0 0 1,0 0-1,0-2 1,-1 1-1,-1-2 1,17-17-1,5-8 107,-1-3 0,-2 0 0,-2-3 0,-1 0 0,-3-1 0,-1-2 0,-3 0 0,21-62 0,-24 36 200,-16 64-246,-1 1 1,-1-1 0,0 0 0,0 0 0,0 0 0,0 0 0,-1 0 0,-2-7 0,2 11-35,0 1 0,0 0-1,0 0 1,0 0 0,0 0 0,0 0-1,-1 0 1,1 0 0,-1 0-1,1 1 1,-1-1 0,0 0 0,0 1-1,0-1 1,1 1 0,-1 0 0,-1 0-1,1 0 1,0 0 0,0 0 0,0 0-1,0 0 1,-1 1 0,1-1 0,0 1-1,-1 0 1,-2-1 0,-8 1-44,0 0 0,0 1 0,-25 4-1,11-1-7,6-2-15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1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61 169 8994,'-5'-19'1032,"0"-5"-480,3-4-192,1 4 1049,-2 0-657,1 4-96,-2 2 8,0 10-24,0 5-48,-2 9-136,0 5-79,0 2-185,4 1-184,-1-1-353,3 0-719,0-11 840,-5-2-144,2-9-160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2:0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227 218 6225,'9'-19'467,"-1"-1"-1,-1 0 0,-1 0 0,-1-1 0,-1 0 0,3-34 1,-7 54-393,0-1 0,0 1 0,0-1 0,0 0 0,0 1 0,0-1 0,0 1 0,0-1 0,0 0 0,-1 1 0,1-1 0,-1 1 0,1-1 0,-1 1 0,0-1 0,1 1 0,-1 0 0,0-1 0,0 1 0,0 0 0,0 0 0,0-1 0,0 1 0,-1 0 0,1 0 0,0 0 0,0 0 0,-3-1 0,2 2-5,-1 0-1,1-1 0,0 1 1,-1 0-1,1 1 1,-1-1-1,1 0 0,0 1 1,0-1-1,-1 1 1,1-1-1,0 1 0,0 0 1,0 0-1,0 0 1,0 1-1,0-1 0,-4 3 1,-13 11-14,1 0 0,0 1 0,1 0 0,1 2 0,1 0 0,0 1 0,1 0 0,-15 30 0,21-35-43,2 0 1,0 1-1,0 0 1,1 0 0,1 0-1,1 0 1,0 1-1,1-1 1,1 1-1,0 0 1,1 0-1,1 0 1,3 24 0,-2-32-10,0 0 1,0 0-1,0-1 1,1 1-1,0-1 1,1 0-1,0 0 1,0 0-1,0 0 1,1 0-1,0-1 1,0 0-1,0 0 1,1-1-1,0 1 1,0-1-1,0 0 1,1-1-1,0 1 1,0-1-1,0-1 1,0 0-1,1 0 1,-1 0-1,1 0 1,0-1-1,0-1 1,-1 1-1,1-2 1,0 1-1,0-1 1,0 0-1,0 0 1,0-1-1,0 0 1,0 0-1,8-3 1,-6 1 0,0-1 0,0 0 1,0 0-1,0-1 0,-1 0 0,1-1 0,-1 0 0,-1 0 1,1-1-1,-1 0 0,0 0 0,-1-1 0,8-10 1,-11 13-13,-1 0 0,0 0 0,0 0 0,-1 0 1,1 0-1,-1-1 0,0 1 0,0-1 0,-1 1 1,0-1-1,0 0 0,0 0 0,-1 0 0,0 0 1,0 1-1,0-1 0,-1 0 0,0 0 0,0 0 1,0 1-1,-1-1 0,1 1 0,-2-1 1,1 1-1,-4-7 0,-13-18-75,-1 0 0,-36-40 0,25 37-36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2:0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46 10242,'-30'-9'592,"-91"-21"753,107 27-1174,0 1 0,1 1 1,-1 1-1,0 0 0,0 0 0,-25 5 1,33-3-136,0 0 0,-1 1 0,1-1 0,0 1 1,1 1-1,-1-1 0,0 1 0,1 0 0,0 0 1,0 0-1,0 1 0,0 0 0,1 0 0,0 0 1,0 1-1,0-1 0,1 1 0,-4 6 0,-4 11 30,1 1-1,2 0 1,-9 33-1,5-8-36,2 0 1,2 1-1,3 0 0,1 1 1,3-1-1,2 1 0,2-1 1,2 0-1,14 56 0,-15-89-49,2 0-1,0 0 0,0 0 0,2 0 0,0-1 1,0-1-1,2 1 0,0-2 0,1 1 1,23 23-1,-24-28-40,1-1 0,0 0 0,0-1 0,1 0 0,0-1 1,0-1-1,1 0 0,0 0 0,0-1 0,0-1 0,1 0 0,-1-1 1,1 0-1,19 0 0,-16-2-87,1-1 1,-1-1-1,0-1 1,1 0 0,-1-1-1,0-1 1,-1-1-1,21-8 1,-14 4-99,-1-2 1,0-1 0,-1-1-1,0-1 1,24-21 0,-16 9 39,0-2 0,-2-1 0,-2-2-1,0 0 1,-2-2 0,-2 0 0,20-40 0,-25 41 326,-1-2-1,-2 1 1,-1-2-1,-2 0 1,-1 0 0,5-41-1,-13 59 1,0 0 1,-1 0-1,-1 1 0,0-1 1,-1 0-1,-7-26 0,5 31-41,0 1 0,-1-1 0,0 1 0,0 0-1,-1 1 1,-1 0 0,0 0 0,0 0 0,-1 0-1,-9-8 1,10 11-63,0 1 1,0 0-1,-1 1 0,0 0 1,0 0-1,0 1 0,-1-1 1,1 2-1,-1-1 0,0 1 1,0 1-1,0 0 0,0 0 1,0 0-1,-1 2 0,1-1 1,0 1-1,-1 0 0,1 1 1,0 0-1,-11 2 0,3 2-11,-1 0-1,1 1 1,0 1-1,1 0 0,-1 1 1,2 1-1,-1 1 0,1 0 1,-27 24-1,10-2 3,-51 63 1,34-30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2:2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8682,'-64'32'464,"-20"12"-42,76-39-318,0 1 1,0 0-1,0 0 0,1 0 0,0 1 1,0 0-1,-7 11 0,10-12-7,1 0-1,1 0 1,-1 0 0,1 0-1,0 1 1,0-1-1,1 1 1,0-1 0,0 1-1,0 12 1,2 2 116,5 44 0,-1-34-138,1 0 0,2 0 0,1-1 0,16 37 1,-20-55-76,1 0 1,0-1-1,0 1 1,1-2 0,1 1-1,0-1 1,0 0-1,1-1 1,1 1-1,-1-2 1,1 0-1,1 0 1,13 8 0,-19-13 1,1-1 1,1 1 0,-1-1 0,0 0 0,1 0 0,-1-1-1,0 0 1,1 0 0,0 0 0,-1-1 0,1 0 0,12-2-1,-10 0 39,0 0-1,0-1 0,-1 0 1,1 0-1,-1-1 0,0 0 0,0 0 1,11-9-1,-3 1 124,-1-1 0,-1-1 0,0 0 1,-1-1-1,0 0 0,-1-1 0,18-33 0,-26 42-128,0 0-1,-1 0 1,0 0 0,-1 0-1,0 0 1,0-1 0,0 1-1,-1-1 1,0 1 0,0-1-1,-1 1 1,-1-14 0,-1 10-128,-1 1 1,1 0-1,-2 0 1,1 0-1,-1 0 0,-1 1 1,0-1-1,-10-13 1,-12-17-64,-1-1-58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2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29 5529,'-7'-4'162,"-1"0"0,1 0 0,-1 1 0,0 0-1,0 0 1,-1 1 0,1 0 0,-1 1 0,1-1 0,-1 2 0,1-1 0,-1 1-1,-11 1 1,13 0-43,1 0-1,-1 1 1,1-1 0,0 1-1,-1 0 1,1 1-1,0-1 1,0 1 0,1 0-1,-1 1 1,1 0 0,-1 0-1,1 0 1,0 0-1,1 1 1,-1-1 0,-7 12-1,3 0-61,0 0-1,1 0 0,1 1 1,1 1-1,0-1 1,1 1-1,1 0 0,1 0 1,-1 20-1,0 18-49,8 95 0,2-60-224,5 1-1,3-2 1,49 167 0,-58-243 176,0-1-1,1 0 1,1 0-1,0 0 0,1-1 1,0 0-1,1-1 1,0 0-1,1 0 0,0-1 1,0 0-1,20 14 1,-14-14 33,0-1 1,1 0 0,0 0 0,0-2-1,1 0 1,0-2 0,0 1-1,1-2 1,21 2 0,-18-3 10,0-2 0,0 0 1,0-2-1,0 0 0,0-2 0,32-7 1,-25 2 7,0-1 0,0-2 0,-1-1 0,31-18 1,-36 18 45,0-2 1,0 0-1,-1-2 0,-1 0 1,0-1-1,-2-2 1,0 0-1,-1 0 1,-1-2-1,18-27 1,-11 4 127,-2 0 1,-2-1 0,-2-2-1,-2 1 1,-2-2 0,-2 0-1,-2-1 1,-2 0 0,1-57-1,-8 97-254,-1 0 1,0 0-1,-1 0 0,0 0 1,-1 1-1,1-1 0,-2 0 1,1 1-1,-1-1 0,0 1 1,-7-11-1,4 9 53,-1 0 0,0 1 0,-1 0-1,0 0 1,0 1 0,-1 0 0,0 1 0,-11-8 0,-9-4 212,-2 1-1,0 2 1,0 1 0,-1 2 0,-39-11 0,-3 4 244,-96-13 0,149 29-459,-1 2 1,1 0 0,-32 3 0,47-1-10,0 0 0,0 1 0,0 0-1,0 1 1,0-1 0,0 1 0,0 0 0,0 1 0,1-1 0,-1 1 0,1 0 0,-1 0 0,1 1 0,0 0 0,1 0 0,-8 7 0,-6 22-106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3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58 9306,'-7'-11'880,"-12"-15"989,19 49-784,2-13-1109,0-1 0,1 1 0,0-1-1,0 0 1,1 0 0,1 0 0,6 10 0,-11-18 27,0-1 1,0 0-1,0 1 1,0-1 0,1 0-1,-1 1 1,0-1-1,0 0 1,0 0-1,1 1 1,-1-1-1,0 0 1,0 0 0,1 1-1,-1-1 1,0 0-1,0 0 1,1 0-1,-1 1 1,0-1-1,1 0 1,-1 0 0,0 0-1,1 0 1,-1 0-1,0 0 1,1 0-1,-1 0 1,0 0-1,1 0 1,-1 0-1,0 0 1,1 0 0,0 0-1,4-12 290,-4-18 358,-11-6 161,10 34-771,-1 1 0,0-1 1,0 0-1,0 0 0,0 0 0,0 1 0,0-1 0,0 0 0,-1 1 0,1-1 0,-1 1 0,1-1 0,-1 1 0,-3-2 0,5 3-41,-1 0 1,1 0-1,0 1 0,-1-1 0,1 0 0,0 0 1,0 0-1,-1 1 0,1-1 0,0 0 0,-1 1 0,1-1 1,0 0-1,0 1 0,0-1 0,-1 0 0,1 1 0,0-1 1,0 0-1,0 1 0,0-1 0,0 0 0,0 1 0,-1-1 1,1 1-1,0-1 0,0 0 0,0 1 0,1 0 0,-3 12-43,6 23-105,-4-34 138,0 0 1,1 0 0,-1 0 0,0-1 0,1 1-1,0 0 1,-1-1 0,1 1 0,0 0 0,0-1 0,0 1-1,0-1 1,0 1 0,0-1 0,1 0 0,1 2 0,-2-3 9,-1 0 1,1 0-1,-1 0 1,1 0-1,0 0 1,-1 0-1,1 0 1,-1 0-1,1 0 1,0-1-1,-1 1 1,1 0-1,-1 0 1,1-1-1,-1 1 1,1 0-1,-1-1 1,1 1-1,-1-1 1,1 1-1,-1-1 1,0 1-1,1-1 1,-1 1-1,0-1 1,1 1 0,-1-1-1,0 1 1,1-1-1,-1 0 1,0 1-1,0-1 1,0 1-1,0-1 1,0 0-1,7-25 101,-6 26-96,4-45 246,-5 44-246,0 0 1,0-1 0,0 1 0,1 0-1,-1 0 1,-1 0 0,1-1 0,0 1-1,0 0 1,0 0 0,-1 0-1,1-1 1,0 1 0,-1 0 0,0 0-1,1 0 1,-1 0 0,1 0 0,-1 0-1,0 0 1,0 0 0,1 0-1,-1 0 1,0 0 0,0 1 0,0-1-1,0 0 1,0 1 0,0-1-1,0 0 1,-1 1 0,0-1 0,1 1-44,0 0-1,1 1 1,-1-1 0,0 0 0,0 1 0,1-1 0,-1 0-1,0 1 1,1-1 0,-1 1 0,1-1 0,-1 1 0,0-1-1,1 1 1,-1 0 0,1-1 0,-1 1 0,1 0 0,0-1 0,-1 1-1,1 0 1,0 0 0,-1-1 0,1 1 0,0 0 0,0 1-1,-6 23-768,8-3 487,3 3-120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3:3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2708 58 8914,'-116'10'698,"-2"-6"1,-181-16-1,250 8-566,-261-16 468,265 20-581,-1 3 0,1 1 0,-1 3 0,-78 21 0,71-10-79,1 2 0,-98 55-1,-84 77-28,164-98 110,2 3 0,3 3-1,2 3 1,3 2 0,4 3 0,2 2-1,-86 149 1,95-130 16,-62 172 1,-7 106 12,11 34-22,36 8-15,59-305-2,9 203 0,7-227 2,3 0 1,3-1-1,29 90 0,-13-75 15,5-1-1,3-2 1,5-2 0,3-1-1,4-3 1,63 82 0,156 165 47,-202-260-62,3-2 0,102 79 0,-55-64-22,4-4-1,3-6 1,206 91 0,-178-105-20,2-6 0,310 67 0,-204-76-3,515 22-1,-124-78 28,-6-70-39,-456 39 21,-1-7 0,-4-9 0,224-101 0,-270 93 21,-2-5 0,-4-7-1,-3-6 1,193-161 0,-230 162 21,126-144 1,-168 165-3,-2-2 0,-4-2 0,57-109 0,-72 111-5,-3-1-1,-2-1 1,-4-1 0,-2-1 0,16-122 0,-26 112 5,-4 0-1,-3 0 0,-4 0 1,-24-152-1,13 166-15,-2 1-1,-3 0 1,-51-111-1,31 95-5,-4 2 0,-69-94 0,-133-123 63,-23 25 162,66 85 155,-8 9 0,-235-149 0,-197-56-36,465 293-650,-335-113 0,351 151 3,-2 8 1,-2 6 0,-176-11-1,38 23-71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6 201 10354,'-5'11'1284,"10"-16"-349,10-21-1,-9 7-544,0-1 1,-2 1-1,0-1 0,-1 0 1,-1 0-1,-1-23 0,-4 24-8,3 19-375,0 0 1,0 0-1,-1 0 1,1 0-1,0 0 1,0 0 0,0 0-1,0 0 1,-1 0-1,1 0 1,0 0-1,0 0 1,0 0-1,-1 0 1,1 0-1,0 0 1,0 0-1,0 0 1,-1 0-1,1 0 1,0 0-1,0 0 1,0 0 0,0 0-1,-1 0 1,1 0-1,0 0 1,0 0-1,0 1 1,0-1-1,0 0 1,-1 0-1,1 0 1,0 0-1,0 0 1,0 1-1,0-1 1,0 0 0,0 0-1,0 0 1,0 0-1,-1 1 1,1-1-1,-2 4 23,0-1 0,0 1 0,1 0 0,-1 0 0,1 0 0,-1 5 0,1-7-32,-3 23-6,4-25 8,0 1-1,0 0 0,-1-1 1,1 1-1,0-1 0,0 1 0,0 0 1,0-1-1,0 1 0,0-1 1,0 1-1,0 0 0,0-1 0,0 1 1,1-1-1,-1 1 0,0 0 1,0-1-1,0 1 0,1-1 0,-1 1 1,0-1-1,1 1 0,-1-1 1,1 1-1,-1-1 0,0 1 0,1-1 1,-1 1-1,1-1 0,3-2 174,-10 9-27,3-1-89,-12 26 118,15-30-179,-1 0-1,1 0 1,-1 0-1,1 0 1,-1 0 0,1 0-1,0 0 1,0 0-1,0 0 1,0 0-1,0 0 1,1 0-1,-1 0 1,1 2-1,-1-4 20,1 1 0,-1-1 0,0 0 0,0 0 0,0 0 0,0 1 0,0-1 0,1 0 0,-1 0 0,0 0 0,0 0 0,0 0 0,0 1 0,1-1 0,-1 0 0,0 0 0,0 0 0,1 0 0,-1 0 0,0 0 0,0 0 0,0 0 0,1 0 0,-1 0 0,0 0-1,0 1 1,1-2 0,-1 1 0,0 0 0,0 0 0,1 0 0,-1 0 0,0 0 0,0 0 0,1 0 0,-1 0 0,0 0 0,0 0 0,0 0 0,1 0 0,-1-1 0,0 1 0,0 0 0,0 0 0,1 0 0,-1 0 0,0-1 0,0 1 0,0 0 0,4-7 114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16 14707,'-11'-7'1112,"-3"-2"-1024,-5 9-80,-1 7 264,0 5-272,0 1-48,-2 4-80,-1-1-104,-1 0 16,-3-4 136,-3 0-32,-2-5-24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1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74 11610,'-29'-12'88,"0"-6"-63,-1-2 7,2-3-64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0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 12347,'5'-11'1683,"-16"44"-364,-10 108-979,1-5-136,-18 54-571,38-190 358,0 0 1,0 1-1,0-1 1,0 0-1,0 0 0,-1 1 1,1-1-1,0 0 1,0 0-1,-1 1 1,1-1-1,0 0 0,0 0 1,-1 0-1,1 1 1,0-1-1,0 0 0,-1 0 1,1 0-1,0 0 1,-1 0-1,1 0 1,0 1-1,-1-1 0,1 0 1,0 0-1,-1 0 1,1 0-1,0 0 1,-1 0-1,1 0 0,0-1 1,-1 1-1,1 0 1,0 0-1,0 0 0,-1 0 1,0 0-1,-6-10-235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1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14979,'-1'24'1184,"1"-6"-1040,0-10-112,0-2 265,6-19-305,-2-16-72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10394,'0'19'219,"0"0"-1,2 0 0,0 0 0,1 0 1,1 0-1,1 0 0,1-1 1,0 0-1,16 31 0,-21-48-186,-1 0 0,0 0 0,1-1 0,0 1-1,-1 0 1,1-1 0,-1 1 0,1 0 0,0-1-1,0 1 1,-1-1 0,1 1 0,0-1 0,0 1 0,0-1-1,-1 1 1,1-1 0,0 0 0,0 0 0,0 1-1,0-1 1,0 0 0,0 0 0,0 0 0,0 0-1,0 0 1,-1 0 0,1 0 0,0 0 0,0-1 0,0 1-1,0 0 1,0 0 0,0-1 0,0 1 0,-1-1-1,1 1 1,0-1 0,0 1 0,-1-1 0,1 1-1,0-1 1,0 0 0,-1 1 0,2-2 0,5-5 255,-1-1 1,1 1 0,7-15 0,-4 9-13,21-26 360,-8 12-680,-2-2 0,30-50-1,-33 45-125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12 11386,'-17'6'921,"2"-4"-561,-3 3-104,-1-5 296,2-5-8,0-1-16,-1 0 8,1 2-176,0 1-168,-9 9 833,-1 4-833,0 13-24,-1 0 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1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1378 11 3169,'-19'-1'823,"-1"2"1,1 1-1,0 0 1,0 1-1,-30 10 1,19-5 41,-35 3 1,-135 5 431,-50 6-2610,235-20 930,0-1-1,-1 0 1,1-1 0,0-1 0,0 0 0,0-1 0,-19-5 0,14 1 702,1 0 0,-31-15 1,33 13-135,0 2 0,-1 0 0,0 1 0,0 1 0,0 1 0,0 0 0,-1 1 1,1 1-1,0 1 0,-1 1 0,1 0 0,-1 2 0,1 0 0,-21 6 0,21-4 299,1-1 0,-1-1-1,1-1 1,-1-1 0,-31-1-1,35 4 7,4-2-231,9-3-256,1 0 1,-1 1-1,1-1 0,-1 0 0,1 0 1,-1 0-1,1 1 0,0-1 1,-1 0-1,1 0 0,0 0 1,0 0-1,0 0 0,0 0 0,0 1 1,0-1-1,0-2 0,-1-27 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 0 13675,'-88'10'888,"0"3"-904,-3-2-104,2-1 40,3 0-208,3-2-304,2-1-40,0-3 48,4-1 15,-3-3 241,-2 0-72,0-3 56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1:1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1849 13 8874,'-140'7'804,"-256"-19"0,344 7-737,0 3 1,-1 2-1,1 2 0,0 3 0,0 1 0,1 4 1,-62 18-1,72-15-89,-132 35 709,145-42-356,0-1-1,0-2 0,-1-1 0,-39-2 0,-17-10 267,54 5-41,0 2-1,-61 1 0,-90 22 370,182-20-939,-1 0 1,0 0-1,0 0 1,1 0-1,-1 0 1,0 0-1,0 0 1,1-1 0,-1 1-1,0 0 1,1 0-1,-1-1 1,0 1-1,1 0 1,-1-1-1,0 1 1,1-1 0,-1 1-1,1-1 1,-1 1-1,1-1 1,-1 1-1,1-1 1,-1 0 0,1 1-1,-1-1 1,1 0-1,0 1 1,-1-1-1,1 0 1,0 1-1,0-1 1,-1-1 0,0-29-158,1 31 169,3-28-129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2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3093 1726 8474,'-6'-33'1788,"7"21"-1735,-2 0-1,1 1 1,-1-1-1,-1 1 1,0 0-1,-1-1 1,0 1 0,-1 0-1,0 0 1,0 1-1,-1-1 1,-1 1-1,0 0 1,-9-12-1,-2 0 200,-1 0 0,-2 1 0,0 1-1,-38-30 1,-38-22 342,31 24-205,-113-106 1,135 108-230,11 10-41,-2 2 1,-2 1 0,-40-29-1,-114-51 84,131 81-26,1-3 0,-102-79 0,155 109-152,-88-71 396,79 67-342,0 1 0,0 0 0,0 0 0,-1 1 0,-22-6 0,-86-20 302,70 21-348,2-2-1,-99-42 1,72 19 108,-111-38-1,99 46-102,-54-19 176,-227-44 0,328 87-102,-79 1 1,9 2 79,101 0-225,-1-1-1,1 0 0,-1-1 1,1 0-1,-16-8 1,-4-1-1170,31 13 1132,0-1 0,0 1 1,0-1-1,0 1 0,0-1 1,0 0-1,0 1 0,0-1 1,0 0-1,1 0 0,-1 0 1,0 0-1,0 0 0,1 0 1,-2-2-1,0-3-264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2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268 452 9794,'1'10'612,"-2"4"1102,-2-15-991,-4-7-370,-199-304 1689,167 252-1909,27 35-127,13 19-28,10 13-4,-7-4 14,13 12-40,0 0 0,1-2 0,0 0 0,31 16 0,-43-27 34,-1 1-1,1-1 0,0 0 0,0 0 0,0-1 0,0 0 1,0 0-1,1 0 0,-1-1 0,0 0 0,0 0 0,1-1 1,-1 0-1,0 0 0,0 0 0,0 0 0,0-1 0,0 0 1,0-1-1,-1 1 0,9-6 0,14-9-294,-2-2-1,0-1 1,39-39 0,-30 22 94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3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1136 12587,'-7'15'895,"3"-24"-333,5-29 41,2 12-518,2 0-1,1 0 1,1 1 0,1 0 0,1 1-1,1 0 1,15-26 0,128-247-36,-96 172-12,2-8 50,79-131 0,-133 256-99,-1 1 1,1 0 0,1 0 0,-1 0-1,1 0 1,10-8 0,-15 15 78,-23 3-289,-8-1 141,10-2-10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3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13003,'65'0'2415,"-47"-5"-2412,-1 0 0,1-1-1,-2-1 1,1-1 0,-1 0 0,0-1 0,26-19 0,-40 26-9,1 1 1,-1-1-1,1 1 1,0-1-1,0 1 0,0 0 1,-1 0-1,1 0 1,4 0-1,-6 1 4,0 0 0,0 0 0,0 0 0,0 0 0,0 0 0,0 1 0,0-1 0,0 0 0,0 1 0,0-1 0,0 0 0,0 1 0,0-1 0,0 1 0,0 0 0,-1-1 0,1 1 0,0 0 0,0-1-1,-1 1 1,1 0 0,-1 0 0,1-1 0,0 1 0,-1 0 0,1 0 0,-1 0 0,0 0 0,1 0 0,-1 0 0,0 0 0,1 1 0,5 26 21,-1-1 0,-2 1 1,1 51-1,-1-9-300,-2-63 262,6 47-111,0-38 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3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2706 1547 11907,'-27'-29'1619,"19"19"-1429,0 1 0,-1 0 0,-1 1 0,1 0 0,-1 0 0,-11-6 1,-20-6 80,0 3 0,-44-14 0,21 8-223,-238-95 209,13-25 95,218 97-273,-87-73-1,-8-6-70,-134-62 13,223 145-23,-2 4 1,-86-29 0,121 52 6,3 2-5,1-1 1,-48-26-1,77 33-4,-1 0 1,1 0-1,0-1 0,1-1 0,0 1 0,0-2 0,1 1 0,0-2 0,0 1 1,1-1-1,-9-17 0,2-9-14,11 26 36,0 0-1,-11-20 0,13 29-2,1 0 1,-1-1 0,1 1-1,-1 0 1,0 0 0,0 0-1,0 0 1,0 0 0,-1 1-1,1-1 1,0 0 0,-1 1-1,1 0 1,-1 0 0,1-1-1,-6 0 1,-7-3-182,0 0 0,0-1 0,0 0-1,1-2 1,0 1 0,-18-15 0,9 8-323,-25-14-1,28 19 210,-1 1-1,0 0 1,-39-8 0,26 10 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10458,'-1'1'173,"0"0"1,1 1-1,-1-1 0,0 0 0,0 0 0,0 1 0,1-1 0,-1 1 1,0-1-1,1 1 0,0-1 0,-1 0 0,1 3 0,-7 25 353,-1 33-305,3-1 0,2 1-1,3-1 1,2 1 0,14 78-1,113 606 261,-76-528-444,4 35 54,-36-97-5,-8-42 119,55 218 0,-18-149-149,35 106-28,-72-258-23,1-1 1,1-1 0,28 41-1,68 77 31,-9-12-20,203 398 10,-261-451-21,61 82-1,68 66 1,2 21-11,-84-112 6,-42-76 3,110 112 0,-5-9 5,-78-64-4,95 169 0,-86-130-4,97 112 2,20-15-2,-161-190 0,446 443-28,44-49 8,153 30-2,-605-421 18,85 53 1,5-7 0,352 145 0,-114-85-9,202 74-7,-39-68 18,-494-143 0,100 24-3,267 75 2,388 83-22,-707-178 25,9 3 3,222 15-1,-299-40-115,88 6-508,-144-8 616,0 0 0,0 0 0,0 0 0,0 0 0,0 0 0,0 0 0,1 0 0,-1 0 0,0 0 0,0 0 0,0 0 0,0 0-1,0 0 1,0 0 0,0 0 0,0 0 0,0 0 0,0 0 0,0-1 0,0 1 0,0 0 0,0 0 0,0 0 0,0 0 0,0 0 0,0 0 0,0 0 0,1 0 0,-1 0-1,0 0 1,0 0 0,0 0 0,0 0 0,0 0 0,0-1 0,0 1 0,0 0 0,0 0 0,0 0 0,0 0 0,0 0 0,0 0 0,0 0 0,0 0 0,-1 0 0,1 0-1,0 0 1,0 0 0,0 0 0,0 0 0,0-1 0,0 1 0,0 0 0,0 0 0,0 0 0,0 0 0,0 0 0,0 0 0,0 0 0,0 0 0,0 0 0,0 0 0,0 0-1,0 0 1,0 0 0,-1 0 0,1 0 0,0 0 0,-7-5-200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3:4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465 706 8946,'-8'1'117,"0"-1"-1,1 0 1,-1 0 0,0 0-1,0-1 1,1 0 0,-1 0-1,1-1 1,-1 0-1,1-1 1,0 0 0,0 0-1,0 0 1,0-1 0,0 0-1,1 0 1,-1 0 0,1-1-1,-9-9 1,-8-9 201,1-2-1,2 0 0,-23-35 1,37 52-243,-69-104 826,-39-55 565,113 166-1465,1 0 0,-1 0 0,0 0 0,0 0 0,1 0 0,-1 0 0,0 0 0,1-1 0,-1 1 0,1 0 0,0 0 0,-1 0 0,1-1 0,0 1 0,0 0 0,0-1 0,-1 1 0,2 0 0,-1 0 0,0-1 0,0 1 0,0 0 0,0 0 0,1-2 0,0 1-8,0 1 0,0 0 0,1-1 0,-1 1 1,0-1-1,1 1 0,-1 0 0,1 0 0,-1 0 1,1 0-1,-1 0 0,1 0 0,0 0 0,3 0 0,7-3-48,1 1 0,0 0 0,23-1 0,-28 4 54,-6-1 0,195-23-134,-152 16 171,-1-1 0,59-23 0,-62 17 739,76-40 0,-77 30-489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8:4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2562 290 12587,'21'2'82,"-24"-3"-11,-46-4 17,27 3-81,-71-12-194,-100-29 1,116 23-563,-1 3 0,-127-10 1,141 27 781,-1 3 1,1 2 0,-1 3 0,2 3 0,-110 34 0,46-1 920,-211 105 1,260-108-915,3 2-1,1 4 1,-76 64 0,107-75-19,2 2 0,1 2 0,2 1 0,2 2 0,-59 92 0,72-91 4,1 1-1,2 2 0,2 0 1,-15 64-1,-30 200 6,62-305-31,-46 351 26,40-254-38,10 153 1,3-186-5,3-1-1,3 0 1,23 73-1,-18-89-4,3 0-1,1-2 0,3-1 1,46 72-1,147 167-36,-39-59 42,16 78-10,25 37-2,-162-269 8,2-2 0,4-3 0,4-2 0,141 113 0,-194-172 16,237 169-45,-179-133 34,126 60 0,165 38-25,11-19 11,-117-40 23,-111-38-23,1-6 0,186 28 1,-243-58-14,0-3 0,0-4 0,0-4 1,1-4-1,100-18 0,-83 0-37,0-5-1,177-69 0,193-115-179,-442 193 237,635-328-1184,-526 260 684,-3-7 0,170-144 0,-252 184 438,-1-1 0,-4-4 0,-1-1-1,87-130 1,-115 147 173,-1-1 0,-3-1-1,-2-1 1,-1-1 0,-3 0-1,-1-2 1,-3 1 0,-2-2 0,5-61-1,-12 60 137,-2-1 0,-3 1 0,-1-1 0,-3 1 0,-2 0 1,-2 0-1,-3 1 0,-1 1 0,-3 0 0,-2 1 0,-37-68 0,8 32 77,-3 3 0,-75-89 0,41 70-101,-105-94 1,-128-98 72,-16 19-43,-721-441-277,221 253-649,630 365 525,-3 9 1,-272-75-1,200 94 83,261 63 83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11747,'-2'9'324,"0"-6"-262,1 1 0,0-1-1,1 1 1,-1 0 0,1-1-1,-1 5 1,1-7-59,0 0 0,1 0 0,-1-1-1,0 1 1,0 0 0,1 0 0,-1-1 0,0 1-1,1 0 1,-1-1 0,0 1 0,1 0 0,-1-1-1,1 1 1,-1-1 0,1 1 0,0-1 0,-1 1 0,1-1-1,-1 1 1,1-1 0,0 1 0,-1-1 0,1 0-1,0 1 1,0-1 0,-1 0 0,1 0 0,0 1-1,0-1 1,-1 0 0,1 0 0,2 0 0,16 0 33,0 0 1,0-1 0,35-7-1,1 0 11,20 1-14,0 3-1,0 3 1,0 4-1,0 3 1,0 3 0,110 28-1,109 24-28,5-26 2,-5 0-4,-275-32-2,658 81 39,-528-74-25,1-6-1,234-24 1,-360 17-12,822-86 67,-702 75-66,45-3 53,-187 17-46,-1-1 0,1 1 0,0 0 0,-1 0 0,1 0 0,0 0 1,-1 1-1,1-1 0,-1 0 0,1 1 0,-1-1 0,1 1 0,-1-1 1,1 1-1,2 1 0,-3-1 4,-1 0 0,1 1 0,-1-1 0,1 0 0,-1 0 0,0 0 0,1 1 0,-1-1 0,0 0 0,0 0 0,0 1 0,0-1 0,0 0 0,0 1 0,0-1 0,-1 0 0,1 0 0,0 1 0,-1 0 0,0-11-104,5-11 67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52 11266,'-54'4'1649,"31"-3"-959,18-1-94,6-1 277,78-19-593,-40 9-294,1 2 1,56-6 0,-92 15 6,0-1 0,0 1 0,1 1 0,-1-1-1,0 0 1,0 1 0,0 0 0,0 0 0,0 0 0,0 0 0,0 1 0,0 0 0,0 0-1,-1 0 1,1 0 0,3 3 0,-3-1-2,0 0 0,-1-1-1,0 1 1,0 1 0,0-1-1,-1 0 1,1 1 0,-1-1 0,0 1-1,-1 0 1,1 0 0,-1 0 0,1 5-1,2 15-3,-1 0-1,-1 0 1,-1 0-1,-2 0 1,0 1-1,-2-1 1,0 0-1,-2-1 1,-1 1-1,-1-1 1,-13 32-1,-4-2 43,-2-2-1,-2 0 1,-60 83-1,80-124-29,7-8-14,-1 0 1,0 0-1,0 0 0,0 0 1,-1 0-1,1 0 0,-1 0 1,1-1-1,-1 1 0,0-1 1,0 0-1,-5 3 0,8-5 15,0 0-1,0 0 1,0 0-1,0 0 1,-1 0 0,1 0-1,0 0 1,0 0-1,0 0 1,0 0-1,0 0 1,0 0 0,0 0-1,0 0 1,0 0-1,0 0 1,0 0-1,-1 0 1,1 0 0,0 0-1,0 0 1,0 0-1,0 0 1,0 0-1,0 0 1,0 0 0,0-1-1,0 1 1,0 0-1,0 0 1,0 0-1,0 0 1,0 0 0,0 0-1,0 0 1,0 0-1,0 0 1,0 0-1,0 0 1,0-1 0,0 1-1,0 0 1,0 0-1,0 0 1,0 0-1,0 0 1,0 0 0,0 0-1,0 0 1,0 0-1,0 0 1,0 0-1,0-1 1,0 1 0,0 0-1,0 0 1,0 0-1,0 0 1,0 0-1,0 0 1,0 0-1,6-11-56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11939,'-18'6'46,"1"0"1,0 0 0,1 2-1,-1 0 1,1 1 0,1 0 0,0 1-1,0 1 1,1 0 0,1 1 0,0 1-1,0 0 1,1 1 0,1 0 0,0 1-1,1 0 1,1 1 0,0 0 0,2 0-1,-1 0 1,-5 23 0,6-12-64,2-1 0,1 1 1,1 0-1,1 0 0,1 1 1,1-1-1,2 0 0,1 0 1,8 35-1,6 6-45,3 0 0,39 90-1,-18-67-26,3-2 0,109 161-1,-132-221 73,1 0 0,2-2 0,0 0 0,2-2 0,49 37 0,-59-50 8,2-1 0,-1-1-1,1 0 1,1-1-1,-1-1 1,1-1 0,1-1-1,-1 0 1,1-2-1,0 0 1,29 1 0,-39-4 10,0-1 0,1-1 1,-1 1-1,0-2 1,0 0-1,-1 0 0,1 0 1,0-1-1,-1-1 0,1 0 1,-1 0-1,0 0 1,-1-1-1,1-1 0,-1 0 1,0 0-1,0 0 0,0-1 1,-1 0-1,0-1 1,-1 1-1,0-1 0,0-1 1,-1 1-1,0-1 1,8-16-1,-4-1 41,-2-1 0,0 1 0,-1-1 0,-2 0 0,-1-1 0,0-31 1,-4-7 139,-12-96 0,2 88-59,-3 0 0,-4 1 0,-2 0 0,-37-86 1,40 120-116,-2 0 1,-1 2-1,-2 0 1,-1 1 0,-2 1-1,-2 2 1,0 0 0,-62-54-1,76 77-92,1 0-1,-2 2 0,-24-14 1,32 19-2,0 1 0,0-1 0,-1 1 0,1 0 0,0 1 0,-1 0 0,1 0 0,-1 0 0,1 1 0,-1 0 1,-9 1-1,4 1-142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12395,'-32'8'239,"1"0"1,0 3 0,0 0-1,1 2 1,-28 17 0,47-24-205,0 1 1,0 0 0,1 1-1,1 0 1,-1 1 0,1 0-1,1 0 1,0 1 0,0 0-1,1 0 1,0 1-1,0 0 1,2 0 0,-1 1-1,-6 22 1,7-14-17,2 0 0,1 0 0,0 0 0,2 0 0,0 1 0,1-1 0,1 0 0,1 0 0,1 0 0,6 19 0,4 6-15,2 0 0,2-2 0,28 51 0,-7-29-165,2-1 0,3-2-1,83 90 1,184 142-2696,-232-229 2351,-3-8-152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5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1326 8330,'11'-210'1822,"-10"0"-1,-35-300 1,33 501-1795,-19-141 368,15 123-338,-1-1 0,-2 1 0,-13-32-1,19 53-67,-1 0-1,0 0 0,0 0 0,-1 0 0,1 1 0,-1 0 0,-1-1 0,1 1 1,-1 1-1,1-1 0,-1 1 0,-1 0 0,1 0 0,-8-4 0,6 5-16,0 0-1,-1 1 0,1 0 0,-1 0 1,1 0-1,-1 1 0,0 1 1,0-1-1,1 1 0,-1 0 0,-12 3 1,-10 2-142,-1 2 1,-35 13 0,34-10-7,-54 10-1,34-17 47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2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429 109 10002,'-4'-7'175,"-1"-1"-1,0 1 1,0 0-1,-1 0 1,1 0-1,-2 1 1,1 0-1,-1 0 1,0 1-1,0 0 1,0 0-1,-1 0 1,1 1 0,-1 0-1,0 1 1,-1 0-1,1 0 1,0 1-1,-1 0 1,0 0-1,1 1 1,-14-1-1,8 1-38,1 1 0,-1 0 0,0 0 0,-25 5-1,33-3-116,0-1 0,0 1 1,1 0-1,-1 1 0,1-1 0,0 1 0,-1 0 0,1 1 0,0-1 0,1 1 0,-1 0 0,1 0 0,-8 9 0,4-1-17,0 1 1,1-1-1,0 2 0,1-1 1,0 1-1,1 0 0,1 0 1,-4 24-1,0 10-20,-1 62 0,6-43 14,3 0 1,3 0-1,2-1 0,28 126 0,-24-157 6,2 0 0,1-2 0,1 1-1,2-2 1,1 1 0,2-2-1,1-1 1,1 0 0,1-1-1,47 47 1,-17-29-34,1-3 0,1-2-1,3-2 1,83 44 0,-124-76 6,0-2-1,1 0 1,-1 0 0,1-2 0,0 1-1,0-2 1,28 2 0,-36-4 13,0-1 0,0 0 0,0-1 0,0 0 1,0 0-1,0-1 0,0 0 0,0 0 0,-1 0 0,1-1 0,-1-1 1,1 1-1,-1-1 0,0 0 0,-1-1 0,1 0 0,8-8 0,-5 2 10,0-2 0,-1 1-1,-1-1 1,0-1 0,-1 1-1,0-1 1,-1-1 0,-1 1-1,0-1 1,-1 0-1,4-23 1,0-14 41,-3 0 1,-1-54-1,-5 37 13,-3 0-1,-3 0 1,-20-91-1,13 104-43,-2 0 0,-2 2-1,-3 0 1,-38-71 0,46 102-24,-1 0-1,-1 0 1,-1 2-1,-1 0 0,-1 0 1,-37-31-1,46 45 9,0 1 0,0 0 0,0 0 0,-1 1 0,0 0 0,0 1 0,0 0 0,-16-4 0,18 7 2,0 0 1,0 0-1,0 1 0,0-1 0,0 2 1,0-1-1,0 1 0,0 1 0,0-1 0,0 1 1,1 1-1,-14 5 0,0 2-169,-33 12-496,50-20 641,-1-1-1,0 0 1,1-1 0,-1 1 0,0-1 0,0 0 0,1 0 0,-1 0 0,-9-2 0,-22-9-202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1162 76 8554,'-31'15'1167,"19"-8"-582,-1-1 0,0 0 0,-19 4 1,28-8-478,0-2 1,0 1-1,-1 0 1,1-1-1,-1 0 1,1 0-1,-1 0 1,1-1-1,0 1 1,-1-1-1,1 0 1,0 0-1,0-1 1,0 1-1,-5-3 1,-45-28 100,39 23-149,0 0 0,-1 0 0,0 1 0,-32-10 0,19 11-183,-1 2-1,0 1 1,-59-1-1,-94 14-794,7 1 420,101-12 229,-74-12 0,87 4 205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4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 8122,'-20'-2'1064,"5"5"-520,0-1-192,3 1 680,1 1-159,2-4-385,2 3-128,5-3-352,1 1 216,-2 2-184,3-4-40,-3-12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1623 12907,'0'-23'1184,"9"-24"-728,2-15-136,14-28 1281,7-29-1145,13-27-104,7-9 16,2-14-16,2 1-96,-7 10-280,-4 12-128,-13 27-160,-10 20-64,-18 33-264,-8 20-129,-21 36 441,-8 13-128,-10 23 120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10418,'4'40'136,"-2"0"1,-1 0-1,-9 79 0,2-51-87,-8 219 93,-2 37 267,6-219 3,-25 111 0,-25-7 221,60-208-654,0-1 0,0 1 0,0 0 0,0-1 0,-1 1 1,1-1-1,0 1 0,0 0 0,-1-1 0,1 1 0,0-1 0,-1 1 0,1 0 0,-1-1 0,1 1 0,0-1 0,-1 0 0,1 1 1,-1-1-1,0 1 0,1-1 0,-1 0 0,1 1 0,-1-1 0,1 0 0,-1 0 0,0 1 0,-1-1 0,1 0-2,0-1-1,0 1 0,0-1 1,0 1-1,0-1 0,-1 0 1,1 1-1,0-1 0,0 0 1,1 0-1,-1 0 1,0 0-1,0 0 0,-1-2 1,-11-13-161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9114,'-6'-27'889,"4"19"-349,3 18 517,27 131-716,54 159 1,-77-284-343,21 53-6,-23-62 6,1-1 1,-1 0-1,1 0 0,0-1 0,1 1 0,-1-1 1,1 0-1,7 6 0,-10-10 2,0 1 1,0-1-1,0 0 0,0 1 1,1-1-1,-1 0 0,1-1 1,-1 1-1,0 0 0,1-1 1,0 1-1,-1-1 0,1 0 1,-1 0-1,1 0 0,-1 0 1,1 0-1,-1-1 0,1 1 1,-1-1-1,1 1 0,-1-1 1,1 0-1,-1 0 0,0 0 1,1 0-1,-1-1 0,0 1 1,0-1-1,3-2 0,5-5 17,1 0-1,-1-1 0,-1 0 1,11-14-1,9-16 55,-1 0-1,36-72 1,-26 30-8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52 10362,'-18'2'292,"-1"0"-1,1 1 1,0 1 0,0 1-1,1 0 1,-1 2 0,1 0-1,-25 14 1,29-14-246,1 1 0,0 1 0,0-1 0,0 2 0,2 0 1,-1 0-1,1 1 0,1 0 0,-16 23 0,15-17-34,1 1-1,0 0 0,2 1 1,0 0-1,0 0 1,-4 31-1,5-12-21,3 1 0,1-1 1,1 1-1,2 0 0,2-1 0,2 0 0,10 40 1,-5-36 5,2-2 0,1 0 0,3 0 0,20 39 1,-22-54 1,1 0 1,1 0 0,1-2-1,1 0 1,1-1 0,38 34 0,-47-47-21,1-1 1,-1-1 0,2 0 0,-1 0-1,1-1 1,0 0 0,0-1 0,1-1-1,-1 0 1,26 5 0,-30-8-1,0-1 0,1 1 0,-1-1 0,1-1 1,-1 0-1,0 0 0,1 0 0,-1-1 0,0 0 0,0-1 1,0 0-1,0 0 0,-1-1 0,1 0 0,-1 0 0,0 0 1,12-11-1,-4 1 4,-1-1 0,-1-1 0,0 0 1,-1-1-1,-1 0 0,-1-1 0,0 0 1,-1 0-1,-1-1 0,-1 0 0,-1-1 0,6-29 1,-2-2 91,-3 1 1,-2-1 0,-3-95 0,-5 89 58,-2 0 0,-3 1 0,-22-83 0,22 109-86,-2 0 0,-1 1 1,-2 0-1,0 1 0,-2 1 1,-1 0-1,-38-47 1,48 67-133,1 1 0,-1 1 1,0-1-1,-1 1 0,0 0 1,1 1-1,-1-1 1,-9-3-1,11 6-81,0 0 1,0 0-1,0 1 0,0 0 1,0 0-1,0 0 0,-1 1 1,1-1-1,0 1 1,0 0-1,-1 1 0,1 0 1,-8 1-1,-1 3-397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4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56 162 13323,'-5'-13'793,"3"8"-613,0 0 0,0 0 0,0 0 0,0 0 0,-7-7 1,8 14 331,1 10-385,5 13-152,-3-18 3,1-1-1,-1 0 1,1-1-1,0 1 0,0 0 1,6 6-1,-9-11 20,1 0 0,0-1 0,-1 1 1,1 0-1,0 0 0,-1-1 0,1 1 0,0 0 0,0-1 0,0 1 0,0-1 0,-1 1 0,1-1 0,0 1 0,0-1 0,0 1 1,0-1-1,0 0 0,0 0 0,0 0 0,0 0 0,0 1 0,0-1 0,0 0 0,0-1 0,0 1 0,0 0 0,0 0 1,0 0-1,0-1 0,0 1 0,0 0 0,0-1 0,0 1 0,0-1 0,0 1 0,0-1 0,0 1 0,-1-1 0,1 0 1,0 1-1,0-1 0,-1 0 0,1 0 0,-1 0 0,1 1 0,0-1 0,-1 0 0,1-1 0,1-2 36,0 1 0,-1-1-1,1 1 1,-1-1 0,0 0 0,0 1-1,0-1 1,-1 0 0,1 0-1,-1 0 1,0-6 0,0 8-13,0 1 1,0-1-1,0 0 0,0 0 1,0 1-1,-1-1 0,1 1 1,-1-1-1,1 0 1,-1 1-1,1-1 0,-1 1 1,0-1-1,0 1 1,0-1-1,0 1 0,0 0 1,0-1-1,0 1 1,0 0-1,0 0 0,-1 0 1,1 0-1,0 0 1,-1 0-1,1 0 0,-1 0 1,1 1-1,-3-2 1,3 2-23,0 0 0,0 0 0,0 1 0,0-1 0,1 0 0,-1 0 0,0 1 0,0-1 1,0 0-1,1 1 0,-1-1 0,0 1 0,1-1 0,-1 1 0,0-1 0,1 1 1,-1-1-1,0 1 0,1 0 0,-1-1 0,1 1 0,-1 0 0,1 0 0,0-1 1,-1 1-1,1 0 0,0 0 0,-1-1 0,1 1 0,0 0 0,0 0 0,0 0 1,0 0-1,0 0 0,0 0 0,-3 34-173,3-34 169,2 21-193,0-17 48,2-16 20,-3 3 151,0-1 0,0 0 1,-1-16-1,0 22 13,-1 0 1,1-1 0,-1 1 0,1 0 0,-1 0-1,0 0 1,0-1 0,-1 1 0,1 0-1,0 0 1,-1 1 0,0-1 0,-3-4-1,4 6-22,0 0 0,0 1 0,0-1 0,0 1 0,0-1 0,0 1 0,0 0 0,-1-1 0,1 1-1,0 0 1,0 0 0,0 0 0,0 0 0,0 0 0,0 0 0,-1 0 0,1 0 0,0 0-1,0 1 1,0-1 0,-1 1 0,1-1-15,0 0 0,1 0 0,-1 1 0,1-1 1,-1 0-1,1 0 0,-1 1 0,1-1 0,-1 0 0,1 0 0,-1 1 0,1-1 0,-1 1 0,1-1 0,-1 0 0,1 1 0,0-1 0,-1 1 1,1-1-1,0 1 0,-1-1 0,1 1 0,0 0 0,0-1 0,-1 1 0,1-1 0,0 1 0,0-1 0,0 1 0,0 0 0,0-1 1,0 1-1,0-1 0,0 1 0,0 0 0,0-1 0,0 1 0,1-1 0,-1 1 0,0 1 0,1-2-3,-1 0 0,0 0 0,0 0 0,0 0 0,0 0 0,1 1 0,-1-1 0,0 0 0,0 0-1,0 0 1,1 0 0,-1 0 0,0 0 0,0 0 0,1 0 0,-1 0 0,0 0 0,0 0 0,0 0 0,1 0 0,-1 0 0,0 0 0,0 0-1,1 0 1,-1 0 0,0 0 0,0 0 0,0 0 0,1 0 0,-1-1 0,0 1 0,0 0 0,0 0 0,0 0 0,1 0 0,-1 0 0,0 0-1,0-1 1,0 1 0,0 0 0,1 0 0,-1 0 0,0-1 0,0 1 0,0 0 0,10-13-83,-6 9 141,-4 3-16,1-20-905,0 19 873,-1 1-1,0-1 0,0 1 1,0-1-1,0 1 0,0-1 1,0 1-1,-1-1 1,1 1-1,0-1 0,-1 1 1,0-3-1,-2 6 4,1 12-49,2-11 20,0 0 1,0 1 0,0-1 0,1 0-1,-1 0 1,1 1 0,0-1-1,1 3 1,-2-5 19,0-1 0,0 0 0,0 0 0,0 0 0,1 0 0,-1 1-1,0-1 1,0 0 0,0 0 0,0 0 0,0 0 0,1 0 0,-1 0 0,0 0 0,0 0-1,0 1 1,0-1 0,1 0 0,-1 0 0,0 0 0,0 0 0,0 0 0,1 0 0,-1 0-1,0 0 1,0 0 0,0 0 0,1 0 0,-1 0 0,0 0 0,0 0 0,0 0-1,0-1 1,1 1 0,-1 0 0,0 0 0,0 0 0,0 0 0,0 0 0,1 0 0,-1-1-1,11-14-74,-9 10 110,0 1 0,0 0 0,0-1-1,-1 1 1,0-1 0,0 0 0,0 1-1,0-1 1,-1 0 0,0 1 0,0-8 0,0 11-26,0 1 1,0 0 0,0 0-1,0 0 1,0 0 0,0-1 0,0 1-1,0 0 1,-1 0 0,1 0 0,0 0-1,0-1 1,0 1 0,0 0 0,0 0-1,0 0 1,0 0 0,0 0-1,0-1 1,0 1 0,-1 0 0,1 0-1,0 0 1,0 0 0,0 0 0,0 0-1,0 0 1,-1 0 0,1 0-1,0-1 1,0 1 0,0 0 0,0 0-1,-1 0 1,1 0 0,0 0 0,0 0-1,0 0 1,0 0 0,-1 0-1,1 0 1,0 0 0,0 0 0,0 0-1,-9 7 155,-3 11-43,-16 54-79,29-77-56,-1 0 1,0 0 0,-1 0-1,1 0 1,-2-6-1,0-9 8,-4-16 31,6 36-22,0 0 0,0 0-1,0 0 1,0 0 0,0 0-1,0 0 1,0 0 0,0 0-1,0 0 1,0 1 0,0-1 0,0 0-1,0 0 1,0 0 0,0 0-1,0 0 1,0 0 0,0 0-1,0 0 1,0 0 0,-1 0-1,1 1 1,0-1 0,0 0-1,0 0 1,0 0 0,0 0-1,0 0 1,0 0 0,0 0-1,0 0 1,0 0 0,-1 0 0,1 0-1,0 0 1,0 0 0,0 0-1,0 0 1,0 0 0,0 0-1,0 0 1,0 0 0,0 0-1,-1 0 1,1 0 0,0 0-1,0 0 1,0 0 0,0 0-1,0 0 1,0 0 0,0 0-1,0 0 1,0 0 0,0 0 0,-1-1-1,1 1 1,0 0 0,0 0-1,0 0 1,0 0 0,0 0-1,0 0 1,0 0 0,0 0-1,-3 9-19,1 5-147,0 1 1,2 0-1,1 24 0,1-34-755,2-10 597,2-14 95,0-12-137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173 120 10258,'-3'-2'164,"0"0"0,0 1 0,0-1 0,-1 1 0,1-1 0,0 1 0,-1 0 0,1 0 0,-1 1 0,1-1 0,-1 1 0,1-1 0,-1 1 0,1 0 0,-1 0 0,-4 2 0,6-2-123,0 1 0,1-1-1,-1 1 1,1-1 0,-1 1 0,1 0-1,0 0 1,-1 0 0,1 0 0,0 0-1,-1 0 1,1 0 0,0 0 0,0 1-1,0-1 1,0 0 0,0 1 0,0-1-1,0 1 1,1-1 0,-1 1 0,1-1-1,-1 1 1,1-1 0,-1 1 0,1 0-1,0-1 1,0 1 0,-1 0 0,1-1-1,1 1 1,-1 0 0,0-1 0,0 1-1,1 0 1,0 1 0,0 4-26,1-1 1,1 0-1,-1 0 0,1 0 1,0 0-1,0 0 0,1-1 1,-1 1-1,1-1 0,1 0 1,-1 0-1,9 6 1,-11-9-20,1 0 0,-1 0 1,1 0-1,0-1 1,-1 1-1,1-1 1,0 0-1,0 1 1,0-1-1,0-1 0,0 1 1,4 0-1,-4-1 2,-1 0 0,0 0-1,0 0 1,0-1 0,0 1-1,0-1 1,1 1 0,-1-1-1,0 0 1,0 0 0,0 0-1,0 0 1,-1 0 0,1 0-1,0-1 1,0 1-1,-1 0 1,1-1 0,1-2-1,1-1 1,0-1-1,0 0 0,-1 1 1,0-1-1,0-1 0,0 1 1,-1 0-1,0-1 0,0 1 1,-1-1-1,1-7 0,-1 8 6,0 0-1,-1 1 0,0-1 1,0 0-1,-1 0 1,1 1-1,-1-1 0,0 0 1,-1 1-1,1-1 1,-1 1-1,0-1 0,-4-5 1,5 9-2,0 1 0,1 0 0,-1-1 0,0 1 0,0 0 0,0 0 0,0-1 0,0 1 0,-1 0 0,1 0 0,0 1 0,0-1 0,-1 0 0,1 0 0,0 0 0,-1 1 0,1-1 0,-1 1 0,1-1 0,-1 1 0,1 0 0,-1-1 0,1 1 0,-1 0 0,1 0 0,-1 0 0,0 0 0,1 0 0,-1 1 0,1-1 0,-1 0 0,1 1 0,-1-1 0,1 1 0,-1 0 0,1-1 0,0 1 0,-1 0 0,1 0 0,0 0 0,0 0 0,-1 0 0,1 0-1,-1 1 1,-6 6 6,1 0 0,-1 0-1,2 1 1,-12 17-1,13-18-8,0 0-1,0 0 1,1 0 0,0 1-1,0 0 1,1 0 0,-4 16-1,9-23-16,3-8 8,5-9-3,-5 5 12,18-41-16,-21 45 23,0 1 0,-1 0-1,1-1 1,-1 1 0,0-1-1,-1 1 1,1-10 0,-1 14-3,0 1-1,0-1 1,0 1 0,0 0 0,0-1 0,0 1-1,0-1 1,0 1 0,0 0 0,0-1-1,0 1 1,0-1 0,-1 1 0,1-1 0,0 1-1,0 0 1,0-1 0,0 1 0,-1 0 0,1-1-1,0 1 1,-1 0 0,1-1 0,0 1-1,0 0 1,-1-1 0,1 1 0,0 0 0,-1 0-1,1-1 1,-1 1 0,1 0 0,0 0 0,-1 0-1,1 0 1,-1 0 0,1-1 0,0 1-1,-1 0 1,1 0 0,-1 0 0,1 0 0,0 0-1,-1 0 1,1 0 0,-1 1 0,1-1 0,-1 0-1,1 0 1,0 0 0,-1 0 0,1 0 0,-1 1-1,1-1 1,0 0 0,-1 0 0,1 1-1,0-1 1,-1 0 0,1 0 0,0 1 0,0-1-1,-1 1 1,-21 23 76,4 4 66,-24 46 0,42-74-142,0 0 1,0 0-1,0 0 1,0-1-1,0 1 1,0 0-1,-1 0 1,1 0-1,0 0 1,0-1-1,0 1 1,0 0-1,0 0 1,-1 0-1,1 0 1,0 0-1,0 0 1,0 0-1,0 0 1,-1-1-1,1 1 0,0 0 1,0 0-1,0 0 1,-1 0-1,1 0 1,0 0-1,0 0 1,0 0-1,0 0 1,-1 0-1,1 0 1,0 0-1,0 0 1,0 0-1,-1 1 1,1-1-1,0 0 1,0 0-1,0 0 1,0 0-1,-1 0 1,1 0-1,0 0 1,0 0-1,0 1 0,0-1 1,0 0-1,-1 0 1,1 0-1,0 0 1,0 1-1,0-1 1,-2-18 42,2 18-44,-1-18 31,2 8-20,-2 0-1,0 0 1,0-1 0,-5-17 0,6 28-12,0-1 0,0 1 0,0 0 0,0-1 1,0 1-1,0 0 0,0-1 0,0 1 0,0 0 0,0-1 1,-1 1-1,1 0 0,0-1 0,0 1 0,0 0 0,-1 0 1,1-1-1,0 1 0,0 0 0,0 0 0,-1-1 1,1 1-1,0 0 0,-1 0 0,1 0 0,0 0 0,-1-1 1,1 1-1,0 0 0,0 0 0,-1 0 0,1 0 0,0 0 1,-1 0-1,-7 10 1,-1 17 5,8 8-20,1-34 13,0 0-1,0 0 1,0 0-1,0 0 1,0-1-1,1 1 1,-1 0 0,0 0-1,0-1 1,1 1-1,-1 0 1,1 0-1,-1-1 1,1 1-1,-1 0 1,1 0-1,0-1 2,-1 0-1,1 0 0,-1 0 0,1 0 0,0 1 0,-1-1 1,1 0-1,-1 0 0,1-1 0,-1 1 0,1 0 0,-1 0 1,1 0-1,-1 0 0,1 0 0,-1 0 0,1-1 0,-1 1 1,1 0-1,-1 0 0,1-1 0,-1 1 0,1 0 0,-1-1 1,0 1-1,1-1 0,-1 1 0,1-1 0,4-5-6,1 0 1,-2 0-1,1-1 0,-1 0 0,1 1 0,4-14 0,16-45-30,-20 35 32,-5 30 5,0 0 0,1 0 0,-1-1 0,0 1 0,0 0 0,0 0 0,0 0 0,0 0 0,0 0 0,0 0 0,0 0 0,0 0-1,0-1 1,0 1 0,0 0 0,0 0 0,0 0 0,0 0 0,0 0 0,0 0 0,0 0 0,0 0 0,0-1 0,0 1 0,-1 0 0,1 0 0,0 0 0,0 0-1,0 0 1,0 0 0,0 0 0,0 0 0,0 0 0,0 0 0,0 0 0,0-1 0,0 1 0,0 0 0,-1 0 0,1 0 0,0 0 0,0 0 0,0 0 0,0 0-1,0 0 1,0 0 0,0 0 0,0 0 0,-1 0 0,1 0 0,0 0 0,0 0 0,0 0 0,0 0 0,0 0 0,0 0 0,0 0 0,0 0 0,-1 0 0,-7 15-3,-2 9 10,1 0-1,1 0 1,1 1-1,1-1 0,-5 45 1,11-67-8,0-1 0,0 0-1,0 0 1,0 0 0,0 0 0,0 0 0,0 0-1,0 0 1,0 0 0,1 0 0,-1 1 0,0-1 0,1 0-1,-1 0 1,0 0 0,1 0 0,0 0 0,0 1-1,-1-2-4,1 0 0,-1 0 0,1 0 0,-1 0 0,1 0 0,-1 0 0,1 0 0,-1 0 0,1 0 0,-1 0 0,1 0 0,-1 0 0,1 0 0,-1-1 0,1 1 0,-1 0 0,1 0 0,-1 0 0,0-1 0,1 1 0,-1 0 0,1-1 0,-1 1 0,0 0 0,1-1 0,-1 0 0,5-4-39,0 0 0,-1 0 0,0-1 0,4-5 1,6-16-23,-4-9-24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10458,'2'8'54,"0"0"0,1 0 0,0 0 1,0 0-1,1-1 0,0 1 0,1-1 0,-1 0 0,1 0 0,0-1 0,1 1 0,0-1 0,0-1 0,0 1 0,1-1 0,0 0 0,0 0 1,0-1-1,0 0 0,1 0 0,9 3 0,80 32 17,-44-19-48,0 2 0,-2 3 0,54 34 0,88 75 18,150 95 8,488 347 1705,-797-553-1709,0-1-1,1-2 1,42 17 0,117 39 258,-26-11-92,385 210 88,-522-256-198,-1 1 0,46 41 0,21 14 236,-69-59-312,0-1 1,1-2-1,0-1 0,32 8 0,45 19 11,168 90-122,-255-121 66,0-1 0,1 0 0,0-2-1,0 0 1,22 1 0,101 3-110,-107-10 96,-1 3 0,1 1 0,-1 1 0,65 18 0,-86-18-76,-1 1 0,20 11 0,-29-14 104,-1 0 0,1 1 0,0-1 0,-1 1 0,1 0 0,-1 0-1,0 0 1,0 0 0,0 0 0,-1 1 0,1-1 0,3 7-1,-4 5 78,-2-14 57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4:4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12691,'1'1'46,"-1"0"1,0 0-1,1 0 1,-1 1-1,1-1 1,-1 0-1,1 0 1,-1 0-1,1 0 1,0 0 0,0 0-1,-1 0 1,1 0-1,0 0 1,0-1-1,0 1 1,0 0-1,0 0 1,0-1-1,0 1 1,2 0-1,28 13 6,-21-10 112,363 122 640,-354-120-793,-1-1 1,1-1-1,0-1 1,0-1-1,22 0 1,-35-2 3,0 0 0,1-1 0,-1 0 0,0 0 0,0-1 0,0 0 0,0 0 0,0 0-1,0 0 1,-1-1 0,1 0 0,-1-1 0,0 1 0,1-1 0,-2 0 0,1 0 0,0 0 0,-1-1 0,5-6 0,2-5 138,0-1 0,-1 0 0,0-1 0,-2-1 0,0 1 0,-1-1 0,-1 0 0,-1-1 0,5-36 0,-10 49-126,0 0 1,0 0 0,-1 1 0,0-1-1,-1 0 1,1 1 0,-1-1 0,0 1-1,-1 0 1,0 0 0,0 0 0,0 0-1,-1 0 1,-6-9 0,-7-5-35,-1 0 0,-30-24 0,9 8-159,27 24 30,5 6-154,1-1-1,-1 1 0,1-1 1,1 0-1,-7-11 1,13 19-17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0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4336 4061 8570,'-10'-25'671,"1"0"1,1-1-1,2 0 0,-7-45 1,9 45-614,-1-1 0,-1 1 0,-2 1 0,-19-46 0,-58-94-217,17 35 196,-8-52 209,6 9-21,53 138-183,-2 0 0,-40-56 0,23 44-23,-26-35 171,-85-146 0,109 156-78,-114-196 1273,119 216-1034,-29-68 0,-28-46-32,60 124-256,-1 1-1,-51-49 1,-82-64 30,30 20 38,8 7 142,102 105-212,-2 2 1,0 0 0,-43-23 0,-76-23 87,107 51-144,1-1-1,0-2 1,1-2-1,-37-27 1,-4-13 108,-168-100 1,-156-46 490,321 170-260,-101-30 0,9 4-159,121 38-175,2-1 0,-56-40 0,-47-25 15,87 58 112,-2 3-1,0 3 1,-100-24 0,96 28 159,55 16-288,-1 1 1,1 0-1,-1 1 1,0 1-1,-30-2 0,35 5-70,6 1-279,0-1 0,0 0 1,0 0-1,0-1 0,0 0 0,0 0 1,-7-2-1,13 1-391,7-1 282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0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482 533 11178,'-34'1'3317,"24"1"-3176,-1-2 0,0 0 0,0 0 0,1-1 0,-1 0 0,0-1 0,1 0-1,-14-5 1,1-3-89,1-1 1,0-2-1,1 0 0,0-1 0,1-1 0,-29-27 0,15 8-32,3 0 0,-45-63-1,73 93-27,1 0 0,-1 0 0,1 0 0,-1 0 0,1 0 0,-2-9 0,3 12 1,1 0 0,0 0 0,0 0 0,0 0 1,0 0-1,0 0 0,1 0 0,-1 0 0,0 1 1,0-1-1,1 0 0,-1 0 0,0 0 0,1 0 0,-1 0 1,1 1-1,-1-1 0,1 0 0,-1 0 0,1 1 1,0-1-1,-1 0 0,1 1 0,0-1 0,0 0 0,-1 1 1,1-1-1,0 1 0,0 0 0,0-1 0,0 1 1,0 0-1,-1-1 0,1 1 0,0 0 0,0 0 1,0 0-1,0 0 0,2 0 0,85-17-124,127-29-853,-183 37 731,0-2 0,-1 0 0,-1-3 1,46-25-1,-34 8-71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1 704 14371,'14'-43'982,"40"-108"247,-43 126-1153,1 0 0,1 1-1,31-42 1,22-11-45,-38 47-15,35-50-1,-56 70-95,0 0 0,-1-1 0,-1 0 0,0 0 0,-1 0 0,0-1-1,0 1 1,-1-1 0,2-18 0,-5 28 52,1-1 0,-1 0 0,0 1 0,0-1 0,0 0 1,0 1-1,-1-1 0,1 1 0,-1-1 0,1 0 0,-1 1 0,0-1 0,0 1 0,0 0 0,0-1 0,-3-3 0,-3 0-152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12259,'-18'663'1248,"18"-660"-1249,0 16 17,1 1 0,7 36 0,-1-39 84,-6-17-92,-1 0-1,0 1 1,1-1 0,-1 0-1,0 0 1,0 1-1,1-1 1,-1 0 0,0 0-1,1 0 1,-1 0-1,1 0 1,-1 1 0,0-1-1,1 0 1,-1 0-1,0 0 1,1 0 0,-1 0-1,1 0 1,-1 0 0,0 0-1,1 0 1,-1-1-1,0 1 1,1 0 0,-1 0-1,3-2 42,0 0 0,-1 0 0,1 0 0,-1 0 0,0 0 0,0-1 0,0 1 0,0-1-1,2-4 1,43-64 799,84-115 739,-112 163-1468,1 1-1,1 1 1,0 1-1,2 0 1,39-25-1,-29 24-88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11210,'-2'9'2555,"8"-12"-1348,5-4-940,1 2-176,-1 0 0,1 1 0,0 0 0,0 1 0,18-2 0,-27 4-91,0 1 0,1 0 1,-1 0-1,0 0 1,1 0-1,-1 0 1,0 1-1,1 0 0,-1-1 1,0 1-1,0 0 1,0 1-1,0-1 1,0 1-1,0-1 0,0 1 1,0 0-1,-1 0 1,1 0-1,0 0 1,-1 0-1,0 1 1,0-1-1,4 6 0,-1 1 4,-1-1 0,-1 1 0,1 0 0,-1 0-1,-1 0 1,0 1 0,0-1 0,1 11 0,-1 80 18,-3-65-25,0 7 64,1-16 796,3 49 0,4-49-585,-6-26-258,-1 0-1,0 1 1,0-1 0,0 0 0,1 1 0,-1-1-1,0 0 1,1 0 0,-1 1 0,0-1-1,1 0 1,-1 0 0,0 1 0,1-1 0,-1 0-1,0 0 1,1 0 0,-1 0 0,1 0-1,-1 0 1,0 1 0,1-1 0,-1 0 0,1 0-1,-1 0 1,1-1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3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45 9954,'-14'0'304,"1"0"-133,0 0 0,0 1-1,-14 2 1,22-2-117,0 1 0,0-1 0,0 1 0,0 0 0,1 1 0,-1-1 0,1 1 0,-1 0 0,1 0 0,-8 7-1,2 0-3,1 1-1,0 0 0,1 1 0,0 0 1,1 0-1,0 0 0,1 1 0,0 0 1,1 1-1,-4 13 0,0 10 100,1-1 1,-4 63-1,8-52-65,3 1 0,2 0 0,1 0 0,3 0 0,13 55 0,-12-78-73,0-1 1,2 1 0,1-1 0,1-1 0,1 0 0,1 0 0,1-1 0,1-1 0,1 0 0,1-1 0,25 25 0,-33-37-14,1 0 1,0-1 0,0 0-1,1 0 1,0-1 0,0-1-1,0 1 1,1-2-1,0 1 1,20 4 0,-24-8 2,-1 0 0,0-1 1,1 1-1,-1-1 1,0-1-1,1 1 1,-1-1-1,0 0 0,1-1 1,-1 1-1,0-1 1,0-1-1,0 1 0,0-1 1,-1 0-1,1 0 1,-1 0-1,0-1 1,0 0-1,0 0 0,6-7 1,6-8 26,0-1 0,-2-1 0,0 0 0,-2-1 0,0-1 0,-2 0 0,13-34 0,-2-7 116,23-107 0,-33 108 9,9-115 0,-20 146-93,-1 1-1,-2-1 0,0 0 1,-3 1-1,-12-49 1,13 68-25,0-1 1,-1 1 0,-1 1 0,0-1-1,-1 1 1,0 0 0,-15-18 0,18 26-36,1 0 0,0-1 0,-1 2 0,1-1 0,-1 0 0,0 1 0,0-1 0,0 1 0,0 0 0,0 1 0,-5-2 0,6 2-27,0 0 0,0 1 0,0 0 0,0 0 0,0 0 0,0 0 0,0 1 0,0-1 0,0 1 0,0-1 0,0 1 0,0 0 0,0 0 0,0 0 0,1 1 0,-1-1 0,0 1 0,-2 2 0,0 0-90,0 1 1,0-1-1,1 1 0,-1 0 1,1 1-1,0-1 0,1 1 0,-1 0 1,-2 7-1,-2 6-208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5:3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191 180 9474,'-19'6'533,"0"2"0,0 0 0,0 1 0,-23 16 0,37-22-459,-1 1 1,1 1-1,0-1 1,0 1-1,0 0 1,1 0-1,-1 1 1,1-1-1,1 1 0,-1 0 1,1 0-1,0 0 1,0 0-1,1 0 1,0 1-1,0-1 0,-1 10 1,0 8-56,2-1 0,1 1 0,1 0 0,1 0 0,2-1 0,6 30-1,48 134-23,-31-118-25,3-2 0,3-1 1,2-1-1,4-2 0,2-2 1,3-1-1,2-3 0,70 69 1,-96-108-51,0 0 0,2-1 1,37 22-1,-52-34 45,1-1-1,-1-1 1,1 1 0,-1-1 0,1-1 0,0 1-1,0-1 1,0-1 0,0 1 0,1-1 0,-1-1-1,0 0 1,1 0 0,-1 0 0,0-1 0,9-2-1,-11 1 14,-1 0 0,1-1 0,0 0 0,-1 0 0,1 0 0,-1 0-1,0-1 1,0 0 0,-1 0 0,1 0 0,-1-1 0,0 0 0,0 0-1,0 0 1,3-6 0,4-9-24,-1 0-1,14-41 1,-7 8 80,-2-1-1,-3-1 1,-2 1-1,4-78 1,-11 40 164,-16-174 0,4 189-53,-23-94 0,23 137-114,-1 0 1,-2 1 0,-1 0 0,-2 1-1,-20-33 1,28 54-19,0 0-1,-1 1 1,0 0-1,-1 1 1,0-1-1,0 1 1,-1 1 0,-14-10-1,17 14 1,0 0 0,0 0 0,-1 1 0,1 0 0,-1 1 0,0-1 0,0 2-1,0-1 1,0 1 0,0 0 0,0 0 0,0 1 0,0 1 0,-10 0 0,2 2 2,1 0 1,0 2-1,-1-1 1,2 2-1,-1 0 1,1 1-1,0 0 1,0 1-1,-15 12 1,14-9-53,0 1 0,1 1 0,0 0 0,1 1 0,1 1 1,0 0-1,-12 20 0,19-24-59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45 12563,'-1'-1'153,"1"0"1,0 0 0,0 0 0,0 0-1,-1 0 1,1 0 0,-1 0-1,1 0 1,0 0 0,-1 1 0,0-1-1,1 0 1,-1 0 0,1 0 0,-1 1-1,0-1 1,0 0 0,1 1-1,-1-1 1,0 0 0,0 1 0,0-1-1,0 1 1,0 0 0,0-1-1,0 1 1,0 0 0,0-1 0,-1 1-1,1 0 425,-2 8 1162,4-7-1798,0 0 0,0 0-1,0 0 1,0 0 0,0 0 0,1 0-1,-1-1 1,0 1 0,0 0 0,1-1-1,-1 1 1,0 0 0,3 0 0,-3-2 32,-1 1 0,1 0 0,-1-1 0,1 1 0,0 0 0,-1-1 0,1 1 0,-1-1 0,1 1 0,-1-1 0,1 1 0,-1-1 0,1 0 0,-1 1 1,0-1-1,1 1 0,-1-1 0,0 0 0,0 1 0,1-1 0,-1 0 0,0 0 0,0 1 0,0-1 0,0 0 0,0 1 0,0-1 0,0 0 0,0-1 0,3-22-292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20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3644 145 13675,'0'-1'59,"-1"0"1,0 0 0,0 0-1,0 0 1,0 0-1,-1 0 1,1 1-1,0-1 1,0 1-1,0-1 1,-1 0 0,1 1-1,0 0 1,0-1-1,-1 1 1,1 0-1,0 0 1,-1 0-1,1 0 1,0 0 0,-1 0-1,1 0 1,0 0-1,-1 0 1,1 1-1,0-1 1,-1 0-1,1 1 1,0-1-1,0 1 1,-1 0 0,1-1-1,0 1 1,-2 1-1,-5 4 30,0 0 0,0 1 0,-11 11 0,13-12-7,-2 1-68,1 0-1,-1 0 1,0-1 0,-1 0 0,1-1-1,-11 6 1,14-9-10,1-1-1,0 1 1,-1-1 0,1 0-1,-1 0 1,0-1-1,1 1 1,-1-1-1,0 0 1,1 0 0,-1-1-1,0 1 1,1-1-1,-1 0 1,1 0 0,-6-3-1,-67-27 44,48 18-26,-1 1 1,-60-15-1,-130-1 5,-3 0 7,92 1-19,-108-21 19,176 39-31,-118-2 1,-317 39-41,290-13 45,-281 45-38,225-18 121,203-36 72,-1-3-1,-82-5 1,110 1-144,0 2-1,1 2 1,-1 1-1,-64 16 1,95-20-17,-27 6-321,0-2-1,-58 0 1,85-5 146,-1-6-50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2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1 11570,'-68'18'2804,"66"-16"-2618,0-1 1,-1 1 0,1 0-1,0 0 1,0 0 0,0 0-1,0 0 1,0 1 0,1-1-1,-1 0 1,-1 4 0,-4 4 53,-136 164 577,-59 79-876,202-253 59,-5 7-23,-1 2 1,1-1 0,-7 17 0,11-24 19,1 0-1,-1 0 1,1 0-1,-1 0 1,1 0 0,-1 0-1,1 0 1,0 0 0,0 0-1,0 1 1,-1-1 0,1 0-1,0 0 1,0 0-1,1 0 1,-1 1 0,0-1-1,0 0 1,0 0 0,1 0-1,-1 0 1,1 0 0,-1 0-1,1 0 1,-1 0 0,1 0-1,-1 0 1,1 0-1,0 0 1,0 0 0,0 0-1,-1 0 1,1-1 0,0 1-1,0 0 1,0-1 0,0 1-1,0 0 1,0-1 0,0 0-1,0 1 1,2 0-1,6 0-16,0 1 0,0-1 0,0-1 0,0 1-1,0-2 1,0 1 0,10-3 0,68-16-56,-50 10 51,211-60-443,111-24-43,-306 84 321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22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1300 12739,'-3'10'508,"-10"25"-102,9-27-211,6-17 344,307-1192 2450,-308 1195-2990,28-120-50,-30 116-154,-4 11 47,-10 18-508,4-6-1006,10-13 1624,0 0 0,-1 0 0,1 1-1,0-1 1,0 0 0,-1 0 0,1-1 0,0 1 0,0 0-1,-1 0 1,1-1 0,0 1 0,0 0 0,0-1-1,-2 0 1,-9-8-409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22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1 334 11378,'0'0'41,"0"0"0,0 0 0,0 0 0,0 1 0,0-1 0,0 0 0,0 0 0,0 0 0,0 0 0,0 1 0,0-1 0,0 0-1,0 0 1,0 0 0,0 0 0,0 1 0,0-1 0,0 0 0,0 0 0,0 0 0,0 0 0,0 0 0,1 1 0,-1-1 0,0 0 0,0 0-1,0 0 1,0 0 0,0 0 0,0 0 0,1 0 0,-1 1 0,0-1 0,0 0 0,0 0 0,0 0 0,0 0 0,1 0 0,-1 0 0,0 0-1,0 0 1,0 0 0,0 0 0,0 0 0,1 0 0,7-6 690,10-14-386,-17 18-246,42-53 270,2 1 0,3 3 0,77-66-1,-120 113-382,0 0-1,0 0 0,0 1 0,1 0 0,-1 0 1,1 0-1,0 1 0,-1 0 0,13-3 0,-15 5 6,0 0 0,0 0-1,0 0 1,1 0-1,-1 0 1,0 1-1,0-1 1,0 1-1,0 0 1,0 0-1,-1 0 1,1 1 0,0-1-1,0 0 1,-1 1-1,1 0 1,-1 0-1,1 0 1,-1 0-1,0 0 1,0 0-1,3 3 1,5 9-21,0 0 0,0 0 1,-1 1-1,-1 0 0,0 1 0,-1 0 1,8 31-1,-1 8 140,6 60 0,0-2 335,-11-76-335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7:43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22 11386,'-9'6'346,"6"-4"-241,-1 1 0,0-1 1,0 0-1,0 0 0,0-1 0,0 1 0,0-1 1,0 0-1,-5 1 0,9-2-67,-1-1-1,1 1 1,-1 0 0,1-1-1,-1 1 1,1-1-1,-1 1 1,1 0 0,-1-1-1,1 1 1,-1-1 0,1 0-1,-1 1 1,1-1-1,0 1 1,0-1 0,-1 1-1,1-1 1,0 0 0,0 1-1,-1-1 1,1 0 0,0 1-1,0-1 1,0 1-1,0-1 1,0 0 0,0 1-1,0-1 1,0 0 0,0 1-1,1-1 1,-1 0-1,0 1 1,0-1 0,1 0-1,6-23 571,-6 24-599,0 0 0,0 0 0,1 1 0,-1-1 0,0 0 0,0 1 0,0-1-1,0 1 1,0-1 0,0 1 0,0 0 0,0-1 0,0 1 0,1 1 0,1 0 2,20 10-21,-1-1 0,1-1 0,0-1 0,1-1 0,36 7 0,1-4-10,63 2 0,342-8 45,-312-9-20,461-21-161,291 2-113,-536 54 183,-4 25 36,-112-16 35,39-6 8,538-5-1,-803-30 9,25 1 20,91-14 0,-141 14-24,0-1 1,1 0-1,-1 0 0,0 0 1,0 0-1,0 0 1,0-1-1,6-3 0,-8 4 2,0 0 0,0 0 0,0 0-1,0-1 1,0 1 0,0-1 0,0 1 0,0-1-1,0 1 1,-1-1 0,1 1 0,0-1 0,-1 1-1,0-1 1,1 0 0,-1 1 0,0-1 0,0-2-1,0-11-11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13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 11066,'-29'-12'2746,"28"11"-2035,3 2-147,17 5-189,5 6-346,1 1 1,-2 0-1,37 29 1,-2-3-16,64 39-6,356 233 25,-8-24 7,-220-141-20,778 426 34,-905-508-47,176 82 31,-257-128-45,-1 3-1,-1 1 1,54 39 0,-83-55-43,-21-10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9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 10250,'-11'2'1137,"9"-2"-958,-1 1 1,1-1 0,0 1-1,0-1 1,0 0-1,0 0 1,-1 0 0,1 0-1,0 0 1,0 0-1,0 0 1,0-1 0,0 1-1,-1-1 1,1 0-1,0 0 1,0 0 0,-2-1-1,4 2-146,0 0 1,0 0-1,0-1 0,-1 1 0,1 0 0,0 0 1,0-1-1,0 1 0,0 0 0,0 0 1,0-1-1,0 1 0,0 0 0,0-1 0,0 1 1,0 0-1,0 0 0,0-1 0,0 1 0,0 0 1,0 0-1,0-1 0,0 1 0,0 0 1,0 0-1,0-1 0,0 1 0,0 0 0,1 0 1,-1-1-1,0 1 0,0 0 0,0 0 0,0 0 1,1-1-1,-1 1 0,0 0 0,0 0 1,1 0-1,-1 0 0,0-1 0,0 1 0,1 0 1,-1 0-1,0 0 0,14-5 378,-14 4-385,25-4 98,-1 1 0,1 1 0,0 1 1,0 1-1,27 3 0,-16-1-96,343 16-12,-324-11-601,-52-7 413,-8-3 110,4 4 50,-20-13-154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14907,'4'-3'936,"-5"11"-872,0 10-32,3 12 152,1 8-88,3 17-80,1 7-24,-1 2-40,0 2-24,-1-6-112,1-5-72,-3-15-72,0-9 0,-3-29 200,-7-8-104,0-28-32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1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265 770 10066,'5'19'983,"-5"-15"-630,1 0 0,0 0 0,0 0 1,0 0-1,0-1 0,1 1 0,-1 0 0,1-1 0,3 5 0,-3-40 552,-9-29-415,-3 0-1,-3 1 1,-27-82 0,9 58-239,-69-136-1,64 161-190,25 42-60,0-1-1,-14-33 1,24 50-5,1 1 1,0-1-1,-1 0 1,1 1-1,0-1 0,0 0 1,0 1-1,-1-1 1,1 0-1,0 1 1,0-1-1,0 0 0,0 1 1,0-1-1,0 0 1,0 1-1,0-1 1,1 0-1,-1 0 0,0 1 1,0-1-1,0 0 1,1 1-1,-1-1 1,0 1-1,1-1 0,-1 0 1,1 1-1,-1-1 1,1 1-1,-1-1 1,1 1-1,-1-1 0,1 1 1,-1 0-1,1-1 1,0 1-1,-1 0 1,1-1-1,-1 1 0,1 0 1,0 0-1,-1-1 1,1 1-1,0 0 1,-1 0-1,1 0 0,0 0 1,0 0-1,-1 0 1,1 0-1,0 0 1,-1 0-1,2 1 0,6-1-45,1 2 0,-1-1-1,13 4 1,-16-3 17,34 9-203,0 1 0,-1 2 0,58 30 0,33 22-655,-109-58 771,1 0 0,0-1 0,0-2 0,36 6 0,6-6-136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37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35 131 9954,'1'-20'2546,"0"14"-2359,0 1 1,-1-1-1,0 1 0,0-1 0,0 1 0,-1-1 1,0 1-1,0-1 0,-3-8 0,4 14-182,0 0 0,0 0-1,0-1 1,0 1-1,0 0 1,0 0-1,0 0 1,0 0 0,0 0-1,0 0 1,0 0-1,0 0 1,0 0-1,0 0 1,-1 0 0,1 0-1,0-1 1,0 1-1,0 0 1,0 0-1,0 0 1,0 0 0,0 0-1,0 0 1,0 0-1,0 0 1,-1 0-1,1 0 1,0 0-1,0 0 1,0 0 0,0 0-1,0 0 1,0 0-1,0 0 1,0 0-1,0 0 1,-1 0 0,1 0-1,0 0 1,0 0-1,0 0 1,0 0-1,0 0 1,0 0 0,0 1-1,0-1 1,0 0-1,0 0 1,0 0-1,-1 0 1,1 0 0,0 0-1,0 0 1,0 0-1,0 0 1,0 0-1,0 0 1,0 0 0,0 1-1,0-1 1,0 0-1,0 0 1,0 0-1,0 0 1,-3 9 45,4-3-89,5-16 73,-4 7 21,-1 0-1,0 0 1,0 0-1,0-1 1,0 1-1,0 0 1,0-1 0,-1 1-1,0-1 1,0-6-1,0 11-41,-1-1-1,1 0 0,-1 0 1,1 0-1,0 1 1,-1-1-1,1 0 0,-1 1 1,1-1-1,0 0 1,-1 1-1,1-1 0,0 0 1,-1 1-1,1-1 1,0 1-1,0-1 0,-1 1 1,1-1-1,0 1 1,0-1-1,0 1 0,0-1 1,0 1-1,0-1 1,0 1-1,-8 19 61,2 6-95,6-24-40,0-5 8,0-13 38,-3 5 994,0 24-653,3-10-318,0-2-14,0 1 1,0-1 0,0 1-1,0-1 1,0 1 0,0-1 0,0 1-1,1-1 1,-1 1 0,1-1 0,-1 1-1,1-1 1,-1 1 0,1-1 0,0 0-1,0 1 1,0-1 0,1 1 0,-5-18 55,3 15-34,0 1-1,-2-2-6,1 0-8,1 2-8,-1-3-103,1 9-53,1-1 0,-1-10 91,0 5 73,0 0 0,0 0 0,0-1 1,0 1-1,0 0 0,0 0 0,0 0 0,0 0 0,0-1 0,0 1 0,0 0 1,0 0-1,0 0 0,0 0 0,0 0 0,0-1 0,0 1 0,0 0 0,0 0 1,0 0-1,-1 0 0,1 0 0,0-1 0,0 1 0,0 0 0,0 0 0,0 0 0,0 0 1,-1 0-1,1 0 0,0 0 0,0 0 0,0 0 0,0 0 0,0-1 0,-1 1 1,1 0-1,0 0 0,0 0 0,0 0 0,0 0 0,-1 0 0,1 0 0,0 0 0,0 0 1,0 0-1,0 0 0,-1 1 0,1-1 0,0 0 0,0 0 0,0 0 0,0 0 1,0 0-1,-1 0 0,1 0 0,0 0 0,0 0 0,0 0 0,0 1 0,0-1 0,-2 0 20,2 0-8,0 0-18,1 0-2,-1 0 0,0-1-9,-3-4 86,3 5-69,1 0 0,-1 0 0,0-1 0,1 1 0,-1 0 0,0 0 0,0 0 0,1 0 0,-1 0 0,1 0 0,-1 0-1,0 0 1,1 0 0,-1 0 0,0 0 0,1 0 0,-1 0 0,0 0 0,0 0 0,1 0 0,-1 1 0,0-1 0,1 0-1,-1 0 1,0 0 0,1 0 0,-1 1 0,0-1 0,0 0 0,1 0 0,-1 1 0,1 1 662,-4-3-476,2 1-151,1 0 0,-1-1 0,1 1 0,0 0-1,-1 0 1,1 0 0,-1-1 0,1 1 0,0 0-1,-1 0 1,1-1 0,0 1 0,0 0 0,-1-1 0,1 1-1,0 0 1,-1-1 0,1 1 0,0 0 0,0-1 0,0 1-1,0-1 1,-1 1 0,1-1 0,-6-4 4,6 5-45,0 0 1,0 0 0,0 0 0,0 0 0,0 0 0,0 0 0,0 0 0,0 0 0,0-1 0,0 1 0,0 0 0,0 0 0,1 0 0,-1 0 0,0 0 0,0 0-1,0 0 1,0 0 0,0 0 0,0 0 0,0 0 0,0 0 0,0 0 0,0 0 0,0 0 0,0 0 0,0 0 0,0 0 0,0 0 0,0 0 0,0 0 0,0 0-1,0 0 1,1 0 0,-1 0 0,0 0 0,0 0 0,0 0 0,0 0 0,0 0 0,0 0 0,0 0 0,0 0 0,0 0 0,0 0 0,0 0 0,0 0 0,0 0-1,0 0 1,0 0 0,0 0 0,0 1 0,1-11-883,1-6 655,1-2-64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39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5201,'48'-5'5591,"-41"7"-5507,0 0 0,0 1 1,0 0-1,0 0 1,0 0-1,0 1 0,10 8 1,16 8-18,-17-12-44,1 0-1,0-1 0,0-1 0,1 0 0,0-1 0,28 3 0,-2-3 50,0 1 0,-1 2 0,47 15 0,-67-15-58,0-1-1,0-1 1,1-1-1,0-1 1,0 0-1,0-2 1,45-3-1,237-10 74,24-2-34,-26-7-38,2 29-2,313 65 14,-436-38 0,196 65 1,-69-14-24,-37-21 6,562 155 44,-224-50-65,-289-85 6,-74-21 12,233 70 33,-396-105-32,-2 3 1,-1 4-1,117 71 1,-162-83 22,-1 2-1,38 36 1,57 70 156,-107-109-136,0-1 0,2-2-1,0 0 1,1-2 0,56 30 0,-71-43-19,30 17-7,-40-22-8,0 0-1,-1 0 1,1 1 0,0-1-1,0 1 1,-1-1-1,1 1 1,-1-1-1,1 1 1,-1 0-1,0 0 1,0 0-1,0 0 1,0 0-1,2 4 1,-3-5-8,0-1 0,0 1 1,0-1-1,0 1 1,0-1-1,0 1 1,0 0-1,0-1 0,0 1 1,0-1-1,-1 1 1,1-1-1,0 1 1,0 0-1,0-1 1,-1 1-1,1-1 0,0 1 1,-1-1-1,1 1 1,0-1-1,-1 0 1,1 1-1,-1-1 0,1 1 1,-1-1-1,1 0 1,-2 1-1,-19 3-461,15-4 305,-1-1 1,0 0 0,1 0-1,-9-3 1,-7-4-106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39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1 418 10674,'2'1'73,"1"0"-1,-1 0 1,1 0-1,-1 1 1,1-1-1,-1 1 0,0-1 1,0 1-1,0 0 1,0 0-1,0 0 1,-1 0-1,1 0 1,0 1-1,1 2 0,4 4 126,39 49 409,-31-37-469,1 0 0,1-2 0,1 0 0,0-1 0,35 26 0,-52-43-132,1 0 0,0 0 1,0 0-1,-1 0 0,1 0 1,0 0-1,0 0 0,0-1 1,0 1-1,0-1 0,0 1 1,0-1-1,0 0 0,0 0 1,0 0-1,0 0 0,1 0 1,-1 0-1,0 0 0,0-1 1,0 1-1,2-2 1,-1 0 7,-1 1 1,1-1-1,-1 0 1,0 0 0,0 0-1,0 0 1,0 0 0,0-1-1,-1 1 1,1 0-1,-1-1 1,0 0 0,1 1-1,-1-1 1,1-4 0,5-18 64,0 0 0,-2 0 0,-1-1 0,-1 1 0,-1-48 1,-18-127 372,15 198-438,-27-148 170,10 78-96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47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24 265 12963,'-16'-4'2023,"9"2"-708,12 7-170,0-2-1115,1 0 0,-1 0 0,1 0 0,-1-1-1,1 0 1,0 0 0,0 0 0,0-1 0,0 0 0,0 0-1,0-1 1,0 1 0,0-1 0,0-1 0,1 1-1,-1-1 1,0 0 0,0 0 0,0-1 0,5-2 0,17-6-9,-2-1 1,1-1 0,25-17-1,-20 11 48,54-29-53,81-42-273,-137 75-283,1 2-1,0 0 0,53-10 1,-81 21 67,1 1 0,-1 0 1,1-1-1,0 1 0,-1 1 1,7 0-1,-12-1-56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6:48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13483,'0'-3'105,"0"1"1,-1-1 0,1 1-1,0-1 1,0 1-1,1 0 1,-1-1-1,0 1 1,1-1-1,0 1 1,-1 0-1,1-1 1,0 1 0,0 0-1,0 0 1,1 0-1,-1 0 1,0 0-1,1 0 1,-1 0-1,1 0 1,0 0-1,0 1 1,-1-1-1,1 1 1,4-3 0,0 0-54,1-1 0,-1 1 1,1 1-1,0-1 0,0 1 1,1 0-1,10-2 1,-13 4-53,0 0 1,0 0 0,1 1 0,-1-1 0,0 1-1,0 1 1,1-1 0,-1 1 0,0 0-1,0 0 1,0 0 0,0 1 0,0 0 0,0 0-1,0 0 1,6 4 0,-8-4 3,0 1 0,0-1 1,0 1-1,0 0 0,-1 0 0,1 0 1,-1 1-1,1-1 0,-1 0 0,0 1 0,-1 0 1,1-1-1,-1 1 0,1 0 0,-1 0 1,0 0-1,-1 0 0,1 0 0,-1 0 1,1 0-1,-1 0 0,-1 4 0,0 8 46,-1-1 0,-1 1 0,0-1-1,-1 0 1,-7 16 0,-35 74 219,32-75-187,-45 86 637,52-110-446,6-12-213,3-19 84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8:55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5310 804 11522,'-233'-115'878,"-150"-85"-781,-99-63-107,394 224-87,-2 3 0,-1 4 0,-158-34 0,117 44-106,-1 5 1,0 6-1,-174 8 0,195 10 123,2 5-1,0 4 0,0 5 1,-144 49-1,116-20 39,2 6-1,-181 102 1,147-56 29,-199 157 0,297-200-97,3 3 0,2 4 0,4 2 0,2 2 0,3 4-1,4 2 1,-62 114 0,24-9-1357,-88 250 0,93-197 543,-88 376 0,151-492 1256,5 0 0,6 1-1,4 1 1,6-1-1,16 166 1,-2-205 0,4 0 0,42 130 0,84 142 189,-83-235-441,144 216-1,111 85-99,-119-183-6,10-9 0,9-9-1,306 240 1,52-49-29,36-55 60,-321-209 217,532 187-1,-589-258-116,2-11-1,4-9 1,1-10 0,2-11-1,1-11 1,1-9 0,0-12-1,317-38 1,-251-7-33,-2-13 1,-4-13 0,541-204 0,280-266 85,-961 454-141,328-186 10,-335 178-25,157-128 0,-264 185 11,-2-2 0,-2-1 1,-2-3-1,-2-1 0,-2-2 0,59-100 0,-76 112 17,-1-1 1,-2 0-1,-2-2 0,-2 1 0,-1-2 1,-1 0-1,-3 0 0,-1 0 0,-2-1 1,-2 0-1,-3-51 0,-5 39 28,-2 1 0,-2 0 0,-33-95-1,8 56 44,-55-102-1,39 100-21,-5 3-1,-102-128 1,-166-142 107,-73-10-61,-22 18-152,333 280-3,-879-639-244,648 513 328,-414-188-1,274 186 172,-8 21 1,-552-134-1,-58 103-212,789 178-268,-525 13 0,415 43 135,-19 16-29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8:07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4 219 11226,'0'0'24,"-1"0"0,1-1-1,0 1 1,-1-1-1,1 1 1,0-1-1,-1 1 1,1-1 0,0 1-1,0-1 1,0 1-1,-1-1 1,1 1-1,0-1 1,0 1 0,0-1-1,0 1 1,0-1-1,0 1 1,0-1-1,0 0 1,0 1 0,0-1-1,1 1 1,-1-1-1,0 1 1,0-1-1,0 1 1,1-1 0,-1 1-1,0-1 1,0 1-1,1-1 1,-1 1-1,1 0 1,-1-1 0,0 1-1,1-1 1,-1 1-1,1 0 1,-1-1-1,1 1 1,-1 0 0,1 0-1,-1-1 1,1 1-1,-1 0 1,1 0-1,0 0 1,34-9 128,-29 8-49,381-47 1204,7 31-884,11 14-352,320-16 26,-334-25 78,154-10 182,-520 53-363,52-1-9,-70 3 18,0-1-1,-1 1 0,1 1 0,0-1 0,-1 1 0,1 0 0,-1 1 0,10 4 1,1 7-1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39:39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1 318 12211,'69'-14'779,"-29"5"-858,221-25-127,4 22 109,-91 6 125,1228 2 419,-605 16-404,1-24-10,-478 6-45,1036-44-93,-638 18 103,756-64-492,-1430 93 476,1377-49-146,-1107 64 781,-1 13 1,470 98-1,-514-63-295,-249-58-345,9 2-395,-28-4 396,-1 0 0,1 0 0,0 1 0,0-1 0,-1 0 0,1 1 0,0-1 1,0 0-1,-1 1 0,1-1 0,0 1 0,-1-1 0,1 1 0,0 0 0,-1-1 0,1 1 0,-1-1 0,1 1 0,-1 0 0,0 0 1,1-1-1,-1 1 0,1 0 0,-1 0 0,0 1 0,-2 8-153,-12 1-54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1:19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1785 3076 7426,'-13'-20'316,"-167"-248"4039,141 201-3654,2-2 0,-32-84 0,-296-652 326,-126-43-899,347 645-83,-60-89 6,173 238-44,-35-78 0,40 75 2,20 45-5,0 0 0,0 1-1,-1 0 1,-9-11 0,13 18-1,-1 1 1,1-1-1,0 1 1,-1 0 0,0 0-1,0 0 1,0 1-1,0-1 1,0 1-1,-1 0 1,1 0-1,0 1 1,-1-1-1,-6 0 1,0 2-253,9 3-294,16 9-137,-6-10 425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12531,'2'29'168,"1"0"0,2-1 0,1 0 0,1 0 0,1-1 1,2 0-1,0 0 0,2-1 0,1 0 0,17 24 0,-26-44-143,0 0-1,1 0 1,0-1-1,0 0 1,0 0-1,1 0 0,-1-1 1,1 1-1,0-1 1,11 4-1,-16-7 2,1 0-1,0-1 1,0 1 0,0-1-1,0 1 1,-1-1 0,1 0-1,0 0 1,0 0 0,0 0-1,0 0 1,0-1 0,0 1-1,0 0 1,0-1 0,-1 1-1,4-2 1,-2 0 15,-1 0 0,0 0 0,1 0 1,-1 0-1,0 0 0,0 0 0,0 0 0,-1-1 0,1 1 0,-1-1 0,1 1 0,-1-1 0,0 0 1,0 1-1,1-4 0,3-9 180,-1-1 1,-1 1 0,-1-1 0,0 0-1,-1-25 1,-8-83 832,7 115-978,-40-233 926,37 226-1068,2 2-619,6 16 316,12 25 84,-10-16 108,7 10-172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1:20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0 931 6793,'5'-29'865,"-1"0"-1,-2-1 1,-1 0 0,-1 1-1,-5-34 1,2-3-537,3 64-322,-2-588 691,6 546-676,-4 43-20,0 0 0,0 0 0,0 0 0,1 0 0,-1 0 0,0 0 0,0 0 0,1 0 0,-1 0 0,1 0 0,-1 0-1,1 0 1,-1 0 0,1 0 0,-1 0 0,1 1 0,1-3 0,-1 3-1,-1 0 1,1 0-1,-1 0 0,1 0 1,-1 0-1,1 1 1,-1-1-1,1 0 0,-1 0 1,0 0-1,1 0 0,-1 1 1,1-1-1,-1 0 0,0 0 1,1 1-1,-1-1 1,1 0-1,-1 1 0,0-1 1,1 0-1,-1 1 0,0-1 1,0 1-1,1-1 0,-1 1 1,19 39 10,-17-35-9,11 28 26,2 3 37,25 47 0,-35-74-50,0 0-1,1-1 1,0 0 0,1 0 0,0 0 0,0 0 0,0-1 0,1-1 0,0 1 0,12 6 0,-17-11 60,0 0 0,1-1 0,0 0 0,-1 1 0,1-1 0,-1 0 1,1-1-1,0 1 0,0-1 0,0 1 0,-1-1 0,1 0 0,0-1 0,0 1 0,-1-1 1,6 0-1,-3-1 15,-1-1 0,1 1 0,-1-1 0,1 0-1,-1 0 1,0 0 0,0-1 0,0 1 0,5-6 0,14-17 286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1:3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12219,'17'-21'1081,"-15"18"-1050,0 1 0,0-1 0,1 0 0,-1 1 0,1-1 0,-1 1 0,1 0 0,0 0 0,0 0 0,0 0 0,0 0 0,0 0 0,0 1 0,0 0 0,1 0 0,3-1 0,15-2 90,0 2-1,0 0 1,29 3-1,14-2 9,12-5-79,60-1 264,-121 7-235,-1 1-1,0 1 1,1 1 0,-1 0-1,0 1 1,27 10 0,48 30 414,-53-24-283,0-3 0,59 20 0,21-9-32,119 12 1,52 12 16,-174-21-204,192 80 0,98 77-17,-215-97 22,232 129 2,-311-153 27,169 136 0,80 122 7,-166-145-51,-59-69 4,48 46-47,-164-138 40,0 0 0,-1 2 0,-2 0 0,0 0 0,-1 2 0,-1 0 0,10 24 0,-19-37 15,0 0 1,-1-1 0,0 1-1,-1 0 1,0 0 0,1 14 0,-3-23-59,0-1 1,0 1-1,0 0 1,-1-1 0,1 1-1,0 0 1,0-1 0,-1 1-1,1 0 1,0-1-1,-1 1 1,1-1 0,-1 1-1,1-1 1,-1 1 0,1-1-1,-1 1 1,1-1-1,-1 1 1,1-1 0,-1 0-1,0 1 1,1-1 0,-1 0-1,0 1 1,1-1-1,-1 0 1,0 0 0,1 0-1,-1 0 1,0 0-1,0 0 1,-4 1-336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1:3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0 638 12083,'39'49'1332,"-29"-35"-1133,0 0 0,21 20-1,-28-31-168,0-1-1,0 1 1,0 0 0,1-1-1,0 0 1,-1 0-1,1 0 1,0 0-1,0-1 1,0 1 0,0-1-1,0 0 1,0 0-1,0 0 1,7 0-1,-9-2-18,0 1-1,0 0 1,0 0-1,0-1 0,0 1 1,0-1-1,0 1 1,-1-1-1,1 0 0,0 0 1,0 0-1,-1 0 1,1 0-1,0 0 0,-1 0 1,1-1-1,-1 1 0,1-1 1,-1 1-1,0-1 1,0 1-1,0-1 0,0 0 1,0 1-1,0-1 1,1-3-1,1-4 2,0 0 0,-1 0 0,0 0 0,1-12 1,-3 19-12,7-83 190,-5-1 0,-10-112 0,2 94 191,1-6-246,0 6 53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1:4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490 178 9090,'-8'-2'123,"0"1"0,0-1 0,-1 2 0,1-1-1,0 1 1,-1 1 0,1-1 0,0 2 0,0-1 0,0 1 0,-1 0 0,2 0 0,-1 1 0,0 0 0,-8 5 0,-8 5 204,1 1 1,1 1 0,-28 25 0,26-21-83,2 2 0,0 1-1,2 0 1,0 1 0,-30 48 0,39-51-148,1 0 0,0 0-1,2 1 1,0 0 0,1 0 0,1 1 0,1 0 0,-3 37-1,7-16-13,1 0-1,2 1 0,2-1 0,2 0 1,2 0-1,25 80 0,-11-63-46,1-1 1,4-2-1,1 0 1,41 58-1,-52-90-40,1-1 0,0-1 0,2 0 0,1-1-1,1-1 1,0-1 0,2-2 0,33 22 0,-40-30-38,-1-2 1,1 0-1,0-1 0,1 0 0,0-1 1,0-2-1,0 1 0,0-2 1,1-1-1,0 0 0,-1-1 0,1-1 1,0-1-1,26-4 0,-26 1-11,0-1 0,0 0 0,0-1 0,-1-1-1,0-1 1,-1-1 0,1 0 0,-2-1 0,1-1 0,-2-1 0,1 0-1,-2-1 1,1-1 0,-2 0 0,0 0 0,-1-2 0,0 1 0,-1-2-1,16-32 1,-13 15 31,-2 0-1,-1-1 1,-1 0 0,8-68-1,0-150 102,-15 131 27,-13-124-1,5 195-45,-3 1 0,-1 0 0,-3 0 0,-2 1 0,-24-56 0,31 88-38,-2-1 0,0 1 0,-1 1 0,-1 0 0,0 0 0,-1 1 0,0 1 0,-2 0 0,-20-17 0,27 26-14,0 0 0,0 0 0,0 1 0,-1 0 0,1 0 1,-1 1-1,0 0 0,0 1 0,0-1 0,0 2 0,-1-1 0,1 1 0,0 0 0,-1 1 1,1 0-1,-1 0 0,1 1 0,0 0 0,-1 0 0,1 1 0,0 0 0,0 1 0,-14 6 0,6-1 10,0 1-1,0 1 1,1 0-1,0 1 0,1 1 1,1 0-1,-1 1 0,-11 15 1,10-9-175,1 0 1,1 1-1,0 0 1,2 1-1,-17 40 1,24-50 45,2-7 79,0 1-1,1 0 1,-1-1 0,1 1-1,0 0 1,0 0 0,0 0 0,1 9-1,1-10-200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1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1751 3072 7458,'0'0'14,"0"0"0,0 0 0,0 0 0,0 0 1,0 1-1,0-1 0,0 0 0,0 0 0,0 0 1,0 0-1,0 0 0,0 1 0,0-1 0,0 0 1,0 0-1,0 0 0,0 0 0,0 0 1,0 0-1,0 1 0,0-1 0,0 0 0,0 0 1,0 0-1,0 0 0,0 0 0,0 1 0,0-1 1,0 0-1,1 0 0,-1 0 0,0 0 0,0 0 1,0 0-1,0 0 0,0 0 0,0 0 0,0 1 1,1-1-1,-1 0 0,0 0 0,0 0 0,0 0 1,0 0-1,0 0 0,1 0 0,-1 0 0,0 0 1,0 0-1,0 0 0,0 0 0,0 0 0,0 0 1,1 0-1,-1 0 0,0 0 0,0 0 1,0 0-1,0 0 0,0 0 0,1-1 0,-1 1 1,0 0-1,0 0 3,0-1 0,0 1 0,0-1 1,0 1-1,0 0 0,0-1 0,0 1 0,0-1 0,0 1 1,0-1-1,0 1 0,0-1 0,0 1 0,0 0 1,0-1-1,-1 1 0,1-1 0,0 1 0,0 0 0,-1-1 1,1 1-1,0 0 0,-1-1 0,-7-7 401,0 1 0,-1 0 0,0 0 0,-1 1 0,-18-10 1,17 11-169,0-1 0,0-1 0,1 0 0,-19-17 1,15 8-88,0-1 0,1 0 1,1-1-1,-16-32 0,-33-86 156,34 72-194,-164-341 758,151 330-593,-4 3 1,-3 2-1,-72-84 0,88 120-137,-62-76 383,76 87-422,0-2 1,-26-50 0,-79-247-4,83 211-40,-16-24-5,-100-178-1,63 156 26,-126-163 1,191 281-60,2-1 1,-24-51-1,41 78-19,7 12-58,0 1 1,1-1 0,-1 0 0,1 1-1,-1-1 1,1 0 0,-1 1-1,1-1 1,-1 0 0,1 0-1,0 0 1,-1 1 0,1-1-1,0 0 1,0 0 0,0 0 0,0 0-1,0 0 1,0 0 0,0 1-1,0-1 1,0 0 0,0 0-1,0 0 1,0 0 0,0 0 0,1 1-1,-1-1 1,0 0 0,1 0-1,-1 0 1,1 1 0,0-2-1,4-18-483,-1 4 180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1:2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1001 12195,'0'6'677,"-2"-6"-244,-1-15-116,6-277 1185,0 199-1301,-1 8-34,4-89 149,-2 133-219,1 1-1,14-49 1,-17 80-93,1 0-1,0 1 0,0-1 1,1 1-1,0 0 0,1 0 1,0 0-1,0 1 1,0 0-1,8-8 0,-4 7-11,0 0 0,1 1 0,0 0 0,0 0 0,0 1-1,0 1 1,14-5 0,-11 4 6,-6 3-10,0 0 0,-1 0 0,1 1 1,0 0-1,10-2 0,-14 4 10,-1 0-1,1 0 0,-1 0 1,0 0-1,1 1 1,-1-1-1,0 1 1,1-1-1,-1 1 1,0 0-1,1 0 0,-1 0 1,0 0-1,0 0 1,0 1-1,0-1 1,0 0-1,0 1 1,-1 0-1,4 3 0,7 10 20,-1 2 0,-1 0-1,0 0 1,-1 1 0,8 23-1,1 0 28,2 3-2,54 107 172,-61-127-271,1-1 0,1-1 0,2 0 0,20 21 0,-29-35 29,0 0 1,1-1-1,0 0 0,17 9 0,-7-8-64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1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75 10994,'-15'4'178,"-1"0"1,1 0-1,0 2 0,1 0 0,-1 0 0,1 1 0,-23 16 0,28-16-121,2 0 0,-1 0 0,1 0 0,0 1 0,0 0 0,1 0 0,0 0 0,0 1 0,1 0 0,0 0 0,1 1 0,-7 18 0,4 0 30,2 0-1,0 0 1,2 0-1,1 1 1,3 54-1,26 141-37,-26-220-49,-1-4 0,49 242-87,-42-219 67,0 0 0,2-1 1,1 0-1,0 0 0,1-1 0,2 0 0,0-1 1,19 22-1,-26-36 12,-1 0 0,1-1 0,0 0 0,0 0 0,0-1 0,1 1 0,0-2 0,0 1 0,0-1 0,0 0 0,0 0 0,1-1 0,-1 0 0,1 0 0,0 0 0,9-1 0,-8 0 10,0-2-1,0 1 1,-1-2-1,1 1 1,0-1 0,0 0-1,-1-1 1,0 0-1,1 0 1,-1-1 0,0 0-1,0 0 1,-1-1-1,10-7 1,1-4 27,-1-1 0,0 0 0,-1-1 0,-1-1 0,-1 0 0,0-1 0,-2-1 0,19-42 0,-3-3 184,31-117 0,6-107 322,-56 233-406,-3-1 1,-2-1 0,-4-59-1,0 107-118,-1 0-1,0 0 0,-1 1 1,0-1-1,-1 1 0,0 0 1,-8-18-1,9 25-16,1 0 0,-2 0-1,1 0 1,0 0 0,0 1 0,-1-1-1,1 1 1,-1-1 0,0 1 0,0 0 0,0 0-1,0 0 1,0 1 0,0-1 0,-1 1 0,1 0-1,0-1 1,-1 2 0,1-1 0,-1 0 0,1 1-1,-1-1 1,0 1 0,1 0 0,-7 1 0,-10 2-75,0 0 0,0 2 0,0 0 0,0 2 0,1 0 0,-26 13 0,17-7-81,-54 16 0,51-24 59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530 124 8154,'-15'-1'233,"1"1"0,-1 0 0,0 1 0,1 1 0,-1 0 0,1 1 0,-1 0 0,1 1 0,-17 8 0,7-2 88,0 1 0,1 2 0,0 0 0,-27 22 0,36-23-197,0 0-1,1 1 0,0 0 1,1 1-1,1 0 1,-14 23-1,12-12-46,0 0 0,1 0 0,-13 44 0,9-9 21,3 1 0,2 0-1,-2 65 1,10-83 37,1 1-1,2 0 0,2-1 1,14 79-1,-11-103-99,0 0 1,1 0-1,0 0 0,2-1 0,0 0 1,1-1-1,1 0 0,1 0 0,0-1 1,1 0-1,0-1 0,2-1 1,16 15-1,-9-12-9,1 0 0,1-2 0,0 0 0,46 20 0,-55-29-27,0 0 1,0-2-1,0 1 0,1-2 0,0 0 0,-1-1 0,1 0 1,0-1-1,0-1 0,22-2 0,-28 0-1,0 0 0,-1-1 1,1 1-1,-1-2 0,0 1 0,0-1 0,0-1 0,-1 1 0,1-1 0,-1 0 1,0-1-1,-1 0 0,1 0 0,-1-1 0,0 1 0,-1-1 0,8-12 0,4-10 21,-1-1-1,-1-1 1,13-39-1,-28 70-18,185-578 24,-138 348-102,-42 188 68,-1-1 1,-2 1 0,-6-64-1,2 92-3,0-1 1,-1 1-1,-1-1 0,0 1 0,-1 1 0,-12-27 1,14 36 4,1-1 0,-1 1 0,0 0 0,-1 0 0,1 0 0,-1 1 0,1-1 0,-1 1 0,0 0 0,-6-4 0,7 5 1,0 1 0,-1 0 0,1 0 1,0 0-1,0 0 0,-1 0 0,1 0 0,-1 1 0,1 0 0,0 0 0,-1 0 0,1 0 0,-1 0 0,1 1 0,0-1 0,-7 3 0,2 0-21,0 0-1,0 1 0,0 0 0,1 0 0,-1 1 0,1 0 0,-12 11 0,-40 46-122,57-60 149,-15 16-51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3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9106,'-13'2'143,"0"1"0,0 0 1,0 1-1,1 0 0,0 1 0,0 1 1,0 0-1,0 0 0,1 1 1,0 0-1,0 1 0,1 1 0,0-1 1,1 2-1,0-1 0,0 1 0,1 1 1,-10 15-1,8-8 34,0 0-1,1 1 1,1 0 0,1 0 0,1 1-1,1 0 1,0 0 0,2 0 0,-3 38-1,6-32-109,1 0-1,1 0 0,1 0 0,2 0 0,0-1 0,2 0 1,13 34-1,-10-33-67,2-1 0,0 0 1,2-1-1,1 0 0,1-1 1,1-1-1,0 0 0,2-1 1,1-1-1,0-1 0,1-1 0,1-1 1,1-1-1,0-1 0,38 19 1,-51-30-3,-1 0 1,1-1-1,0 0 1,0 0 0,0-1-1,0 0 1,0-1-1,0 0 1,14-1-1,-18 0 2,-1-1 0,1 0 0,-1 0 0,1-1-1,-1 0 1,0 0 0,0 0 0,0 0 0,0-1 0,0 0-1,0 0 1,-1 0 0,1-1 0,-1 1 0,0-1 0,0 0-1,0 0 1,4-8 0,3-4 4,-2 0 0,0-1-1,-1 0 1,0 0 0,-2-1 0,7-26 0,17-114 40,-30 155-42,22-223 138,-22 193-84,-1 0-1,-1 1 0,-1-1 0,-16-58 1,18 84-35,-1 1-1,-1 0 1,1 0 0,-1 0 0,0 1-1,0-1 1,-1 1 0,1-1 0,-1 1-1,0 0 1,-1 0 0,-5-4 0,8 7-9,-1 0 1,1 1 0,-1-1-1,0 1 1,0 0 0,0-1-1,0 1 1,0 0 0,0 1-1,0-1 1,0 1 0,0-1-1,0 1 1,0 0 0,0 0-1,-1 0 1,1 0 0,0 1 0,0 0-1,0-1 1,0 1 0,0 0-1,0 0 1,0 0 0,0 1-1,-3 1 1,-1 2-33,0 0 1,1 0-1,-1 0 0,1 1 1,0-1-1,0 2 0,1-1 1,0 1-1,-6 8 0,10-11-43,5 1-8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4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7387 5792 9466,'-2'0'55,"0"0"0,0-1 0,0 1 0,0-1 0,0 0 0,0 0 0,0 0 0,0 0 0,0 0 0,0 0 0,1 0 0,-1 0 0,0-1 0,1 1 0,-1-1 0,1 1 0,0-1 0,-1 0 0,1 0 0,-2-3 0,-19-42 209,20 42-228,-16-42-195,3 0 1,-10-54-1,-9-102-227,-5-22 360,15 112 112,-31-124-3400,42 193 2989,-2 0 0,-2 2 0,-28-53 0,-130-207 6631,53 88-5188,79 141-1052,-10-22 3,23 39 31,-2 1-1,-59-74 1,-67-44 127,17 22 64,108 111-218,-56-87 0,24 6-78,-19-30-7,71 131 11,-1 0 0,-1 1 0,-1 1-1,-1 0 1,-23-18 0,-121-75 19,116 84-8,2-1-1,1-3 1,-44-42-1,-24-47 35,71 74-22,-3 1 0,-68-57 1,-3 23 8,-187-99 0,91 59 53,-129-100 115,301 195-180,-14-8 57,-2 2 0,-103-41-1,-119-24 109,185 66-142,19 4 2,-116-61 0,-56-51 15,95 51-39,105 63-21,-2 2 0,-60-19 0,-99-20 29,-1 0 188,119 30-95,-399-117 269,235 97-331,-16-3 49,185 33-69,-98-38 0,-122-79 137,-9-4 123,264 125-17,-1 2 0,-1 2 0,-75-9 0,122 21-278,-1 0-1,1 0 0,0 0 0,0 0 0,-1 0 0,1 0 0,0 0 1,0 0-1,0 0 0,-1 1 0,1-1 0,-2 1 0,3-1-21,0 0 0,-1 1 0,1-1 0,0 0 0,0 0 0,0 0-1,-1 1 1,1-1 0,0 0 0,0 0 0,0 1 0,0-1 0,0 0 0,-1 0-1,1 1 1,0-1 0,0 0 0,0 0 0,0 1 0,0-1 0,0 0 0,0 1-1,0-1 1,0 0 0,0 0 0,0 1 0,0-1 0,0 0 0,0 1 0,0-1-1,1 1 1,0 0-35,-1 0 0,1 1 0,0-1 0,0 0 0,0 1 0,1-1 0,-1 0 0,0 0 0,0 0 0,1 0 0,-1 0 0,0 0 0,1-1 0,-1 1 0,1 0 0,2 0 0,13 2-210,5-4-49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12051,'3'8'312,"0"0"0,0 0-1,1 0 1,0-1 0,1 1 0,0-1 0,10 12 0,-12-17-289,-1 0-1,1 0 0,-1 0 1,1-1-1,-1 1 1,1-1-1,0 1 0,0-1 1,0 0-1,0 0 1,0 0-1,0 0 0,0-1 1,0 1-1,0-1 0,0 0 1,1 0-1,-1 0 1,0 0-1,0-1 0,0 1 1,0-1-1,0 0 1,5-2-1,0 0 34,-1 0 1,0-1 0,0 0-1,0 0 1,-1-1-1,0 0 1,1 0 0,-2-1-1,1 0 1,0 0-1,-1 0 1,-1 0-1,1-1 1,-1 0 0,5-10-1,-3 5 119,0 0 0,-2 0 0,1 0 0,-2-1 0,1 0-1,-2 0 1,0 0 0,1-21 0,-7 6 329,4 27-491,0 1 1,0-1-1,0 0 1,0 1-1,-1-1 1,1 1-1,0-1 1,0 1-1,0-1 1,-1 1-1,1-1 1,0 1-1,-1-1 1,1 1-1,0 0 1,-1-1-1,1 1 1,-1-1-1,1 1 1,0 0-1,-1-1 1,1 1-1,-1 0 1,1 0-1,-1-1 1,1 1-1,-1 0 1,1 0-1,-1 0 1,0 0-1,1 0 1,-1 0-1,1 0 1,-1 0-1,1 0 1,-1 0-1,1 0 1,-1 0-1,1 0 1,-1 0-1,0 0 1,0 1-1,0-1-3,0 1-1,0 0 0,0 0 0,0 0 1,0 0-1,0 0 0,1 0 1,-1 0-1,0 0 0,0 1 0,1-1 1,-1 0-1,1 0 0,-1 0 0,1 1 1,0-1-1,-1 0 0,1 1 1,0-1-1,0 2 0,-1 31-15,1-27 15,1 5-64,0-1-1,1 1 1,0 0 0,0-1 0,1 0 0,9 21-1,-11-28-5,1 1 0,1-1 0,-1 0 0,0 0-1,1 0 1,0 0 0,0 0 0,0 0 0,1-1 0,-1 1-1,1-1 1,0 0 0,-1 0 0,2-1 0,-1 1 0,0-1 0,0 0-1,1 0 1,4 2 0,-6-4 83,0 0-1,0 0 1,0 0 0,0 0 0,0 0-1,0-1 1,0 1 0,0-1 0,0 0-1,0 0 1,0 0 0,0-1-1,-1 1 1,1 0 0,-1-1 0,1 0-1,-1 0 1,1 1 0,-1-1 0,0-1-1,0 1 1,0 0 0,3-4-1,11-18-99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1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2264 10066,'0'0'30,"0"0"1,0 1-1,0-1 0,0 0 0,0 0 0,0 0 1,0 1-1,-1-1 0,1 0 0,0 0 0,0 0 1,0 1-1,0-1 0,-1 0 0,1 0 0,0 0 1,0 0-1,-1 0 0,1 0 0,0 1 0,0-1 1,0 0-1,-1 0 0,1 0 0,0 0 0,0 0 1,-1 0-1,1 0 0,0 0 0,0 0 0,-1 0 1,1 0-1,0 0 0,0 0 0,-1 0 0,1 0 1,0-1-1,0 1 0,-1 0 0,1 0 0,0 0 1,0 0-1,0 0 0,-1 0 0,1-1 0,0 1 1,0 0-1,2-15 650,11-20-295,-2 17-358,1 0 0,0 0 0,1 1 0,19-18 0,66-55-40,17-18-6,-51 33 12,79-121 1,36-97-604,132-157-2545,-155 238 2032,-98 130 991,187-251 1180,-195 278-457,105-91 1,-135 129-551,-15 12-7,16-15-3,-21 19-53,1 1-1,-1-1 1,1 0-1,-1 1 1,1-1 0,-1 0-1,1 0 1,-1 1-1,0-1 1,0 0-1,1 0 1,-1 1-1,0-1 1,0 0-1,0 0 1,0 0-1,0 0 1,0 1-1,0-1 1,0 0 0,0 0-1,0 0 1,-1 0-1,1 1 1,0-1-1,0 0 1,-2-1-1,-3-2-86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17 368 11634,'-1'0'37,"1"0"-1,-1 0 0,1 0 0,-1 1 0,1-1 1,-1 0-1,1 0 0,-1 0 0,0 0 0,1-1 1,-1 1-1,1 0 0,-1 0 0,1 0 0,-1 0 1,1 0-1,-1-1 0,1 1 0,-1 0 0,1 0 0,-1-1 1,1 1-1,-1 0 0,1-1 0,0 1 0,-1-1 1,1 1-1,-1-1 0,1 0-8,0 0 0,-1 0 0,1 0 0,0 0 0,0 0 0,0 0 0,0 0 0,0 0 0,0 0 0,0-1 0,0 1 0,1 0 0,-1 0 0,1-1 0,0-2 27,1 0 0,0 0 0,0 0 0,0 0 0,0 0 0,6-6 1,8-6 9,0 2 0,1 0 1,1 1-1,0 0 1,32-15-1,104-40-23,-144 64-36,91-35-3,117-51-84,-215 88 80,0 0-1,0 1 1,0-1-1,0 1 0,0 0 1,1 0-1,-1 0 1,0 1-1,6-1 1,-8 1 0,0 0 1,-1 0 0,1 0 0,0 0 0,-1 1 0,1-1 0,-1 0 0,1 0 0,0 1-1,-1-1 1,1 1 0,-1-1 0,1 0 0,-1 1 0,1-1 0,-1 1 0,1-1 0,-1 1-1,0-1 1,1 2 0,0 0 0,0 0 1,0 0-1,-1 0 0,1 0 0,-1 0 1,1 0-1,-1 1 0,0 3 0,-2 52-63,-18 113 0,9-90 45,3-24-23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1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1858 10882,'-1'-33'1041,"-2"-14"-785,8-21-72,7-20 744,9-34-664,9-13-48,13-14-32,5-4 0,6-4-32,4 7-24,0 8-56,1 10-16,-7 25-104,-4 12-104,-13 13-920,-5 6 968,-11 13-128,-5 5-88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1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11210,'39'-57'1368,"-10"12"-1102,105-154 316,82-109-233,-203 291-347,28-34 5,-37 48-8,-1-1 1,0 1 0,1 0 0,0 0 0,0 0-1,0 1 1,0 0 0,0-1 0,0 1 0,7-2 0,-10 4-2,1 0 1,-1 0 0,1 0 0,-1 0 0,1 0-1,-1 0 1,0 0 0,1 0 0,-1 0 0,1 1-1,-1-1 1,1 1 0,-1-1 0,0 1-1,1 0 1,-1-1 0,0 1 0,0 0 0,0 0-1,1 0 1,-1 0 0,0 0 0,0 0 0,0 0-1,0 0 1,-1 0 0,1 0 0,0 1 0,0-1-1,0 2 1,2 3-4,0 1 0,0-1 0,-1 1 0,3 11 0,6 52 134,-2 0-1,-1 105 1,-6-120-38,0 31-4,-2-2 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2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1094 11466,'70'-27'443,"110"-58"-1,436-253-309,-78 83-66,-100 53-1092,-403 184 565,42-29-1,-68 41 355,0-1 0,-1 0 0,0 0 0,0-1 1,-1 0-1,1 0 0,-2-1 0,1 0 0,6-13 0,-5-9-382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11274,'31'-17'405,"2"1"1,0 2-1,0 1 0,41-9 0,143-24 162,-174 38-408,54-10 9,353-76-400,-427 87 154,1 2 1,0 0 0,0 2 0,32-1-1,-49 4 36,0 1-1,0 0 1,0 0-1,0 0 1,0 0 0,-1 1-1,1 1 1,11 5-1,-14-6 9,-1 0-1,0 0 1,0 1-1,0-1 1,0 1-1,0 0 1,0-1-1,-1 2 1,1-1-1,-1 0 1,0 0-1,0 1 1,0-1-1,-1 1 1,1-1-1,1 8 1,-1-1-24,0 0 1,-1 1 0,0-1 0,-1 0 0,0 0-1,-1 0 1,0 0 0,-1 0 0,-4 14-1,-4 13-82,-18 39-1,28-76 140,-32 73-16,-2-2 1,-3-2-1,-3-1 1,-76 97-1,69-110 191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2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87 9666,'-60'24'-173,"2"3"1,-70 43-1,45-23 80,75-43 82,-237 141-156,214-123 325,0 2-1,1 1 1,1 1-1,2 2 1,-34 42-1,42-43-21,2 0 0,1 0 0,0 2 0,3 0 0,0 1 0,2 0 1,-12 49-1,14-35-48,2 0-1,2 1 1,2-1 0,6 87 0,5-54-56,4-1-1,4 0 1,3-1 0,3-1-1,3 0 1,35 70 0,-33-90-41,1 0 0,4-1 1,1-2-1,3-2 0,1-1 1,3-2-1,2-2 0,1-1 1,3-2-1,1-3 0,67 43 1,-86-65-16,0-1 0,1-1 1,1-1-1,1-2 0,-1-1 0,2-1 1,-1-2-1,1-1 0,0-1 1,0-2-1,1-1 0,-1-2 0,0-1 1,1-2-1,-1-1 0,0-1 1,0-2-1,-1-1 0,0-1 0,-1-2 1,1-1-1,46-27 0,-16 0 230,-2-3 0,-2-2 0,-2-3 0,61-67 0,-67 60 79,-3-2 1,-2-2-1,-3-2 1,64-123-1,-48 59 331,71-218-1,-94 230-244,26-164 0,-48 189-184,-4 1 0,-3-135 0,-6 191-144,-1-1 0,-2 1 0,-1 0 0,-1 0 0,-20-54 0,21 71-42,-1 1 0,0-1 0,-1 1 0,0 0 0,-1 1 0,0 0 0,-1 0 1,-1 1-1,1 0 0,-1 1 0,-1 0 0,0 0 0,0 1 0,-23-12 0,15 12-33,0 0-1,-1 1 0,0 1 1,0 1-1,-1 1 0,1 1 0,-1 1 1,-33 0-1,-15 5-183,-81 12 1,147-14 208,-79 11-43,-73 8 1488,122-18-1180,0-1 1,-53-5-1,23-8 144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87 8738,'-7'1'222,"1"0"0,-1 0 1,1 1-1,0 0 0,0 0 1,-1 1-1,2-1 0,-1 1 1,0 1-1,1-1 0,-1 1 0,-6 6 1,4-3-156,1 1 1,-1 1 0,2-1-1,-1 1 1,1 1 0,-8 15 0,0 9-148,1 0 1,1 0-1,-8 49 1,19-80 115,-9 43-2,-8 89 1,17-114-2,1 0 0,1 1 0,0-1 0,2 1 0,0-1 0,10 30 0,-12-47-19,0-1 0,1 1 0,-1 0 0,1 0 0,0-1 0,0 1 0,1-1 0,-1 1 0,1-1 0,-1 0 0,1 0 0,0 0 0,0-1 0,0 1-1,1-1 1,-1 1 0,7 2 0,-7-4 0,1 0 0,-1 0-1,1 0 1,0 0-1,-1-1 1,1 0-1,0 0 1,-1 0-1,1 0 1,0 0-1,-1-1 1,1 1 0,-1-1-1,1 0 1,0 0-1,-1-1 1,0 1-1,1-1 1,-1 1-1,4-4 1,3-2 9,0 0 1,0-2-1,-1 1 1,0-1-1,-1 0 0,1-1 1,-2 0-1,0 0 0,0-1 1,0 0-1,5-14 1,3-10 35,-1-1 0,12-51 1,-13 33 102,11-99 0,-22 120-48,0 0-1,-3 0 1,0 0-1,-9-41 1,9 67-84,0 0 0,-1 0 0,0 0 0,0 1 1,-1-1-1,0 0 0,0 1 0,-1 0 0,-5-8 0,7 11-24,-1 1 0,1 0 1,0 0-1,-1-1 0,0 1 0,1 1 0,-1-1 1,0 0-1,0 1 0,0-1 0,0 1 0,0 0 1,-1 0-1,1 0 0,0 1 0,0-1 0,-1 1 1,1 0-1,0-1 0,-1 2 0,-3-1 0,-7 3-73,0 0 0,0 1 0,1 0 0,-1 1 0,1 1 0,-19 10 0,-31 12-213,30-17 108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2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435 179 10658,'-6'-3'64,"1"1"0,-1 0-1,1 1 1,-1-1 0,1 1-1,-1 0 1,0 0 0,0 1 0,1 0-1,-1 0 1,0 0 0,0 0-1,-7 3 1,4-1-3,0 1 1,0 0-1,0 0 1,1 1-1,-1 1 0,1-1 1,-11 9-1,0 3 8,0 0-1,2 1 1,0 0 0,1 2 0,-20 28-1,16-17-7,2 0-1,2 1 1,0 1 0,2 1-1,2 0 1,0 1-1,3 0 1,1 1 0,1-1-1,-2 43 1,7-51-12,1 0 1,2 0-1,0 1 1,2-1-1,0 0 0,2-1 1,1 1-1,2-1 1,0 0-1,1 0 1,1-1-1,2 0 1,0-1-1,22 29 1,-24-39-35,0 0 0,1-1 0,1 0 0,0-1 1,0-1-1,1 0 0,1 0 0,15 8 0,-20-14-10,1 1 0,0-1 0,0-1 0,0 1 0,0-2 0,0 0 0,1 0 0,-1 0-1,1-2 1,-1 1 0,1-1 0,-1-1 0,18-2 0,-13 0-6,-1-1 1,1-1-1,-1 0 0,0-1 0,0 0 1,0-1-1,-1-1 0,17-12 0,-12 6-2,-1-1 0,0-1 0,-1 0 0,27-37 0,-17 13-2,-2-1-1,-1 0 1,-3-2-1,28-81 1,-32 76 10,-2-2 1,-2 0 0,-3-1 0,6-90 0,-14 111 16,-2 0 1,-1 0 0,-1 0 0,-2 0 0,0 0 0,-2 1-1,-2 0 1,0 1 0,-20-41 0,23 58-3,0 0 0,-1 1 0,0-1-1,0 1 1,-1 1 0,-1-1 0,0 1 0,0 1 0,-14-11-1,17 15-5,0 0 0,0 1-1,-1-1 1,1 1-1,-1 1 1,0-1 0,0 1-1,0 0 1,0 1-1,0 0 1,0 0-1,0 0 1,-1 1 0,1 0-1,0 1 1,0-1-1,-12 4 1,13-2-54,-1 0 1,1 0-1,0 1 0,0 0 1,0 0-1,0 0 1,1 1-1,-1 0 0,1 0 1,-6 6-1,0 1-215,1 1 0,0 0 0,-9 16 0,8-12-28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1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2397 1593 8394,'1'1'95,"-1"-1"478,0 0-478,0 0 1,0 0-1,1 1 1,-1-1-1,0 0 1,0 0-1,0 0 1,0 0-1,0 0 0,0 0 1,1 0-1,-1 0 1,0 0-1,0 0 1,0 0-1,0 0 1,1 0-1,-1 0 1,0 0-1,0 0 0,0 0 1,0 0-1,0 0 1,0 0-1,1 0 1,-1 0-1,0 0 1,0 0-1,1-1 669,-1 1-669,0 0 1,0 0-1,0-1 0,0 1 1,0 0-1,0 0 1,0 0-1,1 0 1,-1 0-1,0-1 1,0 1-1,0 0 1,0 0-81,0-1 0,0 1 0,0-1 0,0 1 0,0 0 0,1-1 0,-1 1 0,0-1 0,0 1 0,0-1 0,0 1 0,0 0 0,0-1 0,-1 1 0,1-1 0,0 1 0,0-1 0,0 1 0,0 0 0,0-1 0,-1 1 0,1 0 0,0-1 0,0 1 0,-1 0 0,1-1 0,0 1 0,-1-1 0,-33-30 101,-56-49 33,-117-81 0,-155-39-23,14 8-53,71-2 13,-125-78 134,304 212 108,-131-105 0,195 137-174,-1 2 1,-1 1 0,-1 2 0,-72-33-1,93 50-117,-33-15 181,46 19-233,-1 0 1,1 0-1,0 0 0,0 0 1,1 0-1,-1-1 0,0 1 1,1-1-1,0 0 0,-1 1 1,-2-6-1,3 1-1288,7 10-453,-3-2 1225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16219,'-1'3'98,"-1"0"-1,1 0 1,0 0-1,0 0 1,0 0-1,0 0 0,1 0 1,-1 0-1,1 0 1,0 1-1,0 4 0,4 41-140,-1-30 208,38 253-473,-40-267 287,7 25-202,-8-30 216,0 1 0,1-1 0,-1 1 0,0-1-1,0 0 1,1 1 0,-1-1 0,0 1 0,1-1-1,-1 0 1,0 1 0,1-1 0,-1 0 0,0 1-1,1-1 1,-1 0 0,1 0 0,-1 1 0,1-1-1,-1 0 1,0 0 0,1 0 0,-1 0 0,1 0-1,-1 0 1,1 0 0,-1 1 0,1-1 0,-1-1-1,1 1 1,-1 0 0,1 0 0,-1 0 0,1 0-1,-1 0 1,1 0 0,-1 0 0,1-1 0,-1 1-1,0 0 1,1 0 0,-1-1 0,1 1 0,-1 0-1,0-1 1,1 1 0,-1 0 0,0-1 0,1 1-1,-1 0 1,0-1 0,1 0 0,-1 0 1,1 0 0,0 0 0,0 0 0,0 1 0,0-1 0,-1 0 0,1 0 0,0 0 0,0 1-1,0-1 1,1 1 0,-1-1 0,0 1 0,0-1 0,0 1 0,0-1 0,0 1 0,1 0 0,-1 0 0,0 0 0,0 0 0,0 0 0,1 0 0,-1 0 0,2 0 0,-2 1 4,1 0-1,-1 0 1,0 0 0,0 0-1,0 0 1,0 0 0,0 1-1,0-1 1,0 0 0,0 0 0,0 1-1,-1-1 1,1 1 0,-1-1-1,1 1 1,0 2 0,2 8 4,-1 1 1,0-1 0,0 21 0,-2-29 12,0 1 1,0-1 0,1 0-1,-1 0 1,1 1 0,0-1 0,0 0-1,2 5 1,-2-8-2,0 0 1,0 0-1,0 0 0,0 0 0,0 0 1,0 0-1,0 0 0,0-1 1,0 1-1,1 0 0,-1-1 1,0 1-1,0-1 0,1 1 0,-1-1 1,0 0-1,1 0 0,-1 1 1,0-1-1,1 0 0,-1 0 1,0 0-1,1 0 0,-1-1 0,0 1 1,1 0-1,-1 0 0,3-2 1,9 0 233,0-2 0,25-9 1,-34 12-133,-1-1-1,1 1 1,-1-1 0,0 0 0,0 0 0,0 0-1,0-1 1,0 1 0,0-1 0,0 0 0,-1 0-1,0 1 1,1-2 0,-1 1 0,2-5 0,1-8 238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2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203 459 8778,'3'12'341,"13"39"307,-15-47-570,1 0 0,0 0 0,0 0 0,1 0-1,-1 0 1,1 0 0,0 0 0,0-1 0,3 4 0,-5-6-46,-1-1-1,1 1 1,0 0-1,0-1 1,0 1-1,-1-1 1,1 1-1,0-1 1,0 1-1,0-1 1,0 1-1,0-1 0,0 0 1,0 0-1,0 1 1,0-1-1,0 0 1,0 0-1,0 0 1,0 0-1,0 0 1,0 0-1,0 0 1,0-1-1,1 1 1,0-1 11,-1 0 1,0 0 0,0 0 0,0 0 0,0 0 0,1-1-1,-1 1 1,-1 0 0,1 0 0,0-1 0,0 1-1,0 0 1,-1-1 0,2-2 0,0-3 92,-1 1 0,1-1 0,-1 0 0,0 1 0,-1-1 1,0-13-1,-3-3 100,-2 0 0,-1 1 0,0 0 0,-2 0 0,0 0 0,-2 1 1,0 0-1,-1 1 0,-18-24 0,-18-19 143,-75-77 1,113 129-376,7 9 6,-17-23-43,19 25 31,-1 0 0,1-1 0,0 1 0,0 0 0,0 0 0,0-1 0,0 1 0,0 0 0,0 0 0,0-1 0,0 1 0,0 0 0,0 0 0,0-1 0,0 1 0,0 0 0,0 0 0,0-1 0,0 1 0,0 0 0,0 0 0,0-1 0,1 1 0,-1 0 0,0 0 0,0 0 0,0-1 0,0 1 0,0 0 0,1 0 0,-1 0 0,0 0 0,0-1 0,1 1 0,17 0-65,125 16-209,64 13 1662,-171-20-1151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3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12323,'1'-1'60,"1"0"0,-1 0 0,1 0 0,-1 0 0,1 0 0,0 0 0,-1 1 0,1-1 0,0 0 0,0 1 0,-1 0 0,1-1 0,0 1 0,0 0 0,0 0 0,-1 0 0,1 0 0,0 0 0,3 1 0,39 12 55,-20-5-53,68 11 24,142 10-1,-23-4-134,247 41 313,-364-52-181,0 5 0,-1 4 0,-1 4-1,155 68 1,-75-1 301,-53-25-134,95 55-81,-175-97-148,0 2 0,-2 2 0,38 40 0,94 135 181,-18 14 36,-63-89-11,-87-129-231,16 20 202,-16-21-195,-1 0 1,1-1-1,-1 1 0,1 0 1,-1-1-1,1 1 0,0 0 1,-1-1-1,1 1 0,-1-1 1,1 1-1,0-1 0,0 0 0,-1 1 1,1-1-1,0 0 0,0 1 1,-1-1-1,1 0 0,0 0 1,0 0-1,0 0 0,0 0 1,-1 0-1,3 0 0,-3 0-7,0 0 0,1-1 0,-1 1 0,0-1 0,1 1 0,-1 0 0,0-1 0,0 1 0,1-1 0,-1 1 0,0-1 0,0 1-1,0-1 1,0 1 0,0-1 0,0 1 0,1-1 0,-1 1 0,0-1 0,0 1 0,0-1 0,-1 1 0,1-1 0,0 1 0,0-1 0,0 1 0,0-1 0,0 1 0,-1 0 0,1-1 0,-8-14-52,-1 5-62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3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11330,'21'20'543,"18"19"344,2-2 0,0-3 1,84 54-1,-109-78-595,-9-6-34,0 0-1,0 0 1,0 0-1,0-1 1,15 5 0,-22-8-246,0 0 1,1 0-1,-1 0 1,0 0-1,1 0 1,-1 0-1,1 0 1,-1 0-1,0 0 1,1 0-1,-1 0 1,0 0-1,1 0 1,-1-1-1,0 1 1,1 0-1,-1 0 1,0 0-1,1 0 1,-1-1-1,0 1 1,1 0-1,-1 0 1,0-1-1,0 1 1,1 0-1,-1 0 1,0-1-1,0 1 1,0 0-1,0-1 0,1 1 1,-1 0-1,0-1 1,0 1-1,0 0 1,0-1-1,0 1 1,0-1-1,0 0 1,0-16 170,-1 15-162,-10-56-50,-2 0 0,-32-83 1,13 43 151,16 48-226,-2 4-27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2312 12003,'0'0'38,"-1"0"-1,1 1 1,0-1 0,-1 0 0,1 0 0,0 0 0,-1 0 0,1 0 0,0 0 0,0 0 0,-1 0 0,1-1 0,0 1 0,-1 0 0,1 0 0,0 0 0,0 0 0,-1 0 0,1 0-1,0-1 1,0 1 0,-1 0 0,1 0 0,0 0 0,0 0 0,-1-1 0,1 1 0,0 0 0,0 0 0,0-1 0,0 1 0,-1 0 0,1 0 0,0-1 0,0 1 0,0 0-1,0-1 1,0 1 0,0 0 0,0-1 0,0 1 0,0 0 0,0 0 0,0-1 0,0 1 0,0 0 0,0-1 0,0 1 0,0 0 0,0-1 0,3-20 407,8-13-256,1 0 0,2 0 0,1 1 0,22-33 0,-21 37-136,282-481 85,-180 330-141,218-342-119,-36 40-277,-267 430 370,-2-2 0,-2-1-1,30-84 1,-44 82-22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3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1973 11434,'-1'0'17,"1"0"0,0 0 0,0 0 0,0 0 0,0 0 0,0 0 0,0 1 0,0-1 0,0 0 0,0 0 0,0 0 0,-1 0 0,1 0 0,0 1 0,0-1 0,0 0 1,0 0-1,0 0 0,0 0 0,0 0 0,0 1 0,0-1 0,0 0 0,0 0 0,0 0 0,0 0 0,0 0 0,0 1 0,0-1 0,1 0 0,-1 0 0,0 0 0,0 0 0,0 0 0,0 0 0,0 1 0,0-1 0,0 0 0,0 0 0,0 0 0,1 0 0,-1 0 0,0 0 0,0 0 0,0 0 0,0 0 0,0 1 0,0-1 0,1 0 0,-1 0 0,0 0 0,0 0 0,0 0 0,12-3 299,13-9-246,24-31-52,-1-2 0,41-51 0,120-171 125,-133 163-91,82-105 51,208-285 140,-222 300-448,207-213 1,-247 303 122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1436 8130,'-7'38'744,"17"-30"-344,13-14-56,30-29 360,11-17-56,18-31-136,11-15-23,33-19 39,11-16-120,12-21-168,3-6-112,5-2-1128,-1 1 944,-2-1-96,-5 3-104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3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1027 11202,'-7'63'617,"22"-30"-569,10-19 24,30-33 200,11-17 8,23-38 32,18-26 24,24-27 48,3-3 48,2-9-104,1 0-192,-4 3 0,2 5-80,-11 25-24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3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2273 10314,'-6'30'296,"8"-16"-352,21-33 184,15-15 32,30-29-256,12-23 104,22-39 392,15-11 393,30-34-17,3-11-160,13-17-168,5-17-64,4-11-176,-3 2-184,-8 1 24,-11 2-48,-1 26-72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10354,'2'1'148,"-1"0"0,0 0 0,0 0-1,0 0 1,1-1 0,-1 1 0,0 0-1,1-1 1,-1 1 0,1-1 0,-1 1-1,0-1 1,1 1 0,-1-1 0,1 0 0,-1 0-1,3 0 1,10 3 246,13 8 145,46 26 0,-45-22-489,39 16 0,-39-22 25,1-2-1,57 8 1,-48-10 106,41 12 1,-13 4 24,36 9-8,-89-27-185,1-1 0,-1-1 0,1 0-1,-1-1 1,1 0 0,13-2 0,233-57 57,-65 12-46,-151 39-13,1 2 0,65-1 0,1 8-8,-12 1 0,121-13 0,-108-5 4,68-7 17,-141 21-19,1 1 1,64 7-1,154 45 16,11 2-1,-42-33-10,28 3 13,-172-12-16,85 24 0,32 24 6,92 22 7,176 11-12,-364-71-8,122 27 0,-179-35 0,0 2 0,73 34 0,355 160 8,-275-136-20,270 60 0,-139-58 20,-9 26 0,241 132 23,-521-212-31,0 1 0,39 28 1,74 61 6,-41-28 10,242 182 7,-318-237-26,1-1-1,44 21 0,87 36-16,-95-49 1,137 86 1,57 91-162,-158-120 140,-28-24 28,-3 3 0,87 101 0,248 324-140,-259-273-10,13 15 58,-50-100 81,41 50-25,-111-124 33,44 75 1,284 489-353,-151-224 324,-21-35 74,-10-99-12,-42-66-1,-126-163-17,-2 1 1,-1 2-1,20 53 0,-26-43 145,-30-90-651,11 23 366,0-3-39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12931,'7'6'501,"0"0"-1,0-1 1,0 0 0,11 6 0,53 29-481,-1 2 55,92 71-1,55 65 132,-69-54 94,-62-61 132,155 86 0,-25-19-118,157 102-250,-236-149-55,-116-70-13,0 1 1,-2 1-1,1 1 1,-2 1-1,0 1 0,28 36 1,-24-26 39,27 27-1,-37-44-56,-1 0-1,2-1 1,-1-1-1,26 16 1,-35-24-29,-1 0 1,0 0 0,1 0-1,-1-1 1,1 1 0,-1-1-1,1 1 1,-1-1-1,5 0 1,-7 0 7,1 0-1,-1 0 1,1 0-1,0 0 1,-1 0 0,1 0-1,-1 0 1,1-1-1,-1 1 1,1 0 0,-1 0-1,1-1 1,-1 1-1,1 0 1,-1 0 0,0-1-1,1 1 1,-1-1-1,1 1 1,-1 0 0,0-1-1,1 1 1,-1-1-1,0 1 1,0-1 0,1 1-1,-1-1 1,0 1-1,0-1 1,0 1 0,1-1-1,-1 1 1,0-1-1,0 1 1,0-1 0,0 0-1,0 1 1,0-1-1,0 1 1,0-1 0,-1 1-1,1-1 1,0 1-1,0-1 1,0 1 0,0-1-1,-1 1 1,0-2-1,-3-4-343,-5 0-49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12563,'5'7'1400,"15"-9"-728,1-10-256,5-5 1385,3-6-1273,2-1-504,4-2-464,-7-3 544,-2 0-136,-7 7-232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3:5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11674,'27'26'1024,"1"-2"-1,62 39 1,70 30-624,-136-80-304,23 13-41,30 17 3,109 44-1,-179-84-49,-1-1-4,0 0 1,-1 0-1,1 0 1,0-1 0,8 1-1,-14-1 4,1-1 0,0 0 0,0 0 0,0 0 0,-1-1 0,1 1 0,0 0 1,0 0-1,0 0 0,-1 0 0,1-1 0,0 1 0,0 0 0,-1-1 0,1 1 0,0-1 0,-1 1 0,1-1 0,0 1 0,-1-1 0,1 1 0,-1-1 0,1 0 0,-1 1 0,1-1 0,-1 0 0,1 1 0,-1-1 0,0 0 0,1 0 0,-1 1 0,0-1 0,0 0 0,1 0 0,-1 0 0,0 1 0,0-1 0,0 0 0,0 0 0,0 0 0,0 0 0,0 1 0,-1-1 0,1 0 0,0-1 0,-5-26 260,-2 1-1,0 0 1,-2 0-1,-13-30 1,7 19 23,-11-42 1,10 3-820,12 48 270,-3 1 0,-12-40 0,-3 14-29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13483,'0'1'54,"-1"0"0,1-1 0,0 1 0,0 0 0,0 0 0,0 0 0,1-1 0,-1 1 0,0 0 0,0 0 0,0-1 0,1 1 0,-1 0 0,0-1 0,0 1 0,1 0 0,-1-1 0,1 1 0,-1 0 0,1-1 0,-1 1 0,1-1 0,0 2 0,0-2-15,0 0 0,-1 0 0,1 0 0,0 0 0,0 0-1,-1 0 1,1 0 0,0 0 0,0 0 0,-1 0 0,1 0 0,0-1 0,0 1 0,-1 0 0,1 0 0,0-1 0,-1 1 0,2-1 0,5-4 90,0 0 0,-1-1 0,9-8-1,-9 9-69,6-6 25,-1-1 0,12-14 0,-20 23-56,-1 0-1,0 0 1,0-1 0,0 1-1,0 0 1,-1-1 0,1 1-1,-1-1 1,0 1 0,0-1-1,0 0 1,0 0 0,-1 1-1,1-1 1,-1-5 0,0 8-21,0 1 0,0-1 0,0 1-1,0 0 1,0-1 0,-1 1 0,1 0 0,0-1 0,0 1 0,0 0 0,0-1 0,0 1 0,0 0 0,-1-1 0,1 1 0,0 0 0,0 0 0,-1-1 0,1 1 0,0 0 0,0 0 0,-1-1 0,1 1 0,0 0 0,-1 0 0,1 0 0,0-1 0,-1 1 0,1 0 0,0 0 0,-1 0 0,1 0 0,-1 0-1,-13 5 132,-9 15 32,20-18-157,1 1 0,0-1 0,0 1 0,0-1 0,1 1 0,-1 0 0,1 0 0,-1 0 0,1 0 1,0 0-1,0 0 0,0 0 0,1 1 0,-1-1 0,1 0 0,0 0 0,0 1 0,0-1 0,0 0 0,1 6 0,0-8-9,-1-1 0,1 1 0,-1-1 0,0 1 0,1-1 1,-1 1-1,1-1 0,-1 1 0,1-1 0,-1 0 0,1 1 0,-1-1 0,1 0 0,0 1 0,-1-1 0,1 0 0,-1 0 0,1 1 0,0-1 0,-1 0 0,1 0 0,0 0 0,-1 0 0,1 0 0,-1 0 0,1 0 0,0 0 0,-1 0 0,1-1 0,0 1 0,-1 0 0,1 0 0,-1 0 0,1-1 0,0 1 0,0-1 0,22-13 164,-16 7-87,0 0 1,-1 0-1,0 0 1,0-1 0,0 0-1,-1 0 1,-1 0 0,1-1-1,-1 1 1,0-1 0,-1 0-1,0-1 1,2-12-1,-5 21-66,0 0-1,0 1 0,0-1 0,0 0 1,0 0-1,0 0 0,0 0 1,0 0-1,0 0 0,0 1 0,-1-1 1,1 0-1,0 0 0,-1 0 0,1 0 1,-1 1-1,0-2 0,1 1-5,-1 1 0,1 0-1,0 0 1,-1-1-1,1 1 1,-1 0 0,1 0-1,-1 0 1,1 0-1,-1 0 1,1-1 0,-1 1-1,1 0 1,-1 0 0,1 0-1,-1 0 1,1 0-1,-1 1 1,1-1 0,-1 0-1,1 0 1,-1 0-1,-2 2 12,0-1 0,0 0-1,1 1 1,-1 0 0,0-1 0,1 1-1,0 0 1,-3 3 0,0-1-19,1 1 1,0-1 0,0 1 0,1 0 0,-1-1 0,1 2 0,0-1 0,1 0 0,-1 1 0,1-1 0,0 1 0,-2 8 0,4-14-4,0 0 0,0 0 0,0 1 0,0-1 0,0 0 0,0 0 1,0 0-1,-1 1 0,1-1 0,0 0 0,0 0 0,0 0 0,0 1 0,0-1 0,0 0 0,0 0 0,0 1 0,0-1 1,1 0-1,-1 0 0,0 0 0,0 1 0,0-1 0,0 0 0,0 0 0,0 0 0,0 1 0,0-1 0,1 0 1,-1 0-1,0 0 0,0 0 0,0 1 0,0-1 0,1 0 0,-1 0 0,0 0 0,0 0 0,0 0 0,1 0 1,-1 0-1,0 0 0,0 1 0,0-1 0,1 0 0,-1 0 0,0 0 0,0 0 0,1 0 0,12-8-58,12-18-1,-10 6 29,0-1 0,20-38 1,-73 142-335,23-45-934,15-38 1292,0 1 0,0-1 0,0 0 0,0 0-1,0 0 1,0 0 0,0 0 0,0 0 0,0 1 0,0-1-1,0 0 1,0 0 0,-1 0 0,1 0 0,0 0 0,0 0 0,0 0-1,0 0 1,0 1 0,0-1 0,-1 0 0,1 0 0,0 0-1,0 0 1,0 0 0,0 0 0,0 0 0,-1 0 0,1 0 0,0 0-1,0 0 1,0 0 0,0 0 0,0 0 0,-1 0 0,1 0-1,0 0 1,0 0 0,0 0 0,0 0 0,0 0 0,-1 0 0,1-1-1,0 1 1,0 0 0,0 0 0,0 0 0,0 0 0,0 0-1,0 0 1,-1 0 0,1 0 0,0-1 0,0 1 0,-4-8-181,-3-19-235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13955,'19'16'1663,"-17"-14"-1239,0 1 1,1-1-1,-1 1 1,1-1-1,0 0 0,0 0 1,0-1-1,0 1 1,0 0-1,0-1 1,4 1 886,-32-21-3484,8 4 1696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0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1690 12395,'-9'10'830,"8"-12"-408,5-10-131,23-41 173,2 1 1,53-73-1,-29 47-236,116-181 184,146-219-60,-251 385-336,221-302-886,-269 374 797,1 1 1,0 0-1,2 2 0,35-29 1,-7 21-175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0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1585 9346,'-4'15'196,"-1"-2"-50,1 0 0,0 0 0,2 0 0,-1 1 0,2 0 0,-1 15 0,2-29-132,0 1 0,0-1 1,0 0-1,0 0 1,0 1-1,0-1 1,0 0-1,0 1 1,0-1-1,0 0 1,0 1-1,0-1 0,0 0 1,1 1-1,-1-1 1,0 0-1,0 0 1,0 1-1,0-1 1,1 0-1,-1 0 0,0 1 1,0-1-1,0 0 1,1 0-1,-1 0 1,0 1-1,1-1 1,-1 0-1,0 0 0,0 0 1,1 0-1,-1 0 1,0 0-1,1 0 1,-1 1-1,0-1 1,1 0-1,-1 0 1,0 0-1,0 0 0,1 0 1,-1-1-1,16-8 400,-5-4-189,0 0 0,10-17 0,8-10 88,107-127 565,-14 19-391,194-216 135,21 17-406,-268 276-182,-40 42-23,325-309-144,-257 256 117,-34 17-25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1679 10466,'-20'74'672,"14"-28"-504,8-17-8,22-32 257,18-26-9,41-44-56,13-22-24,30-41 0,22-21 8,16-22-80,4-14-72,1-7-112,2 6-64,-22 30-152,-9 13 56,-22 41 56,-21 21-8,-24 34-40</inkml:trace>
  <inkml:trace contextRef="#ctx0" brushRef="#br0" timeOffset="1">1067 1634 9490,'11'43'592,"29"-51"-432,6-31 24,32-34 328,18-22-224,24-39 48,8-16 113,12-19-17,6-3-8,5 2-224,-4 11-488,-13 17 280,-15 17-16,-25 42-88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0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1261 12475,'-15'60'824,"11"-16"-824,23-41 64,21-20 40,37-41-32,14-22 16,28-44 8,18-15-8,22-19 24,5-3-56,1 4-56,-4 8-1192,-19 15 1080,0 17-128,-21 44-120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0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1104 10986,'6'25'793,"20"-21"-665,23-34 120,18-16 16,30-31-24,5-22 24,11-20 136,6-9 8,7-1-224,5 4-128,-4 9-648,-13 5 544,-21 25-136,-7 20-72</inkml:trace>
  <inkml:trace contextRef="#ctx0" brushRef="#br0" timeOffset="1">899 949 12835,'9'8'672,"26"-27"-632,18-20-16,28-34-16,13-17 8,35-19-144,12-17 768,14-29-552,1-4 88,9 0-40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1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1162 13739,'-2'14'895,"2"-14"-883,0 0 0,1 0 0,-1 0 1,0 1-1,0-1 0,0 0 0,0 0 0,1 0 0,-1 0 0,0 1 0,0-1 0,0 0 0,1 0 0,-1 0 0,0 0 0,0 0 1,0 0-1,1 0 0,-1 0 0,0 0 0,0 0 0,1 0 0,-1 0 0,0 0 0,0 0 0,1 0 0,-1 0 0,0 0 1,0 0-1,1 0 0,-1 0 0,3-1 30,-1 0 0,0 0 0,1 0-1,-1-1 1,0 1 0,0 0 0,1-1 0,2-3 0,30-30 401,57-77-1,20-51 40,-17 11-32,101-225 0,-184 353-444,3-8-49,0-1 0,9-35 0,-20 51-57,-4 17 98,0 0 1,0 0-1,0 0 1,0 0-1,0 0 0,0 0 1,0 0-1,0 0 0,0-1 1,0 1-1,0 0 0,0 0 1,0 0-1,0 0 0,0 0 1,0 0-1,0 0 1,0 0-1,0 0 0,0-1 1,0 1-1,0 0 0,0 0 1,0 0-1,0 0 0,0 0 1,0 0-1,0 0 0,0 0 1,0 0-1,-1 0 1,1 0-1,0-1 0,0 1 1,0 0-1,0 0 0,0 0 1,0 0-1,0 0 0,0 0 1,0 0-1,0 0 0,0 0 1,0 0-1,-1 0 1,1 0-1,0 0 0,0 0 1,0 0-1,0 0 0,0 0 1,0 0-1,0 0 0,0 0 1,0 0-1,-1 0 0,1 0 1,0 0-1,-16 20-175,-14 29-14,-43 99 0,45-86 149,-200 431 474,226-489-426,-14 28 48,2 2 1,-13 47-1,27-78-53,-1 0 0,1 0-1,-1 0 1,1 0 0,0 0 0,0 0-1,1 0 1,0 5 0,-1-7-2,0-1 0,0 1 0,1-1-1,-1 1 1,0 0 0,0-1 0,1 1 0,-1-1 0,0 1 0,1-1-1,-1 1 1,1-1 0,-1 1 0,1-1 0,-1 0 0,1 1 0,-1-1-1,1 1 1,-1-1 0,1 0 0,-1 0 0,1 1 0,0-1 0,-1 0-1,1 0 1,-1 0 0,1 1 0,0-1 0,-1 0 0,1 0 0,0 0-1,-1 0 1,1 0 0,-1 0 0,1-1 0,0 1 0,-1 0-1,1 0 1,0 0 0,0-1 0,4-1-14,0 0 0,-1-1 1,1 0-1,-1 0 0,1 0 0,-1 0 1,7-8-1,31-36-119,-1-6 85,-2-2 0,-2-2-1,-3-1 1,-3-2 0,-2-1 0,-3-1 0,33-120 0,-53 156 2,-1 1 0,-1-1 1,1-45-1,-5 62 25,0 1 0,-1-1 1,0 0-1,0 1 0,-1-1 0,0 1 0,-1-1 1,0 1-1,0 0 0,0 0 0,-1 0 0,-1 1 1,1-1-1,-10-11 0,5 11-11,0 0 1,-1 0-1,0 1 0,0 0 1,-1 1-1,1 0 0,-1 1 0,-1 0 1,1 1-1,-1 0 0,1 0 1,-1 2-1,0-1 0,-17 0 1,-5 0-30,-1 2 1,0 1-1,-62 9 1,54-1 82,2 1-1,-1 2 1,1 1 0,1 3 0,0 1-1,1 2 1,1 2 0,1 1 0,1 2-1,1 2 1,1 1 0,1 1-1,-54 59 1,61-58 40,2 2 1,2 0-1,0 1 0,2 2 0,1 0 0,2 1 1,1 1-1,2 0 0,2 1 0,1 0 0,1 1 1,3 0-1,0 1 0,3 0 0,0 68 1,4-89-46,2-1 0,0 1 0,0-1 1,1 0-1,1 0 0,1-1 0,1 1 1,12 25-1,-14-33-14,1 0 1,1-1-1,0 1 0,0-1 0,0 0 1,1 0-1,0-1 0,0 0 1,1 0-1,0-1 0,0 0 0,0 0 1,0-1-1,1 0 0,0-1 1,13 5-1,0-3-10,1-1 0,0-1 0,-1-1 0,1-1 0,0-1 0,0-1 0,43-7 0,-6-3-86,103-36 0,-110 28 47,-1-2 1,-1-3-1,-1-1 1,-1-3-1,-1-2 1,-1-2-1,-2-2 0,-2-2 1,-1-1-1,40-49 1,-64 66 63,-1-2 0,-1 0 0,-1-1 0,-1 0 0,-1-1 0,-1-1 0,-1 0 1,-1-1-1,-1 0 0,7-40 0,-10 36 46,-2-1 0,-2 1-1,0-1 1,-2 0 0,-1 1 0,-8-41 0,7 55-28,-2 1 0,0 0 1,-1 0-1,0 0 0,-1 1 0,-1-1 0,0 1 1,-1 1-1,0 0 0,-1 0 0,-1 0 0,0 1 1,0 1-1,-13-12 0,8 12-10,1 0 1,-1 1-1,-1 1 0,0 0 1,0 1-1,-1 1 1,0 1-1,-27-8 0,20 9-8,0 1 1,-1 2-1,1 0 0,0 1 0,-43 4 0,18 5-5,1 1 1,0 2-1,0 3 1,1 2-1,-79 38 0,77-30 2,1 3-1,-74 53 0,94-58-6,1 1 1,1 1-1,2 1 1,0 1-1,-25 36 0,40-48-29,0 0 1,1 0-1,1 0 0,1 1 0,0 0 0,1 1 0,0-1 0,-2 18 0,5-24-38,1-1 1,1 0-1,-1 0 0,1 0 1,1 1-1,-1-1 0,1 0 1,1 0-1,0 0 1,0 0-1,0 0 0,1 0 1,0-1-1,1 1 0,0-1 1,0 0-1,8 10 1,-8-12-36,1 0 1,0 0-1,0 0 1,0-1-1,1 0 1,-1 0-1,1-1 1,0 0-1,0 0 1,0 0-1,1 0 1,-1-1-1,0 0 1,14 2-1,-7-3 16,0 0-1,0-1 1,0 0 0,1-1-1,-1 0 1,0-1-1,13-3 1,-2-3-227,37-15-1,-60 23 300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4:5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12539,'-24'17'160,"1"1"0,1 1 1,1 1-1,0 1 0,2 1 1,1 0-1,0 2 0,2 0 0,-15 29 1,14-20-44,2 0 1,2 2 0,1-1 0,2 2-1,1 0 1,-8 64 0,14-55-96,1-1 1,2 1-1,2-1 0,2 1 1,2-1-1,1-1 0,3 1 1,2-1-1,1-1 1,3 0-1,1-1 0,36 64 1,-37-80-28,1-1 0,2 0 1,0-1-1,1-1 0,1-1 1,33 26-1,-41-37-10,0 0-1,1-1 1,1-1-1,-1 0 1,1-1-1,1 0 1,-1-1-1,1-1 1,0-1 0,1 0-1,-1-1 1,32 2-1,-36-6-3,-1 0-1,0 0 1,0-1-1,1-1 1,-1 0-1,-1-1 1,1 1-1,0-2 1,-1 0-1,0 0 1,0-1-1,-1 0 1,1-1-1,-1 0 0,-1 0 1,1-1-1,13-17 1,0-2-22,-2-1-1,-1-2 1,-1 1 0,22-52 0,-12 18 63,-4-1 0,-2-1 0,-3-1 0,-2 0 0,-4-2 0,-3 1 0,-3-2 0,-1-88 0,-7 133-18,0-1 0,-2 0 0,0 1 0,-2-1 0,-1 1-1,-14-38 1,18 57-46,0 0 0,0 0 1,-1 0-1,0 0 0,0 1 0,0-1 0,-1 1 1,1 0-1,-1 0 0,0 0 0,-1 0 0,1 1 0,0-1 1,-1 1-1,0 0 0,0 1 0,0-1 0,0 1 1,0 0-1,0 0 0,-1 1 0,1-1 0,0 1 0,-1 0 1,1 1-1,-1-1 0,0 1 0,1 0 0,-1 1 1,1-1-1,-1 1 0,-8 2 0,-7 4-208,0 0 0,0 1 0,1 1-1,0 1 1,0 1 0,-29 22 0,-35 29-312,5 2-122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12 214 14235,'1'1'52,"0"-1"1,0 0-1,0 1 1,0-1-1,0 0 0,0 0 1,0 0-1,0 0 0,0 1 1,0-2-1,1 1 0,-1 0 1,0 0-1,0 0 1,0 0-1,0-1 0,0 1 1,0 0-1,0-1 0,0 1 1,0-1-1,0 1 1,1-2-1,0 0 12,0 0-1,0 0 1,0 0 0,0 0-1,0-1 1,0 1 0,0-1-1,1-3 1,1-2 17,-1 1-1,0-1 1,-1 1 0,0-1-1,3-16 1,-5 20-56,0 0-1,0-1 1,0 1 0,-1 0-1,1-1 1,-1 1 0,0 0-1,-2-6 1,2 9-20,1 0-1,0 1 1,-1-1-1,1 0 1,-1 0 0,1 1-1,-1-1 1,1 0-1,-1 1 1,0-1 0,1 0-1,-1 1 1,0-1-1,1 1 1,-1-1-1,0 1 1,0 0 0,0-1-1,-1 0 1,1 1-1,0 0 1,0 0 0,-1 1-1,1-1 1,0 0-1,0 0 1,-1 0 0,1 1-1,0-1 1,0 1-1,0-1 1,-1 1 0,1-1-1,0 1 1,0 0-1,0 0 1,0-1 0,-1 2-1,-1 2 8,0-1-1,0 1 1,0 0-1,0 0 1,1 0-1,-1 0 1,1 0-1,0 0 1,1 1-1,-1-1 1,1 1-1,0-1 1,0 1-1,0-1 1,0 1 0,1 0-1,0 0 1,0-1-1,1 10 1,-1-11-13,1 1 1,-1-1 0,1 0-1,-1 1 1,1-1 0,0 1 0,0-1-1,1 0 1,-1 0 0,1 0 0,-1 0-1,1 0 1,0 0 0,0 0 0,1 0-1,-1-1 1,0 1 0,1-1-1,0 0 1,-1 0 0,1 0 0,0 0-1,0 0 1,0 0 0,0-1 0,0 0-1,5 2 1,-1-2 8,0-1 0,-1 0 0,1 0-1,0 0 1,0-1 0,0 0 0,0 0 0,0-1 0,-1 0 0,1 0 0,-1 0-1,1-1 1,-1 0 0,0-1 0,0 1 0,0-1 0,-1 0 0,8-7-1,9-8 107,-1-1-1,34-44 1,-52 60-95,-3 4-16,0 0-1,0-1 1,0 1-1,0 0 0,0 0 1,1-1-1,-1 1 1,0 0-1,0 0 0,0 0 1,0-1-1,1 1 1,-1 0-1,0 0 0,0 0 1,1 0-1,-1 0 1,0-1-1,0 1 0,0 0 1,1 0-1,-1 0 1,0 0-1,0 0 0,1 0 1,-1 0-1,0 0 1,1 0-1,-1 0 0,0 0 1,0 0-1,1 0 1,-1 0-1,0 0 0,0 0 1,1 0-1,-1 0 1,0 0-1,0 1 0,1-1 1,-1 0-1,0 0 1,0 0-1,0 0 0,1 0 1,-1 1-1,0-1 1,0 0-1,0 0 0,0 0 1,1 1-1,-1-1 1,0 0-1,0 0 0,0 1 1,0-1-1,0 0 1,0 0-1,0 1 0,0-1 1,1 0-1,-1 0 1,0 1-1,0-1 0,4 26 99,-1-11-37,-3-14-56,0 1 1,1 0-1,0-1 1,-1 1-1,1-1 1,0 1-1,0-1 1,0 1 0,0-1-1,0 1 1,0-1-1,0 0 1,0 1-1,1-1 1,-1 0-1,0 0 1,1 0 0,-1 0-1,1 0 1,-1-1-1,1 1 1,2 0-1,-2 0 6,1-1-1,0 0 0,-1 0 0,1 0 0,-1 0 0,1-1 0,0 1 0,-1-1 0,1 1 1,-1-1-1,1 0 0,-1 0 0,4-2 0,8-5 49,-1-1 1,0 0-1,23-23 0,-26 23-42,18-16 14,-20 16-55,1 0-1,0 1 0,0 0 0,1 0 0,0 1 1,0 1-1,15-8 0,-24 14 14,0 0 1,0-1-1,0 1 1,0 0-1,0 0 1,0 0-1,0 0 1,-1-1-1,1 1 1,0 1-1,0-1 1,0 0-1,0 0 1,0 0-1,0 0 1,0 1-1,0-1 1,0 0-1,-1 1 1,1-1-1,0 1 0,0-1 1,0 1-1,-1-1 1,1 1-1,0 0 1,1 1-19,-1 0 0,0 0 0,1 0-1,-1 0 1,0 0 0,0 0 0,-1 0 0,1 1 0,0-1 0,0 4 0,0 0-57,-1 0 1,1 0 0,-1 1 0,0-1-1,-1 0 1,0 0 0,-2 10 0,-2-8-12,-2-9 12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5:0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559 217 12195,'-14'-3'110,"0"0"1,-1 1 0,1 0-1,0 1 1,-1 1 0,1 0 0,0 1-1,0 0 1,-1 1 0,1 1-1,0 0 1,0 1 0,1 1 0,-1 0-1,1 0 1,0 2 0,1 0-1,-1 0 1,-13 12 0,6-4-38,1 1 0,1 2 1,0 0-1,1 0 0,1 2 1,1 0-1,1 0 0,1 2 1,1 0-1,-12 28 0,6-3-27,2 1 0,3 1-1,1 0 1,3 0 0,2 1-1,2 0 1,2 0-1,2 0 1,3 1 0,2-1-1,2 0 1,23 93 0,-23-125-35,0-1 0,0 0-1,2-1 1,0 1 0,1-1 0,0-1 0,2 1 0,19 21 0,-22-28-11,1-1 0,0 1 0,0-2 0,1 0 0,0 0-1,1 0 1,-1-1 0,1-1 0,0 0 0,1 0 0,-1-2 0,1 1 0,22 3 0,-22-6-6,0 0 0,0 0 0,0-2 0,0 1 0,0-2 0,0 1 0,-1-2 0,1 1 0,12-6 0,-7 1-3,0 0-1,-1-1 1,0-1-1,0 0 1,20-18-1,-9 4-1,-1-1-1,-2-2 1,0 0 0,-2-1-1,33-53 1,-24 26 18,-3 0 0,-2-3 1,-2 0-1,31-117 0,-38 98 5,-3 0 0,-3-1 0,1-119 0,-12 157-12,-1-1 0,-12-66 0,10 92-9,0 0 1,-1 1 0,0-1-1,-1 1 1,-1 0 0,0 0-1,-1 1 1,0 0-1,-1 0 1,-16-19 0,19 26-9,-1-1-1,0 1 1,-1 1 0,1-1 0,-1 1 0,0 0 0,0 1 0,0 0 0,-1 0 0,1 0 0,-1 1 0,1 0-1,-1 0 1,0 1 0,0 0 0,0 1 0,1-1 0,-1 1 0,0 1 0,-12 2 0,-10 3 45,-1 1-1,2 1 1,-53 24 0,67-26 101,-24 10-19,-36 14-59,26-19 29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5:2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359 453 10850,'-6'-5'110,"0"0"-1,-1 0 1,1 1-1,-1 0 1,0 0-1,0 1 1,0 0-1,-1 0 1,1 1-1,-1-1 1,0 2-1,1-1 1,-1 1-1,0 0 1,0 1-1,0 0 1,0 0-1,0 1 1,0-1-1,1 2 1,-1-1-1,0 1 1,1 1-1,-1-1 1,1 1-1,0 0 1,0 1-1,0 0 1,0 0-1,0 1 1,1-1-1,0 1 1,0 1-1,0-1 1,-9 13-1,4 0-90,1 0 0,0 1-1,1 0 1,2 0 0,0 1-1,1 0 1,0 1 0,-2 24-1,0 20-12,-1 85-1,7-76-17,4 0-1,3 0 1,3 0 0,4-1-1,2-1 1,25 74 0,-32-125 2,1 1 1,1-1-1,0-1 1,1 0-1,2-1 1,0 1-1,15 17 0,-22-32 5,-1 0 0,1-1-1,-1 1 1,1-1-1,0 0 1,1-1-1,-1 1 1,1-1 0,-1 0-1,1 0 1,0-1-1,7 2 1,-8-3 0,1 0 1,0 0-1,-1-1 1,1 0-1,0 0 1,-1 0-1,1-1 1,0 0-1,-1 0 0,1 0 1,-1-1-1,0 0 1,1 0-1,5-3 1,3-3-1,-1 0 0,1-1 0,-2-1 0,1 0 0,-1-1 1,-1 0-1,19-24 0,62-99 68,-90 132-61,148-271 302,-123 213-184,-4-1-1,30-112 0,-46 137-89,-2 0 0,-2 0 0,0-1 0,-3 1 0,-1-1 0,-2 1 0,-1 0 0,-2 0 0,-20-68 1,13 64-28,-2 0 1,-2 1-1,-2 0 1,-1 2-1,-2 0 1,-2 1-1,-1 2 1,-34-37-1,50 61-20,-1 0 0,0 0-1,-1 1 1,0 0 0,-1 1 0,0 0 0,-15-7-1,24 14 7,-1-1 0,1 1 1,-1-1-1,0 1 0,1 1 0,-1-1 0,0 0 0,1 1 0,-1 0 0,0-1 0,0 2 0,0-1 0,1 0 0,-1 1 0,0 0 0,1-1 0,-1 2 0,0-1 0,1 0 0,-1 1 0,1-1 0,0 1 0,-1 0 1,1 0-1,0 0 0,0 1 0,0-1 0,1 1 0,-1 0 0,1 0 0,-5 5 0,-5 11-27,1 0 1,1 0-1,-13 36 0,3 4-42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5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8402,'1'1'976,"2"-1"-672,0 0-144,-1 0 1088,2-1-1040,2 0-88,1-1-208,-3 2 96,-3-4-24,-1 0 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5:4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1739 10722,'129'-138'1271,"-67"76"-1048,309-295 236,-45 46-434,-192 178-17,256-272 1,-91 95-1530,-275 288 1247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5:4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2351 8754,'81'-83'712,"13"-12"-608,35-31-48,12-17 96,19-19-24,9-10-24,5-12-32,-1 5-24,4 4-16,-3 1-16,-10 6 8,-8 10-8,-16 15-496,-13 12-608,-27 28 944,-8 14-144,-25 23-96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5:4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1776 10066,'25'-11'752,"17"-22"-560,10-16-48,29-26 152,14-12-39,18-21 31,9-9-40,24-28-72,9-7-24,10-4-72,7-3-80,0 1-464,-5 5-505,-9 11 817,-9 10-128,-23 33-104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5:4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1593 10290,'23'15'1024,"12"-15"-776,15-39-144,11-14 1137,34-32-1225,17-18 0,24-24-16,4-14-40,22-15-64,6-6-8,4-1-328,7 2-617,-1 12 873,-9 8-136,-14 14-104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5:4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14155,'92'-40'960,"21"-27"-1072,35-48 184,24-14-56,40-37-16,0-12-24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12403,'-1'-3'1013,"7"3"-708,8 5-278,6 11 111,38 24-1,-48-35-99,0 0 0,0-1-1,0 0 1,1 0 0,0-1-1,19 3 1,33-1 96,0-3-1,110-9 0,41-1-49,143 39 67,5-1 6,582 29-66,-656-33-89,684 71 24,-328-55-8,-442-44-28,243-34-1,-144-6 11,574-55-24,-690 88 17,802-65-18,-638 28 8,448-54-28,-684 89 34,557-45-5,-498 51 17,327 31-1,352 50 24,-825-76-1,1-1 0,38-7-1,-63 7-85,-6 2 51,-5 1 6,-6 1 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0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11682,'-4'7'314,"-3"8"114,8-14-424,-1 0-1,0-1 1,0 1-1,0 0 1,1-1-1,-1 1 1,0-1-1,1 1 1,-1-1-1,0 1 1,1-1-1,-1 1 1,1-1-1,-1 1 1,1-1-1,-1 0 1,1 1-1,-1-1 1,1 1-1,-1-1 1,1 0-1,0 0 1,-1 1-1,1-1 1,-1 0-1,2 0 1,252 113 43,-9-4-34,-133-71-11,2-6 1,1-4-1,207 23 0,361-18 6,536-42 3,-834 3-1,2312-43 117,-1041 91 408,-915-12-396,-1-42-73,536-91 152,-1258 102-238,0-2 1,0 1 0,-1-2 0,1-1 0,-1 0 0,0-1-1,23-11 1,-11-1-30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12851,'7'43'1485,"-3"-18"-1062,1-1-1,1 0 0,1 0 0,18 43 1,-24-64-392,0-1 0,1 0 0,-1 1 1,1-1-1,0 0 0,-1 0 0,1 0 1,0 0-1,0 0 0,0 0 1,0-1-1,1 1 0,-1-1 0,0 1 1,1-1-1,4 2 0,-5-3-7,0 0 0,0 1 0,-1-1 0,1 0 0,0-1 0,0 1-1,0 0 1,-1 0 0,1-1 0,0 1 0,0-1 0,-1 0 0,1 1-1,0-1 1,-1 0 0,1 0 0,-1 0 0,1 0 0,-1 0 0,1 0 0,-1-1-1,0 1 1,0 0 0,0-1 0,0 1 0,2-4 0,3-4 104,0-2 0,-1 1 0,-1 0 0,5-13-1,2-6 151,-11 29-276,0-1 1,0 1-1,0 0 0,0-1 0,0 1 0,0-1 0,0 1 0,0 0 0,0-1 0,1 1 0,-1 0 1,0-1-1,0 1 0,0 0 0,1-1 0,-1 1 0,0 0 0,0 0 0,1-1 0,-1 1 1,0 0-1,1 0 0,-1 0 0,0-1 0,1 1 0,-1 0 0,0 0 0,1 0 0,-1 0 0,1 0 1,-1 0-1,0 0 0,1-1 0,-1 1 0,0 0 0,1 0 0,-1 0 0,1 1 0,-1-1 1,0 0-1,1 0 0,-1 0 0,0 0 0,1 0 0,-1 0 0,0 0 0,1 1 0,-1-1 0,0 0 1,1 0-1,-1 1 0,0-1 0,1 0 0,-1 0 0,0 1 0,0-1 0,0 0 0,1 1 1,-1-1-1,17 29-73,-8-12 35,-7-14 34,0-1-1,0 0 1,-1 1-1,2-1 1,-1 0-1,0 0 1,0 0-1,1 0 1,-1 0-1,1-1 1,-1 1-1,1-1 1,0 0-1,-1 1 1,1-1-1,0 0 1,0-1-1,0 1 1,0-1-1,0 1 1,0-1-1,0 0 1,0 0-1,0 0 1,0 0-1,0-1 1,0 1-1,0-1 1,0 0-1,0 1 1,0-1-1,3-2 1,6-5 20,0 1 0,-1-1 1,0-1-1,0 0 0,16-19 0,2-1 25,-28 29-47,0-1 0,0 0 0,0 0 0,1 0 0,-1 1 0,0-1 0,0 1 0,0-1 0,1 1 0,-1-1 0,0 1 0,1 0 0,-1 0 0,0 0 0,1-1 0,-1 1 0,0 0 0,1 1 0,-1-1 0,0 0 0,1 0 0,-1 1 0,0-1 0,0 0 0,1 1 0,-1-1 0,0 1 1,0 0-1,0-1 0,1 1 0,-1 0 0,0 0 0,0 0 0,0 0 0,1 1 0,-1-1-22,1 1 0,1-1 0,-1 1 0,0-1 1,0 0-1,0 0 0,1 0 0,-1 0 0,0-1 0,1 1 1,-1 0-1,4-1 0,-1 0 164,0-1 1,0 0-1,0 0 1,0 0-1,0-1 1,0 0-1,0 0 1,0 0-1,-1 0 1,1-1-1,3-3 1,17-12 83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1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1527 10930,'-8'27'873,"10"-11"-705,2-18-48,22-31 344,23-17-144,19-30-232,11-13-48,22-32-8,13-17-16,22-14-16,1-2-24,-8 6-72,-10 10-96,-12 18-112,-1 10-56,-19 28 256,-13 19-96,-30 21-17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1664 11298,'38'-10'913,"18"-37"-705,6-17-104,15-30 744,12-15-752,27-14-16,6-3-40,1-9 0,1-2 8,3-2-24,7 3-8,-1 15-16,-8 12-80,-22 12-192,-12 7-920,-10 25 1056,-11 18-168,-27 32-89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1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1309 11018,'7'35'929,"13"-25"-753,32-42-88,24-15 176,31-29-72,6-19-40,18-29-32,8-13-56,17-12-120,2-1-64,-3 1 48,-11 3 24,-8 14-32,-1 16-16</inkml:trace>
  <inkml:trace contextRef="#ctx0" brushRef="#br0" timeOffset="1">1527 1514 13403,'36'7'800,"27"-40"-760,6-21-8,24-26 56,19-12-88,28-28-64,8-14-72,5-15-328,-1 0 416,-3 14-72,2 12-72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1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11715,'70'-40'2072,"26"-37"-2072,8-9-48,16-48 264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12643,'0'0'36,"0"-1"-1,-1 1 1,1-1 0,0 0 0,0 1 0,0-1-1,1 1 1,-1-1 0,0 0 0,0 1 0,0-1-1,0 1 1,1-1 0,-1 0 0,0 1 0,0-1-1,1 1 1,-1-1 0,0 1 0,1-1 0,0 0-1,13 0-159,-10 1 138,427 11-409,46 9 471,62-2 36,152-63 24,-264 10-102,1 24-31,297 65 7,-286-14-7,265 6 6,753 64 31,-1378-102-36,807 78 44,0-24 24,1006-19-14,-1-57-65,-1382 5 21,477-2 31,-880 10-6,485 15 772,-527-6-704,-63-8-107,0 0 1,0 0-1,-1 0 0,1 0 1,0 0-1,0 0 0,-1 0 0,1 0 1,0-1-1,0 1 0,-1 0 1,1 0-1,0-1 0,-1 1 0,1-1 1,0 1-1,-1 0 0,1-1 1,-1 1-1,1-1 0,-1 1 0,1-1 1,-1 0-1,1 1 0,-1-1 1,1 1-1,-1-1 0,0 0 0,1 1 1,-1-1-1,0-1 0,3-26-17,-5-1-7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18 13579,'7'-10'1679,"-1"2"472,-5 15-920,-6 11-1103,0 1 0,-2-1 0,0-1 1,-1 1-1,-1-1 0,-13 19 0,16-27-102,-190 269 183,55-87-19,112-147-153,10-13-3,-2 0 0,-42 45-1,59-72-351,0 0 0,-1-1 0,1 1 0,-1-1 0,-10 6 0,10-10 51,1-6-38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5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14587,'0'0'43,"0"-1"0,-1 1 1,1 0-1,0 0 0,0 0 0,-1 0 0,1-1 0,0 1 1,-1 0-1,1 0 0,0-1 0,0 1 0,-1 0 0,1-1 1,0 1-1,0 0 0,0 0 0,-1-1 0,1 1 0,0 0 1,0-1-1,0 1 0,0-1 0,0 1 0,0 0 0,0-1 1,0 1-1,0 0 0,0-1 0,0 1 0,0 0 0,0-1 1,0 1-1,0-1 0,0 1 0,14 1 596,22 11-493,15 14-121,82 56 0,41 47 188,-127-94-82,167 146 1434,-212-179-1557,0 0 0,1 0-1,-1 0 1,0 0 0,1-1-1,0 1 1,-1-1 0,1 1-1,0-1 1,0 0 0,3 1-1,-5-2-20,-1 0 0,1 0 0,0 0 0,-1 0-1,1-1 1,-1 1 0,1 0 0,0 0 0,-1 0-1,1 0 1,-1-1 0,1 1 0,0 0 0,-1 0 0,1-1-1,-1 1 1,1 0 0,-1-1 0,1 1 0,-1-1 0,1 0-1,0 0-55,0-1-1,0 1 1,0-1-1,-1 1 1,1-1-1,-1 0 1,1 1-1,-1-1 1,1 0-1,-1 1 1,0-4-1,1-67-2533,-1 43 1932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7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16 9458,'10'-15'4172,"-13"26"235,-25 59-3526,-22 85 0,34-98-760,-2-2 1,-2 0-1,-34 64 0,45-106-105,1 1 0,-2-1 0,0 0 0,0-1-1,-1-1 1,0 1 0,-1-2 0,-1 1 0,-19 11-1,14-11 0,0-2-1,0 0 1,-1-2 0,-1 0-1,1 0 1,-41 6-1,42-10-22,-9 2-15,-50 3 0,103-7-137,-1 1 0,0 2 0,26 7 0,80 25 218,-74-19-46,92 43 0,-130-51-9,0 1 0,-1 1-1,0 1 1,0 1 0,-2 0-1,0 1 1,0 1 0,17 21-1,69 109 17,18 22-54,-115-161 53,-1 0 0,0 1 0,0-1 0,-1 1 0,0 0 0,3 9 0,7 14 294,-13-30-315,0 1 1,0-1-1,0 0 0,0 0 1,0 0-1,0 0 1,0 0-1,0 1 1,0-1-1,0 0 0,0 0 1,0 0-1,0 0 1,0 1-1,0-1 0,0 0 1,0 0-1,0 0 1,0 0-1,0 1 1,0-1-1,0 0 0,0 0 1,0 0-1,0 0 1,-1 0-1,1 0 1,0 1-1,0-1 0,0 0 1,0 0-1,0 0 1,0 0-1,-1 0 1,1 0-1,0 0 0,0 0 1,0 0-1,0 0 1,0 0-1,-1 1 0,1-1 1,0 0-1,0 0 1,0 0-1,-13 2-2494,1-1 1585,2 2 113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0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15963,'10'10'278,"0"1"-1,1-1 0,0-1 0,1 0 0,0 0 0,19 9 0,84 35-62,-78-37-125,36 12 308,104 27-1,79 4 330,-64-17-1416,-183-40 550,28 5-1388,-36-6 1456,0-1 0,0 0 0,1 0 0,-1 0-1,0 0 1,0 0 0,1 0 0,-1 0 0,0-1-1,0 1 1,1 0 0,-1-1 0,0 1 0,0-1-1,0 1 1,0-1 0,1 0 0,-1 0 0,0 1 0,0-1-1,0 0 1,1-1 0,3-9-704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14179,'-1'3'315,"1"0"0,-1 0 1,1 0-1,0 0 0,0 0 0,0 0 0,1-1 0,-1 1 1,2 6-1,1 11-124,-4 4 0,0 0 0,-1 0-1,-2 0 1,-1 0 0,-9 29-1,-48 115 1140,54-147-1195,-96 216 1372,48-117-1265,-57 181 0,108-282-726,1-1 1,0 1-1,2 0 0,0 1 1,1 24-1,2-32-105,2-11-126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45 14275,'-24'34'1281,"18"-26"-1147,0 0 0,0 0-1,1 0 1,0 1 0,0 0 0,1 0-1,-3 11 1,6-19-116,1-1 0,0 1 0,-1 0 0,1 0 0,0 0 0,0 0 0,0 0 0,0 0 0,0 0 0,0 0 0,0 0 0,0-1 0,0 1 0,1 0 0,-1 0 0,0 0 0,0 0 0,1 0 0,-1 0 0,1 1 0,0-2-9,0 0 1,-1 1 0,1-1-1,-1 0 1,1 1 0,0-1-1,-1 0 1,1 0-1,0 0 1,-1 0 0,1 0-1,0 1 1,-1-1 0,1 0-1,0-1 1,-1 1-1,1 0 1,0 0 0,-1 0-1,1 0 1,0-1 0,3 0 17,0-1 0,0 0 0,0 1 0,0-2 1,-1 1-1,1 0 0,3-4 0,-1 0 50,0-1-1,0 1 1,-1-1-1,1-1 1,6-12-1,-10 17-41,-1 0-1,1 0 0,-1 0 1,0-1-1,0 1 1,0 0-1,0 0 0,0-1 1,-1 1-1,1-1 0,-1 1 1,0 0-1,0-1 0,-1 1 1,1-1-1,0 1 0,-3-6 1,3 8-32,0 0 0,0 1 0,0-1 0,-1 1 0,1-1 0,0 1 0,0-1 0,-1 1 0,1-1 0,0 0 0,-1 1 0,1 0 0,-1-1 0,1 1 0,-1-1 0,1 1 0,-1-1 0,1 1 0,-1 0 0,1 0 0,-1-1 0,1 1 0,-1 0 0,1 0 0,-1-1 0,0 1 0,1 0 0,-1 0 0,1 0 0,-1 0 0,0 0 0,1 0 0,-1 0 0,1 0 0,-1 0 0,0 0 0,1 0 0,-1 0 0,1 1 0,-1-1 0,0 0 0,1 0 0,-1 1 0,1-1 0,-1 0 0,1 1 0,-2 0 0,2 0-23,-1 0 0,0 0 0,0 0 0,0 0 0,0 0 0,1 0-1,-1 0 1,0 0 0,1 0 0,-1 0 0,1 1 0,0-1 0,-1 0 0,1 0 0,0 1 0,0-1 0,-1 0 0,1 1 0,0-1 0,0 0-1,1 1 1,-1-1 0,0 2 0,1-1-25,-1-1 0,1 1-1,0-1 1,-1 1 0,1-1-1,0 1 1,0-1 0,0 0-1,0 1 1,0-1 0,0 0-1,0 0 1,0 0 0,1 0 0,-1 0-1,0 0 1,1 0 0,-1 0-1,1 0 1,-1-1 0,2 1-1,1 0-106,-1 0-1,0-1 1,1 1-1,-1-1 1,1 0-1,-1 0 1,0-1-1,1 1 1,5-2 0,1-1-253,1 0 0,-1-1 0,0 0 0,-1-1-1,14-8 1,10-12-301,-1-7-38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0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19 12363,'0'-2'233,"1"1"1,-1 0 0,1 0 0,0 0 0,-1 0-1,1 0 1,0 0 0,0 0 0,0 0-1,0 0 1,0 0 0,0 1 0,0-1-1,0 0 1,0 0 0,3 0 0,0-1 313,-4 4-470,1-1 1,-1 1 0,1-1-1,-1 1 1,1-1 0,-1 1-1,0-1 1,0 1 0,0-1 0,0 1-1,0 0 1,0 1 0,0-2-35,-1 24 45,-1-1 1,0 1-1,-2-1 0,-1 0 1,-1 0-1,-1-1 0,-1 1 0,-1-1 1,-13 23-1,5-13 13,-1-2 1,-1 0-1,-35 43 0,39-57-22,0-1 0,-1-1 1,-1 0-1,0-1 0,-1-1 0,-39 22 0,1-9 265,-88 28-1,18-8-126,106-37-191,0-1 0,-1-1 0,0-1-1,-1-1 1,1-1 0,-1-1 0,-25 1 0,73-6-108,-1-1 0,28-7 0,-30 5 87,1 0 0,-1 2 0,1 1-1,0 0 1,0 2 0,26 3 0,-20 3-16,-1 2 1,0 0 0,32 16-1,80 45-11,-125-61 24,-1 1 1,0 0-1,0 1 1,-1 1-1,14 14 1,-20-17-3,0 1 0,-1 1-1,0-1 1,0 1 0,-1 0 0,0 1 0,-1 0-1,6 16 1,45 182 4,-35-116 41,-17-70-43,0 0-1,-2 1 0,-1 0 0,-3 33 0,1-32-1,1 1 1,0-1 0,7 38-1,1-41 18,-8-22-15,0 1 1,1-1 0,-1 1 0,0-1 0,1 1-1,-1-1 1,1 1 0,-1-1 0,0 0 0,1 1-1,-1-1 1,1 1 0,-1-1 0,1 0 0,-1 1-1,1-1 1,0 0 0,-1 0 0,1 1 0,-1-1-1,1 0 1,0 0 0,-1 0 0,1 0 0,-1 0-1,1 0 1,0 0 0,-1 0 0,1 0 0,-1 0-1,2-1 1,-1 1-133,1-18-1108,-1 5 960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9962,'-1'-1'277,"-1"-1"0,1 1 0,-1 0 0,1-1 0,0 0-1,-1 1 1,1-1 0,0 1 0,0-1 0,0 0 0,1 0 0,-1 0 0,0 0 0,0-3-1,0 4-209,1 0-1,0 1 1,0-1-1,0 0 1,0 0-1,0 0 0,0 1 1,0-1-1,0 0 1,0 0-1,0 1 1,0-1-1,1 0 0,-1 0 1,0 1-1,1-1 1,-1 0-1,0 0 1,1 1-1,-1-1 0,1 0 1,-1 1-1,1-1 1,-1 1-1,1-1 1,-1 1-1,1-1 1,0 1-1,-1-1 0,1 1 1,0-1-1,-1 1 1,1 0-1,0 0 1,-1-1-1,1 1 0,0 0 1,1 0-1,15-2 47,0 2 0,-1 0 1,1 1-1,0 0 0,23 6 0,-7-2-70,49 11 4,-74-14-42,1 0 1,-1 1-1,0 0 1,-1 1-1,1 0 1,0 0-1,11 9 0,-16-10-1,0 0-1,-1 0 0,1 1 0,-1-1 0,0 1 0,0 0 0,0 0 0,0 0 0,-1 0 1,0 0-1,1 0 0,-1 0 0,-1 0 0,1 0 0,-1 0 0,1 1 0,-1-1 0,-1 0 1,0 7-1,-1 7 39,-1-1 1,0 0 0,-9 23 0,-14 29 192,-44 81 0,44-99-183,2 2 0,2 1-1,-17 64 1,37-112-53,1 0 1,-1 1-1,1 0 0,1-1 0,-1 1 1,1 0-1,1-1 0,0 9 0,0-13 2,-1 1-1,1-1 1,0 1-1,1-1 0,-1 1 1,0-1-1,1 1 1,-1-1-1,1 0 0,0 0 1,0 0-1,0 0 1,0 0-1,0 0 1,0-1-1,0 1 0,0-1 1,1 1-1,-1-1 1,1 0-1,-1 0 1,5 1-1,3 1 17,0-1 0,0 0 0,0 0 0,0-1 0,0-1 0,0 1 0,0-2 0,1 0-1,-1 0 1,0 0 0,0-1 0,16-6 0,-6 1-50,1-1-1,-1-1 1,0-1 0,34-23-1,-45 26 16,0 0-1,0-1 0,-1 0 1,11-14-1,0-6-41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14235,'43'-6'1240,"-3"5"-920,0 1-112,3 1 345,-2 5-209,-3 1-1441,-7 5 1153,-8 1-272,-4-5-144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49 148 15027,'-14'7'889,"10"-5"-737,0 0-1,1-1 0,-1 1 0,0-1 1,0 0-1,0 0 0,-4 1 0,13-8 781,9-2-595,56-18 303,124-28 0,77 4-535,-251 47-133,108-14-250,-111 16 28,0 0 1,0 1-1,0 1 1,0 1 0,20 4-1,-34-5 154,0-1 0,0 1 0,0 0 0,0 0 0,-1 0 0,1 0 0,0 0 0,-1 1 0,1-1 0,-1 1-1,1 0 1,-1 0 0,0 0 0,0 0 0,0 0 0,0 0 0,0 1 0,0-1 0,0 1 0,-1-1 0,1 1 0,-1 0 0,0-1 0,0 1 0,0 0-1,0 0 1,-1 0 0,2 4 0,-3 19-764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55 106 13659,'-27'12'1280,"11"-6"-896,4 1-136,14-3 480,8 0-127,14-2-153,9-1-56,19-2-184,9-4-48,14-5-16,4-1-16,3-6-224,-2-3-168,-3 2-368,-7-2 520,-14 0-72,-7 0-120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12315,'-4'-2'687,"-11"-6"490,14 5-450,10 4 341,245 28 985,-64-9-2039,-182-19-10,10 1 4,-1 1-1,1 0 0,23 9 0,-37-11-5,1 1 0,-1-1 0,0 1-1,0 0 1,0 1 0,-1-1 0,1 1-1,0 0 1,-1 0 0,0 0 0,1 0-1,-1 0 1,-1 1 0,1-1 0,0 1-1,-1 0 1,0 0 0,0 0-1,2 5 1,-1 1 18,-1 0 0,-1 0 0,0 0 0,0 0-1,-1 0 1,0 0 0,0 0 0,-1 0 0,-1 0 0,0 0-1,-5 15 1,0-4 81,0 0 0,-2-1-1,-1 0 1,-14 23 0,4-12 54,-2-2 0,-1-1 0,-1 0 0,-2-2 0,0 0 0,-2-2 0,0-2 0,-2 0 0,0-2 0,-2-1 0,0-1 0,-1-2 0,-45 15-1,74-29-74,-1 0-30,-1 0-1,-1-1 1,1 1 0,-11 0 0,6-2 22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3 12491,'3'-2'1186,"-7"5"-292,-20 11 235,-34 26-33,37-21-763,2 0 1,0 1 0,-29 39 0,-39 75 427,44-66-424,35-55-282,-126 183 687,111-167-701,-1-1 0,-1-1 1,-1-1-1,-42 31 0,66-55-82,-4 3-45,-1-1-1,0 1 0,-13 5 0,19-9 118,0-1 0,0 1-1,0-1 1,0 1 0,0-1 0,0 0 0,0 0 0,0 1-1,0-1 1,-1 0 0,1 0 0,0 0 0,0 0 0,0 0-1,0 0 1,0-1 0,0 1 0,0 0 0,0 0 0,0-1-1,-1 1 1,1-1 0,0 1 0,1-1 0,-1 1-1,0-1 1,0 0 0,0 1 0,0-1 0,0 0 0,1 0-1,-1 0 1,0 1 0,1-1 0,-2-2 0,-5-17 38,2-7 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13451,'0'10'1659,"7"10"-1310,1-6-149,1 0 0,1 0 0,0-1-1,21 20 1,54 42 253,-74-66-372,26 20 126,2-1 0,1-2 1,73 35-1,136 42-138,-161-69-558,-55-20 365,-16-3-37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20 12331,'2'-2'236,"-1"0"0,1 0 0,-1 0 0,1 0 0,0 1 1,0-1-1,0 1 0,0-1 0,2-1 0,-4 3-198,1 0 0,-1 0-1,0 0 1,1 0 0,-1 0 0,0 0-1,1 0 1,-1 0 0,0 0 0,1 0-1,-1 0 1,0 0 0,1 0 0,-1 0-1,0 0 1,0 1 0,1-1-1,-1 0 1,0 0 0,0 0 0,1 0-1,-1 1 1,0-1 0,0 0 0,1 0-1,-1 0 1,0 1 0,7 16 691,-5 0-438,0 0 0,0 0 0,-2 0-1,-2 25 1,-13 68 378,8-67-434,-2-1 0,-1 0-1,-3 0 1,-28 64-1,32-88-164,0-1 0,-1 0 0,-1 0 0,-1-1-1,0-1 1,-1 0 0,0-1 0,-2 0 0,1-1-1,-2 0 1,0-2 0,-25 15 0,19-14 8,0-2 0,-1-1 1,0-1-1,-1 0 0,0-2 0,0-1 1,-1-1-1,1-1 0,-1-1 0,1-1 1,-1-1-1,-28-4 0,52 4-79,0-1 0,0 1-1,1 0 1,-1 0 0,0 0-1,0 0 1,0 0 0,0 0 0,0 0-1,0 1 1,1-1 0,-1 0-1,0 0 1,0 1 0,0-1-1,0 1 1,1-1 0,-1 0-1,-1 2 1,2-2-2,-1 1-1,1-1 1,0 1 0,0-1-1,-1 1 1,1-1-1,0 1 1,0-1 0,0 1-1,0-1 1,0 1 0,0-1-1,0 1 1,0-1-1,0 1 1,0-1 0,0 1-1,0-1 1,0 1 0,0-1-1,0 1 1,0-1 0,1 1-1,-1 0 1,1 0-4,-1 0 1,1 0-1,0 0 1,-1 0-1,1 0 1,0 0-1,0 0 1,0 0-1,0 0 1,-1-1-1,1 1 1,0 0-1,1-1 1,-1 1 0,0 0-1,0-1 1,0 1-1,0-1 1,0 0-1,0 1 1,1-1-1,-1 0 1,0 0-1,0 0 1,1 0-1,-1 0 1,2 0-1,5-2-9,0-1 0,1 0-1,-1-1 1,-1 0 0,14-8-1,-13 7 20,1 0-1,0 0 1,0 1-1,12-4 1,-8 6-2,0-1-1,0 2 1,0 0 0,0 0 0,0 1-1,24 4 1,80 20-14,-64-11 12,-30-8-19,-1 0 0,0 2 1,26 11-1,-41-14 5,1-1-1,-1 2 1,0-1-1,0 1 1,0 0-1,-1 1 1,0-1-1,0 1 1,0 1-1,-1-1 1,0 1-1,5 8 0,0 3-3,-2 1-1,0 0 0,-1 1 1,-1 0-1,-1 0 0,-1 0 0,3 30 1,-4-3 20,-2-1 1,-5 57-1,-5-37 4,-2 11-3,11-68-15,-1 0 0,2 0-1,-1 0 1,1 0 0,0 0 0,4 11 0,-5-19-50,0 0 0,1 0 1,-1 0-1,0 0 1,0 0-1,1-1 0,-1 1 1,1 0-1,-1 0 0,1 0 1,-1 0-1,1-1 0,-1 1 1,1 0-1,0-1 0,1 2 1,-1-2 30,-1 0 0,1 0 0,-1-1 0,1 1 0,-1 0 0,1-1 0,-1 1 0,1 0 0,-1-1-1,1 1 1,-1-1 0,1 1 0,-1-1 0,0 1 0,1-1 0,-1 1 0,0-1 0,1 1 0,-1-1 0,0 1 0,0-1 0,0 1 0,1-1 0,-1 0 0,0 1 0,0-2 0,5-14-332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17 191 10730,'-1'-1'133,"-1"0"0,1 0 0,0-1 0,0 1 0,-1 0-1,1-1 1,0 1 0,0-1 0,1 1 0,-1-1 0,0 1 0,0-1 0,1 1-1,-1-1 1,1 0 0,-1 1 0,1-1 0,0 0 0,-1 0 0,1-1 0,1 0 29,-1 0 1,1 1 0,-1-1 0,1 0 0,0 1 0,0-1 0,0 1 0,1-1 0,-1 1 0,0 0 0,4-4 0,2-2 81,1 0 1,0 1-1,0-1 0,1 2 1,13-9-1,-3 3-70,1 2-1,1 0 1,-1 1-1,38-10 0,-46 15-144,0 2-1,0 0 1,1 0-1,-1 1 1,0 0-1,0 1 1,1 1-1,-1 0 1,0 0-1,15 5 1,-23-5-27,0 0 1,0 1 0,0-1 0,0 1 0,-1 0 0,1 0 0,-1 0-1,1 0 1,-1 1 0,0 0 0,0-1 0,0 1 0,0 0-1,0 0 1,-1 1 0,4 5 0,-4-4-2,1 0 0,-1 0 0,-1 0 0,1 0 0,-1 1 0,0-1 0,0 1-1,-1-1 1,1 1 0,-1 0 0,-1 5 0,-1 5 7,-1 0 0,-1-1 0,0 1 0,-1-1 0,0 0 0,-1 0 1,-14 23-1,-73 100 191,64-100-43,2 1 1,-40 77 0,64-109-137,0 1 0,0-1 1,0 1-1,1 0 0,1 0 0,-1 0 0,1 0 1,0 0-1,1 0 0,0 1 0,0-1 0,1 0 0,0 0 1,0 0-1,3 8 0,-1-9-12,-1-1 0,1 0-1,1 1 1,-1-2 0,1 1 0,0 0-1,0-1 1,1 0 0,-1 1 0,1-2 0,0 1-1,1-1 1,-1 0 0,1 0 0,0 0-1,0-1 1,0 0 0,8 3 0,3 0 0,0-1 0,0 0 0,0-1 1,0-2-1,1 1 0,-1-2 0,1 0 0,-1-2 0,23-2 1,-16 0-52,0-1 0,-1-1 0,1-2 1,-1 0-1,0-1 0,25-13 0,-39 17-78,-1 0 0,0 0-1,0-1 1,0 0 0,0-1-1,-1 0 1,0 0 0,0 0-1,0-1 1,-1 0-1,9-12 1,-5-7-212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44 379 12675,'-5'14'420,"-3"6"46,1 0 1,-7 30-1,13-45-381,0 1-1,0 0 1,1 0-1,0-1 1,0 1 0,0 0-1,1 0 1,0 0-1,0-1 1,0 1-1,1-1 1,-1 1-1,6 9 1,14 22 104,-14-28-213,-1 1 0,-1 0 0,1 0 0,-2 0-1,1 1 1,-2 0 0,1 0 0,-1 0 0,1 13 0,-3-11-20,-1 1 0,0-1 1,-1 0-1,-4 24 0,4-31 33,-1 1 0,0-1 0,0 0 0,0 0 0,-1 0 0,1 0-1,-1-1 1,-1 1 0,1-1 0,-1 1 0,-8 7 0,12-12 10,-1 0-1,1-1 1,-1 1-1,1-1 1,-1 1 0,1 0-1,-1-1 1,0 1-1,1-1 1,-1 1 0,0-1-1,0 1 1,1-1-1,-1 0 1,0 1 0,0-1-1,1 0 1,-1 0-1,0 0 1,0 1 0,0-1-1,0 0 1,0 0-1,1 0 1,-1 0 0,0-1-1,0 1 1,0 0-1,0 0 1,1 0 0,-1-1-1,0 1 1,0 0-1,1-1 1,-1 1 0,0 0-1,0-1 1,1 1-1,-1-1 1,0 0 0,1 1-1,-1-1 1,1 1-1,-1-1 1,1 0 0,-1 1-1,1-1 1,-1 0-1,1 0 1,0 1 0,-1-1-1,1 0 1,0 0-1,0 0 1,0 0 0,-1 0-1,-1-7-3,0 0-1,1 1 0,0-1 1,0-14-1,1-6 9,2 1 1,1-1-1,2 1 0,11-40 0,41-103 57,-44 136-49,77-187-48,-3 8-289,-80 196 198,-6 22 22,-7 28 41,6-32 66,-10 43 29,-4 71-1,13-98 41,1 0 1,0 0 0,1 0-1,1 0 1,1 0-1,1 0 1,8 24-1,-11-37-27,1-1-1,-1 0 0,1 1 1,0-1-1,0 0 1,0 0-1,0 0 0,0 0 1,1 0-1,-1-1 0,1 1 1,0-1-1,0 1 1,0-1-1,0 0 0,0 0 1,0-1-1,0 1 1,1-1-1,-1 1 0,1-1 1,-1 0-1,1 0 0,0-1 1,-1 1-1,1-1 1,0 1-1,-1-1 0,1-1 1,0 1-1,-1 0 1,1-1-1,0 0 0,-1 0 1,1 0-1,-1 0 0,1 0 1,-1-1-1,0 1 1,6-5-1,2 0 22,-1-1 0,0-1 0,-1 0-1,1 0 1,-1-1 0,-1 0 0,0 0 0,0-1 0,-1 0 0,0-1-1,-1 1 1,0-1 0,-1-1 0,0 1 0,-1-1 0,4-15 0,-7 26-68,-1 0 0,0 0 0,0 0 1,1 0-1,-1 0 0,0 0 1,0 0-1,0 0 0,0 0 1,0 0-1,-1 0 0,1 0 1,0 0-1,0 0 0,-1 0 1,1 0-1,0 0 0,-1 0 1,1 0-1,-1 1 0,1-1 1,-1 0-1,0 0 0,1 0 1,-2 0-1,1 0 0,0 1-1,1 0 1,-1 0 0,0 0-1,0 0 1,0 0 0,1 1-1,-1-1 1,0 0 0,0 0 0,0 0-1,1 1 1,-1-1 0,0 0-1,1 1 1,-1-1 0,0 1-1,1-1 1,-1 1 0,0-1-1,1 1 1,-1-1 0,1 1 0,-1 0-1,1-1 1,-1 1 0,1 0-1,-1-1 1,1 1 0,0 0-1,-1 1 1,-2 4-32,0 1 1,0 0-1,1-1 1,0 1-1,0 1 0,0-1 1,1 0-1,0 0 0,1 13 1,0-15-17,0-1 0,0 0 1,0 0-1,1 1 1,-1-1-1,1 0 1,0 0-1,1 0 1,-1 0-1,1 0 1,0 0-1,0 0 1,0 0-1,0-1 0,1 1 1,-1-1-1,7 6 1,-8-8 40,-1 0-1,1 0 1,0-1 0,0 1 0,0-1-1,0 1 1,1-1 0,-1 1 0,0-1 0,0 0-1,0 1 1,0-1 0,0 0 0,0 0-1,1 0 1,-1 0 0,0 0 0,0 0 0,0 0-1,0 0 1,1-1 0,-1 1 0,0 0-1,0-1 1,0 1 0,0-1 0,0 1-1,0-1 1,0 1 0,1-2 0,13-26-207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14371,'3'2'1040,"15"1"-656,15-3-88,23-3 401,11-3-49,15-7-64,6-1 0,3-6-48,1 0-40,-6 0-312,-9 0-352,-22 2 192,-13 4-48,-21 7-96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2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99 214 10450,'8'-21'485,"59"-162"2599,-64 173-2194,-7 19-389,-8 26-53,-97 387 662,89-310-912,-11 212 0,30-288-152,7 60 1,-5-86-43,1 0 0,0 0 1,0-1-1,1 1 0,0-1 0,1 0 0,0 0 0,0 0 0,1 0 0,0-1 0,7 9 0,-10-15 0,0 0-1,0 0 0,0 0 0,0 0 0,0-1 1,1 1-1,-1-1 0,0 0 0,1 0 0,0 1 1,-1-2-1,1 1 0,0 0 0,-1 0 1,1-1-1,0 0 0,0 1 0,-1-1 0,1 0 1,0 0-1,0-1 0,-1 1 0,1 0 0,0-1 1,0 0-1,-1 0 0,1 1 0,-1-2 0,1 1 1,2-2-1,8-4 28,-1 0-1,0-1 1,-1-1 0,18-16 0,305-309 491,-251 248-436,-59 60-69,134-149-17,-137 150-44,-2-1 1,-2-1-1,0-1 1,-2-1-1,14-34 1,-160 516 6,101-337 57,-62 340-935,90-441 820,2-9 59,0 0 0,0 0 1,-1-1-1,0 1 0,-1 0 1,1-1-1,-1 1 0,0-1 1,0 1-1,-1-1 0,1 0 1,-7 8-1,-11-1-282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13235,'-1'4'95,"1"0"1,-1 0-1,1 1 0,0-1 1,0 0-1,1 0 0,-1 1 1,1-1-1,0 0 0,2 7 1,1 6 20,51 371 951,-30-187-665,-23-185-360,-1 0 10,2 1 0,0-1 0,8 22 0,-10-35-43,0 0 0,0 0 0,0 0 0,1 0 0,-1 0 0,1 0 0,0-1 0,0 1 0,0 0 0,0-1 0,0 0 0,0 1 0,1-1 0,-1 0 0,1 0 0,0-1 0,-1 1 0,1 0 0,0-1 0,0 0 0,0 1 0,0-1 0,4 0 0,0 0 7,0-1-1,0 0 0,-1-1 1,1 0-1,0 0 0,-1 0 1,1-1-1,-1 0 0,1 0 1,-1-1-1,0 0 0,0 0 0,0 0 1,0-1-1,-1 0 0,1 0 1,7-8-1,9-9 50,0-1-1,28-39 1,184-274 343,-34 45-1011,-166 244 477,-10 9-51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48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1174 2 10386,'-74'-2'439,"0"4"-1,0 2 0,-75 16 0,114-13-278,1 1 0,1 2 0,0 2 0,0 1 0,1 1 0,1 2 0,0 1 0,-46 34 0,40-21-36,2 1 0,1 2 1,1 1-1,2 1 0,2 2 0,1 1 1,-27 49-1,27-35-36,3 2 0,1 0-1,4 2 1,1 0 0,-13 74 0,18-48-102,4 1 0,3 0 0,4 0 0,4 1 1,3-1-1,4 0 0,3 0 0,32 114 0,-21-120-113,4 0 0,3-2 0,3-1 0,59 96-1,-58-116 14,3-1-1,2-2 1,2-2-1,3-2 1,1-2-1,57 45 1,-66-64 69,1-1 0,1-2 0,1-2 0,2-1 0,0-2 0,0-2 0,2-1 0,0-3 0,0-1 0,77 9 0,-84-16 66,0-2 0,0-1 1,1-2-1,-1-1 0,0-2 0,0-2 1,-1-1-1,0-1 0,0-2 0,-1-2 0,0-1 1,-1-1-1,58-35 0,-52 21 175,-1-1 1,-2-2-1,0-1 0,55-69 0,97-167 914,-100 119-635,-6-4 0,-7-3 0,-7-4-1,50-180 1,-59 102-336,-50 190-136,-2-1 0,-3 0 0,-2-55 1,-3 77-13,-1 0 1,-1 1 0,-1-1 0,-1 1-1,-1 0 1,-21-48 0,19 56 1,-1 1 0,-1-1 1,0 2-1,-1 0 0,-1 0 1,0 1-1,-1 0 0,-1 1 1,0 1-1,-22-14 0,3 5-6,-1 3 0,-2 1 0,1 1 0,-2 2 0,0 2 0,-1 1 0,0 2 0,-62-7 0,-10 6-66,-206 6 0,-221 48-663,439-32 671,-15 1-86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1:4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11955,'6'0'190,"-1"1"0,1 0 0,-1 1 0,0-1 0,1 1 1,8 4-1,17 5-128,241 36-76,-194-35 16,565 29-258,-189-22 209,-154 10 50,147 11-6,1254-16-37,-1539-28 31,1081-40 52,182-10-23,-598 26-67,636-2 130,-220 8-51,793-9-268,-1571 25 11,708 6-201,15-3 461,-1030-4 17,543-16 558,-733 41-1360,6-6 643,-6 1-102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2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9746,'900'24'1923,"-1"-73"-1550,-321 12-196,1517-67 87,-125 65-263,-1537 52 91,205 4 128,-5-26-64,486-75-95,-475 30-46,-92 4-6,-51 4-9,-407 42-554,136 12 0,-158-6 377,-5-10-61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3:1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 185 10106,'-79'5'552,"4"-7"-584,2-2-56,-1-8-120,-5-2-88,-4-7-120,-2-1-104,-2-5-288,-3 1-296,-15 2 735,-4 2-151,0 6 48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3:1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93 814 3761,'-17'29'364,"2"1"0,0 0 0,-18 60 0,30-78-321,0-1-1,1 1 0,0-1 0,1 1 1,0-1-1,1 1 0,0 0 1,1-1-1,0 1 0,1-1 1,1 1-1,-1-1 0,2 0 1,8 20-1,-2-12-92,2 0 0,0-1 0,1-1 1,0 0-1,2 0 0,32 28 0,111 73-67,-148-111 116,64 42-78,3-3 0,1-4-1,2-3 1,2-4 0,1-3-1,2-4 1,1-4 0,90 13 0,803 72-464,8-107 996,-423-5 55,-48 2 442,-196-25-495,11 0-203,-13-1-191,-257 17-35,0-3 1,0-3 0,62-26 0,-102 33-8,-2-1 0,1 0 0,-2-2 1,1 0-1,-2-2 0,1 0 0,-2 0 0,20-24 0,10-16 166,48-75 0,-77 104-123,17-23 24,-3-3 0,32-67 0,-53 96-5,-1-1-1,-1 0 1,-1 0 0,-1-1 0,-2 1 0,0-1 0,-1-1 0,0-32-1,-4 45 46,-1 1-1,0-1 0,-1 0 0,0 1 0,0-1 0,-1 1 0,-1 0 0,0 0 1,0 0-1,-1 1 0,-1 0 0,0 0 0,0 1 0,-16-16 0,-10-7 327,-1 2 0,-60-41 0,37 30-360,-13-8-66,-1 3 0,-2 4 0,-2 2 0,-146-53 1,39 33-54,-194-36 1,-201 5-124,-7 42-421,-92 29-572,489 27 1117,-300 50-1,12 44 624,55-11-319,-4-28-350,340-54-201,-2-4-1,1-4 1,0-4-1,-96-16 1,46-8 33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3:4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0 10698,'-177'142'656,"6"8"1,-227 257-1,343-342-566,3 3 1,-46 79 0,72-103-79,2 2 0,2 1 1,2 1-1,-23 84 0,21-26-46,5 0-1,5 2 1,4-1-1,5 1 1,13 132-1,1-144-24,5 0 0,3-1-1,5-2 1,4 0 0,4-1-1,60 121 1,-10-56-534,7-3-1,169 223 1,-216-320 309,2-2 0,3-2 0,2-2 0,59 47 0,-4-23-156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3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1132 182 11594,'-115'-18'745,"10"0"-673,5-4-32,15-1 80,5-1-32,6 0-32,-2-1-72,3 9-128,1 5-80,-8 15-881,-4 13 969,-6 28-136,-7 15-104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43 541 8578,'2'0'65,"0"0"0,1 0 0,-1 0-1,0 0 1,0-1 0,0 1 0,0-1 0,0 1 0,0-1 0,0 0 0,0 1 0,0-1 0,0 0-1,0 0 1,0 0 0,-1-1 0,1 1 0,0 0 0,-1-1 0,1 1 0,-1-1 0,2-2 0,5-6 101,-2 1 0,12-22 0,-13 22 78,9-20 140,0 0-1,-2-1 1,-1-1 0,9-43 0,-15 53-257,-1 1 1,-2-1 0,0 0 0,-1 0-1,-1-1 1,-1 1 0,-6-37 0,6 54-120,0 1-1,0-1 1,0 0 0,-1 1 0,1-1 0,-1 1 0,0-1 0,0 1 0,0 0 0,0-1 0,-1 1 0,1 0 0,-5-3 0,5 5-8,0-1 1,0 1-1,0 0 1,0 0 0,-1 0-1,1 0 1,0 0 0,-1 0-1,1 1 1,-1-1 0,1 1-1,-1 0 1,1-1 0,-1 1-1,1 0 1,-1 1 0,1-1-1,-1 0 1,1 1 0,0-1-1,-4 2 1,-1 1 48,0 0 1,1 1-1,0-1 0,0 1 1,0 0-1,0 1 1,0 0-1,1 0 0,0 0 1,0 0-1,0 1 0,1 0 1,-5 7-1,4-5 23,1 0 0,0 0 0,0 0 1,0 0-1,1 0 0,0 1 0,1 0 0,0-1 0,1 1 0,-2 13 0,3-20-64,0 0-1,0 0 0,1-1 1,-1 1-1,0 0 1,1 0-1,-1 0 1,1-1-1,0 1 0,0 0 1,-1 0-1,1-1 1,0 1-1,0-1 0,1 1 1,-1-1-1,0 1 1,2 1-1,0-1-19,0 0 0,1 0 1,-1 0-1,0 0 0,1-1 0,-1 1 0,1-1 1,6 2-1,6 0-99,1-1-1,-1 0 1,23-2 0,-24 0 51,-5 0 23,1 1 1,-1 0 0,0 0-1,1 1 1,-1 0 0,0 1 0,18 7-1,-23-8 52,-1 0 1,0 1-1,0-1 0,-1 1 0,1 0 1,0 1-1,-1-1 0,0 0 0,0 1 1,0 0-1,0 0 0,0 0 0,-1 0 1,0 0-1,0 0 0,0 1 0,0-1 1,-1 1-1,2 6 0,0 5 80,-1 0 0,0 1 0,-1 22 0,-1-31-64,-1 0 1,1 0 0,-1 0 0,-1 0-1,0 0 1,0 0 0,0 0 0,-5 9 0,-1-12 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3:4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1123 924 8074,'-179'332'772,"15"7"-1,14 7 1,-190 669 0,136-58-374,163-653-265,-4 367-1,47-354-80,70 535 0,-25-573-107,11-1 1,108 302-1,-128-472 23,5-1 0,5-3 0,68 110-1,-75-149-10,2-2-1,3-2 0,3-2 1,3-2-1,97 83 0,-104-105-37,1-2-1,2-3 1,1-1 0,1-3-1,1-2 1,2-2 0,103 29 0,-105-39-18,1-2 1,0-2 0,1-3 0,-1-1 0,1-3 0,0-3 0,0-2 0,85-17-1,-68 3-19,-2-2-1,0-4 0,-1-3 1,-2-3-1,-1-2 0,-2-4 1,70-51-1,-21 2-63,-4-4 1,166-181 0,-160 141 135,151-225 1,52-173 289,-212 321-55,110-311 1,23-237 95,-127 326-519,-19-4 0,43-552-1,-115 723-194,-16-270 0,-12 369 421,-8 2 1,-70-300-1,63 377 308,-3 1 1,-3 1-1,-4 2 0,-4 2 1,-3 1-1,-3 2 0,-3 2 1,-3 2-1,-4 2 0,-2 3 1,-3 2-1,-3 3 1,-70-52-1,-9 9-274,-6 6 0,-3 7 0,-4 6 0,-3 7 0,-4 7 0,-325-93 1,409 143-168,-1 3 1,-1 4-1,-81-3 1,-41 17-175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3:5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0 11306,'-60'83'761,"-2"-5"-697,-1-1-24,9 3 104,1 2-32,8 7-72,5 7-16,4 17-96,5 8-96,2 6-961,0 8 1009,-4 24-112,-4 4-104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3:5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1745 9498,'-52'264'716,"-26"382"0,66-233-1077,77 772 0,-26-897-169,137 508 0,-110-581 863,9-3 1,197 385 0,-85-282 44,-143-251-356,2-2 0,94 95 0,-113-131-34,2 0 0,1-2 0,0-1 0,2-2 0,43 22-1,-58-34 2,1-1 0,0-1-1,0-1 1,1-1 0,-1 0-1,1-1 1,1-1 0,-1-1-1,0-1 1,1-1 0,-1 0-1,29-5 1,-20 0 1,0-2 0,0-1 0,-1-1 0,0-2 0,50-26 0,-44 16 12,0-1 0,-1-1 1,51-49-1,-21 7 24,-4-3 1,-2-2 0,56-95 0,-41 51 27,-5-3 1,-5-3-1,45-127 0,-11-32 30,58-291-1,2-302 38,-67 128 162,-12-1244 0,-122 748-389,32 947 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0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2734 192 11883,'-170'-10'981,"111"9"-906,0-3-1,-62-12 0,-124-56-283,54 12-220,155 51 320,-1 2-1,0 1 1,-52-1 0,41 8 94,1 3-1,0 1 1,1 3 0,-1 2 0,2 1-1,-1 3 1,-65 29 0,-12 15 329,-153 97-1,184-97-108,-154 125 0,200-142-255,2 1 0,1 3-1,3 1 1,-61 91 0,57-66-181,3 2 1,-46 115-1,73-150 118,0 2 0,3 0 0,1 0 0,3 0 0,1 1 0,1 1 0,2 42 0,5-51-28,2-1 0,1 1 1,2 0-1,1-1 1,1 0-1,27 59 0,-15-48-30,1 0 0,3-2 0,2 0 0,37 43-1,-40-57 113,2-1-1,0-1 1,2-2-1,50 34 1,133 64 34,-198-113 25,582 272-181,-558-263 120,318 119-529,-73-31 109,-259-96 453,496 209 171,2-14 608,-360-155-439,221 39 1,-101-48-45,505 6 0,286-77-83,-1058 31-184,1619-116 39,-11-92 457,-1578 201-475,896-139 251,-1 36-202,280 46-81,-1 64-16,-804 10 56,817 2 215,-861-25 89,483-79 1,-716 66-248,-1-5 0,193-71 1,-245 69-82,-1-4 0,-2-3 1,-2-4-1,137-100 0,-183 118-18,0-2-1,-2-2 0,-1 0 1,-1-2-1,28-41 1,-46 56 13,0 0 0,-1-1 0,-1 0 0,-1 0 0,0-1 0,-1 0 0,-1-1 0,-1 0 0,-1 0 1,-1 0-1,0 0 0,-1-38 0,-5 29 13,-1 0 1,-1 0-1,-2 0 1,0 1-1,-2 0 1,-24-51-1,-4 8-31,-57-84 0,68 116 32,-2 2 0,-1 0 1,-2 2-1,-1 2 0,-2 1 1,-1 1-1,-1 2 1,-2 1-1,-1 3 0,0 1 1,-2 1-1,-51-19 1,-24-1 263,-3 5 1,-191-36-1,-34 32 113,-6 27-154,-63-6-175,49-14-139,-278-21-230,-141 31 118,-337-22-65,-84-69-182,106 8-284,-6 48 318,-51 63 308,265 3 208,174-28 153,0-22 88,157 8-102,34 15 289,-872 77 1,1058-16-267,-116 11-31,-2-38-293,312-20 20,6-5-30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16099,'-4'-1'1113,"-3"14"-953,0 5-88,-2 5 288,3 17-88,2 9-224,1 6-56,3 8-112,0-2-64,3-3-208,1-4-64,2-5-120,-3-2-1097,-3-14 1305,1-9-232,-1-22-80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3 307 13675,'-1'-3'96,"0"-1"-1,1 0 1,0 1 0,-1-1-1,1 1 1,1-1 0,-1 0-1,0 1 1,1-1 0,0 1-1,0-1 1,0 1 0,0 0-1,0-1 1,1 1 0,0 0-1,-1 0 1,1 0 0,0 0 0,1 0-1,-1 0 1,5-5 0,6-3 70,-1 1 0,1 0 1,25-15-1,6-1-4,2 2 1,1 1-1,0 3 1,73-21-1,-84 31-162,1 2-1,-1 2 1,2 1-1,-1 1 1,0 3 0,71 5-1,-87-1-38,-1 1-1,1 1 0,-1 1 0,0 0 0,0 2 1,-1 0-1,22 13 0,-26-12-11,-1 0-1,0 1 1,-1 0-1,0 1 1,-1 0 0,0 1-1,-1 1 1,0 0 0,12 19-1,-19-25 26,0 1 0,0 0-1,0 0 1,-1 0 0,0 1-1,-1-1 1,0 1 0,0-1 0,-1 1-1,0 0 1,0 0 0,-2 12-1,0-8 10,-1-1-1,0 0 0,-1 0 1,-1 0-1,0 0 0,0 0 0,-13 21 1,-2-3 50,-2 0 1,-2 0-1,0-2 1,-2-1-1,-28 24 0,-80 62 383,107-94-255,-1-1 0,-1-1-1,-40 17 1,60-30-128,0-1-1,-1 0 1,0-1-1,1 0 1,-1 0-1,0-1 1,0 0-1,0-1 1,0 1-1,0-2 1,0 1-1,0-2 1,0 1-1,0-1 1,0 0-1,1-1 1,-1 0-1,-9-5 0,9 3-102,0 0 0,0-1 0,0 0-1,1-1 1,0 0 0,0 0-1,0-1 1,1 0 0,1 0-1,-1-1 1,1 0 0,1 0 0,-1 0-1,-7-20 1,12 25 31,-1 0 1,1 1-1,0-1 0,0 0 1,1 0-1,-1-4 0,1 5-10,0 0 1,1 1-1,-1-1 0,1 1 0,0-1 0,-1 1 0,3-5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14059,'0'5'188,"-1"0"0,0 0 1,0 0-1,0 0 0,-1 0 0,0 0 0,0-1 1,0 1-1,-4 5 0,-7 17 242,0 8-232,2 0 0,2 1 0,1 0 0,1 1 0,2 0 0,2 0 0,2 55 0,4-81-123,1-12-2,5-17 4,7-44-68,-3-1-1,-2-1 1,2-73 0,-15 94-139,2 44 132,0 1 1,0-1-1,0 1 0,0-1 0,0 1 0,0-1 0,1 0 1,-1 1-1,0-1 0,1 1 0,-1-1 0,1 0 0,-1 1 1,1-1-1,0 0 0,-1 0 0,2 2 0,16 20 17,-9-15-10,1 1 1,0-2 0,1 1 0,-1-2 0,1 1 0,1-1 0,-1-1-1,1 0 1,0-1 0,0 0 0,0-1 0,22 4 0,-22-6-2,1 1 0,-1-2 0,0 1 0,1-2 0,-1 0 0,1 0 0,-1-1 0,0-1 0,0 0 0,0 0 0,0-1 0,22-11 0,-28 11-9,0 0-1,-1 0 1,1-1 0,-1 0 0,5-5 0,-9 9-3,0 0 0,0 0 0,0 0 0,0 0-1,0 0 1,0-1 0,0 1 0,0 0 0,0-1 0,-1 1 0,1-1-1,-1 1 1,1-1 0,-1 1 0,1-1 0,-1 1 0,0-1-1,0 1 1,0-1 0,0 1 0,0-1 0,0 1 0,0-1 0,0 1-1,-1-1 1,1 1 0,-1-3 0,0 3-1,0 0 1,0 1-1,0-1 0,1 0 0,-1 1 1,0-1-1,0 0 0,0 1 1,0-1-1,0 1 0,0 0 1,0-1-1,0 1 0,0 0 1,-1 0-1,1-1 0,0 1 1,0 0-1,0 0 0,0 0 0,0 0 1,0 1-1,0-1 0,0 0 1,0 0-1,-1 1 0,1-1 1,0 0-1,0 1 0,-1 0 1,-2 1-7,1 0 0,-1 0 0,1 0 0,-1 0 0,1 0 0,0 1 0,-5 4 0,5-3 9,0-1 1,0 1-1,1-1 1,0 1-1,-1 0 1,1 0-1,1 0 1,-1 0-1,1 0 1,-1 1-1,1-1 1,0 0-1,1 1 1,-1-1-1,1 1 1,0-1-1,0 0 1,1 6-1,-1-7 4,1 1 0,0-1 0,1 0 0,-1 0 0,1 1-1,-1-1 1,1 0 0,0 0 0,0-1 0,0 1 0,0 0-1,1-1 1,-1 1 0,1-1 0,-1 1 0,1-1 0,0 0-1,0 0 1,0-1 0,0 1 0,0-1 0,1 1 0,5 0 0,1 1-24,1-1 0,-1 0 0,1-1 0,0 0 1,-1-1-1,1 0 0,0-1 0,-1 0 0,1-1 1,-1 0-1,1-1 0,-1 0 0,13-5 1,-2-1-48,-1 0 1,-1-1 0,0-1 0,0-1 0,25-21 0,-13-1-17,-35 38 124,1 0 0,-1 0 0,1 1 0,0-1 1,0 1-1,0-1 0,1 1 0,-1 0 0,1 0 0,0 0 1,-1 8-1,0-1 33,0 1 0,1-1-1,0 25 1,2-31-50,0-1-1,1 1 1,0-1-1,-1 0 0,2 1 1,-1-1-1,1 0 1,0 1-1,0-1 1,0 0-1,1-1 1,0 1-1,0 0 1,0-1-1,0 1 1,5 3-1,-5-4-18,1-1 1,-1-1-1,1 1 1,0 0-1,0-1 1,0 0-1,0 0 0,0 0 1,1 0-1,-1-1 1,0 0-1,1 0 1,-1 0-1,1 0 0,0-1 1,-1 0-1,1 1 1,-1-2-1,9 0 1,-7 0-58,0-1 0,0 1 0,0-1 0,-1 0 0,1-1 0,-1 0 0,1 1 0,-1-1 0,0-1 0,0 1 0,-1-1 0,1 0 1,5-7-1,-4 4 14,0 1 1,-1-2 0,0 1 0,-1-1-1,0 1 1,0-1 0,0 0 0,4-16-1,1-34-186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16203,'-11'22'1241,"2"-9"-945,5-3-248,8-5 304,0-10 16,2-21-144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54 14883,'9'-12'599,"16"-21"134,-17 24-228,-10 13 347,-155 246 80,-43 66-948,188-300-6,10-14 5,-1 1 1,1 0-1,0 0 0,0 0 1,1 0-1,-1 1 1,1-1-1,-1 0 1,-1 8-1,4-10-64,4-3-30,30-26-341,-2-2 1,42-46-1,-35 34 179,52-55-210,110-104-36,-177 182 614,-25 19-93,0 0 0,-1 0 0,1 1 1,0-1-1,0 0 0,0 0 1,0 0-1,0 0 0,0 0 0,0 0 1,0 1-1,0-1 0,0 0 1,0 0-1,0 0 0,0 0 0,0 0 1,0 1-1,0-1 0,0 0 0,0 0 1,0 0-1,0 0 0,0 0 1,0 0-1,0 1 0,0-1 0,1 0 1,-1 0-1,0 0 0,0 0 1,0 0-1,0 0 0,0 0 0,0 0 1,0 0-1,0 1 0,1-1 0,-1 0 1,0 0-1,0 0 0,0 0 1,0 0-1,0 0 0,0 0 0,1 0 1,-1 0-1,0 0 0,0 0 1,0 0-1,0 0 0,0 0 0,0 0 1,1 0-1,-1 0 0,0 0 0,0 0 1,0 0-1,0 0 0,0 0 1,0 0-1,1 0 0,-1 0 0,0-1 1,-6 20 86,-1 0 0,-1 0-1,-1-1 1,0-1 0,-12 18 0,-1 2 39,3-3-35,-73 139 536,75-136-531,2-1-1,-19 75 1,23-68-206,11-43 106,0 0-1,0 0 1,0 0 0,-1 0 0,1 0-1,0 1 1,0-1 0,0 0-1,0 0 1,0 0 0,-1 0 0,1 0-1,0 0 1,0 0 0,0 0-1,0 0 1,-1 0 0,1 0 0,0 0-1,0 0 1,0 0 0,0 0-1,-1 0 1,1 0 0,0 0 0,0 0-1,0 0 1,0 0 0,-1 0-1,1 0 1,0 0 0,0 0-1,0 0 1,0 0 0,-1 0 0,1 0-1,0 0 1,0 0 0,0-1-1,0 1 1,0 0 0,0 0 0,-1 0-1,1 0 1,0 0 0,0-1-1,0 1 1,0 0 0,0 0 0,0 0-1,0 0 1,0-1 0,0 1-1,0 0 1,0 0 0,0 0 0,0 0-1,0-1 1,0 1 0,-4-13-47,0-1 0,1 0 0,1 0 1,0-14-1,-3-14 6,-4-10 85,-7-54 545,16 106-576,0-1 0,0 1 0,0 0 0,0-1 0,-1 1 0,1-1 0,0 1 0,1-1 0,-1 1 0,0-1 0,0 1 0,0-1 0,0 1 0,0 0 0,0-1 0,0 1 0,1-1 0,-1 1 0,0-1 0,0 1 0,1 0-1,-1-1 1,0 1 0,1 0 0,-1-1 0,0 1 0,1 0 0,-1 0 0,0-1 0,1 1 0,-1 0 0,1 0 0,-1-1 0,1 1 0,-1 0 0,0 0 0,1 0 0,-1 0 0,1 0 0,-1 0 0,1 0 0,-1 0 0,1 0 0,-1 0-1,1 0 1,-1 0 0,0 0 0,1 0 0,29 9 127,-17-4-107,4 0-91,0-1 0,0 0 0,1-1 0,0-1 1,0-1-1,-1 0 0,1-2 0,20-2 0,-27 1 136,1-1 0,0 0 0,-1 0-1,1-1 1,-1-1 0,0 0 0,0 0 0,-1-1 0,0-1-1,0 0 1,0 0 0,-1-1 0,10-10 0,27-37 93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14163,'-13'38'1048,"-4"7"-784,-2 6-80,1 6 192,2 0-64,3-1-23,1-3-25,7-1-120,0-8-112,5-5-264,3-6-152,7-9-201,2-5 17,5-13-1328,7-6 1488,4-18-264,2-2-161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2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7093 17 12427,'-29'-6'261,"-1"2"0,1 0 1,0 2-1,-1 2 1,-41 4-1,-144 30-68,180-27-154,-400 92 34,338-75-59,-508 151 129,9 33 32,-649 313-236,382-75-3,316-96 27,369-225 27,-217 161-12,-237 284 12,557-495 12,4 3-1,3 3 0,-61 96 1,39-38-186,-122 252 0,-14 142-1878,220-517 1992,-79 205-790,64-156 671,-20 98 0,38-147 247,1 1 0,0 0 1,2 0-1,0-1 0,0 1 1,2 0-1,0 0 0,1-1 1,0 1-1,9 22 1,-6-25 25,0 1 1,2-2-1,-1 1 1,2-1 0,0 0-1,0-1 1,1 0 0,1 0-1,0-1 1,0-1 0,18 13-1,-6-8 8,1 0 0,0-2 0,1 0 0,0-2-1,1-1 1,28 7 0,165 30 184,-113-33-194,0-5 0,1-4 0,169-15 0,-77-12-17,198-50 1,191-96-8,-9-49-28,86-85-10,-22-48 4,141-142-34,-36-52 8,-120 19 8,-572 475-3,158-143 167,-8-10-1,242-307 0,-387 430 31,-2-2-1,-5-3 1,69-143-1,-104 184-64,-2-1-1,-2-1 0,15-84 1,-25 95-53,-1 0 0,-2 0 0,-2 0 0,-1 0 1,-11-67-1,8 76-82,-2 1 1,-1-1-1,-1 2 0,-1-1 1,-1 1-1,-1 0 0,-1 1 1,-1 1-1,-1 0 1,-1 1-1,-1 0 0,-1 1 1,-31-29-1,19 27-13,0 1 1,-2 1-1,0 1 0,-1 2 1,-1 2-1,0 0 0,-46-12 1,-121-20-66,191 45 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1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13107,'2'0'126,"0"1"-1,0 0 1,0 0 0,0 1 0,-1-1-1,1 0 1,0 1 0,-1-1 0,1 0 0,-1 1-1,0 0 1,1-1 0,-1 1 0,0 0-1,0 0 1,0 0 0,1 3 0,12 41 1185,-12-37-699,40 230 519,-29-153-935,11 84 166,-23-164-334,0-1 0,0 1 0,1 0 0,-1-1 0,4 7 0,-4-11-21,-1-1 0,0 1 0,1 0 0,-1-1-1,0 1 1,1 0 0,-1-1 0,1 1 0,-1-1 0,1 1 0,0-1 0,-1 1-1,1-1 1,0 1 0,-1-1 0,1 1 0,0-1 0,-1 0 0,1 1-1,0-1 1,-1 0 0,1 0 0,0 0 0,0 0 0,0 0 0,-1 1 0,1-1-1,0 0 1,0-1 0,-1 1 0,1 0 0,0 0 0,0 0 0,-1 0-1,1-1 1,0 1 0,0 0 0,-1-1 0,1 1 0,0 0 0,-1-1 0,1 1-1,-1-1 1,2 0 0,6-6 41,-1-1 0,0 0 0,0 0 0,-1 0 0,0-1 0,0 0 0,-1 0 0,7-16 0,3-4 44,-15 29-91,89-173 237,-77 146-366,-2-1 0,0-1 1,-2 0-1,7-42 0,-14 46 303,-5 15-145,4 10-33,0 0-1,0 0 1,0 0-1,0 0 0,-1-1 1,1 1-1,0 0 0,0 0 1,0 0-1,-1 0 0,1 0 1,0 0-1,0 0 1,-1 0-1,1 0 0,0 0 1,0 0-1,0 0 0,-1 0 1,1 0-1,0 0 0,0 0 1,0 0-1,-1 0 1,1 0-1,0 0 0,0 1 1,0-1-1,-1 0 0,1 0 1,0 0-1,0 0 0,0 0 1,0 0-1,-1 1 1,1-1-1,-8 9-95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15067,'-9'4'912,"-1"6"-803,0 0-1,0 0 1,1 1 0,1 0-1,-9 15 1,-36 69 414,45-78-435,-20 36 71,4 2 0,-23 70 0,37-90-117,1 1 1,1 0-1,3 1 0,-3 67 1,10-86-62,-2-18 18,0 0 0,0 1 0,1-1 0,-1 0 0,0 0-1,0 0 1,0 0 0,0 0 0,0 0 0,0 0 0,0 0 0,1 0 0,-1 0-1,0 0 1,0 0 0,0 0 0,0 0 0,0 1 0,1-1 0,-1 0-1,0 0 1,0 0 0,0 0 0,0-1 0,0 1 0,1 0 0,-1 0-1,0 0 1,0 0 0,0 0 0,0 0 0,0 0 0,0 0 0,1 0-1,-1 0 1,0 0 0,0 0 0,0 0 0,0 0 0,0-1 0,0 1 0,0 0-1,0 0 1,1 0 0,-1 0 0,0 0 0,0 0 0,0-1 0,0 1-1,0 0 1,0 0 0,2-4-25,0 0 0,0 0 0,0 0 0,-1 0 0,3-7 0,3-24-115,-1 0 0,-1-1 0,-3 0 0,0 1-1,-5-47 1,3 81 136,0-1 1,0 1-1,0 0 0,0 0 0,0 0 0,-1 0 0,1 0 0,0-1 0,-1 1 1,1 0-1,0 0 0,-1 0 0,0 0 0,1 0 0,-1 0 0,1 0 0,-1 0 1,-1 0-1,2 1 7,0 1 0,0 0 0,-1 0 0,1 0 0,0-1 1,0 1-1,0 0 0,0 0 0,0 0 0,0-1 0,0 1 0,0 0 0,1 0 1,-1 0-1,0-1 0,0 1 0,1 0 0,-1 0 0,0-1 0,1 1 1,-1 0-1,1-1 0,0 2 0,4 7 14,0-1-1,1 0 1,0 0-1,0 0 1,1 0 0,0-1-1,0-1 1,1 1 0,0-1-1,0 0 1,0-1-1,1 0 1,0 0 0,0-1-1,14 5 1,-6-3 4,0-1 0,-1-1 1,2-1-1,-1 0 0,0-1 0,0-1 1,1-1-1,20-1 0,-31 0-4,1-1-1,0 1 1,0-1-1,-1 0 1,11-5-1,-15 6-14,0-1-1,-1 1 1,0 0-1,1-1 1,-1 1-1,0-1 1,0 0-1,0 1 1,0-1-1,0 0 1,0 0-1,0 0 1,-1-1-1,1 1 1,-1 0-1,0-1 1,1 1-1,0-4 1,-2 5-4,0 1-1,0-1 1,0 0 0,0 0 0,0 1 0,0-1 0,0 0-1,0 1 1,0-1 0,-1 0 0,1 0 0,0 1 0,0-1 0,-1 0-1,1 1 1,0-1 0,-1 0 0,1 1 0,-1-1 0,1 1-1,-1-1 1,1 1 0,-1-1 0,1 1 0,-1-1 0,1 1-1,-1-1 1,0 1 0,1 0 0,-1-1 0,0 1 0,1 0-1,-1-1 1,0 1 0,0 0 0,1 0 0,-1 0 0,0 0 0,0 0-1,1 0 1,-2 0 0,-3 0-12,1-1-1,0 1 1,-1 1 0,1-1-1,0 0 1,-5 2 0,3 1 6,0-1 1,1 1 0,-1 0 0,1 0 0,0 1 0,0 0 0,0 0-1,0 0 1,1 0 0,-8 10 0,10-12 13,1 0-1,-1 0 1,1 0 0,0 1-1,0-1 1,0 0 0,0 1-1,0-1 1,0 1 0,1-1-1,-1 0 1,1 1 0,-1 2-1,2-3 2,-1 0-1,0-1 1,1 1-1,-1 0 1,1-1-1,-1 1 0,1-1 1,0 1-1,-1-1 1,1 1-1,0-1 1,0 0-1,0 1 1,0-1-1,1 0 1,-1 0-1,0 0 1,0 1-1,1-1 1,-1-1-1,0 1 1,3 1-1,3 1 3,1 1 1,0-1-1,0-1 0,0 0 0,0 0 1,0 0-1,0-1 0,0-1 0,16 1 1,79-11-184,-92 9 150,142-28-386,-50 7 57,-100 22 350,6-2-27,0 1 0,0 0 0,12 0 0,-20 1 38,0 0 1,1 1-1,-1-1 1,1 0-1,-1 0 1,0 1-1,1-1 1,-1 1-1,0-1 1,1 1-1,-1 0 1,2 0-1,-3 0 8,0-1-1,1 1 1,-1 0-1,1-1 1,-1 1 0,0-1-1,1 1 1,-1 0-1,0-1 1,1 1 0,-1 0-1,0-1 1,0 1-1,0 0 1,0-1 0,0 1-1,0 0 1,0 0-1,0-1 1,0 1 0,0 0-1,0-1 1,0 1-1,0 0 1,-1 0 0,-4 12 278,2-6-104,0 0 0,0 0 0,-3 14 0,6-21-172,0 1-1,0 0 1,-1 0-1,1-1 1,0 1-1,0 0 1,0-1-1,0 1 0,0 0 1,0 0-1,0-1 1,0 1-1,0 0 1,1-1-1,-1 1 1,0 0-1,0-1 1,1 1-1,-1 0 1,0-1-1,1 1 0,-1 0 1,0-1-1,1 1 1,-1-1-1,1 1 1,-1-1-1,1 1 1,-1-1-1,1 1 1,0-1-1,-1 0 1,1 1-1,0-1 0,-1 0 1,1 1-1,0-1 1,-1 0-1,1 0 1,0 0-1,-1 0 1,1 1-1,0-1 1,0 0-1,-1 0 1,1 0-1,0-1 0,1 1 1,13-2-108,0-2 1,1 0-1,-1 0 1,0-1-1,-1-1 1,18-10-1,-15 8-297,-1 0 0,1 1-1,1 1 1,22-5 0,-38 11 325,-1 0 1,1-1-1,0 1 1,0 0-1,0 0 1,-1 0 0,1 0-1,0 0 1,0 0-1,0 0 1,0 1-1,-1-1 1,1 1-1,0-1 1,0 1 0,-1 0-1,1 0 1,-1 0-1,3 1 1,-1 1-38,-1 0 0,1 1 1,-1-1-1,0 0 0,0 1 0,-1-1 1,3 7-1,-2-5 101,-1-3-1,0-1-1,-1 1 1,1 0 0,0-1 0,0 1-1,0-1 1,0 1 0,1-1 0,-1 0-1,0 1 1,0-1 0,1 0 0,-1 0-1,1 0 1,-1 0 0,1 0 0,0 0-1,-1-1 1,1 1 0,0 0 0,-1-1-1,1 1 1,0-1 0,0 0 0,-1 1-1,3-1 1,1 0 2,1-1 1,-1 0-1,0 0 1,0 0-1,0 0 0,0-1 1,9-4-1,18-9-22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158 265 13763,'-82'41'1776,"73"-36"-1622,1 1 0,-1 0 0,1 0 0,0 1 0,1 0 0,-11 12 0,17-18-135,0 0 0,1 0 1,-1 0-1,0 0 0,1 0 1,-1 0-1,1 0 0,-1 0 0,1 0 1,-1 0-1,1 0 0,0 0 1,-1 0-1,1 0 0,0 0 0,0 0 1,0 0-1,0 0 0,0 3 0,1-4-17,-1 1-1,0 0 1,1-1-1,-1 1 1,1-1-1,-1 1 0,1-1 1,0 1-1,-1-1 1,1 1-1,-1-1 0,1 1 1,0-1-1,-1 0 1,1 1-1,0-1 1,0 0-1,-1 0 0,1 0 1,0 1-1,1-1 1,5 0-84,0 1 0,0-1 0,0-1 0,12-1 0,5-3-251,0-2 0,0-1 0,-1 0 0,0-2-1,26-15 1,40-16-622,-102 96 2618,13-53-1631,0 0 1,-1-1-1,1 1 1,0 0-1,0-1 1,0 1-1,1 0 1,-1 0 0,0-1-1,0 1 1,1 0-1,-1-1 1,1 1-1,0-1 1,-1 1-1,1-1 1,0 1-1,0-1 1,0 1-1,0-1 1,0 0 0,0 0-1,1 1 1,-1-1-1,0 0 1,1 0-1,-1 0 1,0 0-1,1 0 1,-1-1-1,1 1 1,-1 0 0,1-1-1,0 1 1,-1-1-1,1 1 1,0-1-1,-1 0 1,1 0-1,0 0 1,2 0-1,4 0 5,0-1 1,-1 0-1,1 0 0,0-1 0,0 0 0,-1-1 0,13-5 0,-2-1-50,-1 0 0,0-2 0,0 0 0,-1-1 0,0-1 0,-2 0 0,1-1 0,14-19 0,-12 12-42,-1-1-1,-1-1 1,-1-1-1,0 0 1,13-37-1,-25 57 52,0-1 6,0 1 0,-1-1 0,1 1-1,-1-1 1,0 0 0,0 1 0,0-1 0,-1 0 0,0 0-1,0-6 1,0 10 0,0 1 0,0-1 0,0 1 0,0 0 0,0-1 0,0 1 0,0-1 0,-1 1 0,1-1-1,0 1 1,0 0 0,0-1 0,-1 1 0,1-1 0,0 1 0,-1 0 0,1-1 0,0 1 0,-1 0 0,1-1 0,0 1 0,-1 0-1,1 0 1,0-1 0,-1 1 0,1 0 0,-1 0 0,1 0 0,-1-1 0,1 1 0,0 0 0,-1 0 0,1 0 0,-1 0 0,1 0-1,-1 0 1,1 0 0,-1 0 0,1 0 0,-1 0 0,1 0 0,-1 0 0,1 1 0,0-1 0,-1 0 0,1 0 0,-1 0 0,1 1-1,0-1 1,-1 0 0,1 0 0,-1 1 0,1-1 0,0 0 0,-1 1 0,1-1 0,0 0 0,-1 1 0,-23 25 135,10-5-67,1 1 1,2 0 0,0 1-1,1 0 1,1 1-1,1 0 1,1 0-1,1 1 1,-2 26-1,7-42-90,1 0 0,0 0 0,1-1 0,0 1-1,0 0 1,4 11 0,-5-18 7,0 0 1,1 0 0,-1 0-1,1 0 1,0 0 0,-1 0-1,1 0 1,0-1 0,0 1-1,1 0 1,-1-1 0,0 1-1,0 0 1,1-1-1,-1 0 1,1 1 0,-1-1-1,1 0 1,0 0 0,-1 0-1,1 0 1,0 0 0,0 0-1,0 0 1,-1-1-1,1 1 1,0-1 0,0 1-1,0-1 1,0 0 0,0 0-1,4 0 1,-4 0 16,1-1-1,-1 1 1,1-1 0,-1 0-1,0 0 1,1 0 0,-1 0-1,0 0 1,0-1 0,0 1-1,0-1 1,0 1 0,0-1-1,0 0 1,-1 0-1,1 0 1,2-4 0,2-3 87,-1-1 0,0 0 1,3-11-1,-5 14 7,0 0 1,0 0-1,0 1 1,1-1-1,7-9 1,-10 15-95,-1 1 0,1-1 0,0 0 1,0 1-1,0-1 0,1 1 1,-1-1-1,0 1 0,0-1 1,0 1-1,0 0 0,0 0 1,0-1-1,1 1 0,-1 0 0,0 0 1,0 0-1,0 0 0,1 1 1,-1-1-1,0 0 0,0 0 1,0 1-1,0-1 0,0 1 1,0-1-1,0 1 0,2 0 0,32 23-43,-26-17 14,-5-5 19,11 9-71,1 0-1,28 12 1,-37-20 35,0 0 0,-1-1 1,1 0-1,1-1 0,-1 0 0,0 0 0,0 0 0,0-1 1,1 0-1,9-1 0,11-4-213,36-10 0,-37 7-4,39-5 0,-65 13 257,0 0 0,0 0 0,0 0 0,0 0 0,-1 0 0,1 0 0,0 0 0,0 0 0,0 0 0,0 0 0,0 0 0,0 1 0,-1-1 0,1 0 0,0 0 0,0 1 0,0-1 0,-1 1 0,1-1 0,0 1 0,0-1 0,-1 1 0,1-1 0,0 1 0,-1 0 0,2 1 0,-1 0 26,0 1-1,-1-1 0,1 0 1,-1 1-1,1-1 0,-1 1 0,1 4 1,-2-5-4,1 0 1,0 0 0,1 0 0,-1 0 0,0 1-1,1-1 1,-1 0 0,1 0 0,-1 0 0,1 0-1,0 0 1,0-1 0,0 1 0,0 0-1,3 3 1,-2-4-6,1 1-1,-1-1 0,1 1 1,0-1-1,0 0 0,0 0 1,-1 0-1,1-1 0,0 1 1,0-1-1,0 1 0,0-1 0,0 0 1,0 0-1,5-1 0,48-9-129,-51 9 95,35-11-286,52-22 0,-9 3-200,-82 31 511,-1 0-1,1-1 1,0 1-1,0 0 1,0 0-1,-1-1 1,1 1-1,0 0 1,0 0-1,0 0 1,0 0-1,-1 0 1,1 0-1,0 1 1,0-1-1,0 0 1,-1 0-1,1 1 1,0-1-1,0 0 1,-1 1-1,1-1 1,0 1-1,0-1 1,-1 0-1,1 1 1,-1 0-1,2 0 1,9 23 540,0 0-179,-8-19-305,2 0 0,-1 0 0,0 0 0,1-1 0,0 0 1,0 0-1,1 0 0,-1-1 0,1 0 0,-1 0 0,1 0 1,6 2-1,-2-2-22,0-1 1,0 0-1,0 0 1,0-1-1,0 0 1,0-1-1,11 0 1,-1-3-22,0 0 1,0-1 0,0 0 0,-1-2 0,0 0 0,0-2-1,22-11 1,-33 14-15,-4 3 3,0 0 1,0 0 0,0 0 0,0 0 0,7-1-1,-10 3 1,0 0-1,0 0 0,1 0 1,-1 0-1,0 0 0,1 0 0,-1 0 1,0 0-1,0 0 0,0 1 0,1-1 1,-1 1-1,0-1 0,0 1 1,0-1-1,0 1 0,0 0 0,0-1 1,0 1-1,0 0 0,0 0 0,0 0 1,0 0-1,1 1 0,3 3 26,0 1-1,0-1 1,1 0 0,0 0-1,0-1 1,0 0-1,0 0 1,1 0-1,-1-1 1,1 0-1,14 4 1,-10-4-24,0-1 0,0 0 1,1-1-1,-1 0 0,0-1 0,0 0 0,18-3 1,-15 1-100,0-1 0,-1 0 0,1-1 0,-1-1 0,0 0 1,0 0-1,-1-2 0,0 1 0,0-2 0,0 1 0,-1-2 0,0 1 1,13-15-1,1-8-140,-6 0-68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10634,'-2'0'1185,"0"2"-649,-1 1-232,1 2 1104,-1-1-816,-1 0-368,0 0-16,1 1-80,0-5-16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16179,'-3'6'1057,"-12"24"-945,-11 8-80,-20 21 312,-6 6-208,-15 11-144,-5 4 16,1 2-16,2-5-80,9-14-216,5-9-128,21-23 2288,11-16-1816,26-19 120,11-10 56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10 14875,'31'-9'1048,"-19"25"-768,-8 10-104,-4 17 305,-1 5-137,1 8-128,0 2-32,4 2-16,0-4-64,5-6-200,1-3-144,0-7-192,0-5-136,-4-10 416,-5-5-105,-4-11-103</inkml:trace>
  <inkml:trace contextRef="#ctx0" brushRef="#br0" timeOffset="1">30 435 11042,'-28'-14'1377,"27"5"-769,8 4-288,26 5 1720,9 0-1520,19 2-400,9 1-248,21 0 136,6 3-40,3-3-72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13883,'6'9'1048,"-7"12"-832,-5 3-120,-4 8 560,0 2-360,1 6-296,-1 1-120,2-3-160,-2-5-264,-9-14 432,-3-6-64,-3-10-80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13795,'227'-45'2636,"-187"40"-2264,1 2-1,0 1 1,63 7-1,-94-4-287,0 0-1,0 1 1,0 0 0,-1 1-1,1 0 1,13 6 0,-21-7-75,1-1 1,-1 1 0,1-1-1,-1 1 1,0 0-1,0-1 1,0 1-1,0 0 1,0 0 0,0 1-1,0-1 1,-1 0-1,1 1 1,-1-1-1,1 1 1,-1-1 0,0 1-1,0 0 1,-1-1-1,1 1 1,0 0-1,-1 0 1,0 0 0,1-1-1,-1 1 1,-1 4-1,1 0-1,-1 0-1,-1 0 1,0 0-1,0 0 1,0 0-1,-1 0 0,-6 11 1,-31 45 76,30-50-74,1 1 1,0 0-1,1 0 1,-7 17-1,14-29-40,0 1-1,1 0 0,-1-1 0,0 1 1,1 0-1,0-1 0,-1 1 1,1 0-1,0-1 0,1 1 0,-1 0 1,0 0-1,1-1 0,-1 1 0,1 0 1,0-1-1,0 1 0,0-1 1,0 1-1,1-1 0,-1 0 0,1 1 1,-1-1-1,1 0 0,0 0 0,0 0 1,-1 0-1,2 0 0,-1-1 1,0 1-1,0-1 0,3 2 0,8 4-264,-1-1 1,1 0-1,0-1 0,26 6 0,-34-10 222,40 10-525,-28-8 363,1 1 0,-1 1 0,0 1-1,-1 0 1,20 10 0,-35-15 242,0-1 0,1 1-1,-1 0 1,0-1 0,0 1 0,0 0 0,0 0-1,0 0 1,0-1 0,0 1 0,0 0-1,-1 0 1,1 0 0,0 1 0,-1-1 0,1 0-1,0 0 1,-1 0 0,1 0 0,-1 1-1,0-1 1,1 0 0,-1 0 0,0 1 0,0-1-1,0 0 1,0 1 0,0-1 0,0 0-1,0 1 1,0-1 0,0 0 0,-1 0 0,1 1-1,-1-1 1,1 0 0,-1 0 0,1 0-1,-1 1 1,-1 0 0,-2 3 113,0 1-1,0-2 1,-1 1 0,0 0-1,0-1 1,-1 0-1,-5 3 1,-52 31 1411,-1-4 0,-123 46 0,182-78-1448,-63 21 636,64-22-707,-1 0 0,0 0 0,0 0 0,0-1-1,0 0 1,0 0 0,0 0 0,0-1 0,0 1 0,1-1-1,-9-2 1,12 2-12,-1 0 1,1 0-1,-1 0 0,1 0 0,-1 0 1,1-1-1,0 1 0,0 0 0,0-1 1,-1 1-1,1-1 0,1 1 0,-1-1 1,0 1-1,0-1 0,1 0 0,-1 0 0,0 1 1,1-1-1,0 0 0,-1 0 0,1 1 1,0-1-1,0 0 0,0 0 0,0 0 1,1-1-1,5-29-138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2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91 5473,'6'-6'297,"0"0"0,0-1 0,-1 0 0,0 0-1,0 0 1,0-1 0,-1 0 0,0 0 0,3-12 0,-6 20-273,-1 0 0,0 0 0,0 0 0,0-1 0,0 1 0,0 0 0,0 0 0,0-1 0,0 1 0,0 0 0,0 0 0,0 0 0,0-1 0,0 1 0,0 0 0,-1 0 0,1-1 0,0 1 0,0 0 1,0 0-1,0 0 0,0-1 0,0 1 0,0 0 0,-1 0 0,1 0 0,0 0 0,0 0 0,0-1 0,0 1 0,-1 0 0,1 0 0,0 0 0,0 0 0,0 0 0,-1 0 0,1 0 0,0-1 0,0 1 0,-1 0 0,1 0 0,0 0 0,-15 3 891,-17 10 742,-128 78 1516,98-50-2872,-98 87 0,142-113-262,2 1-1,0 1 0,-19 26 1,32-39-32,0 1 1,0 0-1,0-1 0,0 1 1,1 0-1,0 1 1,0-1-1,0 0 0,1 1 1,0-1-1,0 1 0,0-1 1,0 1-1,1-1 1,0 1-1,0 0 0,1-1 1,0 1-1,1 7 0,0-8-1,1 0 0,-1 0 0,1-1 0,-1 1 0,1-1 0,1 1 0,-1-1 0,1 0 0,-1-1 0,1 1 0,0 0 0,0-1 0,1 0 0,-1 0 0,8 4 0,3 0 3,1-1 0,-1 0 0,29 6 0,-6-5-61,-1-1-1,1-2 0,0-1 1,0-2-1,51-6 0,-16-4-79,129-32 0,-86 7 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3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10402,'-33'59'396,"3"1"1,2 2-1,4 1 0,-32 123 0,-22 271 240,39-99-360,16 1 1,26 422-1,17-538-350,10-2 0,11-1-1,143 462 1,-181-693 70,32 100-96,84 178 0,-110-271 86,-1-1 0,2-1 0,0 1 0,1-2 0,0 1 0,1-2 1,1 0-1,0 0 0,22 15 0,-17-16 0,1 0-1,0-2 1,1 0 0,0-1-1,0-1 1,1 0 0,26 4-1,-4-5-5,-1-1 0,1-2 0,-1-2 0,1-2 0,0-1 0,-1-3 0,66-14 0,-39 0-55,0-2 0,-1-4 0,108-54 0,146-73-242,-268 131 250,1 2-1,1 3 1,1 2-1,65-8 1,-43 17 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3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2477 4274 8442,'38'-48'707,"-2"-2"1,-2-2 0,-2-1-1,42-97 1,123-408 1060,-115 302-1869,-55 176 27,131-412-1388,-121 353 841,31-229 0,-34-91 895,-24-3 810,-9 342-684,1 49-153,0-11 79,-13-138 1,8 203-276,0 1 0,-1 0-1,0 1 1,-1-1 0,-1 1 0,0 0 0,-2 0 0,1 1 0,-2 0 0,-15-20-1,12 19 33,-2 1-1,0 1 0,0 0 0,-1 1 0,-1 1 0,0 0 1,0 1-1,-27-12 0,-4 3 152,-1 1-1,-81-19 1,-107-8 170,137 28-325,-24-6-33,-618-95-97,574 100-7,0 7 1,-246 16 0,326 5-45,0 3 0,-139 39-1,98-11-406,-123 58 0,187-72 308,18-9-47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12555,'6'32'1016,"4"-10"-856,3-15-120,1-6 296,2-14-728,1-7 384,-2-11-48,-1-4-64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4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8962,'-24'5'160,"1"2"0,-1 0 1,1 2-1,0 1 0,1 0 0,0 2 1,1 0-1,1 2 0,-27 20 0,32-20-64,0 1 0,1 0 0,0 1 0,2 0 0,-1 1 0,2 0 0,0 1 0,2 0 0,0 1 0,1 0 0,-9 30 0,9-17-47,2 0 0,1 0 0,1 0 0,2 1 0,2-1 1,1 1-1,1-1 0,1 1 0,11 41 0,-3-33-74,1 0-1,2-1 0,1-1 1,2 0-1,2-1 1,41 60-1,-34-60-53,41 42-1,-54-65 58,2-1 0,0 0 0,0-1 0,2-1 0,22 13 0,-35-22 28,1-1-1,0 0 1,0 0-1,0 0 0,0 0 1,0-1-1,1 0 1,-1 0-1,0-1 1,0 1-1,1-1 1,-1 0-1,0-1 0,1 1 1,6-2-1,-4-1 20,-1 1-1,1-1 0,-1-1 1,0 1-1,0-1 0,0 0 1,-1-1-1,1 0 0,7-7 1,5-8 95,-1-1 0,0-1 1,-2 0-1,25-44 0,41-91 547,85-222 0,-159 359-636,39-113 95,-44 120-128,0 0 1,0 1 0,-1-1 0,-1 0 0,-1 0 0,1 0 0,-2 0 0,-2-17 0,2 26-3,0 0 1,0 0 0,-1 0 0,1 0 0,-1 0-1,0 0 1,0 0 0,0 1 0,-1-1-1,1 1 1,-1 0 0,0-1 0,0 1 0,-6-4-1,4 3-17,-1 0-1,1 1 0,-1 0 0,0 0 1,0 1-1,0 0 0,-1 0 0,-12-2 0,10 2-6,-1 1-1,1 0 0,-1 1 0,1 0 0,-1 1 1,1 0-1,-1 0 0,1 1 0,-1 0 0,1 1 1,0 0-1,-15 8 0,9-1-83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4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11682,'-9'1'59,"0"0"-1,0 1 0,0 1 0,0-1 1,0 1-1,0 1 0,1 0 0,0 0 0,0 0 1,0 1-1,0 0 0,1 1 0,-1 0 1,-8 9-1,-1 3-35,2-1 1,0 2-1,0 0 1,-16 31-1,17-25 9,1 1-1,2 1 1,0 0-1,2 1 1,1 0-1,1 1 0,1-1 1,2 1-1,1 0 1,1 0-1,2 37 1,2-40-19,1 1 0,2-1 0,0 0 0,2 0 0,0 0 0,2-1 0,1 0 0,1-1 0,1 0 0,1-1 0,1 0 0,25 30 0,-29-41-27,0 0 0,1-1 0,0-1 0,1 0 0,1 0 0,-1-1 0,1-1 0,1 0 0,18 7 0,-23-11 1,0-1 0,1 0 0,-1 0 1,1-1-1,0-1 0,-1 0 0,1 0 0,0 0 1,0-2-1,0 1 0,0-1 0,-1-1 0,1 1 0,0-2 1,12-4-1,-5 0 15,0-1 0,-1-1 0,0-1 0,-1 0 0,0-1 0,-1 0 0,0-1 0,0-1 0,15-19 0,-9 7 64,0-2-1,-2 0 1,-1-1 0,19-42 0,-20 36 58,-2-2 1,-2 0-1,14-68 0,-23 87-84,0-1-1,-2 0 1,0 0 0,-1-1-1,0 1 1,-2 0 0,0 0 0,-1 1-1,-1-1 1,-6-19 0,7 30-46,0 0 1,0 1-1,0-1 0,-1 1 1,0 0-1,0 0 1,-1 0-1,0 1 1,0-1-1,0 1 1,0 0-1,-1 1 1,0-1-1,-11-5 0,7 5-11,1 1-1,-1 0 0,0 1 1,0 0-1,0 1 0,0 0 1,0 1-1,-1 0 0,-18 1 1,-30 3-85,5 5-35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4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12819,'-28'14'158,"1"2"1,0 1 0,2 1-1,0 1 1,0 2 0,2 0-1,-39 46 1,32-28-109,2 1 0,1 2 1,2 0-1,-25 61 0,32-62 15,3 1 0,-15 63 0,24-81-23,2 1 0,1-1 0,1 0 0,1 1 0,4 47 0,-2-63-33,0-1 1,1 0 0,0 0-1,0 0 1,0 0-1,1 0 1,1-1-1,-1 1 1,1-1 0,0 0-1,1 0 1,0 0-1,0-1 1,0 0-1,1 0 1,0 0 0,0 0-1,1-1 1,-1 0-1,1 0 1,0-1-1,0 0 1,1 0 0,-1-1-1,1 0 1,0 0-1,12 2 1,0-2-9,0-2 1,0 0-1,0-1 1,0-1-1,1-1 1,-1-1-1,0 0 0,-1-2 1,1 0-1,-1-1 1,32-16-1,3-4 122,-2-2 0,85-61 1,-109 69-2,0-2 1,-1 0-1,-2-2 1,0-1 0,-2-1-1,-1-1 1,20-31-1,-34 45-57,0-1 0,0 0-1,-2 0 1,0-1 0,0 0-1,-1 0 1,-1 0 0,-1 0-1,0-1 1,-1 0 0,0 1-1,-2-1 1,0 0-1,0 0 1,-2 0 0,0 1-1,-7-29 1,5 32-88,-1 0-1,0 0 1,0 1 0,-1 0-1,-1 0 1,0 0-1,0 1 1,-1 0 0,-1 0-1,1 1 1,-1 0-1,-1 1 1,0 0 0,-19-12-1,13 11-94,0 0-1,-1 1 1,-1 1 0,1 0-1,-1 1 1,0 2-1,0-1 1,-1 2 0,-26-2-1,-15 4-185,9 0-87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2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622 124 11538,'-1'-6'136,"1"1"-1,-1-1 0,0 1 0,0 0 0,-1-1 0,1 1 0,-1 0 0,0 0 0,-1 0 0,1 0 0,-1 1 1,0-1-1,0 1 0,-1-1 0,1 1 0,-1 0 0,0 1 0,-6-6 0,4 5-44,0 0-1,0 1 1,0 0-1,0 1 1,0-1-1,-1 1 1,1 0-1,-1 1 1,0-1 0,1 1-1,-1 1 1,0-1-1,0 1 1,-12 1-1,0 3-16,-1 0-1,1 0 1,0 2-1,0 1 0,1 0 1,-1 1-1,2 1 1,-1 1-1,1 0 1,1 1-1,0 1 0,0 1 1,2 0-1,-19 20 1,12-9-42,1 0 1,2 0-1,0 2 1,2 0-1,1 1 1,1 1-1,1 0 0,-14 48 1,21-57-25,2 2 0,0-1 0,1 0 0,1 1 0,1-1 0,0 1 0,2 0 0,0-1-1,2 1 1,6 25 0,-6-32-7,2-1 0,0 0 0,0 0 0,1 0 0,1-1 0,0 0-1,0 0 1,1 0 0,1-1 0,0-1 0,1 1 0,0-1 0,0-1 0,1 0-1,23 15 1,-15-14-1,1 0-1,0-1 0,1-2 0,-1 0 1,2-1-1,-1 0 0,0-2 0,1-1 1,22 1-1,-10-3-1,0-2 0,0 0 0,0-3 0,0-1 1,37-10-1,-47 8 37,0-1 1,0-2 0,-1 0-1,0-2 1,0 0 0,-2-2-1,0 0 1,0-1 0,-1-1-1,18-20 1,-24 22 0,-1 0 1,-1-1-1,0 0 1,-1-1-1,-1 0 1,0-1-1,-2 0 1,1 0-1,-2-1 1,-1 0-1,0-1 1,-1 1-1,5-38 0,-10 43 3,0-1-1,0 0 0,-1 0 0,-1 0 0,0 0 0,-1 1 0,-1-1 1,0 1-1,-1 0 0,0 0 0,-1 1 0,0-1 0,-1 1 0,0 1 1,-1-1-1,-18-19 0,13 18-17,0 0 1,0 2-1,-1-1 1,-1 2-1,0 0 1,0 1-1,-1 0 1,0 1 0,0 1-1,-1 0 1,0 2-1,-31-7 1,23 7-36,0 2-1,-47-1 1,65 4-30,0 0-1,1 1 0,-1 0 0,0 0 1,1 0-1,-1 1 0,1 0 1,-1 0-1,1 0 0,0 1 1,0 0-1,0 0 0,1 1 1,-1-1-1,-9 9 0,14-10 34,-1-1-1,1 0 1,0 1 0,0-1-1,-1 1 1,1-1-1,0 1 1,0-1-1,1 1 1,-1 0 0,0-1-1,0 1 1,1 0-1,-1 0 1,1 0 0,0-1-1,-1 1 1,1 0-1,0 0 1,0 0 0,0 0-1,0 0 1,1-1-1,-1 1 1,0 0 0,2 2-1,9 16-185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2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698 102 12827,'-1'-4'69,"1"-1"1,-1 0-1,0 1 1,-1-1-1,1 1 1,-1-1-1,0 1 1,0 0-1,0-1 1,0 1 0,-1 0-1,0 0 1,0 1-1,0-1 1,0 1-1,0-1 1,-1 1-1,0 0 1,1 0-1,-1 1 1,0-1-1,0 1 1,-1 0-1,1 0 1,0 0-1,-1 1 1,1-1-1,-1 1 1,-5-1 0,-4 1 17,-1-1 0,1 2 0,0 0 0,-1 1 0,1 1 0,0 0 0,0 0 0,0 2 1,0-1-1,1 2 0,-25 11 0,11-2-34,1 1 1,0 1-1,2 1 0,-39 34 1,41-30-33,1 1 0,1 2 0,1 0 1,0 0-1,3 2 0,-28 53 0,28-43-12,2 0 0,1 0 0,2 2 0,1-1 0,-4 43 1,11-60-10,1 1 0,1-1 1,1 1-1,1-1 0,1 1 1,0-1-1,2 0 0,9 31 1,-10-42-3,1 1-1,0-1 1,0 0 0,1 0 0,0 0 0,1-1 0,0 0-1,0 0 1,0 0 0,1-1 0,1 0 0,-1-1 0,1 1-1,0-1 1,0-1 0,1 1 0,0-1 0,0-1 0,11 5 0,1-3-6,0-1 1,-1-1-1,1 0 1,1-2 0,-1 0-1,0-1 1,1-2-1,-1 0 1,0-1 0,0-1-1,33-9 1,-22 3 14,1-2 0,-2-2 0,1 0 0,-2-2 0,0-2 0,42-29-1,-46 26 41,-1 0 0,-1-1 0,0-2 0,-2 0 0,35-48 0,-48 58-11,0-1 0,-1-1 1,-1 1-1,0-1 0,-1 0 1,0-1-1,-1 1 0,-1-1 0,-1 0 1,0 0-1,-1 0 0,-1-1 1,0-21-1,-2 29-21,0 0-1,-1 0 1,0-1-1,0 1 1,-1 0 0,0 1-1,-1-1 1,0 0-1,0 1 1,-1 0 0,0 0-1,0 0 1,-1 1-1,0 0 1,0 0 0,-1 0-1,0 1 1,0 0-1,0 0 1,-1 1 0,0 0-1,-13-7 1,-2 2-116,-1 0 0,0 2 1,0 0-1,0 2 0,-1 1 1,0 0-1,-29 0 1,35 4-63,-1 0 1,1 2-1,0 0 1,-1 1 0,1 1-1,0 0 1,-23 9 0,2 2-268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144 215 11154,'-31'62'627,"-30"91"-1,48-115-492,3 1-1,1 0 1,-7 68-1,13-71-67,2-1 0,1 0 0,2 0 0,2 1 0,1-2 0,1 1 0,12 35 0,-12-54-44,0 0 0,1 0 0,1-1-1,0 0 1,1-1 0,1 0 0,12 14 0,-13-18-12,1-1 1,0 0-1,0 0 1,1-1-1,0-1 0,0 0 1,1 0-1,0-1 1,24 9-1,-26-12 13,1 0 0,0 0 0,0-1 0,0-1 1,0 0-1,0 0 0,0-1 0,0-1 0,20-2 0,-15-1 34,-1 0 0,-1 0 1,1-1-1,-1-1 0,0-1 0,19-11 1,-8 2 95,-1-2-1,-1-1 1,-1 0 0,-1-2 0,0 0 0,33-47 0,-33 36 57,-1 0 0,-2-1 0,-1-2 0,-2 1-1,-1-2 1,15-64 0,-19 58 25,-3-1-1,-1 0 0,-2 0 1,-3 0-1,-5-73 0,2 95-176,-1 0-1,-2 1 1,0-1 0,-1 1-1,0 0 1,-2 1-1,-1-1 1,-20-34 0,22 45-91,1 0 1,-1 0 0,0 0-1,-1 1 1,0 0-1,-1 1 1,1 0 0,-1 0-1,0 1 1,-1 0 0,0 0-1,0 1 1,0 0 0,-1 1-1,1 0 1,-1 1 0,-21-4-1,20 6-107,-1 0-1,0 1 0,1 0 0,-1 1 1,-23 4-1,32-4 86,0 0 1,-1 1-1,1-1 0,0 1 0,0 0 1,0 0-1,0 0 0,-6 6 1,8-7 28,0 1 0,1 0 0,-1-1-1,1 1 1,0 0 0,0 0 0,0 0 0,-1 0 0,2 0 0,-1 0 0,0 0 0,0 0 0,1 0 0,-1 0 0,1 0 0,-1 1 0,1-1 0,0 4 0,6 26-425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2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819 179 10882,'1'-6'170,"1"-10"268,0-1 0,-1 0 0,-2-19 0,1 32-350,0 0 0,-1 1-1,0-1 1,1 0 0,-1 0 0,-1 1 0,1-1-1,0 1 1,-1-1 0,0 1 0,0-1 0,0 1 0,0 0-1,0 0 1,-1 0 0,1 0 0,-1 1 0,0-1 0,-5-4-1,2 4-18,-1 1-1,1-1 0,0 1 0,0 1 0,-1-1 0,1 1 1,-1 0-1,1 0 0,-1 1 0,0 0 0,1 0 0,-1 1 1,1 0-1,-1 0 0,1 0 0,-1 1 0,-7 3 0,-11 4 140,0 1 0,-47 27-1,28-9-151,1 1 0,2 3 0,1 1-1,1 1 1,2 3 0,1 1 0,2 1 0,2 2-1,2 2 1,2 0 0,1 2 0,-39 94 0,57-116-52,1 0 0,1 1 0,2 0 1,0 0-1,1 0 0,2 1 0,0-1 0,2 1 1,0 0-1,2-1 0,6 32 0,-5-41-7,1 0 0,1 0-1,0 0 1,1-1 0,0 0-1,2 0 1,-1 0 0,2-1 0,0 0-1,0-1 1,1 0 0,0 0-1,1-1 1,1-1 0,0 0 0,0 0-1,1-1 1,23 13 0,-15-12-10,0-1 1,1-1-1,0-1 0,0 0 1,0-2-1,1-1 1,0 0-1,0-2 1,46-1-1,-41-3-7,0-1 1,-1-1-1,1-2 0,-1-1 0,0 0 1,0-3-1,45-22 0,-46 18 14,-1 0 0,0-2 0,-2-1-1,0-2 1,0 0 0,-2-1 0,28-33 0,-34 34 26,-1-1 0,0 0 0,-2-1-1,0-1 1,-2 0 0,0 0 0,-1-1 0,-2 0 0,7-31 0,-10 32 17,-1 1-1,-1-1 1,-1 0-1,-1 0 1,-1 0 0,-1 0-1,-8-40 1,7 50-23,-1-1 0,0 0 0,-1 1 1,0 0-1,-1 0 0,-1 0 1,1 1-1,-2 0 0,0 0 0,0 1 1,-1 0-1,0 0 0,-21-16 0,14 16 83,0 0-1,-1 1 0,0 0 0,0 2 1,-1 0-1,0 1 0,0 0 0,-1 2 1,1 0-1,-1 1 0,0 1 0,0 1 1,0 0-1,0 2 0,0 0 0,0 1 1,-37 9-1,23 1 181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15395,'0'-2'117,"-1"0"0,0 0 0,1 0 0,-1 0 0,1 0 1,0 0-1,0 0 0,-1 0 0,1 0 0,0 0 0,1 0 0,-1-3 0,1 4-68,-1 0 1,1 0-1,-1 0 0,1 0 1,-1 0-1,1 1 0,-1-1 1,1 0-1,0 0 1,-1 0-1,1 1 0,0-1 1,0 0-1,0 1 1,0-1-1,-1 1 0,1-1 1,1 0-1,5-1 115,-1 1-1,0-1 1,1 1 0,0 1-1,-1-1 1,11 1 0,-14 0-102,23 0 142,386-11 1705,-1-29-2341,-381 36 120,44-9 850,-66 11-452,-1 0-1,1 0 1,-1-1 0,0 0-1,1 0 1,11-9 0,-18 11-86,1 0 0,0-1-1,-1 1 1,1-1 0,-1 0 0,0 1 0,1-1-1,-1 0 1,0 0 0,0 0 0,0 0-1,1-3 1,3-24 14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777 56 14091,'-4'-2'203,"-20"-18"859,23 19-1022,1 0 0,-1 0 0,0 1 0,0-1 0,0 0 0,1 0-1,-1 0 1,1-1 0,-1 1 0,0 0 0,1 0 0,0 0 0,-1 0 0,1 0 0,0-1 0,0 1 0,-1 0-1,1 0 1,0 0 0,0-1 0,1-1 0,-1 2-10,0 1-1,1-1 1,-1 1 0,0-1 0,0 1-1,1 0 1,-1-1 0,1 1-1,-1-1 1,0 1 0,1 0-1,-1-1 1,1 1 0,-1 0-1,1 0 1,-1-1 0,1 1-1,-1 0 1,1 0 0,-1 0-1,1-1 1,-1 1 0,1 0-1,0 0 1,-1 0 0,1 0-1,-1 0 1,1 0 0,-1 0-1,1 0 1,-1 1 0,1-1-1,-1 0 1,1 0 0,0 0-1,-1 1 1,1-1 0,-1 0-1,0 0 1,1 1 0,-1-1-1,1 0 1,0 1 0,0 0 8,1 0 0,-1 0-1,0 0 1,0 0 0,0 0 0,0 0 0,0 0 0,0 0 0,0 0-1,0 0 1,0 1 0,0-1 0,0 0 0,-1 1 0,1-1 0,-1 1-1,1 1 1,-1 2-11,0-1 0,0 1-1,-1-1 1,0 0 0,0 1-1,0-1 1,0 0 0,-1 1-1,0-1 1,0 0 0,-3 6 0,-33 40-3,32-41-18,-38 41 50,-2-2 0,-2-2 0,-64 47 0,-173 108 404,185-133-264,83-57-155,9-6-16,0 0 0,0 1-1,0 0 1,1 1 0,-12 12 0,18-18-24,1-1 0,-1 1-1,0-1 1,1 1 0,-1 0 0,1-1 0,0 1 0,-1 0 0,1-1 0,-1 1 0,1 0 0,0 0 0,0-1 0,-1 1 0,1 0 0,0 0 0,0 0 0,0-1 0,0 1 0,0 0 0,0 0 0,0 0 0,0-1 0,0 1 0,0 0 0,1 0 0,-1 0 0,0-1 0,0 1 0,1 0 0,-1 0 0,1-1 0,-1 1 0,0 0 0,1-1 0,-1 1 0,1-1 0,0 1 0,-1 0 0,1-1 0,1 1 0,2 2-3,1-1-1,-1 0 1,1 0 0,0 0-1,0-1 1,7 2 0,20 2-24,1-1 0,45 1 0,73-9-172,-131 3 158,206-14-70,-115 6 49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14171,'6'39'1647,"-6"-10"-1543,0-1-79,2 0-1,0 0 0,9 38 0,-11-63-10,1-1 0,-1 0 0,1 1 0,0-1 0,0 0 0,0 0 0,0 0 0,0 1 0,1-1 0,-1 0 0,1-1 0,-1 1 0,1 0 0,0 0 0,-1-1 0,1 1 0,0-1 0,4 3 0,-4-3 10,0-1-1,1 1 1,-1-1-1,0 0 1,1 1-1,-1-1 1,0 0-1,1 0 0,-1-1 1,0 1-1,1 0 1,-1-1-1,0 0 1,0 1-1,1-1 0,-1 0 1,0 0-1,0 0 1,3-2-1,16-12 133,0 0 0,-1-1 0,-1-1 0,0-1 0,16-21 0,-13 15-18,1 1 1,36-29-1,-59 52-137,1-1-1,-1 0 1,1 1-1,0-1 0,-1 1 1,1-1-1,0 1 1,-1-1-1,1 1 1,0-1-1,0 1 1,-1 0-1,1 0 0,0-1 1,0 1-1,0 0 1,-1 0-1,1 0 1,0 0-1,0 0 1,0 0-1,0 0 0,0 0 1,-1 0-1,1 0 1,0 0-1,0 1 1,0-1-1,-1 0 0,1 0 1,0 1-1,0-1 1,0 1-1,1 2 2,0-1 0,-1 0-1,0 1 1,0-1 0,1 1-1,-1-1 1,-1 1 0,2 4-1,6 15 4,-6-19-3,0 0 0,1 0 0,-1-1 0,1 1 1,-1-1-1,1 1 0,0-1 0,0 0 0,0 0 0,0 0 0,0-1 0,0 1 1,1-1-1,-1 0 0,0 0 0,1 0 0,-1 0 0,1 0 0,-1-1 1,1 1-1,-1-1 0,1 0 0,0 0 0,5-2 0,6 1 9,0-2 0,0 0-1,0-1 1,21-8 0,52-29-75,-64 28 15,1 1 0,39-13 0,-64 24 44,1 1 1,-1 0-1,1-1 1,0 1-1,-1 0 0,1 0 1,0-1-1,-1 1 1,1 0-1,0 0 1,-1 0-1,1 0 1,0 0-1,-1 0 0,1 0 1,0 0-1,-1 0 1,1 0-1,0 0 1,0 1-1,-1-1 0,1 0 1,-1 0-1,1 1 1,0-1-1,-1 0 1,1 1-1,-1-1 1,1 1-1,0-1 0,-1 1 1,1-1-1,-1 1 1,0-1-1,1 1 1,-1-1-1,1 1 0,-1-1 1,1 2-1,-1 1-2,0 1-1,1-1 0,-2 1 0,1-1 0,0 1 1,-1-1-1,0 4 0,1-5 11,-4 18 15,2-14 1,0 0 0,1 0 0,0 0 0,1 0 0,-1 1 0,1-1 1,0 0-1,1 0 0,1 12 0,-1-17-17,-1 0 0,1 1 0,-1-1 0,1 0 0,0 0 1,0 0-1,-1 0 0,1 0 0,0-1 0,0 1 1,0 0-1,0 0 0,0 0 0,0-1 0,0 1 0,0-1 1,0 1-1,0-1 0,0 1 0,0-1 0,1 1 1,-1-1-1,0 0 0,0 0 0,0 0 0,1 0 1,-1 0-1,0 0 0,0 0 0,1 0 0,-1 0 0,0 0 1,0-1-1,2 1 0,-1-1-33,0 1 1,-1-1-1,1 0 1,0 1-1,0-1 0,0 0 1,0 0-1,-1 0 0,1 0 1,-1-1-1,1 1 0,-1 0 1,1-1-1,-1 1 1,1-1-1,-1 1 0,0-1 1,0 1-1,0-1 0,0 0 1,1-2-1,-2-3-154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1 519 11546,'1'2'92,"0"-1"0,0 0 0,0 0 0,0 1-1,0-1 1,0 0 0,0 0 0,0 0 0,1 0-1,-1 0 1,1-1 0,-1 1 0,0 0 0,1-1-1,-1 1 1,1-1 0,-1 1 0,1-1-1,0 0 1,-1 1 0,1-1 0,-1 0 0,4 0-1,-3-1-7,0 0-1,0 0 0,0 0 1,0-1-1,0 1 1,-1 0-1,1-1 0,0 1 1,-1-1-1,1 0 0,-1 1 1,1-1-1,-1 0 0,0 0 1,0 0-1,0 0 1,1-2-1,3-5 164,-1 0 0,0 0 0,0 0 0,-1-1 0,0 1 0,0-1 0,-1 0 0,-1 0 0,0 0 0,0-12 0,-1 21-242,0 1 1,1 0 0,-1-1 0,0 1 0,0 0 0,-1-1 0,1 1 0,0 0 0,0-1 0,0 1 0,0 0 0,0 0 0,0-1 0,0 1 0,0 0 0,0-1 0,-1 1 0,1 0 0,0 0 0,0-1 0,0 1 0,-1 0 0,1 0 0,0 0 0,0-1 0,-1 1 0,1 0 0,0 0 0,0 0 0,-1 0 0,1-1 0,0 1 0,-1 0 0,1 0 0,0 0 0,-1 0-1,1 0 1,-1 0 0,-11 8 77,-8 19-17,14-16-41,1 0 0,0 0 1,1 1-1,1-1 0,0 1 0,-4 24 1,6-28-8,1 0 1,-1 0-1,1 0 1,1 0-1,-1 0 1,2 0-1,-1-1 1,1 1-1,0 0 1,0-1-1,6 14 1,-6-19-14,-1 0 0,0 1 0,1-1 1,-1 0-1,1 0 0,0 0 0,0-1 0,-1 1 1,1 0-1,0-1 0,0 1 0,1-1 1,-1 1-1,0-1 0,0 0 0,1 0 0,-1 0 1,1-1-1,2 2 0,-1-2-6,0 0 0,1 0 0,-1 0 1,0 0-1,0-1 0,0 1 0,0-1 0,0 0 0,-1 0 0,1-1 0,4-1 0,4-3-49,-2 0 0,1-1 0,-1 0-1,0 0 1,0-1 0,-1-1 0,9-9 0,-3 1-396,-1-1 1,-1 0 0,-1-1 0,19-39 0,-32 63 438,-1 3 63,0 0 0,1-1 0,0 1 0,1 0-1,-1 0 1,1 1 0,2 11 0,-2-19-44,0 0-1,1-1 1,-1 1-1,0-1 1,0 1 0,0 0-1,1-1 1,-1 1 0,0-1-1,1 1 1,-1-1 0,0 1-1,1-1 1,-1 1 0,1-1-1,-1 1 1,1-1 0,-1 0-1,1 1 1,-1-1 0,1 0-1,-1 1 1,1-1-1,-1 0 1,1 0 0,0 0-1,0 1 1,0-1 2,1 0 0,-1 0 0,0-1 0,0 1-1,1 0 1,-1-1 0,0 1 0,0-1 0,0 1 0,0-1 0,0 1 0,2-3 0,3-1 17,-1 0 0,0-1 0,0 0 0,4-6 1,9-13 3,-1-1 1,-2-1-1,0 0 1,-2-2 0,-1 1-1,11-36 1,-12 24-41,-2-1 0,-1 0 1,-2 0-1,1-45 0,-6 75 15,0 8-6,-1 0 0,0 0-1,1 0 1,-1 0-1,0 0 1,0-1 0,-1 1-1,1 0 1,0 0-1,-1 0 1,1 0 0,-1 0-1,1 0 1,-1 0-1,-2-3 1,3 5-3,0 0 1,0 0-1,0 0 0,0 0 1,-1 0-1,1 0 0,0 0 1,0 0-1,0 0 0,0-1 0,-1 1 1,1 0-1,0 0 0,0 0 1,0 0-1,0 1 0,-1-1 1,1 0-1,0 0 0,0 0 1,0 0-1,0 0 0,-1 0 0,1 0 1,0 0-1,0 0 0,0 0 1,0 0-1,0 0 0,-1 1 1,1-1-1,0 0 0,0 0 1,0 0-1,0 0 0,0 0 0,0 1 1,0-1-1,0 0 0,0 0 1,-1 0-1,1 0 0,0 0 1,0 1-1,0-1 0,0 0 1,0 0-1,0 0 0,0 0 0,0 1 1,-3 8 39,0 0 1,0 0-1,1 0 0,0 1 1,-1 14-1,-1 56 152,4-60-147,0 26 0,2 1 0,11 55 1,26 91-607,-38-186 527,3 6-86,-3-18 30,-5-25 38,-7-3-122,-2 1 0,-1 1 0,-1 0 0,-21-31 0,15 26 60,15 18 191,6 18-68,0 0 0,0-1 0,0 1 0,0-1-1,0 1 1,0 0 0,0-1 0,0 1 0,1 0 0,-1-1 0,0 1-1,0-1 1,0 1 0,1 0 0,-1-1 0,0 1 0,0 0 0,1 0-1,-1-1 1,0 1 0,1 0 0,-1-1 0,1 1 0,2-1 42,-1 0 1,1 1-1,0-1 1,0 1-1,-1 0 1,1 0 0,0 0-1,3 0 1,4 0-21,6 1 102,-10-1-148,0 1 0,0-1 0,-1 0 0,1 0 0,0-1 0,0 0 0,-1 0 0,1 0 0,10-4 0,-13 0-20,-6-3-38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14219,'0'3'880,"6"13"-760,1 1-112,10 3 144,6 0-96,3-1-40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262 365 12011,'-7'-16'673,"-3"-10"316,-17-29 0,24 49-792,0 1 0,0 0 0,-1 0 0,0 0 0,0 0-1,0 0 1,0 1 0,-1 0 0,0 0 0,0 0 0,-7-4 0,9 7-138,0 0 0,1 0 0,-1 0 0,0 0 0,0 1 0,0-1 0,0 1 0,0 0 0,0 0 0,0 0 0,0 0 0,0 0 0,0 1 0,0-1 0,0 1 0,0 0 0,0 0 0,0 0 0,1 0 0,-1 1 0,0-1 0,1 1 0,-1-1 0,1 1 0,0 0 0,-1 0 0,1 0 0,0 0 0,-3 5 0,-3 3 3,0 1-1,1-1 0,0 1 0,1 1 1,-8 19-1,9-16-41,-1 0 1,2 0-1,0 0 0,1 1 1,1 0-1,0 0 0,1 19 1,1-28-13,1 0 0,0-1 1,0 1-1,0-1 1,1 1-1,0-1 0,0 0 1,6 11-1,-6-14-2,0 1 0,1-1 0,-1 1 0,1-1 0,0 0 0,0 0 1,0 0-1,0-1 0,1 1 0,-1-1 0,1 0 0,0 0 0,-1 0 0,9 3 0,-5-3 1,0 0 0,0 0 1,0-1-1,0 0 0,0 0 0,0 0 0,1-1 0,-1 0 1,0-1-1,0 1 0,1-1 0,-1-1 0,12-3 0,-9 1-2,-1 0-1,0-1 1,0 0-1,0-1 1,-1 1-1,0-2 0,0 1 1,13-15-1,-4 1 1,-2-1 0,0 0 0,-2-1-1,0 0 1,-1-1 0,16-47 0,-18 41-10,-1 0 0,-1 0 0,-2-1 0,0 1 0,-3-2 1,0 1-1,-2-40 0,-7 46-9,6 23 12,0 1 1,-1-1 0,1 1 0,0-1 0,-1 1 0,1-1-1,0 1 1,-1-1 0,1 1 0,-1-1 0,1 1 0,0-1-1,-1 1 1,1 0 0,-1-1 0,1 1 0,-1 0 0,0-1-1,0 1 1,-1 0 0,1 1-1,0-1 0,0 0 0,0 1 1,0 0-1,-1-1 0,1 1 0,0 0 1,0-1-1,0 1 0,0 0 0,0 0 1,1 0-1,-1 0 0,0 0 1,0 0-1,1 0 0,-1 0 0,0 0 1,1 0-1,-1 1 0,1-1 0,-1 0 1,1 0-1,0 2 0,-7 17-4,1-1 1,1 1-1,1 0 0,-3 27 0,2 84-9,5-93-34,2 1 0,13 72 0,-10-88 0,1 0-1,1-1 1,1 0-1,1 0 1,1-1-1,13 21 1,-22-40-86,-1-1 1,1 1 0,1-1-1,-1 1 1,0-1 0,0 1-1,0-1 1,1 0 0,-1 0-1,3 2 1,2-5-1028,-3-10 581,-3-4-114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14507,'18'12'1328,"-2"11"-832,-7 0-231,1 2 1199,1 6-968,2-1-328,0-2-272,3-6 176,-5-12-8,-2-22-112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13211,'12'3'1576,"-6"7"-1032,-6 6-160,-6 5 1649,4 9-1449,2 7-128,2 8-144,-1 4-8,5 6-72,1 0-24,6-1-104,1-3-48,-2-8-152,-1-8-144,1-17 1432,1-16-1120,3-17 65,-1-10 47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16492,'3'-10'1328,"5"7"-1184,0 6-32,0 6 232,8 2-288,1 1 0,-1-1-64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31 276 10826,'-2'-1'138,"0"1"-1,0-1 1,1 0-1,-1 0 1,0 0-1,1 0 1,-1 0-1,1 0 1,-1 0-1,1-1 1,-1 1-1,1 0 1,0-1-1,0 1 1,0-1 0,0 0-1,0 1 1,0-1-1,0 0 1,0 0-1,1 1 1,-2-4-1,2 2 46,0-1 1,0 1-1,0-1 0,1 1 1,-1-1-1,1 1 0,0-1 1,0 1-1,0 0 0,0-1 0,4-5 1,10-19 352,1 1-1,1 1 1,1 1 0,37-40 0,-34 46-320,-21 19-211,0-1 0,1 1 0,-1 0 0,0 0-1,0 0 1,0 0 0,0 0 0,0-1 0,0 1 0,1 0 0,-1 0-1,0 0 1,0 0 0,0 0 0,0 0 0,1 0 0,-1-1 0,0 1 0,0 0-1,0 0 1,1 0 0,-1 0 0,0 0 0,0 0 0,0 0 0,1 0-1,-1 0 1,0 0 0,0 0 0,0 0 0,1 0 0,-1 0 0,0 1-1,0-1 1,0 0 0,1 0 0,-1 0 0,0 0 0,0 0 0,0 0 0,0 0-1,1 1 1,-1-1 0,0 0 0,0 0 0,0 0 0,0 0 0,0 0-1,0 1 1,-1 12 104,-9 16-38,-6 8-41,-46 116 10,55-131-36,1 0 1,0 0-1,2 1 0,1 0 1,-1 24-1,4-40-3,0 0-1,1 1 1,0-1 0,0 0 0,0 0-1,1 0 1,0 0 0,0 0 0,1 0-1,5 9 1,-5-12 0,-1 0 0,1 0 0,0 0 0,0-1 0,0 0 0,1 1 0,-1-1 0,1 0 0,0-1 0,0 1 0,0-1 0,0 0 0,0 0 0,0 0 0,1 0 0,-1-1 1,7 2-1,-1-2 3,0 0 0,-1 0 0,1-1 1,0 0-1,-1-1 0,1 0 0,0-1 1,-1 0-1,0-1 0,1 1 1,-1-2-1,0 1 0,0-1 0,-1-1 1,1 0-1,14-11 0,-7 4 18,-1 0-1,-1-1 0,0-1 1,-1 0-1,0-1 1,-2 0-1,17-27 1,-17 22 29,-2 1 1,0-1 0,-1-1 0,-1 1 0,-1-2-1,-1 1 1,-1 0 0,-1-1 0,0 0 0,-2 0-1,-1 1 1,-3-31 0,3 47-26,-1 1-1,0 0 0,0-1 1,0 1-1,0 0 1,-1 0-1,0-1 1,0 1-1,-4-5 1,6 8-25,0 1 0,0 0 0,0 0 1,0 0-1,-1 0 0,1 0 0,0 0 1,0 0-1,0-1 0,0 1 0,-1 0 0,1 0 1,0 0-1,0 0 0,0 0 0,-1 0 1,1 0-1,0 0 0,0 0 0,0 0 0,0 0 1,-1 0-1,1 0 0,0 0 0,0 0 1,0 0-1,-1 0 0,1 1 0,0-1 0,0 0 1,0 0-1,0 0 0,-1 0 0,1 0 1,0 0-1,0 0 0,0 1 0,0-1 0,0 0 1,0 0-1,-1 0 0,1 0 0,0 1 0,0-1 1,0 0-1,0 0 0,0 0 0,0 0 1,0 1-1,0-1 0,0 0 0,0 0 0,0 0 1,0 1-1,0-1 0,0 0 0,0 0 1,0 0-1,0 1 0,-1 14 14,1-6-18,2 1 1,-1-1-1,2 1 1,-1-1-1,1 0 1,0 0-1,1 0 1,0-1 0,1 1-1,0-1 1,0 0-1,0 0 1,1-1-1,0 1 1,1-1-1,0-1 1,0 1-1,0-1 1,1-1-1,0 1 1,0-1-1,0 0 1,1-1-1,-1 0 1,1 0-1,13 3 1,-11-4-21,0 0 0,0 0 0,1-1 0,-1-1 0,1 0 0,-1 0 0,1-1 0,-1-1 0,1 0 0,-1 0 0,1-1 0,-1-1 0,0 0 0,0 0 0,0-1 0,0 0 1,-1-1-1,1-1 0,-1 1 0,0-2 0,14-11 0,-20 14 1,1-1 0,-1 1 1,-1-1-1,1 0 1,-1 0-1,0-1 0,5-10 1,-7 15 16,0-1 1,-1 1-1,1 0 1,-1-1-1,1 1 1,-1-1-1,0 1 1,1-1 0,-1 1-1,0-1 1,0 1-1,0-1 1,0 1-1,0-1 1,-1 1-1,1-1 1,0 1-1,-1-1 1,1 1 0,-1-1-1,1 1 1,-1 0-1,0-1 1,1 1-1,-1 0 1,0-1-1,0 1 1,0 0-1,0 0 1,0 0 0,0 0-1,0 0 1,-1 0-1,1 0 1,-2-1-1,0 1 7,1 1-1,-1-1 1,1 1 0,-1-1-1,0 1 1,1 0 0,-1 0-1,0 0 1,1 0-1,-1 0 1,0 0 0,1 1-1,-1-1 1,1 1-1,-1 0 1,1 0 0,-1 0-1,1 0 1,-1 0-1,1 1 1,0-1 0,-3 3-1,-2 1 10,0 1 1,1-1-1,-1 2 0,1-1 0,-8 11 0,9-9 3,0-1 0,1 1-1,0 0 1,0 1 0,1-1-1,0 1 1,0-1 0,1 1-1,0 0 1,0 0-1,1 11 1,0-17-26,1 0 0,0 1 0,0-1 0,1 0 0,-1 0 0,1 0 0,-1 0 0,1 0 0,0 0 0,0 0 0,0 0 0,1 0 0,-1-1 0,1 1 0,0 0 0,-1-1 0,1 1 0,0-1-1,0 0 1,1 1 0,-1-1 0,0 0 0,1 0 0,-1-1 0,1 1 0,0 0 0,0-1 0,-1 0 0,1 0 0,0 0 0,0 0 0,0 0 0,0 0 0,0-1 0,7 1 0,-6-1 2,0 0 0,0 0 0,0 0 0,0-1 0,0 0 0,0 0 0,0 0 0,0 0 0,0-1 0,0 1 0,0-1-1,-1 0 1,1 0 0,-1 0 0,1-1 0,-1 1 0,0-1 0,0 0 0,0 0 0,3-4 0,16-26-114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16884,'-4'0'1376,"4"6"-1216,1 1-80,2 2 472,4-1-792,8 1 304,3-2-80,2-3-40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278 464 13939,'1'-4'135,"-1"1"0,1-1 1,-1 0-1,1 1 0,-1-1 0,0 0 1,-1 0-1,1 1 0,-1-1 0,1 0 0,-1 1 1,0-1-1,0 1 0,-1-1 0,1 1 1,-1-1-1,0 1 0,0 0 0,0 0 1,0 0-1,0 0 0,-1 0 0,1 0 0,-7-4 1,6 4-50,-1 1 1,0 0-1,1 0 0,-1 0 1,0 0-1,0 1 1,-1-1-1,1 1 1,0 0-1,0 0 1,-1 1-1,1-1 0,0 1 1,-1 0-1,1 0 1,0 0-1,-1 1 1,1 0-1,0 0 1,0 0-1,-7 2 0,3 1-60,0 0 0,0 1 0,0 0-1,1 0 1,-1 1 0,1 0 0,1 0-1,-1 0 1,1 1 0,0 0 0,1 0-1,-1 1 1,-4 9 0,2-2-26,0-1-1,2 2 1,0-1-1,0 1 1,1-1-1,-3 24 1,7-34-3,0-1 1,1 1-1,0 0 0,0-1 1,0 1-1,0-1 1,1 1-1,-1 0 1,1-1-1,1 1 0,1 5 1,-2-8-2,0 0 0,0-1 1,0 1-1,1 0 0,-1 0 0,1-1 1,-1 1-1,1-1 0,-1 1 0,1-1 1,0 0-1,0 0 0,0 0 1,0 0-1,0 0 0,0 0 0,0 0 1,0 0-1,0-1 0,0 1 0,0-1 1,0 0-1,0 1 0,0-1 1,4-1-1,3 1-38,-1-1 0,1-1 0,-1 0 0,0 0 0,1-1 0,-1 0 0,0 0 0,-1-1 0,1 0 0,-1 0 0,1-1 0,-1 1-1,-1-2 1,1 1 0,8-10 0,6-7-64,-2 0 1,-1-1-1,18-29 0,-10 10 53,-1-1 1,-2-1 0,-2-1 0,-2-1 0,-2 0-1,18-83 1,-33 121 95,-1-1 0,1 1 0,-1 0 0,-1 0 0,0 0 0,0-1 0,0 1 0,-3-13 0,2 20-34,1 1 1,-1-1-1,1 0 0,-1 1 0,0-1 1,1 1-1,-1-1 0,0 1 1,1-1-1,-1 1 0,0 0 1,1-1-1,-1 1 0,0 0 1,0 0-1,0-1 0,1 1 0,-1 0 1,0 0-1,0 0 0,0 0 1,1 0-1,-1 0 0,0 0 1,0 0-1,0 1 0,1-1 1,-1 0-1,0 0 0,0 1 0,0-1 1,1 0-1,-1 1 0,0-1 1,1 0-1,-1 1 0,0-1 1,1 1-1,-1 0 0,1-1 0,-1 1 1,1-1-1,-1 1 0,0 1 1,-3 4 31,0 0 0,0 0 1,1 0-1,-1 1 1,2-1-1,-1 1 0,-3 13 1,-8 53 141,11-37-167,2 0-1,1-1 0,2 1 0,2-1 0,1 1 0,1-1 1,2 0-1,2-1 0,1 0 0,24 51 0,-29-72-236,0 0-1,17 23 1,-21-33 158,0 0 1,1 0-1,0 0 1,0 0 0,0 0-1,0-1 1,0 1-1,0-1 1,1 0 0,-1 0-1,1 0 1,-1 0-1,1-1 1,0 1 0,4 0-1,15 0-282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13195,'-9'122'3485,"5"-92"-3009,2 0-1,0 0 1,2 1-1,8 55 0,-8-82-453,1 0-1,0 0 0,0-1 1,1 1-1,-1 0 0,1-1 0,0 1 1,0-1-1,0 0 0,0 0 1,0 0-1,1 0 0,-1 0 0,1 0 1,0-1-1,0 1 0,0-1 1,5 3-1,-5-3-39,-1-1 0,1 0 0,0-1 0,-1 1 0,1 0 0,0-1 0,0 0 0,-1 0 0,1 1 0,0-2 0,0 1 0,0 0 0,-1 0 0,1-1 0,0 0 0,-1 1 0,1-1 0,0 0 0,-1 0 0,1-1 0,-1 1 0,1 0 0,-1-1 0,0 0 0,0 1 0,3-4 0,4-4 125,-1 0-1,-1 0 0,0-1 1,0 0-1,-1-1 1,0 1-1,0-1 1,-2 0-1,1-1 1,5-21-1,3-15-17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13915,'0'0'27,"0"0"0,0 0 0,0 0 1,0-1-1,0 1 0,0 0 0,0 0 0,0 0 1,0 0-1,0 0 0,0 0 0,0 0 0,0 0 0,0 0 1,0 0-1,0-1 0,0 1 0,0 0 0,0 0 0,-1 0 1,1 0-1,0 0 0,0 0 0,0 0 0,0 0 0,0 0 1,0 0-1,0 0 0,0 0 0,0 0 0,0 0 0,-1 0 1,1 0-1,0 0 0,0 0 0,0 0 0,0 0 1,0 0-1,0 0 0,0 0 0,0 0 0,0 0 0,-1 0 1,1 0-1,0 0 0,0 0 0,0 0 0,0 0 0,0 0 1,0 0-1,0 1 0,0-1 0,0 0 0,0 0 0,0 0 1,0 0-1,0 0 0,-1 0 0,1 0 0,0 0 0,0 0 1,0 0-1,0 0 0,0 1 0,-5 9 869,-3 16 143,7-9-886,0-1-1,2 1 1,0 0 0,1 0 0,4 17 0,27 85-85,-21-78-10,-7-22-54,10 31 35,-14-47-36,1 0 0,-1 0 0,0 0 1,1 0-1,0 0 0,-1-1 0,1 1 1,0-1-1,0 1 0,1-1 0,-1 0 1,5 3-1,-6-4-24,0-1 0,0 0 0,0 0-1,0 1 1,0-1 0,0 0 0,0 0 0,0 0 0,0 0 0,1 0 0,-1 0-1,0-1 1,0 1 0,0 0 0,0-1 0,0 1 0,0 0 0,0-1-1,0 1 1,0-1 0,0 0 0,0 1 0,0-1 0,-1 0 0,1 1 0,0-1-1,0 0 1,-1 0 0,1 0 0,0 0 0,-1 0 0,1 0 0,-1 0 0,1 0-1,0-1 1,3-5-70,-1 0 1,1-1-1,2-11 0,1-9-125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13691,'14'7'904,"12"-6"-1472,5 2 592,4 1 24,5 2-24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83 17028,'0'-68'4186,"-1"67"-4206,1 0-1,-1 1 1,0-1 0,1 0-1,-1 1 1,1-1 0,-1 1-1,0-1 1,1 1 0,-1-1 0,0 1-1,0-1 1,1 1 0,-1 0-1,0-1 1,0 1 0,0 0 0,0 0-1,1 0 1,-3-1 0,-20-2-108,17 2 132,1 0 1,-1 1-1,0 0 0,0 0 0,0 1 0,0 0 0,0 0 0,0 0 0,1 1 0,-1 0 0,0 0 0,1 0 0,0 0 0,-1 1 0,1 0 0,0 0 1,0 1-1,1-1 0,-1 1 0,1 0 0,0 1 0,0-1 0,0 0 0,0 1 0,1 0 0,0 0 0,0 0 0,0 0 0,1 1 0,0-1 0,0 1 1,0 0-1,0-1 0,1 1 0,0 0 0,0 0 0,1 0 0,0 0 0,0 0 0,1 10 0,0-10 4,1 0 0,0-1 0,0 1-1,0 0 1,0-1 0,1 0 0,0 1 0,0-1 0,1 0-1,-1-1 1,1 1 0,0-1 0,0 1 0,1-1 0,-1 0-1,1-1 1,0 1 0,0-1 0,0 0 0,0 0 0,1-1 0,-1 1-1,8 1 1,-1 0-98,0-1 0,0 0 0,0 0 0,0-1 0,1-1 0,-1 0 0,0-1 0,1 0 1,-1-1-1,17-3 0,-19 2 140,0-1 1,0 0-1,0-1 1,0 0-1,0-1 1,-1 0 0,0 0-1,0-1 1,0 0-1,13-13 1,0-7-69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14547,'-14'37'1877,"2"-10"-1599,-1 18 98,2 2-1,2-1 1,2 1-1,2 0 1,3 1-1,4 77 1,-2-124-372,10 73 194,-9-68-183,1 0 0,-1 0 0,1 0 1,1 0-1,-1-1 0,1 1 1,0-1-1,0 0 0,7 10 1,-9-14-14,1 0 0,-1 0 1,0 1-1,1-1 1,-1 0-1,0 0 1,1 0-1,-1-1 1,1 1-1,0 0 0,-1-1 1,1 1-1,0-1 1,-1 1-1,1-1 1,0 0-1,-1 1 1,1-1-1,0 0 0,0 0 1,-1 0-1,1-1 1,0 1-1,0 0 1,-1-1-1,1 1 1,0-1-1,-1 1 1,1-1-1,-1 0 0,1 0 1,-1 0-1,1 0 1,-1 0-1,2-1 1,4-4-7,0 0 1,-1 0 0,0-1-1,0 0 1,9-14 0,9-19-115,-1-2 0,35-88 0,12-97-327,-66 210 431,0-1 0,-1 1 0,0-27 0,-3 43 18,0 0 1,0 0-1,0 1 1,0-1-1,0 0 1,0 0-1,0 0 1,0 0-1,0 0 1,-1 0 0,1 0-1,0 1 1,-1-1-1,1 0 1,-1 0-1,0 0 1,1 1-1,0-1 0,-1 1 0,1 0 1,0 0-1,-1 0 0,1 0 0,0 0 1,0 0-1,-1 0 0,1 0 0,0 0 0,-1 0 1,1 0-1,0 0 0,-1 0 0,1 0 1,0 0-1,0 1 0,-1-1 0,1 0 1,0 0-1,-1 0 0,1 0 0,0 0 0,0 1 1,-1-1-1,1 0 0,0 0 0,0 1 1,-16 20 212,10-6-126,1 0-1,1 1 1,0-1-1,1 1 1,1-1-1,-1 31 1,3-14 5,1 1 1,8 43-1,-4-45-131,2-1 0,0 1-1,2-1 1,1 0 0,2-1 0,1 0 0,16 27 0,-29-56 1,1 1 0,-1-1 1,1 1-1,-1-1 1,1 1-1,-1-1 0,1 1 1,-1-1-1,1 0 1,-1 1-1,1-1 0,0 0 1,-1 1-1,1-1 1,-1 0-1,1 0 0,0 1 1,-1-1-1,1 0 1,0 0-1,-1 0 0,1 0 1,0 0-1,-1 0 1,2 0-1,7 0-210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14939,'50'40'1859,"58"34"-1,-90-62-1711,1-2 0,1 0 0,0-2 0,0 0-1,0-1 1,40 8 0,-54-14-130,1 0 0,-1-1 0,0 0-1,1 0 1,-1 0 0,0-1 0,1 0 0,-1 0-1,8-3 1,-12 3-14,1 0-1,-1 0 1,0 0-1,0 0 1,0 0-1,0-1 1,0 1-1,0-1 1,0 1-1,0-1 1,-1 0-1,1 0 1,0 0-1,-1 0 1,0 0 0,1 0-1,-1 0 1,0 0-1,0 0 1,0-1-1,0 1 1,-1 0-1,1-1 1,-1 1-1,1 0 1,-1-4-1,0 1-1,-1-1-1,1 1 1,-1 0-1,-1 0 1,1 0-1,-1 0 1,0 0-1,0 0 1,0 0-1,-1 0 1,1 1-1,-1-1 1,0 1-1,-1 0 1,1 0-1,-1 0 1,1 0-1,-7-4 1,2 2 3,0-1 1,0 2 0,-1-1 0,1 1-1,-1 0 1,-1 1 0,1 0 0,-18-5-1,20 8 13,0 0 0,0 0 0,1 0 0,-1 1-1,0 0 1,0 0 0,0 1 0,0 0 0,1 0-1,-1 1 1,0-1 0,1 1 0,-1 1 0,1-1 0,0 1-1,0 0 1,-10 8 0,11-8 0,1 1 0,0-1 1,0 1-1,1 1 0,-1-1 0,1 0 1,0 1-1,0-1 0,0 1 0,1 0 0,0 0 1,0 0-1,0 0 0,0 1 0,1-1 1,0 0-1,0 1 0,1-1 0,-1 1 0,1-1 1,0 1-1,2 8 0,-1-6-16,1 0-1,0 0 1,0 0 0,1 0-1,0-1 1,1 1 0,-1-1-1,2 0 1,-1 0 0,1 0-1,0-1 1,0 1 0,0-1-1,13 10 1,-6-6-28,1-1 0,0 0 0,0-1 0,1 0 0,0-1 0,29 10 0,15-2-53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 14715,'-4'-10'1050,"3"25"-661,0-1-285,-17 187 1184,-30 295 147,45-474-1360,-4 64 288,7-85-353,0 0 0,0 1 0,0-1 0,-1 0 0,1 0 0,0 0 1,0 0-1,1 0 0,-1 0 0,0 0 0,0 1 0,0-1 0,1 0 0,-1 0 0,0 0 0,1 0 1,-1 0-1,1 0 0,0 0 0,-1 0 0,1 0 0,0-1 0,-1 1 0,1 0 0,1 1 0,0-3 1,0 1 0,0-1-1,0 1 1,0-1-1,-1 0 1,1 1 0,0-1-1,-1 0 1,1 0-1,0-1 1,-1 1 0,1 0-1,-1 0 1,0-1-1,1 1 1,1-3 0,66-70 84,134-124-9,-114 130-80,-79 61-9,1 0-1,1 1 1,-1 0 0,1 1 0,0 0 0,18-4 0,-27 8 0,1 0 0,-1 1 0,1-1 0,-1 1 1,1 0-1,-1 0 0,1 0 0,-1 0 0,1 1 0,-1-1 0,1 1 0,-1 0 1,1 0-1,-1 0 0,0 0 0,0 1 0,5 2 0,-5-2-2,-1 1 0,1-1 0,-1 1-1,1-1 1,-1 1 0,0 0 0,0 0 0,0 0 0,-1 0-1,1 1 1,-1-1 0,1 0 0,-1 1 0,1 4-1,0 3-3,-1 1 0,0-1 0,-1 1 0,0-1 0,0 0 0,-1 1 0,-1-1 0,0 0 0,-5 16 0,5-22 12,1-1 11,0 0-1,0-1 1,0 1 0,0 0 0,-1 0 0,0-1 0,0 1-1,0-1 1,0 0 0,0 0 0,-1 0 0,-3 4 0,6-8-8,0 1 0,-1 0 0,1 0 1,0-1-1,-1 1 0,1 0 0,0-1 0,-1 1 1,1 0-1,0-1 0,0 1 0,-1 0 1,1-1-1,0 1 0,0-1 0,0 1 0,-1-1 1,1 1-1,0 0 0,0-1 0,0 1 1,0-1-1,0 1 0,0-1 0,0 1 0,0-1 1,0 1-1,0 0 0,0-1 0,0 1 1,0-1-1,1 0 0,14-144 477,0 10 100,-15 118-488,-1 10-22,1-1 0,1 1 0,-1-1 0,3-8 0,-3 15-58,0 0-1,1 0 0,-1 0 1,0 0-1,1 0 1,-1 0-1,1 0 1,-1 0-1,1 0 0,-1 0 1,1 0-1,0 0 1,-1 1-1,1-1 0,0 0 1,0 0-1,0 0 1,0 1-1,0-1 1,0 1-1,-1-1 0,1 1 1,1-1-1,-1 1 1,0-1-1,0 1 0,0 0 1,0 0-1,0-1 1,0 1-1,0 0 1,0 0-1,2 0 0,81 12-207,-56-7-295,0-1 0,45 0 0,-27-7 220,0-2-78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15307,'-34'18'1161,"-41"30"0,63-39-910,1 0 1,0 1 0,0 0 0,1 1-1,0 0 1,-11 17 0,19-25-180,0 1 0,0-1 0,0 0-1,1 1 1,0-1 0,0 0 0,0 1 0,0 0 0,0-1 0,0 1 0,1 0 0,0-1 0,0 7 0,0-9-54,1 1-1,-1 0 1,1-1 0,-1 1 0,1 0 0,-1-1 0,1 1 0,0-1-1,0 1 1,0-1 0,0 1 0,0-1 0,0 0 0,0 0 0,1 1-1,-1-1 1,0 0 0,1 0 0,-1 0 0,1 0 0,-1 0-1,1-1 1,-1 1 0,1 0 0,0-1 0,-1 1 0,1-1 0,0 0-1,-1 1 1,3-1 0,5 0-21,-1 0-1,1 0 1,-1-1-1,0 0 1,0 0-1,1-1 1,-1 0-1,0-1 1,0 0-1,-1 0 1,1-1-1,8-4 1,11-9-140,46-35 0,49-56-385,-107 101 453,-15 7 76,0 0 0,1 0 0,-1 0 0,0 1 0,0-1 0,1 0 1,-1 0-1,0 0 0,0 0 0,1 0 0,-1 1 0,0-1 0,0 0 0,1 0 0,-1 1 1,0-1-1,0 0 0,0 0 0,1 1 0,-1-1 0,0 0 0,0 0 0,0 1 0,0-1 0,0 0 1,0 1-1,0-1 0,0 0 0,1 1 0,-4 31 197,2-19-135,0-12-62,0 7 58,1 1 0,-1-1 0,1 1 0,1-1 0,-1 1 0,3 10 0,-2-17-46,0 0-1,-1 0 0,1 0 0,0-1 0,0 1 0,0 0 0,1 0 0,-1-1 0,0 1 0,0-1 0,1 1 1,-1-1-1,1 1 0,0-1 0,-1 0 0,1 0 0,0 0 0,0 0 0,0 0 0,-1 0 0,1 0 1,0-1-1,0 1 0,0-1 0,0 1 0,0-1 0,1 0 0,-1 0 0,0 0 0,0 0 0,3 0 1,4-1-13,-1 0 1,1-1 0,0 1 0,-1-2 0,1 1 0,11-6 0,51-29-256,-31 16-18,-36 19 243,3-2-48,0 0-1,-1 1 0,1 0 0,0 1 0,0-1 1,1 1-1,-1 1 0,0-1 0,10 0 1,-16 2 70,0 1 1,0-1-1,0 0 1,0 0-1,0 1 1,-1-1-1,1 1 1,0-1-1,0 0 1,0 1-1,-1 0 1,1-1-1,0 1 1,0-1-1,-1 1 1,1 0-1,-1-1 1,1 1 0,-1 0-1,1 0 1,-1 0-1,1-1 1,-1 1-1,0 0 1,1 0-1,-1 0 1,0 0-1,0 0 1,1 0-1,-1 0 1,0 0-1,0 0 1,0-1-1,0 1 1,0 0-1,-1 0 1,1 1 0,-8 35 174,8-36-161,-10 25 231,6-17-105,1 0 0,0 0-1,0 1 1,-1 14 0,4-23-138,0-1-1,0 0 1,-1 0 0,1 1 0,0-1-1,0 0 1,0 1 0,0-1-1,0 0 1,0 1 0,0-1-1,1 0 1,-1 1 0,0-1-1,0 0 1,0 1 0,0-1 0,0 0-1,0 1 1,1-1 0,-1 0-1,0 0 1,0 1 0,0-1-1,1 0 1,-1 0 0,0 1 0,0-1-1,1 0 1,-1 0 0,0 0-1,0 0 1,1 1 0,-1-1-1,0 0 1,1 0 0,-1 0-1,0 0 1,1 0 0,-1 0 0,0 0-1,1 0 1,-1 0 0,0 0-1,1 0 1,-1 0 0,0 0-1,1 0 1,-1 0 0,0 0 0,1 0-1,-1 0 1,1-1 0,15-8-159,5-8 45,8-5-74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3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33 17604,'-1'-2'-6,"0"0"1,-1 0-1,0 0 0,1 0 1,-1 0-1,0 0 1,0 0-1,0 1 0,0-1 1,0 1-1,0-1 1,-1 1-1,1 0 1,0 0-1,-3-1 0,-1 1 96,1-1 0,-1 1 0,1 1-1,-1-1 1,1 1 0,-10 0 0,-4 2 458,0 1 0,-37 11 1,56-14-547,-7 2 153,-29 10 375,35-12-521,0 1-1,0-1 1,0 0 0,0 1 0,0-1-1,0 1 1,0 0 0,0-1-1,0 1 1,0 0 0,1-1 0,-1 1-1,0 0 1,0 0 0,1 0-1,-1 0 1,1 0 0,-1 0 0,1 0-1,-1 0 1,1 0 0,-1 0-1,1 0 1,0 0 0,0 0 0,-1 0-1,1 1 1,1-1-17,-1 0 0,1 1 0,-1-1 0,1 0 0,0 0 0,-1 0 0,1 0 0,0 0 0,0 0 0,0-1 0,0 1 0,0 0 0,0 0 0,0-1 0,0 1 0,0 0 0,0-1 0,0 1 0,1-1 0,-1 0 0,2 1 0,30 7-138,-28-8 121,10 5-22,0-1 0,-1 2 0,1 0-1,-1 1 1,-1 0 0,1 1 0,22 18-1,-11-9-259,-23-16 283,0 0 0,0 1 1,-1-1-1,1 0 0,0 1 1,-1-1-1,1 1 0,-1-1 1,0 1-1,1 0 0,-1-1 0,0 1 1,0 0-1,0 0 0,0 0 1,-1 0-1,1 0 0,0 2 0,-1-1 33,0-1-1,0 0 0,0 1 0,-1-1 0,1 0 0,-1 1 0,1-1 0,-1 0 0,0 0 0,0 0 0,0 0 0,0 1 0,-1-2 0,1 1 0,0 0 0,-3 2 0,-15 20 380,-1-2-1,-27 24 0,39-38-244,-1-1 0,0 0-1,-1-1 1,1 0 0,-1-1-1,0 0 1,-1 0 0,1-1-1,-13 4 1,20-8-127,1 0 1,-1 1-1,1-1 1,-1 0-1,1 0 1,-1-1-1,1 1 0,-1 0 1,1-1-1,0 0 1,-1 1-1,1-1 0,0 0 1,-1 0-1,1 0 1,-3-2-1,4 2-55,1 1 1,-1-1-1,1 1 0,-1-1 0,1 1 0,-1-1 1,1 1-1,-1-1 0,1 1 0,0-1 1,-1 0-1,1 1 0,0-1 0,0 0 1,-1 1-1,1-1 0,0 0 0,0 1 1,0-1-1,0 0 0,0 0 0,0-1 1,0 1-71,1 0 1,-1 0 0,1-1 0,-1 1-1,1 0 1,0 0 0,0-1 0,-1 1-1,1 0 1,0 0 0,0 0 0,0 0-1,0 0 1,0 0 0,1 1 0,0-2 0,39-19-1083,-9 5 396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16147,'-5'0'1361,"-13"13"-929,-2 4-184,-3 9 568,1 3-224,5 2-232,3 1-80,9-2-336,5-6-224,7-8-288,9-6-176,6-13 568,2-8-88,3-15-144,2-6-152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15203,'-1'6'193,"0"-1"0,0 1 0,-1-1 0,0 1-1,0-1 1,0 0 0,-1 0 0,-4 8 0,-5 12 54,-14 40 151,2 0-1,4 2 1,3 0-1,3 2 0,-11 123 1,28-164-386,-3-27-12,0-1 0,0 0-1,0 0 1,0 0 0,0 0-1,0 0 1,0 0 0,0 1-1,0-1 1,0 0 0,0 0-1,1 0 1,-1 0 0,0 0-1,0 0 1,0 0 0,0 0-1,0 0 1,0 0 0,0 1-1,0-1 1,1 0 0,-1 0-1,0 0 1,0 0 0,0 0-1,0 0 1,0 0-1,0 0 1,0 0 0,1 0-1,-1 0 1,0 0 0,0 0-1,0 0 1,0 0 0,0 0-1,0 0 1,1 0 0,-1 0-1,0 0 1,0 0 0,0 0-1,0 0 1,0-1 0,0 1-1,0 0 1,1 0 0,-1 0-1,0 0 1,0 0 0,8-15-54,3-11-45,-2 0 1,-1 0-1,-1-1 0,-1 0 1,4-55-1,-9 92 133,-1 0-1,2 0 1,-1 0-1,1-1 1,1 1-1,0 0 1,5 12-1,-5-15-12,0-1 0,1 1 0,0-1-1,0 0 1,0 0 0,1-1-1,-1 1 1,1-1 0,1 0-1,-1-1 1,1 1 0,12 7 0,-7-7-45,1 0 0,0 0 0,1-1 1,-1-1-1,1 0 0,-1-1 0,1 0 1,0-1-1,0 0 0,-1-1 0,22-3 1,-21 2-79,0-1 0,0-1 0,0 0 0,-1-1 0,1 0 1,-1-1-1,0 0 0,0-1 0,-1 0 0,1-1 0,12-10 1,-16 8-142,-10 6 236,0 4 32,0-1 0,1 1 0,-1-1 0,1 1 1,-1 0-1,1 0 0,-1 0 0,1 0 0,-1 0 0,-1 1 0,-4 5 133,0 1 0,1-1 0,-1 1 0,-5 11-1,11-17-115,-1 0 0,1 0 0,0 1 0,0-1-1,1 0 1,-1 1 0,0-1 0,1 1 0,0-1-1,-1 5 1,1-6-23,0 0 1,1 0-1,-1 0 0,0 0 0,0 0 0,1 0 0,-1 0 1,1 0-1,-1 0 0,1 0 0,0 0 0,-1 0 1,1 0-1,0 0 0,-1 0 0,1 0 0,0-1 0,0 1 1,0 0-1,0-1 0,0 1 0,0-1 0,0 1 0,1 0 1,1 0-12,1 0 0,-1 0 0,0-1 0,0 1 0,1-1 0,-1 0 0,1 0 0,-1 0 0,0 0 0,1 0 0,-1-1 0,0 1 0,0-1 0,5-2 0,45-19 552,-46 18-571,32-17 76,2-1 19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15651,'2'13'492,"0"1"-1,1 0 0,1-1 1,9 24-1,-12-34-421,1 1 1,0 0-1,1-1 0,-1 0 1,1 0-1,-1 0 0,1 0 1,0 0-1,0 0 1,0-1-1,1 1 0,-1-1 1,1 0-1,-1 0 0,1 0 1,-1-1-1,1 1 0,0-1 1,0 0-1,7 2 1,2-2-88,-1-1 0,1 1 0,-1-2 0,1 0 0,-1 0 0,0-1 0,0-1 0,0 0 0,0-1 0,0 0 0,0-1 0,-1 0 0,0 0 0,0-1 1,-1-1-1,1 0 0,-1-1 0,-1 0 0,0 0 0,0-1 0,0 0 0,9-14 0,-15 19-22,0-1-1,-1 0 1,0 1-1,0-1 0,0 0 1,-1 0-1,0 0 1,0-1-1,0 1 1,0-8-1,-1 12 61,0-1 0,0 1 0,0-1 0,0 1 0,0 0 0,0-1 0,0 1 0,0 0 0,-1-1 0,1 1 0,-1 0 0,1 0 0,-1-1 0,1 1 0,-1 0 0,0 0 0,0 0 0,1 0 0,-1 0 0,0 0 0,0 0 0,0 0 0,0 0 0,0 0 0,0 0 0,0 0 0,-1 1 0,1-1 0,0 1 0,0-1 0,-1 1 0,1-1 0,0 1 0,0-1 0,-1 1 0,1 0 0,0 0 1,-1 0-1,1 0 0,-1 0 0,1 0 0,0 0 0,-3 1 0,3-1 23,-1 1 1,1-1 0,-1 1 0,0 0-1,1-1 1,-1 1 0,1 0 0,-1 0-1,1 0 1,0 0 0,-1 0 0,1 1-1,0-1 1,0 0 0,0 1 0,0-1-1,0 0 1,0 1 0,0-1 0,0 1-1,1-1 1,-1 1 0,0 0 0,1-1-1,-1 4 1,-1 3 5,1-1 0,0 1 0,1 0 0,0 9 0,1-8-41,0 0 0,1-1 0,0 1 1,0-1-1,1 0 0,1 0 0,-1 0 0,1 0 0,0 0 0,1-1 0,0 0 0,0 0 0,1 0 0,-1-1 0,13 11 0,-13-12-3,1 0-1,0 0 1,0-1-1,0 1 1,0-1-1,1-1 1,0 1-1,-1-1 1,2 0-1,-1-1 1,0 0-1,0 0 1,1-1-1,-1 1 1,1-1-1,-1-1 1,1 0-1,9-1 1,-13 1-20,0-1 0,0 0 1,0-1-1,0 1 0,0-1 0,0 1 1,-1-1-1,1 0 0,-1-1 1,1 1-1,-1-1 0,0 1 1,0-1-1,0 0 0,0 0 1,0 0-1,-1-1 0,0 1 1,1-1-1,-1 1 0,0-1 0,-1 0 1,1 0-1,-1 1 0,2-6 1,-1-2-54,0 1 0,0-1 0,-1 0 0,-1 0 0,0 0 1,0 0-1,-1 1 0,-3-17 0,-8-18-136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 16892,'-27'-4'1912,"10"0"-1184,10-3 2313,15 4-2721,11 3-160,1 3-104,-1-3-160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14347,'-1'2'79,"-1"-1"-1,1 1 1,-1-1 0,1 1-1,0 0 1,0-1 0,0 1-1,0 0 1,0 0 0,0 0-1,1 0 1,-1 0 0,0 0-1,1 3 1,0-5-93,0 1 0,0-1 0,0 1 0,0-1 1,1 1-1,-1-1 0,0 1 0,0-1 0,0 0 0,1 1 1,-1-1-1,0 1 0,1-1 0,-1 0 0,0 1 0,1-1 0,-1 0 1,1 0-1,-1 1 0,0-1 0,1 0 0,0 1 0,20 2-301,-14-3 357,1 2 0,-1-1 1,0 1-1,1 0 0,-1 0 1,0 1-1,0 0 1,-1 0-1,1 1 0,-1 0 1,0 0-1,0 0 1,0 1-1,0 0 0,-1 0 1,1 1-1,-2-1 0,1 1 1,0 0-1,-1 0 1,0 1-1,3 8 0,-6-13-7,0 0-1,0 0 1,-1 0-1,1 0 1,-1 0-1,1 1 0,-1-1 1,0 0-1,0 0 1,0 1-1,0-1 1,-1 0-1,1 0 1,-1 0-1,1 1 0,-1-1 1,1 0-1,-1 0 1,0 0-1,-1 2 1,-1-1 54,1 1 1,-1-1-1,0 0 1,0 0 0,0-1-1,0 1 1,0 0 0,-1-1-1,1 0 1,-6 3-1,1-1-5,1-1 0,-1 0 0,0 0-1,-1-1 1,1 0 0,0-1-1,-1 1 1,1-1 0,-1-1 0,-10 0-1,17 0-82,0-1-1,0 1 1,-1-1-1,1 0 0,0 1 1,0-1-1,0 0 1,0 0-1,0 0 0,0 0 1,0-1-1,1 1 1,-1 0-1,0-1 1,-2-2-1,-7-12-140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15779,'65'-17'1353,"11"-5"-961,9 3-152,26-19 344,27 0-224,5 3 88,-4 7-168,-18 5-176,-10-4-64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82 12731,'26'-44'1496,"-2"18"-896,-5 15-216,-14 29 793,-5 18-177,-11 24-288,-6 15-208,-2 24-296,2 5-64,-2 4 0,5-9-48,4-18-208,3-8-216,-1-15 280,-3-14-16,-12-28-56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14003,'16'-23'194,"1"0"0,1 2 1,1 0-1,1 1 0,1 0 0,0 2 0,1 1 0,1 1 1,1 0-1,0 2 0,1 1 0,1 1 0,0 1 0,0 1 1,1 2-1,0 0 0,0 2 0,1 1 0,32-2 0,-48 7-164,0-1-1,0 2 0,0 0 0,0 0 0,0 1 1,0 0-1,-1 1 0,1 1 0,18 7 0,-25-8-19,-1-1 0,1 1 0,0 0 0,-1 1 0,1-1-1,-1 1 1,0 0 0,0 0 0,-1 0 0,1 0 0,-1 1 0,0-1 0,0 1-1,0 0 1,-1 0 0,0 0 0,0 0 0,0 0 0,0 0 0,-1 1 0,0-1-1,1 11 1,-2-7 25,0-1 0,0 1 0,-1-1 0,0 1-1,-1-1 1,0 0 0,0 1 0,0-1 0,-8 14 0,4-9 43,-2 0 0,1-1 1,-2 0-1,0-1 1,-12 14-1,-3-2 144,-2 0 0,0-2 1,-1-1-1,-34 19 0,46-30-184,1-1-1,-1 0 1,-1-1-1,1-1 1,-19 5-1,23-9 656,11-4-225,20-9-210,10-2-88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11450,'-1'19'631,"-1"-1"-1,0 1 1,-1-1-1,-7 25 1,-30 68 1556,13-39-569,11-25-463,-15 70 0,31-114-1114,-1-1 1,1 1-1,0-1 1,0 1-1,0-1 1,0 1-1,0-1 1,0 1-1,1-1 1,-1 1-1,1-1 1,0 1-1,2 3 1,-3-5-35,0-1 0,0 0 0,0 0 0,1 1 0,-1-1 0,0 0 1,1 1-1,-1-1 0,0 0 0,0 0 0,1 0 0,-1 0 0,0 1 1,1-1-1,-1 0 0,0 0 0,1 0 0,-1 0 0,0 0 0,1 0 0,-1 0 1,0 0-1,1 0 0,-1 0 0,1 0 0,-1 0 0,0 0 0,1 0 1,-1 0-1,0 0 0,1 0 0,0-1 3,1 0 0,-1 0 0,0 0 0,1 0 0,-1 0 0,0 0 0,0-1 0,0 1 0,0 0 0,0 0 0,1-3 0,5-10 38,0 0-1,-1 0 1,0 0-1,-1-1 1,4-25-1,-2 3 17,1-46 1,-7-94 7,-1 170-72,0 6-7,-1-1 0,1 0 0,0 0 0,0 1 0,0-1-1,1 0 1,-1 0 0,0 1 0,1-1 0,-1 0 0,1 0 0,-1 1 0,1-1 0,0 1 0,0-1 0,1-2 0,-1 4-7,1-1-1,-1 0 1,1 0 0,-1 1-1,1-1 1,0 1 0,-1-1-1,1 1 1,-1 0 0,1 0 0,0 0-1,-1 0 1,1 0 0,0 0-1,-1 0 1,1 0 0,2 1-1,28 3-517,126 10-1367,-111-14 1427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16027,'-19'5'340,"0"1"-1,0 1 1,1 1-1,0 0 1,1 2-1,0 0 1,0 0-1,-22 20 0,32-24-259,0 0 0,1 0 0,0 0-1,0 1 1,0 0 0,1 1-1,0-1 1,0 1 0,1 0 0,0 0-1,0 0 1,1 0 0,0 1-1,1 0 1,0-1 0,0 1 0,1 0-1,0 0 1,0 0 0,2 14-1,-1-19-69,0 0-1,1 0 0,0 0 0,0 0 1,0 0-1,1 0 0,-1-1 0,1 1 0,0 0 1,0-1-1,0 0 0,0 1 0,1-1 1,-1 0-1,1 0 0,0 0 0,0 0 0,0-1 1,0 1-1,1-1 0,-1 0 0,0 0 1,1 0-1,0 0 0,-1-1 0,1 1 0,0-1 1,0 0-1,0 0 0,0-1 0,5 1 1,2 0-8,-1-1 1,0 0 0,1 0 0,-1-2 0,0 1 0,1-1 0,-1 0-1,0-1 1,0-1 0,-1 1 0,14-8 0,-5 1 2,1-1 0,-1-1 0,-1-1 0,-1-1 0,1 0 1,-2-1-1,0-1 0,-1 0 0,-1-1 0,0 0 0,12-24 0,-23 38-5,-1 1 0,0-1 0,0 1 0,0-1 1,-1 1-1,1-1 0,-1 0 0,1 1 0,-1-1 0,0 0 0,0 1 0,0-1 0,0 0 0,-1-4 0,1 6 0,-1 1 0,1-1 0,0 1 0,0-1 1,-1 1-1,1-1 0,0 1 0,-1 0 0,1-1 0,0 1 0,-1-1 0,1 1 0,-1 0 0,1-1 0,-1 1 0,1 0 0,-1-1 0,1 1 0,-1 0 0,1 0 0,-1-1 0,1 1 0,-1 0 1,1 0-1,-2 0 0,0 0 0,0 0 1,0 0-1,0 1 1,0-1-1,1 1 1,-1-1-1,0 1 1,0 0-1,1 0 1,-1 0-1,0 0 1,-1 1 0,-5 4-1,0 1 0,1-1 0,0 1 0,0 1 1,1 0-1,-1 0 0,2 0 0,-1 0 1,1 1-1,-7 16 0,8-16 0,1-1 1,0 1-1,0-1 0,1 1 1,0 0-1,1 0 0,0 0 1,0 0-1,1 0 0,0 0 1,0 0-1,3 12 0,-2-18-19,-1 0 1,1 0-1,0 0 0,0 0 0,0 0 1,1 0-1,-1 0 0,1-1 0,-1 1 0,1-1 1,0 1-1,0-1 0,0 1 0,0-1 1,1 0-1,-1 0 0,1 0 0,-1 0 0,1-1 1,0 1-1,-1-1 0,1 1 0,0-1 1,0 0-1,0 0 0,0 0 0,0-1 0,0 1 1,0-1-1,6 1 0,-1-2-55,0 0-1,-1 0 1,1 0 0,0-1-1,-1 0 1,1 0-1,-1-1 1,1 0-1,-1 0 1,0-1 0,6-5-1,38-28-166,4-10-74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 17284,'0'-1'60,"0"0"0,-1 0 0,1 0 1,0 1-1,0-1 0,0 0 0,-1 0 1,1 1-1,0-1 0,-1 0 0,1 0 1,0 1-1,-1-1 0,1 0 0,-1 1 1,1-1-1,-2 0 0,2 1-39,0 0 1,-1-1-1,1 1 0,-1 0 1,1 0-1,-1 0 0,1 0 1,0 0-1,-1 0 0,1 0 1,-1 0-1,1 0 0,-1 0 1,1 0-1,-1 0 0,1 0 0,0 0 1,-1 1-1,1-1 0,-1 0 1,1 0-1,0 0 0,-1 1 1,-2 1 31,0 1 1,0-1 0,0 1 0,0 0-1,1 0 1,-1 0 0,-3 6-1,-8 16 306,1 0 0,1 1 0,-14 46 0,-14 89 1,-3 143-170,17-108-134,19-135-15,-15 71 154,21-130-118,0-5-27,0-12-5,0-21-22,16-399-127,-15 431 102,4-31-79,-4 35 80,0 0 0,0 0-1,0-1 1,0 1 0,0 0-1,0 0 1,0 0 0,0 0-1,0-1 1,0 1-1,0 0 1,1 0 0,-1 0-1,0 0 1,0-1 0,0 1-1,0 0 1,0 0 0,1 0-1,-1 0 1,0 0 0,0 0-1,0-1 1,1 1-1,-1 0 1,0 0 0,0 0-1,0 0 1,1 0 0,-1 0-1,0 0 1,0 0 0,0 0-1,1 0 1,-1 0-1,0 0 1,0 0 0,0 0-1,1 0 1,11 14-41,-3 1 24,6 10-3,19 22 0,-30-41 21,1-1 0,-1 0 0,1 0-1,0 0 1,0-1 0,1 0 0,-1 0 0,1 0 0,0-1 0,7 4 0,-10-7 2,-1 1-1,1 0 1,0-1 0,0 0 0,-1 1-1,1-1 1,0 0 0,0 0 0,-1-1 0,1 1-1,0-1 1,0 1 0,-1-1 0,1 0-1,0 0 1,-1 0 0,4-2 0,4-3-1,0-1 1,18-14 0,4-4 6,-21 18-11,0 1-1,1 1 1,0-1 0,0 2-1,0 0 1,0 0-1,1 1 1,18-2 0,-25 4 5,0 0 1,1-1 0,-1 0 0,0 0 0,0 0-1,0-1 1,0 0 0,0 0 0,-1 0 0,11-8 0,-14 9-2,0 0 0,0 0 0,0 0 0,0 0 0,0 0 0,0-1 0,-1 1 0,1 0 0,-1-1 0,1 0 0,-1 1 0,0-1 1,0 0-1,0 1 0,0-1 0,-1 0 0,1 0 0,-1 0 0,0 1 0,1-1 0,-1 0 0,-1 0 0,1 0 0,0 0 0,-1 0 1,0-3-1,0 5-2,1 0 0,0 0 1,-1 0-1,1-1 1,-1 1-1,1 0 1,-1 0-1,0 0 1,1 1-1,-1-1 0,0 0 1,0 0-1,1 0 1,-1 0-1,0 1 1,0-1-1,0 0 1,0 1-1,0-1 0,0 1 1,0-1-1,0 1 1,-2-1-1,1 1 0,0 0-1,-1 0 1,1 0 0,0 0-1,0 0 1,0 1-1,-1-1 1,1 0-1,0 1 1,0 0 0,-3 1-1,-1 1-1,-1 0 0,2 1 1,-1-1-1,0 1 0,1 1 0,0-1 0,-6 6 0,2 1 0,1 1-1,0 0 1,1 0 0,0 0-1,1 1 1,-9 27-1,12-34 5,1 1-1,1-1 1,-1 1-1,1-1 1,0 1 0,1 0-1,-1 0 1,1 0-1,1-1 1,-1 1-1,1 0 1,0 0-1,1-1 1,-1 1-1,1-1 1,5 11 0,-4-13-2,0 0 1,0-1 0,0 1-1,0-1 1,1 0 0,-1 0-1,1 0 1,0 0 0,0-1-1,0 1 1,0-1 0,0 0-1,0 0 1,1-1 0,-1 1-1,0-1 1,1 0 0,0 0-1,-1-1 1,1 1 0,-1-1 0,9 0-1,4-1-21,-1-1-1,1 0 1,-1-2-1,32-9 1,60-30-123,-31 10-12,-74 32 149,0 0-1,0 0 0,1 0 1,-1 0-1,0 0 0,1 0 1,-1 1-1,1 0 0,4 0 1,-8 0 8,1 0 0,-1 0-1,0 0 1,1 0 0,-1 1 0,1-1 0,-1 0 0,1 0 0,-1 1 0,0-1 0,1 0 0,-1 0 0,1 1 0,-1-1 0,0 0 0,1 1 0,-1-1 0,0 1 0,0-1-1,1 0 1,-1 1 0,0-1 0,0 1 0,0-1 0,1 1 0,-1 1 5,0-1-1,0 1 1,0 0 0,0-1-1,0 1 1,0-1 0,-1 1-1,1 0 1,-1-1 0,1 1-1,-2 1 1,-19 46 159,59-115-212,-24 25-133,-10 27 26,2 0 0,6-14-1,-11 27 144,-1 0-1,1 1 0,-1-1 0,1 1 1,-1-1-1,1 1 0,0-1 0,-1 1 1,1-1-1,0 1 0,-1-1 0,1 1 0,0 0 1,-1-1-1,1 1 0,0 0 0,0 0 1,0-1-1,-1 1 0,1 0 0,0 0 1,0 0-1,0 0 0,-1 0 0,1 0 1,0 0-1,1 1 0,27 8-28,-13-3 17,5-2-25,0-2 0,1 0-1,-1 0 1,0-2 0,1-1 0,-1-1 0,0-1 0,0 0 0,0-2 0,0 0 0,-1-1 0,0-2 0,37-18 0,-51 23-11,-3 2 21,0 0 0,0-1 1,0 1-1,-1-1 1,1 0-1,0 0 1,-1 0-1,0 0 1,1 0-1,2-4 1,-12 13 93,4-4 19,0 1 0,0-1 0,0 1 0,0 0 0,-3 5 0,5-8-55,1 0 0,0 0 0,-1 0 0,1 0 0,0 0 0,-1 0 0,1 0-1,0 0 1,0 0 0,0 0 0,0 0 0,0 0 0,0 0 0,0 0 0,0 0 0,0 0 0,0 0 0,1 0 0,-1 0 0,0 0 0,1 0 0,-1 0 0,1 0-1,-1 0 1,1 0 0,-1 0 0,1 0 0,0-1 0,-1 1 0,1 0 0,0 0 0,1 0 0,2 1-6,-1 1-1,1-1 1,0-1-1,0 1 1,0 0 0,0-1-1,0 0 1,0 0 0,0 0-1,0-1 1,6 1-1,50-2-604,-44 0 369,21 0-734,1-2 1,0-1 0,-1-2-1,0-2 1,-1-2 0,1-1-1,52-24 1,-35 8-2496,52-23 4024,-91 44 129,0 1-1,1 0 0,-1 1 0,32-4 0,-42 7-413,-1 1 1,0 0-1,0 0 0,0 1 0,0-1 0,0 1 0,0 0 0,0 0 0,4 1 1,-7-1-237,0-1 1,-1 0 0,1 1 0,0-1 0,-1 1 0,1-1 0,-1 1 0,1-1 0,0 1 0,-1-1 0,1 1 0,-1-1 0,0 1 0,1 0-1,-1-1 1,1 1 0,-1 0 0,0 0 0,0-1 0,1 2 0,-1 0-10,0-1-1,0 1 1,0-1 0,-1 0-1,1 1 1,0-1-1,-1 1 1,1-1 0,-1 0-1,1 0 1,-1 1-1,0-1 1,1 0 0,-1 0-1,-1 2 1,-13 15 613,-1-1-1,-33 29 1,35-35-349,1 1-1,0 0 0,1 1 1,1 0-1,0 1 1,-14 23-1,24-35-274,0 0 1,0 0-1,0 0 0,0 0 0,0 0 1,0 0-1,1 0 0,-1 1 0,1-1 0,0 0 1,-1 0-1,1 1 0,0-1 0,0 0 1,1 0-1,-1 1 0,0-1 0,2 3 1,-1-3-18,0 0 1,0 0 0,0 0 0,1-1 0,-1 1 0,1-1 0,-1 1-1,1-1 1,-1 1 0,1-1 0,0 0 0,0 0 0,0 0 0,0 0-1,0 0 1,2 0 0,8 3-4,0-1-1,0-1 0,1 0 1,-1-1-1,17 0 0,2 0-272,1-2 0,50-8 0,-67 7 85,-1-2 0,1 1-1,-1-2 1,0 0 0,0 0-1,-1-2 1,23-13 0,-16 2-262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 13107,'-24'-2'1472,"10"2"-824,8 0-264,19 0 1257,10 2-881,20 3-216,4-2-128,9-1 1440,3-2-1599,7 0 103,-3-1 104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5 156 12971,'0'1'105,"-1"-1"1,1 1 0,-1 0-1,1 0 1,-1 0-1,1 0 1,0-1 0,-1 1-1,1 0 1,0 0-1,0 0 1,0 0 0,0 0-1,0 0 1,0 0-1,0 0 1,0 0 0,0-1-1,0 1 1,0 0-1,1 0 1,-1 0 0,0 0-1,1 0 1,-1 1-1,1-2 10,0 1 0,0 0 0,0-1 0,0 1 0,0-1 0,0 1 0,0-1 0,0 0 0,0 1 0,0-1 0,1 0 0,-1 0 0,0 1-1,0-1 1,0 0 0,0 0 0,2-1 0,4 1 173,1-1-1,0-1 1,-1 1-1,15-6 1,-5 0-191,-1-1 1,0 0 0,27-18-1,-37 21-124,0 1-1,0-1 1,-1 0-1,0 0 1,1-1-1,-2 0 1,1 0-1,-1 0 0,0 0 1,0-1-1,5-11 1,-8 17 17,-1-1 0,1 1 1,-1-1-1,1 1 0,-1-1 0,0 0 1,0 1-1,1-1 0,-1 1 0,0-1 1,-1 1-1,1-1 0,0 0 0,0 1 1,-1-1-1,1 1 0,0-1 0,-1 1 1,-1-3-1,1 3 18,0 0 0,0 0 0,0 0 0,0 0-1,0 0 1,0 0 0,0 1 0,0-1 0,-1 0 0,1 1 0,0-1 0,0 1-1,-1-1 1,1 1 0,-1 0 0,1-1 0,-3 1 0,0 0 67,-1 0 1,0 0-1,0 0 1,1 1 0,-1 0-1,0 0 1,1 0-1,-1 0 1,1 1-1,0-1 1,-8 5-1,8-3 31,0 0 0,0 1-1,0-1 1,0 1 0,0 0-1,1-1 1,0 2-1,0-1 1,0 0 0,0 1-1,1-1 1,0 1 0,-3 7-1,4-10-66,0 0-1,1 1 1,-1-1-1,1 0 1,0 1-1,0-1 1,0 1-1,0-1 0,0 1 1,0-1-1,0 1 1,1-1-1,-1 0 1,1 1-1,0-1 1,0 0-1,0 1 1,0-1-1,0 0 0,0 0 1,1 0-1,-1 0 1,1 0-1,-1 0 1,1 0-1,0-1 1,-1 1-1,1 0 1,0-1-1,4 2 1,3 2-84,1-1 0,0 0 0,0 0 0,0-1 0,1 0 0,-1-1 0,1 0 0,0-1 0,-1 0 0,15-1 0,18-2-502,48-8 1,-87 10 523,117-23-906,-74 13 477,86-8 0,-130 17 503,-1 1 0,1 0 0,-1 0 0,1 0 0,0 0 0,-1 1 0,1-1 0,-1 1 0,1-1 0,-1 1 0,0 0 0,1 0 0,3 2 0,-5-1 8,0-1 0,0 0 0,0 0 0,0 0 0,-1 0 0,1 1 0,0-1-1,-1 0 1,1 1 0,-1-1 0,1 0 0,-1 1 0,0-1 0,1 0 0,-1 1 0,0-1 0,0 1 0,0-1 0,0 1 0,0-1 0,-1 1 0,1-1 0,-1 3 0,1-4-42,-2 7 210,1 0-1,0 0 1,0 0 0,1 0-1,0 0 1,1 11 0,-1-17-227,1 1 1,0 0 0,-1-1 0,1 1 0,0 0-1,0-1 1,0 1 0,0-1 0,0 1-1,0-1 1,0 0 0,0 1 0,0-1-1,1 0 1,-1 0 0,1 0 0,-1 0-1,1 0 1,-1 0 0,1 0 0,-1-1-1,1 1 1,0 0 0,0-1 0,-1 1-1,1-1 1,0 0 0,0 0 0,-1 1-1,1-1 1,2-1 0,6 1-277,-1 0 0,0-1 0,1 0 0,-1 0 0,0-1 1,0-1-1,1 0 0,-2 0 0,1 0 0,0-1 0,-1-1 0,0 1 0,0-1 0,0-1 0,0 1 1,12-14-1,-19 19 258,-1 0 0,0 0 1,0 0-1,1-1 0,-1 1 0,0 0 1,0 0-1,0 0 0,1-1 1,-1 1-1,0 0 0,0 0 1,0 0-1,0-1 0,0 1 1,1 0-1,-1 0 0,0-1 1,0 1-1,0 0 0,0-1 0,0 1 1,0 0-1,0 0 0,0-1 1,0 1-1,0 0 0,0 0 1,0-1-1,0 1 0,0 0 1,0-1-1,0 1 0,0 0 1,-1 0-1,1-1 0,0 1 1,0 0-1,-10-2 489,7 1-418,-7-1 78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15963,'26'14'1289,"9"-9"-985,-4-10-104,6-3 2480,4-5-2240,2-4-47,0-1 79</inkml:trace>
  <inkml:trace contextRef="#ctx0" brushRef="#br0" timeOffset="1">446 65 16211,'-4'20'1313,"2"-16"-849,12-15-88,1-9 40,3-8-112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5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0 10194,'1'0'26,"0"1"0,-1-1 1,1 0-1,-1 0 0,1 1 0,-1-1 0,1 0 0,-1 1 0,1-1 0,-1 0 1,0 1-1,1-1 0,-1 0 0,1 1 0,-1-1 0,0 1 0,1-1 0,-1 1 1,0-1-1,1 1 0,-1-1 0,0 1 0,0 0 0,0-1 0,0 1 0,1-1 1,-1 1-1,0-1 0,0 1 0,0 0 0,0-1 0,0 1 0,0-1 0,-1 1 1,1-1-1,0 1 0,0 0 0,0-1 0,0 1 0,-1-1 0,1 1 0,0-1 1,-1 1-1,1-1 0,0 1 0,-1 0 0,-19 27 235,19-27-229,-104 121 1745,-41 50-56,70-76-1113,-71 85 244,112-141-851,-3-1 0,-52 41 0,75-69-76,-7 5-826,21-14 270,12-7-19,1-1 322,0-2-1,0 0 1,-1 0-1,0-1 1,17-18-1,15-20-68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15219,'1'2'73,"0"-1"0,0 1 0,0 0 0,0-1 0,0 1 0,0 0 0,-1-1 1,1 1-1,-1 0 0,1 0 0,-1 0 0,0 0 0,0-1 0,1 1 0,-2 0 0,1 0 0,0 0 0,0 0 0,0 0 0,-1 1 0,0 7 108,-13 182 1459,-2 110-603,15-295-998,2 1 1,-1-1-1,1 0 0,0 1 1,0-1-1,1 0 1,4 12-1,-5-18-29,-1 0 0,1 0 1,0 0-1,-1 1 0,1-1 0,0-1 0,0 1 0,0 0 0,-1 0 1,1 0-1,0 0 0,0-1 0,0 1 0,1 0 0,-1-1 0,0 1 1,0-1-1,0 1 0,0-1 0,2 1 0,0-1 3,-1 0 0,1 0 0,-1-1 0,1 1 0,-1-1-1,0 1 1,1-1 0,-1 0 0,0 0 0,1 0 0,-1 0 0,0 0 0,0 0-1,3-2 1,11-9 61,1-1 0,-2 0-1,0-1 1,23-28-1,47-71 219,-60 78-246,-2-1-1,-1-1 0,-2 0 0,21-56 0,-34 62-178,-7 30 91,1 0 0,-1 0 0,0 0 0,0 0 0,0 0 0,0 0 0,0 0 0,0 0 0,0 1 0,0-1 0,0 0 0,0 0 0,0 0 0,-1 0 0,1 0 0,0 0 0,-1 0 0,1 1 0,0-1 0,-1 0 0,1 0 1,-1 1-1,0-1 0,1 0 0,-1 0 0,1 1 0,-2-2 0,1 2 6,1 0 0,-1 0 0,0 0 0,1 0 1,-1 0-1,1 0 0,-1 0 0,1 0 0,-1 0 0,1 0 1,-1 0-1,1 0 0,-1 0 0,0 0 0,1 1 1,-1-1-1,1 0 0,-1 0 0,1 1 0,0-1 1,-1 0-1,1 1 0,-1-1 0,1 0 0,-1 1 0,1-1 1,0 1-1,-1-1 0,1 0 0,-1 1 0,-7 18-468,2 0-43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49 12163,'11'-10'425,"-7"5"-305,2 0 1,-1 1-1,1 0 0,-1 0 1,1 0-1,0 0 0,0 1 1,8-3-1,-14 6-97,0 0 0,1 0 0,-1 1-1,0-1 1,1 0 0,-1 0 0,0 0 0,1 1 0,-1-1 0,0 0 0,0 0 0,1 1-1,-1-1 1,0 0 0,0 1 0,1-1 0,-1 0 0,0 1 0,0-1 0,0 0 0,0 1-1,0-1 1,1 0 0,-1 1 0,0-1 0,0 1 0,0-1 0,0 0 0,0 1 0,0-1-1,0 0 1,0 1 0,0-1 0,-1 1 0,1-1 0,0 0 0,0 1 0,0-1 0,0 0-1,0 1 1,-1 0 0,-4 20 136,5-20-119,-14 56 360,-9 98-1,9 60-3,14-201-402,-4 66-112,4-1 0,12 95 0,-12-173 121,0-1 0,0 0 0,0 0 0,0 1 0,0-1 0,-1 0 0,1 0 0,0 1 0,0-1 0,0 0 0,0 0 0,0 1 0,-1-1 0,1 0 0,0 0 0,0 0 0,0 1 0,-1-1 0,1 0 0,0 0 0,0 0 0,0 0 0,-1 1 0,1-1 0,0 0 0,-1 0 0,1 0 0,0 0 0,0 0 0,-1 0 0,1 0 0,0 0 0,0 0 0,-1 0 0,1 0 0,0 0 0,-1 0 0,1 0 0,0 0 0,0 0 0,-1 0 0,1 0 0,0 0 0,0-1 0,-1 1 0,1 0 0,0 0 0,-1 0 0,-30-21-8,22 14-21,-20-16-57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5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49 12315,'-20'-20'1272,"7"7"-760,4 3-216,10 5 552,8 5-128,11 4-231,6 3-105,13 0-192,7 2-96,9-2-264,6 2-136,5-5 576,1-3-312,-3-4-8,-2-12-48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5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13819,'-5'12'896,"-2"21"-800,-1 10-32,-2 18 184,0 7-112,0 8-72,-1 2-8,2-3 0,2-5 0,0-11 8,0-9-64,1-14-208,-3-10-16,-2-18 192,-2-5-56,-6-11-16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49 123 14323,'3'-4'103,"-1"-1"-1,1 1 0,0-1 1,0 1-1,0 0 1,1 0-1,0 0 1,-1 1-1,1-1 1,1 1-1,-1 0 1,0 0-1,1 1 0,-1-1 1,1 1-1,10-4 1,8-1 68,1 0 1,32-5 0,-38 9 21,43-9-178,1 3 0,0 3 0,0 3 0,88 6 0,-144-3-48,-1 1-1,1 0 1,-1 0 0,1 0 0,-1 1 0,1 0 0,6 3 0,-10-4 28,-1 0 0,1 0 1,-1 0-1,0 0 0,0 0 0,1 0 0,-1 1 0,0-1 0,0 0 1,0 1-1,0-1 0,0 1 0,-1-1 0,1 1 0,0-1 0,-1 1 1,1-1-1,-1 1 0,0 0 0,1-1 0,-1 1 0,0 0 0,0-1 1,0 1-1,0 0 0,0-1 0,0 1 0,-1 2 0,-4 15 55,-1-1 0,0 1 0,-1-1 0,-18 32 0,-7 17 154,26-53-163,2-5-71,0 0 0,1 0 0,0 0 1,-2 13-1,4-20-2,1 0-1,0 0 1,0 0 0,0 1 0,0-1-1,0 0 1,0 0 0,1 0 0,-1 0-1,1 0 1,-1 0 0,1-1 0,0 1-1,-1 0 1,1 0 0,0 0-1,0-1 1,1 1 0,-1 0 0,0-1-1,1 1 1,-1-1 0,0 1 0,1-1-1,0 0 1,2 2 0,10 4-292,0 0 0,1-1 0,24 6 0,-23-7 133,0 0-1,0 1 0,19 10 0,-31-13 173,1-1-1,-1 2 1,0-1-1,1 0 0,-2 1 1,1-1-1,0 1 1,-1 0-1,1 1 0,-1-1 1,0 0-1,-1 1 0,1 0 1,2 8-1,-3-8 56,-1 0-1,-1 1 0,1-1 1,-1 0-1,1 1 0,-1-1 1,-1 0-1,1 1 0,-1-1 1,0 0-1,0 1 0,-1-1 1,0 0-1,1 0 0,-2 0 1,1 0-1,-1 0 0,-3 5 1,-7 10 284,-2 0-1,-27 29 1,38-43-246,-19 18 232,0 0 0,-2-2 1,0-1-1,-1 0 1,-1-2-1,-1-2 0,-38 19 1,52-29-244,-1-1 0,0 0 1,-1-1-1,1 0 0,-1-2 1,0 0-1,0-1 0,0 0 1,0-1-1,0-1 0,-1 0 0,1-2 1,0 0-1,0 0 0,0-2 1,-26-8-1,23 4-1,1-1-1,1-1 1,-1 0-1,1-1 1,1-1-1,0 0 1,1-2 0,0 0-1,1 0 1,1-1-1,-15-22 1,15 16-85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5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 12603,'1'-1'47,"0"1"1,0 0 0,0-1 0,0 1-1,-1 0 1,1 0 0,0 0-1,0 0 1,0 0 0,0 0 0,0 0-1,0 0 1,0 0 0,0 0-1,-1 1 1,1-1 0,0 0 0,1 1-1,-1 0-27,-1 0-1,1 0 1,-1 0 0,0 0-1,1 0 1,-1 0-1,0 0 1,0 0-1,0 0 1,0 0-1,0 0 1,0 0-1,0 0 1,0 0 0,0 0-1,0 0 1,-1 0-1,1 0 1,-1 1-1,-42 157 1276,-65 488 13,50-270-1039,-178 1214-127,228-1526-149,-42 300-32,48-356 36,1-3-20,0 1-1,0-1 1,-1 0 0,1 0-1,-2 0 1,1 0 0,-1 0-1,1 0 1,-5 5 0,6-11 53,1 1 0,0-1 0,0 0 0,0 0 0,-1 0 1,1 0-1,0 1 0,0-1 0,-1 0 0,1 0 0,0 0 1,0 0-1,-1 0 0,1 0 0,0 0 0,0 0 0,-1 0 1,1 0-1,0 0 0,0 0 0,-1 0 0,1 0 0,0 0 1,-1 0-1,1 0 0,0 0 0,0 0 0,-1 0 0,1 0 1,0-1-1,0 1 0,0 0 0,-1 0 0,1 0 0,0 0 1,0-1-1,0 1 0,-1 0 0,1 0 0,0 0 0,0-1 1,0 1-1,-1-1 0,-5-8 410,2-6-207,0-7 99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4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13699,'6'-4'239,"1"1"1,0 0-1,0 0 1,0 1-1,1 0 1,-1 1-1,1-1 1,-1 1-1,14 0 1,2-1-13,271-9 214,0 25-325,-168-7-96,638-5-289,-469-31 210,66-4 211,-279 30-70,0 4 1,115 15-1,92 37 95,37 6 0,-264-52-112,0-2 0,1-3 0,81-9-1,-121 5-24,0 1-239,1-2 0,-1-1 0,1 0 0,43-16 1,-53 11 14,-8-2-81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1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12 104 17404,'-4'19'1249,"1"7"-1095,0 0 0,1 0 1,3 37-1,0-49-153,1-1 1,0 0-1,0 1 1,2-1 0,0 0-1,0-1 1,1 1 0,10 18-1,-14-29 1,0 0 1,0 0-1,1-1 0,-1 1 0,1 0 1,0-1-1,-1 1 0,1-1 1,0 1-1,0-1 0,0 0 0,0 0 1,0 1-1,0-2 0,0 1 0,0 0 1,0 0-1,0-1 0,1 1 0,-1-1 1,0 1-1,1-1 0,-1 0 1,0 0-1,0 0 0,1-1 0,-1 1 1,0 0-1,0-1 0,1 1 0,-1-1 1,0 0-1,0 0 0,0 0 0,3-2 1,6-3 44,0 0 0,0-1 1,-1-1-1,0 0 0,11-11 1,39-41 524,-3-3 0,-3-2 1,61-95-1,-103 146-458,-12 14-116,0 0 1,0-1-1,1 1 1,-1 0-1,0 0 1,0 0-1,0 0 1,0 0-1,1 0 1,-1 0-1,0 0 1,0 0-1,0 0 1,1 0-1,-1 0 1,0 0-1,0 0 1,0 0-1,1 0 1,-1 0-1,0 0 1,0 0-1,0 0 1,1 0-1,-1 0 1,0 0-1,0 0 1,0 0-1,0 0 1,1 1-1,-1-1 1,0 0-1,0 0 1,0 0 0,0 0-1,0 0 1,1 1-1,-1-1 1,5 27-558,-2-9 27,-3-18 483,0 0 0,0 0 0,0 0-1,0 0 1,0 0 0,0 0 0,0-1-1,0 1 1,0 0 0,0 0-1,0 0 1,1 0 0,-1 0 0,0 0-1,0 0 1,0 0 0,0 0 0,0 0-1,0 0 1,0 0 0,0 0-1,0 0 1,0 0 0,1 0 0,-1 0-1,0 0 1,0 0 0,0 0 0,0 0-1,0 0 1,0 0 0,0 0-1,0 0 1,0 0 0,0 0 0,1 0-1,-1 0 1,0 1 0,0-1 0,0 0-1,0 0 1,0 0 0,0 0-1,0 0 1,4-15-46,-2 7-186,4-13-122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1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14859,'0'1'52,"0"-1"-1,0 0 1,0 1-1,0-1 1,0 0-1,0 1 1,0-1-1,0 0 1,0 1-1,0-1 1,0 0 0,0 1-1,1-1 1,-1 0-1,0 0 1,0 1-1,0-1 1,0 0-1,1 1 1,-1-1-1,0 0 1,0 0-1,0 0 1,1 1-1,-1-1 1,0 0-1,0 0 1,1 0-1,-1 1 1,0-1 0,1 0-1,-1 0 1,0 0-1,1 0 1,-1 0-1,0 0 1,1 0-1,-1 0 1,0 0-1,1 0 1,-1 0-1,0 0 1,0 0-1,1 0 1,-1 0-1,0 0 1,1 0 0,-1 0-1,0 0 1,1 0-1,-1-1 1,1 1-1,21-12 510,-16 9-153,50-34 206,-1-1 1,-2-3-1,-2-2 1,-2-2 0,86-103-1,-123 130-655,18-30-1,3-4-190,-33 52 229,0 0-1,-1 0 0,1 1 1,0-1-1,0 0 0,0 0 1,0 0-1,0 0 1,0 0-1,0 1 0,0-1 1,0 0-1,0 0 0,1 0 1,-1 0-1,0 0 0,0 1 1,0-1-1,0 0 0,0 0 1,0 0-1,0 0 0,0 0 1,0 0-1,0 1 1,0-1-1,1 0 0,-1 0 1,0 0-1,0 0 0,0 0 1,0 0-1,0 0 0,0 0 1,1 0-1,-1 0 0,0 1 1,0-1-1,0 0 0,0 0 1,0 0-1,1 0 0,-1 0 1,0 0-1,0 0 1,0 0-1,0 0 0,1 0 1,-1 0-1,0 0 0,0-1 1,0 1-1,0 0 0,0 0 1,1 0-1,-1 0 0,0 0 1,0 0-1,0 0 0,0 0 1,0 0-1,0 0 1,0-1-1,1 1 0,-1 0 1,0 15-35,0-13 26,-16 185-36,9-137-715,2 1 0,2 79 0,4-126 676,-1 1 0,0-1 0,1 0 0,0 0 0,-1 0 0,2 0 0,-1 0 1,0 0-1,4 6 0,4 0-456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13811,'-7'-22'1384,"4"13"-821,2 12 500,5 54-657,21 91 1,25 55 84,-44-180-484,5 19-9,18 63-13,-23-89 10,0 1 1,1-1 0,17 28-1,-23-42 6,-1 0-1,1 0 0,0-1 1,0 1-1,1-1 0,-1 1 1,0-1-1,1 0 0,-1 1 1,0-1-1,1 0 0,-1 0 1,1 0-1,0 0 0,-1 0 1,1 0-1,0 0 0,0-1 1,0 1-1,-1-1 0,1 1 1,0-1-1,0 0 0,0 1 1,0-1-1,0 0 0,0 0 1,0-1-1,-1 1 0,1 0 1,0-1-1,0 1 0,0-1 1,2 0-1,1-2 20,1-1 0,-1 0 1,1 0-1,-1 0 0,0 0 1,-1-1-1,1 0 0,-1 0 1,5-7-1,22-33 306,46-90 0,13-60 494,-85 182-774,16-36 186,16-57 0,-37 102-781,-4 8 113,-2 11-232,6-12 271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50 16203,'3'-5'287,"1"0"0,0 0 0,0 1 0,0-1 0,0 1 0,1 0 0,8-6 0,-11 9-260,-1 0 0,1 0 0,-1 0 0,1 1 0,0-1 0,-1 1 1,1-1-1,0 1 0,-1-1 0,1 1 0,0 0 0,0 0 0,2 0 0,-3 0-17,0 0-1,-1 0 1,1 1-1,0-1 1,0 0-1,0 1 1,0-1 0,-1 1-1,1-1 1,0 1-1,0 0 1,-1-1-1,1 1 1,0 0-1,-1-1 1,1 1 0,-1 0-1,1 0 1,-1 0-1,1-1 1,-1 1-1,0 0 1,1 0-1,-1 0 1,0 0 0,1 1-1,-1 3-8,1 0-1,-1-1 1,0 1 0,0 0-1,0 0 1,-1 0 0,1-1 0,-1 1-1,0 0 1,-1-1 0,1 1-1,-4 7 1,-4 6 17,-16 27 0,24-44-18,-94 141 156,86-127-149,9-15-9,0 0 0,0 0 0,0 0 1,0 1-1,0-1 0,0 0 0,0 0 0,0 1 1,0-1-1,0 0 0,0 0 0,0 1 1,0-1-1,0 0 0,0 0 0,0 1 0,0-1 1,0 0-1,1 0 0,-1 1 0,0-1 0,0 0 1,0 0-1,0 0 0,0 1 0,1-1 1,-1 0-1,0 0 0,0 0 0,1 1 0,1-1-21,1 1-1,-1-1 1,0 0-1,1 0 0,-1 1 1,1-2-1,-1 1 0,4-1 1,-2 1-4,8-1-106,0 0 0,0 1 0,0 1 0,0-1 0,0 2 0,0 0 0,0 0 0,17 7 0,-24-7 99,0 0-1,-1 1 0,1-1 1,0 1-1,-1 0 1,0 0-1,0 1 0,0-1 1,0 1-1,0 0 0,-1 0 1,0 0-1,0 1 0,0-1 1,0 1-1,-1-1 1,1 1-1,-1 0 0,0 0 1,-1 0-1,2 9 0,-1-4 131,-1 0-1,0 0 0,-1 0 1,0 0-1,-1 0 0,0 0 1,0 0-1,-1 0 0,-1 0 1,0 0-1,0-1 0,-1 1 0,0-1 1,0 0-1,-1 0 0,-9 12 1,8-12 20,0-1 0,-1 0 0,0 0 0,-1-1 0,1 0 0,-1 0 0,-1-1 0,1 0 0,-1 0 0,0-1 0,0 0 0,-1-1 0,1 0 0,-1 0 0,0-1 0,-11 2 0,5-3-161,0-1-1,-1 0 1,1-1 0,0-1-1,-1 0 1,-25-6 0,1-4-141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14371,'5'26'760,"14"35"1,-17-54-707,1 0 1,0 0 0,0 0 0,1-1 0,0 1 0,0-1 0,1 0 0,0 0 0,9 9 0,-12-14-131,0 0-1,0 1 1,0-1 0,0 0 0,0 0-1,1 0 1,-1-1 0,0 1-1,0-1 1,1 1 0,-1-1 0,0 0-1,1 1 1,-1-1 0,1-1 0,-1 1-1,0 0 1,1 0 0,-1-1 0,0 1-1,0-1 1,1 0 0,-1 0 0,0 0-1,3-2 1,7-4-713,0 0 0,-1-1 0,15-13 1,2-1-1489,6 1 1316,-1 0 4341,-43 39 1833,1 16-3911,8-28-1287,0-1 1,1 0-1,-1 0 1,1 0-1,0 1 1,0-1-1,0 0 0,1 1 1,0-1-1,0 0 1,2 5-1,-3-9-5,1 0 0,-1 0-1,1 0 1,0-1 0,-1 1-1,1 0 1,0-1 0,-1 1-1,1 0 1,0-1 0,0 1 0,0-1-1,0 1 1,0-1 0,0 0-1,-1 1 1,1-1 0,0 0-1,0 0 1,0 1 0,0-1 0,0 0-1,0 0 1,0 0 0,0 0-1,0 0 1,0-1 0,0 1-1,0 0 1,0 0 0,0-1 0,0 1-1,0 0 1,0-1 0,0 1-1,1-1 1,2-2 19,1 0 0,-1 0 0,1 0 0,-1 0-1,7-7 1,-3 1-37,0 0-1,-1-1 0,0 0 0,-1 0 1,0 0-1,0-1 0,-1 0 1,0 0-1,-1-1 0,-1 1 0,0-1 1,3-15-1,-7 19-176,-3 11 41,-2 15 8,6-14 139,0-1 0,1 1 0,-1-1 0,1 1 0,-1-1 0,1 1 1,0-1-1,0 0 0,1 1 0,-1-1 0,1 0 0,-1 0 1,1 0-1,0 0 0,0 0 0,0 0 0,1-1 0,-1 1 0,1-1 1,-1 1-1,1-1 0,0 0 0,0 0 0,0 0 0,0-1 1,0 1-1,1-1 0,-1 1 0,6 0 0,-1 0-23,1 0 1,0 0-1,-1-1 0,1-1 0,0 0 1,0 0-1,0 0 0,0-1 0,-1-1 1,17-4-1,33-19-372,-45 19 101,0 0 0,26-8 1,-37 13 263,-1 1 1,1-1 0,-1 1 0,1 0 0,0 0-1,-1 0 1,1 0 0,-1 0 0,1 0 0,-1 0-1,1 1 1,0-1 0,-1 1 0,1-1 0,-1 1-1,0-1 1,1 1 0,-1 0 0,1 0 0,-1 0 0,0-1-1,0 1 1,1 0 0,-1 1 0,0-1 0,0 0-1,0 0 1,0 0 0,0 1 0,1 2 0,2 4 16,-1 1 1,0-1-1,0 1 1,2 14-1,-3-16 69,-1 0 0,1 0-1,0 0 1,0-1 0,5 9 0,-7-14-44,1-1 1,-1 1-1,1 0 1,-1-1-1,1 1 1,-1 0-1,1-1 1,-1 1-1,1-1 1,0 1-1,-1-1 1,1 1-1,0-1 1,-1 0-1,1 1 1,0-1-1,0 0 1,0 1-1,-1-1 1,1 0-1,0 0 1,0 0-1,0 0 1,-1 0-1,1 0 1,0 0-1,0 0 1,0 0-1,0 0 0,-1 0 1,1 0-1,0-1 1,0 1-1,-1 0 1,1-1-1,0 1 1,0 0-1,-1-1 1,1 1-1,0-1 1,-1 1-1,1-1 1,-1 1-1,1-1 1,0-1-1,4-2 58,-1-1-1,0-1 1,0 1-1,4-8 1,-7 11-57,33-62 100,7-11-1441,-39 66-858,-3 6 1959,3-5-285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16500,'-2'1'1512,"-2"8"-1093,-1 14-107,4 66 143,18 172 1,-16-249-449,1 0 1,0 0 0,0-1 0,2 1 0,-1-1-1,8 15 1,-11-25-2,1 1-1,-1-1 0,1 0 1,0 1-1,-1-1 1,1 0-1,0 0 0,0 1 1,0-1-1,0 0 1,0 0-1,0 0 0,0 0 1,0 0-1,1-1 1,-1 1-1,0 0 0,1 0 1,-1-1-1,0 1 1,1-1-1,-1 1 0,1-1 1,-1 0-1,0 0 1,1 1-1,-1-1 0,1 0 1,-1 0-1,1 0 0,-1-1 1,1 1-1,-1 0 1,1 0-1,-1-1 0,0 1 1,1-1-1,-1 1 1,1-1-1,-1 0 0,0 1 1,0-1-1,2-1 1,6-5 43,-1-1 1,1 1 0,-2-1 0,13-17-1,-12 16-16,39-50 265,-3-1 0,-3-3 1,-3-1-1,37-82 0,-70 130-669,-10 18-728,3 1 923,0-1 0,0 1 0,1-1 0,-1 1 0,1 0 0,-3 5 0,1 6-388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14691,'17'-3'1024,"-13"1"-786,1 1 0,-1 0 0,1 1 0,0-1 0,-1 1 0,1-1 0,9 2-1,-12 0-193,-1-1 0,1 1-1,-1 0 1,1 0 0,-1 0-1,1 0 1,-1 0-1,1 0 1,-1 0 0,0 0-1,1 0 1,-1 1-1,0-1 1,0 1 0,0-1-1,0 1 1,0-1-1,-1 1 1,1-1 0,0 1-1,-1 0 1,1-1 0,-1 1-1,1 0 1,-1 0-1,0 1 1,2 9 31,0-1 1,-1 1-1,-1-1 0,0 1 0,-1 0 1,0-1-1,0 1 0,-1-1 1,-1 0-1,0 1 0,-1-1 0,-6 14 1,-7 9 265,-1 0 0,-32 43 1,4-8 293,45-67-620,0-1 0,0 1 0,0-1 0,0 1 1,1-1-1,-1 1 0,0 0 0,1-1 0,-1 1 0,1 0 0,0 0 0,-1-1 1,1 1-1,0 0 0,0 0 0,0 0 0,0-1 0,1 3 0,0-2-11,0-1-1,0 0 1,0 0 0,0 0-1,0 0 1,0 0-1,0 0 1,0 0-1,0 0 1,0 0 0,1 0-1,-1-1 1,0 1-1,1 0 1,-1-1-1,1 1 1,-1-1 0,0 0-1,1 1 1,-1-1-1,1 0 1,2 0-1,20 2-3,1-1-1,0 0 0,43-7 1,74-18 662,-111 17-452,30-5-78,-4 0 44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71 10306,'-3'-6'139,"0"0"0,0 0 0,-1 0-1,0 1 1,0-1 0,0 1 0,-6-5-1,7 7-108,-1 1 0,1 0 0,0 0 0,0 0-1,-1 1 1,1-1 0,-1 1 0,0 0 0,1-1-1,-1 2 1,0-1 0,0 0 0,1 1 0,-1 0-1,-5 0 1,-4 1 86,-1 0-1,0 1 0,1 0 1,-1 1-1,1 1 0,0 0 1,-16 8-1,8-2 18,0 1 0,1 1 0,-33 27-1,21-12-21,1 2 0,1 2-1,2 1 1,-33 47-1,27-29-42,3 2 1,2 0-1,2 2 0,2 1 0,3 1 0,2 1 0,3 1 1,-19 116-1,33-144-54,1 0 1,2 1 0,1-1 0,1 0-1,1 0 1,2 0 0,12 42-1,-10-48-7,2-1 0,0-1 0,2 0 0,0 0-1,1-1 1,1 0 0,1-1 0,1 0-1,29 28 1,-27-32 2,1-2 0,0 0 0,1-2 0,0 0 0,1-1 0,1 0 0,0-2 0,0-1 0,0 0 0,1-2 0,0 0 0,0-1 0,1-2 0,0 0 0,24-1 0,-19-2 15,0-1 0,0-1 0,0-2 1,0 0-1,0-2 0,-1-2 0,0 0 1,0-2-1,-1 0 0,0-2 1,43-27-1,-37 16 106,-2-1 1,-1-1-1,-1-1 0,-1-2 1,-1-1-1,-2-1 0,0-1 0,-3-1 1,0 0-1,-2-2 0,-2-1 1,-1 0-1,-2-1 0,-1 0 1,-2-1-1,-1 0 0,4-42 1,-7 29-10,-2 0 0,-3 0 0,-2 0 0,-1 0 0,-4 0 0,-20-98 0,19 126-141,-1 0 1,-1 0 0,-2 1 0,0 0-1,-1 0 1,0 1 0,-2 1 0,-18-23 0,19 29-60,0 1 1,0 0-1,-1 0 1,0 1 0,-1 1-1,0 0 1,-1 1 0,0 1-1,-1 0 1,1 1-1,-29-9 1,34 14 4,-1 0 0,1 0-1,0 1 1,0 0 0,-1 1 0,1 0 0,0 1 0,0 0-1,-1 1 1,-11 2 0,8 1-86,0 0 0,0 0 0,1 1 0,-1 1 0,1 0-1,-19 15 1,14-7 5,0 0 0,1 1 1,0 1-1,1 1 0,1 0 0,1 1 0,1 1 0,1 0 0,-11 22 0,9-8-115,-10 39-1,23-71 264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11690,'-19'0'219,"0"0"0,0 1-1,1 1 1,-1 1-1,0 0 1,1 2-1,-20 6 1,27-6-137,0 0 0,0 1 1,0 0-1,1 0 0,0 1 0,0 1 1,1 0-1,0 0 0,0 0 1,0 1-1,2 1 0,-8 10 0,1 3-49,1 0-1,1 2 0,1-1 1,1 1-1,2 1 0,0-1 1,2 1-1,0 1 0,2-1 1,1 1-1,1 0 0,2 0 1,0 0-1,2-1 0,8 42 1,-6-47-36,1 0 1,1-1-1,1 0 1,1 0-1,1 0 1,0-1 0,2 0-1,22 31 1,-22-37 2,0-1 1,0 0 0,1-1-1,0 0 1,1-1 0,1 0-1,-1-1 1,1-1 0,1 0-1,0-1 1,0 0 0,21 5 0,-22-8-1,0-1 0,0 0 0,0-1 0,0-1 0,1 0 1,-1-1-1,0 0 0,1-1 0,27-6 0,-24 2 2,0-1 1,-1 0-1,0-2 0,0 0 0,0 0 0,29-22 0,-15 6 31,-1-2 1,-2-1-1,-1-2 1,-1 0-1,-1-2 1,35-57-1,-28 36 147,35-79-1,-54 101-87,-2 0-1,-1 0 1,-1-1 0,6-45 0,-14 66-63,0 0 0,0 0 0,-1 0 0,0 0 0,-1 0 0,0 0 0,-1 0 0,-4-17 1,4 23-42,1 1 0,-1-1-1,0 1 1,0-1 0,0 1 0,0-1 0,-1 1 0,1 0 0,-1 0 0,0 0 0,0 1 0,0-1 0,0 1 0,-1-1 0,1 1 0,-1 0 0,1 0 0,-1 1 0,0-1 0,1 1 0,-1 0 0,0 0 0,-8-1 0,-2 1-71,-1 0 0,1 1 1,0 1-1,-1 1 0,1 0 0,0 1 0,0 0 0,-23 9 1,-13 6-192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0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36 11867,'-12'-6'189,"-1"0"0,0 1 1,-1 1-1,1 0 0,-1 1 1,1 0-1,-1 1 0,0 1 1,0 0-1,0 1 1,0 0-1,0 2 0,-26 4 1,22-1-70,2 0 1,-1 1 0,0 1-1,1 0 1,0 1 0,1 1-1,0 0 1,0 2-1,1-1 1,-19 20 0,-1 5-19,1 1 0,3 2-1,1 1 1,-32 56 0,24-27-68,4 1 0,-26 74 0,44-102-10,2 2 0,-9 55 0,18-80-17,2 1 1,1 0 0,0 0 0,1 0 0,1 0 0,1 0-1,8 35 1,-7-45-3,0 0-1,0-1 1,1 0-1,0 1 1,0-1-1,0-1 1,1 1-1,1-1 1,-1 0-1,1 0 1,1 0-1,-1-1 0,1 0 1,0 0-1,0-1 1,1 0-1,-1 0 1,1-1-1,0 1 1,1-2-1,-1 1 1,1-1-1,-1-1 1,11 2-1,-1-1 7,0 0-1,1-2 0,-1 0 0,1-1 1,-1-1-1,25-4 0,-15 0 9,0-2 0,0-1-1,39-17 1,-8-3 57,-1-3 0,99-69 0,-123 76-18,-1-2 0,-2 0 1,50-54-1,-71 68-47,0-1 0,0 0 0,-1 0 1,-1-1-1,0-1 0,-1 1 0,0-1 1,-2 0-1,1-1 0,-2 1 0,0-1 0,2-24 1,-5 32-27,0 0 0,-1 0 0,-1 0 0,1 0 0,-1 0 0,-1 0 0,1 0 0,-1 0 0,-1 0 0,1 1 0,-1-1 0,-8-13 0,6 14-41,-1-1 1,0 1 0,0 0 0,-1 0 0,0 1-1,0 0 1,-1 0 0,0 1 0,0 0 0,0 0-1,-12-5 1,-12-3-159,0 1 1,0 1-1,-2 2 0,-65-9 0,54 13 29,0 2-1,0 2 1,-61 7-1,-5 13-278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37 12403,'-31'-10'234,"0"2"0,0 2 0,-1 1 0,0 1 0,0 2 0,0 1 0,0 1 0,0 2 0,0 2 0,-40 8 0,57-8-194,1 1 0,0 0 0,1 1 0,-1 1 0,1 0 0,0 0 0,1 1 0,-15 13 0,12-8-12,0 2 0,0 0 0,2 1-1,0 0 1,-15 24 0,9-5 0,1 1 1,1 0-1,2 2 1,2-1 0,-15 70-1,17-54 9,3 0-1,-3 86 0,10-112-25,2 0-1,1-1 0,1 1 0,2-1 0,0 0 1,2 0-1,12 33 0,-15-49-1,1-1 1,0 1-1,0-1 1,1 0-1,0 0 0,0 0 1,1-1-1,0 0 1,1 0-1,0-1 0,0 0 1,1 0-1,-1-1 1,2 0-1,-1 0 0,0-1 1,1-1-1,0 1 1,0-2-1,14 4 0,-9-4 24,1-2 0,-1 0 0,1 0 0,-1-1 0,1-1-1,0-1 1,-1 0 0,19-6 0,4-3 72,1-2 0,37-18 0,-27 9 78,-1-3 1,-1-2-1,-1-2 0,-1-2 0,62-56 0,-81 62-34,-1-1-1,0-1 1,-2-1-1,-2-1 0,0-1 1,-2-1-1,-1-1 1,-2 0-1,15-43 0,-26 59-67,0 0 0,-1 0-1,0-1 1,-2 0-1,0 0 1,-1-23 0,-1 28-30,-1-1 0,-1 1-1,0 0 1,-1 0 0,0 0 0,-1 0 0,0 1 0,-1 0 0,-9-16 0,7 15-39,0 1 0,-2 1 1,1-1-1,-1 1 0,-1 1 0,0-1 0,0 2 0,-1-1 1,0 2-1,0-1 0,0 1 0,-1 1 0,-1 0 0,1 1 1,-14-4-1,10 4-132,-1 1-1,1 1 1,0 0 0,-1 2 0,1 0 0,-1 0 0,0 2 0,1 0-1,-1 0 1,1 2 0,-28 7 0,39-8 73,0-1 1,1 1-1,-1-1 0,1 1 1,-1 1-1,1-1 0,0 1 1,0-1-1,0 1 0,0 1 1,0-1-1,-4 5 0,5 7-330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0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858 124 11795,'-7'-10'168,"0"1"0,-1 0 1,0 0-1,0 1 1,-1 0-1,0 0 1,-1 1-1,1 1 1,-2-1-1,1 2 1,0-1-1,-1 1 1,-17-5-1,14 6-78,0 0 0,0 1 0,-1 1-1,1 0 1,0 1 0,-1 0 0,1 1-1,-1 1 1,1 0 0,-24 6 0,16 0-41,0 0 0,0 2 1,1 0-1,0 1 1,1 2-1,0 0 0,1 1 1,0 0-1,1 2 1,1 0-1,-26 30 0,10-5-13,1 2-1,2 1 0,3 1 1,-26 54-1,37-65-18,1 1 0,2 1 0,1 0 0,2 1 0,2 0-1,-7 61 1,13-76-10,1 0-1,1 0 0,0 0 0,2 0 0,1 0 1,0-1-1,2 1 0,0-1 0,1 0 1,1 0-1,1-1 0,1 1 0,13 19 0,-15-28 12,1-1 0,1 0-1,0 0 1,0 0-1,1-1 1,0-1-1,0 0 1,1 0-1,0-1 1,0 0 0,1-1-1,0-1 1,0 1-1,1-2 1,-1 0-1,1 0 1,0-1 0,0-1-1,0 0 1,0-1-1,0 0 1,1-1-1,14-2 1,2-3 101,-1-1 0,0-1-1,0-2 1,0-1 0,-1-1 0,-1-1 0,0-2 0,30-19 0,13-14 414,106-93 0,-168 133-498,183-169 748,-167 150-669,0-1-1,-2-1 0,-1-1 0,-1-1 1,19-39-1,-32 53-68,0 1-1,-2-1 1,1 0 0,4-29 0,-9 39-37,0 1 0,0-1 0,-1 0 1,0 1-1,0-1 0,-1 0 0,0 1 1,0-1-1,0 0 0,0 1 0,-1-1 1,0 1-1,0 0 0,0 0 0,-1-1 1,0 1-1,-5-6 0,3 5-12,-1 1 1,1 1-1,-1-1 1,0 1-1,-1 0 0,1 0 1,-1 0-1,0 1 0,0 0 1,0 1-1,0 0 1,0 0-1,-14-2 0,-9 0-83,0 2-1,-32 0 1,16 4-311,-1 1 0,-87 19 1,-85 39-894,167-44 845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0 12219,'-62'33'755,"-87"50"-47,115-62-540,2 1 1,-38 33-1,27-15-40,1 3-1,3 1 1,1 1 0,-39 64-1,52-69-65,3 0-1,1 2 1,2 0-1,2 1 0,-22 89 1,29-90-20,2-1-1,3 2 1,1-1-1,2 75 1,3-105-34,0 0 0,1 0 1,0 0-1,1 0 0,1-1 0,5 15 0,-8-23-4,1 0-1,-1 0 1,1 0-1,0 0 1,0 0-1,0-1 1,0 1-1,0 0 1,1-1-1,-1 0 1,1 1-1,-1-1 1,1 0-1,0 0 1,0-1-1,0 1 1,0-1-1,0 1 1,0-1-1,1 0 1,-1 0-1,0 0 1,1-1-1,-1 1 1,7-1-1,-1 0 12,1-1 0,-1-1 0,1 1 1,-1-2-1,0 1 0,1-1 0,15-8 0,59-39 98,-69 41-91,40-29 92,-1-3 1,83-81-1,-65 46 54,67-89 1,-112 129-67,-1-1 0,27-53-1,-45 75-51,-1 1-1,-1-2 1,0 1-1,-2-1 0,1 0 1,-2 0-1,0 0 0,-1 0 1,0-28-1,-2 40-34,0 1 0,0-1 0,-1 0 0,1 1 0,-1-1 0,0 0-1,0 1 1,-1-1 0,1 1 0,-1-1 0,1 1 0,-1 0 0,0-1 0,0 1 0,-4-4 0,3 5-3,1 0 0,-1 1 0,1-1 0,-1 1 0,0-1 0,0 1 1,1 0-1,-1 0 0,0 0 0,0 1 0,0-1 0,0 1 0,0-1 1,0 1-1,0 0 0,0 0 0,0 0 0,0 1 0,0-1 0,-4 2 0,-7 1-19,0 2 0,1-1 0,-1 2-1,1 0 1,0 0 0,1 1 0,-1 1-1,1 0 1,-14 13 0,17-13-43,-1 0-1,2 1 1,-1 0-1,1 0 1,1 1-1,-1 0 1,2 1 0,-1-1-1,2 1 1,-1 0-1,-4 15 1,9-21 28,0 0 0,-1 1-1,2-1 1,-1 1 0,1 10 0,0-13 3,1-1 0,-1 1 0,1-1 1,0 1-1,0-1 0,0 0 0,0 1 1,0-1-1,2 3 0,-3-5 19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96 13435,'-5'-7'140,"1"0"0,-1 0 0,0 1 1,-1-1-1,0 1 0,0 1 0,0-1 0,0 1 0,-1 0 1,0 0-1,0 1 0,0 0 0,-1 0 0,0 1 0,1 0 1,-1 0-1,0 1 0,0 0 0,0 1 0,-1-1 0,1 1 1,-10 1-1,3-1-79,1 2 0,-1 0 1,1 0-1,0 1 0,-1 1 1,1 1-1,0 0 0,0 0 1,1 2-1,-1-1 0,1 2 0,-13 8 1,8-1-50,-1 1 1,2 1-1,0 0 1,1 1-1,1 1 1,0 1-1,1 0 1,2 1-1,-20 38 1,13-16-1,1 1 1,3 1 0,1 0-1,-8 48 1,14-45-17,1 0 0,2 1 0,3-1 0,5 78-1,-1-102 3,1-1-1,1 0 0,1 0 0,0-1 0,2 0 0,1 0 0,0 0 1,1-1-1,2 0 0,0 0 0,26 33 0,-27-42 1,0 0 0,1-1 0,0 0 0,0-1 0,1 0 0,1-1 0,-1 0 0,1-1 0,0-1 0,1 0 0,16 5-1,-12-7 0,0 0-1,0 0 0,1-2 0,0 0 1,-1-2-1,1 0 0,37-5 0,-23-1 5,0-2-1,-1-1 0,0-1 0,0-2 0,-1-1 0,0-2 0,-2-1 0,1-1 1,33-28-1,-39 27 36,-1-2-1,-1 0 1,-1-2 0,-1 0 0,-1-1 0,-1-1 0,0-1 0,-3 0-1,18-36 1,-27 45 14,0 0 0,0 0 0,-2-1 0,0 1 1,-1-1-1,0 0 0,0-28 0,-4 31-5,0 0 0,0 0 0,-2 0 1,1 0-1,-2 1 0,0-1 0,-1 1 0,0 0 1,-1 0-1,-8-14 0,2 9-13,0 0-1,-1 1 1,0 1 0,-2 0-1,0 1 1,0 1 0,-1 0-1,-1 1 1,-1 1 0,-19-11-1,15 12-183,-1 0-1,0 1 1,0 1-1,-1 2 1,0 0-1,0 2 1,-1 0-1,-31-1 1,49 5 95,2 1 5,0-1 0,0 1 0,0 0-1,-1 0 1,1 1 0,0-1 0,0 1 0,0 0-1,-8 3 1,-1 6-325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5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436 221 9946,'23'-29'635,"67"-78"1281,-78 95-1217,0 0 0,1 1-1,0 1 1,1 0 0,0 1 0,18-9 0,-20 15 608,-13 12-615,-16 16-129,16-24-540,-403 463 653,327-383-604,-84 89-952,151-156-166,18-19 63,20-19-393,369-380-5583,-161 161 9424,-217 223-2211,-15 15 13,0 0 1,0 0-1,1 0 0,0 0 0,0 1 1,0 0-1,1 0 0,-1 1 1,1-1-1,0 1 0,10-4 1,-15 7-237,-1 0 1,1 0 0,0 0-1,-1 0 1,1 0 0,-1 0-1,1 0 1,-1 0 0,1 0-1,0 0 1,-1 0 0,1 1-1,-1-1 1,1 0 0,-1 0-1,1 0 1,-1 1 0,1-1 0,-1 0-1,1 1 1,-1-1 0,1 1-1,-1-1 1,1 0 0,-1 1-1,0-1 1,1 1 0,-1-1-1,0 1 1,0-1 0,1 1-1,-1 0 1,0-1 0,0 1-1,0-1 1,1 1 0,-1-1-1,0 1 1,0 0 0,0-1-1,0 2 1,-1 31 432,1-28-391,-23 191 726,-6 83-351,28-243-678,1 1 0,2-1-1,8 40 1,-10-75 191,0 4-58,-3-5-191,-7-9 30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15307,'3'-1'96,"0"1"1,0-1-1,0 1 0,0 0 0,0 0 0,0 0 1,-1 0-1,1 1 0,0-1 0,0 1 0,0 0 1,0-1-1,0 1 0,0 0 0,-1 1 0,1-1 1,0 1-1,2 1 0,-2 0-23,1 0 0,-1 0 0,0 1 0,-1-1 0,1 1 0,0-1 0,-1 1 0,0 0 0,0 0 0,0 0 0,1 5 0,1 4-19,-1 0-1,0 0 0,-1 0 1,-1 1-1,0-1 1,-1 1-1,-1 14 1,-2-12-33,-7 30 1,6-34-22,1 1 0,-3 26-1,6-38 1,0-1-1,0 1 1,0 0-1,0 0 0,0 0 1,0-1-1,0 1 1,0 0-1,1 0 0,-1-1 1,0 1-1,1 0 1,-1-1-1,0 1 0,1 0 1,-1-1-1,1 1 1,-1 0-1,1-1 0,-1 1 1,1-1-1,-1 1 1,1-1-1,0 1 1,-1-1-1,1 1 0,0-1 1,-1 0-1,1 1 1,0-1-1,0 0 0,-1 0 1,1 1-1,0-1 1,0 0-1,-1 0 0,1 0 1,0 0-1,0 0 1,0 0-1,-1 0 1,1 0-1,0 0 0,0-1 1,-1 1-1,1 0 1,1-1-1,5-1-3,0 0 1,0 0-1,12-7 1,-19 9 3,24-12 58,1-1 0,-2-1 0,0-1 1,0-2-1,-2 0 0,0-1 1,-1-1-1,-1-1 0,27-36 0,-46 56-48,0-1-1,1 1 0,-1 0 0,0 0 0,0-1 0,0 1 0,1 0 0,-1 0 0,0-1 0,0 1 0,0 0 1,1 0-1,-1 0 0,0-1 0,0 1 0,1 0 0,-1 0 0,0 0 0,1 0 0,-1 0 0,0 0 1,0 0-1,1 0 0,-1 0 0,0 0 0,1 0 0,-1 0 0,0 0 0,1 0 0,-1 0 0,0 0 1,0 0-1,1 0 0,-1 0 0,0 0 0,1 0 0,-1 0 0,0 0 0,0 1 0,1-1 0,-1 0 1,12 14 66,2 2-100,-9-14 19,0 1 0,0-1 0,0 0 0,0 0 0,0-1 0,0 1 0,0-1 0,1 0 0,-1-1 1,0 1-1,1-1 0,-1 0 0,0-1 0,1 1 0,-1-1 0,0 0 0,0 0 0,1 0 0,-1-1 0,0 0 0,8-4 0,-2 0 15,0 0 0,0 0 0,0-1 0,-1-1 0,0 1-1,0-2 1,-1 0 0,9-10 0,-13 13 2,-1 0 0,0-1 0,0 1 0,0-1 0,-1 0 0,3-10 0,-5 16-12,-1-1 1,1 1-1,-1-1 1,0 1-1,0-1 1,1 1-1,-1-1 1,0 1 0,0-1-1,-1 0 1,1 1-1,0-1 1,0 1-1,-1-1 1,0-2 0,0 3-4,0 0 0,0 1 0,0-1 1,1 0-1,-1 0 0,0 1 0,0-1 1,0 0-1,0 1 0,0-1 0,0 1 1,-1-1-1,1 1 0,0 0 1,0-1-1,0 1 0,0 0 0,0 0 1,-1 0-1,1 0 0,0 0 0,0 0 1,0 0-1,-2 1 0,0-1-6,0 0-1,0 1 1,0 0-1,0-1 1,0 1-1,0 0 1,0 1-1,0-1 0,1 0 1,-1 1-1,1 0 1,-1-1-1,1 1 1,-1 0-1,-2 4 1,1-2-4,1 0 0,0 0 0,0 1 0,1-1 0,-1 1-1,1 0 1,0 0 0,-2 8 0,2-5 5,0 1 0,1-1 0,0 1 0,0 0 0,1-1 1,0 1-1,0 0 0,1 0 0,0-1 0,5 17 0,-2-15-12,1 1 0,0-1 0,0 0 1,1 0-1,9 12 0,-11-18-24,0 1-1,-1-1 0,2 1 1,-1-1-1,0-1 1,1 1-1,0 0 1,0-1-1,0 0 0,0 0 1,11 3-1,-14-5 37,-1-1 0,1 1-1,0-1 1,0 0 0,0 0-1,-1 0 1,1 0 0,0 0-1,0-1 1,0 1 0,1-1-1,17-9-128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5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72 12203,'-40'-29'1520,"7"8"-896,7 7-264,22 12 1112,11 5-703,27 8-233,11-1-104,16-2-432,8-4-216,19-7 216,6-10-48,5-13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4 16508,'-1'-1'62,"0"1"0,0-1-1,0 1 1,0-1 0,0 1 0,0 0 0,0 0 0,-1 0 0,1 0 0,0-1 0,0 1 0,0 1 0,0-1 0,0 0 0,-1 0 0,1 0 0,0 1 0,0-1 0,0 0 0,0 1 0,-2 0 0,0 0 48,-21 7 100,0 1 0,1 1 1,0 1-1,0 1 0,-38 28 0,20-10 149,-71 71-1,90-79-230,2 2 1,0 0-1,-25 41 1,38-54-88,1 0 0,0 1 0,1-1 0,0 1 0,1 0 0,0 1 0,1-1 0,0 1 1,1 0-1,1-1 0,0 17 0,1-24-28,0-1 0,1 1-1,0-1 1,0 1 0,0 0 0,0-1 0,1 0 0,-1 1 0,1-1 0,0 0-1,1 0 1,-1 0 0,1 0 0,0 0 0,4 4 0,-2-4-9,0 0 1,0 1-1,1-2 0,-1 1 1,1-1-1,0 0 0,0 0 1,0 0-1,11 2 1,4 0-112,0-2 1,1 0 0,-1-1 0,1-1 0,32-3 0,-28 1-35,0-1 1,0-2-1,-1-1 1,0 0-1,0-2 0,33-13 1,3-13-171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5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57 13763,'2'-17'920,"-1"12"-716,0 1 0,-1 0 1,1 0-1,-1-1 0,0 1 0,-1-7 1,1 11-189,0 0 0,0 0 0,0 0-1,0 0 1,0-1 0,0 1 0,-1 0 0,1 0 0,0 0 0,0 0 0,0 0 0,0 0 0,0 0 0,0 0 0,0-1-1,0 1 1,0 0 0,0 0 0,0 0 0,0 0 0,0 0 0,0 0 0,-1 0 0,1 0 0,0 0 0,0 0 0,0 0-1,0 0 1,0 0 0,0 0 0,0 0 0,0 0 0,-1 0 0,1-1 0,0 1 0,0 0 0,0 0 0,0 0 0,0 1-1,0-1 1,0 0 0,-1 0 0,1 0 0,0 0 0,0 0 0,0 0 0,0 0 0,0 0 0,0 0 0,0 0 0,0 0-1,0 0 1,-1 0 0,1 0 0,0 0 0,0 0 0,0 0 0,0 1 0,0-1 0,0 0 0,-5 8 526,-11 37-153,2 0-1,2 1 0,-8 67 1,7-41-242,-44 234 151,-163 897 200,136-611-397,50 2-1502,35-684-261,-3 32 1313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5:5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11138,'0'0'37,"0"0"-1,-1 0 0,1 0 0,0-1 1,0 1-1,0 0 0,-1 0 0,1 0 1,0 0-1,0 0 0,0-1 1,-1 1-1,1 0 0,0 0 0,0 0 1,-1 0-1,1 0 0,0 0 0,0 0 1,-1 0-1,1 0 0,0 0 0,0 0 1,-1 0-1,1 0 0,0 0 0,0 0 1,-1 0-1,1 1 0,0-1 0,0 0 1,-1 0-1,1 0 0,0 0 1,0 0-1,0 1 0,-1-1 0,1 0 1,0 0-1,0 0 0,0 0 0,-1 1 1,-1 14 726,8 17 280,-3-25-930,1-2 0,0 1-1,0 0 1,0-1-1,0 0 1,1 0 0,0 0-1,0-1 1,1 1-1,-1-1 1,1 0 0,0-1-1,0 0 1,0 1-1,11 2 1,11 5 196,0-2 0,36 6 0,341 53 928,-201-38-1180,-31-5-506,0-7 1,320-10-1,-73-36 214,174-6 335,-407 30-140,230-12 135,-394 13-84,-14 1 2,0 1 0,1 0 0,-1 1 1,1 0-1,-1 0 0,0 1 0,1 0 0,16 4 0,-25-5-12,-1 0-1,1 1 1,0-1-1,0 0 1,0 1-1,0-1 1,0 0 0,0 1-1,0-1 1,0 1-1,-1 0 1,1-1-1,0 1 1,0 0-1,-1-1 1,1 1-1,0 0 1,-1 0-1,1 0 1,-1-1-1,1 1 1,-1 0-1,1 0 1,-1 0-1,0 0 1,0 0-1,1 0 1,-1 0 0,0 0-1,0 0 1,0 0-1,0 0 1,0 0-1,0 0 1,0 0-1,0 0 1,0 0-1,-1 0 1,1 0-1,0 0 1,-1 0-1,1 0 1,-1 0-1,1-1 1,-1 1-1,1 0 1,-1 0-1,1 0 1,-2 1 0,-1 1-33,0 0 0,0 0 0,0 0 0,-1 0 0,1-1 0,-1 1 1,1-1-1,-1 0 0,0 0 0,-5 2 0,-15 2-52,-3-3-30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0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83 15331,'2'-31'1556,"1"-19"-364,-3 50-1159,-1 0 0,1 0 0,0 0 0,0 1 0,0-1 0,0 0 0,0 0 0,0 0 0,-1 0 0,1 0 0,0 0 0,0 0 0,0 0 0,0 0 0,-1 0 0,1 0 0,0 0 0,0 0 0,0 0 0,0 0 0,0 0 0,-1 0 0,1 0 0,0 0 0,0 0 0,0 0 0,0 0 0,-1 0 0,1 0 0,0 0 1,0 0-1,0 0 0,0 0 0,0 0 0,0 0 0,-1-1 0,1 1 0,0 0 0,0 0 0,0 0 0,0 0 0,0 0 0,0 0 0,0-1 0,0 1 0,-1 0 0,1 0 0,0 0 0,-7 18 520,-4 62-220,-1 146 0,11-170-294,-1-7-37,3 196 5,-1-236-10,1 0 0,0-1 0,0 1 0,1-1 0,5 15 0,-7-22 2,1 1 1,0-1-1,-1 0 0,1 0 0,0 0 1,0 0-1,0 1 0,0-1 1,0 0-1,0 0 0,0-1 0,0 1 1,0 0-1,0 0 0,0 0 0,1-1 1,1 1-1,-1 0 1,0-1-1,-1 0 1,1 0-1,0 0 1,0 0-1,0 0 1,0 0 0,0 0-1,0-1 1,0 1-1,0-1 1,-1 0-1,1 1 1,0-1 0,0 0-1,1-1 1,14-9-1,-1 0 1,0-1 0,-1-1-1,0 0 1,16-19 0,64-84 6,-90 108-5,68-89 79,68-122 0,-137 211-87,4-4-22,0-1 0,-2 0 0,0 0 0,0-1 0,-1 0 0,6-28-1,-11 42 5,0 0 0,1-1 0,-1 1 0,0-1-1,0 1 1,0-1 0,0 1 0,0-1-1,1 1 1,-1-1 0,0 1 0,0 0-1,0-1 1,0 1 0,0-1 0,0 1 0,-1-1-1,1 1 1,0-1 0,0 1 0,0-1-1,0 1 1,-1 0 0,1-1 0,0 1-1,0-1 1,-1 1 0,1 0 0,0-1 0,0 1-1,-1 0 1,1-1 0,-1 1 0,1 0-1,0-1 1,-1 1 0,1 0 0,-1-1-1,-17 8-731,16-5 763,-7 2-403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14491,'5'-3'167,"-1"0"0,1-1 0,-1 0 0,0 1-1,0-1 1,0-1 0,0 1 0,-1 0 0,0-1 0,6-9 0,4-6 79,296-432 2456,-302 440-2681,29-36 44,-36 48-65,0 0 0,0 0 0,0 0 0,0 0 0,0 0 0,0 0 0,0 0 0,0 0-1,0 0 1,0 0 0,0 0 0,0 1 0,1-1 0,-1 0 0,0 0 0,0 0 0,0 0-1,0 0 1,0 0 0,0 0 0,0 0 0,0 0 0,0 0 0,0 0 0,0 0-1,0 0 1,0 0 0,1 0 0,-1 0 0,0 0 0,0 0 0,0 0 0,0 0 0,0 0-1,0 0 1,0 0 0,0 0 0,0 0 0,0 0 0,0 0 0,1 0 0,-1 0 0,0 0-1,0 0 1,0 0 0,0 0 0,0 0 0,0 0 0,0 0 0,0 0 0,0 0-1,0 0 1,0 0 0,0 0 0,0-1 0,0 1 0,1 0 0,-1 0 0,0 0 0,0 0-1,0 0 1,0 0 0,0 0 0,0 0 0,0 0 0,0 0 0,0 0 0,0-1 0,-1 12-17,-6 17-17,7-28 34,-126 456-780,102-371 486,15-56 117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48 13251,'-2'6'345,"-1"0"0,1 0 0,1 1 0,-2 7 1,-1 17-197,1-1 1,2 1 0,3 34 0,0-45-111,0 1 0,2-1 1,0 0-1,1 0 0,13 31 0,-17-47 15,1-1 0,0 1 0,0 0 0,1-1-1,-1 1 1,1-1 0,3 4 0,-5-6-22,0 0 1,0 0-1,0 0 1,0-1-1,0 1 1,0 0-1,0-1 1,1 1-1,-1-1 1,0 1-1,0-1 1,1 0-1,-1 0 1,0 1-1,1-1 1,-1 0-1,0 0 1,0 0-1,1 0 1,-1 0-1,0-1 1,1 1-1,-1 0 1,0-1-1,0 1 1,1-1-1,0 0 1,5-2 109,-1-1-1,0-1 1,0 1 0,0-1 0,0 0 0,-1-1 0,7-7 0,33-48 622,-43 58-727,30-43 269,-2-2 0,-2-1 1,-3-1-1,30-80 0,-62 149-797,-9 15 1194,8-26-674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0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74 145 14659,'92'-84'3115,"-80"76"-2876,-1 0 0,1 0 0,0 1 0,0 0 0,1 1 0,22-7 0,-32 12-213,0 0 0,0 1 0,0-1 0,0 1 0,0-1 0,0 1 0,0 0 0,0 0 0,0 1 0,4 0 0,-6-1-18,1 1 0,-1-1-1,0 1 1,0-1 0,0 1-1,1-1 1,-1 1 0,0 0-1,0 0 1,0 0 0,0 0-1,0 0 1,0 0 0,-1 0-1,1 0 1,0 0-1,0 2 1,1 1-3,-1 0 0,0 0 0,0 0-1,0 0 1,-1 1 0,0-1 0,0 0 0,0 1-1,0-1 1,0 0 0,-1 0 0,-2 8 0,-3 9 7,0 0-1,-2 0 1,0-1 0,-22 36 0,-54 72 38,70-108-43,-139 165-5,151-183-9,-1 1 0,1-1 0,0 1 0,0 0 0,0 0 1,0 0-1,1 0 0,-1 0 0,1 0 0,-2 5 0,3-8 4,0 1 0,0 0 0,0-1 0,0 1 0,0 0 0,0-1 0,0 1 0,1 0 0,-1-1 0,0 1 0,0 0 0,0-1 1,1 1-1,-1-1 0,0 1 0,1 0 0,-1-1 0,1 1 0,-1-1 0,1 1 0,1 1-2,-1-1 0,1 0 0,-1 0 0,1-1 0,0 1 0,-1 0 0,1 0 0,0-1 0,0 1 0,2-1 0,41 6-240,-1-3 0,1-1 0,67-7 1,-31 1-368,-59 3 348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1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13451,'-12'56'258,"3"1"-1,3-1 1,2 1-1,6 104 1,-1-155-244,7 43 72,-8-47-60,1 1 1,0-1-1,-1 1 0,1-1 1,0 1-1,0-1 1,1 0-1,-1 0 1,0 0-1,1 1 1,-1-1-1,1 0 1,0-1-1,0 1 0,3 2 1,-4-3-10,-1-1 1,1 0-1,0 0 1,-1 1-1,1-1 1,0 0-1,-1 0 1,1 0-1,0 0 1,-1 0 0,1 0-1,0 0 1,0 0-1,-1 0 1,1 0-1,0-1 1,-1 1-1,1 0 1,0 0-1,-1-1 1,1 1-1,0 0 1,-1-1-1,2 0 1,13-15 357,2-10 57,-1-1 0,-2-1 0,15-39 0,-2 6 240,-7 19-243,15-35 829,78-125 1,-111 199-1209,1-1 1,0 1 0,0 0-1,1 0 1,6-5 0,-10 7-55,0 1 0,0 0 0,1-1 0,-1 1 0,0 0 0,1-1 0,-1 1 0,1 0 0,-1 0 0,0-1 0,1 1 0,-1 0 0,1 0 0,-1 0 0,0 0 0,1 0 0,-1 0 0,1 0-1,-1-1 1,1 1 0,-1 0 0,1 0 0,-1 1 0,0-1 0,1 0 0,-1 0 0,1 0 0,-1 0 0,1 0 0,-1 0 0,0 1 0,1-1 0,-1 0 0,1 0 0,-1 0 0,0 1 0,1-1 0,-1 0 0,0 1 0,1-1 0,-1 0 0,0 1 0,0-1 0,1 0 0,-1 1 0,0-1 0,0 1 0,0-1 0,1 0 0,-1 1 0,0-1 0,0 1 0,0-1 0,0 1 0,0-1 0,0 0 0,0 1-1,0-1 1,0 1 0,0-1 0,0 1 0,0-1 0,0 1 0,-1 0 0,1-1-13,1 0 0,-1 1 0,0-1 0,0 0 0,0 1-1,0-1 1,0 0 0,0 1 0,0-1 0,0 0 0,0 1 0,0-1-1,0 0 1,0 1 0,0-1 0,0 0 0,0 1 0,-1-1 0,1 0-1,0 1 1,0-1 0,0 0 0,0 0 0,-1 1 0,1-1 0,0 0-1,0 0 1,0 1 0,-1-1 0,1 0 0,0 0 0,0 1 0,-1-1-1,1 0 1,0 0 0,-1 0 0,1 0 0,0 0 0,-1 1 0,1-1-1,0 0 1,-1 0 0,1 0 0,0 0 0,-1 0 0,1 0 0,0 0-1,-1 0 1,1 0 0,0 0 0,-1-1 0,-16-11-232,0-6 10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1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14043,'0'0'45,"0"1"0,0-1 0,-1 0 0,1 1 0,0-1 0,0 0 0,0 1 0,0-1 0,0 0 0,0 1 0,0-1 0,0 1 0,0-1 0,0 0-1,0 1 1,0-1 0,0 0 0,0 1 0,0-1 0,0 0 0,0 1 0,1-1 0,-1 0 0,0 1 0,0-1 0,0 0 0,1 1 0,-1-1 0,0 0 0,0 1 0,1-1 0,-1 0 0,0 0 0,0 1 0,1-1 0,-1 0 0,0 0 0,1 0 0,-1 0 0,0 1 0,1-1 0,-1 0 0,0 0-1,1 0 1,-1 0 0,1 0 0,-1 0 0,0 0 0,1 0 0,-1 0 0,0 0 0,1 0 0,-1 0 0,0 0 0,1 0 0,-1 0 0,1 0 0,-1-1 0,1 1 0,25-14 739,-19 9-293,6-3-101,11-8 8,0 2-1,0 1 1,1 1-1,1 1 1,30-9-1,-53 19-386,0 1-1,0-1 0,0 1 1,0-1-1,0 1 1,0 0-1,0 0 1,0 0-1,0 1 1,0-1-1,0 1 1,0-1-1,0 1 1,0 0-1,3 2 0,-4-2-7,-1 0-1,0 0 1,1 1-1,-1-1 0,0 0 1,0 1-1,0-1 1,0 1-1,0-1 1,0 1-1,-1-1 0,1 1 1,0-1-1,-1 1 1,1 0-1,-1 0 0,0-1 1,1 1-1,-1 0 1,0-1-1,0 1 0,0 0 1,0 0-1,-1-1 1,1 1-1,0 0 0,-2 2 1,0 6-4,-2 0 0,1 0 0,-1-1 0,-1 0 0,1 0 0,-2 0 0,1 0 0,-11 12 1,-2 0-4,-40 36 1,50-49 3,-1 0 1,0-1-1,0-1 0,0 1 0,-19 8 0,22-11-1,12-1-4,17-1-10,-21-2 11,21 2-45,0 0 1,43 11-1,-59-11 35,-1 0-1,1 0 1,-1 0 0,0 1 0,0 0-1,0 0 1,0 1 0,-1-1 0,1 1-1,-1 1 1,0-1 0,0 1 0,0-1-1,7 11 1,-11-13 12,0 1 0,0-1 0,0 1 0,0-1 0,0 1 0,0-1-1,-1 1 1,1-1 0,-1 1 0,1 0 0,-1-1 0,0 1 0,0 0 0,-1-1 0,0 6 0,0-3 23,-1 0 0,0 0 0,0-1 0,0 1 0,0 0 0,-1-1 0,-5 8 0,-2 0 79,-1 0-1,0-1 0,-1 0 1,-17 12-1,13-11 41,-1 0-1,0-2 0,-24 11 0,33-17-99,-1-1 0,0 0 0,-1 0-1,1-1 1,0 0 0,-1 0 0,0-1-1,-18 0 1,26-1-72,0 0 0,0-1 0,1 1 0,-1 0 0,0 0 0,0-1 0,0 1 0,0-1 0,1 0 0,-1 1 0,0-1-1,0 0 1,1 0 0,-1 0 0,1 0 0,-1 0 0,1-1 0,-1 1 0,1 0 0,0-1 0,0 1 0,-1-1 0,1 1 0,-1-3 0,2 2-18,-1 0 1,1 0-1,-1-1 0,1 1 1,0 0-1,0-1 0,0 1 1,0 0-1,1-1 1,-1 1-1,0 0 0,1 0 1,0-1-1,-1 1 0,1 0 1,0 0-1,0 0 1,0 0-1,3-3 0,19-25-279,11-1-126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0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2032 12827,'-50'22'1285,"43"-22"-977,11-6-60,13-7 23,31-16 146,82-36-1,57-10-210,-117 48-126,619-237 187,354-141-163,-129 53 192,18 58 188,-270 156-235,-493 107-238,-99 17-48,76-25 1,-122 31 1,0-1 1,0-1 0,-1-2-1,0 0 1,-1-1 0,30-24 0,-46 33 15,-1-1 1,1-1-1,-1 1 1,-1-1-1,1 1 1,-1-1-1,0-1 1,0 1-1,3-9 1,-6 12 2,0 1 1,0-1 0,0 1 0,-1-1 0,1 1 0,-1-1 0,0 0-1,0 1 1,0-1 0,0 0 0,0 1 0,0-1 0,-1 1 0,1-1 0,-1 1-1,0-1 1,0 1 0,0-1 0,0 1 0,0 0 0,0-1 0,-1 1-1,1 0 1,-1 0 0,0 0 0,1 0 0,-1 0 0,-3-2 0,-3-2-36,-1 0 1,0 1 0,1 0 0,-2 1 0,1 0 0,0 1 0,-1 0 0,1 0-1,-13-2 1,-95-8-100,96 11 97,-54-2-107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762 125 12347,'-6'-11'152,"-1"0"0,0 0-1,0 1 1,-1 0 0,0 0 0,-1 1 0,0 0 0,-15-11 0,20 17-115,-1 0-1,0 0 1,0 1-1,-1 0 0,1-1 1,0 2-1,-1-1 1,1 1-1,-1 0 1,1 0-1,-1 0 1,0 1-1,1 0 1,-1 0-1,0 0 1,1 1-1,-1 0 1,0 0-1,1 0 0,-1 1 1,-8 3-1,-1 2 16,0 1 0,1 0 0,-1 1 0,2 1-1,-1 0 1,-18 19 0,-2 5 33,-31 42 1,27-26-26,2 2 1,3 1 0,2 1-1,-33 83 1,36-65-1,3 1 0,3 1 1,-14 92-1,27-111-18,3 0-1,2 1 1,4 62-1,2-92-29,0 1-1,2-1 1,1 1 0,1-1-1,2-1 1,0 1-1,1-1 1,19 33 0,-23-48-9,2 0 1,-1-1 0,1 1 0,1-2-1,-1 1 1,2-1 0,-1 0 0,1 0-1,0-1 1,0-1 0,1 1 0,0-2-1,0 1 1,1-1 0,18 6-1,-15-8 21,0 0 0,0-1-1,0 0 1,0-1 0,0 0-1,1-1 1,-1-1-1,0-1 1,0 0 0,0 0-1,0-1 1,19-8-1,0-2 67,0-2-1,-1-2 1,-1-1-1,0-1 1,-1-1-1,48-45 1,-8-2 179,82-99 1,-94 96-42,-4-3 0,81-141 0,-113 172-188,-2 0-1,-2-1 0,-1 0 1,-3-1-1,-2-1 0,-1-1 1,5-60-1,-14 86-66,-1 1 1,-1-1 0,-1 0-1,-1 1 1,-9-38-1,9 48-10,-1 0 0,0 0 0,-1 0 0,0 1 0,0-1 0,-1 1 0,0 0 0,-1 0 0,0 0 0,0 1 0,0 0 0,-1 0 0,0 1 0,-9-7 0,6 7 28,-1 0 0,1 1-1,-1 0 1,0 0 0,-1 1 0,1 1-1,-1 0 1,0 1 0,1 0-1,-1 0 1,0 2 0,0-1-1,0 1 1,0 1 0,0 0-1,0 1 1,0 0 0,-12 5-1,-1 0 80,1 2-1,0 0 1,1 2-1,0 0 1,0 2-1,1 0 1,-28 24-1,-25 27-22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 15059,'0'0'23,"0"-1"-1,0 1 0,0 0 1,0 0-1,0 0 1,0-1-1,0 1 0,0 0 1,0 0-1,0-1 1,0 1-1,0 0 0,0 0 1,0-1-1,0 1 1,0 0-1,0 0 0,0 0 1,0-1-1,0 1 1,0 0-1,0 0 0,0-1 1,0 1-1,-1 0 1,1 0-1,0 0 0,0-1 1,0 1-1,0 0 1,-1 0-1,1 0 0,0 0 1,0 0-1,0-1 1,-1 1-1,1 0 0,0 0 1,0 0-1,0 0 0,-1 0 1,1 0-1,0 0 1,0 0-1,-1 0 0,1 0 1,0 0-1,0 0 1,-1 0-1,1 0 0,0 0 1,-13 20 230,3 12-111,1-1 0,2 2 1,0-1-1,-1 36 0,3-31-116,-23 243-190,9 394 0,19-673 120,0 1-1,-1-1 0,1 1 1,0-1-1,0 1 0,0-1 1,0 1-1,1-1 1,-1 0-1,0 1 0,0-1 1,1 1-1,-1-1 0,1 0 1,0 1-1,0 1 0,1-5-19,-1 1-1,0-1 0,0 0 1,-1 0-1,1 0 0,0 0 0,-1 0 1,1 0-1,-1 0 0,1-3 0,30-207-1340,-21 97 934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2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145 299 11947,'1'-5'123,"0"1"0,1 0 0,-1-1 1,1 1-1,0 0 0,1 0 0,-1 0 0,0 1 1,5-5-1,-5 6-65,0 0-1,0 0 1,0 1 0,1-1 0,-1 1-1,1 0 1,-1-1 0,1 1 0,-1 0-1,1 1 1,0-1 0,-1 0-1,1 1 1,0 0 0,0-1 0,3 1-1,108 5 1189,-78-1-971,72-4 1,-65-6-207,0-1 1,-1-2-1,0-2 1,71-29-1,151-86-169,-236 112 82,-18 8 7,-4 3 1,0-1 0,0 1-1,0 0 1,0 1 0,0-1 0,0 1 0,1 1 0,-1-1-1,1 1 1,-1 0 0,11 0 0,-15 2 8,-1-1 0,1 0 0,-1 1-1,1-1 1,-1 1 0,1 0 0,-1 0 0,1-1 0,-1 1 0,0 0 0,1 0 0,-1 0 0,0 0 0,0 1 0,0-1 0,0 0 0,0 0 0,0 1-1,0-1 1,0 0 0,-1 1 0,1-1 0,0 1 0,-1-1 0,1 1 0,-1 0 0,0-1 0,1 1 0,-1-1 0,0 1 0,0 0 0,0-1-1,0 1 1,-1 2 0,1 9 8,-2 0 0,0-1-1,-5 19 1,6-27-4,-54 192 184,-1 5 84,54-192-258,-17 63 152,4 1 0,-7 91 0,21-143-139,0 0-1,1 0 0,2 1 0,0-1 0,1 0 0,1 0 1,1-1-1,0 1 0,2-1 0,1 0 0,0-1 1,18 32-1,-7-30-21,-16-18-4,-1-1 0,1 1 1,-1-1-1,0 1 0,0 0 1,0 0-1,0 0 0,0 0 0,2 7 1,-4-10 0,0 1 0,0-1 0,0 0 0,0 1 0,0-1 0,0 1 0,0-1 0,0 1 0,0-1 0,0 1 0,-1-1 0,1 0 0,0 1 0,0-1 0,0 1 0,-1-1 0,1 0 0,0 1 0,0-1 0,-1 0 0,1 1 0,0-1 0,-1 0 0,1 1 0,-1-1 0,1 0 0,0 0 0,-1 0 0,0 1 0,-15 4 3,12-4-1,-432 118 1396,344-91-1077,-64 19 395,-167 29-1,276-71-944,46-5 196,0 0 0,0 0 0,0 0 0,0-1 0,0 1-1,0 0 1,0 0 0,0 0 0,0-1 0,0 1 0,0-1 0,0 1 0,0-1 0,1 1 0,-1-1 0,0 1 0,0-1 0,-1 0 0,2 0 8,0 0-1,-1 1 1,1-1-1,0 0 1,0 1-1,0-1 1,-1 0-1,1 1 1,0-1-1,0 0 1,0 1 0,0-1-1,0 0 1,0 1-1,0-1 1,0 0-1,1 0 1,-1 1-1,0-2 1,2-2-36,0 1 1,0-1-1,0 1 1,0-1-1,0 1 1,5-6-1,24-20-276,11-6-107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4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911 2 12683,'-40'-1'313,"-1"1"0,1 3 0,0 1 0,0 2-1,0 1 1,-55 19 0,63-15-243,0 2 0,1 1 0,1 1 0,0 1 0,2 2 0,0 1 0,0 2 0,-24 23 0,23-15-58,1 1-1,1 2 0,1 1 0,2 1 0,2 0 0,1 2 1,-26 62-1,35-68-12,1 1 1,2 0-1,1 0 0,1 1 1,2 0-1,1 1 0,1-1 1,2 0-1,2 1 1,4 37-1,-3-58-1,1 1-1,0-1 1,0 0-1,1 0 1,0 0-1,1-1 1,1 0-1,0 0 1,0 0-1,12 14 1,-13-18 4,1-1 0,1 0 1,-1 0-1,1 0 1,0 0-1,1-1 1,-1-1-1,1 1 1,0-1-1,0 0 1,0-1-1,0 0 1,1 0-1,0-1 1,10 2-1,-5-3 10,0 0 0,0-1 1,0-1-1,-1 0 0,1-1 0,0 0 1,0-1-1,22-8 0,5-5 62,57-31-1,-51 23 18,-2-2-1,0-2 1,-2-2-1,-2-2 0,-1-2 1,-1-2-1,-2-1 1,48-61-1,15-54 330,-89 133-355,-1 0 1,-1-1 0,-1 0 0,-1-1 0,0 0-1,3-23 1,-9 35-47,0 0 0,0 1 0,-1-1 0,-1 0 0,1 1 0,-1-1-1,-1 0 1,1 1 0,-1 0 0,-1-1 0,0 1 0,0 0 0,-1 0 0,1 0 0,-2 1 0,1-1 0,-1 1-1,0 0 1,-1 1 0,0-1 0,0 1 0,-9-8 0,3 5-32,-1 0 0,0 1 1,0 1-1,0 0 0,-1 0 0,0 2 0,0-1 1,-1 2-1,1 0 0,-1 1 0,-29-3 0,13 4-178,-1 1 0,0 1 0,0 2-1,0 2 1,0 0 0,1 2-1,0 2 1,-43 15 0,71-21-67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4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1108 190 12475,'0'-13'236,"-1"-1"1,0 0 0,0 1-1,-1 0 1,-1-1 0,-1 1-1,-5-15 1,7 24-194,1 0 0,-2 0 0,1 0 0,0 0 0,-1 0 0,1 0 0,-1 1 0,0-1 0,-1 1 0,1 0 0,0 0 0,-1 0 0,0 1 0,0-1 0,1 1 0,-2 0 0,1 0 0,0 0 0,0 0 0,0 1 0,-1 0 0,1 0 0,-1 0 0,1 0 0,-9 0 0,-1 2 10,0 0-1,0 0 1,0 2 0,0-1-1,0 2 1,-21 8 0,-1 2 34,-43 26 0,33-13-49,2 2 1,1 2-1,-56 52 1,-105 122 64,157-154-40,3 1-1,-72 112 1,99-136-39,2 1 1,0 0 0,2 1 0,2 1 0,0 0 0,2 0-1,2 1 1,-5 38 0,11-56-15,0-1 0,1 1 0,1-1 0,0 0 0,1 1 0,0-1 0,1 0 0,1 0 0,8 22 0,-7-27-9,-1 1 0,1-1 1,0 0-1,0 0 0,1 0 1,0-1-1,1 0 0,-1 0 1,2-1-1,-1 1 0,0-2 1,1 1-1,0-1 1,10 5-1,-8-5-2,1-1-1,0 0 1,1-1 0,-1 0 0,0-1 0,1 0-1,0 0 1,-1-1 0,14-1 0,-6-1 0,1-1 1,-1-1-1,-1-1 1,38-12-1,-11-2 12,-1-2 0,-1-2-1,62-43 1,-45 24 104,-2-2 1,94-92 0,-120 101-1,-1-1 1,-1-1 0,-3-1 0,0-2 0,28-57-1,-46 78-48,-1-1 0,-1 0 0,-1 0-1,-1 0 1,0-1 0,-1 0-1,1-23 1,-5 34-54,0 1 0,0 0 0,-1-1 0,0 1 0,-1-1 0,0 1 0,0 0 0,-5-11 0,4 13-28,1 1-1,-2 0 1,1-1 0,0 2-1,-1-1 1,0 0-1,0 1 1,-1-1 0,1 1-1,-1 1 1,0-1 0,-9-5-1,4 4-75,1 1-1,0 0 1,-1 1 0,0 0-1,0 0 1,0 1-1,0 1 1,0 0 0,0 0-1,0 1 1,-18 1-1,-5 3-244,0 2-1,-38 12 0,17-2-42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5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9074,'-16'5'246,"0"0"0,0 1 1,1 0-1,0 1 0,0 1 0,1 0 1,-1 1-1,2 1 0,0 0 0,0 1 1,1 0-1,0 1 0,-18 23 0,16-13-182,0-1-1,1 2 1,2 0-1,0 0 1,1 1-1,2 0 1,0 1-1,2 0 1,1 0-1,0 0 1,2 1-1,1-1 0,1 1 1,5 47-1,-1-42-37,2 0-1,1-1 0,1 1 1,2-1-1,0-1 1,3 0-1,0 0 0,2-1 1,0-1-1,2 0 0,38 47 1,-43-61-23,2 0 0,-1 0 1,1-1-1,1-1 1,0 0-1,20 11 0,-28-19 9,0 0 0,0 0 0,0 0 0,0-1 0,0 0 0,1 0 0,-1-1-1,1 0 1,0 0 0,-1 0 0,1-1 0,0 0 0,-1 0 0,1-1 0,0 1-1,-1-2 1,1 1 0,-1-1 0,10-3 0,-5-1 34,0-1 0,0 0 0,-1 0 0,1-1 0,-2 0 0,1-1 0,-1 0 0,-1 0 0,0-1-1,0 0 1,-1-1 0,0 0 0,-1 0 0,5-12 0,3-8 160,-1-1-1,-2-1 1,-2 0-1,7-36 0,-6 9 328,4-111-1,-13 130-305,-3 0 0,-1 0 1,-15-68-1,15 94-179,-1 1 0,0 0 0,-1-1 1,-1 2-1,-1-1 0,-15-24 0,19 33-44,0 1 0,0 0 0,-1 0 0,1 1 0,-1-1 0,0 1 0,0 0 0,-1 0 0,1 0 0,0 0 0,-1 1 0,0 0 0,0 0-1,1 0 1,-1 0 0,0 1 0,0 0 0,-1 0 0,1 0 0,0 1 0,0 0 0,0 0 0,-9 1 0,4 0-22,0 1 1,0 1-1,0 0 0,0 0 0,0 1 0,0 0 0,-15 9 0,5 1 552,0 0 0,-21 19 0,31-22-303,15-7 50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569 157 12483,'-2'-12'318,"1"0"-1,-1 0 1,-1 1 0,0-1 0,0 1 0,-2-1 0,-9-19 0,12 28-264,1 0 1,-1 0 0,0 0 0,-1 1-1,1-1 1,0 0 0,-1 1-1,1 0 1,-1-1 0,0 1 0,0 0-1,0 0 1,0 1 0,0-1 0,0 1-1,0-1 1,-1 1 0,1 0-1,0 0 1,-1 1 0,1-1 0,-1 1-1,1-1 1,-1 1 0,1 0 0,-1 0-1,1 1 1,-1-1 0,1 1-1,0 0 1,-6 1 0,-4 4-20,1-1 1,0 1-1,0 1 1,1 0-1,0 1 1,0 0-1,1 1 1,0 0-1,0 0 1,-11 15-1,-13 19 70,-33 55 0,35-46-127,2 1-1,3 1 1,-21 58-1,33-72 1,3 1-1,1 0 1,2 1-1,2 0 0,-3 47 1,10-73-1,0 0 1,0-1 0,2 1 0,0 0-1,5 19 1,-5-28 12,0-1-1,0 1 1,1-1-1,0 0 1,0 0-1,1 0 1,0 0-1,0 0 1,0-1-1,0 0 1,1 0-1,0 0 1,0 0-1,8 5 1,-5-6 0,0 0 0,0 0 1,0-1-1,1 0 0,-1 0 0,1-1 0,0 0 1,-1-1-1,1 0 0,0 0 0,0-1 1,0 0-1,0-1 0,0 0 0,0 0 0,-1-1 1,10-2-1,13-5-13,-1-2 1,-1 0 0,45-25 0,-17 3 41,-1-3 0,-1-2 0,-2-2 0,-3-2 0,-1-3 0,-2-2 1,-2-2-1,-2-2 0,-3-1 0,37-63 0,-64 93 4,-1 0 1,-1 0-1,-1-1 0,12-39 0,-19 54-31,-1-1-1,-1 1 1,1-1 0,-1 0-1,-1 1 1,1-1-1,-2 0 1,1 0 0,-1 1-1,0-1 1,-1 1-1,0-1 1,0 1 0,-1-1-1,0 1 1,-6-11 0,4 12-54,-1 0 0,1 1 1,-1-1-1,0 1 1,0 1-1,-1-1 0,0 1 1,0 0-1,0 1 1,0-1-1,-1 1 1,0 1-1,0 0 0,0 0 1,-10-3-1,-3 1-110,-1 1-1,1 1 0,-1 1 1,-39 0-1,6 4-219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716 122 10578,'-11'-28'981,"10"23"-832,-1 1 0,1-1 0,-1 1 0,0-1 0,-5-6 1,7 10-110,-1-1-1,-1 1 1,1 0 0,0 0 0,0 0 0,0 0 0,0 1 0,-1-1 0,1 0 0,0 0 0,-1 1 0,1-1 0,0 1 0,-1-1 0,1 1 0,-1 0 0,1-1-1,-1 1 1,1 0 0,-1 0 0,1 0 0,-4 0 0,-5 2 62,-1 0-1,1 0 1,0 1-1,0 0 1,0 1 0,-10 5-1,-58 34 217,58-31-253,-23 14 50,1 2 0,2 2 0,0 2 0,2 2 0,-62 70 0,79-79-77,2 2 1,0 0-1,2 1 0,0 0 1,3 1-1,0 1 0,2 1 1,1 0-1,1 0 1,-6 38-1,14-47-39,0 0 0,1 1 0,2-1 0,0 1 0,1-1-1,1 0 1,2 0 0,0 0 0,1 0 0,1-1 0,1 0 0,1 0 0,0-1 0,23 33 0,-23-39-1,1-1 1,1 0-1,0-1 1,0-1-1,1 1 1,0-2-1,1 0 1,1 0-1,17 8 0,-20-12 2,1 0-1,1-2 1,-1 1-1,1-2 1,-1 1-1,1-2 1,0 0-1,0 0 1,1-1-1,-1-1 0,0 0 1,18-3-1,-12-1 3,0 0-1,-1-1 0,0-1 0,0 0 0,0-2 1,-1 0-1,17-11 0,3-4 7,-2-2 0,34-30 0,-24 13 44,-2-2 1,-2-2-1,-2-1 1,-2-2-1,-2-2 1,-3-1-1,-2-1 1,-2-2 0,35-98-1,-52 122 22,-2-1 0,-1 0-1,-2 0 1,4-51 0,-9 67-36,-1 0 1,0 0 0,-1 0-1,-1 0 1,-1 0-1,0 0 1,-1 0 0,0 1-1,-1 0 1,-14-29 0,15 39-26,1-1 0,-1 0 0,0 1 0,0 0 0,0 0 0,-1 0 0,1 1 0,-1-1 0,0 1 0,-1 0 0,1 0 0,-1 1 1,0 0-1,1 0 0,-1 0 0,-1 1 0,1-1 0,0 1 0,-1 1 0,1-1 0,-1 1 0,1 1 0,-1-1 0,-10 1 0,6 1-12,-1 1 0,1 0 0,0 1 0,0 0 0,0 1 0,0 0 0,1 0 0,-1 1 0,1 1 0,0 0 0,1 0 0,-1 1 0,-9 9 0,1 1-52,1 1 1,0 1-1,1 0 1,1 1-1,1 1 1,1 0-1,1 1 1,1 0-1,1 1 1,1 0-1,1 1 1,-7 31 0,12-43 21,-3 24-22,6-34 42,0 0 0,0-1 0,0 1 0,0 0 0,0 0 0,1-1 0,-1 1 0,1 0 1,-1-1-1,1 1 0,-1 0 0,1-1 0,0 1 0,0-1 0,0 1 0,0-1 0,1 2 0,15 7-155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12043,'-28'8'191,"0"1"0,0 1 0,1 1 1,1 2-1,0 0 0,0 2 0,1 1 1,-42 36-1,33-22-56,2 2 0,2 1 1,1 1-1,1 1 0,-25 43 0,36-49-29,1 0 1,2 1-1,0 0 0,-17 63 1,26-76-63,2 1 1,-1 0-1,2 0 1,1 1-1,0-1 1,1 0-1,1 0 1,1 1 0,0-1-1,8 27 1,-7-36-31,0 0 1,1-1 0,0 1 0,0-1 0,1 0 0,0 0-1,0 0 1,1-1 0,0 0 0,0 0 0,1 0-1,9 7 1,-6-7-7,0-1-1,1 0 0,0 0 0,0-1 1,0 0-1,0-1 0,1 0 1,0-1-1,15 3 0,2-3 2,-1-1 0,0-1 0,1-1 0,-1-2 0,0-1 0,0-1 0,0-1 0,0-2-1,-1-1 1,0 0 0,-1-3 0,0 0 0,36-21 0,-25 10 72,-2-1-1,0-2 0,-1-1 1,-2-2-1,-1-1 0,-1-2 1,-2-1-1,34-48 0,-49 60 39,0 0 1,-2-1-1,0-1 0,-2 0 0,0-1 0,-1 1 0,-1-2 0,-2 1 1,4-25-1,-8 34-18,0 1 0,-1-1 0,-1 1 1,0-1-1,0 0 0,-2 1 0,-5-20 0,5 23-32,-1 0-1,0 1 0,-1 0 1,0 0-1,0 0 0,-1 0 1,0 1-1,-1 0 0,0 0 1,-13-12-1,9 12-15,0-1 1,-1 2-1,-1 0 1,1 0-1,-1 1 1,0 1-1,0 0 1,-1 1-1,1 0 1,-1 1-1,0 0 1,0 2-1,-14-1 0,10 1-70,0 1-1,0 1 0,0 1 1,0 0-1,1 2 1,-1 0-1,1 0 0,0 2 1,-31 14-1,39-15-77,0 1 0,0 0 0,0 0-1,1 1 1,-1 1 0,-10 11 0,17-16 65,-1 0 0,0 0 0,1 1 0,0-1 0,-1 0 0,2 1-1,-1 0 1,0-1 0,1 1 0,-1 0 0,1 0 0,0 0 0,0 0 0,1 0 0,-1 0 0,1 0 0,0 0 0,0 0 0,0 0-1,1 6 1,10 14-247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3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0 15707,'-37'2'459,"1"1"-1,0 2 0,1 1 0,-1 2 0,1 2 1,-41 16-1,57-18-385,1 1 1,0 0-1,1 1 0,0 1 1,0 0-1,2 1 1,-1 1-1,-26 29 0,31-29-39,1-1-1,1 2 1,0-1-1,1 1 0,0 1 1,1-1-1,1 1 1,0 0-1,1 1 0,0-1 1,-3 26-1,7-34-26,1 0-1,-1 0 0,1 0 0,1-1 1,-1 1-1,1 0 0,0 0 0,1-1 1,-1 1-1,1-1 0,1 1 0,-1-1 1,1 0-1,0 0 0,8 11 0,-5-10-3,-1-1 0,1 0 0,0 0 0,1 0 0,0-1 0,-1 0 0,2-1 0,-1 1 0,0-1 0,1-1 0,0 1 0,12 2 0,5 1-119,1-1 0,-1-2 0,1-1-1,0 0 1,33-3 0,0-3-365,70-13 0,-70 5 157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79 242 6353,'-17'-37'1796,"-24"-67"0,35 83 38,1-1 0,-4-33 0,9 55-1800,0 0 0,0 0 0,0 0 0,0 1 0,0-1 0,0 0 0,0 0 0,1 0 0,-1 0 0,0 0 0,0 0 0,0 0 0,0 0 0,0 0 0,0 0 0,1 0 0,-1 0 0,0 0 0,0 0 0,0 0 0,0 0 0,0 0 0,0 0 0,0 0 0,1 0 0,-1 0 0,0 0 0,0 0 0,0 0 0,0 0 0,0 0 0,0-1 0,0 1 0,0 0 0,1 0 0,-1 0 0,0 0 0,0 0 0,0 0 0,0 0 0,0 0 0,0 0 0,0-1 0,0 1 0,0 0 0,0 0 0,0 0 0,0 0 0,0 0 0,0 0 0,0 0 0,0-1 0,0 1 0,0 0 0,0 0 0,0 0 0,0 0 0,7 9 381,107 261-1,-111-261-463,0-3 21,0 0 1,-1 0-1,0 0 1,-1 1 0,1-1-1,-1 0 1,0 1-1,0 0 1,-1-1 0,-1 13-1,-5-13-169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3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13 13819,'1'-1'42,"-1"1"-1,0-1 1,0 0-1,-1 1 1,1-1 0,0 0-1,0 1 1,0-1 0,0 0-1,0 1 1,-1-1-1,1 0 1,0 1 0,-1-1-1,1 1 1,0-1-1,-1 1 1,0-2 0,1 2-29,-1 0 1,1 0-1,0 0 1,-1 0 0,1 0-1,0 0 1,-1 0-1,1 0 1,0 0 0,-1 0-1,1 0 1,0 1-1,-1-1 1,1 0 0,0 0-1,-1 0 1,1 0-1,0 0 1,0 1 0,-1-1-1,1 0 1,0 0-1,-1 1 1,1-1 0,0 1-1,-21 30 213,9-3-61,1 0 0,2 1 0,1 0 0,-9 57 0,13-63-154,-96 796 251,78-582-61,-71 1052 1424,80-1061-1853,12-222 154,1 0 1,-1 0-1,-1 0 0,-2 7 0,4-12 66,0-1 0,0 1 0,0 0 0,0-1 0,-1 1 0,1-1 0,0 1 0,0-1-1,-1 1 1,1-1 0,0 1 0,-1-1 0,1 1 0,0-1 0,-1 1 0,1-1 0,-1 1 0,1-1 0,-1 0 0,1 1-1,-1-1 1,1 0 0,-1 0 0,1 1 0,-1-1 0,0 0 0,1 0 0,-1 0 0,1 0 0,-1 1 0,1-1 0,-1 0-1,0 0 1,1 0 0,-1 0 0,1 0 0,-1-1 0,0 1 0,1 0 0,-1 0 0,1 0 0,-1 0 0,1-1 0,-1 1-1,0 0 1,1-1 0,-1 1 0,1 0 0,0-1 0,-1 1 0,1-1 0,-1 1 0,1 0 0,-1-1 0,1 0 0,-14-18-188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15667,'-11'17'1169,"-10"19"-849,0 9-136,-2 18 272,2 8-56,0 8-64,0 1-48,4-3-184,-2-2-112,3-12-280,-1-7-160,0-21 2144,-5-12-1664,0-20 56,-3-10 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3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14571,'3'-7'130,"1"0"1,0 0-1,0 0 0,0 0 0,0 1 1,1 0-1,0 0 0,1 0 1,-1 1-1,1 0 0,0 0 0,1 0 1,-1 1-1,1 0 0,0 0 0,0 0 1,0 1-1,0 0 0,0 1 1,1-1-1,11-1 0,-1 1 64,-1 1 0,1 1 0,0 1 0,-1 0 0,1 1-1,25 5 1,-30-4-162,0 1-1,0 1 1,0 0-1,0 1 1,-1 1-1,0 0 1,0 0-1,0 1 1,10 9-1,-19-14-17,-1 0-1,1 0 1,-1 0-1,0 0 1,1 1-1,-1-1 0,0 1 1,-1 0-1,1-1 1,0 1-1,-1 0 1,0 0-1,1 0 1,-1 0-1,0 0 0,-1 1 1,1-1-1,0 0 1,-1 0-1,0 0 1,0 1-1,0-1 1,0 0-1,0 0 0,-1 1 1,0-1-1,1 0 1,-1 0-1,0 0 1,0 0-1,-1 0 0,1 0 1,-1 0-1,1 0 1,-1 0-1,0-1 1,0 1-1,-4 3 1,-10 10 114,11-12-92,0 0 0,0 1-1,1-1 1,-7 11-1,10-14-35,1 0-1,-1 0 1,1 0-1,-1 0 1,1 0-1,-1 0 0,1 0 1,0 0-1,0 0 1,-1 0-1,1 0 0,0 0 1,0 1-1,0-1 1,0 0-1,0 0 0,1 0 1,-1 0-1,0 0 1,0 0-1,1 0 0,-1 0 1,1 0-1,-1 0 1,1 0-1,-1 0 0,1 0 1,-1 0-1,1 0 1,0-1-1,0 1 0,-1 0 1,2 1-1,16 11-65,0 0 0,20 11-1,-20-14-6,-1 1 0,-1 1-1,27 23 1,-39-31 64,-1 0 0,1 0 1,-1 1-1,1-1 0,-1 1 1,0 0-1,-1 0 0,1 0 1,-1 0-1,0 0 1,-1 1-1,1-1 0,-1 0 1,0 1-1,0-1 0,-1 1 1,0 10-1,0-9 47,-2-1 0,1 0 0,-1 1 1,0-1-1,0 0 0,-1 0 0,1-1 0,-2 1 0,1 0 0,0-1 0,-1 0 0,0 0 0,0 0 1,-1 0-1,1-1 0,-8 6 0,-6 4 144,0-1 1,0-1-1,-28 13 1,8-6 114,0-3 0,-45 14 0,58-22-332,0-2 1,-1-1-1,1-1 0,-43 1 0,63-5-23,1 0 1,0 0-1,0 0 0,0-1 1,-1 1-1,1-1 0,0 0 0,0 0 1,0 0-1,0-1 0,0 0 0,0 1 1,1-1-1,-1-1 0,1 1 0,-5-3 1,1-4-301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158 284 10666,'-31'11'1011,"-95"39"3122,136-49-3638,0 1 0,0-2-1,0 1 1,12-2 0,527-20 777,9 1-1846,-8-52-151,-224 4 503,165-32 99,-385 85 127,136-3 1,104 21 21,-286-2 138,0-3 1,105-17 0,-165 19-125,0 0 0,1 0-1,-1 0 1,0 0 0,0 0-1,1 0 1,-1 0 0,0 1-1,1-2 1,-1 1 0,0 0-1,0 0 1,1 0 0,-1 0-1,0 0 1,1 0 0,-1 0-1,0 0 1,0 0 0,1 0-1,-1-1 1,0 1 0,0 0-1,0 0 1,1 0 0,-1 0-1,0-1 1,0 1-1,0 0 1,1 0 0,-1-1-1,0 1 1,0 0 0,0 0-1,0-1 1,0 1 0,0 0-1,1 0 1,-1-1 0,0 1-1,0 0 1,0 0 0,0-1-1,0 1 1,0 0 0,0-1-1,0 1 1,0 0 0,-1-1-1,-8-8 349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22 125 15651,'-5'-38'2211,"2"28"-1304,-2 27-116,-1 66-698,4 0 0,3 0 0,21 141 0,-21-218-94,0 4 2,0 0 1,1 0-1,6 16 0,-8-25 4,0 1 1,0-1-1,1 0 0,-1 0 0,1 0 1,-1 0-1,1 0 0,-1 0 0,1 0 1,-1 0-1,1 0 0,0-1 0,-1 1 1,1 0-1,0 0 0,0 0 0,0-1 0,0 1 1,0 0-1,0-1 0,0 1 0,0-1 1,0 1-1,0-1 0,0 0 0,0 1 1,0-1-1,0 0 0,0 0 0,0 0 1,1 0-1,-1 0 0,0 0 0,0 0 1,0 0-1,0 0 0,0 0 0,0-1 1,0 1-1,1 0 0,1-2 0,6-4 46,0-1-1,0 1 0,0-2 1,-1 0-1,0 0 0,-1 0 1,0-1-1,0 0 1,6-10-1,6-8 70,38-48 163,259-358 316,-307 413-1371,-8 16 167,-7 8 183,-5 9 26,-4 6-99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4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3 533 14907,'-3'0'1639,"4"-6"-992,19-48 620,3 2 1,46-81-1,-45 89-1004,-4 7-117,6-13-36,61-87-1,-86 136-107,14-16-134,-8 15 6,-5 12-4,-3 16 53,-2 0 0,-8 38 1,-1-1 89,5-8-684,-2 103 0,11-145 450,-1-18-88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5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66 240 13659,'-10'-14'782,"8"10"-614,-1-1 1,0 1-1,-1 0 1,1 0-1,-1 0 1,0 0-1,0 0 0,0 1 1,0 0-1,0 0 1,-6-3-1,9 6-134,1 0 0,0 0 0,0 0 0,0 0 0,-1 0 0,1-1 0,0 1 0,0 0-1,0 0 1,-1 0 0,1 1 0,0-1 0,0 0 0,0 0 0,-1 0 0,1 0 0,0 0 0,0 0 0,0 0 0,0 0 0,-1 0-1,1 0 1,0 0 0,0 1 0,0-1 0,0 0 0,-1 0 0,1 0 0,0 0 0,0 0 0,0 1 0,0-1 0,0 0 0,0 0-1,0 0 1,-1 0 0,1 1 0,0-1 0,0 0 0,0 0 0,0 0 0,0 1 0,0-1 0,1 16 516,6 17-244,-6-32-268,120 375 302,-120-373-336,2 6-7,1 0 1,0 0-1,0-1 1,10 15 0,-14-22 7,1 0 0,0 0 0,-1 0 0,1 0 0,0 0 0,0 0 0,0 0 0,0-1 0,0 1 0,0 0 0,0-1 0,0 1 0,0 0 0,0-1 0,1 1 0,-1-1 0,0 0 0,0 1 0,0-1 0,1 0 0,-1 0 0,0 0 0,0 1 1,1-1-1,-1-1 0,0 1 0,0 0 0,1 0 0,-1 0 0,0-1 0,0 1 0,0 0 0,1-1 0,-1 1 0,0-1 0,0 0 0,0 1 0,0-1 0,0 0 0,0 0 0,0 0 0,0 1 0,0-1 0,-1 0 0,1 0 0,1-3 0,8-8 91,-1 0 0,-1-1-1,0-1 1,11-24 0,21-67 339,-30 78-319,42-147 552,-46 148-565,-1 0 1,-2-1 0,0 0-1,-3-46 1,0 66-85,-1 0 1,0 0 0,-1 1 0,1-1 0,-1 0-1,-5-9 1,6 13-54,0 1 0,0 0-1,-1 0 1,1 0-1,-1 0 1,1 0 0,-1 0-1,0 0 1,0 0 0,0 1-1,0-1 1,0 0 0,0 1-1,0 0 1,0 0 0,-1-1-1,1 1 1,0 1 0,-1-1-1,-3-1 1,6 2 12,0 0 0,0 0 1,-1 0-1,1 0 0,0 0 1,0-1-1,0 1 0,0 0 1,-1 0-1,1 0 0,0 0 1,0 0-1,0 0 0,-1 0 1,1 0-1,0 0 0,0 0 1,0 0-1,-1 0 0,1 0 1,0 0-1,0 0 0,0 0 1,0 0-1,-1 0 0,1 0 1,0 0-1,0 0 0,0 0 1,-1 1-1,1-1 0,0 0 1,0 0-1,0 0 0,0 0 1,0 0-1,-1 0 0,1 1 0,0-1 1,0 0-1,0 0 0,0 0 1,0 0-1,0 1 0,0-1 1,0 0-1,0 0 0,-1 0 1,1 0-1,0 1 0,0-1 1,0 0-1,0 0 0,0 1 1,6 8-853,-5-8 850,4 6-460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5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49 127 14939,'11'-23'1191,"-4"6"-706,1 2-1,10-16 1,-16 27-384,1 1 1,-1 0-1,0 0 1,1 0-1,0 0 1,-1 1-1,1-1 1,0 1 0,0 0-1,1 0 1,-1 0-1,0 0 1,1 0-1,7-2 1,-10 4-83,0 0-1,0 0 1,0 0 0,0 0 0,0 0-1,0 0 1,1 0 0,-1 0 0,0 0-1,0 1 1,0-1 0,0 0 0,0 1 0,0-1-1,0 1 1,0-1 0,0 1 0,0 0-1,0-1 1,0 1 0,-1 0 0,1 0 0,0 0-1,0-1 1,-1 1 0,1 0 0,0 0-1,-1 0 1,1 0 0,-1 0 0,0 0 0,1 2-1,2 4 30,-1 0 1,0 0-1,2 15 0,-1 6 7,-1 0 1,-1 0-1,-2 0 0,-1 0 1,-1 0-1,-14 54 1,3-31 145,-2-1 1,-42 86-1,45-111-46,-19 25-1,-2 4 321,68-74-217,-21 13-282,0 0 0,1 1 0,0 1 0,0 0 0,0 1 0,25-4 0,2 3-670,44 1 0,-27 1 108,-34 1 163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5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3 239 15363,'0'1'70,"-1"0"0,1 0 0,0 0 0,-1 0 0,1 0 0,0 0 1,0 0-1,0 0 0,0 0 0,0 0 0,0 0 0,0 0 0,0 0 0,0 0 0,0-1 0,1 1 0,-1 0 0,0 0 0,1 1 0,1 6 82,28 239 1185,-20-147-917,-9-89-360,5 35 169,-5-43-198,-1-1 0,1 1 0,-1 0 0,1-1 0,0 0 0,0 1 0,0-1 0,1 1 0,-1-1 0,0 0 0,1 0 0,0 0 0,2 3 0,-4-5-16,1 0-1,0 1 1,-1-1-1,1 0 0,0 0 1,-1 0-1,1 1 1,0-1-1,-1 0 1,1 0-1,0 0 1,-1 0-1,1 0 1,0 0-1,-1-1 1,1 1-1,0 0 0,-1 0 1,1 0-1,0-1 1,-1 1-1,1 0 1,0 0-1,-1-1 1,1 1-1,-1-1 1,2 0-1,16-16 263,-1-5-50,0-1 0,25-44 0,21-58 196,-51 100-340,134-301 674,-142 315-787,0 0 0,-1-1-1,0 1 1,0-1 0,0-17 0,-3 29 0,1-1 0,-1 1 0,0-1 0,0 0 0,0 1 0,0-1 0,0 1 1,-1-1-1,1 0 0,0 1 0,0-1 0,0 1 0,0-1 0,-1 1 0,1-1 1,0 1-1,-1-1 0,1 1 0,0-1 0,-1 0 0,-8 3-447,-6 14 92,8-3 169,0 0-1,-6 15 1,0 5-314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6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64 15555,'3'-5'214,"-1"1"-1,1 0 0,0-1 0,1 1 0,-1 0 0,1 1 1,-1-1-1,1 1 0,0-1 0,1 1 0,-1 1 1,0-1-1,1 0 0,0 1 0,-1 0 0,1 0 1,0 1-1,0-1 0,0 1 0,0 0 0,0 0 1,0 1-1,1-1 0,-1 1 0,0 0 0,0 1 1,0-1-1,6 2 0,-7-1-183,0 0 0,0-1 1,0 2-1,0-1 0,-1 0 0,1 1 0,-1 0 1,1 0-1,-1 0 0,1 0 0,-1 0 0,0 1 0,0-1 1,0 1-1,0 0 0,-1 0 0,5 6 0,-4-4-9,-1 0 0,0 0-1,0 0 1,0 0 0,-1 1-1,0-1 1,0 1 0,0-1-1,-1 1 1,1-1-1,-2 9 1,-1 5 34,-1-1 1,-1 0-1,0 0 0,-1 0 0,-1 0 0,-14 26 1,1-6 159,-3-1 1,0-1-1,-3-1 1,-1-1 0,-39 41-1,74-82-212,1 0-1,0 1 1,0 0 0,0 1-1,0 0 1,16-4 0,4-2-302,47-9 0,-54 15-6,31-1-1,-47 5 219,0 1 0,0 0 0,0 1 0,0 0 0,1 0 0,-1 0 0,0 1 0,10 3-1,-16-4 74,1-1-1,-1 1 0,0 0 0,0-1 0,0 1 0,1 0 0,-1 0 0,0-1 0,0 1 1,0 0-1,0 0 0,-1 0 0,1 0 0,0 0 0,0 1 0,0-1 0,-1 0 1,1 0-1,-1 0 0,1 1 0,-1-1 0,1 2 0,-1 0 15,0-1 0,0 0 0,0 0 0,-1 1 0,1-1 0,-1 0 0,1 0 0,-1 0 0,0 0 0,0 1 0,0-1 0,-2 3 0,-4 5 108,-1 1-1,-1-1 1,-17 16-1,18-18-33,-39 38 459,-1-1-1,-3-3 1,-66 42 0,114-82-520,-4 3-102,0-1 0,-1 0 0,-13 5 0,20-9 90,0 1 0,1-1 0,-1 0 0,0 1 0,0-1 0,1 0 0,-1 0 0,0 1 0,0-1 0,1 0 0,-1 0 0,0 0 1,0 0-1,0 0 0,1 0 0,-1 0 0,0-1 0,0 1 0,1 0 0,-1 0 0,0-1 0,0 1 0,1 0 0,-1-1 0,0 1 0,1 0 0,-1-1 0,0 1 0,1-1 1,-1 1-1,1-1 0,-1 0 0,1 1 0,-1-1 0,1 0 0,-1 1 0,1-1 0,0 0 0,-1 1 0,1-1 0,0 0 0,-1 0 0,1 1 0,0-1 0,0 0 0,0 0 1,0 0-1,0 1 0,0-1 0,0 0 0,0-1 0,3-23-136,8-5-29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2:4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8266,'-28'-8'994,"25"7"-779,-1-1 0,1 1-1,-1 0 1,0 0-1,1 1 1,-1-1 0,0 1-1,-4-1 1,7 2-121,0-1 1,-1 1-1,1 0 0,-1-1 1,1 1-1,0 0 1,-1 0-1,1 0 1,0 0-1,0 0 0,0 0 1,0 0-1,0 0 1,0 1-1,0-1 1,0 0-1,-1 3 1,1-3-79,1-1 1,0 1-1,-1-1 1,1 1-1,0-1 1,0 1-1,-1-1 1,1 1 0,0 0-1,0-1 1,0 1-1,0-1 1,0 1-1,0 0 1,0-1 0,0 1-1,0 0 1,0-1-1,0 1 1,0-1-1,0 1 1,0-1 0,1 1-1,-1 0 1,0-1-1,0 1 1,1-1-1,-1 1 1,0-1 0,1 1-1,-1-1 1,0 1-1,1-1 1,-1 1-1,1-1 1,-1 0-1,1 1 1,-1-1 0,1 0-1,-1 1 1,1-1-1,0 0 1,-1 0-1,1 0 1,0 1 0,66 11 81,-47-9-78,-1 0 0,1 1-1,0 2 1,29 11 0,-26-6-8,-9-4-6,0 0-1,0-1 0,1 0 1,0-1-1,0-1 1,0 0-1,0-1 1,18 1-1,18-5 27,-37 0-16,-1 0-1,1 1 0,-1 1 1,1 0-1,-1 1 0,0 0 1,22 8-1,28 15 10,176 63 64,-191-73-80,0-3 0,1-2 0,55 5 1,-90-14-9,-1 2 1,0-1-1,1 2 0,-1 0 1,-1 1-1,1 0 1,0 0-1,17 12 1,7 8 19,43 37 0,-8-6 6,259 154 55,12-22-40,-264-146-37,2-2 0,1-5 0,106 32 0,-143-55-6,220 65 4,-216-59-2,-1 2 1,-1 2-1,58 37 0,708 428 23,-745-450-20,72 50 0,-110-64-2,0 0-1,-2 2 1,0 2-1,33 41 1,-34-35-2,9 16 2,3-3 0,2-1 0,63 53 0,37 3-4,-96-72 0,-1 2 1,-2 1 0,68 70-1,16 52 2,-81-94 0,4-2-1,74 71 1,46 10 3,8 7 3,0 4-2,19 18 0,-165-138-2,-1 1 1,-2 1-1,41 61 0,52 120-10,-43-74 48,127 170-1,-150-225-17,-3 3 1,57 132-1,55 196 44,-129-321-47,169 347 16,-60-148-21,188 372 10,-278-572-18,-4 2 0,-4 2-1,-5 3 1,33 119 0,51 304-9,-39-147-2,-41-183 8,39 146 12,-80-327-13,-3-7 2,0 1-1,0-1 1,1 0-1,0-1 1,0 1-1,0 0 1,1 0-1,4 6 1,-7-10-68,0-1 0,1 1 1,-1 0-1,0 0 0,0 0 0,0 0 1,0 0-1,0 0 0,0 0 1,0 0-1,0 0 0,0 0 1,0 0-1,0-1 0,-1 1 1,1 0-1,0 0 0,-1 0 1,1 0-1,-1 0 0,1-1 1,-1 1-1,1 0 0,-1 0 1,1-1-1,-1 1 0,0 0 1,1-1-1,-1 1 0,0-1 1,0 1-1,1-1 0,-1 1 1,-2 0-1,-6 1-381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56 238 14867,'-7'-3'326,"-27"-17"744,33 19-1042,0 0 0,0 1 0,0-1 0,0 0 0,0 0 0,0 0 0,1 1 0,-1-1 0,0 0 0,0 0 0,1 0 0,-1 0 0,1-1 0,-1 1 0,1 0 0,-1 0 0,1 0 0,-1 0 0,1 0 0,0-1 0,0 1 0,0 0 0,0 0 1,0-1-1,0 1 0,0 0 0,1-3 0,0 1 71,2-1-1,-1 1 1,0 0 0,1 0 0,-1-1 0,1 2 0,0-1 0,0 0 0,0 0 0,5-2 0,39-24 512,-33 21-483,28-16 44,48-20 0,-69 35-140,2 1-1,-1 1 1,1 1 0,26-4-1,-45 10-37,-1-1 0,1 1-1,0 0 1,0 0 0,0 0-1,0 0 1,0 1-1,0 0 1,0-1 0,0 2-1,-1-1 1,1 0 0,0 1-1,-1-1 1,1 1-1,-1 0 1,0 0 0,1 1-1,-1-1 1,0 1-1,3 3 1,-2-2-4,-1 1 1,-1-1-1,1 1 1,0-1-1,-1 1 0,0 0 1,0 0-1,-1 0 0,0 0 1,1 0-1,-1 0 0,-1 0 1,1 1-1,-1-1 0,0 7 1,-1-5 95,1-4-166,0-1 0,-1 1 0,1-1 0,1 1 0,-1-1 0,0 1 0,0-1 0,1 1 0,0 2-1,0-4-4,0 0-1,0 0 0,0 1 0,0-1 0,1 0 0,-1 0 0,0 0 0,0 0 0,1-1 0,-1 1 0,0 0 0,1 0 0,-1-1 0,1 1 0,-1-1 0,1 1 0,1-1 0,5 2-130,-1 1 0,1 0 1,-1 0-1,0 0 0,0 1 0,0 0 1,-1 0-1,9 8 0,-11-8 210,0 0 0,-1 0 0,1 1 0,-1-1 0,0 1 0,0 0 0,0 0 0,-1 0 0,1 0 0,-1 1 0,-1-1 0,3 9-1,-1 6 113,0-1 0,-2 1 0,0 0 0,-1-1 0,-1 1-1,-1 0 1,-6 28 0,2-23 265,0-1 1,-2 1-1,-1-1 1,-1-1-1,-17 30 1,22-45-166,0-1-1,0 1 1,-1-1 0,0 0 0,-1-1 0,1 0-1,-1 0 1,0 0 0,-13 8 0,18-13-196,-1 0 0,1 0 1,0 1-1,0-2 0,-1 1 1,1 0-1,0 0 0,-1-1 0,1 1 1,-1-1-1,1 0 0,-1 0 1,1 0-1,-1 0 0,1 0 0,-1 0 1,1-1-1,0 1 0,-1-1 1,1 0-1,-1 1 0,1-1 1,0 0-1,0-1 0,0 1 0,-1 0 1,1-1-1,0 1 0,1-1 1,-1 1-1,0-1 0,0 0 1,1 0-1,-1 0 0,1 0 0,-1 0 1,1 0-1,0 0 0,-1-3 1,-2-3-111,1 1 1,0-1 0,1 1 0,0-1-1,0 0 1,0 0 0,1 0-1,0 0 1,1 0 0,0-11-1,5-18-293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449 157 11418,'1'-8'399,"3"-8"133,-2 1 0,0-1 1,0-30-1,-2 43-435,0-1 1,-1 1-1,1 0 1,-1 0-1,0 0 1,0 0-1,0 0 1,0 0-1,0 0 1,-1 0-1,-2-3 1,3 5-9,0-1 0,-1 1 0,1 0 0,-1 0-1,1 0 1,-1-1 0,1 2 0,-1-1 0,0 0 0,1 0 0,-1 0 0,0 1 0,0-1 0,0 1 0,1-1 0,-1 1 0,0 0 0,0 0 0,0 0 0,-3 0 0,0 1 28,-1 0 0,1 0 0,0 0 1,0 1-1,-1-1 0,1 1 0,0 0 1,1 1-1,-1 0 0,0-1 0,-7 7 1,-4 5 149,-26 26 1,37-35-211,-25 28-38,2 2 0,1 0 0,2 2 0,1 1 0,2 0 0,2 2 0,2 1 0,1 0 0,2 1 0,2 1 0,2 0 0,1 0 0,3 1 0,2 1 0,1-1 0,3 1 0,7 86 0,-1-99-19,0 0 0,2 0-1,2-1 1,14 37 0,-16-52 0,1 1 0,0-1 0,1 0 0,1 0 0,0-1 0,2-1 0,-1 0 0,27 24 0,-25-28 0,0 0 0,0-1 0,0-1 0,1 0 0,1-1 0,-1-1 0,1 0 0,0-1 0,1-1 0,-1 0 0,1-1 0,0 0 0,25 0-1,-21-3 4,-1-1-1,1-1 1,-1 0-1,1-2 1,-1 0-1,0-1 1,0-1-1,-1-1 1,0-1-1,32-17 1,-21 6 29,-1-1 0,-1-1 0,-1-1 1,47-52-1,-36 30 72,-2-2 0,36-60 0,-48 66 20,-2-2-1,-1 0 1,-2-1-1,-3-1 1,20-84-1,-29 97-34,-1 0 1,-2-1-1,-1 1 0,-1-1 1,-2 1-1,-1-1 0,-2 1 0,0 0 1,-15-47-1,15 65-80,0 1-1,-1-1 1,-1 1-1,0 0 1,0 1 0,-1-1-1,-1 1 1,0 0 0,-1 1-1,0 0 1,0 1 0,-1-1-1,0 2 1,-1-1-1,1 2 1,-2-1 0,1 2-1,-1-1 1,0 1 0,-23-7-1,13 7-54,-1 1 0,0 1 0,0 1-1,-1 2 1,1 0 0,0 1 0,-1 1 0,1 1-1,0 1 1,0 1 0,0 1 0,1 1 0,-1 2-1,1 0 1,1 1 0,0 1 0,0 1-1,1 0 1,0 2 0,1 0 0,1 2 0,-19 18-1,31-28 50,1 0 0,0 0 0,0 1-1,0 0 1,1 0 0,0 0 0,0 1 0,1 0-1,-1-1 1,1 1 0,1 0 0,-4 13-1,4 20-2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58 18828,'-23'-23'1624,"12"7"-1280,4 5-280,8 6 185,6 2 1223,2 5-1256,1 2-152,7 2-120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9 396 15947,'-9'0'1321,"21"-4"-953,15-8-128,13-11 416,19-7-64,14-7-256,6-3-88,10 0-80,2-2-64,1 5-112,-9 1-80,-14 6-256,-4 4-128,-15 10-336,-9 3-80,-18 8 592,-14 0-216,-22 8-73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75 305 14067,'-51'38'1328,"31"-6"-808,16-4-120,30-20 953,17-10-537,26-24-136,8-8-72,22-12-208,10-4-200,7-5-576,-1-3 352,-12 8-40,-7 4-128,-17 3-80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15707,'2'-8'140,"1"0"-1,0 0 0,0 1 0,0-1 0,1 1 0,0 0 1,0 0-1,1 0 0,0 0 0,0 1 0,1 0 1,0 0-1,0 1 0,0-1 0,0 1 0,1 1 1,0-1-1,0 1 0,0 0 0,1 1 0,12-5 0,-13 5-123,0 1-1,1 0 1,-1 0-1,1 1 0,0-1 1,-1 2-1,1-1 1,0 1-1,-1 0 0,1 1 1,0 0-1,-1 0 0,1 0 1,-1 1-1,1 1 1,-1-1-1,0 1 0,0 0 1,0 1-1,0-1 1,0 1-1,-1 1 0,6 4 1,-7-3-14,0-1 1,0 1-1,-1 0 1,0 0-1,0 0 1,-1 1-1,0-1 1,0 1-1,0 0 1,-1 0-1,0 0 1,-1 0-1,1 0 1,0 15-1,-1 0 31,-1 0-1,-2 0 1,-5 37 0,-4-3 91,-3 0 0,-25 65 0,-55 100 49,78-187-136,-30 45 0,26-55-31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22 356 13563,'-2'-1'81,"0"0"0,1-1 1,-1 1-1,1-1 0,-1 1 0,1-1 1,0 1-1,-1-1 0,1 0 0,0 0 0,0 0 1,0 0-1,0 0 0,1 0 0,-1 0 1,1 0-1,-1 0 0,1 0 0,-1 0 1,1 0-1,0-1 0,0 1 0,0 0 1,1 0-1,-1 0 0,0 0 0,1 0 0,0-3 1,2-5 245,0 1 1,1 0-1,0-1 0,11-16 1,0 2-21,0 0 0,2 1 1,1 1-1,1 1 0,1 0 1,1 2-1,0 0 0,43-27 1,-61 43-282,1 1 0,-1 1 0,1-1 0,0 0 1,-1 1-1,1 0 0,0 0 0,8-2 0,-11 3-23,0 1-1,0-1 0,0 0 0,0 0 1,-1 0-1,1 0 0,0 1 0,0-1 1,0 1-1,0-1 0,0 0 0,0 1 1,-1-1-1,1 1 0,0 0 0,0-1 1,-1 1-1,1 0 0,0-1 0,-1 1 1,1 0-1,-1 0 0,1 0 0,-1-1 1,1 1-1,-1 0 0,0 0 1,1 0-1,-1 0 0,0 0 0,0 0 1,1 0-1,-1 0 0,0 0 0,0 0 1,0-1-1,-1 3 0,1 13-4,-1 0 0,0 0 0,-1 0 1,-1 0-1,-1-1 0,-7 20 0,-2 11-5,-3 14 1,-23 112 55,36-153-34,0 1 0,2 0-1,0 0 1,1 0 0,2 0 0,5 31 0,-7-47-19,1 1 0,0-1 0,1 1 0,-1-1 0,1 0 0,0 0 1,0 1-1,0-2 0,0 1 0,1 0 0,-1 0 0,1-1 0,0 1 0,0-1 1,1 0-1,-1 0 0,1 0 0,-1 0 0,1-1 0,0 1 0,0-1 0,0 0 0,0 0 1,0-1-1,1 1 0,-1-1 0,1 0 0,-1 0 0,1 0 0,-1-1 0,1 1 1,-1-1-1,8-1 0,1-1-79,0-1-1,1 0 1,-2-1 0,1-1 0,0 0 0,-1-1 0,0 0-1,0 0 1,0-2 0,-1 1 0,13-12 0,14-14-138,55-63-1,-22 13-99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15 167 15091,'-4'12'552,"1"0"-1,-4 21 1,7-29-479,-1-1 0,1 1 0,0-1-1,0 1 1,0 0 0,1-1 0,-1 1 0,1-1 0,0 1 0,0-1 0,0 1 0,0-1 0,4 7-1,-4-9-33,0 1-1,0-1 0,1 0 0,-1 0 0,0 0 0,1 0 0,-1 0 0,1 0 0,-1 0 1,1 0-1,-1-1 0,1 1 0,0-1 0,-1 1 0,1-1 0,0 1 0,0-1 0,-1 0 1,1 0-1,0 0 0,-1 0 0,1 0 0,0 0 0,2-1 0,4-1 32,-1 0 1,1 0-1,-1-1 0,11-4 1,0-3-45,0-1 1,-1 0 0,0-1 0,-1-1-1,-1-1 1,0 0 0,14-16-1,0-5-21,-1-1 0,23-41 0,-43 63-9,-13 16 18,-12 19 40,7-3-11,1 0 1,1 1-1,1 0 1,1 0-1,-6 27 1,-13 102 140,24-143-178,-4 39 32,2 0 0,2 0 1,2 0-1,2 0 1,2 0-1,2 0 1,1-1-1,3 0 1,1 0-1,2-1 1,23 45-1,-29-69-37,7 12-14,-2 1-1,-2 0 1,10 38-1,-19-61 30,-1 0 0,1 1-1,-1 0 1,-1-1 0,0 1-1,0-1 1,0 1 0,-1-1-1,-1 1 1,1-1 0,-1 1-1,-1-1 1,0 0 0,0 0-1,0 0 1,-1 0 0,-7 9-1,9-13 7,0-1 0,-1 0 0,1 0 0,-1-1 0,0 1 0,0 0 0,0-1 0,0 0 0,0 0 0,0 0 0,-1 0 0,1 0 0,-1-1 0,1 1 0,-1-1 0,0 0 0,0 0 0,1 0 0,-1-1 0,-5 1 0,4-1 6,0-1 1,0 1-1,0-1 0,0 0 1,0-1-1,0 1 0,0-1 1,0 0-1,0 0 0,1-1 1,-1 1-1,1-1 1,-1 0-1,-5-6 0,-3-3 15,1-1 0,1 0 0,0-1 1,0 0-1,2-1 0,0 0 0,0-1 0,2 0 0,0 0 0,-7-24 0,4 3-42,1-1-1,2 0 1,-4-64-1,9 71-201,2-1 0,1 1 0,2-1-1,0 1 1,14-48 0,-10 55-157,1 1 1,1 0-1,1 0 0,1 1 1,1 0-1,1 1 0,25-31 0,18-15-311,5-5-193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15643,'-1'-10'626,"1"7"-425,0 0 1,0 0-1,0 0 0,-1 0 1,1 0-1,-1 0 0,-2-4 1,-2 25 1768,5 78-1459,4 0 1,19 115-1,-21-194-460,3 21-49,18 103 14,-22-139-9,-1 1 1,1 0 0,0 0 0,0-1 0,0 1 0,1 0 0,-1-1 0,0 1 0,1-1 0,0 0 0,0 1-1,2 2 1,-2-4 0,-1-1-1,0 1 1,0-1-1,1 1 0,-1-1 1,0 1-1,1-1 1,-1 0-1,1 0 0,-1 0 1,0 0-1,1 0 1,-1 0-1,1 0 0,-1 0 1,0 0-1,1-1 1,-1 1-1,0-1 0,1 1 1,-1-1-1,0 1 1,0-1-1,1 0 0,-1 1 1,0-1-1,0 0 0,0 0 1,0 0-1,2-2 1,8-7 43,-1 0 0,0-1 1,0-1-1,13-19 1,31-58 160,-43 70-167,35-62 72,-4-2 0,-4-1 1,35-112-1,-73 194-121,3-5-73,0-2-1,-1 1 0,0 0 0,-1 0 0,0-1 0,0 1 0,0-10 0,-1 17 52,0 1-1,0 0 1,0-1 0,0 1 0,0 0-1,0-1 1,0 1 0,0 0 0,0-1 0,-1 1-1,1 0 1,0-1 0,0 1 0,0 0-1,0-1 1,0 1 0,-1 0 0,1 0 0,0-1-1,0 1 1,0 0 0,-1-1 0,1 1-1,0 0 1,-1 0 0,1 0 0,0-1 0,0 1-1,-1 0 1,1 0 0,0 0 0,-1 0-1,1 0 1,-1-1 0,-9 9-710,-5 15-211,-21 39-220,16-27 358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14147,'2'58'1464,"9"-4"-856,-2-4-231,11-7 599,0-7-120,3-17-464,1-11-328,1-18 104,2-15-128,-3-23-120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15851,'0'68'1319,"8"226"1280,-4-254-2491,2 0-1,1-1 1,2 0-1,2 0 0,19 46 1,-25-75-99,0 0 1,1 0-1,0 0 0,0 0 1,1-1-1,0 0 1,0 0-1,1-1 0,13 11 1,-16-16-3,0 1 0,0-1 1,0 0-1,1 0 0,0 0 0,-1-1 1,1 0-1,0 0 0,0 0 0,0-1 1,0 0-1,0 0 0,1 0 0,-1-1 1,0 0-1,0 0 0,0-1 0,13-2 1,-8 0 4,0-1-1,-1 0 1,1-1 0,-1 0 0,0-1-1,0 0 1,-1-1 0,1 0 0,-2 0 0,1-1-1,-1 0 1,0 0 0,-1-1 0,1 0 0,-2 0-1,1-1 1,7-16 0,-4 5 8,-1 0-1,0-1 1,-2 0 0,0 0-1,-2-1 1,0 0 0,2-39-1,-6 52-6,0 8-8,-1-1 1,1 0-1,-1 1 1,0-1 0,0 0-1,0 1 1,0-1-1,0 1 1,-1-1 0,1 0-1,-1 1 1,0-1-1,0 1 1,0-1 0,0 1-1,0 0 1,-2-4 0,3 6-3,0 0 1,-1-1 0,1 1 0,0 0 0,-1 0 0,1 0 0,0-1 0,-1 1 0,1 0 0,-1 0 0,1 0 0,0 0-1,-1 0 1,1-1 0,-1 1 0,1 0 0,0 0 0,-1 0 0,1 0 0,-1 0 0,1 0 0,0 1 0,-1-1-1,1 0 1,-1 0 0,1 0 0,0 0 0,-1 0 0,1 1 0,-1-1 0,1 0 0,0 0 0,-1 1 0,-11 14 111,-4 23 75,11-18-100,1 0-1,1 0 1,1 0 0,0 26-1,2-36-49,1 1 0,-1-1 0,2 0 0,-1 1 0,2-1 0,-1 0 0,1 0-1,1 0 1,0-1 0,6 13 0,-7-18-72,0-1 0,0 0 0,0 1 0,1-1 0,-1-1 0,1 1 0,-1 0 0,1-1 0,0 0-1,0 1 1,0-2 0,0 1 0,1 0 0,-1-1 0,0 0 0,1 0 0,-1 0 0,1-1 0,-1 1 0,1-1 0,-1 0 0,1 0 0,-1-1 0,1 1 0,-1-1-1,1 0 1,-1 0 0,0-1 0,1 1 0,-1-1 0,0 0 0,0 0 0,0 0 0,0-1 0,-1 1 0,1-1 0,-1 0 0,1 0 0,-1 0 0,0-1-1,0 1 1,0-1 0,-1 1 0,1-1 0,2-7 0,-2 3-63,-1-1 0,-1 1 0,1-1 0,-2 0 0,1 0 0,-2-17 0,-2-32-359</inkml:trace>
  <inkml:trace contextRef="#ctx0" brushRef="#br0" timeOffset="1">413 12 16964,'-10'-12'1488,"15"15"-1008,5 4-200,12 5 688,2-1-368,5-1-584,4 0-304,1-4-416,1-3 616,-2-4-216,-1-5-128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11186,'17'0'545,"-1"-2"-1,1 0 1,0-1-1,-1 0 1,0-1-1,16-7 1,-23 7-392,0 0 0,-1-1 0,0 0 0,0 0 0,0-1 0,-1 0 0,0 0 0,0-1 0,0 0 0,-1 0 0,0-1 1,5-8-1,-6 8 4,0 0 0,-1 0 0,0-1 1,-1 0-1,3-10 0,-5 15-77,0 1-1,0-1 0,0 0 1,-1 0-1,1 0 0,-1 0 1,0-1-1,0 1 0,-1 0 1,1 0-1,-1 0 0,0 0 1,0 1-1,-2-6 0,2 8-55,1 0-1,-1 0 1,1 0-1,-1 1 0,1-1 1,-1 0-1,0 0 0,1 1 1,-1-1-1,0 0 0,0 1 1,0-1-1,1 1 1,-1-1-1,0 1 0,0-1 1,0 1-1,0 0 0,0-1 1,0 1-1,0 0 0,0 0 1,0 0-1,0 0 1,0-1-1,0 1 0,0 1 1,0-1-1,0 0 0,0 0 1,0 0-1,1 0 1,-1 1-1,0-1 0,0 1 1,0-1-1,0 0 0,0 1 1,0-1-1,0 1 0,1 0 1,-1-1-1,-1 2 1,-3 2 41,0 0 1,1 1-1,-1-1 1,1 1-1,0 0 1,-3 6-1,-1 2-20,0 1 0,2 1 0,-1-1-1,2 1 1,-7 27 0,10-34-64,0 0 0,1 1 0,0-1 0,0 0 0,1 1 0,0-1 1,1 1-1,0-1 0,0 0 0,1 1 0,0-1 0,4 13 0,-5-19 22,0-1 0,0 1-1,0 0 1,0 0 0,1 0-1,-1-1 1,0 1 0,1-1-1,-1 1 1,1-1 0,0 1 0,-1-1-1,1 0 1,0 0 0,0 0-1,0 0 1,0 0 0,-1 0 0,1-1-1,1 1 1,-1 0 0,0-1-1,0 0 1,0 1 0,0-1 0,0 0-1,0 0 1,4-1 0,-2 0 11,0 1 0,0-2 1,0 1-1,0 0 0,0-1 1,-1 0-1,1 0 0,0 0 1,-1 0-1,0 0 0,1-1 1,-1 0-1,0 0 0,4-5 0,19-31-14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13307,'1'2'87,"0"-1"0,1 0-1,-1 1 1,0-1 0,0 1 0,0-1 0,0 1 0,0 0-1,0-1 1,0 1 0,-1 0 0,1 0 0,-1-1 0,1 1 0,-1 0-1,0 0 1,0 0 0,0 0 0,0 0 0,0-1 0,0 1 0,0 0-1,0 0 1,-1 0 0,1 0 0,-1-1 0,1 1 0,-1 0-1,0 0 1,0-1 0,0 1 0,-1 1 0,-4 8 290,-1 0-1,-1-1 1,-14 16 0,15-18-179,-20 20 259,18-19-378,0 0-1,0 0 1,1 1 0,1 0-1,-1 0 1,2 1-1,-1 0 1,-6 18 0,12-28-80,1 1 0,-1-1 0,1 1 0,0-1 0,0 1 0,0-1 0,0 0 0,0 1 0,0-1 0,0 1 0,1-1 0,-1 0 0,0 1 1,1-1-1,-1 0 0,1 1 0,-1-1 0,1 0 0,0 1 0,-1-1 0,1 0 0,0 0 0,0 0 0,0 0 0,0 0 0,0 0 0,0 0 0,0 0 0,0 0 0,1 0 0,-1-1 1,0 1-1,0 0 0,1-1 0,-1 1 0,1-1 0,-1 0 0,0 1 0,1-1 0,-1 0 0,2 0 0,8 2-7,-1-1-1,1 0 0,0-1 1,11-1-1,-19 1 9,77-7-23,-48 3 17,1 2 0,-1 1 0,35 3 0,-64-2 27,0 0-1,0 1 1,0-1-1,0 1 1,0-1-1,0 1 1,0 0-1,-1 0 1,1 0-1,0 1 1,-1-1-1,1 0 1,-1 1-1,1 0 1,-1 0-1,0 0 1,0 0-1,0 0 1,0 0-1,0 0 1,0 1-1,0-1 1,-1 0-1,1 1 1,-1 0-1,0-1 1,0 1-1,0 0 1,0 0-1,0 0 1,0-1-1,-1 1 1,0 0-1,1 0 1,-1 0-1,0 0 1,0 0-1,-1 0 1,1 0-1,-1 0 1,1 0-1,-3 4 1,0 4 109,-1 0 0,-1 0 0,0-1 0,0 1 1,-1-1-1,0-1 0,-1 1 0,-10 10 0,0-1 266,-1-1-1,-34 26 1,13-19-95,36-24-333,0 1 1,1-1 0,-1 0 0,0 0-1,0 0 1,0-1 0,0 1 0,0-1-1,1 1 1,-1-1 0,0 0 0,-5-1-1,7 1-9,0-1 0,1 1 0,-1 0 0,1-1-1,-1 1 1,1-1 0,-1 1 0,1-1 0,-1 0 0,1 1-1,0-1 1,-1 1 0,1-1 0,0 0 0,-1 1 0,1-1-1,0 0 1,0 1 0,-1-1 0,1 0 0,0 0-1,0 1 1,0-1 0,0 0 0,0 1 0,0-1 0,0 0-1,1 0 1,-1 1 0,0-1 0,0 0 0,0 1-1,1-1 1,-1 0 0,0 1 0,1-1 0,-1 0 0,0 1-1,1-1 1,0 0 0,7-12-215,1 0-1,17-20 1,-16 20 83,32-37-504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122 470 13523,'4'-7'1309,"-8"11"-582,-15 18 1,5-2-338,1 1-1,1 1 0,1 0 1,0 0-1,2 1 0,1 0 0,1 1 1,0 0-1,-2 27 0,8-44-343,0 0-1,1-1 0,1 1 0,-1-1 1,1 1-1,2 9 0,-3-14-36,1-1 0,-1 1-1,1-1 1,-1 1 0,1-1-1,0 1 1,0-1 0,0 1-1,0-1 1,0 0 0,0 1-1,0-1 1,0 0 0,0 0 0,0 0-1,1 0 1,-1 0 0,0 0-1,1 0 1,-1 0 0,1 0-1,-1-1 1,1 1 0,-1-1-1,1 1 1,0-1 0,-1 0-1,1 1 1,-1-1 0,1 0-1,3 0 1,1-1-1,0-1 0,1 1 0,-1-1 0,0 0 0,0 0 0,0-1 0,-1 0 0,1 0 0,0 0 0,-1-1-1,8-6 1,8-9-2,25-26 0,-42 41-5,25-30 16,-1-1 0,-2-1 0,-1-2 0,-2 0 0,-2-1 0,-1-1 0,-2-1 0,-2-1 0,-2-1 0,-2 1 0,13-85 0,-22 110 3,-1-1 1,-1 1-1,0-1 0,-1 1 0,-5-29 1,5 44-16,0 1 0,0-1 1,0 0-1,0 1 1,-1-1-1,1 1 0,-1-1 1,1 0-1,-1 1 1,0 0-1,0-1 0,1 1 1,-1-1-1,0 1 1,0 0-1,0-1 0,-1 1 1,1 0-1,0 0 0,0 0 1,-1 0-1,1 0 1,0 0-1,-1 1 0,1-1 1,-4-1-1,3 2 4,0 1-1,0-1 0,0 1 1,0-1-1,0 1 0,0 0 1,0 0-1,0 0 0,0 0 1,0 0-1,1 0 0,-1 1 1,0-1-1,1 1 0,-1-1 1,1 1-1,-1-1 0,1 1 1,0 0-1,0 0 0,-1-1 1,1 3-1,-9 14 32,2 0 0,0 0 0,1 0 1,1 1-1,0 0 0,2 0 0,0 0 0,2 1 1,0-1-1,1 1 0,0 0 0,2 0 0,0-1 0,2 1 1,5 23-1,-6-36-35,0 0 1,1-1-1,0 0 0,0 1 1,0-1-1,1 0 0,0-1 1,0 1-1,0-1 1,1 1-1,-1-1 0,1-1 1,1 1-1,-1-1 1,1 0-1,-1 0 0,1 0 1,1-1-1,-1 0 1,0 0-1,1-1 0,-1 1 1,11 1-1,4 0-57,0-1-1,-1-1 1,1-1 0,0-1-1,0-1 1,0-1-1,-1 0 1,1-2 0,-1 0-1,39-14 1,-40 11-40,1-1 1,-2-1 0,1 0-1,-1-2 1,0 0-1,-1-1 1,-1 0 0,0-2-1,-1 0 1,27-31-1,-35 36 77,-1-1-1,0 0 1,0 0-1,8-22 1,-12 29 39,-1 0 0,0-1 0,0 1 0,0-1 0,0 1 1,-1-1-1,0 0 0,1 1 0,-1-1 0,0 0 0,-1 1 1,1-1-1,-1 1 0,1-1 0,-1 0 0,0 1 0,0 0 1,-1-1-1,-2-4 0,4 7-9,-1 0 0,1 1-1,-1-1 1,1 0 0,-1 0 0,1 1 0,-1-1-1,0 0 1,1 1 0,-1-1 0,0 0 0,1 1 0,-1-1-1,0 1 1,0 0 0,0-1 0,0 1 0,1-1 0,-1 1-1,0 0 1,0 0 0,0 0 0,0-1 0,0 1 0,0 0-1,0 0 1,0 0 0,0 0 0,1 1 0,-1-1 0,0 0-1,0 0 1,0 0 0,0 1 0,0-1 0,0 0 0,1 1-1,-1-1 1,0 1 0,0-1 0,0 1 0,1 0 0,-1-1-1,0 1 1,1 0 0,-1-1 0,1 1 0,-1 0 0,1-1-1,-1 1 1,0 1 0,-1 1-4,0 0 0,0 1 0,0-1 1,1 0-1,-1 1 0,1-1 0,0 1 0,0 0 0,0-1 1,0 1-1,1 0 0,-1 4 0,2-1-1,0-1 1,1 0-1,0 0 0,0 0 1,1 0-1,-1 0 0,1 0 1,0-1-1,1 1 0,-1-1 0,1 0 1,0 0-1,1 0 0,-1-1 1,1 1-1,9 6 0,-6-5-73,0 0-1,0-1 0,1 0 0,0 0 0,0-1 0,0 0 1,1-1-1,-1 0 0,1 0 0,10 1 0,-19-4 11,3 1-54,0-1 1,0 1-1,0-1 0,0 0 1,0 0-1,-1 0 1,1-1-1,0 1 1,0-1-1,6-2 1,3-11-276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16636,'0'49'810,"2"1"0,8 51 0,26 96 67,5-35-472,-34-137-366,2 0-1,1 0 0,1-1 1,18 29-1,-29-52-29,1 0-1,-1 0 0,1 0 1,0 0-1,-1 0 0,1 0 1,0 0-1,0 0 0,0 0 0,-1 0 1,1 0-1,0-1 0,0 1 1,1 0-1,-1-1 0,0 1 1,0 0-1,0-1 0,0 1 0,2-1 1,-2 0-2,-1 0 0,1-1 0,0 1 0,-1 0 0,1-1 0,0 1 0,-1-1-1,1 1 1,-1-1 0,1 1 0,-1-1 0,1 0 0,-1 1 0,1-1 0,-1 0 0,0 1 0,1-1 0,-1 0 0,0 1 0,0-1 0,0 0 0,1 1 0,-1-3 0,2-6 39,-1 0 0,0 0-1,-1 0 1,0-12 0,-9-67 207,-23-105 0,-36-83-89,21 127-375,53 164 185,0 0 0,1 0 0,0-1 0,1 0 0,0 0 0,2 0 0,12 14 0,-7-11 13,0-2 0,1 1 0,0-2 0,2 0-1,19 12 1,-28-21 14,0 0 0,0 0 0,0-1 0,0 0 0,1-1 0,0 0 0,0 0 0,0-1 0,0-1 0,0 0 0,0 0-1,0-1 1,0 0 0,0 0 0,0-1 0,0-1 0,0 0 0,0 0 0,0-1 0,0 0 0,-1-1 0,1 0 0,-1 0 0,0-1 0,0 0 0,8-7 0,-4 1 9,0 0 0,0-1 1,-2 0-1,1-1 1,-2 0-1,1-1 1,-2 0-1,0-1 1,-1 0-1,10-22 1,-10 14 9,0-1 1,-1 0-1,-1 0 1,-1 0-1,-2-1 1,2-38-1,-5 60-17,-1-20 7,1 23-10,0 0 0,0-1 0,0 1 0,0-1 0,0 1 0,0 0 0,0-1 1,0 1-1,-1-1 0,1 1 0,0 0 0,0-1 0,0 1 0,0 0 0,-1-1 0,1 1 0,0 0 0,0-1 0,-1 1 1,1 0-1,0-1 0,-1 1 0,1 0 0,0 0 0,-1-1 0,1 1 0,0 0 0,-1 0 0,1 0 0,-1 0 0,1-1 0,0 1 1,-1 0-1,1 0 0,-1 0 0,1 0 0,0 0 0,-1 0 0,1 0 0,-1 0 0,0 0 0,1 1 0,-1-1-1,0 1 0,0-1 1,0 1-1,0 0 0,0-1 1,1 1-1,-1 0 0,0 0 1,1-1-1,-1 1 0,0 0 1,1 0-1,-1 0 0,1 0 1,-1 0-1,1 1 0,-7 15-9,1 0 0,1 0-1,1 1 1,1-1 0,-3 32-1,2 96-28,4-123 39,0 21-40,12 84 1,-9-111 4,0 0 0,2 0 0,-1 0 1,2 0-1,0-1 0,1 0 0,0-1 1,12 17-1,-16-26 90,0-1 0,1 1 0,0-1 0,0 0 0,0 0 0,0 0 0,0 0 0,1-1 0,0 0 0,0 0 0,0 0 0,0 0 0,0-1 0,0 0 0,1 0 0,-1 0 0,1-1 0,-1 0 0,1 0 0,-1 0 0,1-1 0,8 0 0,19-6 79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13963,'3'4'83,"0"0"0,0-1 0,0 1 0,0-1 0,1 0 0,0 1 0,-1-1 0,1-1 0,0 1 0,0-1 0,0 1 1,1-1-1,-1 0 0,1-1 0,-1 1 0,1-1 0,-1 0 0,1 0 0,0 0 0,0-1 0,-1 0 0,1 0 0,0 0 0,0 0 0,8-2 0,3-2 122,1-1 0,0-1 0,-1 0-1,0-1 1,-1-1 0,1 0 0,-1-1 0,17-14-1,-9 5 39,0-2-1,-1 0 1,-1-2-1,19-24 0,-29 31-109,-1 0 0,0-1 0,15-31 0,-23 43-108,0-1 0,0 0 0,0 1 0,-1-1 0,0 0 0,0 0 0,0 0 0,0 0 1,-1 0-1,0-1 0,0 1 0,0 0 0,0 0 0,-1 0 0,0 0 0,0 0 0,-1 0 1,-2-8-1,2 11-16,1 1 0,0-1-1,-1 0 1,1 1 0,-1-1 0,1 0 0,-1 1 0,0 0 0,1-1 0,-1 1 0,0 0 0,0 0 0,0 0 0,0 0 0,0 0 0,0 1 0,0-1 0,-1 1 0,1-1-1,0 1 1,0 0 0,0 0 0,-1 0 0,1 0 0,0 0 0,0 0 0,0 0 0,-1 1 0,1-1 0,0 1 0,0 0 0,-3 1 0,-3 1 19,0 1 0,0 0 0,0 1 0,0-1 0,1 1 1,-13 12-1,8-6 12,2 1 0,0 0 0,0 1 0,1 0 1,1 1-1,0-1 0,1 2 0,1-1 0,-9 26 0,12-30-12,0 1-1,1 0 1,0 0-1,0-1 1,1 1-1,0 1 1,1-1-1,1 0 0,0 0 1,0 0-1,1 0 1,0-1-1,1 1 1,6 17-1,-7-25-23,0 1 0,0 0 0,0-1-1,0 1 1,1-1 0,-1 0 0,1 0-1,0 0 1,0 0 0,0 0 0,0 0-1,1-1 1,-1 0 0,1 1 0,-1-1 0,1-1-1,0 1 1,0 0 0,-1-1 0,1 0-1,0 0 1,0 0 0,1 0 0,-1-1-1,0 0 1,0 0 0,0 0 0,0 0 0,0 0-1,0-1 1,0 0 0,6-1 0,1-2-14,0 0 0,-1 0 0,0 0 0,1-2 0,-2 1 0,1-1 0,-1 0 0,0-1 0,0 0 0,15-16 0,-6 2-15,-1 0 1,22-37-1,-33 47 28,0 0 0,0-1 0,-1 0 0,-1 1 0,1-1 1,-2-1-1,4-21 0,-21 80 194,-1 58-3,14-91-170,0 0 0,1 1 0,1-1 0,1 0 0,-1 0 1,5 13-1,-5-24-38,-1 0 1,1 0 0,-1-1-1,1 1 1,0 0-1,-1 0 1,1-1 0,0 1-1,0-1 1,0 1-1,1-1 1,-1 1 0,0-1-1,1 0 1,-1 1-1,0-1 1,1 0 0,-1 0-1,1 0 1,0 0-1,-1-1 1,1 1 0,0 0-1,0 0 1,-1-1-1,4 1 1,-3-1-12,0 0-1,1 0 1,-1-1 0,0 1 0,1-1-1,-1 1 1,0-1 0,1 0 0,-1 0-1,0 0 1,0 0 0,0 0 0,0-1-1,0 1 1,0-1 0,0 1 0,-1-1-1,1 0 1,0 1 0,1-4 0,19-30-122,-2-10-51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16091,'-1'0'76,"0"1"0,0 0-1,0-1 1,0 1-1,0-1 1,0 1-1,0 0 1,1 0-1,-1 0 1,0-1-1,1 1 1,-1 0-1,0 0 1,1 0-1,-1 0 1,1 0-1,-1 0 1,1 0 0,0 0-1,0 0 1,-1 0-1,1 0 1,0 0-1,0 2 1,-2 34 195,2-28-70,3 55 836,11 75 1,21 65-175,-25-149-683,5 22-43,45 139-1,-58-209-129,1 0-1,0 0 1,0-1-1,8 13 0,-10-18-3,0 0-1,0 0 1,-1 0-1,1 0 0,0-1 1,0 1-1,0 0 1,0 0-1,0 0 0,0-1 1,0 1-1,1 0 1,-1-1-1,0 0 0,0 1 1,0-1-1,1 1 1,-1-1-1,0 0 0,0 0 1,1 0-1,-1 0 1,0 0-1,1 0 0,-1 0 1,0 0-1,0 0 1,1-1-1,-1 1 0,0 0 1,0-1-1,0 1 1,1-1-1,1-1 0,4-3 6,0 0 0,0-1 0,0 0-1,-1 0 1,1 0 0,-2-1 0,10-13 0,30-57-3,34-77-257,-75 152 59,-2 10 113,-2 19 67,-1-19-9,1 3 24,1 1 0,0-1 0,0 0 0,1 0 0,0 0 0,1 0 0,1-1 0,0 1 0,0-1 0,1 0 0,0 0 0,12 18 0,-12-22 8,1 1 1,-1-1 0,1-1 0,1 1 0,-1-1-1,1 0 1,0 0 0,0-1 0,1 0 0,-1 0 0,1-1-1,0 1 1,0-2 0,0 1 0,0-1 0,0-1-1,16 2 1,-14-2 7,0-1 0,0 0 0,0 0 0,0-1 0,0-1 0,-1 1 0,1-2 0,0 1 0,17-8 0,-26 9-11,0 1-1,0-1 0,1 0 1,-1 0-1,0 0 0,0 0 1,0 0-1,0 0 0,0 0 1,0 0-1,0-1 0,0 1 1,-1 0-1,1-1 0,0 1 1,-1 0-1,1-1 0,-1 1 0,0-1 1,1 1-1,-1 0 0,0-1 1,0 1-1,0-1 0,0 1 1,0-1-1,0 1 0,0-1 1,0 1-1,-1-1 0,1 1 1,0-1-1,-1 1 0,0-2 1,-3-6 10,0 0-1,-1 0 1,0 0 0,-6-8 0,7 11-16,-121-164-37,117 156-1,8 13 33,0 1 0,0 0 0,0-1 1,0 1-1,0 0 0,0-1 1,0 1-1,1 0 0,-1-1 1,0 1-1,0 0 0,0 0 0,0-1 1,0 1-1,1 0 0,-1 0 1,0-1-1,0 1 0,0 0 1,1 0-1,-1-1 0,0 1 0,0 0 1,1 0-1,-1 0 0,0 0 1,1-1-1,2 0-54,1 1-1,-1-1 1,0 1-1,1-1 1,-1 1-1,6 0 1,10 0-359,-12-2 365,1 0-1,-1-1 0,1 0 1,-1 0-1,0 0 1,0-1-1,0 0 1,0 0-1,-1-1 1,0 0-1,0 0 0,0-1 1,0 1-1,-1-1 1,0 0-1,0-1 1,-1 1-1,0-1 0,0 0 1,0 0-1,-1 0 1,0-1-1,3-10 1,6-37-222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14947,'2'25'749,"0"0"-1,2 0 1,7 25-1,1 8-105,110 474 855,-120-524-1490,1 0 0,0 0 1,0 0-1,0-1 0,1 1 0,8 11 1,-11-17-6,0-1 1,1 0-1,-1 0 0,0 0 1,0 0-1,1 0 1,-1 0-1,1 0 1,-1 0-1,1 0 1,-1-1-1,1 1 0,-1-1 1,1 1-1,0-1 1,1 1-1,0-1 1,-1 0-1,0-1 1,1 1-1,-1 0 1,0-1-1,1 0 1,-1 1-1,0-1 1,0 0-1,0 0 1,0 0-1,0-1 1,0 1-1,4-3 1,3-4-22,1-1 0,-1 0 0,-1-1-1,0 0 1,0 0 0,-1-1 0,12-21 0,-12 17-61,0-1-1,-1 0 1,0 0 0,-2 0 0,5-24 0,-10 18-102,1 22 174,0 0 0,0-1 0,0 1 1,0 0-1,0-1 0,-1 1 0,1-1 0,0 1 1,0 0-1,0-1 0,-1 1 0,1 0 0,0 0 0,0-1 1,-1 1-1,1 0 0,0 0 0,-1-1 0,1 1 1,0 0-1,-1 0 0,1 0 0,0-1 0,-1 1 1,1 0-1,-1 0 0,0 0 4,0 1-1,-1-1 1,1 1-1,0 0 1,0-1 0,0 1-1,0 0 1,0 0 0,0-1-1,0 1 1,0 0-1,0 0 1,1 0 0,-1 0-1,0 0 1,1 1-1,-1-1 1,0 0 0,1 0-1,-1 0 1,1 0 0,0 1-1,-1-1 1,1 2-1,-2 5 41,-1 1 0,2-1 0,-1 1 0,1 0 0,1 0 0,0-1 0,0 1 0,0 0-1,1 0 1,1-1 0,2 10 0,-3-14-10,0 0-1,0 0 1,1 0-1,0 0 1,0-1 0,0 1-1,0-1 1,0 1-1,1-1 1,-1 0-1,1 0 1,0 0 0,0 0-1,0 0 1,0-1-1,1 1 1,-1-1-1,1 0 1,-1 0 0,1 0-1,0-1 1,0 1-1,0-1 1,0 0-1,7 1 1,-1-1 1,-1-1 0,1 0 0,-1-1 0,1 0 0,-1-1 0,1 1-1,-1-2 1,0 1 0,0-2 0,0 1 0,0-1 0,-1 0 0,1-1 0,-1 0 0,0 0 0,-1-1 0,1 0 0,9-11 0,-6 7-24,-1-1 0,0-1 0,-1 1 0,0-2 0,-1 1 0,0-1 0,-1-1 1,-1 1-1,0-1 0,0 0 0,3-17 0,-8 23-21,1-1 0,-1 0 0,-1-1 0,1 1-1,-1 0 1,-3-13 0,3 19 9,0 0-1,-1 0 0,1 1 1,-1-1-1,0 1 0,0-1 1,0 1-1,0-1 0,0 1 0,-1-1 1,1 1-1,-1 0 0,1 0 1,-1 0-1,0 0 0,0 0 1,0 0-1,0 0 0,0 0 1,0 1-1,0-1 0,-1 1 1,1 0-1,-1 0 0,-3-2 1,4 3 5,0 0 0,-1 0 0,1 0 0,0 0 0,0 0 0,-1 0 0,1 1 0,0-1 0,0 1 0,0-1 0,0 1 1,0 0-1,0 0 0,0 0 0,0 0 0,0 0 0,0 1 0,0-1 0,1 0 0,-1 1 0,0-1 0,1 1 0,-1 0 0,1-1 0,0 1 0,0 0 1,-1 0-1,0 4 0,-3 3 18,1 0 1,0 0 0,1 0 0,0 1-1,-3 11 1,5-13 4,0 1 0,0-1-1,1 1 1,0-1 0,0 0 0,1 1 0,0-1-1,0 0 1,1 1 0,0-1 0,0 0 0,1 0-1,0-1 1,1 1 0,4 7 0,-5-11-12,0 1 0,1-1 0,-1 1 0,1-1 0,0 0 0,0-1 0,0 1 0,0-1 0,1 0 0,0 0-1,-1 0 1,1 0 0,0-1 0,0 0 0,1 0 0,-1 0 0,0-1 0,1 0 0,-1 0 0,1 0 0,-1 0 0,1-1 0,9-1 0,-4 0-37,1-2 0,-1 1 0,0-1 0,0-1 0,-1 0 0,1-1 0,-1 0 0,0 0 0,0-1 0,0 0 0,-1-1 0,0 0-1,0-1 1,8-9 0,1-2-78,-1 0-1,-1-2 0,0 0 0,-2-1 0,13-26 0,-23 40 73,1 1-1,-1 0 0,0-1 0,-1 0 1,0 0-1,0 0 0,-1 0 0,1 0 0,-2-1 1,2-8-1,-3 16 39,0 1 0,0 0 0,-1 0 0,1 0 1,0 0-1,0 0 0,0 0 0,0 0 0,0 0 0,0-1 0,0 1 0,0 0 1,0 0-1,0 0 0,0 0 0,0 0 0,0 0 0,0 0 0,-1 0 1,1 0-1,0 0 0,0 0 0,0-1 0,0 1 0,0 0 0,0 0 1,0 0-1,-1 0 0,1 0 0,0 0 0,0 0 0,0 0 0,0 0 0,0 0 1,0 0-1,0 0 0,-1 0 0,1 0 0,0 0 0,0 0 0,0 0 1,0 0-1,0 0 0,0 1 0,0-1 0,-1 0 0,1 0 0,0 0 1,0 0-1,0 0 0,0 0 0,0 0 0,0 0 0,0 0 0,0 0 1,0 0-1,0 1 0,0-1 0,0 0 0,-1 0 0,1 0 0,0 0 0,0 0 1,0 0-1,0 0 0,0 1 0,0-1 0,-6 9 163,1 2-45,1 0 0,1 0 1,0 0-1,0 0 0,1 1 1,1-1-1,0 1 0,0 12 1,1-17-60,1 1 0,-1-1-1,1 0 1,0 1 0,1-1 0,-1 0 0,2 0 0,-1 0 0,1 0 0,0 0 0,0 0 0,1-1 0,7 12 0,-8-16-47,-1 1 0,1 0 0,0-1 0,0 0 0,0 1 0,0-1 0,0 0 0,1 0 0,-1-1 0,0 1 0,1-1 1,-1 0-1,1 0 0,0 0 0,-1 0 0,6 0 0,-3-1-21,0 0 0,-1-1 0,1 1 0,0-1 0,-1 0 0,1-1 0,-1 1 0,0-1 0,11-5 0,-5 0-77,0 1 0,-1-1 0,0-1 0,0 0 0,0 0 0,-1-1 0,-1 0 0,1-1 0,7-11 0,-8 8-70,-1 0-1,0-1 1,-1 1 0,0-1-1,-1-1 1,-1 1 0,0 0-1,-1-1 1,-1 0 0,0 0-1,-1 0 1,-1 0-1,0 0 1,-1 0 0,-3-16-1,-12-55-419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14075,'4'8'273,"0"1"0,-1 0 0,0 0-1,0 0 1,-1 0 0,0 0 0,0 17 0,3 10 115,61 295 2749,-48-263-2822,4 0 0,51 114 0,-69-174-313,-2-2-4,1-1-1,0 1 1,1 0-1,-1-1 1,5 5-1,-7-9 2,-1-1 0,0 0-1,0 0 1,0 0 0,0 1 0,0-1 0,0 0-1,1 0 1,-1 0 0,0 1 0,0-1-1,0 0 1,0 0 0,1 0 0,-1 0 0,0 1-1,0-1 1,0 0 0,1 0 0,-1 0 0,0 0-1,0 0 1,1 0 0,-1 0 0,0 0-1,0 0 1,1 0 0,-1 0 0,0 0 0,0 0-1,1 0 1,-1 0 0,0 0 0,0 0-1,0 0 1,1 0 0,-1 0 0,0 0 0,0 0-1,1-1 1,-1 1 0,0 0 0,0 0-1,0 0 1,1 0 0,-1 0 0,0-1 0,0 1-1,0 0 1,0 0 0,0 0 0,1-1 0,-1 1-1,0 0 1,0 0 0,0 0 0,0-1-1,0 1 1,0 0 0,0 0 0,0-1 0,0 1-1,0 0 1,0 0 0,0-1 0,0 1-1,0 0 1,0-1 0,1-21-86,-7-29-9,-3 1 0,-25-86 0,24 98 170,5 24-26,4 11-20,0-1 1,0 1 0,0 0-1,0-1 1,1 0-1,-1-4 1,1 8-24,0 0 1,0 0 0,1 0 0,-1 0-1,0-1 1,0 1 0,0 0 0,0 0-1,0 0 1,0 0 0,0 0 0,1 0-1,-1-1 1,0 1 0,0 0 0,0 0-1,0 0 1,0 0 0,1 0 0,-1 0-1,0 0 1,0 0 0,0 0 0,0 0-1,1 0 1,-1 0 0,0 0 0,0 0-1,0 0 1,1 0 0,-1 0 0,0 0-1,0 0 1,0 0 0,0 0 0,1 0-1,-1 0 1,0 0 0,0 0-1,0 0 1,0 1 0,0-1 0,1 0-1,-1 0 1,0 0 0,0 0 0,0 0-1,0 1 1,11 6 117,-10-7-103,16 14 87,1-1-1,0-1 1,1-1 0,0-1-1,1 0 1,40 13 0,-37-18-86,0-1 1,1 0-1,-1-2 1,1-1-1,-1 0 1,1-2-1,-1-1 1,0 0-1,1-2 1,-1-1-1,0-1 1,-1-1 0,27-11-1,-42 15-35,0-1-1,-1 0 1,1 0 0,-1-1-1,0 0 1,0 0-1,0 0 1,0-1 0,-1 0-1,0 0 1,5-9-1,-8 12 5,-1 1-1,1-1 0,-1 0 1,0 1-1,0-1 0,0 0 0,0 0 1,-1 0-1,1 0 0,-1 0 0,0 0 1,0 0-1,0 0 0,0 0 1,0 0-1,-1 1 0,1-1 0,-1 0 1,0 0-1,0 0 0,0 0 0,0 1 1,0-1-1,-1 0 0,1 1 0,-1-1 1,0 1-1,1 0 0,-1-1 1,0 1-1,0 0 0,-1 0 0,-2-2 1,1 1 8,0 0 0,-1 0 0,1 1 0,-1 0 0,0 0 0,0 0 0,0 0 0,0 1 0,0 0 0,0 0 0,0 0 0,0 0 0,0 1 0,0 0 0,0 0 0,-1 0 0,1 1 0,0 0 0,0 0 0,0 0 0,0 0 0,-6 4 0,7-4 18,0 1 0,1-1-1,-1 1 1,0 0 0,1 0 0,0 1-1,-1-1 1,1 1 0,0-1-1,0 1 1,1 0 0,-1 0 0,1 1-1,-1-1 1,1 0 0,0 1 0,0-1-1,0 1 1,1 0 0,-1 0 0,1 0-1,0-1 1,0 1 0,1 0-1,-1 0 1,1 0 0,-1 1 0,2 5-1,-1-6-3,1-1 0,-1 0-1,1 0 1,0 0 0,0-1-1,0 1 1,0 0 0,0 0-1,1 0 1,-1-1 0,1 1-1,0-1 1,0 1 0,0-1-1,0 0 1,4 4-1,-2-3-11,1 0 0,0-1 0,-1 1 0,1-1 0,0 1 0,0-1 0,1-1 0,8 3 0,3-2-69,-1 0 1,1-1-1,-1-1 1,1 0-1,21-4 1,1-3-112,-1-2 1,-1-2-1,0-2 0,0-1 1,-1-1-1,34-21 0,-66 33 183,-1 1-1,1 1 1,0-1-1,0 0 1,7-1-1,-11 3 9,1 0 0,-1 0-1,0 0 1,1 0-1,-1 0 1,0 0 0,1 0-1,-1 0 1,0 0-1,1 0 1,-1 0 0,0 0-1,0 0 1,1 1-1,-1-1 1,0 0 0,1 0-1,-1 0 1,0 0-1,0 1 1,1-1-1,-1 0 1,0 0 0,0 0-1,1 1 1,-1-1-1,0 0 1,0 0 0,0 1-1,-1 16 400,-1-11-300,-1 2 86,0 0 0,1 1 0,0-1 0,-2 17 1,4-23-164,0 0 0,0 0 0,0 1 0,1-1 0,-1 0 0,0 0 0,1 0 0,0 0 0,-1 0 0,1 0 0,0 0 0,0 0 0,0 0 0,0 0 0,0-1 0,1 1 0,-1 0 1,0-1-1,1 1 0,-1-1 0,1 1 0,0-1 0,-1 0 0,1 1 0,4 1 0,2 0-4,0-1 0,0 1-1,0-1 1,1 0 0,-1-1 0,1 0 0,-1-1-1,1 1 1,-1-2 0,17-1 0,-3-2-110,0 0 0,0-2 0,22-8 0,-27 8-72,1-1-1,30-18 1,-42 21 55,0-1 1,1 1-1,-2-1 1,1 0-1,0 0 0,-1-1 1,0 0-1,0 0 1,7-13-1,-11 18 54,0 0 0,-1 0-1,1 0 1,-1 0 0,1 0 0,-1-1 0,0 1-1,1 0 1,-1 0 0,0-1 0,0 1 0,0 0 0,0 0-1,0-1 1,0 1 0,0 0 0,0 0 0,0-1-1,-1 1 1,1 0 0,0 0 0,-1 0 0,1-1 0,-1 1-1,0 0 1,-1-2 0,-1 0-121,0 0 0,-1 0 0,1 0-1,-1 1 1,0-1 0,-5-2 0,-3-2 127,-27-16-302,-13-5-47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2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16 325 16131,'-13'21'1441,"11"-5"-897,12-12-152,21-11 600,15-9-144,29-14-160,8-4-143,16-15-217,7-2-120,5-1-400,-2 3-312,-13 13-489,-12 6-1151,-39 20 1688,-14 9-344,-27 17-201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8 531 14475,'-7'37'1496,"7"-16"-1015,27-21-161,15-14 800,25-19-632,9-11-72,22-14-64,11-3-120,11-7-368,2 1-280,-10 1-720,-12 2 936,-11 8-144,-9-2-176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17164,'-6'-3'424,"-12"-5"1094,18 5-740,12 4-111,56 10 177,123 37-1,-177-44-836,-1 1 0,1 0 0,-1 1 0,0 1 0,-1 0 0,23 17 0,-29-19-8,-1 0-1,0 0 0,0 0 0,0 1 1,-1-1-1,0 1 0,0 0 0,0 1 1,-1-1-1,0 1 0,0-1 0,-1 1 1,0 0-1,0 0 0,2 14 0,-3-6 0,-1 0 0,-1-1 0,0 1 0,-1 0 0,-1 0 0,0-1 0,-1 1 0,0-1 0,-11 22 0,-10 17-21,-35 54 1,44-81-1,15-24 21,-50 87-389,-114 148-1,137-208 227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11731,'3'12'558,"-2"-4"820,-8-11 793,6 2-2078,0 0 0,-1 1 1,1-1-1,0 1 0,0-1 0,-1 1 1,1-1-1,-1 1 0,1 0 0,0 0 0,-1 0 1,1 0-1,-1 0 0,1 0 0,0 0 1,-1 0-1,1 1 0,-1-1 0,1 1 0,0-1 1,-1 1-1,1-1 0,0 1 0,0-1 1,-1 1-1,1 0 0,0 0 0,0 0 0,0 0 1,0 0-1,0 0 0,-1 1 0,-4 4 75,0 0 1,1 1-1,0-1 0,-6 9 0,6-7-138,1 1 0,-1-1 1,1 1-1,1 0 0,-1 0 1,-2 15-1,6-23-47,-1 1 0,1 0 0,0 0 0,-1 0 0,1-1 0,0 1 0,0 0 0,0 0 0,1 0 0,-1-1 0,0 1 0,1 0 0,-1 0 1,1 0-1,-1-1 0,1 1 0,0 0 0,0-1 0,0 1 0,0-1 0,0 1 0,0-1 0,0 1 0,0-1 0,1 0 0,-1 0 0,0 1 0,1-1 0,-1 0 0,1 0 0,-1 0 0,1-1 0,0 1 0,-1 0 0,1-1 0,0 1 0,0-1 0,-1 1 0,1-1 0,0 0 0,0 0 0,2 1 0,16-1-238,0 0-1,1-1 0,21-4 0,-26 2 99,-1 1 0,1 1 1,0 0-1,-1 1 0,1 1 1,22 3-1,-35-3 138,-1-1 0,1 1 0,-1 0 0,0 0 0,1 0 0,-1 0 0,0 0 0,0 1 1,0-1-1,0 1 0,0-1 0,0 1 0,0 0 0,2 2 0,-3-2 23,0-1 0,-1 1 0,1-1-1,-1 0 1,1 1 0,-1-1 0,1 1 0,-1-1 0,0 1 0,0-1 0,0 1 0,0-1 0,0 1-1,0 0 1,0-1 0,0 1 0,-1-1 0,1 1 0,0-1 0,-1 1 0,1-1 0,-1 0-1,0 1 1,-1 1 0,-4 7 148,0-1-1,-1-1 0,-1 1 0,1-1 1,-1-1-1,0 1 0,-17 11 0,12-10 168,-1-1 0,1 0-1,-2-1 1,-26 10 0,38-16-309,-1 0 0,1 0 0,0-1 0,-1 1 0,1-1 1,0 1-1,-1-1 0,1 0 0,-7-1 0,9 1-27,0-1-1,1 1 1,-1-1-1,0 1 1,0 0-1,0-1 0,0 0 1,1 1-1,-1-1 1,0 1-1,0-1 1,1 0-1,-1 1 1,1-1-1,-1 0 1,0 0-1,1 0 1,0 0-1,-1 1 1,1-1-1,-1 0 1,1 0-1,0 0 1,0 0-1,-1 0 1,1 0-1,0 0 0,0 0 1,0 0-1,0 0 1,0 0-1,0 0 1,1 0-1,-1 0 1,0 1-1,1-3 1,6-22-201,6-8-131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13459,'3'5'1480,"0"15"-896,0 11-296,5 22 2049,7 18-1945,15 13-280,6 4-88,8 0-320,3-4-208,4-17-368,-4-13 704,-6-21-152,-8-11-137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27 601 14371,'-5'-9'156,"1"0"1,1-1-1,0 1 0,0-1 1,0 0-1,1 0 0,1 0 1,0 0-1,0 0 0,1 0 1,0 0-1,1-1 0,0 1 0,1 0 1,0 0-1,0 0 0,1 1 1,8-19-1,0 4 62,2 1 0,0 0 0,2 1 0,0 1-1,1 0 1,2 1 0,0 1 0,1 1 0,33-25 0,-22 21-102,1 1 1,1 2 0,1 1-1,0 2 1,1 1 0,42-12-1,-54 21-75,-1 0 0,2 2 0,-1 1 0,32-1 0,-44 3-33,0 1 0,0 1-1,0 0 1,0 0 0,0 1 0,0 1 0,-1-1 0,1 2 0,-1-1-1,1 1 1,15 9 0,-21-10-5,0 0 0,-1 1 0,1-1 0,0 0 0,-1 1 0,0 0 0,0 0 0,0 0 0,0 0 0,0 1 0,-1-1 0,0 1 0,0-1 0,0 1 0,-1 0 0,1 0 0,-1 0 0,0 0 0,-1-1 0,1 2 0,-1-1 1,0 0-1,0 0 0,-1 0 0,1 0 0,-1 0 0,0-1 0,-3 7 0,0 2 17,0 0 0,-2-1 1,1 1-1,-2-2 0,0 1 1,0-1-1,-1 0 0,0 0 0,-14 14 1,0-5-44,-2-1 1,1-1-1,-2-1 1,-1-1-1,0-1 1,0-1-1,-52 18 1,77-32 23,-4 3 86,-1-1-1,0 0 1,0-1-1,0 1 1,0-1-1,0 0 1,-8-1-1,6-2-91,16-5-16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 16307,'0'39'788,"2"-1"0,2 0-1,14 61 1,-12-75-691,2-1 1,0 0 0,1 0 0,1-1-1,2 0 1,22 34 0,-30-51-73,0 0 1,-1 0-1,2-1 1,-1 1-1,0-1 0,1 0 1,0 0-1,0-1 1,8 5-1,-13-7-17,1-1-1,-1 0 1,1 1-1,-1-1 1,1 0-1,-1 0 1,1 1-1,0-1 1,-1 0-1,1 0 1,-1 0-1,1 0 0,-1 0 1,1 0-1,0 0 1,-1 0-1,1 0 1,-1 0-1,1 0 1,0 0-1,-1 0 1,1 0-1,-1 0 1,1-1-1,-1 1 1,1 0-1,-1 0 1,1-1-1,-1 1 0,1 0 1,-1-1-1,1 1 1,-1-1-1,1 1 1,-1 0-1,0-1 1,1 1-1,-1-1 1,0 1-1,1-1 1,-1 1-1,0-1 1,0 1-1,1-1 1,-1 0-1,0 1 0,0-1 1,0 0-1,0-2 26,1-1 0,-1 1 0,-1 0-1,1 0 1,0 0 0,-1 0 0,-1-5-1,-5-11 87,-1 1-1,-1 1 1,0-1-1,-1 2 1,-15-21-1,-5 0 16,-35-34-1,30 35-212,36 33-66,8 1 31,23-1-47,11-1 8,-2-8-249,0-2-1,-1-2 1,0-1 0,54-33 0,-36 18-50,-24 15 73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26 138 16283,'-5'12'325,"1"1"-1,0-1 0,0 1 0,1 0 0,1 0 0,0 0 0,1 0 1,0 26-1,2-34-253,-1 0 0,1 0 0,0 0 1,0-1-1,1 1 0,-1 0 0,1-1 0,0 1 1,0-1-1,1 0 0,4 8 0,-4-10-28,0 1 0,-1-1-1,1 1 1,0-1 0,0 0 0,0 0-1,1 0 1,-1 0 0,0-1 0,1 1-1,-1-1 1,1 0 0,0 0-1,-1 0 1,1 0 0,0-1 0,4 1-1,-2-1-14,0 0-1,0-1 1,0 0-1,0 0 1,0 0-1,0 0 1,-1-1-1,1 0 1,0 0-1,-1-1 1,1 1-1,-1-1 1,0-1-1,0 1 1,0-1-1,-1 1 0,1-1 1,-1-1-1,0 1 1,0-1-1,0 1 1,0-1-1,-1 0 1,0 0-1,4-10 1,-4 10 12,-1-1 1,1 0-1,-1 0 1,0 0-1,-1-1 1,0 1-1,0 0 1,0-1-1,0 1 1,-1 0-1,0-1 0,-1 1 1,0-1-1,0 1 1,0 0-1,0 0 1,-1-1-1,0 1 1,0 0-1,-1 0 1,0 1-1,0-1 1,-7-9-1,3 8-12,1 0-1,-1 0 1,0 1-1,-1 0 1,0 1-1,-14-9 1,17 11-139,0 1 1,0 0-1,0 0 0,0 0 1,-1 0-1,1 1 0,0 0 1,-1 0-1,1 0 0,-1 1 1,1 0-1,-10 0 1,21-2-271,1 0 0,-1 0 0,0-1 0,0 0 0,0-1 0,-1 1 0,8-7 0,23-21-288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83 399 14003,'-1'-1'81,"1"0"-1,-1 0 1,0 0 0,0 0-1,1 0 1,-1 0 0,0 0-1,0 0 1,0 1 0,0-1-1,0 0 1,0 1 0,0-1-1,-1 0 1,1 1 0,0-1-1,0 1 1,0 0 0,-1-1-1,1 1 1,0 0 0,0 0-1,-3 0 1,2 0-4,1 1-1,-1-1 0,1 1 1,-1 0-1,1 0 1,-1 0-1,1 0 0,0 0 1,-1 0-1,1 0 1,0 0-1,0 0 0,-1 0 1,1 1-1,-1 1 1,-3 5 197,1-1 0,0 1 0,1 0 0,0 0 0,0 0 0,-2 11 0,3-7-96,0 0 1,1 0-1,0 0 0,1 0 1,1 0-1,0 0 0,0 0 1,1 0-1,1-1 0,0 1 1,0 0-1,8 15 0,-8-21-151,-1-1 0,2 1 0,-1 0 0,1-1 0,-1 0 0,1 0 0,1 0 0,-1 0 0,1 0 0,0-1 0,0 0 0,0 0 0,1 0 0,-1-1 0,1 0 0,0 0 0,0 0 0,0-1 0,0 0 0,0 0 0,0-1 0,1 1 0,-1-1 0,9 0 0,3-2-145,0-1 0,-1 0 1,1-2-1,-1 0 1,0 0-1,28-13 0,-19 8-345,37-9-1,-60 17 403,1 0 1,0 0-1,0 1 1,0 0-1,0 0 1,0 0-1,0 0 1,-1 0-1,1 1 0,0-1 1,0 1-1,3 2 1,-5-2 48,0 0-1,0 0 1,0 0-1,-1 0 1,1 1 0,0-1-1,-1 1 1,0 0 0,1-1-1,-1 1 1,0 0 0,0 0-1,0-1 1,0 1 0,0 0-1,0 0 1,0 0 0,-1 0-1,1 1 1,-1-1-1,1 0 1,-1 3 0,1 2 102,0 0 0,-1 0 1,0 0-1,-1 1 0,1-1 1,-2 0-1,1 0 0,-1 0 0,0 0 1,0 0-1,0 0 0,-1 0 1,0-1-1,-1 1 0,0-1 0,0 0 1,0 0-1,0-1 0,-1 1 1,0-1-1,0 0 0,-1 0 1,-11 8-1,6-5-40,-1-1 0,0-1 0,0 0-1,-1 0 1,1-1 0,-1-1 0,0 0 0,-1-1 0,1 0 0,-1-1 0,-25 1 0,37-3-98,-1 0 0,1 0 1,0 0-1,0 0 0,0 0 1,-1 0-1,1-1 0,0 1 1,0-1-1,0 0 0,0 0 1,0 0-1,0 0 0,0 0 0,0 0 1,0 0-1,0 0 0,0-1 1,1 1-1,-4-4 0,4 3 16,0-1 1,0 1-1,1 0 0,-1-1 0,0 1 0,1-1 0,0 1 0,-1-1 0,1 0 0,0 1 0,0-1 0,1 1 0,-1-1 0,0 1 0,1-1 0,0 1 0,-1-1 0,1 1 0,2-3 0,18-41-468</inkml:trace>
  <inkml:trace contextRef="#ctx0" brushRef="#br0" timeOffset="1">572 24 17124,'3'-23'1336,"-8"31"-928,-3 15-136,2 29 432,3 8-64,6 13-192,6 3-135,11 2-9,4-7-64,8-11-104,1-6-40,1-13-232,-3-5-184,-3-16-521,-5-10 217,-12-17 392,-7-13-144,-8-9-152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14379,'16'2'304,"-1"0"0,1-1 0,-1 0 0,1-1 0,-1-1 0,1 0 0,-1-2 0,1 1 0,-1-2 0,0 0 0,0-1 0,14-7 0,-15 5-205,-1 0 0,-1-1 0,1-1 0,-1 0 0,13-14 0,-20 18-91,0 0 0,0 0 0,0-1 0,-1 0 0,0 0 0,0 0 0,-1 0 0,1-1-1,-1 1 1,-1-1 0,1 0 0,1-11 0,-3 16-8,-1 1-1,0 0 1,0-1 0,1 1-1,-1-1 1,0 1-1,0-1 1,-1 1 0,1 0-1,0-1 1,0 1-1,-1-1 1,1 1 0,-1 0-1,1-1 1,-1 1 0,1 0-1,-3-3 1,2 4 0,1-1 0,-1 1 0,0-1 0,0 1 0,0-1 0,1 1 0,-1 0 0,0-1 0,0 1 0,0 0 0,0 0 0,0 0 0,0 0 0,0 0 0,0 0 0,0 0 0,0 0 0,1 0 0,-1 0 0,0 0 0,-1 1-1,-3 0 6,1 1 0,0 0-1,0 0 1,0 0-1,0 0 1,1 1-1,-1-1 1,1 1 0,-1 0-1,-3 5 1,2-2 19,0 1 0,1-1 1,0 1-1,0 0 0,-3 11 1,5-15-7,1 0-1,0 0 1,0 0 0,1 0 0,-1 1 0,1-1-1,-1 0 1,1 0 0,0 1 0,0-1 0,1 0-1,-1 0 1,1 1 0,-1-1 0,3 6-1,-2-8-5,0 0 0,-1 1-1,1-1 1,0 0-1,0 0 1,0 0 0,0 0-1,0 0 1,0 0-1,0 0 1,0 0 0,0-1-1,1 1 1,-1 0-1,0-1 1,1 1-1,-1-1 1,3 1 0,-1 0 3,1 0 1,0-1 0,0 0 0,0 0 0,-1 0-1,1 0 1,4-1 0,7-2-18,-1-1 1,25-9-1,-35 11-14,51-22-300,-1-3 1,60-40 0,-30 17-121,-70 42 344,2 0 0,-1 1 0,23-8 0,-37 15 112,0-1-1,0 1 1,1 0-1,-1-1 1,0 1-1,0 0 1,0 0-1,1 0 1,-1 0 0,0 0-1,0 0 1,1 0-1,-1 1 1,0-1-1,0 0 1,0 1-1,0-1 1,1 1-1,-1-1 1,0 1-1,0-1 1,0 1-1,0 0 1,0-1 0,0 1-1,0 0 1,-1 0-1,1 0 1,0 0-1,0 0 1,-1 0-1,1 0 1,0 0-1,0 1 1,1 4 165,0 0 1,-1 0 0,1 0-1,-1 0 1,0 11-1,2 5 331,-2-19-417,0 0 0,-1 0 0,1 0 0,0 0 0,1 0 0,-1 0 1,0 0-1,1 0 0,-1-1 0,1 1 0,0-1 0,0 1 0,0-1 1,0 0-1,5 4 0,-5-5-63,0-1 1,0 1-1,0-1 0,0 1 1,0-1-1,0 0 0,0 0 1,0 0-1,1 0 0,-1 0 1,0 0-1,0-1 1,0 1-1,0-1 0,0 1 1,0-1-1,0 0 0,0 0 1,0 0-1,-1 0 0,1 0 1,0 0-1,0 0 0,2-3 1,19-15-258,0-1 1,38-44-1,-46 45-177,2 1 0,0 1 0,1 0-1,1 2 1,34-24 0,-51 38 361,0 0 1,0 0 0,1 0-1,-1 0 1,0 0 0,0 0 0,0 0-1,1 1 1,-1-1 0,0 1 0,1 0-1,-1 0 1,1 0 0,-1 0-1,0 0 1,1 0 0,3 1 0,-3 1 34,-1-1 0,1 1 0,0-1 0,-1 1 0,1 0 1,-1 0-1,0 0 0,0 0 0,0 1 0,0-1 0,0 1 0,0-1 1,1 4-1,0-1 49,-1-1-1,1 0 1,0 0 0,0-1 0,0 1-1,1-1 1,-1 1 0,1-1 0,-1 0 0,7 4-1,-7-7-53,-1 1 0,0 0-1,1-1 1,-1 1-1,0-1 1,1 0 0,-1 0-1,0 0 1,1 0-1,-1 0 1,1 0-1,-1-1 1,0 1 0,1-1-1,-1 0 1,0 1-1,0-1 1,0 0 0,1 0-1,-1-1 1,0 1-1,0 0 1,0-1 0,2-1-1,18-16-91,28-28-1,-10 5-77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161 422 11851,'-5'-1'162,"-1"1"0,1 0 0,0 0 0,0 1 1,0-1-1,-1 1 0,1 0 0,0 1 1,0-1-1,0 1 0,0 0 0,1 0 0,-1 1 1,0-1-1,1 1 0,0 0 0,-1 0 1,1 1-1,1-1 0,-5 6 0,2-3 94,0 0 0,1 0 1,0 1-1,0 0 0,1 0 0,0 0 0,0 0 0,0 1 0,1 0 0,1 0 0,-1 0 1,-1 8-1,4-13-175,-1-1 0,1 1 1,0 0-1,0 0 0,0 0 0,0 0 1,1-1-1,-1 1 0,1 0 1,-1 0-1,1-1 0,0 1 1,3 4-1,-3-5-23,0-1 0,0 1 0,0-1 1,0 1-1,1-1 0,-1 0 0,1 0 0,-1 0 0,1 0 0,-1 0 0,1 0 1,0 0-1,0 0 0,-1 0 0,1-1 0,2 1 0,2 0 23,-1-1-1,0 1 1,1-1-1,-1 0 1,1-1-1,-1 0 1,1 1-1,-1-2 0,0 1 1,1-1-1,-1 1 1,9-6-1,3-3-106,1 0 0,-2-2 0,1 0 0,-2-1 0,1 0 0,-2-1 0,24-30 0,-10 7-261,-1-2 0,27-53 0,-34 54-100,21-59-1,-35 80 226,-1-1 0,0 1 0,-1-1 0,-2 0 0,3-34 0,-5 49 148,0 1 0,0-1 0,-1 1 0,1-1 0,0 1 1,-1 0-1,0-1 0,1 1 0,-1-1 0,0 1 0,-3-4 0,4 5 15,-1 1 0,1-1 0,-1 0 0,1 1 0,-1-1-1,0 1 1,1-1 0,-1 1 0,0-1 0,0 1 0,1-1-1,-1 1 1,0 0 0,0-1 0,0 1 0,0 0 0,1 0 0,-1 0-1,0 0 1,0 0 0,0 0 0,-1 0 0,-1 1 16,0-1 0,0 1 1,0 1-1,0-1 1,1 0-1,-1 1 0,1-1 1,-1 1-1,1 0 0,-1 0 1,1 0-1,0 0 0,0 0 1,0 1-1,0-1 0,0 1 1,-1 2-1,-2 5 59,-1 0 0,2 1 1,-1 0-1,1-1 0,1 2 0,0-1 0,1 0 0,0 0 0,1 1 0,0-1 1,0 1-1,1-1 0,1 1 0,0-1 0,1 1 0,0-1 0,1 0 1,0 0-1,7 18 0,-7-21-57,1 1 0,0-2 0,0 1 0,1 0 0,0-1-1,0 0 1,1 0 0,0 0 0,0-1 0,0 0 0,1 0 0,0 0 0,0-1 0,0 0 0,1-1 0,0 1 0,0-1 0,0-1-1,0 0 1,0 0 0,1 0 0,0-1 0,-1-1 0,1 1 0,0-1 0,9-1 0,-8 0-45,0-2 0,1 1 0,-1-1 0,0-1 0,0 0 0,0 0 0,-1-1 0,1-1 0,-1 1 0,0-1 0,0-1 0,-1 0 0,1 0 0,-1 0 0,-1-1 0,12-12 0,-12 11 53,0-1-1,-1 1 1,1-1 0,-2 0 0,1-1 0,-1 1-1,-1-1 1,0 0 0,0 0 0,-1 0 0,0-1-1,-1 1 1,0-1 0,0 0 0,-1-19 0,-1 28-6,0 1 0,0-1 0,0 1 1,0 0-1,-1-1 0,1 1 0,0-1 1,-1 1-1,1 0 0,-1 0 0,0-1 1,0-1-1,0 3-7,1 0 0,0 0 1,0-1-1,-1 1 0,1 0 0,0 0 1,0 0-1,-1 0 0,1-1 0,0 1 1,-1 0-1,1 0 0,0 0 0,-1 0 0,1 0 1,0 0-1,-1 0 0,1 0 0,0 0 1,-1 0-1,1 0 0,0 0 0,-1 0 1,1 0-1,0 0 0,-1 0 0,1 0 1,0 1-1,-1-1 0,1 0 0,-1 0 1,-1 2 35,0-1 0,1 1 0,-1 0 1,0 0-1,0 0 0,1 0 0,-1 0 1,1 0-1,0 0 0,-1 1 1,1-1-1,-1 3 0,-2 7 71,0 0 0,1 1 0,1 0 0,0-1 0,-1 18 0,3-22-80,0 0-1,0 0 0,1 0 1,0 0-1,0-1 0,1 1 1,0 0-1,0-1 0,6 14 1,-7-19-76,1 1 0,-1-1 0,1 0 1,-1 0-1,1 0 0,0 0 0,0 0 1,0 0-1,0-1 0,0 1 0,0-1 1,0 1-1,0-1 0,1 0 1,-1 0-1,1 0 0,-1 0 0,0 0 1,1 0-1,0-1 0,-1 1 0,1-1 1,-1 0-1,1 0 0,0 0 0,-1 0 1,1 0-1,0 0 0,-1-1 0,1 1 1,-1-1-1,1 0 0,-1 0 0,4-2 1,7-2-209,0-2 0,0 0 0,-1 0 0,21-18 0,17-16-188,3-8-155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15131,'0'-1'59,"0"1"1,0 0-1,-1-1 0,1 1 0,0 0 0,-1-1 1,1 1-1,0 0 0,-1 0 0,1-1 0,0 1 0,-1 0 1,1 0-1,0 0 0,-1 0 0,1-1 0,-1 1 1,1 0-1,0 0 0,-1 0 0,1 0 0,-1 0 1,1 0-1,0 0 0,-1 0 0,1 0 0,-1 0 1,0 1-1,-16 7 735,-15 18 161,28-22-501,-3 3-132,-1 0 0,1 1 0,-7 9 0,12-14-273,0 0 0,1-1 1,-1 1-1,1 0 0,-1-1 1,1 1-1,0 0 1,0 0-1,0 0 0,0 0 1,1 0-1,-1 1 0,1-1 1,0 5-1,1-7-73,-1 1 0,1-1 1,0 0-1,-1 1 0,1-1 0,0 0 0,0 0 0,0 0 1,0 0-1,0 0 0,0 0 0,0 0 0,1 0 0,-1 0 0,0-1 1,0 1-1,1 0 0,-1-1 0,0 1 0,1-1 0,-1 1 0,1-1 1,-1 0-1,1 1 0,-1-1 0,3 0 0,44 2-1291,-43-3 1132,49-3-1500,-42 2 1307,0 0 1,0 1-1,0 1 1,0 0-1,-1 1 1,1 0-1,18 4 1,-28-5 419,0 1-1,0 0 1,0-1 0,0 1 0,-1 0-1,1 0 1,0 1 0,0-1 0,0 0 0,-1 0-1,1 1 1,-1-1 0,1 1 0,-1 0 0,1-1-1,-1 1 1,0 0 0,0 0 0,0 0-1,1 4 1,-1-3 98,0 1 0,-1-1 0,1 1 0,-1 0-1,0 0 1,0-1 0,-1 1 0,1 0 0,-1-1 0,1 1-1,-3 4 1,-1 4 321,-1 0-1,0-1 1,-1 1-1,0-1 0,-1-1 1,-9 12-1,9-13-297,0-1-1,-1 0 0,0 0 0,-1 0 1,1-1-1,-2 0 0,1-1 0,-1 0 1,0-1-1,0 1 0,0-2 0,-1 0 0,1 0 1,-1-1-1,0 0 0,0-1 0,-1 0 1,-19 0-1,-33-6 92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 17316,'1'-3'1101,"-4"17"-825,-8 28-182,-144 552 1357,144-555-1353,-2 9 139,-11 74 0,25-103-149,-1-18-87,0-1 0,0 0-1,1 0 1,-1 0-1,0 0 1,0 0-1,0 0 1,0 1-1,1-1 1,-1 0 0,0 0-1,0 0 1,0 0-1,0 0 1,1 0-1,-1 0 1,0 0-1,0 0 1,1 0 0,-1 0-1,0 0 1,0 0-1,0 0 1,0 0-1,1 0 1,-1 0 0,0 0-1,0 0 1,0 0-1,1-1 1,-1 1-1,0 0 1,0 0-1,0 0 1,0 0 0,1 0-1,-1 0 1,0-1-1,0 1 1,0 0-1,0 0 1,0 0 0,0 0-1,1-1 1,3-4-19,0-1 0,0 1 0,0-1 0,3-8 0,37-84-421,47-164-1,-86 248 395,57-201-878,-14 44-76,-36 138 593,-12 33 397,0 0 0,0 0-1,0-1 1,0 1-1,0 0 1,0 0-1,0 0 1,0 0 0,0-1-1,1 1 1,-1 0-1,0 0 1,0 0-1,0-1 1,0 1 0,0 0-1,0 0 1,1 0-1,-1 0 1,0 0-1,0-1 1,0 1 0,0 0-1,0 0 1,1 0-1,-1 0 1,0 0-1,0 0 1,0 0 0,1 0-1,-1 0 1,0 0-1,0 0 1,0 0-1,1 0 1,-1 0 0,0 0-1,0 0 1,0 0-1,1 0 1,-1 0-1,0 0 1,0 0 0,0 0-1,1 0 1,-1 0-1,5 12-234,-1 29 88,-3-34 139,7 69 599,2 0 0,33 115-1,-33-157-318,1-1 0,2 0 0,2-2 0,1 1-1,1-2 1,1 0 0,2-1 0,24 28-1,-33-46-207,0 0 0,0 0 0,14 9 1,-13-8-168,-32-16-279,-340-138-1960,356 140 2354,-39-20 241,40 20-217,0 0-1,1 0 1,-1 0-1,1 0 0,-1 0 1,1-1-1,0 1 0,0-1 1,0 1-1,0-1 1,0 0-1,-1-3 0,3 5-11,0 0-1,-1 1 0,1-1 1,0 0-1,0 0 1,0 0-1,0 0 0,0 0 1,0 0-1,0 0 1,0 0-1,1 1 0,-1-1 1,0 0-1,0 0 0,1 0 1,-1 0-1,1 0 1,-1 1-1,0-1 0,1 0 1,0 0-1,-1 1 0,1-1 1,-1 0-1,1 1 1,0-1-1,0 1 0,-1-1 1,1 1-1,0-1 0,0 1 1,0-1-1,33-12 147,-28 11-159,271-94-803,-191 62 549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82 353 14203,'-1'0'75,"-1"-1"0,1 0 0,0 1 1,0-1-1,0 1 0,0-1 0,-1 1 0,1-1 0,0 1 1,0 0-1,-1 0 0,1 0 0,0 0 0,-1 0 0,1 0 0,0 0 1,0 0-1,-1 0 0,1 0 0,0 1 0,0-1 0,-1 0 1,1 1-1,0 0 0,0-1 0,0 1 0,0-1 0,0 1 0,0 0 1,0 0-1,0 0 0,0 0 0,0 0 0,0 0 0,0 0 0,0 0 1,1 0-1,-2 2 0,-2 3 190,0 1 1,0 0-1,0 0 1,1 0-1,-2 10 1,2-7-139,0-1 0,1 1 1,0 0-1,1 0 0,0 0 0,1 0 1,0 0-1,1 1 0,0-1 1,0 0-1,1-1 0,0 1 0,1 0 1,0 0-1,6 12 0,-1-6-147,1-2 1,1 1-1,0-1 0,0 0 0,1-1 0,1-1 0,1 1 0,17 12 0,55 42-508,-42-36 180,-1 2 0,-2 2-1,44 50 1,-79-79 327,0 1-1,-1-1 1,1 1 0,-1 0 0,-1 0 0,1 0 0,3 12 0,-6-16 34,0 0-1,-1 0 1,1 0 0,-1 0 0,0 0 0,0 1 0,0-1-1,0 0 1,-1 0 0,1 0 0,-1 0 0,0 0 0,0 0-1,0 0 1,0 0 0,0 0 0,-1 0 0,1-1 0,-1 1-1,0 0 1,-2 2 0,-1 0 58,-1 1 0,1-1 0,-1 0 0,-1-1 0,1 1 0,-1-1 0,0 0 0,0-1 0,0 0 0,0 0 0,0 0 0,-1-1 0,1 0 0,-1 0 0,0-1 0,1 0 0,-1-1 0,-11 0 0,14 0-47,0 0 1,0-1-1,0 0 0,1 0 1,-1 0-1,0 0 0,1-1 1,-1 1-1,1-1 0,0-1 1,-1 1-1,1 0 0,0-1 0,0 0 1,1 0-1,-1 0 0,0-1 1,1 1-1,0-1 0,0 1 1,0-1-1,0 0 0,1-1 1,0 1-1,-1 0 0,2-1 1,-1 1-1,0-1 0,1 1 0,0-1 1,-1-5-1,0-9-68,1 0-1,1-1 1,0 1-1,2 0 1,0 0-1,1 0 1,1 0-1,8-23 1,62-147-702,-57 151 544,126-299-1911,-138 325 2010,-1 4-19,-1-1 1,0 0 0,0 0 0,1-10 0,-4 15-68,-3 11 246,-4 16 275,5-12-115,1 1 0,1 0 0,-1 0 0,2 0 0,0 0 1,0 0-1,1-1 0,5 20 0,-6-27-161,1-1 0,-1 1-1,0-1 1,1 0 0,0 1 0,0-1 0,0 0 0,0 0 0,0 0 0,1-1 0,-1 1-1,1 0 1,0-1 0,0 0 0,0 0 0,0 1 0,0-2 0,0 1 0,0 0-1,1-1 1,-1 1 0,1-1 0,-1 0 0,1 0 0,-1-1 0,1 1 0,0-1 0,-1 1-1,1-1 1,0-1 0,5 0 0,5-1-88,-1-1 0,1 0 0,-1-1 0,0-1 0,-1 0 0,1-1 0,-1 0 0,0-1 0,14-10-1,13-12-371,41-40 0,-72 61 359,42-40-300,-34 31 244,2 0-1,0 1 1,0 0 0,27-15-1,-44 30 136,0 0-1,0 1 1,1-1 0,-1 0-1,1 1 1,-1-1-1,0 1 1,1-1-1,-1 1 1,1 0 0,-1 0-1,1 0 1,-1 0-1,1 0 1,-1 0-1,1 0 1,-1 0 0,1 0-1,-1 1 1,1-1-1,-1 0 1,0 1-1,1-1 1,-1 1 0,0 0-1,1 0 1,-1-1-1,2 3 1,1 1 138,0 0 0,-1 1 0,1-1 0,-1 1 1,0 0-1,3 6 0,-4-5-12,1-1 0,0 0 0,0 0-1,1-1 1,5 7 0,-7-9-96,0-1 0,0 1 0,0-1 0,0 1 0,0-1 0,1 0 0,-1 1 0,0-1 0,1 0 0,-1-1 0,1 1 0,0 0 0,-1-1 0,1 0 0,-1 1 0,1-1 0,3 0 0,-2-1-63,0 0 0,-1 1 0,1-2 0,0 1 0,0 0 0,0-1 0,-1 0 0,1 1-1,-1-2 1,5-1 0,4-6 91,-1-1 1,1 0-1,-1 0 0,14-22 0,39-62 99,-36 45-211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28 375 14195,'-6'16'315,"1"1"0,0-1 0,-4 28 0,8-40-294,1-1 0,-1 1 0,1 0 0,0-1 0,0 1-1,0 0 1,0-1 0,1 1 0,-1-1 0,1 1 0,0 0 0,0-1 0,0 1 0,1-1 0,-1 0 0,1 1-1,0-1 1,0 0 0,0 0 0,0 0 0,0 0 0,1-1 0,3 4 0,-5-5-5,1 0 1,0 0 0,-1 0 0,1 0-1,0-1 1,0 1 0,-1-1-1,1 1 1,0-1 0,0 1-1,0-1 1,0 0 0,0 0 0,0 0-1,-1 0 1,1 0 0,0 0-1,3-1 1,-2-1 17,1 1 0,-1 0 0,0-1 0,0 0 0,0 1 0,0-1 0,0-1 0,0 1 0,3-3 0,2-3 59,-1-1 0,0 1 0,0-1 0,-1-1 0,7-13 0,-2 0 69,-1 0 0,-2 0 0,0-1 0,-1 0 0,-2 0 1,4-33-1,-7 38-103,-1 1 1,-1 0-1,-1 0 1,0 0-1,-1 0 0,-1 0 1,-1 0-1,0 0 1,-10-23-1,11 35-37,1 1 1,-1 0-1,0 0 0,-1 0 0,1 1 0,-1-1 0,0 1 0,0-1 1,0 1-1,-9-5 0,11 7-13,1 1 0,-1 0 0,0 0 0,0 0 0,-1 0 0,1 0 0,0 0 0,0 0 0,0 1 0,0-1 0,-1 1 0,1 0 1,0 0-1,0 0 0,-1 0 0,1 0 0,0 0 0,0 0 0,-1 1 0,1-1 0,0 1 0,0 0 0,0-1 0,-1 1 0,1 0 0,0 0 0,0 1 0,1-1 0,-1 0 0,-3 3 0,2-1-1,0 0-1,0 1 1,0-1-1,1 1 0,-1 0 1,1-1-1,0 1 0,0 0 1,0 0-1,1 1 0,-1-1 1,1 0-1,0 1 0,0-1 1,1 0-1,-1 1 0,1-1 1,0 1-1,0-1 0,2 7 1,-2-7-16,1-1 0,-1 1 0,1 0 0,0-1 0,1 1 0,-1-1 1,1 0-1,-1 1 0,1-1 0,0 0 0,0 0 0,1 0 0,-1 0 0,0-1 1,1 1-1,0-1 0,-1 1 0,1-1 0,0 0 0,1 0 0,-1 0 0,0 0 0,0-1 1,1 1-1,3 0 0,29 3-109,-33-6 93,1 1 1,-1 0 0,1 0-1,-1 0 1,0 1 0,1-1-1,-1 1 1,0 0 0,0 0 0,1 0-1,-1 0 1,0 1 0,0-1-1,0 1 1,0 0 0,0 0-1,-1 0 1,1 0 0,-1 0-1,4 4 1,-1 4-22,0 0 0,0 0-1,-1 0 1,0 1 0,-1 0 0,0-1 0,2 17 0,-2-12-4,0 0 1,9 23-1,-12-37 30,1 0-1,-1 0 1,1 0 0,-1 0-1,1 0 1,-1 0-1,1 0 1,0 0-1,0 0 1,-1 0-1,1 0 1,0-1 0,0 1-1,0 0 1,1 1-1,-2-2 10,1 0 1,-1 0-1,1 0 0,-1 0 0,0 0 0,1 0 0,-1 0 0,1 0 0,-1-1 0,0 1 0,1 0 0,-1 0 0,0 0 0,1 0 1,-1 0-1,1-1 0,-1 1 0,0 0 0,0 0 0,1-1 0,-1 1 0,0 0 0,1 0 0,-1-1 0,0 1 0,0 0 1,1-1-1,-1 1 0,3-5-33,-1 1 0,0-1 1,0 1-1,-1-1 0,3-7 0,4-22-119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94 391 14163,'0'-1'54,"0"1"1,0 0-1,0-1 1,0 1-1,-1 0 0,1 0 1,0-1-1,0 1 0,0 0 1,-1-1-1,1 1 1,0 0-1,0 0 0,-1 0 1,1-1-1,0 1 1,0 0-1,-1 0 0,1 0 1,0 0-1,-1-1 0,1 1 1,0 0-1,-1 0 1,1 0-1,0 0 0,-1 0 1,1 0-1,0 0 1,-1 0-1,1 0 0,-1 0 1,1 0-1,0 0 1,-1 0-1,1 0 0,0 1 1,-1-1-1,1 0 0,0 0 1,0 0-1,-1 0 1,1 1-1,-1-1 0,-14 10 522,14-10-525,-5 5 247,1 1 1,-1 0-1,1-1 1,0 2-1,0-1 1,1 1-1,0-1 1,0 1-1,1 0 1,-4 8-1,5-10-245,0 0 0,1 0 0,-1 0 0,1-1 0,0 1 0,1 0 0,-1 0 0,1 0 0,0 0 0,0 1 0,0-1 0,1 0 0,0 0 0,0 0 0,0-1 0,4 9 0,-5-11-34,1 0 0,1 0 0,-1-1-1,0 1 1,0 0 0,1-1 0,-1 1 0,0-1 0,1 1 0,0-1 0,-1 0 0,1 0 0,0 0 0,0 0 0,-1 0 0,1 0 0,0 0 0,0-1 0,3 2 0,-1-2-3,0 1 0,0-1-1,0 0 1,0 0 0,0-1-1,0 1 1,0-1 0,0 0-1,6-2 1,2-1-35,-1-1 0,0-1-1,-1 0 1,1 0 0,18-15 0,-15 8-82,-1 0 0,0-1 1,-1 0-1,-1-1 0,0-1 0,-1 1 0,-1-2 1,0 1-1,-2-1 0,12-36 0,-11 26-64,-1 0-1,-2-1 0,-1 0 1,-1-1-1,-1 1 0,-3-46 1,1 73 160,0-7-3,-1-1 1,0 1-1,0-1 0,-1 1 0,0-1 0,0 1 0,-1 0 1,-3-8-1,5 15 15,1 0 0,-1 1 1,1-1-1,-1 0 0,1 0 0,-1 1 1,1-1-1,-1 0 0,0 1 1,1-1-1,-1 1 0,0-1 0,1 0 1,-1 1-1,0 0 0,0-1 0,0 1 1,0-1-1,0 1 1,1 0 0,-1 0 0,1 0 0,-1 0 0,1 0 0,-1 1 0,1-1 0,-1 0 0,1 0 0,-1 0 0,1 1 0,-1-1 0,1 0-1,0 0 1,-1 1 0,1-1 0,-1 0 0,1 1 0,0-1 0,-1 0 0,1 1 0,0-1 0,-1 1 0,-1 3 39,0-1 1,1 1-1,-1-1 1,1 1-1,0 0 0,0-1 1,-1 8-1,1 5 55,0-1 0,0 0 0,2 0 0,0 0 0,1 0 0,0 0 1,1 0-1,1 0 0,0 0 0,1-1 0,12 26 0,-13-33-145,1 1 1,-1-1-1,1 0 1,0 0-1,1-1 0,-1 1 1,1-1-1,1 0 1,-1-1-1,1 0 0,0 0 1,0 0-1,1-1 1,-1 0-1,1 0 1,0-1-1,0 0 0,0 0 1,0-1-1,1 0 1,-1-1-1,14 2 0,-10-3-14,0-1-1,-1 0 0,1 0 0,-1-1 0,1-1 1,-1 0-1,0 0 0,12-6 0,33-22-310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58 16716,'-6'2'180,"1"1"0,-1 0 0,1 0 1,0 1-1,0-1 0,0 1 1,1 0-1,0 1 0,-1-1 0,1 1 1,1-1-1,-1 1 0,1 0 1,0 1-1,0-1 0,0 1 0,-3 10 1,2-6 3,1 0 0,0 0 0,1 1 0,0-1 0,0 1 0,2-1 1,-1 1-1,1-1 0,2 17 0,-2-24-143,1 1 0,0 0 0,0-1 0,0 1-1,0-1 1,1 0 0,-1 1 0,1-1 0,0 0 0,0 0 0,0 0 0,0 0 0,1 0-1,-1 0 1,1-1 0,0 1 0,-1-1 0,1 0 0,5 3 0,-4-3-48,0 0 0,0-1 1,1 1-1,-1-1 0,0 0 0,1-1 0,-1 1 1,0-1-1,1 0 0,-1 0 0,1 0 1,-1 0-1,0-1 0,1 0 0,-1 0 1,5-1-1,3-3-161,-1 0 1,1 0 0,-1-1-1,0-1 1,0 0-1,0 0 1,-1-1-1,-1-1 1,1 1 0,-1-2-1,-1 1 1,0-1-1,12-18 1,-12 16-32,-1 0 0,-1-1 0,1 1 0,-2-1 0,0-1 0,0 1 0,-2-1-1,1 0 1,-2 1 0,0-2 0,0 1 0,-1-17 0,-6 14 212,5 17 0,0 0 0,0 0 0,-1 0 0,1 0 1,0-1-1,0 1 0,0 0 0,-1 0 0,1 0 0,0 0 0,0 0 1,-1 0-1,1 0 0,0 0 0,0 0 0,-1 0 0,1 0 0,0 0 1,0 0-1,-1 0 0,1 0 0,0 0 0,0 0 0,0 0 0,-1 0 0,1 0 1,0 0-1,0 0 0,-1 0 0,1 1 0,0-1 0,0 0 0,0 0 1,-1 0-1,1 1 0,-2 0 64,1 1-1,-1 0 1,1 0 0,0 0 0,-1 0-1,1 0 1,0 0 0,0 1 0,0-1 0,1 0-1,-2 4 1,0 3 118,1 1-1,0 0 1,1 0 0,-1 0 0,2 0-1,0 0 1,3 18 0,-2-21-155,0 0 1,0 0-1,0-1 0,1 1 1,0 0-1,0-1 1,1 0-1,0 0 1,0 0-1,0 0 1,8 7-1,-10-11-38,1 0 0,-1 0 0,0-1 0,1 1 0,-1-1 0,1 0 0,-1 1 0,1-1 0,0 0 0,-1-1 0,1 1 0,0 0 0,0-1 0,0 0 0,0 0 0,-1 1 0,1-2 0,0 1 0,0 0 0,0 0 0,3-2 0,34-12-97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15995,'7'-3'1905,"7"-5"-1241,12-6-240,3-4 952,11-5-567,4-2-273,6-3-816,-2 2 448,-7-7-208,-1-4-80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15507,'-25'17'449,"1"1"0,0 1-1,2 1 1,0 1 0,2 1 0,0 1-1,1 1 1,2 0 0,0 1-1,2 1 1,1 1 0,-12 30 0,23-52-409,1 0 1,0 1-1,0-1 1,1 1-1,-1-1 1,1 1 0,1 0-1,-1-1 1,1 12-1,1-14-37,-1-1-1,1 0 0,0 1 1,0-1-1,0 0 1,0 0-1,0 1 0,0-1 1,0 0-1,1 0 1,-1-1-1,1 1 0,0 0 1,-1 0-1,1-1 1,0 1-1,0-1 0,0 1 1,0-1-1,0 0 1,1 0-1,-1 0 0,0 0 1,0 0-1,5 1 1,18 2-184,0 0 1,1-1-1,-1-1 0,0-2 1,31-2-1,-15 1-118,22-3-123,50 1-384,-99 4 693,0 0 0,-1 1 1,1 0-1,0 1 0,23 8 0,-34-10 126,-1 0 0,1 0 0,0 1 1,-1-1-1,1 1 0,-1-1 0,0 1 0,1 0 0,-1 0 0,0 0 0,3 4 0,-4-5 19,-1 1 0,1 0 0,0-1 0,0 1 0,-1 0 0,1 0 0,-1-1 0,1 1 0,-1 0 0,0 0 0,0 0 0,0 0 0,0-1 0,0 1 0,0 0 0,0 0 0,-1 0 0,1 0 0,-1-1-1,0 3 1,-3 5 112,1-1-1,-2 0 0,1-1 1,-1 1-1,-1-1 0,1 0 0,-10 9 1,-50 45 823,54-52-797,-2 3 4,0 0-20,-1 0 0,-1-1 0,0 0 0,-18 9 0,31-19-184,1 0 0,-1 0 0,0 0 0,1-1 0,-1 1 1,1-1-1,-1 1 0,0-1 0,1 0 0,-1 0 0,0 0 0,0 0 0,1 0 0,-3 0 1,3 0-14,0-1 0,0 1 1,1-1-1,-1 1 0,0-1 1,0 0-1,1 1 0,-1-1 1,1 0-1,-1 1 0,0-1 1,1 0-1,-1 0 0,1 0 1,0 0-1,-1 1 0,1-1 1,0 0-1,-1 0 0,1 0 0,0 0 1,0 0-1,0 0 0,0 0 1,0 0-1,0 0 0,0 0 1,0-1-1,1-7-65,0 1 0,1-1 1,-1 1-1,1 0 0,1-1 0,6-12 0,11-22-400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180 159 14331,'6'-2'506,"-1"0"1,0-1-1,0 0 0,1 0 0,-2 0 1,1-1-1,0 0 0,6-7 1,-9 9-290,0-1 0,-1 1 1,1-1-1,-1 1 1,0-1-1,0 0 1,0 0-1,0 1 1,0-1-1,-1 0 1,1 0-1,-1 0 1,0 0-1,0 0 1,0 0-1,0 0 1,0 0-1,-1 0 0,-1-5 1,2 5-197,-1 1 1,1-1-1,-1 0 1,0 0-1,0 1 0,0-1 1,0 1-1,-1-1 0,1 1 1,-1-1-1,1 1 1,-1 0-1,0 0 0,0-1 1,0 1-1,0 1 1,0-1-1,-1 0 0,1 1 1,0-1-1,-1 1 0,1-1 1,-1 1-1,0 0 1,1 0-1,-1 0 0,0 1 1,0-1-1,0 1 1,1-1-1,-1 1 0,0 0 1,0 0-1,-5 1 0,1 0-28,0 1 0,-1-1-1,1 1 1,0 1-1,0-1 1,0 1 0,0 1-1,1-1 1,-1 1-1,1 0 1,0 1 0,-7 5-1,6-2 7,0 0 0,0 1-1,0-1 1,1 1 0,1 0 0,-1 1-1,2-1 1,-1 1 0,1 0 0,1 0-1,-5 20 1,7-26 4,0-1 1,1 1-1,-1 0 0,1 0 0,0-1 0,0 1 1,0 0-1,0 0 0,1 0 0,0-1 0,0 1 1,0 0-1,0-1 0,0 1 0,1-1 1,-1 1-1,1-1 0,0 0 0,0 1 0,0-1 1,1 0-1,-1-1 0,1 1 0,0 0 0,-1-1 1,1 1-1,0-1 0,1 0 0,-1 0 1,0 0-1,0 0 0,1-1 0,-1 1 0,1-1 1,0 0-1,5 1 0,4 0 6,0 0 0,0-1 0,0 0-1,-1-1 1,1-1 0,0 0 0,0-1 0,0 0 0,0-1-1,-1-1 1,1 1 0,-1-2 0,15-7 0,-14 5-77,1 0 0,-2 0 1,1-2-1,-1 1 1,0-2-1,-1 1 0,0-2 1,-1 1-1,0-1 0,-1-1 1,12-18-1,-17 23 50,0-1-1,0 0 1,-1 0-1,0 0 1,2-11-1,-4 14 38,0 1-1,-1 0 1,0 0-1,1 0 1,-1 0-1,-1 0 1,1 0-1,-1 0 1,1 0-1,-1 0 1,0 0-1,-1 0 1,-1-4-1,-4-5-138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3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 11050,'2'-21'1426,"-3"-29"3950,-2 61-4164,-2 18-369,5 45 550,1-66-1287,-1-1 1,1 1 0,1-1-1,-1 0 1,1 0-1,1 0 1,5 12 0,-8-18-98,1 0 0,-1 1 1,1-1-1,0 0 0,-1 0 0,1 0 1,0 0-1,0 0 0,0 0 1,0 0-1,0 0 0,0-1 0,0 1 1,0 0-1,0 0 0,1-1 1,-1 1-1,0-1 0,0 1 0,1-1 1,-1 0-1,0 1 0,0-1 1,1 0-1,-1 0 0,0 0 0,1 0 1,-1 0-1,0 0 0,1 0 1,-1 0-1,0-1 0,1 1 0,-1 0 1,0-1-1,0 1 0,1-1 1,-1 1-1,0-1 0,0 0 0,0 0 1,0 1-1,0-1 0,0 0 1,1-1-1,2-2-92,0 0 1,0 0-1,0 0 1,-1 0 0,1-1-1,-1 1 1,-1-1-1,1 0 1,3-8-1,-4 4-47,0 0-1,-1 0 0,0 0 1,0 0-1,-1 0 0,0 0 0,-1 0 1,0 0-1,-3-14 0,-6-14-321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14883,'1'1'58,"-1"-1"0,1 0 0,-1 0 1,1 0-1,-1 1 0,1-1 0,-1 0 0,1 1 0,-1-1 0,0 1 0,1-1 0,-1 0 0,0 1 0,1-1 1,-1 1-1,0-1 0,0 1 0,1-1 0,-1 1 0,0-1 0,0 1 0,0-1 0,0 1 0,1-1 0,-1 1 1,1 2 73,56 177 2202,8 21-654,-43-140-1055,4-2 0,43 75-1,-66-129-592,-1 0-8,0-1 0,0-1 0,1 1 1,0 0-1,-1 0 0,1-1 0,1 0 1,-1 0-1,0 1 0,1-2 0,-1 1 1,9 4-1,-12-7-27,0 0 0,-1 0 1,1 0-1,0-1 0,0 1 0,0 0 1,0 0-1,0 0 0,0 0 0,0-1 0,0 1 1,-1 0-1,1 0 0,0 0 0,0-1 1,0 1-1,0 0 0,0 0 0,0 0 1,0 0-1,0-1 0,0 1 0,0 0 0,0 0 1,0 0-1,0-1 0,1 1 0,-1 0 1,0 0-1,0 0 0,0 0 0,0-1 1,0 1-1,0 0 0,0 0 0,0 0 1,1 0-1,-1 0 0,0-1 0,0 1 0,0 0 1,0 0-1,1 0 0,-1 0 0,0 0 1,0 0-1,0 0 0,0 0 0,1 0 1,-1-1-1,0 1 0,0 0 0,0 0 1,1 0-1,-1 0 0,0 0 0,0 0 0,0 0 1,0 0-1,1 1 0,-1-1 0,0 0 1,0 0-1,0 0 0,1 0 0,-1 0 1,0 0-1,0 0 0,-9-15-244,-74-88-1479,56 74 1071,2-2 0,1-1 0,-32-57 0,54 87 638,1-1 0,0 1 0,0-1 0,0 1 0,0-1-1,0 0 1,0 0 0,1 1 0,-1-1 0,1 0 0,0 0 0,0 0-1,0 0 1,1-4 0,0 5 37,-1 1 1,1-1-1,0 0 0,0 0 1,1 1-1,-1-1 0,0 0 1,0 1-1,1-1 0,-1 1 0,1 0 1,-1-1-1,1 1 0,0 0 1,-1 0-1,1 0 0,0 0 1,0 0-1,0 1 0,3-2 1,59-18 571,-35 12-350,0-2 0,32-15 0,-34 11-157,-2-1-1,0-1 0,0-2 0,-2 0 1,41-41-1,-54 49-78,0-1-1,-1 0 1,0-1 0,-1 0-1,-1 0 1,0-1 0,0 0-1,-1 0 1,-1 0 0,0-1 0,-1 0-1,-1 0 1,0 0 0,1-18-1,-3 25-11,-2 0 0,1 0 0,-1 0 1,0 0-1,-1 0 0,0 0 0,0 0 0,0 0 0,-1 1 0,0-1 0,-6-9 0,8 13 2,-1 1-1,0 0 1,1-1-1,-1 1 1,0 0-1,0 0 1,0 1-1,-1-1 1,1 0-1,0 1 1,-1-1-1,1 1 1,-1 0 0,1 0-1,-1-1 1,1 2-1,-1-1 1,0 0-1,0 1 1,1-1-1,-1 1 1,0 0-1,0 0 1,1 0-1,-1 0 1,0 0-1,0 1 1,0-1-1,1 1 1,-1 0 0,0 0-1,-4 2 1,2 0 5,0 0 0,0 0 1,0 0-1,0 1 0,1 0 1,-1 0-1,1 0 1,0 1-1,1-1 0,-1 1 1,1 0-1,0 0 1,0 0-1,0 0 0,1 1 1,-1-1-1,1 1 0,1-1 1,-3 12-1,1 1 48,1-1 0,0 0-1,2 0 1,0 0 0,3 30 0,0-32-7,0 0 1,0-1-1,1 0 1,1 0-1,1 0 1,0-1 0,0 0-1,1 0 1,1 0-1,16 20 1,-16-24-24,-1-1 0,1 0 1,1 0-1,-1-1 0,2 0 0,-1 0 1,0-1-1,1-1 0,0 1 1,1-1-1,-1-1 0,1 0 1,0-1-1,17 4 0,-22-6-19,0 0 0,0-1 0,-1 0 0,1 0 0,0 0 0,0 0 0,0-1 0,0 0 0,-1 0 0,1-1 0,0 0 0,-1 0 0,1 0 0,-1 0 0,0-1 0,0 0 0,0 0 0,0-1 0,0 1 0,-1-1 0,0 0 0,1 0 0,-1 0 0,-1-1 0,5-5 0,-2 0 43,-1 1 0,0-1-1,0-1 1,-1 1-1,-1-1 1,0 1-1,0-1 1,-1 0-1,0 0 1,-1 0 0,0 0-1,-1-16 1,0 20 33,-3-36 314,2 40-325,1 0 0,-1 1 0,0-1 0,0 0 0,0 0 0,0 1 0,0-1-1,0 1 1,-1-1 0,1 1 0,-4-5 0,13 20 557,-2-8-620,1-1 0,0 0 0,0 0 0,0-1 0,1 0 0,-1 0 0,1-1 0,0 0 0,-1 0 0,1-1 0,0 0 0,0 0 0,0-1 0,0 0 0,10-1 0,2-1-74,0-1-1,-1-1 0,1-1 1,36-14-1,-38 12-36,0-2 1,0-1-1,-1 0 1,-1-1-1,1 0 1,-2-1-1,0-1 0,16-18 1,-21 19 19,0 1 1,0-2 0,-2 1-1,1-2 1,-2 1 0,0-1-1,0 0 1,-1 0-1,-1-1 1,-1 0 0,4-17-1,-8 33 98,0-1-1,0 1 0,0-1 1,0 0-1,0 1 1,0-1-1,0 0 0,0 1 1,0-1-1,1 0 1,-1 0-1,0 1 0,0-1 1,0 0-1,0 1 1,1-1-1,-1 0 0,0 0 1,0 1-1,1-1 1,-1 0-1,0 0 0,0 1 1,1-1-1,-1 0 0,0 0 1,1 0-1,-1 0 1,0 0-1,1 0 0,-1 1 1,1-1-1,18 2 52,-14-2-86,-1 0-1,1-1 1,0 0 0,-1 1 0,0-2-1,1 1 1,7-3 0,13-13-191,-1 0 0,-1-2 0,-1-1 0,33-36 0,-48 49 172,-6 6 46,0 0-1,0 0 1,0 0-1,0 0 1,0 0-1,1 0 1,-1 0-1,0 0 1,1 1 0,-1-1-1,1 0 1,-1 1-1,1-1 1,2 0-1,-3 1 11,0 0 0,0 0 0,0 0 0,0 1 0,0-1 0,0 0 0,-1 0 0,1 1 0,0-1 0,0 0 0,0 1 0,0-1 0,0 1 0,-1-1 0,1 1 0,0-1 0,-1 1 0,2 1 0,2 3 67,0 0 1,-1 1-1,0-1 0,0 1 0,-1 0 1,3 6-1,1 2 9,8 18 168,3-2 0,0 0 0,27 34 0,70 76 268,-22-30-349,-80-95-153,-2 0 0,0 0 0,0 2 1,-1-1-1,-1 1 0,-1 0 0,7 27 0,-11-35 39,-1 0 1,-1 0-1,0 0 0,0 1 0,0-1 0,-1 0 0,-1 1 0,0-1 0,0 0 0,-1 0 0,0 0 0,0 0 0,-1 0 0,0 0 1,-1-1-1,-8 16 0,10-21 1,0 1-1,-1-1 1,1 0 0,-1 0 0,0 0 0,0-1-1,0 1 1,0-1 0,0 1 0,-1-1 0,1 0-1,-7 2 1,8-3-25,0 0 0,0-1 0,-1 1 0,1-1 0,0 1 0,0-1 0,-1 0 0,1 0 0,0 0 0,-1 0 0,1-1 0,0 1 0,0-1 0,-1 1 0,1-1 0,0 0 0,0 0 0,0 0 0,0 0 0,0 0 0,0 0 0,0 0-1,-2-3 1,-3-2 27,1 0 0,1-1 0,-1 1-1,1-2 1,0 1 0,0 0-1,1-1 1,-5-13 0,-22-71-37,25 72-92,-42-212-1728,4 17-181,26 148 1247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4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17532,'-4'-24'1384,"10"5"-1064,7 3-248,11 9 2137,5 6-1649,12 5-120,5 6 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4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34 17084,'-9'-5'359,"-1"0"1,0 0 0,-1 1 0,1 1 0,-1-1-1,0 2 1,-18-3 0,26 4-312,-1 1 0,1 0 0,-1 0 0,1 1 1,0-1-1,-1 0 0,1 1 0,0 0 0,-1 0 0,1 0 0,0 0 1,0 1-1,0-1 0,0 1 0,0 0 0,0 0 0,0 0 0,1 0 1,-1 0-1,1 1 0,-1-1 0,1 1 0,0-1 0,0 1 0,0 0 0,0 0 1,1 0-1,-3 5 0,3-6-44,0 0 0,1 0 1,-1 0-1,0 0 0,1 0 1,0 0-1,-1 0 0,1 0 0,0 1 1,0-1-1,0 0 0,0 0 1,1 0-1,-1 0 0,1 0 1,-1 0-1,1 0 0,0 0 0,-1 0 1,1 0-1,2 2 0,-1 0-12,1-1-1,0 0 1,0 0-1,0 0 1,1 0-1,-1 0 1,1-1-1,-1 0 1,9 4 0,4 1-109,1 0 1,0-2 0,35 7 0,63 3-481,-79-12 326,0 1 0,55 14 0,-87-16 287,0-1-1,-1 0 0,1 1 1,0 0-1,0-1 0,-1 1 0,1 1 1,-1-1-1,1 1 0,-1-1 0,0 1 1,0 0-1,5 6 0,-7-6 28,1 0-1,-1-1 1,0 1 0,0 0-1,0 0 1,0 0-1,-1 0 1,1 0 0,-1 0-1,0 0 1,0 0-1,0 0 1,0 0 0,0 0-1,0 0 1,-1 0-1,0 0 1,0 0-1,-2 5 1,-3 7 162,-1 0-1,-1 0 1,0-1-1,-1 0 1,-21 24-1,4-9 220,-44 38 0,36-39-263,-2-2 0,-46 26 0,-2-7-17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57:4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4026 12363,'161'-78'3046,"475"-280"-13,-4-27-1821,-327 197-876,1287-799 1299,-1101 684-1036,289-175 423,861-460 1024,-1429 824-1893,-62 39-57,44-25-102,-166 83-143,-28 17 141,0 0 0,0 0 0,0 0 0,-1 0 0,1 0 0,0 0 0,0 0 0,0-1 0,0 1 0,0 0 0,0 0 0,0 0 0,0 0 0,0 0 0,0 0 0,-1 0 0,1 0 0,0 0 0,0 0 0,0 0 0,0 0 0,0-1 0,0 1 0,0 0 0,0 0 0,0 0 0,0 0 0,0 0 0,0 0 0,0 0 0,0 0 0,0-1 0,0 1 0,0 0 0,0 0 0,0 0 0,0 0 0,0 0 0,0 0 0,0 0 0,0 0 0,0-1 0,0 1 0,0 0 0,0 0 0,0 0 0,1 0 0,-1 0 0,0 0 0,0 0 0,-48 12-498,22-4 950,-8 0-482,-54 6 0,24-7-101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2 104 13451,'-1'6'133,"1"1"0,-1 0 0,1 1 0,1-1 0,0-1 0,0 1 0,0 0 0,1 0 0,4 12 0,-4-14-104,0-1-1,1-1 1,-1 1 0,1 0 0,0-1 0,0 1 0,0-1 0,1 0 0,-1 0 0,1 0 0,-1 0 0,1-1 0,0 1 0,0-1 0,0 0 0,5 1 0,-1 0 4,-1 0 1,1-1 0,0 0-1,-1 0 1,10 1 0,-15-3-11,-1 0 0,0 0 0,0 0 0,1 0 0,-1 0 0,0 0 0,0 0 0,1 0 0,-1 0 1,0-1-1,0 1 0,0 0 0,0-1 0,1 1 0,-1-1 0,0 1 0,0-1 0,0 0 1,0 1-1,0-1 0,0 0 0,0 0 0,0 0 0,-1 0 0,1 0 0,0 0 0,0 0 0,-1 0 1,1 0-1,-1 0 0,1 0 0,-1 0 0,1 0 0,-1 0 0,0-1 0,1 1 0,-1 0 0,0 0 1,0-1-1,0 1 0,0-2 0,-1-10 56,0 0 0,-1 0 1,-1 1-1,0-1 0,0 1 1,-7-14-1,1 2-98,-2 1 0,-16-25-1,2 22 99,26 27-141,1 1 1,0-1-1,-1 0 0,1 0 1,0 0-1,0 0 0,-1 0 1,1 0-1,0 0 0,0-1 1,0 1-1,0-1 1,0 1-1,4-1 0,34 1-928,-37-1 994,33-2-379,3-3-109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630 109 12403,'63'-109'3175,"-127"229"-1546,-33 55-1707,3-35 217,-196 224-1,240-308-312,-47 71 0,111-159-491,-6 11 526,11-18-136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3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14531,'0'3'63,"0"-1"0,0 1 1,0-1-1,0 1 0,0-1 0,-1 0 0,1 1 1,-1-1-1,0 1 0,0-1 0,0 0 0,0 0 1,0 1-1,0-1 0,-2 2 0,-5 17-8,3 3 18,0 0 0,2 0 1,1 1-1,2 33 0,3-15 27,13 73-1,11-8 87,79 200-1,-10-38-419,-96-269 207,0 1-1,1-1 0,-1 0 0,0 0 0,1 0 0,-1 0 0,0 0 0,0 1 0,0-1 0,0 0 0,0 0 0,0 0 0,-1 2 0,1-3 11,0 0 0,0 1 0,-1-1 0,1 0 0,0 0 0,0 0 0,0 1 1,-1-1-1,1 0 0,0 0 0,0 0 0,-1 0 0,1 0 0,0 1 0,-1-1 0,1 0 0,0 0 0,0 0 0,-1 0 0,1 0 0,0 0 0,0 0 1,-1 0-1,1 0 0,0 0 0,-1 0 0,1 0 0,0 0 0,0-1 0,-1 1 0,1 0 0,-1 0 0,-28-19-1008,29 19 1012,-200-172-3125,16-17 4121,180 185-864,-10-10 554,2-1 0,0 0 0,-10-16 0,22 30-632,0 1 0,-1 0 0,1-1 0,0 1 0,0-1-1,-1 1 1,1-1 0,0 1 0,0-1 0,0 1 0,0-1 0,0 1 0,0-1-1,0 1 1,0-1 0,0 1 0,0-1 0,0 1 0,0-1 0,0 1 0,0-1-1,0 1 1,0-1 0,0 1 0,1-1 0,-1 1 0,0-1 0,0 1 0,1 0-1,-1-1 1,0 1 0,1-1 0,-1 1 0,0 0 0,1-1 0,-1 1 0,0 0-1,1-1 1,-1 1 0,1 0 0,-1 0 0,1-1 0,-1 1 0,1 0 0,0 0-1,25-5 458,-21 5-353,64-4 36,1 3 0,76 8-1,-101-4-156,10 1-148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3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13387,'1'1'51,"-1"-1"0,1 0 1,-1 0-1,1 0 0,-1 0 1,0 0-1,1 1 0,-1-1 1,1 0-1,-1 0 0,0 1 1,1-1-1,-1 0 0,0 1 1,0-1-1,1 0 0,-1 1 1,0-1-1,0 0 0,1 1 1,-1-1-1,0 1 0,0-1 1,0 0-1,0 1 0,1-1 1,-1 1-1,0-1 0,0 1 0,0-1 1,0 1-1,0-1 0,0 0 1,0 1-1,0-1 0,-1 2 1,-2 22 154,1-15 151,-49 558 206,51-555-767,0 15-535,0-27 715,0 1 0,0 0 1,0-1-1,0 1 1,-1 0-1,1-1 0,0 1 1,0 0-1,0-1 0,-1 1 1,1-1-1,0 1 1,-1 0-1,1-1 0,-1 1 1,1-1-1,0 1 0,-1-1 1,1 1-1,-1-1 1,1 0-1,-1 1 0,0-1 1,1 1-1,-1-1 0,1 0 1,-2 1-1,-7-1-308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37 287 12187,'-5'-19'431,"1"-1"0,1 0 0,-1-21 0,4 36-304,0-1 1,0 0-1,0 0 0,1 1 1,0-1-1,0 1 0,1-1 1,0 0-1,0 1 1,0 0-1,0 0 0,1-1 1,0 1-1,0 1 0,7-10 1,-1 5 19,1 1 0,1 0 0,-1 0 1,1 1-1,1 0 0,-1 1 0,1 0 0,0 1 0,1 0 1,-1 1-1,1 0 0,19-2 0,-8 2-75,0 2-1,0 0 1,0 1-1,0 2 1,0 0-1,24 6 1,-29-4-52,0 1 0,36 14 0,-50-16-20,0 0 1,1 1-1,-1-1 1,0 1-1,-1 0 1,1 1-1,-1-1 1,1 1-1,-1 0 1,0 0 0,0 0-1,0 0 1,-1 1-1,5 8 1,-7-11 0,0 0 0,0 1 0,-1-1 0,1 0 1,-1 1-1,0-1 0,1 1 0,-1-1 0,0 1 1,-1-1-1,1 1 0,0-1 0,-1 1 0,1-1 1,-1 0-1,0 1 0,1-1 0,-3 4 0,-3 4 7,1 0 0,-15 17 0,14-20-14,1-1 0,1 1 0,-1 1 1,-5 11-1,9-16-6,1 0 0,-1 0 1,0 0-1,1 1 0,0-1 0,0 0 1,0 0-1,0 0 0,1 0 0,-1 0 0,1 0 1,0 0-1,-1 0 0,3 5 0,2 3-49,1 0-1,10 14 0,-7-11 9,80 108-587,-59-83 205,41 65 1,-69-100 413,0-1 0,0 1 0,0 0 0,-1 0 0,1 0 1,-1 0-1,0 0 0,0 0 0,0 0 0,-1 0 1,0 1-1,1-1 0,-1 0 0,-1 0 0,1 0 0,-2 8 1,-1-5 44,0-1 0,0 1-1,0-1 1,-1 0 0,1-1 0,-1 1 0,-1 0 0,1-1 0,-9 7 0,-4 3 222,0-1 1,-1 0 0,0-2-1,-2 0 1,1-1-1,-1 0 1,-1-2 0,0-1-1,0 0 1,-41 8-1,22-9 122,1-1 1,-1-2-1,0-2 0,0-1 0,-50-6 0,64 2-169,-33-8 0,51 9-264,-1 0-1,1-1 1,0 0 0,0-1 0,0 1-1,1-2 1,-11-6 0,17 10 34,0 1 1,1 0-1,-1-1 1,1 1-1,-1-1 1,1 1-1,-1-1 1,1 1-1,-1-1 1,1 1-1,0-1 1,-1 0-1,1 1 0,0-1 1,-1 0-1,1 1 1,0-1-1,0 1 1,0-1-1,0 0 1,0 0-1,-1 1 1,1-1-1,0 0 1,0 1-1,1-1 1,-1 0-1,0 1 1,0-1-1,0-1 1,14-13-274,5 2-56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10706,'-35'-13'7415,"43"16"-7387,-1-1 0,0 0 0,1 0 0,-1-1-1,1 1 1,0-2 0,-1 1 0,1-1 0,14-1 0,-1 0-9,161-7 19,53 1 36,-222 8-72,-1 0 0,1 0 0,-1 1 0,0 1 0,0 0 0,0 1 0,0 0 0,19 10 0,-27-11-3,1-1-1,0 2 1,-1-1 0,0 0-1,1 1 1,-1 0 0,-1 0-1,1 0 1,-1 1 0,1-1-1,-1 1 1,-1 0 0,1 0 0,-1 0-1,1 0 1,-1 0 0,-1 0-1,1 1 1,-1-1 0,0 0-1,1 10 1,-2-1-2,-1 1 0,0 0 1,-1-1-1,-1 0 0,0 0 1,-1 0-1,0 0 0,-1 0 0,-1-1 1,0 1-1,-1-2 0,-14 22 0,-9 7 25,0-2 1,-49 48-1,25-34 39,-3-1 1,-1-4 0,-123 79-1,175-123-50,-4 2 9,-1 1 0,1-1 0,-1-1 1,0 0-1,-1-1 0,-15 4 0,26-7-27,0-1-1,0 0 0,0 0 0,0 1 0,1-1 0,-1 0 1,0 0-1,0 0 0,0 0 0,0 0 0,0 0 0,0-1 1,1 1-1,-1 0 0,0 0 0,0 0 0,0-1 0,1 1 0,-1-1 1,0 1-1,-1-1 0,2 0-7,0 1 0,0-1-1,-1 1 1,1-1 0,0 0 0,0 1-1,0-1 1,0 0 0,0 1 0,0-1-1,0 1 1,0-1 0,0 0 0,0 1-1,0-1 1,0 0 0,0 1 0,1-1-1,-1 1 1,0-1 0,1-1 0,3-5-129,0 0 0,1 0 0,7-9 0,-7 10 134,8-14-218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1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13195,'0'33'800,"-4"11"-720,-3 5-40,-5 10 56,1 12-40,3-2 24,4-3-16,4-14-8,0-8-48,3-12-56,-2-11-1408,-1-12 1312,0-8-144,-4 4-104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1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13403,'-1'-5'110,"1"0"0,-1-1 0,1 1 0,0 0 0,0-1 0,0 1 0,1 0 0,0-1 0,0 1 0,0 0 0,1 0 0,0 0 0,0 0 0,0 0 0,0 0 0,1 0 0,0 1 0,0-1 0,0 1 0,0 0 0,1 0 0,4-4 0,2 0 122,1 1 0,-1 0 1,1 1-1,0 0 0,1 1 0,-1 0 1,1 1-1,14-3 0,11-2 315,52-5 0,50 4 122,-119 10-607,0 1 0,0 1 0,0 1-1,35 9 1,-51-11-61,0 0 1,0 0-1,-1 0 1,1 1-1,-1 0 1,0-1-1,1 1 1,-1 0-1,0 1 1,0-1-1,0 1 1,0-1-1,-1 1 1,1 0-1,-1 0 1,1 0-1,-1 0 1,2 5-1,-3-5-1,0 1 0,0-1-1,-1 1 1,1-1-1,-1 1 1,0-1 0,0 1-1,0 0 1,-1-1 0,1 1-1,-1-1 1,0 1 0,0-1-1,0 0 1,0 1 0,0-1-1,-1 0 1,0 0 0,-3 5-1,-10 14-3,-1-1 0,-1-1-1,0-1 1,-27 22 0,-14 17 5,56-56-5,-1 1-1,1 0 0,-1 0 0,1 0 0,0 1 1,0-1-1,0 0 0,1 1 0,-1-1 1,1 1-1,-2 5 0,3-7-2,0 0-1,0 0 1,0 1-1,0-1 1,1 0 0,-1 0-1,0 0 1,1 0-1,0 0 1,-1 0 0,1 0-1,0 0 1,0 0-1,0 0 1,0-1 0,0 1-1,1 0 1,-1-1-1,1 1 1,-1-1 0,4 3-1,13 10-75,0-1-1,2 0 0,-1-2 0,2 0 1,21 8-1,-18-9-15,1 2-1,-2 1 1,23 16-1,-42-26 87,-1-1 1,0 1-1,0-1 0,0 1 1,-1 0-1,1 0 0,-1 0 1,1 0-1,-1 1 0,0-1 1,0 0-1,0 1 0,-1 0 1,1-1-1,-1 1 0,0 0 1,1 4-1,-2-3 8,0-1-1,-1 1 1,1-1 0,-1 0-1,0 1 1,0-1 0,0 0-1,0 1 1,-1-1 0,0 0-1,0 0 1,0 0 0,0-1-1,0 1 1,-5 4 0,-1 2 49,-1 0-1,-1-1 1,0 0 0,0 0 0,0-1 0,-1 0 0,-22 10 0,-90 36 548,109-48-519,-21 8 107,-1-1 1,0-2 0,-1-2-1,-1-1 1,1-2 0,-49 2-1,78-8-211,-1-1 0,1 0 0,0 0-1,-1 0 1,1-1 0,0-1 0,0 1 0,1-1 0,-1-1-1,-8-4 1,13 7 52,1-1-1,0 1 0,0-1 1,0 1-1,0-1 1,0 0-1,0 1 1,0-1-1,0 0 0,1 0 1,-1-1-1,1 1 1,-1 0-1,1 0 0,0-1 1,0 1-1,0-1 1,0 1-1,1-1 1,-1 1-1,1-1 0,-1 1 1,1-1-1,0 1 1,0-1-1,0 0 0,0 1 1,0-1-1,1 0 1,-1 1-1,1-1 1,0 1-1,0-1 0,0 1 1,2-5-1,14-16-4,5 3 14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3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1047 54 13131,'2'-1'128,"0"0"1,0-1-1,-1 1 1,1-1-1,-1 1 1,1-1-1,-1 0 0,0 0 1,0 1-1,0-1 1,0 0-1,0 0 1,0 0-1,1-4 1,-2 6-104,0-1 1,0 0-1,0 1 1,0-1-1,0 1 1,0-1-1,-1 0 1,1 1-1,0-1 1,0 1-1,0-1 1,-1 1-1,1-1 1,0 1-1,-1-1 1,1 1-1,-1-1 1,1 1-1,0-1 1,-1 1-1,0-1 1,-1 0 44,0 0 0,0 0 0,0 0 1,0 0-1,0 0 0,0 1 1,0-1-1,-4 0 0,-13-1 171,1 0 0,-1 2 0,1 0 0,-1 1 0,-36 7 0,-94 29 72,126-30-276,-27 7-22,2 2 1,0 2-1,1 2 1,1 3-1,1 1 1,1 2-1,1 2 1,-68 59 0,77-56-8,2 1 0,-56 72 0,78-89-8,0 0 1,0 1-1,1 0 0,1 0 1,1 1-1,0 0 0,2 0 1,0 1-1,0-1 0,-2 24 1,7-35-2,-1 0 0,1 0 0,1-1 0,-1 1 0,1 0 0,0 0 0,0 0 0,0-1 0,1 1 1,0 0-1,4 7 0,-4-9 0,1 0 0,0 0 0,0-1 1,0 1-1,0 0 0,1-1 0,0 0 0,0 0 1,-1 0-1,2 0 0,-1-1 0,0 0 0,0 1 1,8 1-1,7 2 7,-1-1-1,1-1 1,0-1-1,0 0 1,0-1 0,33-2-1,3-4-29,61-11 0,-4-5-168,120-37-1,-127 21 103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 14259,'-9'-11'1566,"-3"-5"694,16 11-1419,10 3-326,12 3-268,-1 2 0,34 7-1,3 1-212,253 22-66,-103-13-83,-208-19 108,2-1-4,-1 1-1,0 0 1,0 0 0,0 0-1,6 3 1,-10-4 7,0 0 0,-1 1 0,1-1 0,0 1 0,0-1 0,0 1 0,0 0 0,-1-1 0,1 1 0,0 0 0,0-1 0,-1 1 0,1 0 0,-1 0 0,1 0 0,-1 0 0,1-1 0,-1 1 0,1 0 0,-1 0 0,0 0 0,1 0 0,-1 0 0,0 0-1,0 0 1,0 0 0,0 0 0,0 0 0,0 0 0,0 0 0,0 0 0,0 0 0,0 0 0,-1 1 0,-1 5-8,-1-1 0,1 0 0,-1-1 0,0 1-1,-1 0 1,1-1 0,-1 0 0,0 0 0,-5 5 0,-47 40-3,52-46 17,-83 63 259,-130 79 1,-106 37 755,281-160-860,17-8-249,21-11-319,15-8-115,31-15 42,-18 10 154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4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31 12515,'9'-4'695,"12"-9"672,-19 7-598,-11 2 168,2 2-716,-1 1 0,1 1-1,-1 0 1,0 0-1,1 0 1,-1 1 0,1 0-1,-15 4 1,-59 23 497,13 2-599,2 3 0,0 3 0,3 2 0,1 4 0,-95 82 1,122-93-108,-48 55 0,75-76-7,-1 0 1,2 0-1,-1 1 1,2 1-1,-1-1 1,2 1 0,-1 0-1,2 0 1,0 1-1,-4 18 1,7-26-4,0 0 0,1 0 0,0 0 1,0 0-1,1 0 0,-1 1 0,1-1 0,0 0 1,0 0-1,1 0 0,0 0 0,-1-1 0,2 1 0,-1 0 1,0-1-1,1 1 0,0-1 0,0 0 0,0 0 1,1 0-1,-1 0 0,1-1 0,0 0 0,0 1 0,0-1 1,1 0-1,-1-1 0,10 5 0,1 0 6,1-1 0,1-1 0,-1 0 1,1-2-1,-1 1 0,1-2 0,30 1 0,1-4-75,-1-3 1,0-1-1,0-2 1,0-3-1,-1-1 1,-1-2-1,0-3 1,61-29-1,-83 31-40,-15 5-26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36 110 13955,'-5'13'535,"-18"53"553,21-59-982,0 0-1,1 0 1,0 0 0,0 0-1,1 1 1,0-1 0,1 9 0,-1-15-87,0 0 0,0 0 0,0-1 0,0 1 1,0 0-1,0 0 0,1 0 0,-1 0 1,0 0-1,1 0 0,-1 0 0,1-1 1,-1 1-1,1 0 0,-1 0 0,1-1 1,0 1-1,-1 0 0,1-1 0,0 1 1,-1 0-1,1-1 0,0 1 0,0-1 1,0 1-1,-1-1 0,1 0 0,0 1 0,0-1 1,0 0-1,0 0 0,0 1 0,0-1 1,0 0-1,0 0 0,0 0 0,0 0 1,0 0-1,-1 0 0,1-1 0,0 1 1,0 0-1,0 0 0,0-1 0,0 1 1,1-1-1,3-1 16,0-1 0,0 1 0,0-1 1,0 0-1,-1 0 0,7-7 0,1-1-13,-2-2 0,0 1 0,0-2 0,-1 1 0,-1-1 0,0-1-1,-1 1 1,0-1 0,-1 0 0,-1-1 0,-1 0 0,5-30-1,-8 44-45,-1-1 0,0 0 0,0 0 0,0 0 0,0 0 0,-1 0-1,0-5 1,1 8 19,-1 0-1,1-1 1,0 1-1,0 0 1,0 0-1,0-1 1,0 1-1,0 0 1,0 0-1,-1-1 1,1 1 0,0 0-1,0 0 1,0 0-1,-1-1 1,1 1-1,0 0 1,0 0-1,-1 0 1,1 0-1,0-1 1,0 1-1,-1 0 1,1 0-1,0 0 1,-1 0-1,1 0 1,0 0-1,-11 9-136,7-3 134,0 1 1,1 0-1,0-1 1,0 1-1,1 0 1,0 1-1,0-1 1,0 8-1,1-11 22,0 1 0,1-1 0,-1 0-1,1 0 1,0 1 0,1-1 0,-1 0 0,1 0-1,0 0 1,0 0 0,0 1 0,0-1 0,1-1-1,-1 1 1,5 6 0,-5-8-28,1-1-1,-1 1 1,1-1-1,0 0 1,0 1-1,0-1 1,-1 0-1,1 0 1,0-1-1,1 1 1,-1 0-1,0-1 1,0 1-1,0-1 1,0 1-1,0-1 1,1 0-1,-1 0 1,0 0 0,3-1-1,2 0-16,0 0 1,0 0-1,0-1 0,0 0 1,7-4-1,16-8-98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4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15251,'4'8'1225,"-7"28"-881,-11 7-104,-3 17 592,0 18-352,2 8-280,0 0-8,7-5-112,3-5-80,8-18-280,2-12-168,2-19-192,-4-9-1553,-3-16 1801,-7-1-328,-21-12-112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13 153 12699,'6'-10'143,"0"1"1,1 0 0,0 1 0,1-1-1,-1 1 1,2 1 0,-1 0 0,1 0 0,0 0-1,0 1 1,1 1 0,0-1 0,0 2-1,0-1 1,17-4 0,6 0 18,0 1-1,1 1 1,60-3 0,-53 8-64,0 1 1,1 3-1,-1 1 1,0 2-1,50 13 1,-58-9 5,-1 1 0,0 2 0,-1 0 1,0 3-1,-1 0 0,51 37 0,-74-47-79,1 1 0,-1 0 0,0 1 0,-1 0-1,1 0 1,-1 0 0,-1 1 0,1 0 0,7 16 0,-8-12-11,-1-1 0,0 2 0,-1-1 1,-1 0-1,0 0 0,1 25 0,-1-1 74,-2 0-1,-2-1 0,-2 1 0,0-1 0,-3 0 0,-1 0 1,-14 39-1,21-71-30,-1 1 0,1-1 0,-1 0 0,0 0 1,0 0-1,0-1 0,0 1 0,-1 0 0,1-1 0,-1 0 0,1 1 1,-1-1-1,0 0 0,0 0 0,0-1 0,0 1 0,0 0 0,0-1 1,-1 0-1,-4 1 0,-6 1 162,1-1 1,-1 0-1,-27-1 0,10-1-82,-70 8-56,101-7-86,-1-1 1,0 0-1,0 1 1,0-1-1,0 1 1,0-1-1,1 1 1,-1-1-1,0 1 1,0 0-1,1-1 1,-1 1-1,0 0 1,1 0-1,-1-1 1,1 1-1,-1 0 1,1 0-1,-1 0 0,1 0 1,0 0-1,-1-1 1,1 1-1,0 0 1,0 0-1,0 0 1,-1 2-1,1-3-3,-18 12 43,-25 11 40,0-2 1,-63 19-1,-96 20 138,198-59-209,-25 7 43,-1-1-1,-36 3 1,59-9-42,0 0-1,0-1 1,0 0-1,1 0 1,-1-1-1,0 0 1,0 0-1,1 0 1,-1-1-1,1 0 1,-1 0 0,1-1-1,0 0 1,0 0-1,0 0 1,-7-6-1,10 7-19,0-1 0,1 1 0,0-1-1,-1 0 1,1 0 0,0 0 0,0 0 0,1 0 0,-1 0-1,1 0 1,-1-1 0,1 1 0,0-1 0,0 1 0,1-1-1,-1 1 1,1-1 0,-1-6 0,2 8-56,-1-1 0,0 1 0,1-1 0,0 1 0,0-1 0,-1 1-1,1 0 1,1-1 0,-1 1 0,0 0 0,0 0 0,1 0 0,0 0 0,-1 0 0,1 0 0,0 0 0,0 1 0,0-1 0,0 0 0,0 1-1,0 0 1,0 0 0,0-1 0,1 1 0,-1 0 0,5-1 0,37-5-656,-23 5 294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0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14635,'-1'1'84,"1"-1"-1,-1 1 1,0-1-1,1 1 1,-1 0-1,0-1 1,1 1-1,-1 0 1,1-1-1,-1 1 1,1 0-1,-1 0 1,1 0-1,0-1 1,-1 3-1,1-3-55,0 0-1,0 1 0,0-1 1,0 1-1,0-1 1,0 0-1,1 1 0,-1-1 1,0 0-1,0 1 1,0-1-1,0 0 0,1 1 1,-1-1-1,0 0 1,0 1-1,1-1 1,-1 0-1,0 0 0,1 1 1,-1-1-1,0 0 1,0 0-1,1 1 0,30 6 447,-25-6-363,68 8 40,0-3 1,100-5-1,-2-1-142,-165 1-21,0-1 0,0 1 1,0-1-1,0 2 0,0-1 0,0 1 1,-1 0-1,1 1 0,10 5 0,-14-7 4,-1 1 0,0 0-1,0 0 1,0 0-1,0 0 1,0 0 0,-1 0-1,1 0 1,-1 1-1,1-1 1,-1 0 0,0 1-1,0 0 1,0-1 0,0 1-1,0-1 1,-1 1-1,1 0 1,-1 0 0,0-1-1,0 1 1,0 0 0,0 0-1,0-1 1,0 1-1,-1 0 1,0 4 0,-2 4-7,-1 1 0,0-1 0,0 1 0,-1-1 0,0 0 0,-1-1 0,-1 1 0,1-1 1,-2 0-1,-9 11 0,-14 11 61,-52 42 0,37-35 24,-33 31 95,-117 106 481,140-120-223,-64 81 0,134-146-1901,-6-1 921,0 0-1,0-1 1,-1 1-1,9-20 1,-10 19 257,14-26-563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0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12 12483,'1'0'68,"-1"0"1,1-1 0,-1 1-1,0 0 1,1-1 0,-1 1 0,0-1-1,1 1 1,-1-1 0,0 1-1,0-1 1,0 1 0,1-1 0,-1 1-1,0-1 1,0 1 0,0-1-1,0 1 1,0-1 0,0 1 0,0-1-1,0 1 1,0-2 0,-10 6 768,-20 18-167,8 0-363,1 1 0,-34 46-1,-28 60 179,18-27-115,41-66-233,-99 137 487,97-140-475,-2-1-1,-61 55 1,63-67-164,14-12-221,19-12-918,5-5 808,1 0 1,-2-1 0,1-1 0,16-20 0,37-57-417,-64 86 741,51-73-547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0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13 13347,'2'-2'150,"1"0"-1,0 1 1,0-1 0,0 1 0,0 0-1,1 0 1,3-1 0,-7 2-132,1 0-1,-1 0 1,0 0 0,0 0 0,1 0 0,-1 0 0,0 0 0,1 0 0,-1 0 0,0 0-1,0 0 1,1 0 0,-1 1 0,0-1 0,0 0 0,1 0 0,-1 0 0,0 0-1,0 0 1,1 1 0,-1-1 0,0 0 0,0 0 0,0 1 0,0-1 0,1 0 0,-1 0-1,0 1 1,0-1 0,0 0 0,0 1 0,-2 17 432,-20 61 141,3 1-1,-11 97 1,25-126-553,2 0-1,2 1 1,3-1 0,13 84 0,-13-123-107,0 0 0,1 0 1,1 1-1,0-2 0,0 1 1,1 0-1,11 18 0,-60-61-4769,19 12 2939,-77-66-179,87 71 3426,1 0-1,1-2 1,0 1-1,-15-25 1,27 39-1277,0 1 0,1-1 0,-1 0 0,1 0 0,-1 0 0,1 0 0,-1 1 1,1-1-1,0 0 0,0 0 0,-1 0 0,1 0 0,0 0 0,0 0 0,0 0 1,0 0-1,0 0 0,0 0 0,0 0 0,0 0 0,0 0 0,1 0 0,-1 0 1,0 0-1,1 0 0,-1 1 0,0-1 0,1 0 0,-1 0 0,1 0 0,0 0 1,-1 1-1,1-1 0,0 0 0,-1 1 0,1-1 0,0 0 0,0 1 0,-1-1 1,1 1-1,0-1 0,0 1 0,0-1 0,0 1 0,1-1 0,6-1 92,-1 0 1,1 0-1,0 1 0,13-2 0,-12 2-70,94-6-269,33-5-437,-87 2 405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 14579,'20'-7'1032,"-6"6"-744,-15 9-104,-8 18 393,-1 13-97,-4 19-200,-2 8-48,1 10-8,-3 2-24,4-5-168,5-2-64,1-9-224,-1-9-152,1-20-368,0-7 608,-3-15-169,-1-5-63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1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132 163 13011,'2'-4'95,"-1"-1"1,1 1-1,0 0 0,1 0 1,-1 0-1,1 0 0,0 0 1,0 1-1,0-1 1,0 1-1,1 0 0,-1 0 1,1 0-1,0 0 1,7-3-1,6-3 58,1 0 0,25-8-1,-37 15-68,39-13 156,0 2 0,1 2 0,0 2 0,72-6 0,-83 14-168,0 0 0,0 2 0,0 2 0,0 1-1,0 2 1,57 17 0,-77-18-51,-1 0-1,0 1 0,-1 1 1,0 0-1,0 1 1,0 0-1,-1 1 0,0 1 1,-1 0-1,0 0 0,15 19 1,-19-20-9,0 1-1,-1 0 1,0 1 0,-1-1-1,0 1 1,-1 0 0,0 1-1,-1-1 1,0 0 0,-1 1 0,0 0-1,0 0 1,-2-1 0,0 25-1,-2-19 18,-1 0-1,-1 0 1,0 0 0,-1 0-1,-1-1 1,0 1-1,-1-2 1,-1 1 0,0-1-1,-2 0 1,1-1-1,-2 0 1,0 0-1,0-1 1,-24 20 0,2-6 110,-1-1 1,-1-2-1,-1-1 1,-1-2 0,-52 21-1,37-20 57,0-3 0,-2-1-1,0-4 1,0-1 0,-1-3 0,-1-3-1,-90 2 1,143-9-163,-20 0-139,-39-6 0,57 6 180,0-1-1,0 0 0,0-1 1,1 1-1,-1-1 0,0 0 1,1 0-1,-1 0 0,1-1 1,-1 0-1,1 1 0,0-1 1,-7-8-1,10 10-57,0-1 0,0 0 0,0 0-1,1 0 1,-1 0 0,0 0 0,1 0 0,0-1-1,-1 1 1,1 0 0,0 0 0,0 0 0,0 0-1,0 0 1,0-1 0,1 1 0,-1 0 0,1 0-1,-1 0 1,1 0 0,0 0 0,0 0 0,0 0-1,0 0 1,0 0 0,2-2 0,25-34 115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4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32 13083,'32'-28'1561,"-30"24"-822,-22 20-108,-789 606 505,778-601-1111,21-15-15,-1 1-1,1 0 1,1 1-1,-1 0 1,1 0 0,-15 20-1,23-28-9,1 1 1,-1-1-1,1 1 0,0 0 0,-1-1 0,1 1 0,0-1 0,0 1 0,-1 0 0,1-1 0,0 1 0,0 0 0,0-1 1,0 1-1,0 0 0,0-1 0,0 1 0,0 0 0,0 0 0,0-1 0,0 1 0,0 0 0,1-1 0,-1 1 1,0 0-1,0-1 0,1 1 0,-1-1 0,0 1 0,1 0 0,-1-1 0,1 1 0,-1-1 0,1 1 0,-1-1 1,1 0-1,-1 1 0,1-1 0,-1 1 0,1-1 0,0 0 0,-1 1 0,1-1 0,0 0 0,-1 0 0,1 0 0,1 1 1,4 1-2,1 0 0,0-1 0,13 2 1,225 3 74,-177-7-70,297-3-630,-297 4 486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57 17812,'-103'7'48,"191"-11"-104,21-9-40,-3-3-168,-18 3-136,-20 3-160,-15 7 520,-6-1-169,-31 8-71,-20 13-8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62 185 11674,'-30'14'1337,"5"-5"-897,18-8 808,29-6-432,9-5-112,19-3-167,14-3-97,17-1-184,7-2-160,5 0-264,0 1-208,-4 4-313,-5-1 65,-16-1 312,-15-4-184,-19-7-72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12787,'0'0'30,"0"0"0,0 0 0,0 0-1,0 0 1,0-1 0,0 1 0,0 0 0,0 0 0,0 0 0,0 0 0,0 0 0,1 0 0,-1 0 0,0 0 0,0 0 0,0-1 0,0 1-1,0 0 1,0 0 0,0 0 0,0 0 0,0 0 0,1 0 0,-1 0 0,0 0 0,0 0 0,0 0 0,0 0 0,0 0 0,0 0 0,0 0-1,1 0 1,-1 0 0,0 0 0,0 0 0,0 0 0,0 0 0,0 0 0,0 0 0,0 0 0,1 0 0,-1 0 0,0 0 0,0 0 0,0 0-1,0 0 1,0 0 0,0 0 0,0 0 0,0 1 0,1-1 0,4 8 694,1 12 78,-3 4-350,-2-16-361,0 0-1,0-1 0,1 1 1,0 0-1,0-1 0,1 1 1,-1-1-1,8 13 0,-9-19-72,0 0-1,0 0 1,0 0-1,0-1 0,1 1 1,-1 0-1,0-1 0,0 1 1,0-1-1,0 1 1,1-1-1,-1 1 0,0-1 1,1 0-1,-1 0 1,0 0-1,1 0 0,-1 0 1,0 0-1,0 0 1,1 0-1,-1 0 0,0 0 1,1-1-1,-1 1 1,0-1-1,0 1 0,0-1 1,1 1-1,0-2 0,7-2 54,-1-1 0,-1 0-1,10-8 1,-10 7-12,8-7 35,-12 9-65,0 1 0,1-1-1,0 1 1,-1 0 0,6-3 0,-8 6-29,0 0 1,0-1 0,0 1-1,0 0 1,0-1 0,0 1 0,0 0-1,-1 0 1,1 0 0,0 0-1,0 0 1,0 0 0,0 0-1,0 0 1,0 0 0,0 0-1,0 0 1,0 1 0,0-1 0,0 0-1,-1 1 1,1-1 0,0 1-1,0-1 1,0 1 0,-1-1-1,1 1 1,0-1 0,0 1 0,-1 0-1,2 0 1,-1 2 0,1-2 1,0 1-1,-1 0 1,1 0-1,0-1 1,0 1-1,0-1 0,1 1 1,-1-1-1,0 0 1,0 0-1,1 0 1,-1 0-1,1 0 0,-1-1 1,1 1-1,-1-1 1,1 1-1,2-1 1,-2-1-19,1 1 0,-1-1 0,1 0 0,-1 0 0,1 0 0,-1-1 0,1 1 0,-1-1 0,0 0 0,0 0 0,0 0 0,5-5 0,3-1-84,0-2 0,-1 1 0,0-2 1,9-12-1,-9 9-47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 13715,'-20'-8'923,"11"4"-718,-1 0 0,1 1 0,-13-3 0,22 6-196,0 1 0,-1-1-1,1 0 1,0 0 0,0 0 0,0 0 0,0 0 0,0 0-1,0 0 1,0 1 0,0-1 0,0 0 0,-1 0 0,1 0-1,0 0 1,0 1 0,0-1 0,0 0 0,0 0 0,0 0-1,0 0 1,0 0 0,0 1 0,0-1 0,0 0 0,0 0-1,0 0 1,0 0 0,0 1 0,0-1 0,0 0 0,1 0-1,-1 0 1,0 0 0,0 0 0,0 1 0,0-1-1,0 0 1,0 0 0,0 0 0,0 0 0,0 0 0,1 0-1,-1 1 1,0-1 0,0 0 0,0 0 0,0 0 0,0 0-1,1 0 1,-1 0 0,7 8 37,-1-3-25,1 0-1,1-1 0,-1 0 1,1 0-1,-1-1 1,1 0-1,0 0 0,0-1 1,0 0-1,14 2 0,7-2 166,52-2 1,10 1 138,-71 2-296,-1 0-1,1 2 1,-1 0 0,0 1 0,-1 1-1,0 0 1,0 1 0,0 2-1,-1-1 1,0 2 0,-1 0 0,0 2-1,-1-1 1,-1 2 0,0 0-1,0 0 1,-1 1 0,-1 1 0,-1 0-1,0 1 1,-2 0 0,1 1-1,-2 0 1,0 0 0,-2 0 0,0 1-1,-1 0 1,0 1 0,2 34-1,-6-18-22,-2 0 0,-1 0 0,-2 0-1,-1-1 1,-2 1 0,-1-1 0,-17 43-1,-5-2 26,-3-1 0,-46 76 0,76-146-38,-13 23-176,-33 45-1,44-66 162,0-1-1,-1 0 1,0 0 0,0-1-1,0 1 1,-1-1-1,1-1 1,-1 1-1,-1-1 1,1 0 0,0-1-1,-9 3 1,-14-2-122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22 12923,'0'0'42,"-7"-16"1289,7 16-1310,-1 0 0,1-1 0,0 1 0,0 0 0,0 0 0,0-1 0,0 1 0,0 0 0,0 0 0,0-1 0,0 1 0,0 0 0,-1 0 0,1 0 0,0-1-1,0 1 1,0 0 0,0 0 0,-1 0 0,1-1 0,0 1 0,0 0 0,-1 0 0,1 0 0,0 0 0,0 0 0,0 0 0,-1-1 0,1 1 0,0 0 0,0 0 0,-1 0 0,1 0 0,0 0 0,-1 0 0,1 0 0,0 0 0,0 0 0,-1 0 0,1 0 0,0 0-1,0 1 1,-1-1 0,1 0 0,0 0 0,0 0 0,-1 0 0,1 0 0,0 0 0,0 0 0,0 1 0,-1-1 0,1 0 0,0 0 0,0 0 0,0 1 0,0-1 0,-1 0 0,1 0 0,0 0 0,0 1 0,0-1 0,-7 21 416,1-1 0,0 1-1,2 0 1,1 1 0,-1 21 0,0-10-231,-10 118-75,9 244-1,15-294-395,-13-154 637,-21-82-79,9 52-242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12275,'14'-6'1464,"19"-4"-648,3-6-264,13-5 1145,8-3-753,15-4-176,4 0-24,2 0-232,0 1-160,-5 7-240,-3 3-104,-10 4-192,-8 3-136,-16 4-456,-8 2-104,-15 4 624,-10 1-168,-11 8-80</inkml:trace>
  <inkml:trace contextRef="#ctx0" brushRef="#br0" timeOffset="1">214 435 10890,'-34'46'1433,"17"-16"-657,7-8-256,18-15 1760,14-3-1207,28-10-121,9-4-104,14-5-176,6-4-128,4 0-424,-3 1-376,-11 2 1072,-12 9-816,-24 10-48,-10 7-56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12619,'0'51'1144,"17"-28"-568,9-9-184,24-11 432,7-3-80,12-6-175,1-4-81,4-3-440,-1-3-232,-7-1 920,-5 1-736,-15-12-32,-6-4-64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 15155,'-3'-1'121,"1"1"-1,-1-1 1,1 1-1,-1-1 1,1 1 0,-1 0-1,0-1 1,1 2-1,-1-1 1,1 0-1,-1 0 1,-4 2 0,-32 12 70,31-11-55,-19 9 138,0 2 0,0 0 0,2 1 0,0 2 0,1 1 0,-38 35 0,38-22-131,23-31-140,0 1 0,1 0 0,-1 0 0,1 0 0,-1 0 0,1 0 0,-1 0 0,1 0 0,-1 0 0,1 0 0,0 0 0,0 0 0,-1 0 0,1 0 1,0 0-1,0 0 0,0 0 0,0 0 0,0 1 0,0-1 0,1 0 0,-1 0 0,0 0 0,0 0 0,1 0 0,-1 0 0,1 0 0,-1 0 0,1 0 0,-1 0 0,1 0 0,1 1 0,1-1-7,-1 1 0,1-1 0,0 0 0,0 0 0,0 0 0,0 0 0,0-1 0,0 1 0,0-1-1,1 0 1,5 0 0,39-4-173,-38 3 123,63-10-345,-47 5 190,1 2 0,-1 1 0,1 1 0,0 1 0,34 4 0,-57-2 190,0-1 0,0 1 0,-1 0 0,1 0 0,-1 0 0,1 1 0,-1-1 0,1 1 0,-1-1 0,0 1 0,1 1 0,-1-1 0,0 0 0,-1 1 0,1-1 0,0 1 0,-1 0 0,1 0 0,-1 0 0,0 0 0,0 0 0,3 7-1,-4-5 60,1 0-1,-1 1 1,0-1-1,-1 0 1,1 1-1,-1-1 0,0 1 1,0-1-1,-1 1 1,0-1-1,0 1 0,0-1 1,0 0-1,-4 9 1,-4 5 192,0 0 1,-1-1-1,-1 0 1,0 0-1,-2-2 1,-22 25-1,10-14 225,-2-2 0,-56 41 0,74-60-458,-30 21 34,37-26-27,1 0 0,-1 0 0,0-1-1,0 1 1,1 0 0,-1 0 0,0-1 0,0 1-1,0-1 1,0 0 0,0 1 0,1-1 0,-1 0-1,0 0 1,0 0 0,0 0 0,0-1 0,-3 0-1,4 0-8,0 0 0,0 0-1,0 0 1,-1 0 0,2 0-1,-1 0 1,0-1 0,0 1-1,0 0 1,0-1 0,0-2-1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216 103 13915,'-9'1'120,"1"1"0,-1-1 0,0 1 0,1 1 0,0 0 0,-1 0 0,1 0 0,1 1 0,-1 1 0,-10 6 0,4-1-16,1 1 0,0 0 0,1 0 0,-16 20 0,23-25-42,0 0 0,0 0 1,1 1-1,0 0 0,-3 8 0,6-14-54,1 0 0,-1 0 0,1 0 0,-1 0 0,1 0 0,0 0 0,-1 0 0,1 0 0,0 1 0,0-1 0,0 0 0,0 0 0,0 0 0,0 0 1,0 0-1,0 0 0,1 0 0,-1 0 0,0 0 0,1 0 0,-1 1 0,0-1 0,1 0 0,0-1 0,-1 1 0,1 0 0,-1 0 0,1 0 0,0 0 0,0 0 0,-1-1 0,1 1 0,0 0 1,0-1-1,0 1 0,0 0 0,0-1 0,0 1 0,0-1 0,0 0 0,0 1 0,0-1 0,0 0 0,0 1 0,3-1 0,3 0-14,0 1 1,0-1-1,1 0 0,-1-1 0,0 0 0,0 0 1,0-1-1,0 0 0,0 0 0,0 0 0,9-6 0,14-6-312,32-22-1,-45 25 171,0 1-14,26-16-247,-39 24 355,-1 1 0,0-1 0,1 1 0,0 0 0,-1 0 1,1 0-1,-1 0 0,1 1 0,0-1 0,4 1 0,-7 0 34,1 1 1,-1-1-1,1 1 0,-1-1 0,0 1 1,1-1-1,-1 1 0,0 0 0,0-1 1,1 1-1,-1 0 0,0 0 1,0 0-1,0 0 0,0 0 0,0 0 1,0 0-1,0 1 0,-1-1 0,1 0 1,0 0-1,0 1 0,-1-1 0,1 0 1,-1 1-1,1 1 0,1 4 18,-1 0 0,0 0 0,0 14 0,-1-20 7,-2 78 922,-3-1-1,-25 127 1,13-106-33,8-36-434,-2-2 0,-4 1-1,-23 62 1,36-118-453,0-1 0,-1 0 0,1 0 0,-1-1 0,0 1 0,0 0 0,-1-1 0,-5 5-1,8-8-11,0 0-1,0 0 0,0 0 0,0-1 0,0 1 1,0 0-1,0-1 0,0 1 0,-1-1 0,1 1 1,0-1-1,0 0 0,-1 1 0,1-1 0,0 0 1,-1 0-1,1 0 0,0 0 0,0 0 0,-1 0 1,1-1-1,0 1 0,-1 0 0,1 0 0,0-1 1,0 1-1,0-1 0,-1 0 0,1 1 0,0-1 1,0 0-1,0 1 0,0-1 0,0 0 0,0 0 1,0 0-1,0 0 0,-1-2 0,-3-4-42,0 0-1,0-1 1,0 1-1,1-1 1,0 0 0,1 0-1,0 0 1,0-1-1,1 1 1,-3-14 0,2-3-96,0-1 0,2-34 0,1 35 66,2 1 0,1-1 0,0 0 0,2 1 0,1 0 0,1 0 0,10-24 0,-10 32 57,1 1 1,0 0 0,1 0 0,1 0-1,0 1 1,1 1 0,1 0 0,0 0 0,0 1-1,28-19 1,4 3 6,54-25 0,-48 28 62,50-34-1,-87 50 4,0-1 1,0 0 0,-1-1 0,-1 0-1,0-1 1,0 0 0,-2-1-1,12-18 1,-16 22 44,0-1 0,-1-1 1,0 1-1,0-1 0,2-18 0,-5 24-41,0-1 1,0 1 0,-1 0-1,0 0 1,0 0 0,0 0-1,0 0 1,-1-1-1,0 1 1,0 0 0,-1 0-1,1 0 1,-1 1 0,-3-6-1,5 9-45,0 0-1,-1 0 0,1 1 1,-1-1-1,1 0 0,-1 1 1,0-1-1,1 1 1,-1-1-1,0 0 0,1 1 1,-1 0-1,0-1 0,1 1 1,-1-1-1,0 1 0,0 0 1,0 0-1,1-1 1,-1 1-1,0 0 0,0 0 1,0 0-1,0 0 0,1 0 1,-1 0-1,0 0 1,0 0-1,0 0 0,0 0 1,1 1-1,-1-1 0,0 0 1,0 0-1,0 1 1,1-1-1,-1 1 0,0-1 1,1 1-1,-1-1 0,0 1 1,1-1-1,-1 1 1,0-1-1,1 1 0,-1 0 1,1-1-1,-1 1 0,1 1 1,-5 3 15,1 1-1,0-1 1,1 1 0,-6 11-1,-2 10 29,2 0-1,1 1 1,1-1-1,1 2 1,1-1-1,2 0 0,1 1 1,2 42-1,1-64-48,0-1 0,0 1 0,0 0-1,1-1 1,0 0 0,0 1 0,0-1-1,5 8 1,-6-12-23,0-1-1,0 1 1,0-1-1,0 1 1,1-1-1,-1 0 1,0 1-1,1-1 1,-1 0-1,1 0 1,-1 0-1,1 0 1,0 0-1,-1 0 1,1-1-1,0 1 1,0 0-1,-1-1 1,1 1-1,0-1 1,0 0-1,0 0 1,0 0-1,-1 0 1,1 0-1,0 0 1,0 0-1,0 0 0,0-1 1,0 1-1,-1-1 1,1 1-1,3-2 1,21-14-130,3-14-45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 14355,'-1'-30'1370,"1"29"-1337,0 1 0,0-1 1,1 1-1,-2-1 1,1 1-1,0-1 0,0 1 1,0-1-1,0 0 0,0 1 1,0-1-1,-1 1 1,1-1-1,0 1 0,0-1 1,-1 1-1,1-1 1,0 1-1,-1 0 0,1-1 1,0 1-1,-1-1 0,0 1 1,-8 5 629,-5 18 465,-2 19-637,1 0 0,3 1 0,1 1 0,-9 81 0,20-124-490,-2 17 69,0 1 0,1 0 0,1 0 1,3 23-1,-3-37-74,1-1 0,0 0 0,1 1 0,-1-1 0,1 0 0,0 0 0,-1 0 0,2 0 0,-1 0 0,4 4 0,-4-6-23,0 0-1,0 0 1,0 0 0,0 0 0,1 0 0,-1-1 0,1 0 0,-1 1-1,1-1 1,-1 0 0,1 0 0,0 0 0,0 0 0,-1-1 0,1 1-1,0-1 1,5 0 0,2 0-127,0 0 1,0-1-1,0-1 0,0 1 0,-1-2 1,1 1-1,15-7 0,64-36-1076,-69 33 778,0 1 0,1 1 0,41-13 0,-59 22 410,0 0-1,1 1 1,-1-1-1,0 1 0,0 0 1,0 0-1,0 0 0,0 0 1,0 0-1,1 1 1,3 0-1,-5 0 47,-1 0 0,0 0 0,1-1 0,-1 1 0,0 0 0,0 0 0,1 0 0,-1 0 0,0 0 0,0 1 0,0-1 0,0 0 0,-1 0 0,1 1 0,0-1 0,0 0 0,-1 1 0,1-1 1,-1 1-1,1-1 0,-1 1 0,0-1 0,0 1 0,1-1 0,-1 4 0,0 4 112,-1 0 1,0-1-1,0 1 1,-1 0-1,0-1 1,0 1-1,-1-1 1,0 1-1,-5 7 0,-4 9 560,-27 38-1,26-43-228,-2 0 1,-1-1-1,0-1 1,-38 33-1,48-45-453,-1-1-1,0 0 0,-1 0 0,1-1 0,-1 0 1,1 0-1,-1-1 0,0 0 0,-1-1 0,1 1 1,0-1-1,-1-1 0,1 0 0,-1 0 0,1 0 1,-1-1-1,-15-2 0,22 1-123,-1 1 0,1 0 0,0-1 0,0 1 0,-1-1-1,1 0 1,0 0 0,0 0 0,0 0 0,0 0 0,0 0 0,0 0 0,0-1 0,0 1-1,1-1 1,-1 0 0,1 1 0,-3-4 0,3 3 25,1 0-1,-1 0 1,1 1 0,0-1 0,0 0-1,0 0 1,0 0 0,0 0 0,0 1-1,0-1 1,1 0 0,-1 0 0,1 0-1,-1 1 1,1-1 0,0 0-1,-1 1 1,1-1 0,0 0 0,0 1-1,0-1 1,0 1 0,1 0 0,1-2-1,16-23-542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15419,'-14'26'1725,"-9"28"-1105,2 0 1,2 1 0,3 0-1,-12 70 1,15-18-162,11-92-592,2 1 1,0-1-1,2 1 1,4 28-1,-13-71-615,2-1 1,-4-44-1,9 71 764,0 0 0,0-1 0,0 1 0,0 0 0,0 0 0,1 0 1,-1 0-1,0 0 0,1 0 0,-1-1 0,1 1 0,-1 0 0,1 0 0,-1 0 0,1 0 1,0 0-1,0 1 0,-1-1 0,1 0 0,0 0 0,0 0 0,0 1 0,0-1 1,0 0-1,0 1 0,0-1 0,0 1 0,0-1 0,0 1 0,0 0 0,0-1 0,0 1 1,1 0-1,-1 0 0,0 0 0,2-1 0,5 1 117,1 0 1,0 1-1,0 0 1,10 2-1,8 1 93,33-6 180,-56 1-383,1 1 0,0-1-1,-1 0 1,1-1 0,-1 1-1,1-1 1,-1 0-1,1 0 1,-1 0 0,5-4-1,-9 6-16,0 0-1,0 0 1,1 0-1,-1-1 1,0 1 0,0 0-1,0 0 1,0-1-1,1 1 1,-1 0-1,0-1 1,0 1-1,0 0 1,0 0-1,0-1 1,0 1 0,0 0-1,0-1 1,0 1-1,0 0 1,0-1-1,0 1 1,0 0-1,0-1 1,0 1-1,0 0 1,0 0 0,0-1-1,0 1 1,0 0-1,-1-1 1,1 1-1,0 0 1,0 0-1,0-1 1,0 1-1,-1 0 1,1 0 0,0-1-1,0 1 1,-1 0-1,1 0 1,0 0-1,0 0 1,-1-1-1,1 1 1,0 0-1,0 0 1,-1 0 0,1 0-1,0 0 1,-1 0-1,1 0 1,0 0-1,-1 0 1,-16-5 649,1 2-545,0 0 43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16363,'8'-4'1481,"20"1"-1025,7-1-176,10 0 448,5-2-96,5 0-312,0 2-208,-10-2-712,-4-1 2129,-23 4-1505,-17 3 40,-2-4 32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17724,'-2'-18'1392,"2"-3"-1328,2-3-288,9 5 624,-1 3 24,1 5-312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13451,'2'20'1222,"1"0"-1,11 39 1,-3-13-912,-2 2-55,-6-27-65,1 0 0,1 0-1,1-1 1,10 27-1,-15-46-178,-1 0-1,1 0 0,-1 0 0,1 0 0,-1 0 1,1 0-1,-1 0 0,1 0 0,0 0 1,-1-1-1,1 1 0,0 0 0,0 0 1,0-1-1,-1 1 0,1-1 0,0 1 0,0-1 1,0 1-1,0-1 0,0 1 0,0-1 1,0 0-1,0 0 0,0 0 0,0 1 1,2-1-1,-2-1 0,1 1 1,0-1 0,0 0-1,0 1 1,0-1-1,0 0 1,-1 0 0,1 0-1,0 0 1,-1-1 0,1 1-1,-1 0 1,3-3-1,4-6 18,0 0 1,0-1-1,8-15 0,-14 23-21,79-157 249,-69 131-410,-1 1 0,-2-1 0,10-54 0,-20 74 55,-4 11 65,-9 14-39,12-14 4,-11 14-76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15635,'-3'2'117,"0"0"-1,0 0 1,1 0 0,-1 1-1,1-1 1,0 1-1,0 0 1,0 0-1,0-1 1,0 1 0,0 1-1,1-1 1,-2 6-1,-14 48 193,15-49-116,-4 20 69,0 0-1,-1 55 1,6-65-203,2 0 0,0-1-1,1 1 1,1 0 0,8 30 0,-10-44-50,1 1-1,0-1 1,0 0 0,0 0 0,0 0 0,1 0-1,-1 0 1,1 0 0,0-1 0,0 1 0,0-1-1,1 0 1,-1 0 0,5 3 0,-5-5-6,0 1 0,0-1 0,0 0 1,1 1-1,-1-1 0,0-1 0,1 1 0,-1 0 1,1-1-1,-1 0 0,1 0 0,-1 0 0,1 0 1,-1 0-1,1-1 0,-1 0 0,1 1 0,-1-1 1,4-2-1,13-7-4,0 0 0,0-2 0,-1 0 0,-1-2 0,34-30-1,-14 12-5,-22 19 1,0-1-16,29-18 0,-42 29 21,0 1 1,1 0-1,-1 1 0,1-1 0,0 0 1,0 1-1,0 0 0,-1 0 0,1 0 1,0 0-1,0 1 0,0 0 1,0-1-1,8 2 0,-10-1 6,-1 1-1,0 0 1,1-1 0,-1 1-1,1 0 1,-1 0-1,0 0 1,1 0 0,-1 0-1,0 0 1,0 0-1,0 1 1,0-1 0,0 0-1,0 0 1,0 1 0,-1-1-1,1 1 1,0-1-1,-1 1 1,1 1 0,9 39 124,-7-25-59,-2-12-31,0 1-1,0-1 1,1 0-1,0 0 1,0 0-1,5 8 1,-5-11-25,-1-1 0,0 1 0,0-1 0,1 0 0,-1 0 0,0 1 0,1-1 0,-1 0 0,1 0 0,0 0 0,-1 0 0,1-1 1,0 1-1,0 0 0,-1-1 0,1 1 0,0-1 0,0 0 0,0 1 0,0-1 0,-1 0 0,1 0 0,3-1 0,2 0 11,1 0 0,-1-1 0,1 0 0,-1 0 0,0-1 0,0 0 0,0 0 0,8-6-1,55-40-49,-28 18-74,-40 30 99,7-5-69,0 0 1,0 0-1,1 1 0,18-7 0,-26 12 61,-1-1 0,1 0 0,0 1 0,-1 0 0,1-1 0,-1 1 0,1 0 0,0 0 0,-1 0 0,1 0 0,0 0 0,-1 0 0,1 0 0,-1 1 0,1-1 0,0 1 0,-1-1 0,1 1 0,-1-1 0,1 1-1,-1 0 1,0 0 0,1 0 0,-1 0 0,0 0 0,1 0 0,-1 0 0,0 0 0,0 1 0,0-1 0,0 0 0,0 1 0,0-1 0,-1 0 0,1 1 0,0-1 0,-1 1 0,1-1 0,-1 1 0,1 0 0,-1 2 0,3 13 122,-1 0 0,-1 0 0,-1 0 1,0 0-1,-4 18 0,1 10 524,3-44-615,0 0 0,0-1 1,0 1-1,0 0 1,0-1-1,0 1 0,0 0 1,0 0-1,0-1 0,0 1 1,0 0-1,1-1 0,-1 1 1,0 0-1,0-1 1,1 1-1,-1 0 0,0-1 1,1 1-1,0 0 0,0-1-8,-1 1-1,0-1 0,1 0 0,-1 0 1,1 0-1,-1 0 0,1 0 0,-1 0 1,1-1-1,-1 1 0,1 0 0,-1 0 1,1 0-1,-1 0 0,0 0 1,1-1-1,-1 1 0,1 0 0,-1 0 1,0-1-1,1 1 0,-1 0 0,1-1 1,24-27 256,-21 23-279,10-13-406,2 1 0,-1 0-1,2 1 1,22-17 0,-38 32 337,0 1 0,0-1 0,0 0-1,0 1 1,0-1 0,0 1 0,0-1 0,0 1 0,0-1 0,0 1 0,0 0 0,0-1 0,0 1 0,0 0-1,0 0 1,0 0 0,1 0 0,-1 0 0,0 0 0,0 0 0,0 0 0,2 1 0,-2 0 24,-1-1 0,1 1 0,-1 0 0,0-1 0,1 1 1,-1 0-1,0-1 0,1 1 0,-1 0 0,0 0 0,0 0 0,1-1 0,-1 1 1,0 0-1,0 0 0,0 0 0,0-1 0,0 1 0,0 0 0,0 0 1,-1-1-1,1 1 0,0 0 0,0 0 0,-1 0 0,1-1 0,0 1 1,-1 0-1,1-1 0,-1 1 0,0 1 0,-10 12-628,-6-4 167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18444,'3'8'1048,"2"0"-1592,4 5 600,5 3 8,2-2-136,4 1-72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16115,'0'1'63,"-5"11"519,1 1-1,0 1 1,1-1 0,-2 26 0,5-38-565,0-1-1,0 1 1,0 0 0,0 0 0,0-1 0,0 1 0,0 0-1,0 0 1,0-1 0,1 1 0,-1 0 0,0 0 0,1-1-1,-1 1 1,0 0 0,1-1 0,-1 1 0,1 0 0,-1-1-1,1 1 1,-1-1 0,1 1 0,-1-1 0,1 1 0,0-1-1,-1 1 1,1-1 0,0 1 0,-1-1 0,1 0 0,0 0-1,0 1 1,-1-1 0,1 0 0,0 0 0,0 0 0,-1 0-1,1 0 1,0 0 0,0 0 0,-1 0 0,1 0 0,0 0 0,0 0-1,0 0 1,-1 0 0,1-1 0,0 1 0,-1 0 0,1-1-1,0 1 1,0-1 0,8-3-157,0 0 0,0 0-1,11-8 1,-11 6 61,23-11 38,1 1 0,1 2 0,0 1 0,0 2 0,67-12 0,-95 22 67,-1 0 1,1 0-1,-1 1 0,1 0 0,-1 0 0,10 1 0,-14-1-15,0 1-1,0-1 1,0 1-1,0-1 1,0 1-1,0-1 1,0 1 0,-1-1-1,1 1 1,0 0-1,0-1 1,0 1-1,-1 0 1,1 0 0,0 0-1,-1-1 1,1 1-1,-1 0 1,1 0-1,-1 0 1,1 0 0,-1 0-1,0 0 1,1 0-1,-1 0 1,0 0-1,0 0 1,0 0 0,0 0-1,0 1 1,0-1-1,0 0 1,0 0-1,0 0 1,-1 0 0,1 0-1,0 0 1,-1 0-1,0 1 1,1-1-9,-1 0 0,1-1 0,0 1 0,0 0 0,-1-1 0,1 1 0,0 0 0,0-1 0,0 1 0,0 0 0,0-1 0,0 1 0,0 0 0,0-1 0,0 1 0,0 0 0,0 0 0,0-1 0,0 1 0,0 0 0,1-1 0,-1 1 0,0 0 0,1-1 0,-1 1 0,0-1 0,1 1 0,-1-1 0,1 1 0,-1-1 0,1 1 0,-1-1 0,1 1 0,-1-1 0,2 1 0,1 0-46,0-1 0,0 0 0,-1 0 0,1 0 0,0 0 0,0-1 0,0 1 0,3-2 0,26-7-430,14-3-162,-43 11 593,0 1-1,0 0 1,0-1-1,0 1 1,0 1 0,0-1-1,0 0 1,0 1 0,-1-1-1,1 1 1,0 0-1,3 1 1,-4-1 60,-1-1 1,0 1-1,0 0 0,0 0 0,0 0 0,0 0 1,0 0-1,0 0 0,0 0 0,0 0 0,0 1 1,0-1-1,-1 0 0,1 0 0,-1 1 0,1-1 1,-1 0-1,1 1 0,-1-1 0,0 0 0,1 1 1,-1 1-1,-3 36 851,0-16 518,8-25-827,3-2-344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16636,'31'-6'1095,"-1"-1"0,1-1 0,33-14 0,-46 14-1094,-1 0-1,0-1 1,0-1 0,-1 0-1,0-2 1,17-15-1,-32 26-8,1 0 0,-1-1 0,0 1 0,0 0 0,0-1 0,0 1 0,0-1-1,0 1 1,0-1 0,0 0 0,0 1 0,-1-1 0,1 0 0,-1 0-1,1 1 1,-1-1 0,0-2 0,0 4 4,0-1-1,0 1 1,0-1 0,0 1 0,0-1-1,0 1 1,0-1 0,-1 1 0,1 0-1,0-1 1,0 1 0,-1-1 0,1 1-1,0 0 1,0-1 0,-1 1 0,1 0-1,0-1 1,-1 1 0,1 0 0,-1 0-1,1-1 1,0 1 0,-1 0-1,-1-1-1,1 1 0,0 0 0,-1 0 0,1 0 0,0-1 0,-1 1 0,1 1 0,0-1 0,-1 0 0,1 0 0,0 0 0,-2 1-1,-7 3-8,0 0 0,0 0 0,1 1 0,-1 0 0,1 1 0,1 0 0,-1 0 0,-7 8 0,11-9 14,-1 0 0,1 0 1,0 0-1,0 1 0,1 0 0,0 0 0,0 0 0,0 0 0,1 1 0,0-1 0,0 1 1,-3 9-1,6-14 0,0 0 1,0 0-1,0 0 1,0 0-1,0 0 0,0-1 1,0 1-1,1 0 1,-1 0-1,1 0 1,-1 0-1,1 0 1,0-1-1,0 1 0,0 0 1,-1-1-1,2 1 1,-1-1-1,0 1 1,0-1-1,0 1 1,1-1-1,-1 0 0,1 0 1,-1 1-1,1-1 1,-1 0-1,1 0 1,0-1-1,0 1 1,-1 0-1,1 0 0,0-1 1,0 1-1,0-1 1,2 0-1,8 3-67,1-1-1,0-1 0,0 0 1,15-1-1,-17 0-35,75-2-580,81 3-836,-124 6 1034,-40-6 507,-1-1-1,1 1 1,-1 0 0,1 0 0,-1 0 0,0 0 0,0 1 0,1-1 0,-1 1 0,0-1 0,0 1 0,0 0 0,2 3 0,-4-5-5,0 0 1,1 0-1,-1 0 0,0 0 1,0 0-1,0 0 0,0 1 0,0-1 1,1 0-1,-1 0 0,0 0 1,0 0-1,0 1 0,0-1 0,0 0 1,0 0-1,0 0 0,0 1 1,0-1-1,0 0 0,0 0 1,0 0-1,0 1 0,0-1 0,0 0 1,0 0-1,0 0 0,0 1 1,0-1-1,0 0 0,0 0 0,0 0 1,0 1-1,0-1 0,0 0 1,0 0-1,0 0 0,0 1 1,-1-1-1,1 0 0,0 0 0,0 0 1,0 0-1,0 0 0,-1 1 1,1-1-1,0 0 0,0 0 0,0 0 1,0 0-1,-1 0 0,1 0 1,0 0-1,0 0 0,0 0 0,-1 0 1,1 0-1,0 1 0,0-1 1,0 0-1,-1 0 0,1-1 1,0 1-1,0 0 0,0 0 0,-1 0 1,1 0-1,0 0 0,-1 0 1,-15-5 791,11 1-730,0-1 0,0 1 0,0-1 0,0 0 0,1-1 1,0 1-1,0-1 0,0 0 0,1 0 0,-1 0 1,1 0-1,1-1 0,0 1 0,0-1 0,0 0 1,0 1-1,1-1 0,0-10 0,1 15-112,0 0 0,0 1-1,1-1 1,-1 0 0,1 0-1,-1 0 1,1 0 0,0 0-1,0 0 1,0 1 0,0-1-1,0 0 1,0 1 0,1-1-1,-1 0 1,0 1 0,1 0-1,-1-1 1,1 1 0,-1 0 0,1 0-1,0 0 1,3-2 0,4-1-110,0 1 1,1 0 0,17-4 0,-5 2 80,30-10-209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66 141 13555,'-1'-1'119,"1"1"0,-1 1 1,0-1-1,1 0 0,-1 0 0,0 0 1,1 0-1,-1 0 0,0 1 0,1-1 0,-1 0 1,0 1-1,1-1 0,-1 0 0,1 1 1,-1-1-1,1 1 0,-1-1 0,1 1 1,-2 0-1,14 3 1646,26 0-480,-19-4-1022,0-1-1,0 0 0,36-9 0,-47 9-232,1-2 1,-1 1-1,0-1 1,0-1-1,0 1 0,-1-1 1,1-1-1,-1 1 1,0-1-1,0-1 1,6-5-1,-11 9-25,-1 1-1,1-1 1,-1 0-1,0 1 1,1-1-1,-1 0 1,0 0-1,0 1 1,0-1-1,-1 0 1,1 0-1,0 0 1,-1 0-1,1 0 1,-1-1-1,0 1 1,1-2-1,-2 2-1,1 0 0,0 1 0,-1-1 0,1 0-1,-1 1 1,0-1 0,1 1 0,-1-1 0,0 1-1,0-1 1,0 1 0,0-1 0,0 1 0,-1 0-1,1-1 1,-2 0 0,-2-2 0,-1 1 0,1 0-1,-1 0 1,0 0 0,1 1 0,-1-1 0,0 2 0,-1-1-1,1 1 1,-6-1 0,-1 1-5,1 1-1,-1 0 1,1 1 0,-1 0 0,1 1-1,0 1 1,0-1 0,0 2-1,-12 5 1,17-7 0,0 1 0,0 1 0,0-1 0,0 1 0,1 0 0,-1 1 0,1 0 0,0 0 0,1 0 0,-1 1 0,1-1 0,0 1 0,0 0 0,1 1 0,-6 11 0,8-16 3,1 0-1,1 1 0,-1-1 1,0 1-1,0-1 1,1 1-1,-1-1 0,1 1 1,0-1-1,0 1 0,0 0 1,0-1-1,0 1 0,1-1 1,-1 1-1,1-1 0,0 1 1,0-1-1,1 4 0,0-3 2,0 0-1,1 0 0,-1 0 0,0-1 1,1 1-1,0-1 0,-1 0 0,1 1 0,0-1 1,0-1-1,1 1 0,4 2 0,5 1 4,0-1-1,0-1 0,0 0 0,0 0 0,1-1 0,17 0 0,13-3-101,1-1-1,-1-2 1,0-2-1,68-18 1,-34 1-424,118-53 0,-182 70 429,-7 3 19,0-1 1,1 2 0,-1-1 0,9-1-1,-16 4 75,0 0-1,0 0 1,1 0-1,-1 0 0,0 0 1,0 0-1,0 0 1,0 0-1,0 0 0,0 0 1,1 0-1,-1 0 1,0 0-1,0 0 0,0 1 1,0-1-1,0 0 1,0 0-1,0 0 0,1 0 1,-1 0-1,0 0 1,0 1-1,0-1 0,0 0 1,0 0-1,0 0 1,0 0-1,0 0 0,0 0 1,0 1-1,0-1 1,0 0-1,0 0 0,0 0 1,0 0-1,0 0 1,0 1-1,0-1 0,0 0 1,0 0-1,0 0 1,0 0-1,0 0 0,0 1 1,0-1-1,0 0 1,0 0-1,-1 0 0,1 0 1,0 0-1,0 0 1,0 0-1,0 1 0,0-1 1,-5 9 127,-7 9 105,7-12-127,1 0 0,-1 1 0,1-1 0,1 1 0,0 0 0,0 0 0,0 1 0,-2 9 0,5-16-88,-1 0 1,1 0 0,0 0-1,0 0 1,0 0 0,0 0-1,0 0 1,0 0 0,1 0 0,-1-1-1,0 1 1,0 0 0,1 0-1,-1 0 1,0 0 0,1 0-1,-1-1 1,1 1 0,-1 0 0,1 0-1,-1 0 1,1-1 0,0 1-1,1 0 1,-1 0 2,1 0 0,0 0 0,0 0-1,-1 0 1,1-1 0,0 1 0,0-1 0,0 0 0,0 1-1,0-1 1,2 0 0,6 0 20,0-1-1,0 0 0,16-5 1,11-5-343,47-21 1,-57 21-192,1 0 1,0 1 0,46-8 0,-72 18 439,1-1 0,0 1 1,0 0-1,-1 0 0,1 0 0,0 0 1,0 1-1,-1-1 0,6 2 0,-7-2 49,0 1 0,0 0 0,0-1 0,0 1 0,0 0 0,0-1 0,0 1 0,0 0 0,0 0 0,0 0 0,0 0 0,0 0 0,-1 0 0,1 0 0,1 2 0,-1 1 192,1 1 0,-1 0-1,0 0 1,-1 0 0,1 0 0,-1 0-1,0 0 1,-1 6 0,1 3 656,1-14-859,-1 1 1,1-1-1,-1 1 1,0-1 0,1 1-1,-1-1 1,1 0-1,0 1 1,-1-1 0,1 1-1,-1-1 1,1 0-1,-1 0 1,1 1 0,0-1-1,-1 0 1,1 0-1,0 0 1,-1 0 0,1 0-1,0 0 1,-1 0-1,1 0 1,0 0 0,-1 0-1,1 0 1,0 0-1,-1 0 1,1-1 0,-1 1-1,1 0 1,0-1-1,3 1-1597,-6 0 1019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17148,'2'-1'1288,"1"2"-1056,1 4-288,2 2 2585,-1-1-2209,4-1-80,-1 0 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13491,'7'0'284,"-1"1"0,1-1 0,-1 0 0,0-1 0,1 1 0,-1-1 0,0 0 0,0-1 1,1 0-1,-1 0 0,-1 0 0,1-1 0,0 1 0,0-1 0,5-5 0,9-5 175,0-2 0,25-25 0,-33 30-314,-2-1-1,16-20 1,-23 28-140,-1 1 0,0-1 0,0 0 0,-1 0 0,1 0 0,0 0 0,-1 0 1,0-1-1,0 1 0,0 0 0,0-1 0,0 1 0,-1-1 0,0 1 1,1-1-1,-1 1 0,-1-7 0,1 9-6,-1 0 0,1 1 0,0-1 0,-1 0 0,1 0 0,0 1 0,-1-1 0,1 0 0,-1 1 0,1-1 0,-1 0 0,1 1 0,-1-1 1,0 0-1,1 1 0,-1-1 0,0 1 0,1 0 0,-1-1 0,0 1 0,0-1 0,1 1 0,-1 0 0,0 0 0,0-1 0,-1 1 0,-1 0-1,1 0-1,-1 0 1,0 0-1,1 0 1,-1 1-1,0-1 1,1 1-1,-5 1 1,-3 3 1,-1 0 1,1 0 0,-10 8 0,6-4 28,1 0 0,-22 23 1,30-27-8,1 0 0,-1 1 1,1-1-1,0 1 0,0 0 1,0 1-1,1-1 1,0 0-1,-2 8 0,5-13-13,-1 1 0,1-1-1,-1 0 1,1 1-1,0-1 1,0 1 0,-1-1-1,1 1 1,0-1-1,0 0 1,1 1 0,-1-1-1,0 1 1,0-1-1,1 1 1,-1-1 0,1 0-1,-1 1 1,1-1 0,0 0-1,-1 0 1,1 1-1,0-1 1,0 0 0,0 0-1,0 0 1,0 0-1,0 0 1,0 0 0,0 0-1,0 0 1,1 0-1,-1-1 1,0 1 0,0 0-1,3 0 1,2 0-11,-1 1 0,1-1 0,0 0 0,-1-1 0,1 1 0,0-1 0,0 0 0,7-1 0,29-6-576,-1-2-1,51-17 1,-49 12-542,76-13-1,-113 26 1032,0 1-1,1-1 1,-1 1-1,0 0 1,0 0 0,10 3-1,-14-3 124,0 1 0,0-1 0,0 1-1,0 0 1,0 0 0,0 0 0,0 0 0,-1 0 0,1 1 0,0-1-1,0 0 1,-1 1 0,1-1 0,-1 1 0,0 0 0,1-1-1,-1 1 1,0 0 0,0 0 0,0 0 0,1 2 0,-1-1 110,0 0 1,0-1 0,0 1-1,0 0 1,1-1 0,-1 1-1,1-1 1,0 1 0,0-1-1,0 0 1,0 1 0,0-1-1,0 0 1,1-1 0,3 4-1,-2-4-50,-1 0 0,0-1 0,1 1-1,-1 0 1,1-1 0,-1 0-1,1 0 1,-1 0 0,0-1-1,1 1 1,-1-1 0,1 1 0,5-3-1,19-6-28,-1-2 0,37-18 0,-43 18-365,1 0-1,0 2 1,0 1 0,41-9-1,-60 16 266,0 1 0,0-1 1,0 1-1,0 0 0,0 0 0,0 0 0,-1 1 0,1-1 0,0 1 0,3 0 0,-5 0 32,0 0-1,0-1 1,1 1-1,-1 0 1,0-1 0,0 1-1,0 0 1,0 0 0,0 0-1,0 0 1,0 0-1,0 0 1,-1 0 0,1 0-1,0 0 1,0 2 0,0 1 72,0 0 1,0 0-1,0 1 1,-1-1 0,1 0-1,-1 1 1,0-1-1,0 0 1,-1 1 0,0-1-1,-1 6 1,-2 16 312,9-50-505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14 13723,'0'-1'48,"0"1"0,0-1-1,0 1 1,0-1 0,0 1 0,0-1 0,0 1 0,0-1-1,0 1 1,0-1 0,0 1 0,0-1 0,-1 1 0,1 0-1,0-1 1,0 1 0,0-1 0,-1 1 0,1-1 0,0 1-1,-1 0 1,1-1 0,0 1 0,-1 0 0,1-1 0,0 1-1,-1 0 1,1-1 0,-1 1 0,1 0 0,-1 0 0,0-1-1,0 1-10,0 0 0,-1 0 0,1 0 0,0 1 0,-1-1 0,1 0 0,0 1 0,0-1 0,-1 1 0,1-1 0,0 1 0,-2 0 0,-4 4 119,1-1-1,-1 1 1,-10 11 0,0 4 33,1 0 1,0 1-1,2 0 1,0 1-1,-16 37 1,17-27-66,0 0-1,2 1 1,-11 60 0,19-75-72,0 1-1,2-1 0,0 1 1,1 0-1,1-1 1,1 1-1,7 31 0,-8-43-37,1-1-1,0 1 1,1-1-1,-1 1 0,1-1 1,0 0-1,1 0 0,-1 0 1,1 0-1,1-1 0,-1 1 1,1-1-1,0 0 1,0-1-1,0 1 0,1-1 1,-1 0-1,1 0 0,0-1 1,0 0-1,1 0 1,-1 0-1,0-1 0,8 2 1,0-2-4,-1-1 1,0 0-1,1-1 1,-1 0-1,0-1 1,1 0-1,-1-1 1,0-1-1,0 0 1,0-1-1,-1 0 1,19-10-1,5-4-6,0-1 0,61-45 0,-50 29-87,-1-1 0,-3-3 0,-1-1 0,-1-2 0,56-78 0,-90 110 26,0 0 0,0-1 0,-2 1 0,1-1-1,-1-1 1,-1 1 0,5-20 0,-9 31 52,1-1 0,-1 1 0,0-1 0,0 1 0,0-1 0,0 1-1,0-1 1,0 1 0,0-1 0,0 0 0,0 1 0,0-1 0,0 1 0,-1-1 0,1 1 0,0-1 0,0 1 0,0-1 0,-1 1 0,1-1 0,0 1 0,-1 0 0,1-1 0,0 1 0,-1-1 0,1 1-1,0 0 1,-1-1 0,1 1 0,-1 0 0,1-1 0,-1 1 0,1 0 0,-1 0 0,1 0 0,-1-1 0,1 1 0,-1 0 0,1 0 0,-2 0 0,1 0-4,-1 0 0,0 0 0,1 1 1,-1-1-1,1 0 0,-1 1 0,0-1 0,1 1 1,-1 0-1,1 0 0,-1-1 0,-1 2 0,-7 7 23,-1 1-1,1 0 1,0 0-1,1 1 0,0 0 1,-13 24-1,7-10 154,2 1 1,-15 40 0,22-50-57,2 1 0,0-1 0,0 1 0,2 0 0,0 0 0,1 32 0,1-43-67,1 0 0,-1 1-1,2-1 1,-1 0 0,1 0 0,0 0-1,0 0 1,1 0 0,4 8-1,-5-11-19,0 0 0,1 0-1,-1 0 1,1-1-1,0 1 1,0-1 0,0 1-1,0-1 1,0 0 0,0 0-1,0 0 1,1 0-1,-1-1 1,1 0 0,0 1-1,7 0 1,-4-1-1,0 0 0,0-1 0,0 0-1,1 0 1,-1 0 0,0-1 0,0 0 0,0-1 0,0 0 0,0 0-1,13-6 1,-2-1 5,0 0 1,33-25-1,-20 11-10,-2-1 0,0-2 1,-2 0-1,43-55 1,-57 63-15,0-1 1,0-1 0,-2 0 0,0 0 0,-2-1-1,0 0 1,-1-1 0,-2 0 0,6-28 0,-11 46-6,0-1 0,-1 0 0,0 0 0,0 0 0,0 0 0,0 0 0,-1 0 1,1 0-1,-1 0 0,-1 0 0,1 0 0,-1 1 0,-2-6 0,3 8-7,-1-1-1,0 1 0,0 0 0,1 0 1,-2 0-1,1 0 0,0 0 0,0 0 1,-1 1-1,1-1 0,-1 1 0,1 0 1,-1-1-1,1 1 0,-1 0 0,0 1 1,0-1-1,1 0 0,-1 1 1,0-1-1,0 1 0,-5 0 0,3 0-28,0 1 0,0-1 0,0 1 0,0 0 0,0 0 0,0 0 1,0 1-1,1-1 0,-1 1 0,1 0 0,-1 1 0,1-1 0,0 1 0,-5 3 0,7-4 72,-1 1 0,1-1 1,-1 1-1,1-1 0,0 1 1,0 0-1,0 0 0,0 0 1,0 0-1,1 0 0,0 0 1,-1 0-1,1 0 0,0 1 1,1-1-1,-1 0 0,0 1 1,1-1-1,0 1 0,0-1 1,0 5-1,5 10 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22 188 15723,'0'0'61,"1"-1"-1,-1 1 0,0-1 1,0 1-1,1-1 0,-1 1 1,0-1-1,0 0 0,0 1 1,0-1-1,0 1 1,0-1-1,0 1 0,0-1 1,0 0-1,0 1 0,0-1 1,0 1-1,0-1 0,-1 1 1,1-1-1,0 1 0,0-1 1,0 1-1,-1-1 0,1 1 1,-1-2-1,0 3-22,1-1-1,-1 0 1,1 1 0,-1-1-1,0 1 1,1-1 0,-1 1-1,1-1 1,-1 1 0,1-1 0,-1 1-1,1-1 1,-1 1 0,1 0-1,0-1 1,-1 1 0,1 0-1,0-1 1,0 1 0,-1 0-1,1-1 1,0 1 0,0 1-1,-3 7 86,1 1 0,0 0-1,0-1 1,1 1 0,0 0 0,1 14-1,0-20-84,1 0 0,-1-1 0,1 1 0,0 0 0,0-1 0,0 1 0,1-1 0,3 7 0,-4-8-15,0 0-1,0-1 0,0 1 0,1-1 0,-1 0 0,0 1 0,1-1 0,-1 0 1,1 0-1,0 0 0,-1 0 0,1 0 0,0 0 0,0 0 0,-1-1 1,1 1-1,0-1 0,2 1 0,4 0 18,-1-1-1,0 0 1,0 0 0,0-1 0,1 0-1,-1 0 1,0 0 0,0-1-1,12-5 1,8-5-85,29-16 0,-15 6-126,-20 11 57,-11 5 13,1 1 0,-1 0 0,1 1 0,0 0 1,1 1-1,16-3 0,-26 5 90,-1 1 1,1 0 0,-1 0 0,1 0-1,-1 0 1,1 1 0,-1-1-1,1 0 1,-1 1 0,1-1-1,-1 0 1,1 1 0,-1 0 0,0-1-1,1 1 1,-1 0 0,0 0-1,0 0 1,1 0 0,-1 0-1,0 0 1,0 0 0,0 0 0,0 0-1,0 1 1,0-1 0,-1 0-1,1 1 1,0-1 0,-1 0-1,1 1 1,-1-1 0,1 1 0,-1-1-1,0 1 1,1-1 0,-1 1-1,0 2 1,1 8 122,-1 1 0,0-1 0,-5 25 1,3-11 269,1-25-356,1 0-1,0-1 1,0 1-1,0 0 1,0 0-1,0 0 1,0 0-1,0-1 1,0 1 0,0 0-1,0 0 1,1 0-1,-1 0 1,0-1-1,0 1 1,1 0-1,-1 0 1,1-1-1,-1 1 1,1 0-1,-1-1 1,1 1-1,-1 0 1,2 0-1,-1-1-8,-1 0-1,1 0 1,0 0-1,0 0 0,0 0 1,-1 0-1,1 0 1,0 0-1,0-1 0,-1 1 1,1 0-1,0-1 1,0 1-1,-1 0 1,1-1-1,0 1 0,-1-1 1,1 1-1,1-2 1,3-3-22,0 0 0,0 0 0,0-1 1,5-8-1,-3-1-491,0 1-1,0-2 1,-2 1 0,0-1 0,-1 0-1,4-24 1,-8 39 432,0 0 0,1 0 0,-1 0-1,1 0 1,-1 0 0,1 0 0,-1 0 0,1 0 0,-1 0 0,1 1 0,0-1-1,-1 0 1,1 0 0,0 1 0,0-1 0,0 0 0,-1 1 0,1-1 0,0 1-1,0-1 1,0 1 0,1-1 0,27-6-273,-6 2 173,-6-3 192,0-1 0,-1-1 0,-1-1 0,1 0 0,-2-1 1,1 0-1,-2-1 0,15-18 0,12-16-7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13843,'-18'38'1070,"1"0"-1,2 1 1,1 0-1,-8 43 1,13-20-474,-4 106 0,16 64 796,0-60-946,-2-160-445,-4 41 25,3-50-25,0 0 1,-1 0 0,1 0-1,-1 0 1,0 0 0,0-1-1,0 1 1,0 0 0,0-1-1,-1 1 1,1-1 0,-1 1-1,0-1 1,-2 3 0,4-5-2,-1 1-1,1-1 1,0 0 0,-1 0 0,1 1-1,-1-1 1,1 0 0,-1 0 0,1 0-1,-1 0 1,1 1 0,-1-1 0,1 0-1,-1 0 1,1 0 0,-1 0-1,1 0 1,-1 0 0,1 0 0,-1 0-1,1-1 1,-1 1 0,1 0 0,-1 0-1,1 0 1,-1 0 0,1-1 0,0 1-1,-1 0 1,1 0 0,-1-1 0,1 1-1,0 0 1,-1-1 0,1 1 0,0-1-1,-1 1 1,1 0 0,0-1 0,-1 1-1,1-1 1,-10-20-54,9 20 49,-7-20-182,1-2 0,0 1 0,2-1 0,0 0-1,2 0 1,0 0 0,2-46 0,1 66 152,1 0 0,-1 0 0,0 0 0,1 1 1,0-1-1,0 0 0,0 0 0,0 1 0,0-1 1,1 0-1,-1 1 0,1-1 0,2-2 0,-2 3 25,-1 1 0,1 0 0,-1 0-1,1 0 1,0 0 0,-1 0 0,1 0 0,0 0 0,0 1-1,0-1 1,0 1 0,0-1 0,0 1 0,0 0-1,-1-1 1,1 1 0,0 0 0,0 0 0,0 1-1,4-1 1,73 17 140,19 1 166,-86-17-240,1 0 0,-1-1 1,1-1-1,-1 0 0,1 0 0,13-5 0,-10 2 19,-1-1 0,0-1-1,-1 0 1,1-1 0,-1 0 0,-1-1-1,22-16 1,-27 18-35,-1-1 0,0 1-1,-1-1 1,1 0 0,-1-1 0,0 0 0,-1 0-1,0 0 1,0 0 0,-1-1 0,0 1-1,-1-1 1,5-18 0,-7 24-34,-1 0-1,1 0 1,-1 0 0,0-1-1,0 1 1,0 0-1,0 0 1,-1 0 0,1 0-1,-1 0 1,0 0-1,0 0 1,0 0 0,-2-5-1,2 7-5,0 0-1,0 0 0,0-1 1,0 1-1,0 0 0,-1 0 1,1 1-1,0-1 1,0 0-1,-1 0 0,1 0 1,0 1-1,-1-1 0,1 1 1,0-1-1,-1 1 1,1 0-1,-1-1 0,1 1 1,-1 0-1,1 0 0,-1 0 1,1 0-1,-1 0 0,1 0 1,-1 1-1,1-1 1,-1 0-1,1 1 0,-1-1 1,-1 2-1,-4 1-3,0 1 1,0 0-1,1 0 1,0 0-1,0 1 1,0 0-1,0 0 1,1 1-1,0 0 1,0-1-1,0 2 0,1-1 1,-6 10-1,7-11 15,0 1-1,0-1 0,1 1 1,-1 0-1,1 0 0,1 0 0,-1 0 1,1 0-1,0 0 0,0 1 1,1-1-1,0 0 0,0 1 1,0-1-1,1 0 0,2 10 0,-2-13-3,1 0 0,-1 0 0,1 0 0,0 0 1,-1 0-1,1 0 0,1 0 0,-1-1 0,0 1 0,1-1 0,-1 1 0,1-1 0,0 0 0,0 0 0,0-1 0,0 1 0,0 0 0,0-1 0,0 0 0,0 0 0,1 0 0,-1 0 0,0 0 0,1-1 0,-1 1 0,1-1 0,-1 0 0,4 0 0,3 0-8,-1-1 0,0 0 0,0-1 0,0 0 0,0 0 0,0-1 0,-1 0 0,1 0 0,12-8 0,4-5-64,-1-1 1,0-1-1,-2-1 0,0-1 1,-1-1-1,34-45 1,-29 30-46,-1-2 0,-2-1 1,32-75-1,-49 101 87,15-43-38,-19 51 62,-1 1 0,0 0 0,0-1 1,-1 1-1,1-1 0,-1 1 0,0-1 1,0 1-1,-1-1 0,0-4 0,1 8 1,0 0-1,-1 0 1,1 1 0,0-1-1,-1 0 1,1 0-1,0 0 1,-1 1 0,1-1-1,-1 0 1,1 1-1,-1-1 1,1 0-1,-1 1 1,0-1 0,1 1-1,-1-1 1,0 1-1,0-1 1,1 1 0,-1 0-1,0-1 1,0 1-1,1 0 1,-2-1-1,0 1 3,0 0-1,0 0 0,0 0 0,0 0 0,0 0 1,0 1-1,0-1 0,1 0 0,-1 1 0,-3 1 1,-1 1 5,1-1 0,-1 1 0,1 1 1,0-1-1,0 1 0,-6 5 1,3 2 15,0 0 1,0 0 0,1 1-1,1-1 1,0 2 0,0-1-1,2 0 1,-1 1 0,1 0 0,1 0-1,1 1 1,0-1 0,0 0-1,1 1 1,1-1 0,0 1-1,4 20 1,-3-23-28,1 0-1,1-1 0,0 1 1,0-1-1,1 0 1,0 0-1,1 0 1,0 0-1,13 17 0,-13-21-46,0 0 0,0-1 0,1 1 0,0-1 0,0 0 0,1 0 0,-1-1 0,1 0 0,0 0 0,0-1 0,0 0 0,1 0 0,-1 0 0,14 2 0,-17-4-53,0-1 0,0 1 0,0-1 0,1 0 0,-1 0 0,0 0 0,0 0 0,0-1 0,0 0 0,1 1 0,-1-2 0,6-1 0,-8 2 72,-1 0-1,0 0 1,1 0-1,-1 0 1,1 0-1,-1-1 0,0 1 1,0 0-1,0 0 1,0-1-1,0 1 1,0-1-1,0 1 1,0-1-1,-1 0 0,1 1 1,0-1-1,-1 0 1,0 1-1,1-1 1,-1 0-1,0 1 1,0-1-1,0 0 1,0 0-1,0 1 0,0-1 1,0 0-1,-1 0 1,1 1-1,-2-4 1,-10-31-537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13179,'16'32'1112,"2"-2"-848,1-3-96,5-5 400,1-2-272,1-13-128,1 0-56,1-14-104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15819,'25'-21'1609,"10"1"-1153,20 3-456,7 1 584,16 3-344,4 2-40,-6 5-200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236 167 14795,'-2'-2'94,"0"0"1,0 0-1,0 1 0,0-1 0,0 1 0,0-1 1,0 1-1,-1 0 0,1 0 0,0 0 0,-1 0 1,1 1-1,-1-1 0,1 0 0,-1 1 0,1 0 1,-6 0-1,4 0 3,0 1 0,0-1 0,0 1 0,1 1 0,-1-1 0,0 0 0,0 1 0,1 0 0,-1 0 0,-4 3 0,-3 4 45,1-1 1,0 2-1,1-1 0,0 1 1,-14 21-1,14-18-121,0 0 0,1 0 0,1 1 0,0 0 1,1 0-1,0 1 0,1 0 0,1 0 0,1 0 0,0 0 0,-1 21 0,3-34-18,1 1 0,1 0 0,-1 0 0,0-1 0,1 1 0,-1 0-1,1 0 1,0-1 0,0 1 0,0-1 0,0 1 0,1-1 0,-1 1-1,3 2 1,-3-4 0,0 1-1,1-1 0,-1 0 1,1 0-1,-1 0 1,1 0-1,0 0 0,-1-1 1,1 1-1,0 0 0,0-1 1,0 1-1,-1-1 1,1 0-1,0 1 0,0-1 1,0 0-1,0 0 0,0 0 1,-1-1-1,1 1 1,0 0-1,4-2 0,3-1 4,0 0-1,0 0 1,0-1 0,-1 0-1,0-1 1,16-11-1,46-43-1,-46 38 0,46-42-145,-3-2 1,-2-3-1,66-92 0,-123 148-30,-14 18 36,-15 23 28,1 3 187,2 0 1,-19 50-1,28-59 66,1 0-1,1 0 0,2 0 1,-6 48-1,11-63-83,-1 1-1,2 0 1,-1 0-1,1-1 1,0 1-1,1 0 1,3 8 0,-4-13-33,0-1 1,1 1 0,0 0-1,0-1 1,0 1 0,0-1-1,0 0 1,1 1 0,0-1-1,-1 0 1,1-1 0,0 1-1,0 0 1,1-1 0,-1 0 0,0 0-1,6 3 1,-1-2-4,1-1-1,-1 0 1,0 0-1,1-1 1,-1 0 0,1 0-1,-1-1 1,1 0 0,-1-1-1,1 0 1,-1 0-1,1-1 1,-1 0 0,0 0-1,0-1 1,10-5 0,1 0-81,1-2 1,-2-1 0,1 0 0,-2-1 0,23-20 0,-27 21-68,-1-1 0,19-23 0,-27 30 71,-1 0-1,1 0 0,-1-1 1,0 1-1,0-1 0,-1 0 1,0 0-1,0 0 0,0 0 1,1-7-1,-3 11 34,1 1 0,-1-1 0,0 1 0,0 0 0,0-1 0,0 1 0,0-1-1,0 1 1,0-1 0,0 1 0,-1-1 0,1 1 0,0 0 0,-1-1 0,1 1 0,-1 0 0,0-1 0,1 1 0,-1 0 0,0 0 0,0-1-1,0 1 1,0 0 0,0 0 0,0 0 0,0 0 0,0 0 0,0 0 0,0 1 0,-1-1 0,1 0 0,0 1 0,0-1 0,-1 0 0,1 1-1,-1 0 1,-1-1 0,-1 1 7,0 0-1,1 0 1,-1 0 0,0 0-1,0 1 1,1 0-1,-1 0 1,1 0-1,-1 0 1,1 0 0,-1 1-1,1-1 1,-6 5-1,-2 1 76,1 1-1,0 1 1,1 0-1,0 0 1,0 1-1,1 0 1,-8 12 0,11-14 13,1 0 0,-1 0 1,1 0-1,1 0 0,0 0 1,0 1-1,0-1 0,1 1 1,1 0-1,-1 0 0,1 11 1,1-17-51,0 0 1,0 1 0,1-1 0,0 0 0,-1 0 0,1 0 0,0 0 0,0 0 0,1 0 0,-1 0 0,1-1 0,-1 1 0,1 0 0,0-1 0,0 1 0,0-1 0,0 0 0,1 0 0,-1 0 0,0 0 0,1 0 0,0 0 0,-1 0 0,1-1 0,0 1 0,0-1 0,0 0 0,0 0 0,0 0 0,4 0 0,10 3 4,1-2-1,-1 0 0,1-1 1,22-2-1,-24 1-66,127-7-511,50 0-650,-185 7 1145,1 0 0,-1 1 0,1 0 0,-1 0 0,15 5 0,-15-2 110,-10-1 212,-14-6 474,11 1-620,1-1 0,0 0 0,0 0 1,0 0-1,0-1 0,0 1 0,1-1 1,-1 0-1,1 0 0,0 0 0,1 0 1,-1-1-1,1 1 0,-4-8 0,-2-8 153,-11-41-1,14 42-438,0 0 0,2 0-1,0 0 1,0-29 0,2 43 66,1 1 0,1-1 0,-1 0 0,1 1 0,0-1 0,0 0 0,0 1 1,0-1-1,1 1 0,0 0 0,0-1 0,0 1 0,0 0 0,1 0 0,-1 0 0,1 1 0,0-1 0,1 1 1,-1-1-1,0 1 0,1 0 0,0 0 0,0 1 0,4-3 0,34-11-473,13 6-64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13331,'-4'6'177,"0"0"0,0 0-1,1 0 1,0 1 0,0-1 0,1 1 0,0-1 0,0 1 0,0 0 0,1 0 0,0 0-1,0 8 1,-1-1 128,-10 66 302,4 1-1,5 140 0,3-209-546,2 1-1,0 0 0,6 22 0,-7-32-58,0-1-1,0 1 1,0-1-1,0 1 1,1-1 0,-1 0-1,1 1 1,0-1-1,-1 0 1,5 3 0,-5-4-13,0 0 1,0-1 0,0 1-1,1 0 1,-1-1 0,0 1-1,1-1 1,-1 1-1,0-1 1,1 0 0,-1 0-1,1 0 1,-1 1 0,1-1-1,-1 0 1,0-1 0,1 1-1,-1 0 1,1 0 0,-1-1-1,3 0 1,8-4-149,0-1 0,0 0 0,0-1 0,11-8 0,-9 5-81,1 1-1,20-10 0,-30 17 185,0 0 0,0 0-1,0 1 1,0 0 0,0 0-1,1 0 1,-1 0 0,0 1-1,1 0 1,-1 0 0,9 2-1,-10-1 82,0 0 0,-1 0 0,1 0 0,-1 1 1,1-1-1,-1 1 0,0 0 0,0 0 0,0 0 0,0 1 0,0-1 0,0 1 0,-1-1 0,1 1 0,-1 0 0,0 0 0,1 0 0,-1 0 0,-1 1 0,1-1 0,0 0 0,-1 1 0,0-1 0,0 1 0,0 0 0,0-1 0,0 8 0,0-2 135,0 0-1,-1 0 1,0 0-1,0 0 0,-1 0 1,0 0-1,-1 0 0,0-1 1,0 1-1,-6 13 1,5-16-15,0 1 1,-1-1-1,0 0 1,0 1-1,-1-2 1,0 1-1,0 0 1,0-1-1,-1 0 1,1 0 0,-1-1-1,0 0 1,-1 0-1,1 0 1,-1-1-1,0 0 1,1 0-1,-1 0 1,-1-1 0,1 0-1,-11 1 1,10-2-193,-1 0 0,1-1 1,-1 0-1,1-1 1,-1 1-1,1-2 0,-1 1 1,1-1-1,-1 0 0,1-1 1,0 0-1,0-1 0,1 1 1,-1-1-1,1-1 1,-1 1-1,1-1 0,-7-8 1,11 10-206,0 0 1,0 0-1,0 0 1,1-1-1,0 1 1,-3-6-1,5 8 191,-1 1 0,1-1-1,-1 0 1,1 0 0,0 0 0,-1 0 0,1 0-1,0 0 1,-1 0 0,1 0 0,0 0 0,0 0-1,0 0 1,0 0 0,0 0 0,0 0 0,0 0-1,1 0 1,-1 0 0,0 0 0,0 1 0,1-1-1,-1 0 1,1 0 0,-1 0 0,1 0 0,-1 0-1,1 0 1,-1 1 0,1-1 0,1-1 0,14-5-787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20 394 16059,'8'-3'293,"-1"-1"-1,0 1 0,0-1 0,0-1 1,0 1-1,-1-1 0,10-9 0,36-46 617,-35 40-333,8-9-17,-2-1 0,-1-1 0,35-66 0,-56 95-548,3-5 18,-2 1 0,1-1 0,3-13 0,-6 18-28,0 1 0,1 0 0,-1-1 0,0 1 0,0 0 0,0-1 0,0 1 0,0 0 0,0-1 0,0 1 0,-1 0 0,1-1 0,0 1 0,-1 0 0,1-1 0,-1 1 0,1 0 0,-1 0 0,0 0 0,0 0 0,1-1 0,-1 1 0,0 0 0,0 0 0,0 0 0,0 1 0,0-1 0,-2-1 0,-1 0-1,1 1-1,-1 0 0,0 0 1,1 1-1,-1-1 1,0 1-1,1-1 0,-1 1 1,0 1-1,0-1 1,1 0-1,-1 1 0,0 0 1,1 0-1,-1 0 1,1 0-1,-1 0 0,-5 4 1,-2 0-2,1 1 0,-1 1 0,1 0 0,-15 13 0,11-6 6,0 1 0,1 0 1,0 0-1,1 2 0,1-1 0,1 2 1,-12 25-1,16-30 0,1 0-1,0 0 1,1 1-1,0 0 1,2-1 0,-1 1-1,2 1 1,0-1-1,0 0 1,1 0 0,3 18-1,-3-28-42,1 0 0,0 1 0,0-1 0,0 0 0,1 0 0,-1 0 0,1-1 0,0 1-1,0 0 1,0-1 0,0 1 0,1-1 0,-1 1 0,1-1 0,0 0 0,0 0 0,0-1 0,1 1 0,-1 0 0,1-1 0,-1 0-1,1 0 1,0 0 0,7 2 0,-4-2-24,-1-1-1,1 0 1,-1-1-1,1 0 1,0 0-1,-1 0 1,1 0-1,-1-1 1,1-1 0,-1 1-1,1-1 1,-1 0-1,0 0 1,0-1-1,7-3 1,43-28-271,3-12-122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16211,'-29'17'975,"1"1"1,-37 30-1,53-37-710,-1 0 0,1 1 0,1 0 0,0 1 0,1 0 0,-14 24 0,23-36-246,0 1-1,0-1 0,1 1 0,-1 0 0,0-1 0,1 1 0,-1-1 0,1 1 0,-1 0 0,1-1 0,0 1 0,0 0 0,0-1 0,0 1 0,0 0 0,0 0 0,1 2 0,-1-3-18,1 0 0,-1 0 0,1 0 0,0-1 0,-1 1-1,1 0 1,0-1 0,0 1 0,-1 0 0,1-1 0,0 1 0,0-1 0,0 1-1,0-1 1,0 0 0,0 1 0,0-1 0,0 0 0,0 0 0,0 1-1,1-1 1,7 0-59,0 0-1,0-1 1,0 0-1,0 0 1,9-3 0,-15 3 40,79-21-512,20-3-107,-87 22 511,0 1 1,0 0-1,0 1 1,26 2-1,-39-1 127,0 0 0,0 1-1,0-1 1,0 0-1,0 1 1,0-1-1,0 1 1,0 0 0,0-1-1,0 1 1,-1 0-1,1 0 1,0 0-1,-1 0 1,1 1-1,-1-1 1,1 0 0,-1 1-1,1-1 1,-1 1-1,0-1 1,2 4-1,-2-2 33,0 0 0,0 0-1,-1 0 1,1 0 0,-1 0-1,0 0 1,0-1 0,0 1-1,0 0 1,-1 0-1,1 0 1,-1 0 0,-1 5-1,-4 8 204,-1-1-1,0 0 1,-1 0 0,-13 17-1,12-18-50,-1 0 1,0 0-1,-2-1 1,1 0-1,-2-1 0,1-1 1,-23 16-1,35-27-210,-1 1 0,0 0 1,0 0-1,0 0 0,0-1 0,-1 1 0,1 0 1,0-1-1,0 1 0,0-1 0,0 0 0,-1 1 1,1-1-1,0 0 0,0 0 0,0 0 0,-1 0 0,1 0 1,0 0-1,-1 0 0,1 0 0,0 0 0,0 0 1,0-1-1,-1 1 0,1 0 0,0-1 0,-2 0 1,2-1-1,1 1 1,-1-1 0,1 0 0,-1 1 0,1-1-1,-1 0 1,1 1 0,0-1 0,0 0 0,0 1-1,0-1 1,0 0 0,0 1 0,0-1 0,0 0-1,1 1 1,-1-1 0,1 0 0,-1 1 0,1-1-1,1-2 1,15-33-318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14931,'-3'1'203,"0"0"0,0 0 1,0 1-1,0-1 0,0 1 0,0-1 0,1 1 0,-1 0 0,1 0 0,-3 3 1,-4 1 130,-5 5 252,0 0 0,-16 16 0,25-22-495,1 0-1,-1 0 0,1 0 0,1 0 0,-1 1 0,1 0 0,0-1 0,0 1 0,-3 9 0,6-14-90,-1 1 0,1-1-1,-1 0 1,1 0 0,0 0 0,0 1 0,0-1 0,0 0-1,0 0 1,0 1 0,0-1 0,0 0 0,0 0 0,1 1-1,-1-1 1,0 0 0,1 0 0,-1 0 0,1 0-1,-1 0 1,1 0 0,0 1 0,-1-1 0,1 0 0,0-1-1,0 1 1,0 0 0,-1 0 0,1 0 0,0 0 0,0-1-1,0 1 1,1 0 0,-1-1 0,0 1 0,0-1 0,2 1-1,4 1-95,-1-1-1,1 0 0,0 0 0,0-1 0,10 0 1,-9 0 16,46-2-505,-40 0 392,1 1 0,0 0 1,0 2-1,0 0 0,-1 0 0,1 1 1,26 8-1,-39-10 189,1 1 1,-1 0-1,0 1 0,1-1 1,-1 0-1,0 0 1,0 1-1,0 0 0,0-1 1,0 1-1,0 0 0,-1 0 1,1 0-1,0 0 0,-1 0 1,0 0-1,1 1 0,-1-1 1,1 3-1,-1-2 41,-1 0-1,0 0 1,1 1-1,-1-1 1,0 0-1,0 0 1,-1 0-1,1 0 1,-1 1-1,0-1 1,1 0-1,-1 0 1,-3 4-1,-2 6 178,-2 0 0,1-1 0,-2 0 0,0 0 0,-13 13 0,2-4 259,0-1 0,-27 21 1,36-33-434,1-1 1,-1 0 0,0-1 0,-1 0-1,0 0 1,0-1 0,-14 4-1,24-9-41,1 1-1,0-1 0,-1 1 0,1-1 0,-1 0 0,1 1 0,-1-1 0,1 0 0,-1 0 0,1 0 1,-1 0-1,1 0 0,-1 0 0,1-1 0,-1 1 0,1 0 0,-1-1 0,1 1 0,-1-1 0,1 0 0,0 1 1,-1-1-1,1 0 0,0 0 0,0 0 0,-1 0 0,1 0 0,0 0 0,0 0 0,0 0 0,0 0 1,1 0-1,-1-1 0,-1-1 0,-10-28-112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45 293 13363,'-7'10'734,"-1"1"-245,1 0 0,-8 16 0,14-25-344,0 1 0,0-1 0,0 1-1,0 0 1,1-1 0,-1 1 0,0 0 0,1-1 0,0 1 0,0 0 0,0 0 0,0 0 0,0-1 0,1 1 0,-1 0 0,2 5 0,-1-7-85,0 0 1,-1 0 0,1 1-1,0-1 1,0 0-1,0 0 1,0 0 0,0 0-1,0 0 1,0 0-1,1-1 1,-1 1-1,0 0 1,0 0 0,1-1-1,-1 1 1,0-1-1,1 1 1,-1-1 0,1 0-1,-1 0 1,0 1-1,1-1 1,-1 0 0,1 0-1,-1 0 1,1 0-1,-1-1 1,0 1-1,1 0 1,-1-1 0,1 1-1,1-2 1,4 0 56,-1 0 0,1-1 0,-1 0 0,0-1 0,11-7 0,-6 2-27,0-1 0,0 0 1,0-1-1,-2 0 0,1-1 1,-2 0-1,8-13 0,-11 17-70,-1 0-1,0 0 1,0 0-1,-1-1 0,0 1 1,-1-1-1,0 1 1,0-1-1,-1 0 0,0 0 1,-1 0-1,0-17 1,0 24-22,0-1 0,-1 1 0,1 0 0,0-1 0,-1 1 0,0 0 0,1 0 0,-1-1 0,0 1 0,0 0 0,0 0 0,0 0 0,-1 0 0,1 0 0,0 0 0,-1 1 0,0-1 0,1 0 0,-1 1 0,0-1 0,0 1 0,0-1 0,0 1 0,0 0 0,0 0 0,0 0 0,0 0 0,0 0 0,-1 1 0,1-1 0,0 1 0,0-1 0,-1 1 0,1 0 0,-4 0 0,1 0-4,1 1-1,-1 0 0,1 0 0,-1 1 0,1-1 1,0 1-1,0 0 0,-1 0 0,1 0 0,0 1 1,1-1-1,-1 1 0,0 0 0,1 0 1,0 0-1,-1 1 0,-1 3 0,1-2 0,0 1 0,1-1 0,0 1 0,0 0-1,1 0 1,0 0 0,0 0 0,0 1 0,0-1 0,1 0-1,0 1 1,1-1 0,0 1 0,0 11 0,1-15 3,-1 1 0,1-1 1,-1 1-1,1-1 0,1 0 1,-1 1-1,0-1 0,1 0 1,-1 0-1,1 0 1,0 0-1,0 0 0,0 0 1,1-1-1,-1 1 0,1-1 1,-1 1-1,1-1 0,0 0 1,0 0-1,0 0 0,0 0 1,0-1-1,0 1 1,0-1-1,1 0 0,-1 0 1,7 1-1,4 0-68,-1-1 1,1 0-1,0-1 0,-1 0 0,1-2 1,15-2-1,85-23-645,-70 15 358,-13 4 89,89-20-876,-100 24 882,-1 2 0,0 0 0,1 2 1,22 1-1,-37-1 233,0 1-1,0 0 1,0 0 0,0 0-1,0 1 1,-1 0 0,1 0-1,6 3 1,-9-4 76,-1 0 1,1 0 0,-1 0-1,1 1 1,-1-1-1,0 0 1,1 1 0,-1-1-1,0 0 1,0 1-1,0-1 1,0 1-1,0 0 1,-1-1 0,1 1-1,0 0 1,-1-1-1,1 1 1,-1 0 0,0 0-1,1 0 1,-1-1-1,0 1 1,0 3-1,0-4 4,0-1 0,0 1 0,0 0 0,0-1 0,0 1 0,0-1 0,0 1 0,0 0 0,0-1 0,0 1 0,-1-1-1,1 1 1,0 0 0,0-1 0,-1 1 0,1-1 0,0 1 0,-1-1 0,1 1 0,0-1 0,-1 1 0,1-1 0,-1 0-1,1 1 1,-1-1 0,1 1 0,-1-1 0,1 0 0,-1 1 0,1-1 0,-1 0 0,1 0 0,-1 0 0,1 1 0,-1-1-1,0 0 1,1 0 0,-1 0 0,1 0 0,-1 0 0,0 0 0,1 0 0,-1 0 0,1 0 0,-1 0 0,0 0-1,1-1 1,-1 1 0,-2-1 125,1 0-1,-1-1 0,1 1 1,0-1-1,-1 1 0,1-1 1,0 0-1,0 0 0,-3-3 1,-16-26 303,1-1 1,2-1 0,-20-46 0,23 44-681,10 25 209,1 4-247,1 0 0,1-1 0,-1 1 0,1-1 0,-2-7 0,4 13 190,0 0-1,0 0 1,0 0-1,0 0 1,0 0 0,0 0-1,0 0 1,0 0-1,0 0 1,0 0-1,1 0 1,-1 0-1,0 1 1,1-1 0,-1 0-1,1 0 1,-1 0-1,1 0 1,-1 0-1,1 1 1,-1-1-1,1 0 1,0 0-1,0 1 1,-1-1 0,1 0-1,0 1 1,0-1-1,0 1 1,0-1-1,-1 1 1,1 0-1,0-1 1,0 1-1,0 0 1,0 0 0,0-1-1,0 1 1,0 0-1,0 0 1,2 0-1,24-1-530,8-1-68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14099,'-2'27'1552,"2"9"-896,1 1-255,5 2 1223,1-2-880,3-5-312,0-6-176,0-9-648,-3-4-192,-4-13 464,0-5-136,-6-8-88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16043,'13'0'1369,"4"6"-1137,3-3-200,3 0 560,9-3-432,5-5-168,6-11-56</inkml:trace>
  <inkml:trace contextRef="#ctx0" brushRef="#br0" timeOffset="1">642 131 14787,'-160'116'2969,"157"-114"-2887,0 0 0,1 0 0,-1 0 0,1 0 0,0 0 0,0 1 1,0-1-1,-2 4 0,3-6-75,1 0 0,0 0 0,0 1 0,0-1 0,0 0-1,0 0 1,0 0 0,0 0 0,0 1 0,0-1 0,0 0 0,0 0 0,0 0 0,0 1 0,0-1 0,0 0 0,1 0 0,-1 0 0,0 0 0,0 1 0,0-1 0,0 0 0,0 0 0,0 0 0,0 0 0,0 0 0,1 1-1,-1-1 1,0 0 0,0 0 0,0 0 0,0 0 0,0 0 0,1 0 0,-1 0 0,0 0 0,0 0 0,0 0 0,0 0 0,1 1 0,-1-1 0,0 0 0,0 0 0,20-1 51,21-7-172,98-11-474,-126 19 515,0-1-1,1 2 1,-1 0-1,0 0 1,0 1-1,0 1 1,0 0-1,16 7 1,-25-9 84,0 1 0,0 0 0,0 0 1,-1 0-1,1 0 0,-1 1 0,0 0 1,0-1-1,0 1 0,0 0 0,0 0 1,0 1-1,-1-1 0,0 1 0,4 5 1,-5-6 28,-1 0 0,1 0 1,0-1-1,-1 1 1,1 0-1,-1 0 1,0 0-1,0 0 0,0 0 1,0 0-1,-1 0 1,1 0-1,-1 0 0,0 0 1,0 0-1,0-1 1,0 1-1,0 0 1,-1-1-1,1 1 0,-1-1 1,-3 5-1,-3 3 91,-1-1 0,0 0 0,0 0 0,-1-1 0,-1 0 0,1 0 0,-1-1 0,0-1-1,-1 0 1,-13 5 0,12-6-206,0 0-1,0-1 1,-1-1-1,1 0 1,-1-1 0,0 0-1,0-1 1,0 0-1,-17-2 1,29 1 53,-1-1 1,0 1 0,1 0-1,-1-1 1,1 1 0,-1-1-1,0 0 1,1 0 0,-1 0-1,1 0 1,0 0 0,-1-1-1,1 1 1,0-1 0,0 1-1,0-1 1,0 0 0,0 0-1,0 0 1,-2-3 0,-1-19-338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16043,'-15'30'785,"2"0"-1,1 1 0,-10 40 0,18-50-663,0 1-1,1-1 1,1 1-1,1-1 0,4 44 1,-1-47-142,1 1-1,1-1 1,1 0-1,0 0 1,1 0 0,1-1-1,1 0 1,0 0-1,1-1 1,1 0-1,1-1 1,0 0 0,1 0-1,0-1 1,1-1-1,1 0 1,0-1 0,1 0-1,0-1 1,21 11-1,-26-15-1122,-27-13-252,-138-56-1648,112 43 3284,-64-40-1,100 55 48,1 0-1,-1-1 1,1 0-1,0 0 1,1 0-1,-10-12 0,14 16-211,0-1 0,1 1 0,-1 0 0,0 0-1,1 0 1,-1 0 0,1 0 0,0-1 0,-1 1 0,1 0-1,0 0 1,0-1 0,0 1 0,0 0 0,0 0-1,0-1 1,0 1 0,0 0 0,1-3 0,0 2-1,0 0 1,1 1-1,-1-1 1,0 0-1,1 1 1,-1-1-1,1 1 1,0-1-1,-1 1 1,1-1-1,0 1 1,0 0-1,0 0 0,0 0 1,4-1-1,34-13 702,71-16 1,-2 1-892,59-35 30,-92 28-49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2 171 13163,'-1'17'646,"1"0"1,0 0 0,5 30-1,-3-37-569,0 0 0,0-1 1,1 1-1,1-1 0,-1 1 0,1-1 0,9 14 0,-11-21-57,-1 0 0,0 0-1,1-1 1,-1 1 0,1-1-1,0 1 1,0-1 0,0 1 0,-1-1-1,1 0 1,0 0 0,0 0-1,1 0 1,-1 0 0,0-1 0,0 1-1,0-1 1,1 1 0,-1-1-1,0 0 1,0 1 0,1-1 0,-1-1-1,0 1 1,0 0 0,1 0-1,-1-1 1,0 1 0,0-1 0,0 0-1,4-1 1,4-3 97,0 0 1,0-1-1,0 0 0,15-13 1,5-8 277,0-1-1,45-58 1,-67 77-318,3-2-8,-5 12-21,-5 20-2,-2-8-41,1-9-3,0 0 0,0 1 0,1-1-1,-1 0 1,1 0 0,0 0-1,3 8 1,-3-11-1,-1 0 1,1 0-1,-1 0 0,1-1 0,0 1 0,-1 0 1,1 0-1,0 0 0,0-1 0,0 1 0,-1 0 0,1-1 1,0 1-1,0-1 0,0 1 0,0-1 0,0 1 1,0-1-1,0 0 0,0 0 0,0 1 0,0-1 0,0 0 1,0 0-1,1 0 0,-1 0 0,0 0 0,0 0 1,0 0-1,0-1 0,0 1 0,0 0 0,0 0 0,0-1 1,0 1-1,0-1 0,0 1 0,1-2 0,10-5 18,-1-1-1,0-1 1,0 0-1,-1 0 1,0-1-1,0 0 0,10-16 1,-1 3 12,-11 15-16,-5 3-11,0 1 1,1 0 0,-1 1-1,1-1 1,6-4-1,-9 7-5,-1 1-1,1 0 1,0-1-1,-1 1 1,1 0-1,0-1 0,0 1 1,0 0-1,-1 0 1,1 0-1,0-1 0,0 1 1,0 0-1,0 0 1,-1 0-1,1 0 0,0 1 1,0-1-1,0 0 1,-1 0-1,1 0 1,0 1-1,0-1 0,0 0 1,-1 1-1,1-1 1,0 1-1,-1-1 0,1 1 1,0-1-1,-1 1 1,1-1-1,-1 1 1,1 0-1,0-1 0,-1 1 1,0 0-1,1-1 1,-1 1-1,1 1 0,12 28-37,-11-23 27,1 0 1,-1 0-1,1-1 1,8 12-1,-10-17 11,0 0 0,0 1 0,0-1 0,0 0 0,0 0-1,0 0 1,0 0 0,1 0 0,-1 0 0,1 0 0,-1-1 0,0 1-1,1 0 1,-1-1 0,1 1 0,-1-1 0,1 0 0,0 1 0,-1-1-1,1 0 1,-1 0 0,1 0 0,-1 0 0,1 0 0,0 0 0,2-1-1,46-15-8,-39 12-11,-1 0 0,1 1 0,0 0 0,0 1 0,0 0 0,17 0 0,-15 3-20,0 1 1,0 0-1,0 1 0,0 1 0,-1 0 1,1 0-1,-1 1 0,0 1 0,-1 0 1,1 1-1,-1 0 0,13 11 0,13 13-109,64 68-1,-91-89 158,-1 1-1,0-1 1,0 2-1,-2-1 1,9 16-1,-15-25 8,1 0 1,-1 1-1,0-1 0,0 0 0,-1 0 0,1 1 0,0-1 0,-1 1 0,1-1 0,-1 0 0,0 1 0,0-1 1,0 1-1,0-1 0,-1 1 0,1-1 0,0 1 0,-1-1 0,0 0 0,1 1 0,-1-1 0,0 0 1,0 0-1,-1 1 0,1-1 0,0 0 0,-1 0 0,1 0 0,-1-1 0,0 1 0,1 0 0,-1-1 0,0 1 1,0-1-1,0 1 0,0-1 0,-5 2 0,0 0 40,0 0-1,0-1 1,-1 0-1,1 0 1,-1-1 0,1 0-1,-1 0 1,0-1 0,1 0-1,-1 0 1,0-1-1,1 0 1,-13-3 0,6 1 45,0-1 1,0-1-1,0 0 1,1-1-1,0-1 1,-15-9-1,22 12-57,1 0 0,0 0-1,0 0 1,0-1 0,0 0 0,1 0 0,0 0-1,0 0 1,0-1 0,0 1 0,1-1 0,-4-9 0,6 11-22,-1-1 0,1 0 1,0 0-1,1 1 0,-1-1 1,1 0-1,0 0 0,0 0 1,0 0-1,1 0 0,0 0 1,0 0-1,0 1 0,0-1 1,1 0-1,0 1 0,3-8 1,5-4-2,-1 1 1,2 0 0,0 0-1,1 2 1,14-14 0,74-60-57,-40 37 848,15-19-334,-48 41-262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66 16700,'-14'-7'418,"-1"1"0,0 0 0,0 0 0,-1 2 0,0 0 0,-16-2 0,25 5-314,0 1 0,0 0 0,0 0 0,-1 1 0,1 0 0,0 0 0,0 1 0,0 0 0,0 0 0,1 1 0,-1-1 0,0 1 0,1 1 0,0-1 0,-11 9 0,10-6-76,-1 1 0,1 0 0,0 0 0,1 1 0,0 0 0,0 0 0,0 0 0,1 1 0,1 0 0,-5 9 0,6-11-28,1 1 0,-1-1 0,2 0 0,-1 1 0,1 0 0,0-1 0,0 1 0,1 0 0,0-1 0,0 1 0,1 0 0,0 0 0,3 10 0,-3-15 1,0 0 0,0 0 0,0 0 1,1 0-1,-1 0 0,1-1 0,0 1 0,-1 0 1,2-1-1,-1 1 0,0-1 0,0 0 0,1 1 0,-1-1 1,1 0-1,0-1 0,2 3 0,0-2 1,0 0 1,0-1-1,-1 1 0,1-1 1,0 0-1,0 0 0,0-1 0,1 1 1,-1-1-1,5-1 0,5 0 1,-1-2 0,1 1-1,-1-2 1,0 0 0,0-1 0,21-10-1,-10 2-12,-1-2 1,0 0-1,-1-2 0,-1 0 0,0-1 0,-1-2 1,-2 0-1,0-1 0,-1-1 0,24-38 0,-39 56-8,-1 0 0,0 1 0,0-2-1,0 1 1,0 0 0,-1 0 0,0 0-1,0-1 1,0 1 0,0-1 0,-1-5 0,-3 8-67,-2 6 47,-5 11-5,-1 9 43,0 1-1,2 0 0,-9 38 1,14-47 47,1 1 0,1-1 1,0 0-1,1 1 1,1-1-1,3 32 1,-3-45-44,0-1 1,1 0 0,-1 1-1,1-1 1,0 0 0,-1 1 0,1-1-1,0 0 1,0 0 0,1 0-1,-1 0 1,0 0 0,1 0 0,-1 0-1,1 0 1,0 0 0,-1-1-1,1 1 1,0-1 0,0 1 0,0-1-1,0 0 1,0 0 0,0 0-1,1 0 1,-1 0 0,0 0 0,1 0-1,-1-1 1,0 0 0,1 1-1,-1-1 1,5 0 0,-3 0-20,1-1 0,0 0 0,0 0 0,-1 0 0,1-1 0,0 1 0,-1-1 0,1 0 0,-1 0 0,0-1 0,0 1 0,0-1 0,0 0 0,0 0 0,-1-1 0,4-3 0,17-29-66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17332,'1'-4'1240,"-1"17"-1008,-3 7-56,3 13 480,2 9-232,4 16-64,-2 14-24,6 5 57,0 1-41,4 1-16,5-2-56,2-8-224,-1-6-200,3-20 1480,0-12-1240,0-13 32,-8-11 48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14739,'-7'2'499,"1"-1"-1,0 1 1,1 1-1,-1 0 1,0-1-1,1 2 1,-1-1-1,1 0 1,0 1-1,-8 8 1,-6 7 209,-20 25 0,28-30-681,-1-1 27,1 1 0,0 0-1,1 1 1,0 0 0,-13 31 0,22-45-60,1 0 1,0 0-1,-1 0 0,1 0 1,0 0-1,0 0 1,0 0-1,-1 0 0,1 0 1,0 0-1,1 0 1,-1 0-1,0 0 1,0 0-1,0 0 0,0-1 1,1 1-1,-1 0 1,1 0-1,-1 0 0,0 0 1,1 0-1,0 0 1,-1 0-1,1-1 1,-1 1-1,1 0 0,0 0 1,0-1-1,-1 1 1,1-1-1,0 1 0,0 0 1,0-1-1,0 0 1,0 1-1,0-1 1,-1 1-1,1-1 0,0 0 1,0 0-1,0 0 1,0 1-1,2-1 1,6 1-118,1 0 0,0-1 0,18-1 0,-10 1-56,46-1-411,57 3-424,-107-1 896,0 1 0,0 0 0,-1 1 0,0 1-1,1 0 1,17 8 0,-28-10 121,1 0-1,0 0 1,0 0 0,-1 1 0,1-1 0,-1 1-1,0 0 1,0 0 0,0 0 0,0 0-1,-1 1 1,4 3 0,-5-4 29,0-1 0,0 0 0,0 1 0,-1-1 0,1 1 0,-1-1 0,1 1 0,-1-1 0,0 1 0,0-1 0,0 1 0,0-1 0,0 1 0,-1 0 0,1-1 0,-1 1 0,0-1 0,0 0 0,0 1 0,0-1 0,-2 4 0,-2 2 109,-1 1 0,0-2-1,-1 1 1,0 0 0,0-1 0,-1-1-1,0 1 1,0-1 0,0-1 0,-1 1 0,-17 7-1,0-1 203,-1-2 0,-55 15 0,76-24-312,-59 12-404,60-13 328,-1 1 0,1-1-1,0 0 1,0 0 0,0 0-1,0-1 1,0 0 0,0 0 0,0 0-1,-7-3 1,2-3-181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64 289 13315,'3'3'157,"0"1"0,0-1-1,0 0 1,0 0 0,1 0 0,-1 0 0,1 0 0,0-1 0,-1 0 0,1 0 0,0 0-1,0 0 1,1 0 0,-1-1 0,0 0 0,0 0 0,1 0 0,-1 0 0,1-1-1,-1 1 1,1-1 0,-1-1 0,1 1 0,-1 0 0,0-1 0,1 0 0,5-2-1,3-1 19,-1 0 1,0-1-1,-1 0 0,1-1 0,-1 0 0,0-1 0,-1 0 0,16-14 0,-16 11-68,0 0 0,-1-1 1,0 0-1,0-1 0,-1 0 1,13-25-1,-19 32-95,1 0 1,-1 0-1,0 0 1,-1 0-1,1 0 0,-1-1 1,0 1-1,0-1 1,0 1-1,-1 0 0,0-1 1,0 1-1,0-1 1,-1 1-1,0-1 1,0 1-1,0 0 0,-1 0 1,0-1-1,0 1 1,-3-6-1,3 8-21,-1 0-1,1 1 1,-1-1-1,0 0 1,0 1-1,0-1 1,0 1-1,0 0 1,0 0-1,-1 0 1,1 1 0,-1-1-1,1 1 1,-1 0-1,0 0 1,1 0-1,-1 0 1,0 1-1,0-1 1,1 1-1,-1 0 1,0 0-1,0 1 1,-4 0 0,-3 0-27,0 2 1,0-1 0,1 1-1,-1 1 1,1 0 0,0 0 0,-13 8-1,7-1-20,0 0 0,0 0 0,1 2 0,1 0 0,0 1 0,-23 29 0,29-33 38,1 0 0,0 1-1,1-1 1,1 1-1,-1 1 1,2-1-1,0 1 1,0-1-1,1 1 1,0 0-1,-2 24 1,5-32 19,0 1 0,0 0 0,0-1 0,1 1 0,-1 0 0,1-1 0,0 1 0,1-1 0,-1 1 0,1-1 0,0 0 0,0 0 0,0 0 0,0 0 0,1 0 0,0 0 0,0 0 0,0-1 0,0 1 0,0-1 1,1 0-1,-1 0 0,1 0 0,0-1 0,0 1 0,0-1 0,0 0 0,0 0 0,1 0 0,5 1 0,3 0 6,0 0 1,0-1 0,0-1-1,1 0 1,-1-1-1,0 0 1,0-1 0,0-1-1,22-5 1,6-4-32,-1-2 0,0-2 0,-1-1 0,-1-2 0,59-39 0,-42 20-230,-2-2-1,92-90 1,-174 205 1045,21-56-378,-8 36 1,15-50-325,0-1 0,0 1 1,0 0-1,1 0 0,0 0 0,0 0 0,1 0 1,-1 0-1,1 0 0,1-1 0,1 8 0,-2-11-64,0-1-1,0 1 0,-1-1 0,1 1 1,1 0-1,-1-1 0,0 0 0,0 1 1,0-1-1,1 0 0,-1 0 0,1 1 0,-1-1 1,1 0-1,-1 0 0,1-1 0,0 1 1,-1 0-1,1-1 0,0 1 0,0-1 0,0 1 1,-1-1-1,1 0 0,0 1 0,0-1 1,0 0-1,0-1 0,-1 1 0,1 0 0,4-1 1,2-1 10,1-1 1,-1 0-1,1 0 1,-1 0-1,11-7 1,7-6-189,35-28 1,11-7-598,-69 49 699,-1 0-1,1 0 1,0 1 0,0-1 0,1 1-1,-1 0 1,0 0 0,0 0 0,1 0 0,-1 1-1,0-1 1,4 1 0,-5 0 40,-1 1-1,1-1 1,-1 0 0,0 1-1,1 0 1,-1-1 0,0 1-1,0 0 1,1-1 0,-1 1-1,0 0 1,0 0 0,0 0-1,0 0 1,0 0 0,0 0-1,0 1 1,0-1 0,-1 0-1,1 0 1,0 1 0,-1-1 0,1 0-1,-1 1 1,1-1 0,-1 0-1,0 1 1,1-1 0,-1 2-1,1 7 68,0 0 0,0 0 0,-1 11-1,0-13 96,-1 0 0,2-1 0,-1 1 0,1 0 0,1-1 1,1 10-1,-2-17-132,-1 1 0,0-1 0,0 1 0,0-1 1,1 1-1,-1-1 0,0 1 0,0-1 0,1 0 1,-1 1-1,0-1 0,1 1 0,-1-1 0,0 0 1,1 1-1,-1-1 0,1 0 0,-1 0 0,1 1 1,-1-1-1,0 0 0,1 0 0,-1 0 0,1 1 1,-1-1-1,1 0 0,-1 0 0,1 0 0,-1 0 1,1 0-1,-1 0 0,1 0 0,-1 0 0,1 0 1,-1 0-1,1-1 0,-1 1 0,1 0 0,-1 0 1,1 0-1,-1 0 0,1-1 0,-1 1 0,1 0 1,-1-1-1,1 1 0,23-21 355,-20 18-312,45-48 277,-25 25-526,0 2 0,2 1 0,36-27 0,-58 48 113,0-1 1,0 1-1,0 0 1,0 0-1,0 0 0,0 1 1,0 0-1,1-1 1,-1 1-1,0 1 0,1-1 1,-1 1-1,8 0 1,-9 0 39,-1 1 0,0-1 0,0 1 0,0 0 0,0 0 0,0 0 0,0 0 0,0 0 1,0 0-1,0 1 0,0-1 0,-1 1 0,1-1 0,0 1 0,-1-1 0,1 1 0,-1 0 1,0 0-1,0 0 0,0 0 0,0 0 0,0 0 0,0 0 0,0 0 0,0 0 1,-1 1-1,1-1 0,-1 0 0,0 3 0,1 1 62,0 1 0,0 0 0,-1 0 0,0 0 0,0 0-1,-1 0 1,0 0 0,0 0 0,-1-1 0,0 1 0,0 0 0,0-1 0,-5 10 0,6-16-34,1 1 0,0-1 1,-1 1-1,1-1 0,0 0 0,-1 1 1,1-1-1,-1 1 0,1-1 0,-1 0 1,1 1-1,-1-1 0,1 0 1,-1 0-1,1 1 0,-1-1 0,1 0 1,-1 0-1,1 0 0,-1 0 0,1 0 1,-1 0-1,0 0 0,1 0 0,-1 0 1,1 0-1,-1 0 0,1 0 1,-1 0-1,1 0 0,-1 0 0,0 0 1,1-1-1,-1 1 0,1 0 0,-1 0 1,1-1-1,-1 1 0,1 0 1,0-1-1,-2 0 0,-15-19 44,15 16-59,-19-26-33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16147,'-7'12'1649,"3"-1"-1273,4-2-664,4-9 2272,3-3-1576,5-16-512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35 16371,'0'-1'67,"0"0"0,1 0 0,-1 0 0,0 1 0,0-1 0,0 0 0,0 0 0,0 0 0,0 1 0,0-1 0,0 0 0,0 0 0,0 0 0,-1 1 0,1-1 0,0 0 0,-1 0 0,1 0 0,0 1 0,-1-1 0,1 0 0,-1 1 0,1-1 0,-1 0 0,-1-1-10,1 1 0,-1 0 0,0 0 0,1 0 0,-1 0-1,0 0 1,0 0 0,0 1 0,1-1 0,-3 0 0,-3 0 102,1 0-1,-1 0 1,1 1 0,-1-1-1,-12 2 1,6 2-71,0 0 0,0 1 0,0 0 0,0 1 0,0 0 0,1 1 0,0 1 0,0 0 0,1 0 0,0 1 0,0 0-1,-17 19 1,20-19-40,-1 1 0,2 0 0,-1 1 0,2 0-1,-1 0 1,1 0 0,1 1 0,-1 0 0,2 0 0,0 0-1,0 1 1,1-1 0,0 1 0,-1 20 0,4-28-50,0 0 1,0 1 0,0-1 0,1 0 0,0 1 0,0-1 0,0 0 0,0 0-1,4 7 1,-4-8-1,0-1 0,1 0-1,-1 0 1,1 0-1,-1-1 1,1 1 0,0 0-1,-1 0 1,1-1 0,0 0-1,0 1 1,1-1-1,-1 0 1,0 0 0,0 0-1,0 0 1,1 0 0,-1 0-1,4 0 1,3 0-26,-1-1 0,1 0-1,0 0 1,-1-1 0,1 0 0,0-1 0,-1 0 0,1 0 0,-1-1-1,0 1 1,12-7 0,13-8-221,39-26 0,-70 42 237,89-65-519,8-4-253,-99 69 777,1 1 0,-1-1 1,1 1-1,-1 0 1,1-1-1,-1 1 0,1 0 1,-1-1-1,1 1 0,0 0 1,-1 0-1,1-1 0,0 1 1,-1 0-1,1 0 0,0 0 1,-1 0-1,1 0 0,0 0 1,-1 0-1,1 0 0,0 0 1,-1 0-1,1 1 1,0-1-1,-1 0 0,1 0 1,-1 1-1,1-1 0,0 0 1,-1 1-1,1-1 0,-1 0 1,1 1-1,-1-1 0,1 1 1,-1-1-1,1 1 0,-1-1 1,0 1-1,1-1 0,-1 1 1,0 0-1,1-1 1,-1 1-1,0-1 0,0 1 1,0 0-1,1-1 0,-1 1 1,0 0-1,0-1 0,0 1 1,0 0-1,1 8 34,-1-1-1,0 0 1,-1 15 0,0-10 9,0 5 32,3 64 293,-2-74-289,1 0-1,0 0 0,1 0 0,0-1 0,0 1 0,1-1 0,7 15 0,-9-20-48,1 0 1,-1 1-1,1-1 1,0 0 0,0-1-1,0 1 1,0 0 0,0 0-1,0-1 1,0 1-1,1-1 1,-1 0 0,0 0-1,1 0 1,-1 0 0,1 0-1,0 0 1,-1-1-1,1 1 1,0-1 0,-1 0-1,1 0 1,0 0 0,-1 0-1,1 0 1,0 0-1,-1-1 1,1 1 0,2-2-1,8-2 41,-1 0-1,0-1 0,-1 0 1,21-12-1,127-94-279,-22 13-1162,-129 93 1247,-4 2 45,0 0 0,0 1-1,0-1 1,0 1 0,1 0-1,-1 0 1,0 0 0,1 1-1,-1 0 1,1 0 0,8-1 0,-12 2 65,0 0 1,0 1-1,0-1 1,0 0-1,0 1 1,0-1-1,0 1 1,0 0-1,-1-1 1,1 1-1,0 0 1,0-1-1,0 1 1,-1 0-1,1 0 1,0 0-1,-1-1 1,1 1-1,-1 0 1,1 0-1,-1 0 1,0 0-1,1 0 1,-1 0-1,0 0 1,1 0-1,-1 0 1,0 0-1,0 1 1,0-1 0,0 0-1,0 0 1,0 0-1,-1 1 1,-4 46 169,4-38-3,0-2-119,0-3 174,0 1 1,0 0 0,1 0 0,0-1-1,1 12 1,-1-17-178,0 0 0,0 1 0,0-1-1,0 1 1,0-1 0,0 0 0,1 1-1,-1-1 1,0 1 0,0-1 0,0 0 0,1 1-1,-1-1 1,0 0 0,1 0 0,-1 1-1,0-1 1,1 0 0,-1 0 0,0 1-1,1-1 1,-1 0 0,0 0 0,1 0 0,-1 1-1,0-1 1,1 0 0,-1 0 0,1 0-1,-1 0 1,1 0 0,-1 0 0,2 0 18,0-1 1,0 0-1,0 1 1,0-1 0,0 0-1,0 0 1,-1 0-1,1 0 1,0 0 0,-1-1-1,3-1 1,15-15 210,21-25 1,-27 27-305,1 1 1,1 1 0,27-22-1,-40 35 30,0 0-1,0 0 0,0 0 1,0-1-1,0 2 1,0-1-1,0 0 1,0 0-1,1 1 1,-1-1-1,5 0 1,-6 2 9,0-1 0,0 0 0,0 0 0,0 1 0,1-1 0,-1 0 1,0 1-1,0-1 0,0 1 0,0 0 0,0-1 0,0 1 0,0 0 1,-1 0-1,1-1 0,0 1 0,0 0 0,0 0 0,-1 0 0,1 0 0,-1 0 1,1 0-1,0 0 0,-1 0 0,0 0 0,1 2 0,2 7-40,-1 0-1,0 0 1,-1 0 0,0 0-1,0 0 1,-2 17-1,1-13-78,0-1-1,3 25 1,-3-38 112,0 1-1,0-1 1,0 1 0,0-1 0,0 1 0,0-1 0,1 1-1,-1-1 1,0 1 0,0-1 0,0 1 0,1-1-1,-1 0 1,0 1 0,0-1 0,1 1 0,-1-1-1,0 0 1,1 1 0,-1-1 0,1 1 0,7-5-274,5-19 59,-13 23 233,17-35-223,1-5-105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182 285 16556,'-14'14'644,"-83"89"1551,88-92-1854,0 1 0,0 1 0,1 0-1,0 0 1,1 1 0,-9 26 0,15-38-281,0 1 1,1-1 0,-1 1 0,1-1-1,-1 1 1,1-1 0,0 1-1,0-1 1,0 1 0,0 0 0,1-1-1,0 5 1,-1-6-38,1 0-1,-1 0 1,1 0-1,0-1 1,-1 1 0,1 0-1,0 0 1,-1 0-1,1 0 1,0 0 0,0-1-1,0 1 1,0 0-1,-1-1 1,1 1 0,0-1-1,0 1 1,0-1-1,0 1 1,3-1 0,0 1-9,1-1 0,0 0 0,0 0 0,0 0 1,-1-1-1,1 1 0,0-1 0,-1-1 0,1 1 0,0-1 1,-1 1-1,6-4 0,20-10-155,-1-2 0,-1-1 1,0-1-1,-2-1 0,27-26 0,-21 15-135,-1-2-1,-1-2 1,31-46-1,1-24-148,-54 89 406,0-1-1,-1 0 1,-1-1 0,5-24-1,-11 41 30,1-1 0,-1 1 0,0-1 0,1 1 0,-1-1 0,0 1 0,0-1 0,0 1 0,0-1 0,0 1 0,-1 0 0,1-1 0,0 1 0,-1-1 0,0-1 0,0 2-2,1 1 0,-1 0 1,1-1-1,0 1 0,-1 0 1,1 0-1,-1 0 0,1 0 1,-1-1-1,1 1 0,-1 0 1,1 0-1,0 0 0,-1 0 0,1 0 1,-1 0-1,1 0 0,-1 0 1,1 0-1,-1 0 0,1 0 1,-1 1-1,1-1 0,-1 0 1,1 0-1,-1 0 0,1 1 1,0-1-1,-1 0 0,0 1 0,-3 2 44,0 0-1,-1 0 0,1 1 0,0-1 1,1 1-1,-1 0 0,-3 6 0,-14 20 113,2 2 0,1 0 0,-16 40 0,27-55-110,1 0 1,1 1-1,0 0 0,1 0 0,1 0 1,1 1-1,0-1 0,2 26 1,0-41-61,0 0 1,0 0-1,1 0 1,0 1 0,-1-1-1,1 0 1,0 0 0,1 0-1,-1 0 1,0-1 0,1 1-1,0 0 1,-1 0 0,1-1-1,0 1 1,1-1 0,-1 0-1,0 1 1,4 1 0,-2-1-59,0-1 1,0 0-1,1 0 1,-1-1 0,1 1-1,-1-1 1,1 0 0,0 0-1,-1-1 1,1 1 0,9-1-1,1-1-198,-1-1-1,1-1 0,0 0 1,-1 0-1,1-2 0,-1 0 1,19-9-1,-19 7 316,0-1 1,-1-1 0,18-14-1,-27 20-1,0 0 0,0-1-1,0 1 1,-1-1 0,0 0 0,1 0 0,-2-1-1,1 1 1,0 0 0,-1-1 0,0 0-1,0 0 1,0 1 0,1-7 0,-3 10-51,0 0 1,0 0-1,0 0 1,0 0-1,0 0 1,0 0-1,0 1 1,0-1-1,0 0 1,-1 0-1,1 0 1,0 0-1,0 0 1,-1 1-1,1-1 0,-1 0 1,1 0-1,-1 0 1,1 1-1,-1-1 1,1 0-1,-1 1 1,0-1-1,1 1 1,-1-1-1,0 1 1,0-1-1,1 1 1,-1-1-1,0 1 1,0-1-1,0 1 1,0 0-1,0 0 1,1-1-1,-1 1 1,0 0-1,0 0 1,0 0-1,-1 0 1,-2 0 1,0 0 0,0 0 0,0 0 1,0 1-1,-1 0 0,1 0 0,-7 2 0,0 2 21,1 0-1,0 0 1,1 1-1,-1 1 1,1 0-1,0 0 1,1 0-1,-14 17 1,17-19-2,1 0 0,-1 1 0,1 0 1,1 0-1,-1 0 0,1 0 0,0 0 0,0 1 1,1 0-1,0-1 0,0 1 0,0 0 1,1 0-1,0 0 0,0 10 0,2-15-14,-1 0-1,0 0 1,0 0 0,1 0-1,0 0 1,-1 0-1,1 0 1,0 0 0,0 0-1,0 0 1,0-1-1,0 1 1,0 0 0,0 0-1,1-1 1,-1 1-1,1-1 1,-1 1 0,1-1-1,-1 0 1,1 0-1,0 0 1,0 0 0,0 0-1,-1 0 1,1 0-1,0 0 1,0-1 0,0 1-1,0-1 1,0 1-1,1-1 1,1 0 0,6 0 1,0 0 0,0 0 0,0-1 0,-1 0 0,20-5 1,17-9-305,74-32 1,-82 30-125,0 1 0,1 3 0,44-10 0,-80 22 379,1 0 0,0 1 0,0-1 0,-1 1 0,1 0-1,0 0 1,0 1 0,-1-1 0,1 1 0,0-1 0,-1 1 0,1 0 0,6 4-1,-8-4 71,0 0 0,-1 0-1,1 1 1,0-1 0,-1 1-1,0-1 1,1 1-1,-1 0 1,0 0 0,0-1-1,1 1 1,-1 0-1,-1 0 1,1 0 0,0 0-1,0 0 1,-1 0 0,1 0-1,-1 1 1,0-1-1,0 0 1,0 0 0,0 0-1,0 3 1,0-3 52,0 1 76,0 0 1,0 0-1,0-1 1,-1 1-1,1 0 0,-1 0 1,1-1-1,-1 1 1,0 0-1,0-1 1,-2 4-1,1-30 1238,0-19-1232,-11-65 1,7 68-743,6 39 492,-1-1 0,1 1 0,0 0 1,0 0-1,0 0 0,0-1 0,0 1 0,0 0 1,0 0-1,0-1 0,0 1 0,1 0 0,-1 0 1,0 0-1,1 0 0,-1-1 0,1 1 0,0 0 1,-1 0-1,1 0 0,0 0 0,0 0 0,-1 0 1,2 0-1,1-1-80,1 0-1,-1 1 1,0-1 0,1 1 0,-1 0-1,1 0 1,3 0 0,-5 0 180,23-4-606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15411,'10'6'272,"0"1"0,0-2 0,1 0 0,0 0 0,0-1 0,0 0 0,1-1 0,-1 0 0,1-1 0,-1 0 0,1-1 0,0 0 0,0-1 0,0 0 0,19-4 0,-15 2-173,-1-2 0,1 1-1,-1-2 1,0 0 0,-1-1-1,1-1 1,-1 0 0,0 0-1,-1-2 1,0 0-1,15-13 1,-22 17-65,-1-1 0,1 0 0,-1 0 0,0 0 0,7-12 1,-12 17-32,1 0 0,0 0 1,-1 0-1,1 0 0,0 0 1,-1-1-1,1 1 0,-1 0 0,0 0 1,1-1-1,-1 1 0,0 0 1,0 0-1,0-1 0,0 1 1,0 0-1,0-1 0,0 1 1,0 0-1,-1 0 0,1-1 1,0 1-1,-1 0 0,1 0 1,-1-1-1,1 1 0,-1 0 1,0 0-1,0 0 0,1 0 1,-1 0-1,0 0 0,0 0 1,0 0-1,0 0 0,0 1 1,0-1-1,0 0 0,0 1 1,0-1-1,-3-1 0,-3 0 0,1 0 0,-1 1 0,0 0 0,0 0 0,0 0 0,1 1 0,-1 0 0,0 0 0,0 1-1,0-1 1,0 2 0,0-1 0,-8 4 0,-3 0-10,1 2-1,0 0 0,-30 18 1,36-18 11,0 0 0,1 0 0,-15 14 0,23-18-1,-1 0 0,1-1 0,0 1 0,0 0 0,0 0 0,0 1 0,-3 5 0,5-8 0,0 1 0,-1-1 1,1 1-1,0-1 0,-1 1 0,1-1 0,0 1 0,0-1 0,0 1 1,0-1-1,1 1 0,-1-1 0,0 1 0,1-1 0,-1 1 0,1-1 1,-1 1-1,2 2 0,0-2 2,-1 0-1,1-1 1,0 1-1,0 0 1,0 0 0,0-1-1,0 1 1,0-1 0,0 0-1,0 0 1,0 0 0,1 0-1,-1 0 1,0 0 0,1 0-1,-1-1 1,1 1 0,2-1-1,7 1 11,0 0 0,18-1 0,-26-1-15,155-16-210,-22 1-243,-112 14 300,0 2 1,1 0-1,32 6 1,-48-4 116,-1 0 0,1 0 0,-1 1 0,1 1 0,-1-1 0,0 2 0,-1-1 0,1 1 0,-1 0 0,13 11 0,-17-13 86,-1 0 1,0 1-1,0-1 0,0 0 0,0 1 0,0 0 0,-1 0 1,0 0-1,0 0 0,0 0 0,0 0 0,-1 0 0,1 0 1,-1 1-1,0-1 0,-1 1 0,1-1 0,-1 1 0,1-1 1,-2 1-1,1-1 0,0 1 0,-1-1 0,-2 9 1,3-11 47,-1 1 1,0-1 0,0 0 0,1 0 0,-1 0 0,-1 0 0,1 0-1,0-1 1,0 1 0,-1 0 0,-2 2 0,3-3-63,1-1-1,-1 0 1,1 1 0,-1-1 0,0 0-1,1 0 1,-1 0 0,0 1 0,1-1 0,-1 0-1,0 0 1,1 0 0,-1 0 0,0 0-1,1 0 1,-1-1 0,0 1 0,1 0-1,-1 0 1,0 0 0,1-1 0,-1 1 0,0 0-1,1 0 1,-1-1 0,1 1 0,-1-1-1,1 1 1,-1-1 0,1 1 0,-1 0-1,1-1 1,-1 0 0,1 1 0,0-1-1,-1 1 1,1-1 0,0 1 0,-1-1 0,1 0-1,0 0 1,-10-18 247,1 0-1,0-1 0,-8-33 1,-3-5-326,5 23-71,9 21-20,0-1 0,0 1 0,-5-28-1,10 40 117,1 1 0,0 0 0,0 0 0,0 0-1,0 0 1,0 0 0,0 0 0,0 0 0,0 0 0,0 0 0,1 0 0,-1-1-1,0 1 1,1 0 0,-1 0 0,1 0 0,-1 1 0,1-1 0,0 0-1,-1 0 1,1 0 0,0 0 0,-1 0 0,1 1 0,0-1 0,0 0-1,0 1 1,0-1 0,0 0 0,0 1 0,0-1 0,1 1 0,3-2-55,1 0 1,0 1 0,-1 0-1,1 1 1,7-1 0,-1 0-56,69-5-717,85-9-1001,-129 9 1454,-1-1 1,54-17 0,-19-7-161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16452,'-7'17'1560,"0"19"-984,0 7-248,-2 4 1913,2 7-1777,4 9-280,0 8 32,3-1-96,2-1-168,2 1-680,-1-3-1649,4 1 2065,2-7-320,-2-8-216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16075,'-9'41'2097,"4"-8"-1505,3-11-560,2-3 1544,6-7-1344,3-12-192,1-19-160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3:2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3702 398 9770,'-18'-17'665,"0"1"0,0 0 0,-2 1 0,0 1 0,-22-11 0,5 6-673,0 2-1,-1 1 1,-1 2-1,-43-9 1,27 7-28,-157-43-88,-322-49 1,404 95 140,-1 5 1,0 6 0,0 6-1,-215 34 1,262-22 6,0 3 0,-124 46-1,-148 92 17,275-115-53,1 3-1,-80 63 1,107-68-3,2 3 0,2 2 0,-70 84 0,-97 166-74,196-263 74,3 1 0,0 0 0,2 2 0,-15 53 0,24-66 1,0-1 0,2 1 0,1 0 0,1 0 0,1 0 0,0 0-1,2 0 1,7 42 0,-5-50-1,1-1 0,1 0 1,0 1-1,1-2 0,1 1 0,0-1 0,0 0 0,1 0 1,1-1-1,0 0 0,0-1 0,16 14 0,12 6-63,1-1 0,55 31 0,-75-49 51,386 204-331,-400-212 356,148 68-794,2-6 0,194 53-1,-252-95 243,1-4 0,0-4 0,133 3 0,296-23 428,-75-3 897,-337 12-325,218 35 1,15 50 219,-111-25-257,-180-51-294,1-3 1,0-2-1,0-3 0,104-3 0,-113-6-55,0-2 1,-1-2-1,1-2 1,-2-2-1,0-2 1,50-22-1,-42 10-40,-1-2-1,-1-3 0,-2-2 1,-1-2-1,53-49 1,-18 5 18,128-158 0,-181 199-8,-2-2 0,-1-1 0,32-65-1,-50 85 32,-1 0-1,-1 0 0,-2 0 0,0-1 0,-1-1 1,-1 1-1,-1 0 0,0-1 0,-3-41 0,-2 38-32,-2 1-1,0-1 1,-2 1-1,-1 0 1,0 1-1,-2 0 1,-1 0 0,-1 1-1,-1 0 1,-1 1-1,-1 0 1,0 1-1,-2 1 1,-1 0-1,0 1 1,-1 1-1,-1 0 1,-25-16-1,0 3-21,-1 2 0,-1 2 0,-98-41-1,-160-38 69,287 101-67,-914-221-1401,781 199 1117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15675,'20'-17'1217,"19"-12"-921,8-2-104,16-14 320,15-13-176,5-10-72,1 0-88,-3 0-224,-5 4-104,-18 12-408,-10 6 872,-23 18-392,-5 9-64,-18 18 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2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106 339 13843,'-90'29'1312,"75"-23"-1167,15-6-140,0 0-1,0 0 1,0 0-1,0 0 1,0 0-1,0 0 1,0 0-1,0 0 1,0 0-1,0 0 1,1 0-1,-1 0 1,0 0-1,0 0 0,0 0 1,0 0-1,0 0 1,0 0-1,0 0 1,0 0-1,0 0 1,0 0-1,0 0 1,0 0-1,0 0 1,0 0-1,1 0 1,-1 0-1,0 0 1,0 0-1,0 0 1,0 1-1,0-1 1,0 0-1,0 0 1,0 0-1,0 0 0,0 0 1,0 0-1,0 0 1,0 0-1,0 0 1,0 0-1,0 0 1,0 0-1,0 1 1,0-1-1,0 0 1,0 0-1,0 0 1,0 0-1,0 0 1,0 0-1,0 0 1,0 0-1,0 0 1,0 0-1,0 0 1,-1 0-1,1 0 0,0 1 1,0-1-1,0 0 1,0 0-1,0 0 1,0 0-1,33 2 470,-31-2-471,402-5 642,704-100 1,-683 39-58,532-70 999,323 78-2126,-1274 58 502,13 0-125,1 0 0,20-3 0,-23-3-187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15387,'6'-8'985,"-1"11"-412,1 19 56,-4 59-277,-9 94 0,-1 0-214,8-174-136,0 0 0,0 0 1,-1 0-1,1 0 0,0 0 0,0 1 1,0-1-1,1 0 0,-1 0 0,0 0 1,0 0-1,0 0 0,1 1 0,-1-1 1,1 0-1,-1 0 0,1 0 0,-1 0 1,1 0-1,0 0 0,-1 0 0,1-1 1,0 1-1,1 1 0,-1-2 0,1-1 0,0 0 0,-1 1 0,1-1 0,-1 0 0,1 0 0,-1 0 0,1 0 0,-1 0 0,1 0 0,-1 0 0,0 0 0,0 0 0,1-1 1,-1 1-1,0-1 0,0 1 0,0-2 0,78-104 40,-44 56-34,3 1 0,60-61 0,-93 106-13,1 0 0,-1 1 0,1-1 0,10-5 0,-15 10 5,0-1-1,-1 1 0,1-1 0,0 1 0,0 0 0,0-1 0,0 1 1,0 0-1,0-1 0,0 1 0,-1 0 0,1 0 0,0 0 0,0 0 1,0 0-1,0 0 0,0 0 0,0 0 0,0 0 0,0 1 0,0-1 1,0 0-1,0 0 0,0 1 0,-1-1 0,1 1 0,0-1 0,0 1 1,0-1-1,-1 1 0,1 0 0,0-1 0,0 1 0,-1 0 0,1-1 1,-1 1-1,1 0 0,-1 0 0,1 0 0,0 1 0,2 8-1,0 0 0,-1 1 0,0-1 0,-1 0 0,0 1 0,-1-1 0,0 13 0,-1-14 10,1 0-1,0-1 1,0 1-1,1 0 0,0 0 1,1 0-1,0 0 0,0-1 1,1 1-1,6 12 1,-9-20-5,0-1 1,1 1 0,-1 0-1,0-1 1,1 1 0,-1-1-1,1 1 1,-1-1 0,1 1-1,-1-1 1,1 1 0,-1-1-1,1 1 1,0-1 0,-1 0-1,1 1 1,0-1 0,-1 0-1,1 0 1,0 0 0,-1 1-1,1-1 1,0 0 0,-1 0-1,1 0 1,0 0 0,0 0 0,-1 0-1,1 0 1,1-1 0,0 1 3,0-1 0,-1 0 1,1 0-1,0 0 0,0-1 1,0 1-1,-1 0 0,1-1 1,-1 1-1,3-3 1,3-5 27,0-1 1,10-18-1,55-133 173,-63 143-207,-6 22 7,-2 11 12,-3 78 84,-1-48-10,3 1 0,1-1-1,15 90 1,-15-129-82,1 0 0,0 0-1,0 1 1,1-2 0,-1 1 0,1 0-1,0 0 1,1-1 0,6 8-1,-9-11-12,0-1 0,1 0-1,-1 0 1,1 0 0,-1 0-1,1 0 1,0 0 0,-1 0-1,1 0 1,0-1 0,0 1-1,-1-1 1,1 1 0,0-1-1,0 0 1,0 1 0,0-1-1,0 0 1,-1 0 0,1 0-1,0-1 1,0 1 0,0 0 0,0-1-1,-1 1 1,1-1 0,0 0-1,0 1 1,-1-1 0,1 0-1,0 0 1,-1 0 0,1 0-1,-1-1 1,3-1 0,4-5 191,0 1 1,-1-1 0,0 0-1,0 0 1,0-1 0,5-11-1,1-4-58,14-35-1,-2-6 111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18396,'-14'26'1648,"3"0"-1312,6-5-360,5 0 512,12-14-247,2-9-129,6-21-152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74 13355,'3'-4'299,"-1"1"-1,1-1 1,-1 1 0,0-1 0,1 0-1,-2 0 1,1 0 0,0 0 0,1-6-1,-3 9-224,0 0-1,0 0 1,0 0-1,0 0 1,0-1-1,0 1 1,0 0-1,-1 0 1,1 0-1,0 0 1,0 0-1,-1 0 1,1 0-1,-1 0 0,1 0 1,-1 0-1,1 0 1,-1 1-1,0-1 1,1 0-1,-1 0 1,0 0-1,0 1 1,0-1-1,1 0 1,-1 1-1,0-1 0,0 1 1,0-1-1,0 1 1,0-1-1,0 1 1,0 0-1,0-1 1,0 1-1,0 0 1,0 0-1,0 0 1,0 0-1,-1 0 1,1 0-1,-1 0 1,-5 0 3,0 0 0,1 0 1,-1 1-1,0 0 0,1 0 1,-1 1-1,1 0 1,-1 0-1,1 0 0,0 1 1,0-1-1,0 2 1,0-1-1,1 1 0,-1 0 1,1 0-1,0 0 1,0 1-1,0-1 0,1 1 1,0 1-1,0-1 1,0 0-1,-4 10 0,-1 0-72,2 0 0,0 0 0,1 1-1,1 0 1,1 0 0,0 1 0,0-1 0,0 26-1,3-26-22,0 0 0,2 1 0,0-1-1,1 0 1,0 0 0,1 0 0,10 28-1,-11-38-18,0-1 0,0 0 0,1 0 0,0 0 0,0 0-1,0 0 1,0-1 0,1 1 0,0-1 0,0 0 0,0 0-1,0 0 1,1-1 0,-1 0 0,1 0 0,0 0 0,0 0-1,0 0 1,0-1 0,1 0 0,-1 0 0,0-1 0,1 0-1,0 0 1,10 1 0,-4-2-91,-1-1-1,1 0 1,0-1-1,-1 0 1,1 0-1,-1-2 1,0 1 0,0-1-1,16-9 1,0-1-659,-1-2 1,39-30 0,-31 18 354,0-1 0,-2-2 0,36-45 1,9-27-531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104 199 13179,'-4'8'217,"-53"107"1268,48-93-1247,0 1-1,1 0 0,-5 27 0,12-45-166,0-1-1,0 1 0,1 0 1,0 0-1,0 0 1,0 0-1,0 0 1,1 0-1,0 0 1,0 0-1,0-1 1,2 6-1,-2-8-47,1 0 1,-1 1-1,1-1 0,-1 0 0,1 0 1,0 0-1,0 0 0,0 0 0,0 0 1,0-1-1,0 1 0,0-1 0,1 1 1,-1-1-1,1 0 0,-1 0 0,1 0 1,-1 0-1,1-1 0,-1 1 1,1 0-1,5-1 0,8 1-113,0-1 0,0-1-1,26-4 1,12-1-310,-52 5 381,0 1 1,0 0-1,0 0 1,0 0-1,0 1 1,0-1-1,0 0 1,0 1-1,0-1 1,-1 1-1,1 0 1,0-1-1,0 1 1,0 0-1,-1 0 1,1 1-1,0-1 1,-1 0-1,1 0 1,-1 1-1,1-1 1,-1 1-1,0-1 1,0 1-1,1-1 1,-1 1-1,0 0 1,-1 0-1,1 0 1,0-1-1,0 4 1,2 4 17,-2 1 0,1 0 0,-1-1 0,-1 1 0,0 12 1,1-1 47,-1-12-38,0-3 6,0-1 0,0 1 1,1 0-1,0 0 0,1 5 0,-2-10-18,1-1 0,-1 1 0,0 0 1,0-1-1,1 1 0,-1 0 0,0-1 0,1 1 0,-1 0 0,1-1 1,-1 1-1,1-1 0,-1 1 0,1-1 0,-1 1 0,1-1 0,0 0 1,-1 1-1,1-1 0,0 1 0,-1-1 0,1 0 0,0 0 0,-1 1 1,1-1-1,0 0 0,-1 0 0,1 0 0,0 0 0,0 0 0,-1 0 1,1 0-1,0 0 0,0 0 0,-1 0 0,1-1 0,0 1 0,-1 0 1,1 0-1,0-1 0,-1 1 0,1 0 0,0-1 0,-1 1 0,1 0 0,-1-1 1,2 0-1,8-6-117,0 0 0,0-1 0,0-1 0,-1 1 0,10-13 0,42-58-632,-39 48 438,39-53-744,85-158 1,-135 223 1156,-1 0 0,-2-1 1,0-1-1,-1 1 0,0-1 0,5-39 1,-12 29 595,0 31-676,0 0 0,-1-1 1,1 1-1,0 0 0,0-1 0,0 1 1,0 0-1,0 0 0,0-1 1,-1 1-1,1 0 0,0 0 1,0-1-1,0 1 0,-1 0 1,1 0-1,0 0 0,0-1 1,-1 1-1,1 0 0,0 0 1,-1 0-1,1 0 0,0 0 1,0-1-1,-1 1 0,1 0 1,0 0-1,-1 0 0,1 0 1,0 0-1,-1 0 0,1 0 1,0 0-1,-1 0 0,1 0 0,0 0 1,-1 0-1,1 1 0,0-1 1,0 0-1,-1 0 0,1 0 1,0 0-1,-1 0 0,1 1 1,0-1-1,0 0 0,-1 0 1,-12 13 554,5-1-369,1 0-1,0 1 1,1 0 0,0 0 0,1 1-1,1-1 1,0 1 0,-2 21-1,-1 13 142,-1 58 0,7-67-196,2 0 0,1 0 0,14 73 1,-11-91-121,1 0 0,1 0 0,0 0 0,2-1 0,0 0 1,2-1-1,0 0 0,21 27 0,-23-33-485,-22-23-240,7 5 669,-184-131-1569,51 40 3047,139 96-1445,-19-17 636,18 16-617,1 1 1,-1 0-1,1-1 1,0 1-1,-1 0 0,1 0 1,0-1-1,0 1 1,-1-1-1,1 1 0,0 0 1,0-1-1,0 1 1,-1-1-1,1 1 0,0 0 1,0-1-1,0 1 1,0-1-1,0 1 0,0-1 1,0 1-1,0-1 1,0 1-1,0 0 0,0-1 1,0 1-1,0-1 1,0 1-1,0-1 0,0 1 1,1-1-1,-1 1 1,0 0-1,0-1 0,0 1 1,1 0-1,-1-1 1,0 1-1,1 0 0,-1-1 1,0 1-1,1 0 1,-1-1-1,0 1 0,1 0 1,-1 0-1,1-1 1,-1 1-1,0 0 0,1 0 1,-1 0-1,1 0 1,-1 0-1,1-1 0,21-3 392,0 1-1,39-1 1,19-2-342,-77 5-76,36-4 27,52-15 0,-27-6-23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15099,'1'0'43,"-1"0"1,1 0-1,0 0 0,-1 0 0,1 0 0,0 0 1,-1 0-1,1 0 0,0 1 0,-1-1 0,1 0 1,0 0-1,-1 1 0,1-1 0,-1 0 0,1 1 1,-1-1-1,1 1 0,-1-1 0,1 1 1,-1-1-1,1 1 0,-1-1 0,1 1 0,-1-1 1,0 1-1,1-1 0,-1 1 0,0 0 0,0-1 1,1 1-1,-1 0 0,0-1 0,0 1 0,0 0 1,0 1-1,9 35 224,-7-25 14,22 123 1093,8 179-1,-22-192-667,-8-100-567,-2-14-82,0 0 0,0-1 0,1 1-1,0-1 1,1 1 0,0-1 0,0 0 0,0 1 0,6 11 0,-7-19-52,0 1-1,-1 0 0,1 0 1,0-1-1,0 1 1,0-1-1,-1 1 0,1 0 1,0-1-1,0 1 1,0-1-1,0 0 0,0 1 1,0-1-1,0 0 1,0 0-1,0 0 0,0 1 1,0-1-1,0 0 0,0 0 1,0-1-1,0 1 1,1 0-1,-1 0 0,0 0 1,0-1-1,0 1 1,1-1-1,25-14 1,-26 14-4,61-46-17,-39 28 14,43-26 0,-57 40-2,-1 1 0,1 0 0,1 0 0,-1 0 0,0 2 0,1-1 0,0 1 0,-1 0 0,12 0 0,-17 2 0,-1 0 0,1 0 1,-1 0-1,1 0 0,-1 1 1,1 0-1,-1-1 0,0 1 1,1 0-1,-1 1 0,0-1 1,0 1-1,0-1 0,0 1 1,0 0-1,0 0 0,0 0 1,0 0-1,-1 1 0,0-1 1,1 1-1,-1 0 0,0-1 1,0 1-1,3 6 0,-3-4-1,0 0 0,-1 0 1,1-1-1,-1 2 0,0-1 0,0 0 0,-1 0 0,0 0 0,0 0 0,0 0 0,0 0 0,-1 1 1,0-1-1,0 0 0,0 0 0,-4 9 0,-13 24 55,17-36-32,-1 0 0,1 0 0,0 0 0,-1 0 0,1 0 0,-1 0 0,1 0 1,-1-1-1,0 1 0,0-1 0,0 1 0,0-1 0,0 0 0,-4 2 0,6-3-14,-1 1 0,1-1 1,0 0-1,0 0 0,0 0 0,-1 0 0,1 0 0,0 0 0,0 0 0,-1 0 0,1 0 1,0 0-1,0 0 0,0 0 0,-1 0 0,1 0 0,0 0 0,0 0 0,-1 0 0,1 0 0,0 0 1,0 0-1,0-1 0,-1 1 0,1 0 0,0 0 0,0 0 0,0 0 0,0 0 0,-1 0 1,1-1-1,0 1 0,0 0 0,0 0 0,0 0 0,0-1 0,-1 1 0,1 0 0,0 0 0,0 0 1,0-1-1,0 1 0,0 0 0,0 0 0,0 0 0,0-1 0,0 1 0,0 0 0,0 0 1,0-1-1,0 1 0,0 0 0,0 0 0,0-1 0,0 1 0,0 0 0,0 0 0,8-15 133,-1 8-106,-1 0 0,2 1-1,-1 0 1,1 1 0,-1 0 0,2 0 0,-1 1-1,0-1 1,11-2 0,13-4-5,37-9 0,23 3-237,5-2-1133,-67 7 444,-29 11 862,0 0 0,0 1 0,0-1 1,0 0-1,0 0 0,0 0 0,0 0 1,0 0-1,0 0 0,0 0 0,-1 0 1,1 0-1,-1 0 0,1-1 0,0 1 1,-1 0-1,0 0 0,1-1 0,-1 1 1,0 0-1,0-3 0,-4-13-578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4 107 16235,'-4'0'1705,"6"-9"-1177,9-2-288,6-1 928,15 1-672,2-1-256,9-1-752,2 2 544,-1-2-144,-1-1-128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40 13187,'-16'-10'944,"10"5"-421,0 1 0,-1 0 0,0 0 0,0 1 0,-10-4 1,13 6-397,1 1 0,0-1 1,0 1-1,0 0 0,0 0 1,0 0-1,0 0 0,0 0 1,-1 1-1,1 0 0,0-1 1,0 1-1,0 0 0,1 0 1,-1 1-1,0-1 0,-4 3 1,-4 4 38,1 0 1,0 0 0,1 1 0,0 0 0,0 1 0,1-1 0,0 2-1,1-1 1,-11 21 0,11-18-144,1 0 0,1 0 0,0 1 0,0 0 0,1 0 0,1 0 0,0 0 0,0 21 0,2-31-23,1-1 0,1 0 0,-1 1 0,0-1 0,1 0 0,-1 1 0,1-1 0,0 0 0,0 1 0,1-1 0,-1 0 0,0 0 0,1 0 0,0 0 0,0-1 0,0 1 0,3 3 0,-3-4 0,0 0 0,1-1 0,0 1 0,-1 0-1,1-1 1,0 0 0,0 0 0,0 0 0,0 0-1,0 0 1,0 0 0,0-1 0,0 1 0,0-1 0,0 0-1,0 0 1,0 0 0,6-1 0,3-2 1,0 0-1,0 0 1,0-2 0,0 1 0,-1-1-1,0-1 1,0 0 0,0-1 0,-1 0-1,0 0 1,16-15 0,-3-1 2,0-2-1,-1 0 1,22-33 0,-1-11-10,-43 69 6,0 0 0,0-1-1,0 1 1,0 0-1,1-1 1,-1 1 0,0-1-1,0 1 1,0 0 0,1-1-1,-1 1 1,0 0 0,0 0-1,1-1 1,-1 1 0,0 0-1,1-1 1,-1 1-1,0 0 1,1 0 0,-1 0-1,0 0 1,1-1 0,-1 1-1,0 0 1,1 0 0,-1 0-1,1 0 1,-1 0 0,0 0-1,1 0 1,1 13-29,-7 31-7,4-36 29,-1 11 1,-3 10-5,2 0 0,0 1 0,4 51 0,-1-79 15,1 0 0,-1 1 0,0-1 0,1 0 0,-1 1-1,1-1 1,0 0 0,0 0 0,0 1 0,0-1 0,0 0 0,1 0 0,-1 0 0,3 3 0,-2-4 2,-1 0-1,1 0 1,0 0 0,0 0 0,0-1-1,-1 1 1,1 0 0,0-1 0,0 0-1,0 1 1,0-1 0,0 0-1,0 0 1,0 0 0,0 0 0,0 0-1,0 0 1,0-1 0,2 0 0,9-2 16,0 0 1,0-1 0,-1-1 0,1 0 0,14-9-1,57-39 79,-67 40-103,1 1-1,0 1 1,1 0 0,0 2-1,1 0 1,35-11-1,-52 19-4,0 1 1,-1-1-1,1 1 0,0-1 0,0 1 0,0 0 0,-1 0 1,1 1-1,0-1 0,4 2 0,-5-2 3,-1 1 0,0 0 1,0-1-1,0 1 0,1 0 0,-1 0 0,0 0 0,0 0 0,0 0 1,0 0-1,-1 0 0,1 0 0,0 0 0,0 0 0,-1 0 0,1 1 1,-1-1-1,1 0 0,-1 1 0,1-1 0,-1 0 0,0 1 0,1 1 1,0 9-23,0-1 0,-1 1 1,-1-1-1,-1 13 1,-1 24 11,3-48 19,0 1 0,0 0 0,0-1 1,0 1-1,0 0 0,0-1 0,0 1 1,0 0-1,0-1 0,0 1 0,1-1 1,-1 1-1,0 0 0,0-1 0,1 1 1,-1-1-1,0 1 0,1-1 0,-1 1 1,0-1-1,1 1 0,-1-1 0,1 1 1,-1-1-1,1 0 0,0 1 1,0-1-1,0 0 1,-1 0 0,1 0 0,0 0 0,0 0 0,-1 0 0,1 0 0,0-1 0,0 1 0,-1 0 0,1 0 0,0-1 0,0 1 0,-1-1 0,1 1 0,0 0 0,0-2 0,27-27 115,12-25 17,-25 33-135,0 0-1,2 1 0,32-32 0,-48 51-8,0 0 0,0 1 0,0-1 1,-1 0-1,1 0 0,0 1 0,0-1 0,0 0 0,0 1 0,1-1 0,-1 1 0,0-1 0,0 1 0,0 0 0,0-1 0,0 1 0,0 0 0,1 0 0,-1 0 0,0 0 0,0 0 0,0 0 1,1 0-1,-1 0 0,0 1 0,0-1 0,0 0 0,2 1 0,-1 1-5,-1-1-1,0 1 1,0-1 0,1 1 0,-1-1-1,0 1 1,0 0 0,0-1 0,-1 1 0,1 0-1,0 0 1,-1 0 0,1 0 0,-1 0-1,0 0 1,1 3 0,-1 12-61,-1 31-1,-1-33-35,2 0 0,1 18-1,-1-33 131,0 1-1,0-1 1,0 1-1,1-1 1,-1 1-1,0-1 1,1 1-1,-1-1 1,0 1-1,1-1 1,-1 1-1,0-1 1,1 0-1,-1 1 1,1-1-1,-1 0 1,1 1-1,-1-1 1,1 0 0,-1 0-1,1 1 1,-1-1-1,1 0 1,-1 0-1,1 0 1,0 0-1,-1 0 1,1 0-1,-1 0 1,1 0-1,-1 0 1,1 0-1,0 0 1,-1 0-1,1 0 1,-1 0-1,1 0 1,-1-1-1,1 1 1,-1 0-1,1 0 1,-1-1 0,1 1-1,-1 0 1,1-1-1,-1 1 1,1 0-1,0-2 1,8-3 95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49 16796,'-4'-5'184,"-1"1"1,0 0-1,0 0 1,0 0 0,0 0-1,-1 1 1,0 0-1,1 0 1,-1 0 0,0 1-1,0 0 1,-1 0-1,1 0 1,0 1 0,-1 0-1,1 0 1,-1 1-1,1 0 1,-1 0 0,-10 1-1,-3 2-6,0 0-1,1 2 0,0 0 1,0 1-1,-27 12 1,31-11-114,-1 1 0,-18 12 0,31-19-63,1 1 0,0-1 0,-1 1 0,1-1 0,0 1 0,0 0 0,0 0 0,0 0 0,1 0 0,-1 0 0,0 0 0,1 0 0,-1 1 0,1-1 0,0 1 0,0-1 0,0 1 0,0-1 0,0 1 0,1-1 0,-1 1 0,1 0 0,0 4 0,0-5-9,1-1 1,-1 1 0,1-1-1,0 0 1,0 1 0,0-1 0,0 0-1,0 1 1,0-1 0,0 0-1,0 0 1,0 0 0,0 0-1,1 0 1,-1 0 0,0 0 0,1 0-1,-1-1 1,1 1 0,-1 0-1,1-1 1,-1 1 0,1-1-1,2 1 1,44 4-167,-42-5 149,145-7-538,-117 3 412,0 2 0,0 1 0,0 2 1,62 8-1,-89-7 132,0 0 0,0 0-1,0 0 1,0 1 0,0 0 0,0 1 0,-1 0 0,0 0 0,0 0 0,6 6 0,-10-8 42,0 0 0,0 0 0,0 0 0,0 0 0,0 0-1,-1 1 1,1-1 0,-1 1 0,0-1 0,0 1 0,0-1 0,0 1 0,0 0 0,-1-1 0,1 1 0,-1 0-1,1 0 1,-1 0 0,0 0 0,0-1 0,-1 1 0,1 0 0,0 0 0,-1-1 0,0 1 0,1 0 0,-1 0 0,-2 3-1,-2 1 102,1 1-1,-1-2 0,0 1 0,0-1 0,0 1 1,-1-2-1,0 1 0,-1 0 0,1-1 0,-1-1 0,-10 7 1,4-4 68,1-1 0,-1 0 1,0-1-1,0 0 0,-1-1 1,-13 2-1,23-5-237,0 0-1,1-1 1,-1 0 0,0 0-1,1 0 1,-1 0-1,0-1 1,0 1 0,1-1-1,-7-2 1,9 3-5,0 0-1,0-1 1,1 1 0,-1-1 0,0 1-1,1-1 1,-1 1 0,0-1 0,1 0-1,-1 1 1,1-1 0,-1 0 0,1 1-1,-1-1 1,1 0 0,-1 0 0,1 1 0,0-1-1,0 0 1,-1-1 0,1 0-16,0 1 0,0-1 0,0 0 0,0 1 0,1-1 0,-1 0 0,0 0 0,1 1 0,-1-1 0,1 1 0,0-1 0,-1 0 0,3-2 0,13-19-438,3-6-187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16572,'-20'32'1864,"-3"3"-1272,6 1-336,6 2 2017,8 0-1961,4 0-344,12-10-736,3-5 687,8-7-111,5-9-112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95 15531,'5'-10'349,"1"-1"0,0 1 0,1 0-1,12-12 1,-17 19-313,0 0-1,1 1 1,0-1 0,-1 1-1,1 0 1,0 0 0,0 0 0,0 0-1,1 0 1,-1 0 0,0 1-1,1 0 1,-1 0 0,1 0-1,-1 0 1,1 0 0,-1 1-1,5-1 1,-7 1-29,0 0-1,0 1 0,0-1 1,0 0-1,0 1 0,0-1 1,-1 0-1,1 1 1,0-1-1,0 1 0,-1-1 1,1 1-1,0 0 0,-1-1 1,1 1-1,0 0 1,-1-1-1,1 1 0,-1 0 1,1 0-1,-1 0 0,1-1 1,-1 1-1,0 0 0,0 0 1,1 0-1,-1 0 1,0 0-1,0 0 0,0 0 1,0-1-1,0 1 0,0 0 1,0 0-1,0 0 1,-1 2-1,1 4 8,-1 0 0,-1 1 0,-4 12 0,-3 5 58,-1 0-1,-2-1 0,-22 37 1,-55 67 361,49-73-200,17-23-89,-59 90 523,80-120-641,0 1 0,0 0 0,1 0 1,0 0-1,-1 0 0,1 0 0,0 0 0,0 0 0,1 0 0,-1 4 0,1-6-23,0 0 1,0 0 0,1 0-1,-1-1 1,0 1-1,1 0 1,-1 0-1,1 0 1,-1-1-1,1 1 1,0 0-1,-1 0 1,1-1 0,0 1-1,-1-1 1,1 1-1,0-1 1,0 1-1,-1-1 1,1 1-1,0-1 1,0 1 0,0-1-1,0 0 1,0 0-1,0 1 1,-1-1-1,1 0 1,0 0-1,0 0 1,0 0-1,0 0 1,0 0 0,1-1-1,45 4-243,-1-2 0,1-3 0,-1-1 0,1-3 0,47-11 0,-25-1 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55 14155,'-5'-38'2206,"5"37"-2144,0 0 0,-1 0 0,1 0 0,0 0 0,-1 0 0,1 0 0,-1 0 0,0 0-1,1 0 1,-1 0 0,0 0 0,1 0 0,-2-1 0,1 2-9,1 0-1,-1-1 1,1 1-1,-1 0 1,0 0-1,1 0 1,-1 0 0,1 0-1,-1 0 1,1 0-1,-1 0 1,1 0-1,-1 0 1,1 0-1,-1 0 1,1 0 0,-1 1-1,1-1 1,-1 0-1,1 0 1,-1 1-1,1-1 1,-1 0-1,1 1 1,-1-1 0,1 0-1,-1 1 1,1-1-1,0 0 1,-1 2-1,-2 1 92,1 0 0,0 0-1,-1 0 1,1 1-1,0-1 1,1 1-1,-1-1 1,1 1 0,-1 0-1,0 4 1,-7 45 403,7-42-446,-4 51 75,2-1 1,7 111 0,36 120-130,-34-263-42,-1 1-6,2 0 1,1 0-1,1-1 0,17 39 0,-25-67 1,1 0 0,-1 0-1,0 0 1,1 0 0,-1-1-1,1 1 1,-1 0 0,1 0 0,-1-1-1,1 1 1,0 0 0,-1-1-1,1 1 1,0 0 0,-1-1-1,1 1 1,0-1 0,0 1 0,0-1-1,-1 1 1,2-1 0,-1 0-1,-1 0 1,1-1 0,-1 1 0,1 0 0,-1-1 0,1 1 0,-1 0 0,1-1 0,-1 1 0,1-1-1,-1 1 1,0-1 0,1 1 0,-1-1 0,0 1 0,1-1 0,-1 1 0,0-1 0,0 1 0,0-1-1,1 0 1,-1 0 0,1-7 1,1 1 0,-1 0-1,-1 0 1,1-8 0,-5-24 5,0 1 0,-3 0-1,-1 0 1,-2 1 0,-2 0 0,-1 0 0,-18-35 0,27 65-12,0 0 0,-1 0 1,-10-13-1,15 20 5,-1-1-1,1 1 0,-1-1 0,1 0 1,-1 1-1,0-1 0,1 1 1,-1-1-1,0 1 0,1-1 0,-1 1 1,0 0-1,0-1 0,0 1 1,1 0-1,-1 0 0,0 0 1,0-1-1,-1 1 0,1 1 0,0-1-1,1 1 1,-1-1-1,1 1 0,-1 0 1,0-1-1,1 1 1,-1 0-1,1-1 1,-1 1-1,1 0 1,0 0-1,-1-1 1,1 1-1,0 0 0,-1 0 1,1 0-1,0 0 1,0 0-1,0-1 1,0 1-1,0 0 1,0 0-1,0 1 1,0 10-12,1 1 0,0-1 0,1 0 0,0 0 0,1 0 0,1 0 0,0 0 0,0-1 0,1 1 0,1-1 0,10 17 0,-13-25 12,-1 1-1,1-1 1,0 1 0,0-1 0,0 0 0,0 0 0,0-1 0,1 1 0,-1-1 0,1 1 0,0-1 0,0 0 0,0 0 0,0-1 0,0 1 0,6 0 0,-4-1-1,1 0 0,-1-1-1,1 0 1,-1 0 0,1-1 0,-1 1 0,1-1 0,-1-1-1,13-3 1,-2-2-30,0-1 0,-1-1 0,0 0-1,0-1 1,-1-1 0,24-20 0,-30 23-46,0 0 0,-1-1-1,0 0 1,0-1 0,-1 1 0,0-2 0,0 1 0,-1-1-1,-1 1 1,5-15 0,-10 21-129,-6 9 156,-6 10 48,6 1 16,0-1 1,0 2-1,-3 21 1,7-29 1,1 0-1,-1 0 1,2 0-1,0 0 1,0 0-1,0 0 1,4 17 0,-4-24-13,0-1 0,1 1 0,-1-1 0,0 0 0,1 1 0,-1-1 0,1 1 0,-1-1 1,1 0-1,0 0 0,0 1 0,-1-1 0,1 0 0,0 0 0,0 0 0,0 0 0,0 0 0,0 0 1,1 0-1,-1 0 0,0 0 0,0-1 0,0 1 0,1 0 0,-1-1 0,0 1 0,1-1 0,-1 1 1,1-1-1,-1 0 0,1 0 0,-1 1 0,0-1 0,1 0 0,-1 0 0,1-1 0,-1 1 0,1 0 1,-1 0-1,1-1 0,-1 1 0,0-1 0,1 1 0,0-1 0,5-3-3,0 0 0,0 1 0,-1-2 0,1 1 0,-1-1 1,9-10-1,11-14-24,-1-2 1,-2 0-1,-2-2 0,0 0 1,16-39-1,-32 62 26,-3 11 18,-5 17 36,1-9-39,-28 181 274,27-163-247,2 0 0,1 1 0,2-1 0,0 1 0,7 28 0,-8-53-34,-1 1-1,1-1 0,0 0 0,0 0 0,1 0 0,-1 0 0,1 0 0,-1 0 0,1 0 0,0 0 1,0 0-1,0-1 0,1 1 0,-1-1 0,5 4 0,-6-5-7,0-1 0,0 1 1,0-1-1,1 1 0,-1-1 0,0 1 0,1-1 0,-1 0 1,0 0-1,1 0 0,-1 0 0,0 0 0,1 0 0,-1 0 1,0 0-1,3-1 0,-2 1-13,1-1 1,-1-1-1,1 1 1,-1 0-1,1-1 1,-1 1-1,1-1 1,-1 1-1,0-1 1,3-3-1,0-1-75,0-1 0,0 0 0,0 0 0,-1 0 0,0 0 0,0-1 0,-1 1 0,0-1 0,0 0 0,-1 0 0,0 0 0,0 0 0,-1-1 0,0 1 0,0-17 0,-7-20-211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18124,'-5'3'1528,"10"-3"-1416,5 4 168,3 2-384,1 0 128,3-4-136,0-2-40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15875,'16'-11'649,"1"2"-1,0-1 0,35-12 0,-45 20-547,0 0 0,0 0 0,-1 0 0,1 1 0,0 0-1,1 1 1,-1 0 0,0 0 0,0 0 0,0 1 0,0 0 0,0 0 0,0 1 0,7 2 0,-10-1-80,1-1-1,-1 1 1,0 0 0,1 1 0,-1-1 0,-1 0 0,1 1 0,0 0 0,-1 0 0,0 0 0,0 1-1,0-1 1,-1 1 0,1-1 0,-1 1 0,0 0 0,0 0 0,-1 0 0,1 0 0,0 10 0,2 8-23,-2 0-1,0 0 1,-2 30 0,-10 59 30,1-1 35,9-109-53,-1 1-1,1-1 0,0 0 1,0 0-1,0 1 1,1-1-1,-1 0 1,1 0-1,-1 0 1,1 1-1,-1-1 1,1 0-1,0 0 1,0 0-1,0 0 1,0 0-1,1 0 1,-1-1-1,0 1 1,3 1-1,-3-2 2,1 0 0,0-1-1,0 1 1,0-1 0,0 0-1,-1 1 1,1-1 0,0 0 0,0 0-1,0 0 1,0-1 0,0 1-1,0 0 1,-1-1 0,1 1 0,0-1-1,0 1 1,0-1 0,-1 0-1,1 0 1,-1 0 0,1 0-1,2-2 1,40-29 120,-2-1 0,-2-2 0,53-57 0,-90 89-128,9-9 19,0-1-1,-1 0 1,0-1 0,16-27 0,-26 39-11,1-1 0,-1 0 0,1-1-1,-1 1 1,0 0 0,0 0 0,0-1 0,-1 1 0,1 0 0,-1-1 0,1 1 0,-1 0 0,0-1 0,-1 1 0,1-1 0,-1 1 0,1 0 0,-1-1 0,0 1-1,0 0 1,0 0 0,-1 0 0,1 0 0,-1 0 0,0 0 0,0 0 0,0 0 0,0 1 0,0-1 0,0 1 0,-4-4 0,-3 0 35,1 0 0,-1 0 1,-1 0-1,1 1 0,-1 1 1,0 0-1,0 0 0,0 1 1,0 0-1,-1 1 0,-13-2 1,14 4-13,10 3-12,16 3-12,13-3-117,1-1 0,-1-2-1,1 0 1,0-3 0,-1 0-1,0-2 1,32-9 0,-47 11-103,1-1 0,-1-1 0,0 0 0,0-1 0,0-1 0,-1 0 0,0-1 0,0 0 0,-1-1 0,0 0 0,14-15 0,14-24-415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3:4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18820,'-7'3'1560,"1"0"-1360,5 1-504,2-1 280,9 0 96,4-2-200,2-6-128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97 107 12651,'-43'119'1989,"29"-77"-1845,3 1 0,1 0 0,3 1 0,1 0 0,1 80-1,5-118-137,0-3-5,-1-1 0,1 1 0,1 0-1,-1-1 1,0 1 0,1-1-1,-1 1 1,1-1 0,0 1-1,-1-1 1,1 1 0,0-1 0,1 0-1,-1 0 1,3 4 0,-4-6-5,1 1 0,-1-1 1,0 0-1,1 0 0,-1 0 1,0 0-1,1 0 0,-1 1 1,1-1-1,-1 0 0,0 0 1,1 0-1,-1 0 0,1 0 1,-1 0-1,0 0 1,1-1-1,-1 1 0,1 0 1,-1 0-1,0 0 0,1 0 1,-1 0-1,0 0 0,1-1 1,-1 1-1,0 0 0,1 0 1,-1-1-1,0 1 0,1 0 1,-1 0-1,0-1 0,0 1 1,0 0-1,1-1 0,9-15-144,-8 13 96,14-31-593,0-2 1,13-44 0,-10 24-437,6-15-2,1-4 845,67-135 0,-78 186 951,-15 23-655,0 1 0,0-1 0,0 1 0,1 0 0,-1-1 0,0 1 0,0 0 0,1-1 0,-1 1 0,0 0 0,1 0 0,-1-1 0,0 1 1,1 0-1,-1 0 0,0-1 0,1 1 0,-1 0 0,0 0 0,1 0 0,-1 0 0,1 0 0,-1 0 0,0-1 0,1 1 0,0 0 0,2 9 876,-4 14-269,-6 26-109,-25 219 323,37-65-880,-3-169-111,-2-32 100,0-1 1,0 0 0,1 0-1,-1 1 1,-1-1 0,1 0-1,0 1 1,0-1 0,0 0-1,-1 1 1,1-1 0,0 0-1,-1 0 1,1 0 0,-2 3-1,1-4 2,1 0-1,0 0 1,-1 1-1,1-1 1,-1 0 0,1 0-1,0 0 1,-1 0-1,1 0 1,-1 0-1,1 0 1,-1 0-1,1 1 1,-1-2-1,1 1 1,-1 0 0,1 0-1,0 0 1,-1 0-1,1 0 1,-1 0-1,1 0 1,-1 0-1,1-1 1,0 1-1,-1 0 1,1 0-1,-1-1 1,-4-3-79,0 0 1,0 0-1,1 0 0,-7-8 1,6 6 42,-26-30 293,-40-58 1,71 94-234,-1-1 0,1 1 0,0-1-1,-1 1 1,1-1 0,0 1 0,-1-1 0,1 1 0,0-1 0,0 1-1,0-1 1,0 0 0,-1 1 0,1-1 0,0 1 0,0-1 0,0 0-1,0 1 1,0-1 0,1 1 0,-1-1 0,0 0 0,0 1 0,0-1-1,0 1 1,1-1 0,-1 1 0,0-1 0,0 1 0,1-1 0,-1 1-1,1-1 1,-1 1 0,0-1 0,1 1 0,-1-1 0,1 1 0,-1 0-1,1-1 1,-1 1 0,1 0 0,-1-1 0,1 1 0,-1 0 0,1 0-1,0 0 1,-1-1 0,1 1 0,-1 0 0,1 0 0,0 0 0,-1 0-1,2 0 1,7-1 216,0 0 0,1 0 0,9 1 0,1 0-47,36-5-1237,-1-2 0,-1-3 1,0-2-1,95-34 0,-108 29 108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12075,'-24'19'537,"0"2"1,1 0 0,-24 29 0,36-36-438,0-1 1,2 2-1,0-1 1,1 1-1,0 0 1,1 1-1,-7 23 1,12-33-74,1-1 0,0 1 0,0-1 0,1 1 0,0 0 0,0 0 0,0-1 0,0 1 0,1 0 0,3 10 0,-4-15-14,1 1 1,-1-1-1,1 1 1,0-1-1,-1 0 1,1 1 0,0-1-1,0 0 1,0 1-1,0-1 1,0 0 0,0 0-1,1 0 1,-1 0-1,0 0 1,1 0 0,2 1-1,-2-2 4,0 1 0,0-1 1,0 0-1,0 1 0,1-1 0,-1 0 0,0 0 1,0-1-1,0 1 0,0 0 0,1-1 0,-1 1 1,0-1-1,0 0 0,0 0 0,3-2 0,4-2 87,-1 0-1,0-1 1,0 1-1,-1-2 1,0 1-1,0-1 1,0 0-1,-1-1 0,0 0 1,-1 0-1,9-14 1,-9 12 97,0 0 1,0-1-1,-1 0 1,-1 1-1,0-1 1,0-1-1,-1 1 1,0 0 0,0-20-1,-2 29-134,0-1 1,-1 1-1,1-1 0,0 1 0,-1 0 0,0 0 1,0-1-1,0 1 0,-1-3 0,1 4-63,1 0 0,-1 1 0,1-1 0,0 1 0,-1-1-1,1 1 1,-1-1 0,1 1 0,-1-1 0,1 1 0,-1 0 0,0-1-1,1 1 1,-1 0 0,1-1 0,-1 1 0,0 0 0,1 0 0,-1 0-1,0 0 1,1-1 0,-1 1 0,0 0 0,1 0 0,-1 0 0,0 0 0,1 0-1,-1 1 1,0-1 0,1 0 0,-1 0 0,0 0 0,1 1 0,-1-1-1,0 0 1,1 1 0,-2 0 0,2-1-39,-1 0 0,1 1 0,-1-1 1,1 0-1,-1 1 0,1-1 0,-1 0 0,1 1 0,0-1 1,-1 1-1,1-1 0,0 1 0,-1-1 0,1 1 0,0-1 1,-1 1-1,1 0 0,0-1 0,0 1 0,0-1 0,0 1 1,0-1-1,0 1 0,0 0 0,0-1 0,0 1 0,0-1 1,0 1-1,0 0 0,0-1 0,0 1 0,0-1 0,0 1 1,1 0-1,-1-1 0,0 1 0,1-1 0,-1 1 0,0-1 1,1 1-1,-1-1 0,0 1 0,1-1 0,-1 0 0,1 1 1,-1-1-1,1 0 0,-1 1 0,1-1 0,-1 0 0,1 1 1,-1-1-1,1 0 0,-1 0 0,1 0 0,0 1 0,-1-1 1,1 0-1,-1 0 0,1 0 0,0 0 0,-1 0 0,1 0 1,-1 0-1,1 0 0,1-1 0,17-3-444,7-6-83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12315,'-27'33'1181,"1"1"1,-22 40-1,36-53-933,1 1-1,1 0 0,1 1 0,1 0 0,-6 27 0,12-40-194,0 0 0,1 1 0,0 15 0,1-22-50,0 0 0,1-1 1,-1 1-1,1 0 1,0-1-1,-1 1 0,2-1 1,-1 1-1,0-1 1,1 1-1,0-1 0,-1 0 1,5 5-1,-5-7 6,1 0 0,-1 0 0,0 0 1,1 0-1,-1 0 0,1-1 0,-1 1 0,1-1 0,-1 1 0,1-1 0,0 1 0,-1-1 1,1 0-1,-1 0 0,1 0 0,0 0 0,-1 0 0,1 0 0,0 0 0,-1-1 0,1 1 1,1-1-1,39-14 277,-32 11-223,8-4 61,-5 2-32,1 0-1,15-4 1,-26 10-82,0-1 1,-1 0-1,1 1 1,0-1-1,0 1 1,0 0-1,-1 0 0,1 0 1,0 0-1,0 1 1,0-1-1,0 1 1,-1 0-1,1-1 0,0 1 1,-1 1-1,4 0 1,-5 0-9,1-1 0,0 1 0,-1 0 0,0 0-1,1 0 1,-1 0 0,0 0 0,0 0 0,0 0 0,0 0 0,0 1 0,0-1 0,-1 0 0,1 0 0,-1 1 0,0-1 0,0 0 0,0 5 0,-3 47 30,2-46-24,-14 58 106,10-49-27,-5 33 0,11-39-588,5-11-2016,7-15-326,-13 14 2996,10-10-1050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11907,'6'-2'337,"0"0"1,0 0-1,0 1 1,0-1-1,0 1 1,0 1-1,0-1 1,1 1-1,-1 0 1,11 2 0,14-2 153,-9 0-300,1-2-1,-1 0 1,1-2-1,-1 0 0,0-2 1,0 0-1,21-10 0,-42 16-161,0 0-1,1-1 0,-1 0 0,0 1 0,0-1 1,0 0-1,0 1 0,1-1 0,-1 0 0,0 0 1,-1 0-1,1 0 0,0 0 0,0 0 0,0 0 0,0 0 1,-1 0-1,1 0 0,0-1 0,-1 1 0,1 0 1,-1 0-1,1-3 0,-1 3-10,0 1-1,-1-1 1,1 1-1,0-1 1,0 1 0,0-1-1,-1 0 1,1 1 0,0 0-1,-1-1 1,1 1-1,0-1 1,-1 1 0,1-1-1,-1 1 1,1 0 0,0-1-1,-1 1 1,1 0 0,-1-1-1,0 1 1,-21-5 208,13 5-159,0 1 0,0 0 1,1 0-1,-1 1 0,-12 3 0,18-4-65,0 0 1,1 0-1,-1 0 0,0 0 1,1 0-1,-1 0 1,1 1-1,-1-1 1,1 1-1,0 0 0,-1 0 1,1-1-1,0 1 1,0 1-1,0-1 1,1 0-1,-1 0 1,1 1-1,-1-1 0,-1 6 1,3-8-5,-1 1 1,1 0-1,0 0 1,0 0-1,0 0 1,0 0-1,0 0 0,1 0 1,-1 0-1,0 0 1,0 0-1,1 0 1,-1-1-1,0 1 1,1 0-1,-1 0 0,1 0 1,-1-1-1,1 1 1,-1 0-1,1 0 1,0-1-1,-1 1 1,1 0-1,0-1 1,0 1-1,-1-1 0,1 1 1,0-1-1,0 0 1,0 1-1,1 0 1,33 7-60,-30-7 53,62 6-89,-41-6 43,41 9 0,-60-9 56,0 1 0,-1 0 0,1 0 0,-1 1 1,1 0-1,-1 0 0,0 0 0,0 1 0,-1 0 0,11 9 0,-3 4 49,-12-14-14,0-1-1,1 1 0,0-1 1,-1 0-1,1 0 0,0 0 1,3 3-1,-4-5-19,0 1 0,0-1 1,0 0-1,-1 1 0,1-1 0,0 0 0,0 0 0,0 0 0,0 1 0,0-1 0,0 0 0,-1 0 0,1-1 1,0 1-1,0 0 0,0 0 0,0 0 0,0 0 0,0-1 0,-1 1 0,1 0 0,0-1 0,0 1 0,0-1 1,-1 1-1,1-1 0,0 1 0,0-2 0,12-9 81,-1-2 0,0 1 0,-1-1 0,0-1 0,-1 0 0,15-30 0,7-7-505,-32 51 379,1-1 1,0 0 0,-1 0-1,1 0 1,0 0-1,0 1 1,0-1 0,0 0-1,-1 1 1,1-1 0,0 1-1,0-1 1,0 1 0,0-1-1,0 1 1,0 0 0,0-1-1,0 1 1,0 0-1,1 0 1,-1 0 0,0 0-1,0 0 1,0 0 0,0 0-1,1 0 1,30 13-297,-10-4 241,-7-5 110,0-1 0,0 0 0,1-1 1,-1-1-1,0 0 0,1-1 0,-1-1 0,1 0 0,-1-1 0,0-1 0,0 0 0,0-1 1,0-1-1,21-10 0,-34 14-6,0 0 1,1-1 0,-1 0-1,0 1 1,0-1-1,0 0 1,0 0-1,0 0 1,0 0-1,0-1 1,-1 1 0,1 0-1,-1-1 1,0 1-1,2-5 1,-3 6-11,0 0 0,1 0 0,-1 0-1,0 0 1,0 0 0,0 1 0,0-1 0,0 0 0,0 0 0,0 0 0,-1 0 0,1 0 0,0 0 0,0 0 0,-1 1 0,1-1 0,-1 0-1,1 0 1,-1-1 0,-1 1 0,1 0 0,0 0-1,0 0 1,-1 0-1,1 0 1,0 0 0,-1 0-1,1 1 1,-1-1 0,1 1-1,-1-1 1,1 1-1,-1-1 1,-3 1 0,2-1-1,0 1 1,-1 0-1,1 0 0,-1 0 1,1 0-1,-1 0 1,1 1-1,0-1 1,-1 1-1,1 0 1,0 0-1,0 1 1,-1-1-1,1 1 0,0-1 1,0 1-1,1 0 1,-1 0-1,-4 3 1,6-3-10,0-1 0,0 1 0,0-1 0,0 1-1,0 0 1,0-1 0,0 1 0,1 0 0,-1-1 0,1 1 0,-1 0 0,1 0 0,-1 0 0,1-1 0,0 1 0,0 0 0,0 0 0,0 0 0,0 0 0,1 0 0,-1-1 0,0 1-1,1 0 1,-1 0 0,1-1 0,0 1 0,0 0 0,0-1 0,-1 1 0,2 0 0,-1-1 0,0 1 0,0-1 0,0 0 0,1 1 0,1 1 0,4 3-87,0 0 0,1-1 0,0 0-1,0 0 1,0 0 0,0-1 0,1 0 0,-1-1 0,1 0 0,0 0 0,0-1 0,0 0 0,1-1 0,15 1 0,9-1-161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14587,'52'-5'1464,"8"3"-1136,15 2-472,6 4 1313,2 3-889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80 14243,'0'0'53,"-1"-1"0,1 0-1,-1 1 1,1-1 0,0 0 0,0 1-1,-1-1 1,1 0 0,0 1 0,0-1-1,0 0 1,0 0 0,0 1 0,0-1-1,0 0 1,0 0 0,0 1-1,0-1 1,0 0 0,0 1 0,0-1-1,1 0 1,-1 0 0,0 1 0,1-2-1,1 0 6,-1 0-1,0 1 1,1-1-1,-1 1 0,1-1 1,0 1-1,0-1 1,3-1-1,4-2 132,1 1 0,-1 0-1,12-3 1,-2 1-24,0 1 0,0 0 0,1 2-1,0 0 1,-1 1 0,1 1 0,0 1-1,21 3 1,-38-3-157,0 0 0,0 1 0,0 0 0,0-1-1,0 1 1,0 0 0,0 1 0,0-1 0,0 0-1,0 1 1,-1 0 0,1 0 0,0-1 0,-1 1 0,0 1-1,1-1 1,-1 0 0,0 1 0,0-1 0,0 1-1,-1-1 1,1 1 0,-1 0 0,1 0 0,-1 0-1,0 0 1,0 0 0,0 0 0,0 0 0,-1 0 0,1 0-1,-1 0 1,0 1 0,0-1 0,0 4 0,-2 8 0,0 0 0,-1 0 1,-1 0-1,0-1 1,-1 1-1,0-1 0,-1 0 1,-1-1-1,0 0 0,-14 18 1,-11 15 40,-56 58 0,-21 6 108,27-27-28,80-81-125,0 0 0,0 0 0,1 0 1,-1 0-1,0 0 0,1 1 0,0-1 1,-1 1-1,1-1 0,0 1 0,-1 4 1,2-6-3,0 0 0,0 0 0,0 1-1,1-1 1,-1 0 0,0 0 0,1 0 0,-1 0 0,1 0 0,-1 0 0,1 0 0,-1 0 0,1 0 0,0 0 0,-1 0 0,1 0 0,0 0 0,0 0 0,0 0 0,0-1 0,0 1 0,0 0 0,0-1-1,0 1 1,0-1 0,0 1 0,0-1 0,0 0 0,0 1 0,0-1 0,2 0 0,11 4 9,0 0-1,1-2 1,-1 1-1,1-2 1,18 0-1,76-6 63,-4-9-109,-94 12-72,-1 0-1,0-1 0,0 0 0,0-1 1,0 0-1,-1-1 0,17-10 1,-25 14 91,1 0 0,-1 0 1,1 0-1,-1-1 0,0 1 1,0 0-1,1-1 0,-1 1 1,0-1-1,0 1 0,0-1 1,-1 1-1,1-1 0,0 0 1,-1 1-1,1-1 0,0 0 1,-1 0-1,0 1 0,0-1 1,1 0-1,-1 0 0,-1-3 1,-6-15-267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14715,'9'120'1299,"-7"-71"-1219,11 59 1,-11-94-108,2 1 0,-1-1 0,2 0 0,0 0 0,1 0 0,0-1 1,1 0-1,12 17 0,-16-26 30,0 0 1,0 0 0,1 0 0,-1-1-1,1 1 1,0-1 0,0 0-1,0 0 1,1 0 0,-1 0-1,1-1 1,0 0 0,-1 0-1,1 0 1,0 0 0,0-1 0,0 0-1,0 0 1,0 0 0,1-1-1,-1 0 1,0 0 0,0 0-1,0 0 1,0-1 0,0 0 0,1 0-1,-1 0 1,-1-1 0,1 0-1,0 0 1,0 0 0,-1 0-1,9-7 1,1-1 33,-1 0 1,-1-2-1,0 1 0,0-1 0,-1-1 1,-1 0-1,0-1 0,-1 0 1,10-20-1,-8 12 53,-1-1 1,-1 0 0,-1-1-1,-1 0 1,7-40-1,-13 58-54,0 0-1,0 0 0,-1 0 1,0-1-1,0 1 0,0 0 1,-3-9-1,3 15-33,0 0 1,0 0-1,0-1 0,0 1 1,0 0-1,0 0 0,0 0 1,-1 0-1,1 0 0,0 0 1,0 0-1,0 0 0,0 0 1,0 0-1,0 0 0,-1 0 1,1-1-1,0 1 0,0 0 1,0 0-1,0 0 0,-1 0 1,1 0-1,0 0 1,0 0-1,0 1 0,0-1 1,0 0-1,-1 0 0,1 0 1,0 0-1,0 0 0,0 0 1,0 0-1,0 0 0,-1 0 1,1 0-1,0 0 0,0 0 1,0 1-1,0-1 0,0 0 1,0 0-1,0 0 0,0 0 1,0 0-1,-1 1 0,1-1 1,0 0-1,0 0 0,0 0 1,0 0-1,0 0 0,0 1 1,0-1-1,0 0 0,0 0 1,0 0-1,0 0 0,0 1 1,-2 5 21,-1-1 1,1 2 0,1-1 0,-1 0-1,1 0 1,0 0 0,0 9-1,1 47 87,2-43-89,0 0 0,0 0 0,2 0 0,0-1 0,9 23 0,-11-36 2,0 1 0,0-1 1,1 1-1,-1-1 0,1 0 0,1 0 0,-1 0 0,1-1 1,-1 1-1,1-1 0,1 0 0,-1 0 0,0 0 1,1 0-1,0-1 0,0 0 0,0 0 0,0 0 1,1-1-1,10 4 0,-12-5 21,1 0 1,-1-1 0,1 0-1,0 0 1,-1 0-1,1 0 1,0-1 0,-1 0-1,1 0 1,-1 0-1,1 0 1,6-4-1,-3 2 39,-1-1-1,0-1 0,0 1 0,0-1 0,-1-1 0,10-9 0,-4 2 99,-1 0 0,-1-1 1,0-1-1,-1 0 0,-1 0 1,9-22-1,-11 23-43,-1 0 0,-1 0 0,-1-1 0,0 0 1,-1 1-1,0-1 0,-1 0 0,-2-22 0,1 29-122,-1 0 0,0 0 0,-1 1 0,1-1 0,-2 1 0,1 0 1,-1-1-1,0 1 0,0 0 0,-1 0 0,0 1 0,0-1 0,-1 1 0,0 0 0,0 0 0,0 1 0,-1-1 0,-6-4 0,10 8-114,-1 0 0,0 1 1,0-1-1,1 1 0,-1 0 0,0-1 0,0 2 0,0-1 0,0 0 0,0 0 1,0 1-1,-6-1 0,9 1 43,-1 0 0,0 0 0,1 1 0,-1-1 1,0 0-1,1 0 0,-1 0 0,1 0 0,-1 1 0,1-1 1,-1 0-1,0 1 0,1-1 0,-1 0 0,1 1 0,-1-1 0,1 1 1,0-1-1,-1 0 0,1 1 0,-1-1 0,1 1 0,0 0 0,-1 0 1,1 0-3,0 1 0,-1-1 0,1 0 1,0 1-1,0-1 0,0 1 1,0-1-1,1 1 0,-1-1 1,0 1-1,1-1 0,-1 0 0,0 1 1,1-1-1,0 2 0,11 18-497,7 2-147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12011,'-8'4'1328,"11"0"-824,16-4-120,8 0 1416,13-1-1327,8-4-209,10-7-128,11-3 72,3-9 32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14747,'-26'26'1150,"9"-9"-565,-20 25 0,33-37-459,1 0 1,0 0-1,0 0 1,0 0-1,0 1 1,1-1-1,0 1 1,0-1 0,0 1-1,-1 9 1,3-13-106,0 0 1,0-1 0,0 1 0,0 0 0,0-1 0,1 1-1,-1-1 1,0 1 0,1-1 0,-1 1 0,1 0 0,-1-1-1,1 0 1,0 1 0,0-1 0,0 1 0,0-1 0,0 0-1,0 0 1,2 3 0,-1-3-6,1 1 0,0 0 0,-1-1 0,1 1 0,0-1 0,0 0 0,0 0 0,0 0 0,0 0-1,4 0 1,3 0-8,1 0-1,-1-1 1,0-1-1,1 1 1,16-4-1,-17 1 9,1 0 0,0-1-1,-1 1 1,0-2 0,0 0-1,11-7 1,-16 9 10,-1 0 0,1 0 0,-1-1 0,0 1 0,0-1-1,0 0 1,0 0 0,0-1 0,-1 1 0,0-1 0,0 0 0,0 0 0,3-8 0,-7 9 81,-4 7-61,-5 7-11,2 0-38,1 1 0,1 0 0,0 0 0,0 1 0,1 0 1,1 0-1,0 0 0,-4 22 0,7-33 4,1 1-1,0-1 0,0 0 1,0 1-1,0-1 0,0 0 1,0 1-1,0-1 0,0 1 1,0-1-1,1 0 0,-1 0 1,0 1-1,1-1 0,-1 0 1,1 1-1,0-1 0,-1 0 1,1 0-1,0 0 0,0 0 1,0 0-1,0 0 1,0 0-1,0 0 0,0 0 1,0 0-1,0-1 0,0 1 1,0 0-1,1-1 0,-1 1 1,0-1-1,0 1 0,1-1 1,-1 1-1,0-1 0,1 0 1,-1 0-1,0 0 0,1 0 1,-1 0-1,2 0 0,6 0-4,-1-1 0,0 0 0,0-1 0,0 0 0,14-5 0,-8 2-113,-1-1-1,0-1 1,0 0 0,0 0 0,-1-2 0,-1 1-1,20-19 1,-12 7-29,-1 0 1,-1-2-1,18-27 1,1-10-158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4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13019,'-67'127'2801,"30"-60"-1463,2 2 0,-46 134 0,67-143-1552,-1 7-621,14-66 812,1 0 0,-1 0 0,1 0-1,-1 1 1,1-1 0,0 0 0,-1 0-1,1 0 1,0 0 0,0 0 0,0 1-1,0-1 1,0 0 0,0 0-1,0 0 1,1 0 0,-1 1 0,0-1-1,1 1 1,0-2-1,-1 0-1,1 1 1,-1-1-1,1 0 1,-1 0-1,1 0 1,0 0-1,-1 0 1,1 0-1,-1 0 0,1 0 1,-1 0-1,1 0 1,0 0-1,-1 0 1,1 0-1,-1 0 1,1-1-1,0 1 1,-1 0-1,1 0 1,-1-1-1,1 1 1,-1 0-1,1-1 1,38-29-1451,-38 29 1432,12-11-478,0-1 1,-1-1 0,-1 0-1,0-1 1,11-20 0,9-17-352</inkml:trace>
  <inkml:trace contextRef="#ctx0" brushRef="#br0" timeOffset="1">442 76 15835,'0'0'127,"1"-1"-1,0 1 1,-1-1-1,1 0 1,-1 1-1,1-1 1,-1 1-1,0-1 1,1 0-1,-1 0 1,0 1-1,1-1 1,-1 0-1,0 0 1,0 1-1,1-1 0,-1 0 1,0 0-1,0 0 1,0 1-1,0-1 1,0 0-1,0 0 1,-1 0-1,1 1 1,0-1-1,0 0 1,0 0-1,-1 1 1,1-1-1,0 0 1,-1 1-1,1-1 1,-1 0-1,1 1 1,-1-1-1,1 0 0,-1 1 1,1-1-1,-1 1 1,-1-1-1,2 0 40,0-1-299,1 1 0,0 0 1,0 0-1,0 0 0,0 0 1,0 0-1,0 0 1,0 0-1,1 0 0,-1 0 1,0 0-1,0 0 1,1 1-1,-1-1 0,2 0 1,-1 0-120,2-1-1831,-10 4 1135,-19 10 707,14-7 11,-5 4 28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15203,'1'-3'159,"-1"-1"0,1 0-1,-1 0 1,1 0 0,0 1-1,0-1 1,1 1 0,-1-1 0,1 0-1,-1 1 1,1 0 0,0 0-1,1-1 1,-1 1 0,0 0-1,1 1 1,0-1 0,0 0 0,4-2-1,4-4 197,0 0 0,1 1 0,24-12 1,-31 17-300,1 1 1,-1-1 0,1 2 0,0-1 0,0 0 0,0 1 0,0 0 0,0 0-1,0 1 1,0 0 0,6 0 0,-9 1-49,-1-1-1,0 1 0,0-1 1,0 1-1,0 0 1,0 0-1,0 0 1,0 0-1,0 0 1,0 0-1,0 0 0,0 1 1,-1-1-1,1 1 1,0-1-1,-1 1 1,1 0-1,-1 0 1,0-1-1,0 1 0,0 0 1,0 0-1,0 0 1,0 0-1,0 0 1,0 1-1,-1-1 1,1 0-1,-1 0 0,0 0 1,0 1-1,0 2 1,0 4-12,-1 1 1,-1-1-1,0 0 1,0-1-1,-1 1 0,0 0 1,0-1-1,-1 1 1,0-1-1,0 0 1,-7 8-1,9-9-551,3-7 550,-1 1 1,0-1 0,0 0-1,0 0 1,0 0-1,0 0 1,0 0-1,0 0 1,0 0 0,0 0-1,0 0 1,0 0-1,0 0 1,1 1-1,-1-1 1,0 0 0,0 0-1,0 0 1,0 0-1,0 0 1,0 0-1,0 0 1,0 0 0,1 0-1,-1 0 1,0 0-1,0 0 1,0 0-1,0 0 1,0 0 0,0 0-1,0 0 1,1 0-1,-1 0 1,0 0-1,0 0 1,0 0 0,0 0-1,0-1 1,0 1-1,0 0 1,0 0-1,0 0 1,1 0-1,-1 0 1,0 0 0,0 0-1,0 0 1,0 0-1,0 0 1,0 0-1,0-1 1,0 1 0,0 0-1,0 0 1,0 0-1,0 0 1,0 0-1,0 0 1,0 0 0,0-1-1,0 1 1,0 0-1,8-12-251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5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39 11731,'1'-4'374,"0"0"-64,0-1-1,0 1 1,1 0 0,0 0-1,-1 0 1,4-6-1,-10 42 2424,-34 83-563,-28 93-329,51-152-1747,-13 100 1,28-151-168,-1 43-373,2-45 426,0-1 0,0 1 0,0-1 1,1 1-1,-1-1 0,1 1 0,0-1 1,0 1-1,0-1 0,0 1 0,0-1 1,0 0-1,1 0 0,-1 0 0,4 4 1,11 2-219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5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240 235 13963,'3'-4'310,"0"0"-1,0 0 1,0-1 0,-1 1-1,0-1 1,0 0-1,0 1 1,0-1 0,-1 0-1,2-10 1,-2 13-224,-1 1-1,0-1 1,0 1 0,0-1-1,0 0 1,0 1 0,0-1-1,-1 1 1,1-1 0,-1 1 0,1-1-1,-1 1 1,1-1 0,-1 1-1,0-1 1,0 1 0,1 0-1,-1-1 1,0 1 0,0 0-1,0 0 1,-1 0 0,1 0-1,0 0 1,0 0 0,-1 0-1,1 0 1,0 0 0,-1 0-1,1 1 1,-1-1 0,1 1-1,-1-1 1,1 1 0,-1-1-1,1 1 1,-1 0 0,0 0-1,1 0 1,-2 0 0,-2 0-40,1 0 0,-1 1 1,1 0-1,0 0 0,-1 0 0,1 0 1,0 0-1,0 1 0,0 0 0,0 0 0,0 0 1,0 0-1,-5 5 0,-7 6-14,-22 22-1,35-31-21,-4 3-19,0 0 1,0 1-1,1-1 1,0 2-1,-9 16 0,14-23 3,0 0 0,0 0 0,0 0 0,1 0 0,-1 0 0,1 0 0,-1 0 0,1 0 0,0 0 0,-1 0 0,1 0 0,0 0 0,0 1 0,1-1 0,-1 0 0,0 0 0,1 0 0,-1 0 0,1 0 0,0 0 0,-1 0 0,1 0 0,0 0 0,0 0 0,1-1 0,-1 1 0,0 0 0,1 0 0,-1-1 0,1 1 0,-1-1 0,1 0 0,2 3 0,9 3-40,1 0 0,-1-1-1,23 7 1,-23-9 9,0 1 0,0 0 0,-1 1-1,0 0 1,15 11 0,-24-15 26,0 1 0,0-1-1,0 1 1,0 0 0,-1 0 0,0 0 0,0 1 0,0-1 0,0 0 0,0 1 0,0-1-1,-1 1 1,0 0 0,0-1 0,0 1 0,0 0 0,0 0 0,-1 0 0,1 0 0,-1-1-1,0 1 1,-1 0 0,0 5 0,-1 3-9,-1 0-1,0 0 1,-1 0 0,0-1-1,-1 1 1,-1-1-1,1 0 1,-2-1 0,1 0-1,-12 13 1,13-15 23,-1-2 0,0 1 0,0-1 0,-1 0 0,0 0 0,0-1 1,0 0-1,-1 0 0,1-1 0,-1 0 0,0 0 0,0-1 0,-1 0 0,1 0 0,-10 1 0,15-3-4,0-1-1,0 0 0,-1 0 0,1 0 1,0 0-1,0 0 0,0-1 0,0 0 1,0 1-1,0-1 0,0 0 0,0 0 1,0-1-1,1 1 0,-1-1 0,0 1 1,1-1-1,-1 0 0,1 0 1,-1 0-1,1 0 0,0 0 0,0-1 1,-3-3-1,3 3-7,0-1 1,0 0-1,1 0 0,-1-1 1,1 1-1,0 0 0,0 0 1,0-1-1,0 1 1,1 0-1,0-1 0,0 1 1,0 0-1,0-1 1,1 1-1,0-1 0,1-4 1,2-3-14,1 0 0,0 0 0,1 1 0,1 0 0,-1 0 0,1 1 0,1 0 1,0 0-1,1 1 0,15-14 0,10-6-20,63-40 1,-43 34 44,-10 8 26,-1-2 0,-1-2 0,62-60-1,-98 86-24,-1-1-1,0 0 0,0 0 1,0 0-1,-1-1 0,0 1 1,0-1-1,-1 0 0,0 0 1,0-1-1,3-13 0,-5 20-3,-1 1 0,0-1 0,0 1-1,0-1 1,0 1 0,0-1 0,0 1-1,0-1 1,0 1 0,0-1 0,0 1-1,0-1 1,0 1 0,0-1 0,0 1-1,0 0 1,0-1 0,-1 1 0,1-1-1,0 1 1,0-1 0,0 1 0,-1-1 0,1 1-1,0 0 1,-1-1 0,1 1 0,0-1-1,-1 1 1,1 0 0,-1 0 0,1-1-1,-1 1 1,0 0-1,0 0 1,0 0-1,-1 0 0,1 0 0,0 0 1,0 1-1,0-1 0,0 0 0,0 1 0,0-1 1,0 1-1,0 0 0,-2 0 0,-30 27-12,23-16 12,0 1-1,1-1 1,-14 26-1,19-32 4,1 0 0,0 1 0,1-1 0,-1 1 0,1 0 0,0 0-1,1 0 1,0 0 0,0 0 0,0 11 0,2-16-1,-1 0-1,0-1 1,1 1 0,-1-1-1,1 1 1,0-1 0,-1 1-1,1-1 1,0 1-1,0-1 1,0 0 0,0 1-1,0-1 1,0 0 0,0 0-1,0 0 1,1 0 0,-1 0-1,0 0 1,1 0 0,-1 0-1,1 0 1,-1-1 0,1 1-1,-1 0 1,1-1 0,-1 1-1,1-1 1,0 0 0,-1 0-1,3 0 1,4 1-1,1-1 1,-1 0 0,0 0-1,17-4 1,-7 0 0,-1-1-1,1-1 1,-1 0-1,-1-1 1,1-1-1,-1-1 1,22-15-1,-14 6 16,0-1 0,-1-1 0,35-39 0,-52 53-17,0 0-1,-1-1 1,1 0 0,-1 0-1,-1-1 1,1 0 0,-1 1-1,-1-1 1,6-15 0,-9 23 0,0-1 1,0 1-1,0 0 0,0 0 1,0 0-1,0 0 1,0 0-1,0 0 1,0 0-1,0 0 0,0 0 1,0 0-1,0-1 1,0 1-1,0 0 1,0 0-1,0 0 1,0 0-1,0 0 0,0 0 1,0 0-1,0 0 1,0-1-1,0 1 1,0 0-1,0 0 1,0 0-1,0 0 0,0 0 1,0 0-1,0 0 1,0 0-1,0 0 1,0-1-1,0 1 0,0 0 1,0 0-1,0 0 1,0 0-1,0 0 1,-1 0-1,1 0 1,0 0-1,0 0 0,0 0 1,0 0-1,0 0 1,0 0-1,0 0 1,0 0-1,0 0 1,-1 0-1,1 0 0,0 0 1,0 0-1,0 0 1,0 0-1,0 0 1,0 0-1,0 0 0,0 0 1,-1 0-1,1 0 1,0 0-1,-8 7-18,-10 14-1,7-3 9,1 0 0,-13 32 0,20-41 21,0 0 0,0 0-1,1 0 1,0 0 0,1 1-1,0-1 1,0 0 0,1 13-1,0-20-3,1 1-1,-1-1 0,1 0 0,-1 0 1,1 0-1,0 1 0,0-1 0,0 0 1,0 0-1,0 0 0,0 0 0,1-1 1,-1 1-1,1 0 0,-1-1 0,1 1 1,0 0-1,0-1 0,-1 0 0,1 1 1,0-1-1,0 0 0,0 0 1,0 0-1,1 0 0,-1-1 0,0 1 1,0 0-1,0-1 0,1 0 0,-1 1 1,4-1-1,3 0 9,0 0 1,0-1-1,0 0 1,0 0-1,-1 0 1,1-1-1,12-5 1,-6 1 6,-1-1 1,1 0-1,-1-1 1,-1 0 0,0-1-1,0-1 1,0 0-1,12-15 1,-18 18 17,0 0-1,-1-1 1,0 0 0,0 0-1,-1-1 1,0 1 0,0-1 0,-1 0-1,0-1 1,-1 1 0,0 0-1,-1-1 1,0 0 0,1-12 0,-4 14 111,-4 10-27,-3 10 5,5-3-105,0 0 0,1 1 0,0-1 0,1 0 0,0 0 0,0 1 0,1-1 1,0 1-1,1-1 0,1 11 0,-1-17-21,0 0 1,0 1-1,0-1 0,0 0 1,0 0-1,1 1 1,-1-1-1,1 0 0,0 0 1,0-1-1,0 1 1,0 0-1,4 2 1,-4-3 1,0-1 0,0 1 1,1-1-1,-1 0 1,1 0-1,-1 0 1,1 0-1,-1 0 0,1-1 1,-1 1-1,1-1 1,0 0-1,-1 1 0,1-1 1,0 0-1,-1-1 1,1 1-1,0 0 1,3-2-1,0 0 15,0 0-1,-1 0 1,1 0-1,0-1 1,-1 0 0,0 0-1,0-1 1,0 1 0,0-1-1,0 0 1,-1-1-1,0 1 1,5-7 0,-3 5 11,-1-1 1,-1 0-1,0-1 1,0 1 0,0-1-1,-1 1 1,0-1 0,0 0-1,2-10 1,-5 17-31,0 1 1,0-1-1,1 1 1,-1 0 0,0-1-1,0 1 1,0-1-1,0 1 1,0 0-1,0-1 1,0 1-1,0-1 1,0 1-1,0 0 1,0-1-1,0 1 1,0-1-1,0 1 1,0-1 0,0 1-1,0 0 1,0-1-1,0 1 1,-1 0-1,1-1 1,0 1-1,0-1 1,0 1-1,-1 0 1,1-1-1,0 1 1,-1 0-1,1 0 1,0-1-1,-1 1 1,1 0 0,0 0-1,-1-1 1,1 1-1,-1 0 1,0 0-4,0 0 0,0 1 1,1-1-1,-1 1 1,0-1-1,0 0 0,1 1 1,-1 0-1,0-1 0,1 1 1,-1-1-1,1 1 1,-1 0-1,1-1 0,-1 1 1,1 0-1,-1 0 0,1-1 1,-1 1-1,1 1 0,-2 2-8,1 0 0,0 0 0,0 0-1,0 0 1,0 0 0,1 0 0,-1 1-1,1-1 1,0 0 0,1 8 0,0-9 6,-1-1 1,1 0-1,-1 0 1,1 0-1,0 1 1,0-1-1,0 0 1,0 0-1,0 0 1,1 0-1,-1-1 1,0 1-1,1 0 1,0 0-1,-1-1 1,1 1-1,0-1 1,0 1-1,0-1 1,0 0-1,3 2 1,2-1-11,1 0 1,0 0 0,0-1-1,0 0 1,0-1-1,-1 1 1,1-1 0,0-1-1,0 0 1,0 0-1,8-2 1,14-4-139,41-16 0,28-20-238,-84 38 264,-9 8 59,-10 16 68,-1 3 110,5-21-106,0-1 0,0 1 1,0 0-1,0-1 0,0 1 0,0-1 1,0 1-1,0-1 0,0 1 1,1-1-1,-1 1 0,0-1 0,0 1 1,1-1-1,-1 1 0,0-1 0,1 1 1,-1-1-1,0 0 0,1 1 0,-1-1 1,1 0-1,-1 1 0,1-1 1,-1 0-1,0 1 0,1-1 0,-1 0 1,1 0-1,0 0 0,-1 1 0,1-1 1,-1 0-1,2 0 0,5 0 21,1-1 1,-1 0-1,1 0 0,-1-1 0,0 0 0,0 0 0,0-1 0,0 1 0,8-6 1,8-1 9,0-1 10,-10 5-49,1-1 1,-1 2-1,1 0 0,20-3 1,-31 6-6,0 1 1,0 0 0,0 0-1,0 0 1,0 0-1,1 0 1,-1 1-1,0-1 1,0 1 0,0 0-1,0 0 1,0 0-1,0 0 1,-1 1 0,1-1-1,0 1 1,-1 0-1,1 0 1,-1 0-1,1 0 1,-1 0 0,0 0-1,0 0 1,0 1-1,2 3 1,-2-2 10,1-1-1,-1 1 1,0-1 0,1 0 0,0 0-1,0 0 1,6 5 0,-7-7-19,-1 0 1,1 0 0,0-1-1,0 1 1,0 0 0,0-1-1,0 0 1,0 1-1,0-1 1,0 0 0,0 0-1,0 0 1,1 0-1,-1-1 1,0 1 0,0 0-1,0-1 1,2-1 0,4-1-87,0 0 1,0-1-1,0 0 0,0 0 1,-1-1-1,0 0 1,8-7-1,7-8-125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0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16556,'3'6'342,"0"0"1,-1 0-1,1 0 0,-1 1 1,-1-1-1,1 1 1,-1-1-1,0 1 1,0 8-1,3 17 0,-2-24-333,0-1 0,0 0 0,0 0 1,1 1-1,0-2 0,7 12 1,-9-16-11,1 0 1,-1 0 0,0-1 0,1 1 0,0 0 0,-1-1 0,1 0 0,0 1-1,-1-1 1,1 0 0,0 0 0,0 0 0,0 0 0,0 0 0,0 0 0,0-1-1,0 1 1,1-1 0,-1 0 0,0 1 0,0-1 0,0 0 0,0 0 0,1 0-1,-1 0 1,0-1 0,3 0 0,5-2-16,0 0 0,0-1 0,-1 0 0,1-1-1,-1 0 1,0-1 0,-1 0 0,10-7 0,60-61-266,-59 55 109,-29 59-265,7-34 425,1 1-1,0 0 0,1-1 0,-1 1 0,1 0 0,1-1 1,-1 13-1,2-18 16,-1 0 1,0-1 0,0 1 0,0-1-1,0 1 1,1 0 0,-1-1-1,0 1 1,0-1 0,1 1-1,-1-1 1,0 1 0,1-1-1,-1 1 1,1-1 0,-1 1-1,1-1 1,-1 1 0,1-1-1,-1 0 1,1 1 0,-1-1-1,1 0 1,-1 0 0,1 1-1,0-1 1,-1 0 0,1 0 0,0 0-1,-1 0 1,1 0 0,-1 0-1,1 1 1,0-2 0,-1 1-1,1 0 1,0 0 0,0 0-1,28-10 68,-7-2-43,-1-1-1,0-1 0,35-31 1,51-60-366,-63 61-24,122-133-1980,-159 170 2342,1 1 0,-1-1 0,1 1 0,0 1 0,11-7 0,-23 32 991,-8 27-929,3 1 0,-8 91 0,11 99-118,-4-249-13,0-1 1,-14-22 0,-24-32 61,26 36 349,0 0 0,2-2-1,-25-51 1,44 82-297,1-1 1,-1 1-1,0-1 0,1 0 1,-1 0-1,1 1 1,-1-1-1,1 0 1,0 0-1,0 0 1,0 1-1,0-1 0,0 0 1,0 0-1,1 0 1,0-3-1,-1 4-12,1 1-1,0-1 0,-1 0 1,1 0-1,0 0 1,-1 1-1,1-1 1,0 0-1,0 1 0,0-1 1,0 0-1,0 1 1,0-1-1,0 1 0,0 0 1,0-1-1,0 1 1,0 0-1,0-1 1,2 1-1,5 0 86,1 0-1,0 1 1,0-1 0,-1 2-1,13 2 1,-20-4-116,51 11-254,81 7-1,-107-17-17,1 0-1,0-2 1,-1-1-1,0-2 0,29-6 1,6-10-224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15171,'1'1'103,"-1"0"1,1-1-1,-1 1 0,1 0 0,0-1 0,-1 1 0,1 0 0,0-1 0,0 1 1,-1-1-1,1 0 0,0 1 0,0-1 0,1 1 0,20 5 151,-1 0-1,22 11 0,30 8-233,-25-15 2,1-3 0,50 2 0,-57-6-27,1 1 1,0 2-1,50 14 0,107 54-61,-127-44 41,150 38 0,-148-54 20,144 8 0,78-26 34,-138-1 51,282 27 0,-103 8 1,5-28 154,-76-26 76,115-5 251,-330 31-509,1 2 0,0 2 0,-1 3 0,98 29-1,-130-32-66,1 1-98,0-2 0,0 0-1,1 0 1,-1-2 0,24 0-1,-39-4-11,-7 0 62,-9-2-41,-10 0-97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15411,'4'-1'192,"-1"-1"1,1-1-1,0 1 0,-1 0 0,7-6 0,13-10-159,-4 9-27,0 1 0,0 0 0,1 2 0,0 0 0,0 1-1,1 1 1,-1 1 0,1 0 0,0 2 0,26 1 0,26 6-188,114 22 1,-102-14 123,32 2 53,1-6 0,1-4 0,-1-6 0,166-21-1,169-28 104,3 23-19,-211 23-35,180-5-76,-4-22-10,-292 12 88,155-41 1,-193 33 79,-2-3-1,127-62 1,-13-21 154,-121 62-140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13243,'-4'0'123,"1"0"1,0 0-1,0 0 1,0 1 0,0 0-1,0 0 1,0-1-1,0 2 1,0-1-1,0 0 1,0 1-1,0-1 1,1 1-1,-1 0 1,1 0-1,-1 0 1,1 0 0,0 0-1,-1 0 1,1 1-1,0-1 1,1 1-1,-1 0 1,0-1-1,1 1 1,0 0-1,-1 0 1,1 0-1,0 0 1,1 0-1,-1 0 1,0 0 0,1 1-1,-1 4 1,1-2-86,0-1 1,0 1 0,0 0-1,0-1 1,1 1 0,0-1-1,0 1 1,1-1 0,0 0-1,-1 1 1,2-1 0,-1 0-1,1 0 1,-1 0 0,1-1-1,1 1 1,-1-1 0,1 1-1,5 4 1,-3-4-15,2-1 0,-1 0 0,1 0 0,-1-1 0,1 0 0,0 0 0,0-1 0,0 0 0,1 0 0,-1-1 0,11 1 0,14-1 143,49-4-1,-75 3-139,299-43 827,-10 2-358,-159 33-449,-29 2-56,109-19 0,-215 25 16,13-2-150,-15 2 134,0 0-1,0 0 0,-1 0 0,1 0 0,0 1 0,0-1 0,0 0 1,0 0-1,0 0 0,0 0 0,0 0 0,0 1 0,0-1 0,0 0 1,-1 0-1,1 0 0,0 0 0,0 1 0,0-1 0,0 0 0,0 0 1,0 0-1,0 1 0,0-1 0,0 0 0,0 0 0,1 0 0,-1 0 1,0 1-1,0-1 0,0 0 0,0 0 0,0 0 0,0 0 0,0 0 1,0 1-1,0-1 0,0 0 0,1 0 0,-1 0 0,0 0 0,0 0 1,0 0-1,0 1 0,0-1 0,1 0 0,-1 0 0,0 0 1,0 0-1,0 0 0,0 0 0,1 0 0,-1 0 0,0 0 0,0 0 1,0 0-1,0 0 0,1 0 0,-1 0 0,0 0 0,0 0 0,0 0 1,0 0-1,1 0 0,-1 0 0,0 0 0,0 0 0,0 0 0,1-1 1,-1 2 33,-1-1 0,1 0 0,0 0 0,0 0 1,0 1-1,0-1 0,-1 0 0,1 0 0,0 0 1,0 0-1,-1 0 0,1 1 0,0-1 0,0 0 1,-1 0-1,1 0 0,0 0 0,0 0 0,-1 0 1,1 0-1,0 0 0,0 0 0,-1 0 0,1 0 1,0 0-1,0 0 0,-1 0 0,1 0 1,0 0-1,0 0 0,-1 0 0,1 0 0,0 0 1,0-1-1,-1 1 0,1 0 0,0 0 0,0 0 1,0 0-1,-1 0 0,1-1 0,0 1 0,0 0 1,0 0-1,0 0 0,-1-1 0,1 1 0,0 0 1,0 0-1,0-1 0,0 1 0,0-1 0,-3-6 100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57 12587,'-25'77'2692,"17"-58"-2218,2 0 1,0 0 0,1 0-1,1 0 1,1 1 0,-1 28-1,3-47-452,1 0 0,0 0 1,0-1-1,0 1 0,0 0 0,0 0 0,0 0 0,0-1 0,1 1 0,-1 0 0,0 0 0,0-1 0,0 1 0,1 0 0,-1 0 0,0-1 0,1 1 1,-1 0-1,1-1 0,-1 1 0,1-1 0,-1 1 0,1 0 0,-1-1 0,1 1 0,1 0 0,-1-1-5,0 0 0,0 0-1,0 0 1,0 0 0,0-1 0,0 1-1,0 0 1,0 0 0,0-1 0,0 1-1,0-1 1,0 1 0,0-1 0,-1 1-1,1-1 1,0 1 0,1-2 0,5-5 22,1 0 0,-1 0 1,6-10-1,2-3 4,-1-1 0,23-43 0,-31 51-22,0 0 0,-1-1-1,-1 0 1,0 0 0,-1 0 0,3-23 0,-6 33-13,0 0 0,-1 1 0,1-1 0,-1 1 0,0-1 0,1 0 0,-2 1 0,-1-6 0,3 9-8,-1-1-1,1 0 1,0 1 0,-1-1 0,1 1 0,0-1 0,-1 1-1,1-1 1,-1 1 0,1-1 0,-1 1 0,1 0 0,-1-1 0,1 1-1,-1-1 1,1 1 0,-1 0 0,1 0 0,-1-1 0,0 1-1,0 0 1,0 0-5,0 0 0,1 0 0,-1 1 0,0-1 0,0 0 0,0 1 0,1-1 0,-1 1 0,0-1 0,0 1 0,1-1 0,-1 1 0,0-1 0,1 1 0,-1-1 0,1 1 0,-1 0 0,1 0 0,-1-1 0,0 3 0,-6 19-845,7-21 817,-1-1-1,1 1 1,0-1 0,0 1-1,-1 0 1,1-1 0,0 1-1,0-1 1,0 1 0,0 0-1,0-1 1,0 1 0,0-1-1,0 1 1,0-1 0,0 1-1,0 0 1,0-1 0,1 1-1,-1-1 1,0 1 0,0-1-1,1 1 1,-1-1 0,0 1-1,1-1 1,-1 1 0,0-1-1,1 1 1,-1-1 0,1 1-1,-1-1 1,1 0-1,0 1 1,7-4-336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5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12907,'-4'3'343,"-9"13"797,13-15-1114,0-1 0,0 1 0,0-1 0,0 0 0,0 1 0,0-1 0,0 1 0,0-1 0,0 1 0,0-1 0,0 0 0,1 1 0,-1-1 0,0 1 0,0-1 0,0 0 0,0 1 0,1-1 0,-1 0 0,0 1 0,0-1 0,1 0 0,-1 1 0,0-1 0,1 0 0,-1 0 0,0 1 0,1-1 0,-1 0 0,1 0 0,-1 0 0,0 0 0,1 1 0,-1-1 0,0 0 0,1 0 0,-1 0 0,1 0 0,-1 0 1,1 0-1,-1 0 0,0 0 0,1 0 0,-1 0 0,1 0 0,0-1 0,246 25 1537,-193-19-1411,54 3-96,0-5 0,0-4 0,0-5 0,0-5 0,124-28 0,54-50 73,-277 86-130,-6 1 2,0 1-1,0-1 0,0 1 1,0 0-1,0 0 1,1 0-1,-1 1 1,0-1-1,1 1 0,-1 0 1,0 0-1,1 0 1,-1 0-1,5 1 0,-8-1-12,0 0 0,0 0-1,1 1 1,-1-1 0,0 0-1,0 0 1,0 0 0,1 1-1,-1-1 1,0 0 0,0 0-1,0 1 1,0-1 0,0 0-1,0 0 1,1 1 0,-1-1-1,0 0 1,0 1-1,0-1 1,0 0 0,0 0-1,0 1 1,0-1 0,0 0-1,0 1 1,0-1 0,0 0-1,0 0 1,-1 1 0,1-1-1,0 0 1,0 0 0,0 1-1,0-1 1,0 0-1,0 0 1,-1 1 0,1-1-1,0 0 1,0 0 0,0 0-1,-1 1 1,1-1 0,0 0-1,-1 0 1,-9 9-150,0-4 30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5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13491,'34'-5'991,"-1"-1"0,53-16 0,-29 6-405,1 3-1,0 2 1,71-3 0,-39 10-156,129 11-1,46 10-305,-3-24-71,-209 0-200,-52 7 149,-1 0 1,0 0-1,0 0 0,0 1 0,0-1 1,0 0-1,1 0 0,-1 0 0,0 0 1,0 0-1,0-1 0,0 1 0,1 0 1,-1 0-1,0 0 0,0 0 0,0 0 0,0 0 1,0 0-1,1 0 0,-1 0 0,0 0 1,0 0-1,0 0 0,0 0 0,0-1 1,0 1-1,0 0 0,1 0 0,-1 0 1,0 0-1,0 0 0,0 0 0,0-1 0,0 1 1,0 0-1,0 0 0,0 0 0,0 0 1,0-1-1,0 1 0,0 0 0,0 0 1,0 0-1,0 0 0,0 0 0,0-1 1,0 1-1,0 0 0,0 0 0,0 0 0,0 0 1,0 0-1,0-1 0,-9-3 846,-46-7-312,23 6-302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1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2 193 12699,'0'2'82,"0"-1"0,-1 1 0,1-1 0,0 1 0,-1 0 0,1-1 0,0 1 0,1 0 0,-1 0 0,0-1-1,0 1 1,1 0 0,-1-1 0,0 1 0,1-1 0,0 1 0,-1-1 0,1 1 0,0-1 0,0 1 0,0-1 0,1 2 0,0-2 23,0 1 0,0-1 0,0 0 0,0 1 0,1-1 0,-1 0-1,0 0 1,0-1 0,1 1 0,-1 0 0,1-1 0,-1 0 0,4 1 0,10-1 185,-1-1 0,0 0 0,0-1 0,15-4 1,-21 4-267,368-101 2121,-255 64-1640,225-42-1,-306 77-660,0 1 0,0 2 1,0 2-1,0 1 0,0 2 1,77 19-1,-85-14-341,-21-4 239,0-2 0,0 0 0,1 0 0,-1-1 0,1 0 0,21-1 0,-21-5-171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3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 12203,'-8'4'542,"3"-2"-369,0 1 0,1-1 0,-1 1 0,1 0 0,0 0 1,0 0-1,-7 7 0,11-10-162,0 0 1,0 1 0,0-1-1,0 0 1,0 0 0,0 0-1,0 1 1,0-1 0,0 0-1,0 0 1,0 0 0,0 1-1,1-1 1,-1 0 0,0 0-1,0 0 1,0 1-1,0-1 1,0 0 0,0 0-1,1 0 1,-1 0 0,0 0-1,0 0 1,0 1 0,0-1-1,1 0 1,-1 0 0,0 0-1,0 0 1,0 0 0,1 0-1,-1 0 1,0 0 0,0 0-1,0 0 1,1 0 0,-1 0-1,0 0 1,11 2 111,-11-2-111,44 3 185,69-4-1,-64-1-131,6 1 4,293-3 246,-249 8-252,149 24 0,-150-7-41,83 10 2,-162-29 1,1-1 0,-1-1 0,1-1 1,0-1-1,-1-1 0,0 0 0,25-8 0,-16 1 88,-1-1 0,0-1 0,-1-1 0,45-31 1,-52 27 191,-18 9-90,-13 4-38,-68 1-429,56 3 139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16 348 11226,'-7'11'693,"6"-10"-638,0 0-1,0 0 1,1 0-1,-1 0 1,0 0-1,1 0 1,-1 1-1,1-1 1,-1 0-1,1 0 1,0 0-1,-1 0 1,1 1-1,0 1 1,0-2-29,1 0 0,0 0 0,0-1 0,0 1 0,0 0 0,-1 0 0,1-1 0,0 1 0,0 0 0,0-1 0,0 1 0,1-1 0,-1 1 0,0-1 0,0 0 0,0 0 0,0 1 0,0-1 0,0 0 0,1 0 0,1 0 1,20 3 146,1-2 0,-1 0 0,1-2 0,33-4 1,98-24 399,-91 16-364,348-44 292,-267 41-483,177-50 46,-298 60-40,-18 3 89,-7-1-59,-11 0 11,-72-2 152,-97 5 0,83 2-173,69-1-36,-606 14 409,584-8-645,46-5 137,6-1 4,27-3-37,255-51-530,-5-23 381,-159 42 36,-56 15 149,-118 36 710,-93 15 1,-67-7 46,197-22-648,-1 0-51,1-1 1,0 0 0,-27-4-1,40 3 24,1-1 1,0 0-1,0 0 0,0 0 0,0 0 1,0-1-1,0 0 0,0 1 0,0-1 1,1-1-1,-1 1 0,1-1 0,0 1 1,-1-1-1,1 0 0,0 0 0,1 0 0,-1 0 1,0-1-1,-2-4 0,-9-32-92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26 108 13011,'-2'1'284,"-17"3"1789,15-6-1385,10-8 1,0 4-544,0 0 0,1 1 0,-1 0 0,1 0 0,1 0 0,-1 1 0,0 0-1,9-2 1,65-22 73,-49 20-156,0 1 0,-1 2 1,2 1-1,-1 1 0,46 3 1,159 25-736,-190-18 147,-42-6 381,16 1-284,-21-2 406,1 0 0,0 0-1,-1 0 1,1 0 0,0 0 0,-1 0-1,1 0 1,-1 0 0,1 0-1,0-1 1,-1 1 0,1 0 0,0 0-1,-1-1 1,1 1 0,-1 0 0,1-1-1,-1 1 1,1 0 0,-1-1 0,1 1-1,-1-1 1,1 1 0,-1-1 0,1 0-1,-1-6-396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3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13907,'0'1'158,"-1"0"0,1 1 0,-1-1 1,1 0-1,-1 1 0,1-1 0,0 0 0,0 1 0,0-1 1,0 1-1,0-1 0,0 0 0,0 1 0,0-1 0,1 0 1,-1 1-1,0-1 0,1 2 0,1-1-103,0-1 1,0 0-1,0 0 0,0 1 1,0-1-1,0 0 0,0-1 1,0 1-1,1 0 0,-1-1 0,4 2 1,10 1 2,0-1-1,0 0 1,0-1 0,0-1 0,21-1 0,-3-3 13,47-11 0,0-8 52,-2-3 0,88-42-1,-157 64-138,-7 3 1330,-10 0-565,-7-3-385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3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13699,'22'-17'380,"135"-99"619,-135 103-998,0 0 0,1 2 0,0 1 0,1 0-1,41-10 1,285-31 25,-237 39-20,-17 0 29,1 5-1,-1 4 0,170 17 1,-254-13 1742,-21-4-1150,-28-5-380,33 7-103,-34-8 372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2:4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13987,'48'-9'1381,"1"2"0,-1 2 1,60 2-1,183 12-1528,-176-4 436,-18-6-278,-1-4 0,0-3 1,150-35-1,-218 36 1,-18 5 42,0-1 0,0 1 0,1 1-1,11-1 1,-18 3 201,-11 3-230,-13 0-507,17-5 460,0 1 1,-1-1 0,1 0-1,0 0 1,0 0 0,0 0-1,0 0 1,0-1 0,-4-2-1,-12-15-178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4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11335 1192 10826,'-14'-9'183,"-1"0"-1,1-1 1,1-1-1,0 0 1,0-1-1,1-1 1,1 0-1,0 0 0,1-1 1,-10-17-1,-15-25-277,-67-83 0,86 121 90,-2 0 1,0 0-1,0 2 1,-2 0-1,0 1 1,-1 1-1,-35-17 1,8 10 83,-1 2 0,-96-23 0,-111-6 129,160 32-167,-206-40 42,-488-75-104,-269 34 62,407 44 110,-105-28 8,-229-20-68,-5 62-417,94 86-418,7 53 192,411-29 412,8 30 98,369-72 66,1 4 0,-136 65 0,176-68-10,2 4 1,1 1-1,2 3 1,-96 86-1,24 4-89,6 6-1,6 4 1,6 6-1,-154 265 1,77-45-4,144-262 76,-49 184 1,58-146 37,7 1 1,5 1-1,7 1 0,5 187 1,13-229-90,5-1 0,5 0 0,3 0 0,5-1 0,5-1-1,73 182 1,-24-122-1053,119 185 1,123 132-2393,-226-343 2466,234 407-1664,-57-86 2547,-56-138 1139,-140-219-211,100 103 1,-77-107-216,5-3 0,4-5 0,3-5 0,3-4 0,189 95 0,-75-65-152,5-9 0,259 71 0,564 114 119,-716-213-217,401 28-1,-487-85-207,0-10-1,369-47 0,487-133 24,-1103 179-127,996-211-367,-849 168 251,195-83 1,-243 80 172,-3-4 1,158-107 0,-160 87 174,-4-5 0,-3-4 0,-3-3 0,-4-5 0,113-151-1,-42 23 233,212-394-1,-31-95-400,-226 469-87,17-53-68,143-489-1,-225 610 87,-8-2-1,-6-1 0,9-239 1,-43-61 16,-8 347-19,-47-218 1,16 180-1,-66-158 1,8 81-6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12851,'-1'1'86,"0"0"1,1 0-1,-1 0 0,0 0 1,0 0-1,1 0 1,-1 0-1,0 0 0,1 1 1,0-1-1,-1 0 1,1 0-1,0 1 0,-1-1 1,1 0-1,0 1 1,0 1-1,-1 5 114,-6 32 365,1 0 0,2 0 0,2 1 0,2-1 0,6 52 0,-5-83-518,0 1 1,1-1-1,0 0 1,1 0-1,0 0 1,8 15 0,-10-21-47,1-1 1,-1 0 0,0 0-1,1 0 1,-1 0 0,1 0-1,0-1 1,-1 1 0,1 0-1,0-1 1,0 1 0,0-1 0,0 0-1,1 0 1,-1 1 0,0-1-1,0-1 1,1 1 0,-1 0-1,0-1 1,1 1 0,-1-1-1,1 1 1,-1-1 0,1 0-1,-1 0 1,1-1 0,-1 1 0,0 0-1,1-1 1,3 0 0,3-3-37,0 0 1,0-1 0,-1 0 0,1 0-1,-1-1 1,0 0 0,-1-1 0,1 1 0,10-14-1,-10 11-6,0 1 0,1 0 0,0 0 0,0 1 0,20-12 0,-29 19 44,0 0 0,0-1 0,1 1-1,-1 0 1,0 0 0,1 0 0,-1-1-1,0 1 1,0 0 0,1 0 0,-1 0-1,0 0 1,1 0 0,-1 0 0,1 0-1,-1 0 1,0 0 0,1 0 0,-1 0-1,0 0 1,1 0 0,-1 0 0,0 0-1,1 0 1,-1 0 0,0 0 0,1 0-1,-1 0 1,0 1 0,1-1 0,-1 0-1,0 0 1,0 0 0,1 1 0,-1-1-1,0 0 1,0 0 0,1 1 0,-1-1-1,0 0 1,0 0 0,0 1 0,1-1-1,-1 0 1,0 1 0,0 15 186,0-13-168,-6 32 333,4-26-242,1 1 0,-1-1 0,2 1 0,-1-1 0,2 17 0,-1-26-118,0 0 0,0 1 0,0-1-1,0 0 1,0 0 0,0 0 0,0 0 0,0 0-1,0 0 1,0 0 0,0 0 0,0 1-1,0-1 1,0 0 0,0 0 0,0 0-1,0 0 1,0 0 0,1 0 0,-1 0 0,0 0-1,0 0 1,0 0 0,0 1 0,0-1-1,0 0 1,0 0 0,0 0 0,0 0-1,0 0 1,0 0 0,1 0 0,-1 0-1,0 0 1,0 0 0,0 0 0,0 0 0,0 0-1,0 0 1,0 0 0,0 0 0,0 0-1,1 0 1,-1 0 0,0 0 0,0 0-1,0 0 1,0 0 0,0 0 0,0 0-1,0 0 1,1 0 0,4-6-166,3-8 77,1-12-28,-1-13-70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6:0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11298,'0'-1'114,"1"1"0,-1 0 0,1-1 0,-1 1 0,1 0 0,-1-1 0,1 1 0,-1 0 0,1-1 0,0 1 0,-1 0 0,1 0 0,-1 0 0,1-1 0,0 1 0,-1 0 0,1 0 0,0 0 0,-1 0 0,1 0 0,-1 0 0,1 0 0,0 1 0,-1-1 0,2 0 0,29 0 54,-27 0 44,266-11 736,2 0 195,-255 11-1064,388 16 489,-367-13-511,1-2 0,0-2 0,0-1 0,-1-2 0,74-17 0,-44 9-35,115-6 0,-3 2 9,-154 12-13,-4 0 56,37-1 0,-59 5-61,5-2-12,0 1 0,0-1 1,1 1-1,-1 1 0,0-1 1,0 1-1,1 0 0,7 1 1,-2-1-2,40-3-5,0-2 0,79-18 0,40-4-4,-168 26 9,0 1-1,0 0 1,0 0 0,0 0 0,0 0-1,0 1 1,0-1 0,0 0-1,0 1 1,0 0 0,0-1 0,0 1-1,0 0 1,2 1 0,-31 14-980,15-14 796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7:0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83 10042,'-2'-3'105,"-1"0"1,1 1-1,-1 0 1,1 0-1,-1 0 0,0 0 1,0 0-1,0 0 0,0 1 1,0-1-1,0 1 0,0 0 1,0 0-1,0 0 0,-1 1 1,1-1-1,0 1 0,-1-1 1,-4 1-1,5 1-73,1-1 1,-1 1-1,0-1 0,1 1 0,-1 0 1,1 0-1,0 0 0,-1 0 0,1 1 1,0-1-1,0 1 0,0-1 1,0 1-1,0 0 0,0 0 0,0-1 1,0 2-1,1-1 0,-1 0 0,1 0 1,-1 0-1,1 1 0,0-1 1,0 0-1,-1 5 0,-5 22-35,1 1 0,2 0 0,1 0 0,2 59 0,0-54-23,1 14-19,-2 13-60,13 123 0,-10-179 94,0 0 0,0-1 0,1 1 0,-1-1-1,1 1 1,0-1 0,1 0 0,-1 0 0,7 9 0,-6-11 1,0 1 0,0-1-1,1-1 1,-1 1 0,0 0 0,1-1 0,0 0 0,0 0 0,-1 0 0,1 0 0,0 0 0,1-1 0,-1 0-1,5 1 1,32 4-15,-1-2-1,1-3 0,78-5 0,-61 1 24,-31 2 2,22 0 10,-1-2 0,1-2 0,61-16 0,-100 18-2,0-1 0,0 0 0,0-1 0,-1 0 0,1-1 0,-2 0 0,1 0 0,0-1 0,11-12 1,5-8 75,31-45 1,-30 37-35,1 2-24,-2 0 1,-2-2-1,-1 0 1,21-49-1,-40 80-17,-1-1-1,0 0 0,-1-1 1,1 1-1,-1 0 1,0 0-1,0-1 1,-1 1-1,0 0 1,0-1-1,0 1 0,0 0 1,-1-1-1,0 1 1,0 0-1,0-1 1,-1 1-1,1 0 1,-1 0-1,-1 0 0,1 1 1,-1-1-1,0 0 1,0 1-1,0 0 1,-5-5-1,-3-2 46,-1 1 0,0 0 0,0 1 0,-1 0 0,0 1 0,-1 1 0,0 0 0,-29-10-1,7 6 54,-1 1-1,-56-7 0,-70 4-290,148 10 146,5-3-21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7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9186,'-11'11'2716,"17"-18"-460,-5 6-2047,1 0 0,0 0 1,-1 0-1,1 0 1,0 0-1,0 0 0,0 0 1,0 1-1,0-1 1,0 1-1,0 0 0,0-1 1,4 1-1,34 2-105,-17-1 80,103 4-122,23 0-17,-111-7-42,0 3 0,0 1 0,0 1 1,39 10-1,-72-12-3,15 3 4,-1 1 1,1 1-1,-1 1 0,33 16 0,-30-11-6,1 0-1,0-2 1,0-1 0,45 11-1,-53-17-10,1 0 0,0-1 1,0-1-1,0-1 0,0 0 0,0-1 0,0-1 0,26-6 0,-34 7 3,0 0-1,0 0 1,-1 0-1,1 1 1,0 0-1,0 1 1,0 0-1,10 2 1,5 1 9,-20-4-8,1 1 0,0-1 0,-1 0-1,1 0 1,0 0 0,-1-1 0,1 1-1,0-1 1,-1 0 0,1 0 0,-1 0 0,1-1-1,-1 1 1,7-5 0,-2 0-69,0-1 0,0 1 0,13-16 1,-3 3-56,-18 19 132,0 0 0,1-1-1,-1 1 1,0 0 0,1 0 0,-1 0 0,1 0 0,-1 0 0,0-1 0,1 1 0,-1 0 0,1 0 0,-1 0 0,1 0 0,-1 0 0,0 0 0,1 0 0,-1 1 0,1-1 0,-1 0 0,1 0 0,-1 0 0,0 0 0,1 0 0,-1 1 0,1-1 0,-1 0 0,0 0 0,1 1-1,-1-1 1,0 0 0,1 1 0,-1-1 0,0 0 0,0 1 0,1-1 0,-1 0 0,0 1 0,0-1 0,0 0 0,1 1 0,-1-1 0,0 1 0,14 27-37,-4-8-174,-9-19 350,-6 0 44,-2 0-150,5-1-79,0 1 0,0-1 0,-1 0 0,1 0 0,0 0 1,-1 0-1,1-1 0,0 1 0,0 0 0,-1-1 0,1 0 0,0 1 1,0-1-1,0 0 0,-4-3 0,5 4-108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7:5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8234,'1'0'234,"0"1"-1,-1-1 1,1 0 0,0 0 0,0 0-1,0 1 1,-1-1 0,1 0 0,0 0 0,0 0-1,0 0 1,-1-1 0,1 1 0,0 0 0,0 0-1,0 0 1,0-1 0,1 0-157,-1 1 0,1 0 0,-1-1 1,1 1-1,0 0 0,-1 0 0,1 0 1,-1 0-1,1 0 0,0 0 0,-1 0 0,3 1 1,3 3-21,0 1 0,0 0 1,0 0-1,-1 0 0,9 10 1,-8-8-36,0-1 0,1 1 1,13 8-1,-14-12-17,-1 0 1,0 0-1,1-1 1,0 1-1,-1-1 1,1-1-1,0 1 1,0-1-1,0-1 1,0 1-1,0-1 1,0 0-1,13-3 1,0-1 21,0-1 1,0-2-1,24-10 1,12-5 77,-52 21-96,0 0 0,0 0 0,0 0 0,0 1 0,0-1 0,0 1 0,0 0 0,0 0 0,0 0 0,0 0 0,0 1 0,0 0 0,0 0 0,6 2 0,0 1 7,-2 1 0,1 0-1,0 1 1,10 8 0,4 4 11,-16-14-19,1 0-1,-1 0 0,1 0 0,0-1 0,0 0 0,0-1 1,0 0-1,1 0 0,-1 0 0,1-1 0,-1-1 1,10 0-1,14-1 31,62-12 0,-30 3-8,106-4 42,-69 7-33,154-1 106,-161 8-26,-1-4 0,105-17 0,12-10-73,-169 28-35,1 2 0,-1 1 0,46 7 0,-21 1 1,0-3 0,1-3-1,83-8 1,11-4-3,-134 11-5,0 0 0,0 2 0,52 11 0,-60-9 11,0-1 0,0-1 0,1 0 0,-1-2 0,27 0 0,-45-1-7,0-1 0,0 1 0,1 0 0,-1 0 1,0-1-1,0 1 0,0-1 0,0 1 1,0-1-1,0 0 0,0 1 0,2-2 0,4-4 36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0:2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11018,'1'6'184,"0"0"-1,1 0 1,0 0-1,-1-1 0,2 1 1,-1-1-1,1 1 1,0-1-1,0 0 0,0 0 1,8 9-1,-5-7-107,0 1 0,1-1 0,-1-1-1,2 1 1,-1-1 0,1 0 0,14 8 0,-13-11-2,0 1 1,1-1 0,-1-1-1,0 0 1,1 0 0,0 0 0,-1-2-1,1 1 1,0-1 0,-1 0 0,1-1-1,14-3 1,12-4 191,-1-2 0,36-14 0,19-6 38,-57 22-290,1 2-1,0 2 0,68-1 1,105 17-68,-31 0-99,-134-11 118,6-1 10,0 3 1,58 10-1,-60-6-37,83 1 0,19 3 44,-136-10 14,0 2 0,0 0-1,-1 0 1,1 1-1,-1 0 1,0 1 0,0 0-1,0 1 1,16 11-1,-27-17 11,0 0 1,0 0-1,1 1 0,-1-1 0,0 0 0,0 0 0,1 0 0,-1 0 0,0 0 0,0 0 0,1 1 1,-1-1-1,0 0 0,1 0 0,-1 0 0,0 0 0,1 0 0,-1 0 0,0 0 0,0 0 0,1 0 1,-1-1-1,0 1 0,1 0 0,-1 0 0,0 0 0,0 0 0,1 0 0,-1 0 0,0-1 1,0 1-1,1 0 0,-1 0 0,0 0 0,0-1 0,0 1 0,1 0 0,-1 0 0,0 0 0,0-1 1,0 1-1,0 0 0,1-1 0,-1 1 0,0 0 0,0 0 0,0-1 0,0 1 0,0 0 0,0-1 1,0 1-1,3-6 28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0:3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122 164 5905,'-11'-1'670,"1"0"140,-1 0 0,1 1 0,-17 1 0,24-1-620,0 1 0,0 0 0,1-1 0,-1 1 0,0 0 0,1 0-1,-1 0 1,1 0 0,-1 1 0,1-1 0,0 1 0,-1 0 0,1-1 0,0 1-1,0 0 1,0 0 0,0 0 0,-2 4 0,4-5-138,-1 0 1,0 0 0,1 0-1,-1 0 1,1 0-1,0 0 1,-1 0 0,1 0-1,0 0 1,0 0 0,0 1-1,-1-1 1,1 0-1,0 0 1,1 0 0,-1 0-1,0 0 1,0 0-1,0 0 1,1 0 0,-1 0-1,1 2 1,0 0-11,1-1 0,-1-1 0,1 1 0,-1 0 0,1 0 0,0 0 0,0-1 0,0 1 0,0-1 0,2 2 0,2 0 0,0 0 0,-1 0 0,1-1 0,1 1 0,-1-2 0,0 1 0,8 1 0,7-2 56,-1-2-1,0 1 1,0-2-1,0-1 1,-1-1-1,23-6 1,116-46 227,-118 40-275,-3 1-13,-12 4-72,1 2 0,0 0 0,0 1 0,1 2 1,37-5-1,62-2-276,45-1 372,-151 15-18,-1 1-1,23 5 0,-22-4-3,0 0 0,25 1 0,151-13 481,1-1 94,-188 10-586,314-7 311,636-40-162,-945 45-37,0 0 1,17-4-1,7-1-2984,-28 7 1836,-6 0 461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0:5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69 7282,'-1'1'123,"-1"0"0,1-1 0,0 1 1,-1-1-1,1 1 0,-1 0 0,1-1 1,-1 0-1,1 1 0,-1-1 1,1 0-1,-1 0 0,1 0 0,-1 0 1,1 0-1,-1 0 0,1-1 0,-1 1 1,1 0-1,0-1 0,-1 1 1,1-1-1,-1 1 0,1-1 0,0 0 1,-1 0-1,1 1 0,0-1 0,0 0 1,0 0-1,0 0 0,0 0 1,-2-2-1,-8-7 771,10 10-876,1-1 1,-1 1-1,1 0 1,-1 0-1,1-1 1,-1 1-1,1 0 1,-1 0-1,1 0 1,-1 0-1,1 0 1,-1 0-1,1 0 1,-1 0-1,1 0 1,-1 0-1,1 0 1,-1 0-1,1 0 1,-1 0-1,1 0 1,-1 0 0,1 0-1,-1 1 1,1-1-1,-1 0 1,1 0-1,-1 1 1,1-1-1,-1 0 1,1 1-1,0-1 1,-1 0-1,1 1 1,0-1-1,-1 1 1,1-1-1,0 1 1,-1-1-1,1 1 1,0-1-1,-1 1 1,-8 25-79,8-22 104,-46 169-32,1-1 9,-13 21-33,-47 288 0,74-252 14,-82 411-23,112-633 21,-87 363-44,69-266 23,-11 169 0,43 143-34,0 10-145,-71 95 43,4-47 150,46-324 11,20 293 0,-3-375-6,2-1 1,3 0 0,4-1 0,2-1-1,3 0 1,50 102 0,226 321-762,-288-472 693,1-1-1,1 0 1,1 0 0,0-2 0,24 21 0,-31-30 51,1 0 0,-1 0 0,0 0 0,1-1 0,0 0 0,0-1 0,0 1 0,0-1 1,0 0-1,1-1 0,-1 0 0,0 0 0,1-1 0,-1 0 0,0 0 0,1 0 0,9-3 0,-1-1 2,-1 0 0,0-1 0,-1-1-1,1-1 1,-1 0 0,0 0 0,-1-2-1,0 1 1,0-2 0,12-11 0,1-3 14,-2-1 0,0-2 0,28-40 0,-31 35 17,-1-2 0,-2 0 0,-1-1 1,-2 0-1,14-49 0,36-192 293,-40 153-167,254-926 202,-214 806-239,-11-2 0,-10-2 1,-12-2-1,-10-1 1,-12 0-1,-21-259 1,-16 192-2883,-81-388 0,93 633 2419,-200-899 434,206 934-7,-33-113 146,36 131-107,-1 0 1,-1 1-1,-1 1 0,0-1 0,-19-24 0,25 38-41,0 1 0,0 0 0,0 0 0,0 0 0,0 1 0,0-1 0,-1 1 0,1 0 0,-1-1 0,0 2 0,0-1 0,0 0 0,0 1-1,0 0 1,0 0 0,0 0 0,0 0 0,0 0 0,0 1 0,-1 0 0,1 0 0,0 0 0,0 1 0,0-1 0,-1 1 0,1 0 0,0 0 0,0 0 0,0 1 0,0-1 0,1 1-1,-5 3 1,-10 5 127,1 1-1,1 1 1,-16 15-1,16-13-110,-1-1 1,-26 16-1,17-18-32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0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89 9978,'-3'2'76,"1"-1"1,-1 0-1,1 1 0,-1-1 0,1 1 1,0 0-1,0 0 0,0 0 0,0 0 1,0 0-1,0 0 0,1 0 0,-1 1 1,1-1-1,-1 1 0,1-1 0,0 1 1,-2 5-1,1 3-18,-1 1 0,1 0 0,0 15-1,-1-1 73,1-9-89,-106 621 963,26-342-713,-51 238-87,68 54-201,39-298 29,-15 191 19,30 0-9,14-431-60,2 0 0,1-1 0,3 1 0,2-1 0,3-1 0,1 0 0,29 60 0,-25-66-5,21 47-116,30 98 1,-35-63 21,23 156 1,15 182 109,-70-448 6,0 0 1,2-1-1,0 1 1,0-1-1,2 0 0,-1 0 1,2 0-1,10 14 0,10 9-54,40 40-1,-40-46 36,0-2 1,2-1-1,1-1 1,37 22-1,-64-45 17,0-1 0,0 0-1,0-1 1,0 1 0,1-1-1,-1 1 1,0-1 0,1-1-1,0 1 1,-1-1 0,1 0-1,-1 0 1,1 0-1,-1 0 1,1-1 0,-1 0-1,1 0 1,-1 0 0,0 0-1,1-1 1,4-2 0,6-4-11,0-1 0,-1 0 0,0-1 0,16-15 0,-26 22 13,19-18 14,-1 0 0,-1-2 0,-1 0 0,30-47 0,-20 21 18,39-87 0,-39 62-44,36-134 0,-3-84 4,12-317 284,-26 167 291,61-210-222,-6-74-276,-79 521-34,-2 26-18,37-374-399,-54 443 286,-5-1 1,-5 1-1,-18-111 1,16 181 88,-2 0 1,-26-74 0,30 101 8,-2 0 0,0 1 0,0 0 0,-1 0 0,0 0 0,-1 1 0,-1 1 0,0-1 0,0 1 1,-1 1-1,0-1 0,-17-11 0,-2 5 45,0 2 0,-59-22 0,65 28-20,0 0 0,1-2 0,0 0 1,0-2-1,1 0 0,-31-25 0,35 21-14,-25-35 0,29 35-1,0 1 0,0 0-1,-26-22 1,35 34-83,-1 0-1,0 0 0,1 0 1,-1 0-1,0 1 1,0 0-1,-1 0 1,1 0-1,0 1 1,-1-1-1,1 1 1,-1 0-1,1 1 0,-1 0 1,1 0-1,-1 0 1,-9 1-1,-33 10-500,25-9 259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7:5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8898,'2'-4'672,"1"0"-1,-1 0 1,1 0 0,0 0-1,0 1 1,7-6 0,-7 6-650,0 0-1,0 1 1,0-1 0,0 1 0,1 0 0,-1 0 0,1 0 0,-1 0-1,1 1 1,0-1 0,0 1 0,-1 0 0,6-1 0,136 4-30,-126-2 10,1 2-1,0 0 1,0 2 0,-1 0 0,38 13 0,-33-9-6,1-1 0,0-1 0,25 2-1,134 15 57,8 1-68,-150-21 8,1-2 0,62-6 0,30-21 18,-101 17-3,0 2-1,1 1 0,60-2 0,103 25-11,-42-2 3,64-10 66,-220-5-80,1 1 0,-1-1 0,0 0-1,0 0 1,0 0 0,1 0 0,-1 0 0,0 0-1,0-1 1,0 1 0,0 0 0,1 0-1,-1 0 1,0 0 0,0 0 0,0 0-1,1 0 1,-1 0 0,0 0 0,0 0 0,0-1-1,0 1 1,0 0 0,1 0 0,-1 0-1,0 0 1,0 0 0,0-1 0,0 1 0,0 0-1,0 0 1,0 0 0,0 0 0,0-1-1,0 1 1,0 0 0,1 0 0,-1 0 0,0 0-1,0-1 1,0 1 0,0 0 0,0 0-1,0 0 1,-1-1 0,1 1 0,0 0-1,-4-7-237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07:5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11410,'0'0'51,"0"0"0,0 0 0,0 0 0,-1 0-1,1 0 1,0 0 0,0 0 0,0 0 0,0 0-1,-1 0 1,1 0 0,0 0 0,0 0 0,0 0-1,-1 0 1,1 0 0,0 1 0,0-1-1,0 0 1,0 0 0,-1 0 0,1 0 0,0 0-1,0 0 1,0 0 0,0 1 0,0-1 0,-1 0-1,1 0 1,0 0 0,0 0 0,0 1 0,0-1-1,0 0 1,0 0 0,0 0 0,0 0-1,0 1 1,0-1 0,0 0 0,4 9 705,17 13-759,-17-19 147,7 8-136,1 0 0,0-1 0,0-1 1,1 0-1,1 0 0,-1-2 0,1 1 1,0-2-1,1 0 0,0-1 0,0 0 1,0-1-1,0-1 0,1 0 0,-1-1 1,30 0-1,-10-5 4,0-2 1,0-1 0,0-1 0,62-24-1,-59 18-7,1 2 0,0 1 0,54-6-1,72 11 0,-4 0 14,-129 2-12,0-1 1,0-2 0,31-9-1,-39 7-5,-13 4 0,1-1 0,0 2 0,0 0 1,0 0-1,0 1 0,1 1 0,-1 0 0,20 1 0,-30 1-12,1 0 0,0 0 0,-1 1-1,1-1 1,-1 0 0,1 1 0,2 2 0,-4-3-75,0 1 0,1-1 0,-1 0 0,0 0 0,1 0 0,-1 0 0,0-1 0,1 1 0,-1 0 1,1 0-1,0-1 0,-1 1 0,1-1 0,-1 0 0,1 1 0,0-1 0,-1 0 0,1 0 0,0 0 0,1 0 0,2-6-206,-2-4-78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15363,'-5'40'1417,"4"6"-953,2 3-176,5 2 568,3-2-272,5-3-128,2-2-120,-1-4-176,1-1-112,-3-4-248,-3-7-264,2-9 392,-4-5-56,-1-11-56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438 263 10538,'0'-2'56,"0"1"0,-1 0 0,1 0 0,0 0 0,-1 0 0,0 0 0,1 0 0,-1 0 0,1-1-1,-1 2 1,0-1 0,0 0 0,0 0 0,0 0 0,0 0 0,0 0 0,0 1 0,0-1 0,-1 0 0,1 1-33,0 0 1,1 0 0,-1 0 0,0 0 0,1 0-1,-1 1 1,0-1 0,1 0 0,-1 0 0,1 1-1,-1-1 1,0 0 0,1 1 0,-1-1-1,1 1 1,-1-1 0,1 1 0,-1-1 0,1 1-1,-1-1 1,1 1 0,0 0 0,-1-1 0,1 1-1,-4 6 20,1 0-1,0 1 0,0-1 0,-2 13 1,-9 62-82,4 0 1,0 102-1,4-61-135,-7 761-1153,7 247-709,-51-657 824,-33-5 1950,17-99 1226,31-6-639,32 2-887,3-205-393,-36 222 0,41-369-30,-1 0-3,1-1 0,1 1 0,0 0-1,1 15 1,1-25-27,-1 0 0,1 0-1,0 0 1,0 1 0,1-1-1,-1 0 1,1-1 0,0 1 0,0 0-1,0 0 1,0-1 0,1 1-1,-1-1 1,1 0 0,0 0-1,0 0 1,6 4 0,10 6-95,0-2 0,2 0 0,-1-1 0,38 12 0,35 17-95,-71-27 186,-1 1 0,0 1 0,-1 1 0,-1 1-1,0 0 1,-1 2 0,27 33 0,-9-1 98,58 106-1,-50-82-58,2-3 1,62 72-1,122 120-27,-191-220 10,71 69 11,-93-97-1,0 0 0,1-2 1,1 0-1,39 19 0,-28-20 13,1-1 0,0-1 0,1-2 0,0-1 0,0-2-1,51 3 1,9-7 50,96-11-1,557-86-140,-291-19-14,-8-34 69,-27 8 8,635-159 4,-926 264 8,489-120 117,780-97 0,445 81-115,-549 140-1084,-796 56 190,342 8-171,-569-31 941,1002 20 66,-14 29 466,-137 43-216,-369-22 305,-259-27 252,-407-35-689,-2 4 0,1 3 0,108 37 0,-63-7-65,-38-12 131,2-3 0,130 24 0,-111-39 137,1-4-1,150-4 0,9-35 180,-126 9-300,-116 15-125,-1-1 0,60-16-1,-79 16-40,0-1 0,0 1 0,0-2-1,0 1 1,-1-2 0,0 1-1,0-1 1,-1-1 0,0 0-1,14-16 1,221-277-1248,-213 255 1184,-2-1 0,-3-1 0,-1-2 0,-2-1 0,-3 0-1,14-55 1,60-330 608,-81 362-447,129-767 59,-104 631-178,55-339-43,-28-6 141,-49 288 196,-24-362 0,2 552-277,-5 1 1,-24-96-1,21 125 14,-1 1 0,-3 1 0,-1 0 0,-44-72 0,31 67 94,-2 1 1,-43-46-1,52 67-39,-1 3 0,-2 0 0,0 1-1,-47-30 1,11 18-33,-1 2 0,-1 2 0,-2 4 0,-79-22 0,36 20-9,-220-28 0,164 39-2,-449-62 111,366 38-114,-385-61-307,-5 28-459,-384 29-866,-1 43 1306,927 5 366,-2753 56 795,691 38 318,863-63-1171,305-12-89,428-5 54,-261 8 44,3 25 19,-644 23 617,51-16-485,1003-34-157,-63 10-77,5 36-730,391-51 650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13219,'21'-8'1080,"12"-1"-896,10-5-112,9-1 560,21 1-528,8-2-56,13 0-16,-1-1 8,0 3-80,-4 2-64,-12 4-184,-8-2 360,-20-2-96,-11-2-72,-16-5 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9 13107,'-80'-8'2124,"86"10"-1989,1 0-1,-1 1 0,0 0 1,0 0-1,-1 0 0,1 1 1,-1 0-1,1 0 1,-1 0-1,0 1 0,-1 0 1,1 0-1,-1 0 0,4 6 1,-4-6-161,0 1 1,-1 0 0,1 0 0,-1 0-1,-1 0 1,1 0 0,-1 1-1,0-1 1,0 1 0,-1 0 0,0-1-1,0 1 1,0 0 0,-1 0 0,0-1-1,-1 9 1,-2-5 21,0 0 0,-1 0 0,0 0 0,-1 0 0,1-1 0,-2 1 0,0-2 0,0 1 0,0 0 0,-1-1 0,0 0 0,-1-1 0,-11 10 0,-12 7 161,-1-1 0,-43 23 0,-58 18 545,60-32-215,71-31-466,-1 0-1,1 0 1,0 0 0,0 0-1,0 1 1,0-1-1,1 1 1,-1-1 0,0 1-1,0-1 1,1 1-1,-1 0 1,-1 3 0,2-3-17,1-1 1,-1 1-1,1 0 1,0-1-1,0 1 1,0-1-1,0 1 1,0 0-1,0-1 1,0 1-1,1 0 1,-1-1-1,0 1 1,1-1-1,-1 1 1,1-1-1,0 1 1,-1-1-1,3 3 1,4 8-101,0 0 1,0-1-1,1 0 1,1 0-1,0-1 0,1 0 1,-1 0-1,2-1 1,-1-1-1,1 0 0,1 0 1,-1-1-1,1 0 1,1-1-1,-1-1 0,1 0 1,0 0-1,0-2 1,0 1-1,1-2 0,17 2 1,-3-2-44,-1-1 0,1-2 0,32-4 0,12-11-95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15067,'1'-13'1103,"1"16"-185,0 26 135,-3 1-625,0-17-357,1 1 0,0-1 0,0 0 0,1 0 1,1 0-1,1 0 0,-1 0 0,7 14 0,-9-25-64,1-1-1,0 0 0,-1 0 0,1 1 0,0-1 1,0 0-1,0 0 0,0 0 0,0 0 0,0 0 1,0 0-1,0 0 0,0-1 0,0 1 0,1 0 1,-1 0-1,0-1 0,1 1 0,-1-1 0,0 1 1,1-1-1,1 0 0,0 1 3,1-1 1,-1-1-1,0 1 1,0 0-1,0-1 0,0 0 1,0 0-1,0 0 1,6-2-1,2-3 13,-1 0 1,1-1-1,-1 0 0,10-9 1,29-31 77,-30 27-50,22-17 0,-41 37-49,0 0 0,1-1-1,-1 1 1,0 0 0,0 0 0,1 0 0,-1 0 0,1-1 0,-1 1 0,0 0 0,1 0 0,-1 0 0,0 0 0,1 0 0,-1 0 0,0 0 0,1 0 0,-1 0 0,1 0 0,-1 0 0,0 0 0,1 0 0,-1 1 0,0-1 0,1 0 0,-1 0 0,0 0 0,1 0 0,-1 1 0,0-1 0,1 0 0,-1 0 0,0 0 0,0 1 0,1-1 0,-1 0 0,0 1 0,0-1 0,1 1 0,9 18 13,1-1-11,-8-16-2,-1 1 1,1-2 0,0 1 0,0 0 0,1-1 0,-1 1 0,0-1 0,1 0 0,-1 0 0,0 0 0,1 0-1,-1-1 1,1 1 0,-1-1 0,1 0 0,-1 0 0,1-1 0,-1 1 0,1-1 0,5-1 0,8-2 6,-1-1 1,30-13-1,-42 16-8,14-6 8,-10 4-14,0 0-1,0 0 0,0 1 1,0 0-1,1 1 1,-1 0-1,1 0 1,0 1-1,13-1 1,-21 2 5,0 0 1,-1 0-1,1 1 1,0-1 0,-1 0-1,1 0 1,0 1-1,-1-1 1,1 0 0,0 1-1,-1-1 1,1 1-1,0-1 1,-1 1 0,1-1-1,-1 1 1,1-1-1,-1 1 1,1 0 0,-1-1-1,0 1 1,1-1-1,0 2 1,1 21 17,-12 25 62,9-44-67,-1 1 4,0 2 29,0 0-1,1 0 0,0 0 0,-1 10 1,3-11-229,3-9-279,0-13-8,-5-3 267,-7-11-52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15955,'0'0'1305,"-3"8"-1001,3 0-112,7-1 272,4 0-376,9-3-472,3-1 424,10 0-192,3 0-112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152 362 13899,'-12'5'418,"0"0"0,0 1 1,0 0-1,1 1 0,0 1 0,-16 12 1,22-16-312,0 1-1,1 0 1,-1 0 0,1 0 0,0 0 0,0 0 0,1 1-1,-1 0 1,1 0 0,1 0 0,-1 0 0,1 0 0,0 0-1,-2 12 1,4-16-91,-1-1 0,1 1 1,0 0-1,0-1 0,0 1 0,0 0 0,0-1 0,0 1 0,1-1 0,-1 1 0,1 0 1,-1-1-1,1 1 0,-1-1 0,1 1 0,0-1 0,0 1 0,-1-1 0,1 0 0,0 1 1,0-1-1,1 0 0,-1 0 0,0 0 0,0 0 0,0 0 0,1 0 0,-1 0 0,1 0 1,-1 0-1,1-1 0,-1 1 0,1 0 0,-1-1 0,1 1 0,-1-1 0,1 0 0,0 0 1,-1 1-1,1-1 0,-1 0 0,1 0 0,2-1 0,5 1 8,-1-1-1,1-1 1,-1 1-1,0-2 1,1 1 0,-1-1-1,11-5 1,3-4-7,-1-1 1,0 0 0,-1-2-1,-1 0 1,-1-2-1,0 0 1,29-36-1,-25 25-4,-1-2-1,-1-1 0,-2 0 0,25-59 0,-43 90-12,8-20-4,11-39 1,-18 54 0,0 0-1,0 0 1,-1 0 0,1 0 0,-1 0 0,0 0-1,-1 0 1,1 0 0,-1 1 0,0-1 0,0 0 0,0 0-1,-4-8 1,5 12 2,-1 0-1,1 0 1,-1 0-1,0 0 1,1 0-1,-1 0 1,0 0-1,1 0 1,-1 0-1,0 0 1,0 0-1,0 1 1,0-1-1,0 0 1,0 1-1,0-1 1,0 1-1,0-1 1,0 1-1,0-1 1,0 1-1,0 0 0,-1-1 1,1 1-1,-2 0 1,1 0-1,0 1 0,0-1 0,0 1 0,-1 0 0,1 0 0,0 0 0,0 0 0,0 0 0,1 0 0,-1 0 1,0 0-1,-3 4 0,-1 1 2,0 1 0,0 0 0,0 0 0,1 1 0,-9 14 0,7-6 11,1-1 0,0 1 1,1 1-1,1-1 0,0 0 0,2 1 0,-1 0 1,2 0-1,1 17 0,0-27-17,0 0 1,1 1-1,-1-1 1,2 0-1,-1 0 1,1 0-1,0 0 1,1-1-1,0 1 0,0-1 1,0 1-1,1-1 1,0 0-1,0 0 1,0 0-1,1-1 1,0 0-1,0 0 1,0 0-1,0 0 0,1-1 1,0 0-1,11 6 1,-9-7-92,-1 0 0,1-1-1,-1 0 1,1-1 0,0 1 0,-1-2 0,1 1 0,0-1 0,0 0-1,0-1 1,-1 1 0,1-2 0,0 1 0,0-1 0,-1 0 0,15-6-1,-15 5 20,-1 0 0,1-1 0,-1 1 0,1-1 0,-1-1 0,0 1 0,-1-1 0,1 0 0,-1 0 0,0 0 0,0-1 0,-1 0 0,0 0 0,0 0 0,0-1 0,0 1 0,-1-1 0,2-7 0,-6 27 544,0 0 1,0 1-1,2-1 1,-1 0 0,4 17-1,-2-20-567,1-1 1,0 0-1,0 1 0,1-1 0,0-1 0,0 1 1,1-1-1,0 1 0,1-1 0,0-1 1,0 1-1,1-1 0,-1 0 0,2-1 0,9 8 1,-15-13-356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17164,'-9'4'1200,"8"5"-1016,1 0-128,4-1-88,3 1 184,2-5-128,1-1-56,-2-5-72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11963,'18'-13'1020,"0"-1"-49,0 1 0,24-13-1,-38 23-826,1 1-1,0 0 1,0 0-1,0 0 1,0 1-1,0-1 1,0 1-1,0 1 1,0-1-1,1 1 1,-1-1-1,0 1 1,1 1-1,8 1 1,-12-2-111,0 1 0,0-1 0,0 1 0,0 0 0,0 0 1,-1 0-1,1 0 0,0 0 0,0 0 0,-1 1 0,1-1 0,-1 0 0,1 1 0,-1 0 0,1-1 1,-1 1-1,0 0 0,2 2 0,-2 0-14,0-1 0,1 1 1,-1 0-1,-1-1 0,1 1 0,-1 0 0,1-1 1,-1 1-1,0 6 0,-2 4-16,0-1 0,-1 1 0,-1-1 0,-7 20 0,-16 30 9,16-40-12,1 1 0,-8 25 0,18-48 1,-1 1 0,1 0 0,-1 0-1,1-1 1,0 1 0,0 0 0,-1 0 0,1-1 0,0 1 0,1 0-1,-1 0 1,0-1 0,0 1 0,1 0 0,-1-1 0,1 1 0,-1 0-1,1-1 1,0 1 0,0 0 0,0-1 0,0 1 0,2 1 0,-1-1 1,0-1 0,0 1-1,1-1 1,-1 0 0,0 0 0,1 0 0,-1 0 0,0 0 0,1-1 0,0 1 0,-1-1 0,1 0 0,-1 0 0,1 1 0,4-2 0,5 0 23,0-1 0,0-1 1,0 0-1,0 0 0,-1-1 0,1-1 1,-1 0-1,0 0 0,0-1 0,-1-1 0,0 0 1,0 0-1,-1-1 0,0 0 0,0 0 0,0-1 1,11-17-1,-13 17 34,0 0-1,-1-1 1,0 0 0,0 0 0,-1 0-1,0-1 1,-1 0 0,-1 0-1,0 0 1,0 0 0,-1-1 0,0 1-1,-1-1 1,0 1 0,-1-1 0,0 0-1,-1 1 1,-3-18 0,-9 6 204,6 18-143,5 17-70,2-7-51,1-1 0,0 1 0,0 0 0,1 0 0,-1-1 0,1 1-1,0-1 1,0 0 0,1 1 0,-1-1 0,1 0 0,0 0 0,0-1 0,0 1 0,1-1 0,-1 1-1,1-1 1,0 0 0,0 0 0,0-1 0,0 1 0,0-1 0,0 0 0,1 0 0,6 2-1,-2-1 3,0 0 0,0-1-1,0 0 1,0 0-1,0-1 1,0-1-1,0 1 1,1-1 0,-1-1-1,0 0 1,0 0-1,17-5 1,-18 4 21,0-1-1,-1-1 1,1 1 0,-1-1-1,1 0 1,-1-1 0,-1 0-1,1 0 1,-1 0 0,0-1-1,0 0 1,0 0 0,-1 0 0,9-15-1,-13 20-13,0 0 0,-1 0 1,1 0-1,-1 0 0,0-1 0,1 1 0,-1 0 0,0 0 0,0-1 0,0 1 0,0 0 0,0 0 1,0-2-1,0 2-3,0 1 1,0-1-1,-1 1 0,1-1 1,0 1-1,0 0 1,-1-1-1,1 1 1,0-1-1,-1 1 1,1 0-1,0-1 0,-1 1 1,1 0-1,0 0 1,-1-1-1,1 1 1,-1 0-1,1 0 1,0-1-1,-1 1 0,1 0 1,-2 0-1,1 0 5,-1-1 0,0 1 0,1 1-1,-1-1 1,0 0 0,1 0 0,-1 1-1,0-1 1,1 1 0,-1-1 0,1 1-1,-1 0 1,1-1 0,-1 1 0,1 0-1,-1 0 1,1 0 0,-2 2 0,-6 6 5,0 1 0,1 0-1,1 1 1,-1-1 0,2 1 0,0 1 0,0-1 0,1 1 0,0 0 0,1 1 0,0-1 0,1 1 0,1-1 0,0 1 0,0 0 0,1 0 0,1 0 0,0 0-1,3 18 1,-2-28-52,0-1-1,-1 1 1,1 0-1,0-1 1,0 1 0,0-1-1,1 0 1,-1 1-1,1-1 1,-1 0-1,1 0 1,0 0-1,0 0 1,0 0-1,0 0 1,0 0-1,3 1 1,-4-2 26,0-1 1,1 1-1,-1-1 1,0 1 0,1-1-1,-1 0 1,1 1-1,-1-1 1,1 0-1,-1 0 1,1 0-1,-1 0 1,1 0 0,-1-1-1,0 1 1,1 0-1,-1-1 1,1 1-1,-1-1 1,0 1-1,1-1 1,-1 0-1,0 1 1,0-1 0,1 0-1,-1 0 1,0 0-1,0 0 1,0 0-1,0 0 1,0 0-1,0-1 1,-1 1 0,2-2-1,2-3-9,0-1-1,0-1 1,-1 1-1,0 0 1,0-1-1,-1 0 1,2-9-1,5-37-210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16179,'-3'-11'1433,"3"9"-1057,3 4-152,9 3 424,2 4-400,5 1-56,6-1-168,8 2-152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131 207 11434,'-30'53'1657,"-31"57"1583,53-94-2834,2 0 0,-1 0 0,2 1 0,-6 32 0,10-47-383,1 0-1,-1-1 0,1 1 0,0 0 0,0 0 1,0-1-1,0 1 0,0 0 0,0 0 1,1-1-1,-1 1 0,0 0 0,1-1 1,-1 1-1,1 0 0,0-1 0,1 4 1,-1-5-19,0 1 1,-1-1 0,1 1 0,0-1 0,0 0-1,0 1 1,0-1 0,-1 0 0,1 1-1,0-1 1,0 0 0,0 0 0,0 0-1,0 0 1,-1 0 0,1 0 0,0 0 0,0 0-1,0 0 1,0-1 0,0 1 0,0 0-1,-1 0 1,2-1 0,4-2-9,0 0 0,-1 0 1,1 0-1,-1-1 0,0 0 0,0 0 0,8-9 1,1-5-11,0 0 0,-1-2 0,-1 0 0,-1 0 1,11-28-1,35-111 6,-53 146 12,9-26 114,-2-1 0,7-47-1,-31 130 430,5 3-270,-5 88 0,12-116-250,2 0 0,0 1 0,1-1 0,0 0 0,2 0 0,0 0 0,12 30 0,-15-45-30,1 1 1,-1-1 0,1 0-1,0 0 1,0-1 0,0 1-1,0 0 1,0-1 0,1 1-1,-1-1 1,1 0 0,0 0-1,-1 0 1,1 0 0,3 2-1,-3-4-1,-1 1 0,0 0-1,0-1 1,0 1 0,1-1-1,-1 0 1,0 0 0,0 0-1,1 0 1,-1 0 0,0 0-1,0-1 1,1 1 0,-1-1-1,0 0 1,0 1 0,0-1-1,0 0 1,0 0 0,0 0-1,0 0 1,0-1 0,2-1-1,7-6-12,-1-1-1,-1 0 1,0 0 0,0-1-1,-1 0 1,10-19-1,36-79-10,-52 105 30,32-66 250,-37 97-132,0-6-23,-1 32 0,4-47-87,1 0 0,-1-1 0,1 1 0,0 0 0,0 0 0,1-1-1,-1 1 1,1-1 0,0 1 0,4 6 0,-4-10-8,-1 0-1,0 0 1,0 0 0,1-1 0,-1 1-1,1 0 1,0-1 0,-1 1-1,1-1 1,0 0 0,0 1-1,0-1 1,0 0 0,0 0-1,0 0 1,0 0 0,1-1-1,-1 1 1,3 0 0,-2-1-2,1 0 0,-1 0-1,1 0 1,0 0 0,-1-1 0,1 0 0,-1 0 0,1 0 0,-1 0 0,0 0-1,5-3 1,1-1-3,0 0-1,0-1 0,-1-1 1,1 1-1,-1-1 0,-1-1 0,10-10 1,-3 0 2,16-28 0,-26 40 21,0-1 1,-1 0-1,0 0 0,0-1 0,0 1 0,-1-1 1,2-11-1,-19 57 445,9-11-212,-6 47-1,11-67-269,0 0 1,1 0 0,0 0-1,0 0 1,1 0-1,0 0 1,0 0-1,0-1 1,1 1-1,0 0 1,1-1-1,4 9 1,-7-14-19,0 0-1,1 0 1,0 0-1,-1 0 1,1 0-1,-1 0 1,1 0-1,0-1 1,0 1-1,0 0 1,-1 0-1,1-1 1,0 1-1,0-1 1,0 1-1,0-1 1,0 1-1,0-1 1,0 1 0,0-1-1,0 0 1,0 0-1,0 0 1,0 1-1,0-1 1,1 0-1,-1 0 1,0 0-1,0-1 1,0 1-1,0 0 1,0 0-1,0-1 1,0 1-1,1-1 1,1-1-21,0 0-1,0 0 1,0 0-1,-1 0 1,1-1-1,-1 1 1,0-1 0,0 1-1,0-1 1,2-4-1,14-23-395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97 14451,'-13'-31'944,"-15"-31"74,24 59-361,5 12-227,16 68 128,28 82-1,38 76-218,-49-143-118,62 173 155,-89-249-361,-5-24 17,-3 2-10,0-1 0,-1 1 0,1-1 0,-4-7 0,-23-41 287,-68-100 1,44 75-99,49 76-221,0-1-1,0 1 1,1-1 0,0 1 0,-2-8 0,3 11-6,1 1 1,0-1-1,0 0 1,0 0-1,0 1 1,0-1-1,0 0 1,0 1-1,0-1 0,0 0 1,1 1-1,-1-1 1,0 0-1,0 1 1,1-1-1,-1 0 0,0 1 1,1-1-1,-1 1 1,0-1-1,1 1 1,-1-1-1,1 1 1,-1-1-1,1 1 0,-1-1 1,1 1-1,-1-1 1,1 1-1,0 0 1,-1-1-1,1 1 0,-1 0 1,1 0-1,0-1 1,-1 1-1,1 0 1,0 0-1,-1 0 0,1 0 1,0 0-1,0 0 1,-1 0-1,1 0 1,0 0-1,0 0 1,22 0-523,-7 0 332,0-1-1,23-4 0,3-6-137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14899,'5'4'188,"0"-1"0,0 1 1,0-1-1,0 0 0,1 0 0,-1-1 0,1 1 0,-1-1 0,1 0 0,0-1 1,0 1-1,0-1 0,0 0 0,0-1 0,0 0 0,0 0 0,0 0 0,0 0 1,0-1-1,11-3 0,-4 1-84,0 0 0,0-1 0,0-1 0,-1 0 0,0-1 1,0-1-1,0 1 0,14-13 0,-18 13-51,0-1 0,-1 0 0,0-1 0,-1 1 0,0-1 1,9-14-1,-13 19-36,0 0 0,-1 0-1,1-1 1,-1 1 0,0 0 0,0 0 0,0-1 0,0 1 0,0-1 0,-1 1 0,0-1 0,1 1 0,-1-1 0,0 1 0,-1-1 0,1 1 0,-1-1 0,1 1 0,-1 0 0,0-1 0,-1 1-1,-2-6 1,3 7-11,0 1 0,0-1 0,-1 1 0,1-1 0,0 1 0,-1 0 0,0-1 0,1 1 0,-1 0 0,1 0 0,-1 0 0,0 0 0,0 0 0,0 1-1,0-1 1,1 1 0,-1-1 0,0 1 0,0-1 0,0 1 0,0 0 0,0 0 0,0 0 0,0 0 0,0 1 0,0-1 0,0 0 0,0 1 0,0-1 0,0 1 0,0 0-1,1 0 1,-3 1 0,-2 0-1,0 1 0,1 0 0,0 1-1,-1-1 1,1 1 0,0 0 0,1 0-1,-1 1 1,-5 7 0,2-1 3,1 1 0,1 0 1,0 0-1,0 0 1,1 1-1,1 0 0,0 0 1,1 0-1,0 1 0,1-1 1,1 1-1,0-1 0,1 1 1,2 23-1,-2-33-8,1 0-1,0 0 1,0 0 0,0 0-1,0 0 1,1-1-1,-1 1 1,1 0-1,0-1 1,0 1 0,0-1-1,1 0 1,-1 1-1,1-1 1,0 0 0,0-1-1,0 1 1,0 0-1,6 3 1,-6-5-3,0 0 0,1 1 0,-1-1 0,1 0 0,-1 0 0,1-1 0,-1 1-1,1-1 1,0 0 0,-1 0 0,1 0 0,0 0 0,-1-1 0,1 0 0,-1 1 0,1-1 0,-1 0 0,1-1 0,-1 1 0,0-1 0,1 1 0,4-5-1,6-4-5,0 0 0,0-2 0,-1 0 0,0 0 0,15-22 0,49-76-11,-45 54 51,-3-1 0,-2-1 0,32-101 0,-54 139-7,-9 28-23,-10 28-10,4-2 2,1 0 1,2 0 0,2 0-1,1 1 1,1-1 0,2 1-1,4 42 1,-2-68-4,1 1-1,0-1 1,0 0-1,0 1 1,6 9 0,-8-17 8,1 0 0,0 0 0,0 0 0,0 0 1,0 0-1,0-1 0,0 1 0,1 0 0,-1-1 0,1 1 1,-1-1-1,1 1 0,-1-1 0,1 0 0,0 1 0,0-1 1,0 0-1,0 0 0,0-1 0,0 1 0,0 0 0,0-1 1,0 1-1,0-1 0,0 1 0,0-1 0,0 0 0,0 0 1,3 0-1,0-1 1,0 0 0,0-1 0,0 0 0,0 1 0,0-2 0,-1 1 0,1 0 0,0-1-1,5-5 1,38-34-4,-38 32 7,76-77-347,94-124 0,-169 198 104,16-28 0,-24 32 48,-6 8-2,-13 12 15,1 4 226,1 2 0,1-1 0,0 2 0,-19 33 0,27-43-10,1 1 0,0 0 0,0 0 1,1 1-1,0-1 0,1 1 0,0-1 0,0 1 0,1 0 0,1 0 0,-1 0 0,3 18 0,-1-23-27,0-1 1,0 0-1,0 0 0,1 0 0,-1 1 1,1-1-1,0-1 0,0 1 1,0 0-1,1 0 0,0-1 1,-1 1-1,1-1 0,0 0 1,1 0-1,-1 0 0,0 0 1,1-1-1,0 1 0,-1-1 1,1 0-1,0 0 0,0 0 1,0-1-1,1 1 0,-1-1 1,6 1-1,-1-1-4,0 0 1,0 0-1,1-1 1,-1-1-1,0 1 1,0-1-1,0-1 1,0 0-1,0 0 1,0-1-1,-1 0 0,11-5 1,0-2-10,0 0 0,0-2 1,18-14-1,-29 19 0,0 0 0,0 0 0,0-1 0,-1 0 0,0 0 0,-1-1 0,0 0 0,6-11 0,-12 19 4,1 0 0,0 0 0,-1 0 0,1-1-1,0 1 1,-1 0 0,0-1 0,1 1 0,-1 0 0,0-1 0,0 1-1,0-1 1,1 1 0,-2 0 0,1-1 0,0 1 0,0-1-1,0 1 1,-1-2 0,0 2 4,1 1 1,-1-1-1,0 0 0,1 1 1,-1-1-1,1 1 0,-1 0 0,0-1 1,0 1-1,1 0 0,-1-1 0,0 1 1,0 0-1,0 0 0,1-1 1,-1 1-1,0 0 0,0 0 0,0 0 1,1 0-1,-1 0 0,0 0 0,-1 1 1,-3 0 34,-1 0 1,1 0-1,0 1 0,0 0 1,-1 0-1,1 0 1,-8 6-1,7-3 10,0-1-1,1 1 1,-1 0-1,1 1 1,0-1 0,1 1-1,0 0 1,-1 0-1,2 1 1,-1-1 0,1 1-1,0 0 1,0-1-1,1 1 1,-2 11 0,3-13-49,0 0 0,1 1-1,-1-1 1,1 0 0,1 0 0,-1 1 0,1-1 0,0 0 0,0 0 0,0 1 0,1-1 0,-1 0 0,1-1 0,1 1 0,-1 0 0,1 0 0,-1-1 0,2 0-1,-1 1 1,0-1 0,1 0 0,4 4 0,-6-6-45,1 0-1,-1 0 1,1 0-1,0 0 1,0-1-1,0 1 1,0-1-1,0 1 0,0-1 1,0 0-1,0 0 1,0-1-1,1 1 1,-1-1-1,0 1 1,1-1-1,-1 0 1,0 0-1,0 0 1,1-1-1,-1 1 1,0-1-1,0 0 1,1 0-1,-1 0 0,0 0 1,0-1-1,3-1 1,28-17-302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15195,'-7'5'1557,"-23"19"-905,-47 46 1,41-35-598,24-25-67,9-7-53,-1 0-1,1-1 1,0 1 0,0 0 0,0 0 0,1 1-1,-1-1 1,1 1 0,-4 5 0,6-8 46,0-1 0,0 0 0,0 1 0,0-1 0,0 0 0,0 1 0,0-1 0,0 1 0,0-1 0,0 0 0,0 1 0,0-1 0,1 0 0,-1 0 0,0 1 0,0-1 0,0 0 0,0 1 0,1-1 0,-1 0 0,0 0 0,0 1 0,1-1 0,-1 0 0,0 0 0,0 1 0,1-1 0,-1 0 0,0 0 0,1 0 0,-1 0 0,0 0 0,1 1 0,13 3-381,-13-4 335,82 12-1578,12 2 463,-84-12 1099,-1 1 1,1 0-1,-1 1 1,0 0 0,0 0-1,13 10 1,-20-13 94,-1 0 1,0 1-1,0-1 1,0 1 0,0 0-1,-1 0 1,1 0-1,0-1 1,-1 2-1,1-1 1,-1 0-1,0 0 1,0 0-1,0 1 1,0-1 0,0 0-1,0 1 1,0-1-1,-1 1 1,0-1-1,1 1 1,-1 0-1,0-1 1,0 1 0,0-1-1,0 1 1,-1-1-1,1 1 1,-1-1-1,0 1 1,1-1-1,-1 1 1,0-1-1,0 0 1,-1 0 0,-1 3-1,-4 7 209,0-2 1,-1 1-1,-1-1 0,1-1 0,-18 16 1,1-4 560,0-1 0,-52 30 1,63-41-488,-1-2 1,-1 0 0,1 0 0,-1-2 0,0 0 0,-1-1-1,-19 3 1,33-6-258,0-1 1,0 0-1,0 0 0,0 0 0,0 0 0,0-1 1,0 1-1,0-1 0,0 0 0,0 0 1,0 0-1,0 0 0,-3-2 0,5 2-47,0 0-1,0 0 1,0 1 0,0-1-1,0 0 1,0 0 0,1 0-1,-1 0 1,0-1-1,1 1 1,-1 0 0,1 0-1,0 0 1,-1 0-1,1-1 1,0 1 0,-1 0-1,1 0 1,0-1 0,0 1-1,0 0 1,0 0-1,0-1 1,1 1 0,-1 0-1,0 0 1,0 0 0,1-1-1,-1 1 1,1 0-1,-1 0 1,1 0 0,1-2-1,2-4-209,0 0 0,1 0 0,0 0-1,1 1 1,-1 0 0,1 0 0,0 0 0,1 1 0,8-6-1,67-39-1648,-82 50 1867,60-32-735,3 2-128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14987,'-1'1'60,"-3"8"265,1 1-1,0 1 0,0-1 0,1 0 0,0 1 1,0-1-1,1 20 0,1-28-283,0-1 0,0 1 1,1-1-1,-1 0 0,0 1 0,1-1 0,-1 0 1,1 1-1,0-1 0,-1 0 0,1 1 0,0-1 1,0 0-1,0 0 0,0 0 0,0 0 0,0 0 0,0 0 1,0 0-1,0 0 0,0 0 0,2 0 0,0 1 6,0-1-1,1 0 0,-1 0 0,0-1 1,1 1-1,-1-1 0,0 1 0,1-1 0,4 0 1,5-1 8,1-1 0,-1-1 0,24-7 0,2-4-59,40-21 1,-46 20-84,66-23 1,-98 38 88,0 0 1,0-1 0,0 1-1,0 0 1,0 0 0,0-1-1,0 1 1,0 0-1,0 0 1,0 0 0,0 0-1,0 1 1,0-1 0,0 0-1,0 0 1,0 1-1,0-1 1,0 0 0,0 1-1,0-1 1,0 1 0,0-1-1,-1 1 1,1 0 0,0-1-1,0 1 1,0 0-1,-1-1 1,1 1 0,0 1-1,1 2 48,0 0-1,0 0 0,-1 1 0,1-1 0,-1 0 1,1 6-1,-2-7 6,0 1 0,1-1 0,0 0 0,0 1 0,0-1-1,0 0 1,1 0 0,-1 1 0,1-1 0,0 0 0,-1-1 0,4 5 0,-2-6-14,0 1 0,1 0 0,-1-1 0,0 1-1,1-1 1,-1 0 0,1 0 0,-1 0 0,1-1 0,-1 1 0,1-1 0,-1 0 0,1 0 0,0 0-1,-1 0 1,1-1 0,6-1 0,7-2-59,0-1-1,20-8 1,-31 11-42,5-2-199,49-22-511,-55 23 795,0 0-1,0 0 1,0 0 0,0-1 0,0 1-1,-1-1 1,0-1 0,7-7 0,-5-1-163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12563,'-5'-7'1608,"-1"4"921,10 9-2369,3 1-1217,1-3 969,0-1-192,2 1-200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183 288 14491,'-1'-2'94,"0"0"1,0 0-1,-1 0 0,1 1 0,-1-1 1,1 0-1,-1 1 0,0 0 1,1-1-1,-1 1 0,0 0 0,0 0 1,0 0-1,0 0 0,0 0 0,0 0 1,0 1-1,0-1 0,0 0 1,-1 1-1,-2 0 0,0 0 13,1 0 0,0 1 0,0 0-1,0 0 1,0 0 0,-1 0 0,2 1 0,-1-1 0,0 1 0,-7 4-1,3 0-32,-1 0 0,1 1 1,0 0-1,0 0 0,1 1 0,0 0 0,0 0 0,-9 15 0,15-21-67,-1 1 1,1 0 0,0 0-1,0 0 1,0 0 0,0 0 0,0 0-1,1 1 1,-1-1 0,1 0-1,0 0 1,0 5 0,0-6-4,1-1 0,-1 0 1,1 1-1,-1-1 0,1 0 1,-1 0-1,1 1 0,0-1 0,0 0 1,-1 0-1,1 0 0,0 0 1,0 0-1,0 0 0,0 0 0,0 0 1,1-1-1,-1 1 0,0 0 1,0 0-1,0-1 0,1 1 0,-1-1 1,0 1-1,1-1 0,-1 0 1,0 1-1,1-1 0,-1 0 0,1 0 1,1 0-1,3 0 4,1-1-1,-1 1 1,1-1-1,-1 0 1,1-1 0,-1 1-1,0-1 1,1-1-1,-1 1 1,0-1 0,10-6-1,0-2-6,-1 0 1,0 0-1,14-16 0,-4 3 5,-2-2-1,-1-1 1,30-48 0,-23 25 30,31-72 0,-52 103 135,-15 38-16,0 5-37,1 1 0,1 1 0,2-1 0,-2 35-1,5-48-292,0 0 0,1 0 0,0 0 0,1 0 0,0-1 0,1 1 0,0-1 0,1 1 0,0-1 0,1 0 0,10 17 0,-12-23 66,0-1-1,1 1 0,0-1 1,0 1-1,0-1 1,0-1-1,1 1 0,8 5 1,14-1-488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13875,'-1'1'72,"1"-1"-1,0 1 1,-1 0-1,1-1 1,-1 1 0,1 0-1,0-1 1,-1 1-1,1 0 1,0-1 0,0 1-1,0 0 1,0 0-1,-1-1 1,1 1 0,0 0-1,0 0 1,0-1-1,0 1 1,1 1 0,-1 1 88,-13 434 4399,13-434-4546,0 6 67,1-1 0,-1 1 1,1 0-1,1 0 0,3 12 0,-4-19-66,-1-1 1,1 0-1,0 1 1,-1-1-1,1 0 1,0 0-1,0 0 0,0 0 1,0 0-1,0 0 1,0 0-1,0 0 1,0 0-1,0 0 0,0 0 1,0 0-1,2 0 1,-1-1-6,0 1 1,0-1-1,0 0 1,-1 0-1,1 0 1,0 0-1,0 0 1,0 0-1,-1-1 1,1 1-1,0 0 1,0-1 0,-1 0-1,1 1 1,0-1-1,-1 0 1,3-1-1,15-11-55,-1 0-1,0-1 0,-1-1 0,-1-1 1,-1 0-1,22-28 0,15-16-487,-52 60 525,0 0 1,0-1-1,0 1 0,0 0 1,0 0-1,0-1 1,1 1-1,-1 0 1,0 0-1,0 0 1,0 0-1,0-1 1,1 1-1,-1 0 0,0 0 1,0 0-1,0 0 1,1 0-1,-1-1 1,0 1-1,0 0 1,0 0-1,1 0 1,-1 0-1,0 0 0,0 0 1,1 0-1,-1 0 1,0 0-1,0 0 1,1 0-1,-1 0 1,0 0-1,0 0 1,1 0-1,-1 0 0,0 0 1,0 0-1,1 0 1,-1 1-1,0-1 1,0 0-1,0 0 1,1 0-1,-1 0 1,2 16-142,-8 35 225,3-33-27,3-15-41,-1 8 55,0 0 0,1-1 0,0 1 0,2 19 0,-1-28-48,-1 0-1,1 1 0,0-1 0,-1 1 1,1-1-1,0 0 0,0 0 0,1 1 0,-1-1 1,0 0-1,1 0 0,-1 0 0,1-1 0,0 1 1,-1 0-1,1 0 0,0-1 0,0 1 1,0-1-1,0 0 0,1 0 0,-1 0 0,0 0 1,0 0-1,1 0 0,3 1 0,0-1 40,0 0 1,0-1-1,0 0 0,0 0 0,0 0 0,0 0 0,-1-1 0,1 0 0,0 0 0,0-1 1,0 0-1,-1 0 0,1 0 0,-1 0 0,1-1 0,-1 0 0,0 0 0,6-6 0,7-6 338,-1 0 0,-1-2 0,21-27 0,1 0-315,-37 43-121,0 1-1,0-1 1,0 0 0,0 0 0,-1 0 0,1 0-1,0 0 1,-1 0 0,1 0 0,-1 0 0,1 0-1,-1 0 1,1 0 0,-1 0 0,0 0-1,1-1 1,-1 1 0,0 0 0,0 0 0,0 0-1,0 0 1,0-1 0,0 1 0,0 0-1,-1 0 1,1 0 0,0 0 0,0 0 0,-1-1-1,1 1 1,-1 0 0,1 0 0,-2-2-1,-2-1-78,-1 0-1,1-1 1,-1 2-1,0-1 1,-9-6-1,-28-14-331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13659,'-7'6'1440,"11"-4"-824,9-1-288,8-2 1193,4-1-857,9 1-728,2-1 2024,3-1-1712,-1 1 80,10 0-24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2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10594,'-5'17'738,"-1"-1"1,-1 0-1,-12 20 0,13-25-311,0 0-1,0 1 1,1 0-1,0 0 1,1 0-1,-4 25 1,7-36-406,1 0 0,0 0 1,0-1-1,0 1 0,-1 0 0,1 0 1,0 0-1,0 0 0,0 0 0,0 0 1,1 0-1,-1 0 0,0 0 0,0 0 1,0-1-1,1 1 0,-1 0 0,1 0 1,-1 0-1,0 0 0,1-1 0,-1 1 1,1 0-1,0 0 0,-1-1 0,1 1 1,0 0-1,-1-1 0,1 1 0,0-1 1,0 1-1,-1-1 0,1 1 0,0-1 1,0 0-1,0 1 0,0-1 0,0 0 1,-1 0-1,1 1 0,0-1 0,0 0 1,0 0-1,0 0 0,0 0 0,0 0 1,0 0-1,0-1 0,1 1 0,3-1 6,1-1-1,-1 1 1,0-1 0,0 0-1,0-1 1,8-4-1,112-88-137,-125 95 118,0-1-1,1 1 0,-1 0 1,1-1-1,-1 1 0,0 0 1,1-1-1,-1 1 0,1 0 1,-1-1-1,1 1 0,-1 0 1,1 0-1,-1 0 0,1 0 0,0-1 1,-1 1-1,1 0 0,-1 0 1,1 0-1,-1 0 0,1 0 1,-1 0-1,1 0 0,0 0 1,-1 1-1,1-1 0,-1 0 1,1 0-1,-1 0 0,1 1 0,-1-1 1,1 0-1,-1 0 0,1 1 1,-1-1-1,0 0 0,1 1 1,-1-1-1,1 1 0,-1-1 1,0 1-1,1-1 0,-1 0 1,0 1-1,0-1 0,1 1 1,-1-1-1,0 1 0,0 0 0,0-1 1,0 1-1,1-1 0,-1 1 1,0-1-1,0 2 0,1 6 165,-1 0 0,0 0-1,-1 13 1,0 2 293,1-21-432,0-1 0,1 0-1,-1 0 1,0 1-1,0-1 1,1 0 0,-1 0-1,1 1 1,-1-1-1,1 0 1,0 0-1,-1 0 1,1 0 0,0 0-1,0 0 1,0 0-1,0 0 1,0 0 0,0 0-1,0 0 1,0-1-1,0 1 1,0 0 0,3 0-1,-1 0-8,0 0 0,0-1 0,0 1 0,0-1-1,0 0 1,0 0 0,0 0 0,0 0 0,0-1 0,4 0-1,7-3-155,-1 0 0,0-1 0,19-9 0,-6 1-17,0-2-1,-1-1 1,40-33 0,-37 25-155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3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40 12291,'0'-2'142,"0"1"-1,0-1 1,-1 0 0,1 0 0,-1 1 0,1-1 0,-1 0 0,0 1 0,1-1 0,-1 0 0,0 1 0,0-1 0,0 1 0,-1-1-1,1 1 1,0 0 0,0 0 0,-1-1 0,1 1 0,-1 0 0,1 0 0,-1 0 0,1 0 0,-1 1 0,0-1 0,1 0 0,-1 1-1,0-1 1,1 1 0,-1 0 0,0-1 0,0 1 0,0 0 0,-2 0 0,0 0-2,0 0 0,1 0 0,-1 0 0,1 0 0,-1 1 0,1-1 0,0 1 0,-1 0 0,1 0 0,-1 0 1,1 1-1,0-1 0,0 1 0,0-1 0,0 1 0,0 0 0,-4 4 0,5-4-121,0 0 0,0 1 0,0-1 0,1 1 0,-1-1 0,1 1 0,-1 0 0,1-1 0,0 1 0,0 0 0,0 0 0,0 0 0,1 0 0,-1 0 0,1 0 1,-1 0-1,1 0 0,0 0 0,1 0 0,-1 0 0,0 0 0,1 0 0,0 0 0,-1 0 0,1 0 0,0 0 0,1-1 0,2 6 0,-1-3-59,1 0 0,0-1 0,0 1 0,0-1 0,1 0 0,0 0 0,0 0 0,0 0 0,0-1 0,0 0 0,1 0 0,-1-1 0,8 3 0,27 8-364,-26-9 163,0 0 0,0 1 0,0 1 0,0 0 0,21 14 0,-34-20 231,1 1 0,-1 0-1,0 0 1,1 0 0,-1 0 0,0 0-1,0 1 1,0-1 0,0 0 0,0 0-1,0 1 1,0-1 0,0 1 0,-1-1-1,1 1 1,0-1 0,-1 1 0,1-1-1,-1 1 1,0 0 0,1-1 0,-1 1-1,0-1 1,0 3 0,-1-1 37,0-1-1,0 0 1,0 1 0,0-1-1,0 0 1,0 0 0,0 0 0,-1 0-1,1 0 1,-1 0 0,0 0-1,0 0 1,1-1 0,-4 3-1,-5 3 177,-1 0 0,0 0 0,0-1 0,-1-1 0,-12 5 0,23-10-205,0 1 1,-1-1-1,1 1 0,0-1 1,-1 0-1,1 0 0,0 1 1,-1-1-1,1 0 1,0 0-1,-1 0 0,1 0 1,-1 0-1,0-1 1,1 1-15,1 0 1,0-1 0,-1 1-1,1 0 1,-1-1 0,1 1 0,0 0-1,0-1 1,-1 1 0,1 0-1,0-1 1,-1 1 0,1 0 0,0-1-1,0 1 1,0-1 0,0 1-1,-1-1 1,1 1 0,0-1-1,0 1 1,0 0 0,0-1 0,0 1-1,0-1 1,0 1 0,0-1-1,1-4-59,0 0-1,0 1 1,1-1-1,0 0 0,0 1 1,4-8-1,13-22-237</inkml:trace>
  <inkml:trace contextRef="#ctx0" brushRef="#br0" timeOffset="1">364 11 13859,'0'19'1752,"-5"3"-1080,-5 3-271,0 6 1175,2 0-856,3 2-232,2-4-624,3-4-344,4-7 424,5-7-144,5-11-136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3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13699,'0'0'28,"0"0"0,0 0 0,0 0 1,0 0-1,0 0 0,0 0 0,0 0 0,0 0 1,0-1-1,0 1 0,0 0 0,0 0 0,0 0 1,-1 0-1,1 0 0,0 0 0,0 0 0,0 0 0,0 0 1,0 0-1,0 0 0,0 0 0,0 0 0,0 0 1,0 0-1,0 0 0,0 0 0,-1 0 0,1 0 1,0 0-1,0 0 0,0 0 0,0 0 0,0 0 0,0 0 1,0 0-1,0 0 0,0 0 0,0 0 0,0 0 1,-1 0-1,1 0 0,0 0 0,0 0 0,0 0 1,0 0-1,0 0 0,0 0 0,0 0 0,0 0 0,0 0 1,0 0-1,0 0 0,0 0 0,0 0 0,-1 0 1,1 1-1,0-1 0,0 0 0,0 0 0,0 0 1,0 0-1,0 0 0,0 0 0,0 0 0,0 0 0,0 0 1,0 0-1,0 1 0,-2 10 1035,0 22-168,1-28-707,-30 445 2513,33-422-2588,-2-28-111,0 1 0,1-1 0,-1 0-1,0 0 1,0 0 0,0 0-1,0 0 1,0 0 0,1 0 0,-1 1-1,0-1 1,0 0 0,0 0-1,0 0 1,1 0 0,-1 0 0,0 0-1,0 0 1,0 0 0,0 0-1,1 0 1,-1 0 0,0 0 0,0 0-1,0 0 1,0 0 0,1 0-1,-1 0 1,0 0 0,0 0-1,0 0 1,0 0 0,1 0 0,-1-1-1,0 1 1,0 0 0,0 0-1,0 0 1,1 0 0,-1 0 0,0 0-1,0 0 1,0-1 0,0 1-1,0 0 1,0 0 0,0 0 0,0 0-1,0-1 1,1 1 0,-1 0-1,0 0 1,0 0 0,0 0 0,0-1-1,0 1 1,4-7-19,-1 0 0,0-1 0,5-13 0,41-198-1729,-45 210 1414,1 16 261,5 27 253,-8-24-153,0-1 15,1-1 0,0 0-1,1 1 1,0-1 0,0-1 0,0 1 0,1-1 0,0 1-1,9 8 1,-11-14-47,-1 1-1,1-1 0,0 0 1,-1 0-1,1 0 1,0-1-1,0 1 0,0-1 1,1 0-1,-1 0 1,0 0-1,0 0 0,1 0 1,-1-1-1,0 1 1,1-1-1,-1 0 0,1 0 1,-1 0-1,0 0 1,1-1-1,-1 0 0,0 1 1,1-1-1,-1 0 1,0-1-1,5-1 0,8-7-88,16-9-141,-31 19 238,-1 0 0,1-1 0,0 1 1,-1 0-1,1 0 0,0 0 0,0 0 0,-1-1 0,1 1 0,0 0 0,0 0 0,-1 0 0,1 0 0,0 1 1,-1-1-1,1 0 0,0 0 0,0 0 0,-1 1 0,1-1 0,0 0 0,-1 1 0,1-1 0,0 0 0,-1 1 1,1-1-1,-1 1 0,1-1 0,-1 1 0,1-1 0,-1 1 0,1-1 0,-1 1 0,1 0 0,-1-1 0,0 1 1,1 0-1,-1 0 0,5 12 193,0 1 31,0-2 1,1 1 0,9 14-1,-12-22-177,0-1 0,0 0-1,1-1 1,-1 1 0,1-1-1,0 1 1,0-1 0,0 0-1,0 0 1,0-1 0,1 1-1,9 3 1,-5-4-53,0 1 0,0-1 0,1 0 0,-1-1 0,1 0 0,0 0 1,-1-1-1,1-1 0,-1 1 0,1-2 0,-1 1 0,1-1 0,-1-1 0,0 1 0,0-2 0,13-5 0,4-5-332,-1-1 1,0-1-1,44-39 0,-69 55 334,1 0-1,-1 0 0,0 0 1,0-1-1,0 1 1,1 0-1,-1 0 1,0 0-1,0-1 0,0 1 1,1 0-1,-1 0 1,0 0-1,0 0 1,1 0-1,-1 0 0,0-1 1,1 1-1,-1 0 1,0 0-1,0 0 0,1 0 1,-1 0-1,0 0 1,1 0-1,-1 0 1,0 0-1,0 1 0,1-1 1,-1 0-1,0 0 1,1 0-1,-1 0 1,0 0-1,0 0 0,1 0 1,-1 1-1,4 12 162,-7 34 318,1-25-279,4 4 102,-4-45 876,-3-10-1003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49 118 14483,'-7'10'301,"0"0"0,1 1 0,1 0 0,0 0 0,0 1-1,1-1 1,-6 25 0,22-56-149,2-23-291,-9 27 13,1-1 0,0 1 0,16-31 1,-21 47 121,-1 0 0,0-1 0,0 1 0,0-1 0,0 1 0,1 0 0,-1-1 0,0 1 0,1 0 1,-1-1-1,0 1 0,0 0 0,1 0 0,-1-1 0,0 1 0,1 0 0,-1 0 0,1 0 0,-1-1 1,0 1-1,1 0 0,-1 0 0,1 0 0,-1 0 0,0 0 0,1 0 0,-1 0 0,1 0 0,-1 0 1,0 0-1,1 0 0,-1 0 0,1 0 0,-1 0 0,0 0 0,1 0 0,-1 1 0,1-1 0,-1 0 1,0 0-1,1 0 0,-1 1 0,0-1 0,1 0 0,-1 0 0,0 1 0,1-1 0,-1 0 0,0 1 1,0-1-1,1 0 0,-1 1 0,0-1 0,0 0 0,0 1 0,1 0 0,13 31 48,-7-16-40,-6-14-9,-1-1 1,1 0-1,-1 0 1,1 0-1,0 0 1,-1 0-1,1 0 1,0 0-1,0 0 1,0 0-1,0-1 0,0 1 1,0 0-1,0 0 1,0-1-1,0 1 1,0-1-1,0 1 1,0-1-1,2 1 1,-2-1-14,0 0 0,0 0 0,0-1 1,0 1-1,0 0 0,0-1 1,0 1-1,0 0 0,0-1 0,0 1 1,-1-1-1,1 0 0,0 1 0,0-1 1,-1 1-1,1-1 0,0 0 0,-1 0 1,2-1-1,2-4-66,-1-1 0,1 0 1,-1 1-1,0-1 0,2-10 1,3-19-87,0-5-26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19164,'-23'7'1488,"19"-1"-1152,2-3-215,15 4 191,3 2-584,5-6 344,2-3-136,5-8-241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35 108 12515,'-23'7'1216,"13"-9"-696,9-6-176,19-5 664,9-1-103,12-2-81,3-1-96,4 1-192,-1 3-48,-2 3-168,-2 4-176,-9 8-544,-4 2 2104,-7 0-1632,-4-4 73,-4-7 23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4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155 288 7114,'-5'0'100,"1"1"0,-1 0 0,1 0 0,-1 0 0,1 1 0,0-1 0,0 1 0,0 0 0,0 0 0,0 1 0,0-1 0,0 1 0,1 0 0,-1 0 0,1 0 0,0 0 0,0 1 0,0-1 0,0 1 0,-2 5 0,-4 5 28,1 1 0,0-1 0,1 2 0,-6 20 0,6-16 8,2 0 0,0 0-1,1 1 1,1 0 0,1 0 0,1 0-1,1 0 1,1 0 0,0 0 0,2 0-1,0-1 1,2 1 0,0-1 0,1 0-1,1 0 1,1 0 0,1-1 0,17 28-1,-17-33-99,1-1 0,0 0-1,0 0 1,2-1 0,-1 0-1,2-1 1,24 17 0,-19-16 6,2-1 1,-1-1 0,1-1-1,1-1 1,30 8 0,182 41 72,-22-7-98,-136-30-40,121 14 0,-162-30 7,1-2 0,0-2 0,0-1-1,0-1 1,65-15 0,-13 0-31,140-9 0,-166 21 41,-16 0 1,0-1 1,53-14-1,-80 15 3,-1-1 0,0 0 0,0-1-1,-1-1 1,0-1 0,0 0 0,-1-1 0,22-18 0,-12 6 6,2 1 1,1 2 0,0 0 0,1 2-1,1 2 1,1 0 0,0 2 0,62-17-1,-81 27 3,1-1 0,-1 0 0,0-1 0,-1 0-1,17-10 1,-23 12 11,0-1-1,-1 0 1,0 0-1,1-1 1,-1 1-1,-1-1 0,1 1 1,-1-1-1,0 0 1,0-1-1,0 1 1,-1-1-1,4-10 1,61-224 633,-66 237-629,0-1 0,-1 1 0,1 0 1,-1-1-1,0 1 0,0-1 0,0 1 0,-1 0 1,1-1-1,-1 1 0,0 0 0,1-1 1,-2 1-1,1 0 0,0 0 0,-1 0 1,1 0-1,-1 0 0,0 0 0,0 0 0,0 1 1,0-1-1,0 1 0,-1-1 0,1 1 1,-6-4-1,-6-4 99,-1 0 1,0 0-1,-28-12 0,37 19-107,-54-23 8,-2 2 0,0 3 0,-1 3 0,-1 2 0,0 3 0,-1 3 0,-1 3 1,1 3-1,-107 6 0,-62 5-297,176-9 220,0-3 1,-59-12-1,-322-109-45,293 78-264,127 42-40,0 1-1,-25-3 1,36 7 297,0 0-1,0 1 1,0 0-1,0 0 1,0 1-1,0 0 1,0 1-1,-10 2 1,-16 12-354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232 121 12243,'-15'-5'303,"0"1"1,0 0 0,0 1-1,0 1 1,-19 0-1,29 2-256,0 0 0,1 0 0,-1 1-1,0 0 1,0 0 0,1 0 0,-1 1-1,1-1 1,-1 1 0,1 0 0,0 0-1,-1 1 1,1-1 0,0 1-1,1 0 1,-1 0 0,0 1 0,1-1-1,0 1 1,0-1 0,-4 6 0,3-2-33,0 1 1,1-1-1,0 1 1,0 0-1,0 0 1,1 0-1,1 0 1,-1 0-1,0 17 1,1 8-16,5 38 0,-3-60 3,5 53-45,3 0 0,18 67 0,-15-87-2,2 0 0,2-1 0,35 69 0,-41-96 24,1-1 1,0-1 0,1 1 0,0-2 0,1 0 0,0 0 0,1-1 0,1-1 0,0 0 0,0-1 0,1-1 0,0 0 0,1-2 0,0 1 0,0-2 0,22 5 0,-19-5-7,1-2 0,-1 0 0,1-1-1,0-2 1,0 0 0,0-1 0,-1-1 0,1-1 0,0 0 0,0-2 0,-1 0 0,0-2 0,0 0 0,20-10 0,-23 7-8,-1 0 0,-1-2 0,0 0 1,0 0-1,-1-2 0,0 0 1,13-17-1,8-13 17,33-53 0,-42 54 164,0-1 0,-3-2-1,21-57 1,-34 76-15,-2-1 0,-1 1 0,-1-1 0,-1 0 0,-1 0 0,-2-1 0,-1-41 0,-3 53-62,0-1-1,-1 1 0,-1-1 0,0 1 0,-2 1 1,1-1-1,-2 1 0,0 0 0,-1 0 1,0 1-1,-15-19 0,17 25-88,0 1 1,-1-1-1,0 1 0,0 1 0,0-1 1,-1 1-1,0 1 0,0-1 0,-1 1 1,1 1-1,-1-1 0,0 1 0,0 1 1,-1 0-1,1 0 0,-1 1 0,1 0 1,-1 1-1,0 0 0,-14 1 0,15 0 51,1 2 0,0-1 1,0 1-1,0 0 0,0 1 0,1 0 0,-1 0 0,1 1 0,0 0 0,-10 7 0,3-1 10,1 1-1,0 0 1,-23 27 0,0 7-61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1:5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114 261 7370,'-10'27'385,"1"0"1,1 0 0,1 1-1,2 0 1,1 0 0,1 1 0,1-1-1,3 36 1,4 132 109,-8 531-262,-58 1091-110,58-1411-35,-1-44-51,5-220-27,28 204-1,-28-338-10,0-1-1,1 1 1,1-1 0,-1 1 0,6 9-1,-7-15 4,0-1 0,1 0 0,-1 0 0,1 0 0,-1 0 0,1 0-1,0 0 1,0 0 0,0-1 0,0 1 0,0 0 0,1-1 0,-1 0-1,0 0 1,1 1 0,-1-1 0,1-1 0,-1 1 0,1 0-1,-1-1 1,5 1 0,38 6 63,82 22 0,41 26-124,-39-11-74,-97-34 63,1-2 0,0 0 0,48 3 0,-65-10 46,0-1 1,0 0 0,-1-2-1,1 1 1,0-2 0,0 0-1,-1-1 1,0-1-1,21-9 1,20-12 44,-14 5 70,70-22-1,-98 38-75,0 2 0,1 0-1,-1 0 1,1 1 0,-1 1 0,1 1-1,0 0 1,-1 0 0,20 5-1,52 18 58,-63-15-61,0-2-1,1 0 0,36 3 1,-49-8-10,0-1 0,0-1 0,0 0 1,0 0-1,0-1 0,0-1 0,0 0 0,0 0 0,17-9 1,1-3 2,0-2 0,26-20 0,-55 37-4,12-9 4,1 0 1,0 1-1,0 1 1,15-6-1,-24 11-3,1 1 0,-1 0 0,0 0 0,1 0 0,-1 0 0,1 1 0,-1 0-1,1 0 1,0 0 0,-1 0 0,1 1 0,-1-1 0,1 1 0,-1 0 0,0 1 0,1-1 0,6 5 0,5 3 0,-1 1 0,-1 1 0,0 0 0,16 16 0,23 20 2,-52-46-5,1 1 0,0-1 1,0 0-1,-1 0 0,1 1 0,0-1 1,0 0-1,0-1 0,0 1 1,0 0-1,1 0 0,-1-1 1,0 1-1,0-1 0,0 0 1,1 0-1,-1 0 0,0 0 1,0 0-1,1 0 0,-1-1 1,0 1-1,0-1 0,0 1 1,0-1-1,0 0 0,0 0 1,3-2-1,0 0-11,-2-1-1,1 1 1,0-1 0,-1 0 0,0-1-1,0 1 1,0 0 0,0-1-1,-1 0 1,1 0 0,1-6-1,34-111-133,1-5 284,46-63 380,-51 118-294,-2-1 0,28-101 1,-45 108-152,-3-1 0,-3-1 0,-4 1 0,-2-76 0,-32-275-130,17 285 22,6 65-1,-23-336-428,27 300 191,22-196 1,18 40 299,17-135 587,-24 2 5,-29 342-553,1-41 32,-15-159-1,8 232-73,0 0 1,-13-33-1,-3-10 56,13 4-56,7 45-23,-2 1-1,1-1 1,-1 1-1,-4-13 1,4 22-1,1-1 0,0 1 1,-1-1-1,0 1 0,0 0 1,0 0-1,0 0 0,-1 0 0,1 0 1,-1 0-1,1 1 0,-1-1 1,0 1-1,0 0 0,0-1 1,0 2-1,-7-4 0,-7-1 2,0 2 0,-1 0-1,1 0 1,-1 2 0,0 0 0,-26 2-1,-8-3 2,-310-21 39,-109-9 78,3-28-30,102-37 139,360 97-242,1-1 2,-1 0 0,1 1 0,0-2 0,0 1 1,0-1-1,-8-4 0,12 6 11,1 1 0,0 0 0,-1-1 0,1 1 0,-1 0 0,1-1 1,0 1-1,-1 0 0,1-1 0,0 1 0,0-1 0,-1 1 0,1-1 0,0 1 0,0-1 0,-1 1 0,1-1 0,0 1 0,0-1 0,0 1 1,0-1-1,0 0 0,8-12-30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4:1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18 110 11715,'-6'7'437,"-6"8"-209,15-10-337,9-3 43,-3-1 69,0 0-1,0 1 1,0 0-1,-1 0 1,1 1-1,-1 1 1,1-1-1,-1 1 0,0 0 1,7 6-1,-3-3 18,0 0-1,0-1 1,25 8 0,-4-7 17,0-1 1,1-1 0,-1-2 0,41-2 0,138-15 55,-138 7-85,563-6-126,-197 17-57,-44-2 82,-80 24 164,-3 21 183,293 26 358,3-94-330,-4-50-246,-42 5-127,574-11-66,-641 49 132,1380-58 55,123 159-229,-1712-45 215,1003 74 79,-297-78-227,42 2-212,-659-7 336,68 2 173,-406-20-82,163 0-61,-172-2 198,0-2 0,0-1 0,0-2 1,49-15-1,-68 17-170,1 1-1,-1-2 1,-1 1 0,1-2 0,-1 1 0,1-1 0,-2-1 0,1 1 0,8-10-1,-12 10 15,-1 0 0,1-1-1,5-13 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2:2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84 13579,'-2'2'481,"-8"9"13,9-10-485,1-1 0,0 0 0,0 0 0,0 0-1,0 1 1,0-1 0,0 0 0,-1 0 0,1 0 0,0 1 0,0-1 0,0 0-1,0 0 1,-1 0 0,1 0 0,0 0 0,0 1 0,0-1 0,-1 0-1,1 0 1,0 0 0,0 0 0,-1 0 0,1 0 0,0 0 0,0 0 0,-1 0-1,1 0 1,0 0 0,0 0 0,-1 0 0,1 0 0,0 0 0,0 0 0,-1 0-1,1 0 1,0 0 0,0-1 5,0 0-1,1 1 0,-1-1 1,1 0-1,-1 1 1,1-1-1,-1 1 0,1-1 1,-1 1-1,1-1 1,-1 1-1,1 0 1,0-1-1,-1 1 0,1 0 1,0-1-1,-1 1 1,1 0-1,0 0 0,1-1 1,16-5-25,2 3 0,0 1 0,0 1 0,1 1 0,-1 0 0,0 2-1,24 4 1,42 2-46,-54-8 26,1-1 0,-1-2-1,61-13 1,92-40-123,-173 52 132,0 0-1,0 1 0,0 0 0,1 1 0,-1 1 0,1 0 0,0 0 1,23 3-1,-29-1 16,1 1 0,-1-1 0,0 2 0,0-1 0,0 1 0,0 0-1,0 0 1,-1 1 0,1 0 0,-1 0 0,0 1 0,0-1 0,-1 1 0,1 1 0,-1-1 0,6 9 0,-3-3 22,-2-1-1,1 1 1,-2 1 0,1-1-1,-2 1 1,6 18-1,12 78 83,-12-53-63,103 383 60,-59-247-73,-30-86-27,-3 1 0,6 118 0,-7 218-21,-15-270 23,-1 1121-11,-14-1082 18,-46 1227 73,54-1146-22,-5 152-195,-24 0-152,-32 136 113,34 3 190,23-89-52,-31-2-124,-148 581 48,52-351 12,42 7 57,70-243 44,10-167 1,10-315 5,-9 138-26,6-120 53,0 0 0,-1 0 0,0 0 0,-12 25 0,16-45-18,1 0 1,-1-1 0,0 1-1,0 0 1,0-1 0,0 1-1,0 0 1,0-1 0,-1 0-1,1 1 1,0-1 0,-1 0-1,1 1 1,-1-1 0,-2 1 0,3-1-4,0-1 0,-1 0 0,1 1 1,0-1-1,0 0 0,-1 0 1,1 0-1,0 0 0,0 0 0,-1 0 1,1 0-1,0-1 0,0 1 1,-1 0-1,1-1 0,0 1 1,-2-2-1,-4-2-6,0-1-1,1 0 1,0 0 0,0 0 0,-10-13 0,4 5-111,10 11-30,1-1 1,-1 0-1,1 0 1,0 0-1,0 0 0,0 1 1,-1-5-1,-2-7 103,-200-413-167,140 315 113,46 83 77,1 0 0,1-2-1,1 1 1,-11-37 0,12 11 15,2 0 0,3-1 0,2 0 0,1-88 0,29-232 27,-5 163-37,8-887-214,-11 230-146,15-250 260,-63 2-160,22 956 163,-79-1373-420,129-643 789,48 1367-320,-45 571-216,98-314-1,-87 390 112,-29 90 66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3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1 827 15027,'16'39'-113,"20"35"21,-23-52 9,1-1 1,1-1-1,1 0 0,1-1 1,31 27-1,-33-32-11,1-2 0,1 0 0,0 0 0,0-2 0,1 0 0,1-1 0,27 9 0,-33-14 24,0-1 0,0-1 0,0 0 0,0 0 0,0-1 0,0-1 0,0 0 0,1-1 0,-1 0 1,23-6-1,-20 2 25,0-1 1,-1 0 0,1-1-1,-2 0 1,1-1 0,-1-1-1,23-18 1,-12 4 103,-1 0 1,-2-1-1,0-2 1,-2 0-1,-1-1 1,-1-1-1,-1 0 1,15-36-1,-14 23 159,-1-1-1,-2-1 0,-2 0 0,-1-1 0,5-49 0,-14 66-124,-1-1 0,-1 0 0,-2 1 0,-1-1 0,0 1 0,-3-1 0,0 1 0,-1 0 0,-16-40 0,12 44-103,0 0 0,-2 0 0,-14-20 0,17 30-49,0 2-1,0-1 0,-1 1 0,0 1 0,-1 0 0,-19-14 0,26 21-34,-1 0 0,0 1 0,0-1 0,0 1 0,0 0 0,0 0 0,-10-2 0,12 3 74,1 1 0,0 0 1,-1 0-1,1 0 0,0 0 0,-1 0 0,1 0 1,0 1-1,-1-1 0,1 1 0,0 0 0,-1-1 0,1 1 1,0 0-1,0 1 0,0-1 0,0 0 0,0 0 1,0 1-1,-2 2 0,-15 24-264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4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75 9122,'-4'-6'89,"0"1"0,-1-1 0,0 1-1,0 0 1,0 0 0,-1 0 0,1 1 0,-1 0 0,0 0 0,0 0-1,-1 1 1,1 0 0,-13-4 0,10 5-3,-1 0 0,0 0 0,1 1 0,-1 0 0,1 1-1,-1 0 1,0 0 0,0 1 0,-14 3 0,11-1-42,0 1 1,1 0-1,-1 1 0,1 0 0,0 1 1,0 0-1,0 1 0,1 1 0,0-1 1,1 2-1,0-1 0,0 2 0,0-1 1,2 1-1,-11 14 0,6-1-12,2 0 1,0 1-1,2 0 0,0 1 0,2 0 0,0 0 1,2 1-1,-3 30 0,2 28 42,4 99 0,5-73-19,27 169-1,-21-232-48,1 0 0,3-1 1,1-1-1,3 0 0,1-1 0,28 48 0,-37-77-13,1 0 1,1-1-1,0 0 1,0-1-1,2 0 0,-1-1 1,2 0-1,0-1 1,21 13-1,-28-20 5,0 0 1,0 0-1,0-1 0,1 0 0,-1 0 0,1-1 0,0 0 0,-1 0 1,1-1-1,0 0 0,0-1 0,0 1 0,0-1 0,0-1 0,0 0 1,0 0-1,0 0 0,-1-1 0,1 0 0,0-1 0,-1 0 1,15-7-1,-14 4 29,0 0 0,0 0 0,0 0 0,-1-1 0,0-1 0,0 1 0,0-1 0,-1 0 0,0 0 0,-1-1 0,8-17 0,-1-1 107,-2-1-1,12-51 0,-2-9 42,-4-1 0,-4 0 1,-5-1-1,-3 0 0,-4 0 0,-19-155 1,13 203-337,-2 0 0,-2 0 0,-1 1 1,-3 1-1,-1 0 0,-31-60 0,10 47-68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4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9482,'1'2'49,"1"1"0,0-1 0,0 0-1,0 0 1,0 0 0,0 0 0,1-1 0,-1 1 0,0 0-1,1-1 1,-1 0 0,1 1 0,0-1 0,4 1 0,44 11-68,-37-10 64,63 12-91,0-4-1,128 4 1,157-23-87,-10 0 233,241 40 251,179 1 349,43-83-412,55-1-228,-50 79 1,-419-8 16,2450 52 696,-2825-72-774,1177-13 83,226-83 249,104-4 370,448-23-469,-791 56-285,2 29 60,-1089 35 3,224-6 6,1433-19-68,-291 5 11,-1207 8 40,717-37-16,1 27 0,324 39 39,-320 1 160,-972-15-180,258-6-76,-227 2 58,0-1 1,0-3 0,0-1-1,47-17 1,-7-9-29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26 170 14931,'-7'40'996,"-11"107"1070,17-132-1877,1 0 0,1 0-1,0 0 1,1 0 0,1 0-1,0 0 1,9 23 0,-10-34-178,0 1 0,0-1 0,0 1 0,1-1 0,0 0 0,0 0 0,0 0 0,0 0 0,1-1 0,-1 1 0,1-1 0,0 0 0,0 0 0,7 4 0,-9-6-51,1 0 0,0 0 0,0 0 0,0 0 0,0 0 0,0-1 0,0 1 0,0-1 1,0 0-1,0 0 0,0 0 0,-1 0 0,1-1 0,0 1 0,0-1 0,0 0 0,0 0 0,0 0 0,0 0 0,-1 0 0,1 0 0,0-1 0,-1 0 0,1 1 0,1-3 0,2-1-62,-1 1 3,0 0 1,0 1-1,0 0 0,10-5 0,-14 7 91,1 1 0,0-1 0,-1 1 0,1-1 0,0 1 0,-1 0 0,1 0 0,0 0 0,-1 0 0,1 0 0,0 0 0,-1 0 0,1 0 0,0 1 0,-1-1 0,1 1 0,0-1 0,-1 1 0,1 0 0,-1 0 0,3 1 0,5 4 54,-1 0-1,1 0 1,1-1-1,-1-1 0,1 1 1,10 2-1,-16-6-41,0 0 0,-1-1 0,1 0 0,0 1 0,-1-1-1,1 0 1,0-1 0,-1 1 0,1-1 0,0 1 0,-1-1-1,1 0 1,-1-1 0,1 1 0,-1-1 0,0 1 0,0-1-1,1 0 1,-1 0 0,4-4 0,-2 1-102,0 1 1,-1-1-1,0 1 1,1-1-1,-2 0 1,1 0-1,-1-1 0,0 1 1,0-1-1,0 0 1,-1 0-1,0 0 1,0 0-1,0 0 1,-1 0-1,1-11 0,-1-5-493,-1 0 0,-2 0 0,-5-34-1,3 34 137,1-1-1,1-41 0,4 43-41,11-38 0,-9 45 463,-1 1 0,0-1 1,-1 0-1,-1 0 0,0 0 0,-1-23 0,-4 24 451,4 13-396,-1 0 1,1 0-1,0 0 0,0 0 0,0 0 0,0 0 0,0 0 1,-1 0-1,1 0 0,0 0 0,0 0 0,0 0 0,0 0 0,-1 0 1,1 0-1,0 0 0,0 0 0,0 0 0,0 0 0,0 0 0,-1 0 1,1 0-1,0 0 0,0 0 0,0 0 0,0 0 0,0 0 1,-1 0-1,1 0 0,0 0 0,0 1 0,0-1 0,0 0 0,0 0 1,0 0-1,0 0 0,-1 0 0,1 0 0,0 1 0,0-1 0,-1 2 106,0 0 0,0 0 0,0 0-1,0 0 1,0 1 0,0-1 0,1 0-1,-1 5 1,-2 29 387,1 0 0,2 1 0,2-1 0,10 55 0,42 140 558,-35-178-1085,-105-256-62,85 201 79,-7-26 109,8 27-112,0 1 1,0-1-1,0 1 0,0-1 1,0 1-1,0-1 1,0 1-1,1-1 0,-1 1 1,0-1-1,0 1 0,0-1 1,1 1-1,-1-1 0,0 1 1,1-1-1,-1 1 1,0 0-1,1-1 0,-1 1 1,0-1-1,1 1 0,-1 0 1,1 0-1,-1-1 1,1 1-1,-1 0 0,1 0 1,-1-1-1,1 1 0,-1 0 1,1 0-1,-1 0 1,1 0-1,-1 0 0,1 0 1,-1 0-1,1 0 0,-1 0 1,1 0-1,-1 0 0,1 0 1,-1 0-1,1 0 1,-1 0-1,1 1 0,-1-1 1,1 0-1,0 1 0,26 5-265,-18-3 271,0 0 0,0-1 0,0-1 0,-1 0 0,2 0 0,-1 0 0,0-1 1,0-1-1,0 1 0,12-4 0,12-6-103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5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39 8570,'-3'-4'301,"-1"0"1,0 0-1,0 1 1,-1-1-1,1 1 0,-1 0 1,1 0-1,-11-4 1,13 6-235,0 0 0,0 1 0,0-1 0,0 1 0,0 0 0,0 0 0,0-1 0,0 1 0,0 0 0,0 1 0,0-1 0,0 0 0,0 1 0,0-1 0,0 1 0,0-1 0,0 1 0,0 0 0,0 0 0,1 0 0,-1 0 0,0 0 0,0 0 0,1 0 0,-1 1 0,1-1 0,-2 3 0,-5 6-29,0 0-1,1 1 1,1 0 0,-1 1 0,2 0 0,0 0 0,0 0-1,1 0 1,1 1 0,-3 16 0,0 10-57,1 1 0,2 42 0,4 45-45,-3 69-16,-3 8 48,7-168 29,1 0 0,2-1 1,15 60-1,9-2 23,4-1 1,4-2-1,57 103 0,-83-175-17,0 1 0,2-1-1,0-1 1,22 23-1,-25-30-5,1-1 0,0 0-1,0-1 1,1 0-1,0 0 1,1-2-1,23 11 1,2-5 1,0-1 1,0-2 0,1-2 0,0-2 0,68 2 0,201-21-6,-207 6 6,824-36-371,-2 75 53,-787-18 313,471 34-8,-472-45 15,0-5 0,200-30 0,-143-3 14,-3-10 1,215-80-1,-366 111-36,-1-2-1,0-1 0,-2-2 1,0-1-1,-1-2 0,-1-1 1,-1-2-1,-2-1 0,-1-1 1,0-2-1,44-62 0,-62 76 12,-1 0 0,0 0 0,-1-1 0,-1-1-1,-1 1 1,8-30 0,-12 36 11,-1 0 0,0 0 0,-1 0-1,0 0 1,-1-1 0,-1 1 0,1 0 0,-2 0 0,0 0 0,0 0 0,-1 0-1,-6-17 1,-15-22 75,-2 2-1,-3 1 1,-40-53-1,23 35 19,25 34-60,-3-6-37,-46-51 0,61 78-5,-1 0 0,1 1 1,-2 0-1,1 1 0,-1 1 1,-1-1-1,1 2 0,-1-1 1,-19-6-1,-20-1 85,-1 3 0,0 1 1,-60-2-1,15 1 162,-173-27 454,-300-33-230,316 51-613,-760-45-469,394 71 729,1 31 119,-149 7-59,648-42-214,-133 7-128,195-4 119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6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313 151 9730,'-15'-11'695,"-1"1"0,0 1 0,-25-11 1,35 17-467,-1 0 1,0 1 0,0 0 0,0 1 0,0-1-1,0 1 1,0 1 0,0-1 0,-1 1 0,1 0-1,0 1 1,-8 1 0,13-1-208,-1 0 0,0 1 0,0-1 0,1 1 0,-1 0 0,1-1 0,0 1 0,-1 0-1,1 0 1,0 0 0,0 1 0,0-1 0,0 1 0,1-1 0,-1 1 0,1-1 0,-1 1 0,0 3 0,-4 9-71,0 0 1,-3 17-1,9-31 46,-14 58-334,-9 90 0,7 62-209,15-180 475,1-31 70,-10 297-457,12-247 393,1 0 0,3 0 0,22 90 0,-23-121 57,2 0-1,0-1 1,1 0 0,1 0-1,0-1 1,1 0-1,1-1 1,1 0 0,27 28-1,-31-36 3,1 0-1,0-1 1,1 0 0,0 0-1,0-1 1,0 0 0,1-1-1,0 0 1,0 0-1,0-2 1,0 1 0,1-1-1,-1-1 1,1 0 0,0-1-1,0 0 1,18-1 0,-14-2-7,0-1 1,0 0 0,0-2 0,-1 1 0,0-2 0,0 0 0,0-1 0,0 0 0,-1-1 0,0-1 0,-1 0-1,0-1 1,-1 0 0,15-16 0,1-3 10,-2-2 0,-1 0 1,-2-2-1,33-60 0,-29 42 110,-3 0 0,-2-2 0,-3 0-1,-2-2 1,18-96 0,-29 113-20,-2 0 0,-1 1 0,-2-1 0,-2 0-1,-1 0 1,-2 0 0,-2 0 0,-1 1 0,-18-56 0,15 67-98,-2 1 1,0 0-1,-1 1 1,-1 0-1,-2 2 1,-32-39-1,37 49-66,-1 0 0,0 1 0,0 0 1,-1 1-1,-1 0 0,1 1 0,-2 0 0,1 2 0,-1-1 0,0 2 0,-1 0 0,-23-5 0,30 9 28,1 1 0,-1 0 0,-12 1 0,5 1-68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3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48 11867,'-1'-3'38,"-1"0"0,0 0 0,0 0 0,0 0 0,0 0 1,0 0-1,-1 1 0,1-1 0,-1 1 0,1 0 1,-1-1-1,0 1 0,0 1 0,0-1 0,-1 0 1,1 1-1,0-1 0,0 1 0,-1 0 0,1 0 1,-1 1-1,1-1 0,-1 1 0,1-1 0,-1 1 0,1 0 1,-1 0-1,0 1 0,1-1 0,-1 1 0,-5 1 1,-2 2-19,0 0 1,1 1 0,0-1-1,0 2 1,0 0 0,0 0-1,1 1 1,-16 14 0,7-2-30,1 0 1,1 1-1,0 1 1,2 0-1,1 1 1,0 0-1,2 1 1,-18 49-1,8-3-11,-23 141-1,11 35-7,11 2 0,12 290 0,21-289-30,-4-182 0,23 107 0,-25-156 30,-1 0 1,2-1 0,0 0-1,1 0 1,1 0-1,0-1 1,18 24 0,-22-33 11,1-1 0,0 1 1,0-1-1,1-1 1,-1 1-1,1-1 0,0 1 1,0-2-1,0 1 1,1-1-1,-1 0 0,1 0 1,0 0-1,0-1 1,0 0-1,0-1 0,0 0 1,0 0-1,0 0 1,8-1-1,-2-1-1,-1-1 1,1-1-1,-1 0 0,0 0 0,0-1 1,0 0-1,-1-2 0,0 1 1,0-1-1,0 0 0,0-1 1,17-16-1,-2 0 12,0-2 0,-2-1 1,31-41-1,-19 15 100,-2-2 0,-3-1 0,42-100 0,43-190 408,-98 285-432,-4-1 0,-2 0-1,-3 0 1,-2-1 0,-2-72 0,-7 104-111,-1 0 0,-1 1 0,-2-1 0,-1 1 0,-13-36 0,12 43-77,-2 0 1,-1 1-1,0 1 0,-2 0 1,0 0-1,-1 1 0,-25-25 1,23 28 7,-1 1 1,-1 0 0,-23-13-1,0 5-90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3:1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32 3817,'-18'17'298,"-181"177"4306,193-189-4471,1 1-1,0 0 1,0 0-1,1 0 1,0 1-1,0-1 1,1 1-1,0 0 0,0 0 1,0 0-1,1 1 1,0-1-1,0 0 1,1 1-1,0-1 1,0 1-1,1 0 1,0-1-1,0 1 1,3 10-1,4 18-93,1 0 0,2 0-1,17 38 1,53 99-134,13 0 31,-64-124-230,51 65-1,-73-105 181,0-1 1,1 0 0,0 0 0,0-1-1,1 0 1,14 10 0,-19-15 97,-1-1 1,0 1-1,1 0 0,-1-1 1,1 0-1,0 0 0,-1 0 1,1 0-1,0-1 1,0 1-1,-1-1 0,1 0 1,0 0-1,0 0 0,0-1 1,-1 1-1,1-1 1,0 0-1,-1 0 0,1 0 1,-1-1-1,6-2 0,-2 0 29,-1 0 0,0-1-1,0 0 1,0 0-1,0-1 1,-1 1-1,0-1 1,0 0-1,-1-1 1,1 1 0,4-11-1,3-9 149,15-50-1,-26 75-154,17-61 486,-2-1 0,-2-1 0,8-127 1,-20 148-379,-2 0 1,-2 0-1,-1 0 1,-3 0-1,-1 1 1,-3 0-1,-14-42 0,16 65-116,0 0 0,-1 1-1,0 0 1,-2 0-1,-22-29 1,28 41-39,-1-1-1,1 1 1,-1 0 0,0 1 0,-1 0-1,1 0 1,-1 0 0,0 1-1,-1 0 1,1 0 0,0 0 0,-1 1-1,0 1 1,0-1 0,0 1 0,-16-2-1,18 4-56,0 1-1,0-1 1,0 1-1,0 0 1,0 1-1,0 0 1,0 0-1,0 0 1,1 0-1,-1 1 1,1 0-1,-1 0 1,1 1-1,0-1 1,1 1-1,-1 0 1,-6 7-1,-2 3-179,1 2 0,0-1-1,1 1 1,-11 20 0,-3 10-253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4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13203,'9'1'130,"0"0"-1,-1 1 1,1 0 0,-1 0 0,15 6 0,10 3-98,81 13-90,160 13 1,-42-8-54,-130-10-62,-2 4-1,-1 4 1,0 5-1,-3 4 0,134 70 1,-146-62 13,165 83-168,-174-94 269,111 35-1,-92-45 99,0-3 0,0-4 0,2-5 0,165-1 0,385-56 191,40-42-909,-186 22 57,-283 40 376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4:1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13035,'26'-4'517,"48"1"1,-14 1-278,196-25-731,303-71 0,395-60-5458,-309 100 5282,96 7 3817,409-22-1300,-828 58-1791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6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8338,'-17'14'339,"1"1"0,1 1 0,1 0 0,0 2 0,1-1 0,-17 29 1,6 5-232,2 1 1,1 1-1,4 0 1,-18 90-1,-18 230-384,-16 504-14,63-636 405,42 395 0,-22-531-201,50 190 0,-50-248-19,3-1 1,1 0-1,2-2 1,2 0-1,2-2 1,37 51-1,-50-79 47,0-1 0,0 0 0,2-1 0,-1 0-1,2-1 1,18 13 0,-26-20 42,0-1 0,0 1-1,0-1 1,1-1 0,0 1 0,0-1-1,-1 0 1,1-1 0,0 1-1,0-1 1,0-1 0,1 1 0,-1-1-1,0-1 1,0 1 0,0-1 0,0-1-1,7-1 1,1-3 2,0 0-1,0-1 1,0-1 0,-1 0 0,0-1-1,-1-1 1,0 0 0,-1-1 0,0 0-1,18-21 1,-1-4 18,-1-2 1,34-61-1,-38 54 41,-3 0 0,-2-2-1,-1-1 1,-3 0 0,-2 0 0,13-95 0,-12 2 170,-5-168 0,-28-394 451,-23 1-581,27 470-373,11 181 178,-35-342-2213,32 358 1873,-21-60 0,8 44-33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7:1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6705,'10'3'338,"-1"-1"-1,1 0 0,-1 0 1,1-1-1,0 0 0,-1-1 1,1 0-1,0 0 1,10-3-1,1 2-74,233-16 1211,112-3-1099,533-10-1268,-629 23 225,410 41 0,-324 12 1416,114 11 503,-122-30-678,0-15 0,516-48 0,-557-1-543,-39 4-134,-237 30 84,106-8-198,-121 11 150,1 1 0,-1 0 0,1 1 0,-1 1 0,0 0 0,17 6 0,-6 3-44,-11-1-1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7:2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11899,'2'2'47,"0"-1"1,0 0 0,1 0 0,-1 0 0,0 0-1,1 0 1,-1 0 0,1-1 0,-1 1 0,1-1-1,-1 1 1,5-1 0,3 1-3,58 6-93,115-4 0,74-19-6,-194 12 50,960-42 117,-1012 46-111,754-12 105,1-31-45,145-59-54,-195 19-77,4 28-264,-674 53 302,147-12-44,-95-5-5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7:3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475 135 11034,'-23'14'230,"1"1"1,0 1-1,-28 27 0,40-33-221,1 0 1,1 1 0,0 0-1,0 0 1,1 1-1,0-1 1,1 2 0,-8 23-1,4-1-43,2-1 0,1 1-1,2 1 1,-1 46 0,11 145-204,0-137 47,26 139 1,-24-199 175,0 0 0,2-1 0,2 1 0,0-2 0,2 0 0,1 0 0,1-1 0,26 34 0,0-13 4,3-2 1,1-2-1,2-3 1,2-1-1,107 66 1,-137-95-19,1 0 0,0-1 0,1 0 0,0-2 0,0-1 0,1 0 0,24 3 0,-33-8 10,0-1 0,1 0 0,-1-1 0,1-1-1,-1 0 1,1 0 0,-1-2 0,0 0 0,0 0 0,0-1-1,0-1 1,-1 0 0,14-8 0,2-3-3,-2-2 0,-1 0 0,0-2 0,-1-1 0,-1-1 0,-1-1 0,-1 0 0,29-44 0,-11 6 58,-2-2 0,47-112-1,35-150 170,-97 244-152,-3-1 0,9-92 0,-25 141-29,-1 0-1,-1 0 0,-2 0 0,-1 1 0,-2-1 1,-9-42-1,9 61 3,0 0 0,-1 0 0,-1 1 0,0-1 0,0 1 0,-1 1 0,-1-1 0,0 1 0,-1 0 0,0 1 0,-1 0 0,0 1 0,-1 0 0,0 0-1,0 1 1,-19-11 0,6 8 27,0 1-1,0 1 0,-1 0 0,0 2 1,-31-5-1,-133-12 93,103 19-200,-1 4-1,-124 12 1,162-4-65,0 3-1,1 1 1,0 2 0,0 3-1,-79 35 1,81-27-83,1 1 0,2 2 0,0 2 0,2 1 0,1 3 0,1 1 0,-45 51 0,-21 62-148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 12867,'0'0'68,"0"-1"0,0 0 1,0 0-1,0 1 1,0-1-1,0 0 0,0 0 1,0 1-1,0-1 0,0 0 1,0 0-1,0 1 0,0-1 1,-1 0-1,1 1 1,0-1-1,-1 0 0,1 1 1,-1-2-1,1 2-27,-1 0 0,1 0 1,-1 0-1,1 0 0,0-1 0,-1 1 0,1 1 1,-1-1-1,1 0 0,-1 0 0,1 0 0,0 0 0,-1 0 1,1 0-1,0 0 0,-1 0 0,1 1 0,-1-1 1,1 0-1,0 0 0,-1 1 0,1-1 0,0 0 0,-1 1 1,-21 25 1362,18-19-1333,0 0 0,1 0 1,-1 1-1,1-1 1,1 1-1,-1 0 1,1 0-1,1 0 1,-1 0-1,1 0 1,1 10-1,0-16-116,0 0 1,1-1-1,-1 1 1,1 0-1,0-1 0,0 1 1,-1-1-1,1 1 1,0-1-1,0 1 0,1-1 1,-1 0-1,0 1 1,0-1-1,1 0 0,-1 0 1,0 0-1,1 0 1,-1 0-1,1 0 0,0-1 1,-1 1-1,1 0 1,-1-1-1,1 1 0,3 0 1,7 1-286,0 0 1,23 1 0,-12-1 3,-16-1 247,1 0 0,-1 1 0,0 0 0,11 4 0,-17-5 95,0-1-1,0 0 1,0 1 0,0-1-1,0 0 1,0 1 0,0 0-1,0-1 1,-1 1 0,1-1-1,0 1 1,0 0 0,-1-1 0,1 1-1,0 0 1,-1 0 0,1 0-1,-1 0 1,1-1 0,-1 1-1,1 0 1,-1 0 0,0 0-1,1 0 1,-1 0 0,0 0-1,0 0 1,0 0 0,0 0-1,0 0 1,0 0 0,0 0-1,0 0 1,0 0 0,0 0-1,0 0 1,-1 0 0,1 0 0,0 0-1,-1 0 1,1 0 0,-1 0-1,0 1 1,-8 9 276,-1-1 1,0 1-1,0-2 1,0 0-1,-1 0 1,-1-1-1,0 0 1,0-1-1,-19 8 1,27-13-231,1 0-1,0-1 1,-1 1 0,1-1 0,-1 0 0,1 0 0,-1-1 0,1 1 0,-1-1 0,-6 1 0,-2-11 178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7:5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1982 691 11867,'-226'14'951,"-182"6"-837,110-10-536,254-5 156,0 1 1,1 3-1,0 1 1,-75 29-1,69-16 115,2 1 1,0 2-1,2 3 0,1 1 0,2 2 0,0 2 0,3 2 0,-44 50 0,44-39 246,2 1-1,1 1 1,3 2 0,3 2-1,1 0 1,3 2-1,-19 59 1,34-80-26,1 0 0,3 0 1,0 1-1,2 0 0,2 0 0,1 50 1,4-57-49,1 0 0,1 0 0,1 0 0,1-1 0,2 0 0,1 0-1,1-1 1,20 39 0,1-14-63,2-1 0,2-1 0,2-3 0,2 0 0,2-3 0,63 52 0,5-9-159,192 117 0,-196-143 141,3-4-1,150 54 0,244 46 37,-299-109-35,229 23 1,214-25-162,-459-43 141,0-8 0,0-8-1,-1-8 1,-1-8 0,271-81-1,-281 53 38,-3-8-1,-3-6 1,313-188-1,-350 174 66,-5-5-1,-3-7 1,-5-4 0,-5-5-1,102-125 1,-169 177 53,-3-3 1,-2-1-1,-3-2 0,-3-2 1,40-94-1,-62 121 18,-2-1 0,-2 0 0,-1-1-1,7-73 1,-14 83-8,-2-1-1,-1 0 1,-1 0 0,-1 1-1,-2-1 1,-1 1-1,-12-37 1,5 31 23,-2 0 0,-1 0 0,-1 2 0,-2 0 0,-1 1 1,-29-34-1,15 26 33,-1 3 1,-1 0-1,-81-58 1,48 48 44,-127-65 1,-83-10-10,121 65-148,-295-65-1,-182 25-300,350 73-252,-1 12 1,-389 34-1,333 13 221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62 17156,'-1'-3'1296,"-4"9"-699,-7 13-116,-2 15-337,0-1 0,3 2 0,0-1 0,3 1 0,0 1 1,3 0-1,1 0 0,0 51 0,4-80-137,1 0 0,-1-1 0,1 1 0,1 0 0,-1-1 0,1 1 0,0-1 0,5 11 0,-5-14-6,0 0 1,-1-1 0,1 1 0,0-1 0,0 1-1,1-1 1,-1 0 0,1 0 0,-1 0 0,1 0-1,-1 0 1,1 0 0,0-1 0,0 0-1,0 1 1,0-1 0,0 0 0,0 0 0,0-1-1,5 1 1,1 0 6,0-1 0,0 0 0,0-1 0,0 0 1,0 0-1,0-1 0,-1 0 0,1 0 0,0-1 0,10-6 0,7-3 32,47-32-1,-41 22-6,-1-2 0,-1-1 0,33-37 0,-17 11-105,39-58 0,-68 87-47,-17 21 117,0 1-1,0 0 1,0 0-1,0 0 0,0 0 1,1-1-1,-1 1 1,0 0-1,0 0 0,0 0 1,0 0-1,0 0 0,0-1 1,0 1-1,1 0 1,-1 0-1,0 0 0,0 0 1,0 0-1,0 0 0,0 0 1,1-1-1,-1 1 1,0 0-1,0 0 0,0 0 1,0 0-1,1 0 1,-1 0-1,0 0 0,0 0 1,0 0-1,1 0 0,-1 0 1,0 0-1,0 0 1,0 0-1,0 0 0,1 0 1,-1 0-1,0 0 0,0 0 1,0 1-1,0-1 1,1 0-1,-1 0 0,0 0 1,0 0-1,0 0 1,0 0-1,0 0 0,1 1 1,-1-1-1,0 0 0,0 0 1,1 12-84,-1-11 78,-5 71-190,-1 42 82,6-103 115,1 1 1,0-1 0,1 0-1,0 1 1,1-1 0,0 0-1,7 16 1,-8-23 10,0 0 0,1 0-1,-1-1 1,1 1 0,0-1 0,0 1 0,0-1-1,0 0 1,0-1 0,1 1 0,-1 0 0,1-1-1,0 0 1,0 0 0,0 0 0,0 0 0,0 0-1,0-1 1,0 0 0,1 0 0,-1 0 0,0-1-1,1 1 1,-1-1 0,1 0 0,6-1 0,3 0 44,-2-1 1,1-1 0,0 0 0,0-1-1,-1 0 1,0 0 0,20-12 0,-13 5 53,0-1 0,-1-1 0,0 0 0,-1-2 0,-1 0 0,0 0 1,-1-2-1,14-20 0,-19 24-30,-1-1 0,-1 0 0,0 0 0,-1-1 0,0 0 0,-1 0 0,-1-1 0,-1 0 0,0 0 0,-1 0 1,2-28-1,-5 37-49,0-1 0,0 1 0,-1-1 0,-1 1 0,1 0 1,-1-1-1,0 1 0,-1 0 0,1 0 0,-1 0 1,-8-11-1,10 15-36,-1 1 1,0-1-1,0 1 1,-1-1 0,1 1-1,0 0 1,-1 0-1,1 0 1,-1 0-1,0 1 1,0-1 0,1 1-1,-1-1 1,0 1-1,0 0 1,0 0-1,-1 0 1,1 1 0,0-1-1,0 1 1,0 0-1,0 0 1,-1 0 0,1 0-1,0 0 1,0 1-1,0-1 1,-1 1-1,-5 2 1,3 0-123,1-1-1,-1 1 1,0 1 0,1-1 0,-1 1-1,-4 4 1,8-6 73,0 0-1,0 0 1,0 0 0,0 0-1,0 0 1,0 0-1,0 0 1,1 0 0,-1 1-1,1-1 1,0 1-1,0-1 1,0 1 0,0 0-1,-1 3 1,6-10-342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0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64 14779,'1'-1'69,"0"0"0,0-1 1,0 1-1,0 0 0,-1 0 0,1-1 0,0 1 0,-1 0 0,1-1 1,-1 1-1,1 0 0,-1-1 0,0 1 0,1-1 0,-1 1 0,0-1 1,0 1-1,0-1 0,0 1 0,0-1 0,-1 1 0,1-1 0,0 1 1,-1 0-1,1-1 0,-1 1 0,1-1 0,-1 1 0,0 0 0,0 0 1,1-1-1,-1 1 0,0 0 0,0 0 0,0 0 0,0 0 0,-1 0 1,1 0-1,0 0 0,0 0 0,0 0 0,-1 1 0,1-1 0,-2 0 1,0 0 19,0-1 1,-1 1 0,1 0 0,0 0 0,-1 1 0,1-1-1,-1 1 1,1 0 0,-1 0 0,1 0 0,-1 0 0,1 0-1,-1 1 1,1 0 0,-1-1 0,1 1 0,0 1 0,-7 2 0,3 1-24,-1 0 1,1 1 0,0 0 0,1 1-1,-1-1 1,1 1 0,0 0 0,1 1 0,0 0-1,0-1 1,1 2 0,0-1 0,-4 10 0,4-7-45,1 0 0,-1 1 1,2 0-1,0-1 1,0 1-1,1 0 0,0 0 1,1 0-1,3 20 0,-3-29-18,1 1-1,-1-1 0,1 1 0,0-1 0,0 1 0,1-1 1,-1 1-1,1-1 0,-1 0 0,1 0 0,0 0 1,0 0-1,1 0 0,-1 0 0,1-1 0,-1 1 0,1-1 1,0 0-1,0 1 0,0-1 0,0 0 0,0-1 0,0 1 1,0-1-1,1 1 0,-1-1 0,1 0 0,-1 0 0,1 0 1,-1-1-1,1 0 0,0 1 0,-1-1 0,1 0 1,-1 0-1,1-1 0,0 1 0,-1-1 0,1 0 0,-1 0 1,1 0-1,-1 0 0,0-1 0,1 1 0,-1-1 0,0 0 1,0 0-1,0 0 0,4-5 0,-1 2 5,0-1-1,-1 1 0,0-1 1,0-1-1,-1 1 1,0-1-1,0 1 1,0-1-1,-1 0 0,0-1 1,0 1-1,1-8 1,-2 9-2,-1-1 1,0 1-1,0 0 1,-1 0-1,1 0 1,-1-1-1,-1 1 0,1 0 1,-1 0-1,0-1 1,-1 1-1,1 0 1,-1 0-1,-1 1 1,-3-10-1,5 13-5,-1 1 0,1-1 0,0 0 1,0 1-1,-1 0 0,1-1 0,-1 1 0,1 0 0,-1 0 0,1-1 0,-1 1 0,0 1 0,0-1 1,1 0-1,-1 0 0,-2 0 0,3 1-12,1 0 0,-1 0 0,0 0 0,1 0 0,-1 0 0,1 0 0,-1 0 0,1 0 0,-1 0 1,1 0-1,-1 0 0,1 0 0,-1 0 0,1 1 0,-1-1 0,1 0 0,-1 0 0,1 1 0,-1-1 0,1 0 0,0 1 0,-2 0 0,2 0-41,-1-1 0,1 1 0,0 0-1,-1 0 1,1 0 0,0 0-1,-1 0 1,1 0 0,0 0 0,0 0-1,0 1 1,0-1 0,0 0-1,0 0 1,0 0 0,1 1 0,-1 0-11,1-1-1,-1 1 1,1 0 0,0-1 0,-1 1 0,1-1 0,0 1 0,0-1 0,0 0 0,0 1 0,0-1 0,1 0 0,-1 0-1,0 0 1,1 0 0,-1 0 0,0 0 0,1 0 0,2 1 0,10 3-353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0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15931,'-1'1'107,"1"-1"-1,-1 1 1,0-1-1,1 1 0,-1-1 1,0 1-1,1 0 0,-1-1 1,1 1-1,-1 0 0,1-1 1,0 1-1,-1 0 1,1 0-1,0-1 0,-1 1 1,1 0-1,0 0 0,0 0 1,0-1-1,-1 1 1,1 0-1,0 0 0,1 1 1,-3 29 448,2-27-364,1 44 218,11 77 0,1-3 238,-15-112-28,-2-16-253,-7-17 30,11 22-350,-18-45 322,-23-88 0,41 133-372,-1 1-1,1-1 1,0 1 0,0-1-1,0 1 1,0-1 0,0 1-1,0-1 1,0 1 0,1-1-1,-1 1 1,0 0 0,0-1-1,0 1 1,0-1 0,1 1 0,-1-1-1,0 1 1,0 0 0,1-1-1,-1 1 1,0 0 0,0-1-1,1 1 1,-1 0 0,1-1-1,-1 1 1,0 0 0,1 0-1,-1-1 1,1 1 0,-1 0-1,0 0 1,1 0 0,-1-1 0,1 1-1,0 0 1,23-1-87,-12 0 49,18-2-164,0-1 0,-1-1 1,0-2-1,0-1 1,39-16-1,-67 23 131,1 0 6,0 1 1,0-1-1,0 0 1,0 0-1,0 0 1,-1 0-1,1 0 1,0 0-1,0-1 1,-1 1-1,1-1 1,-1 1-1,0-1 1,1 1-1,-1-1 1,0 0 0,0 1-1,2-5 1,-3-1-418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0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14227,'6'-5'1312,"1"8"-848,-3 2-192,2 5 713,-3 2-305,0 7-256,1 1-112,-4 3-128,0 1-40,-3-2-144,0 1-120,0-2-384,2 1-152,1-8 496,-1-4-112,3-10-112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16588,'0'2'110,"-1"-1"1,1 0 0,0 1 0,-1-1-1,1 1 1,0-1 0,0 1-1,0-1 1,0 0 0,0 1 0,0-1-1,1 2 1,-1 4 50,2 25 218,1 0 0,10 41 0,2 14 419,-12-70-131,-1-22 162,-1-28-33,-11-160-119,11 196-727,0 0 1,1 0-1,-1-1 1,1 1-1,-1-1 1,1 1-1,0-1 1,0 0-1,0 1 1,0-1-1,1 0 1,-1-1-1,3 3 1,-3-3-53,-1 1 0,0-1 0,1 0 0,-1 0 0,1 0 0,0-1-1,-1 1 1,1 0 0,0-1 0,-1 1 0,1-1 0,0 1 0,-1-1 0,1 0 0,0 0 0,0 0 0,0 0 0,-1 0 0,1 0 0,0 0 0,0 0 0,-1-1 0,1 1 0,0-1 0,-1 1 0,1-1 0,0 0 0,2-1 0,16-20-943,-10 10 398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0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10858,'4'4'525,"0"-1"0,0 0-1,0 0 1,0 0 0,0-1 0,1 0-1,-1 1 1,1-2 0,-1 1 0,1 0-1,5 0 1,-3 0-192,0-1 0,1-1 1,-1 1-1,0-1 0,1-1 0,-1 1 0,9-3 0,-9 2-213,0 0 0,0-1 0,-1 0 0,1-1 0,0 0 0,-1 0 0,0 0 0,0 0 1,0-1-1,0 0 0,-1-1 0,1 1 0,-1-1 0,0 0 0,0 0 0,6-11 0,-9 14-83,-1 0 1,0 0-1,0 0 1,0 0-1,0-1 1,0 1-1,-1 0 1,1-1-1,-1 1 1,1-1-1,-1 1 1,0 0 0,0-1-1,0 1 1,0-1-1,0 1 1,-1-1-1,1 1 1,-1 0-1,0-1 1,1 1-1,-3-4 1,2 5-21,0-1 0,0 1 0,-1 0 0,1-1 0,-1 1 0,1 0 0,-1 0 0,1-1 0,-1 1 0,0 1 0,1-1 0,-1 0 0,0 0 1,0 1-1,0-1 0,0 1 0,0-1 0,1 1 0,-1 0 0,0 0 0,0 0 0,0 0 0,0 0 0,0 0 0,0 0 0,0 1 0,0-1 0,-3 2 0,-2 0-12,1 1 0,0-1-1,0 1 1,-1 1 0,2-1-1,-1 1 1,0 0 0,1 0-1,0 1 1,0 0 0,0 0-1,0 0 1,1 0 0,-5 8-1,5-8-9,1 1 0,0-1 0,0 1 0,0 0 0,1 0 0,0 0-1,0 0 1,1 1 0,-1-1 0,1 0 0,1 1 0,-1-1 0,1 1 0,0-1-1,1 10 1,0-14 2,-1 0 0,1 0 0,-1 0 0,1 0 0,-1-1 0,1 1 0,0 0 0,0 0 0,0 0 0,0-1-1,0 1 1,0-1 0,1 1 0,-1-1 0,0 1 0,1-1 0,-1 0 0,1 0 0,0 1 0,3 0 0,-2-1-2,0 0 0,0 0 0,0 0 0,0 0 0,1-1 0,-1 0 0,0 0 0,0 0 0,1 0 0,-1 0 0,5-1 0,4-2-7,0-1 1,-1 1-1,0-2 1,0 0-1,20-11 1,42-37 13,5-3 64,-76 55-67,-1 0 0,1 0 0,0 0 0,-1 0 0,1 1 0,0-1 0,0 0 1,-1 1-1,1-1 0,0 1 0,0-1 0,0 1 0,0 0 0,0 0 0,0 0 0,-1 0 0,1 0 0,0 1 0,0-1 0,0 0 0,0 1 1,0-1-1,-1 1 0,1 0 0,0 0 0,0-1 0,-1 1 0,1 1 0,-1-1 0,1 0 0,2 3 0,6 2-10,-8-5 12,0 0 0,0 0 0,0-1 0,0 1 1,0 0-1,0-1 0,0 0 0,0 0 1,1 1-1,-1-1 0,0 0 0,0-1 0,0 1 1,0 0-1,0-1 0,4 0 0,35-15 48,-30 11-41,5-1-7,-1 0 1,2 0-1,-1 2 0,0 0 1,21-2-1,-30 5-12,1 1 0,0 0-1,-1 0 1,1 1 0,-1 0 0,1 0-1,-1 1 1,0 0 0,1 0 0,-1 1-1,0 0 1,-1 0 0,14 8 0,0 6-15,12 8 23,-30-24 6,0 0 0,-1 0 0,1 0 0,0 0 0,0-1 0,0 1 0,-1-1 0,1 1 0,0-1 0,0 0 0,0 1 0,0-1 0,0 0 0,0 0 0,0 0 0,3-1 0,-4 0-18,-1 1-1,0 0 1,1 0-1,-1 0 1,0 0-1,1 0 1,-1 0-1,0 0 1,1 0-1,-1 0 1,0 0-1,1 0 1,-1 0-1,0 0 1,1 0-1,-1 0 1,0 0-1,1 0 1,-1 0-1,0 0 1,1 1-1,-1-1 1,0 0-1,1 0 1,-1 0-1,0 0 1,0 1-1,1-1 1,-1 0-1,0 0 1,0 1-1,1-1 0,-1 0 1,0 1-1,0-1 1,0 0-1,2 16-1169,-2-15 1103,0 1 1,0-1-1,0 1 0,0-1 1,1 1-1,-1-1 0,0 1 0,1-1 1,-1 1-1,0-1 0,1 0 0,0 1 1,1 1-1,5 3-489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12795,'-1'1'54,"1"-1"1,0 1 0,0 0 0,0-1 0,0 1-1,0-1 1,0 1 0,0-1 0,0 1-1,1 0 1,-1-1 0,0 1 0,0-1-1,0 1 1,1-1 0,-1 1 0,0-1-1,0 1 1,1-1 0,-1 1 0,0-1-1,1 1 1,-1-1 0,1 0 0,-1 1 0,1-1-1,-1 1 1,1-1 0,-1 0 0,1 0-1,-1 1 1,1-1 0,20 13 286,-3-6-147,0-2 1,0 1-1,1-2 0,0-1 0,33 2 1,102-4 418,-126-1-474,68-5 428,100-18 1,93-31 427,-127 21-494,192-13 1,-253 43-471,105 10 0,100 24-75,34 2 66,-250-29 134,160-13 1,-206 4-27,50-12-1,-79 14-136,0-2 0,0 0 0,0-1 0,-1 0 0,0-1 0,21-14-1,-27 12-596,-1 1 552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0:3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15027,'31'-22'1962,"-31"22"-1945,1 0 0,-1 0 0,0-1 0,0 1 0,0 0-1,0 0 1,1 0 0,-1 0 0,0 0 0,0 0 0,0 0 0,1 0 0,-1-1 0,0 1 0,0 0-1,0 0 1,1 0 0,-1 0 0,0 0 0,0 0 0,0 0 0,1 0 0,-1 0 0,0 0 0,0 0 0,0 1-1,1-1 1,-1 0 0,0 0 0,0 0 0,0 0 0,1 0 0,-1 0 0,0 0 0,0 0 0,0 1 0,0-1-1,1 0 1,-1 0 0,0 0 0,0 0 0,0 1 0,0-1 0,0 0 0,0 0 0,0 0 0,1 0 0,-1 1-1,0-1 1,0 0 0,0 0 0,0 0 0,0 1 0,0-1 0,0 0 0,0 0 0,0 1 0,0-1 0,0 0-1,0 0 1,0 0 0,0 1 0,0-1 0,-1 0 0,3 23 682,-2-18-607,-1 176 995,-1-75-1569,21 189-1,-17-284 201,-1-9 37,0 1 1,-1 1-1,1-1 0,-1 0 0,1 0 1,-1 0-1,0 0 0,0 0 0,0 0 1,-1 0-1,0 5 0,-3-9-435,-3-9-163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0:3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4 194 13675,'-1'-6'205,"0"0"0,0 0 0,1 0 0,0 0 0,0 0 0,0 0 0,1 0 0,2-9 0,-2 11-119,1 1 1,-1 0-1,1-1 1,0 1 0,0 0-1,0 0 1,1 0-1,-1 0 1,1 0-1,-1 0 1,1 1 0,0 0-1,0-1 1,7-3-1,10-4 245,0 0-1,0 0 0,1 2 0,0 1 1,35-7-1,-10 5 11,78-4-1,-91 12-236,1 1-1,37 5 1,-57-3-93,0 0 1,0 1-1,-1 0 1,1 1 0,-1 1-1,0 0 1,21 12-1,-31-15-14,1 1-1,0-1 0,-1 1 0,0-1 1,0 1-1,0 0 0,0 1 1,0-1-1,0 0 0,-1 1 1,0-1-1,1 1 0,-1 0 0,1 5 1,-2-6-1,0 1 0,0-1 1,-1 1-1,1 0 0,-1-1 1,0 1-1,0 0 0,-1-1 1,1 1-1,-1-1 0,1 1 0,-1 0 1,-3 5-1,0 0 16,-1 1-1,-1-1 1,1-1-1,-2 1 1,1-1-1,-1 0 1,0 0 0,-1-1-1,0 0 1,-11 8-1,-101 58 393,21-15 52,98-58-452,1 1-1,-1-1 1,0 1-1,0-1 1,1 1-1,-1-1 1,0 1-1,0 0 1,1 0-1,-1-1 1,1 1-1,-1 0 1,1 0-1,-1-1 1,1 1-1,-1 0 1,1 1-1,0-2-7,0 1-1,0-1 1,0 1-1,0-1 0,0 0 1,0 1-1,1-1 0,-1 0 1,0 1-1,0-1 1,0 1-1,1-1 0,-1 0 1,0 0-1,1 1 0,-1-1 1,0 0-1,0 1 1,1-1-1,-1 0 0,1 0 1,-1 0-1,0 1 0,1-1 1,-1 0-1,1 0 1,36 7-402,-30-6 357,3 0-41,44 6-567,58 14-1,-96-17 541,0 1 1,-1 0-1,1 1 0,-1 1 1,-1 0-1,1 1 0,-1 1 1,15 12-1,-25-18 116,0 0-1,-1 0 1,0 0-1,1 1 1,-1-1-1,0 1 1,-1 0-1,1 0 1,-1 0-1,0 0 1,0 0-1,0 1 1,0-1-1,-1 1 1,0-1 0,0 1-1,0-1 1,0 1-1,-1 0 1,0-1-1,0 1 1,0 0-1,0 0 1,-1-1-1,0 1 1,0-1-1,0 1 1,0-1-1,-1 1 1,0-1-1,0 0 1,0 1-1,0-1 1,-1 0 0,1 0-1,-1-1 1,-6 7-1,-4 4 216,0 0 0,-2 0 1,1-2-1,-2 0 0,0 0 0,0-2 0,-1 0 0,0-1 0,-24 9 1,29-13-82,0-1 1,0 0 0,0-2 0,0 1 0,-1-1-1,0-1 1,1 0 0,-1-1 0,1 0 0,-1-1-1,0 0 1,1-1 0,0-1 0,-1 0 0,-13-6-1,11 3-83,1-1-1,0 0 0,1-1 0,-24-19 0,31 22-150,0 0 0,0-1 0,1 1 0,0-1 0,0 0 0,0 0 0,1-1 0,0 0 0,0 1 0,1-1 0,-5-13 0,8 19 37,0 0 0,-1 0 1,1 0-1,0 0 1,0 0-1,0 0 1,0 0-1,0-1 1,0 1-1,0 0 1,0 0-1,0 0 0,0 0 1,1 0-1,-1 0 1,0-1-1,1 1 1,-1 0-1,1 0 1,0 0-1,-1 0 1,1 0-1,0 1 0,-1-1 1,1 0-1,0 0 1,0 0-1,0 1 1,-1-1-1,1 0 1,0 1-1,0-1 1,0 1-1,0-1 0,1 1 1,-1-1-1,0 1 1,0 0-1,0-1 1,0 1-1,0 0 1,0 0-1,0 0 1,3 0-1,6 0-541,1 0-1,0 0 1,19 4 0,-20-3 442,32 5-638,2 0 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2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15451,'-6'1'171,"0"0"0,1 0 0,-1 1 0,0 0 0,1 0 0,-1 0 0,1 1 0,0-1 0,0 1 0,0 1 0,0-1 0,-9 9 0,8-6-51,0 2 1,0-1-1,0 0 1,1 1-1,0 0 1,1 0-1,-6 15 1,2-2-52,2 1-1,0 1 1,2-1 0,0 1 0,-1 44 0,5-43-32,0 0 0,2 0 0,1 0 0,8 34 0,-9-50-24,0-1-1,0 0 1,0 0 0,1 0 0,0 0 0,1 0-1,-1-1 1,1 1 0,1-1 0,-1 0 0,1-1-1,0 1 1,0-1 0,1 0 0,-1 0-1,1 0 1,0-1 0,9 5 0,-10-7 0,0 0 0,-1-1 0,1 0 0,0 0 0,0 0 0,0-1 0,0 1 0,0-1 0,1 0 1,-1-1-1,0 1 0,0-1 0,-1 0 0,1 0 0,0-1 0,0 0 0,0 1 0,-1-1 0,1-1 0,-1 1 0,0-1 0,1 0 0,6-6 1,2-2 40,0-1 0,-1-1 1,0 0-1,-1 0 1,14-23-1,2-9 139,-3 0 0,-2-1-1,-1-1 1,23-85 0,-67 237-71,-17 198-1,40-296-131,-3 76-172,3-76 59,0-1 0,1 1 0,0 0 0,0-1 0,0 1 0,1-1 0,0 0 0,0 0 0,5 9 0,-7-15 112,1 1-1,-1-1 1,0 1 0,1-1-1,-1 1 1,0-1 0,1 0-1,-1 1 1,1-1-1,-1 0 1,1 1 0,-1-1-1,1 0 1,-1 0-1,1 1 1,-1-1 0,1 0-1,-1 0 1,1 0-1,-1 0 1,1 0 0,0 1-1,-1-1 1,1 0-1,-1-1 1,1 1 0,-1 0-1,1 0 1,-1 0-1,1 0 1,0 0 0,-1 0-1,1-1 1,-1 1 0,1 0-1,-1 0 1,1-1-1,-1 1 1,0 0 0,1-1-1,-1 1 1,1-1-1,-1 1 1,0 0 0,1-1-1,-1 1 1,1-1-1,11-18-365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 13979,'-5'12'233,"1"0"0,0 0 0,1 1 0,0-1 0,1 1 0,0 0 0,1-1 0,1 1 0,0 0 0,0 0 0,2 0 0,-1 0-1,2-1 1,0 1 0,0-1 0,1 0 0,0 0 0,12 22 0,-15-32-214,1 0-1,-1 0 0,1 0 1,-1 1-1,1-1 1,0-1-1,0 1 0,-1 0 1,2 0-1,-1-1 1,0 1-1,0-1 0,0 0 1,1 1-1,-1-1 1,0 0-1,1-1 0,2 2 1,-3-2-2,1 0-1,-1 0 1,1 0 0,-1 0 0,0-1 0,1 1-1,-1-1 1,0 0 0,1 1 0,-1-1 0,0 0 0,0 0-1,0-1 1,0 1 0,0 0 0,2-2 0,4-4 25,0-1 0,-1 0-1,0 0 1,0-1 0,-1 0 0,0 0 0,6-12 0,-1-2-4,0-1 0,-1 0 1,-1 0-1,8-39 0,-18 77-59,2 1 0,0-1-1,1 0 1,0 0 0,6 18 0,-8-31 32,1 1-1,-1 0 1,1-1-1,-1 1 1,1 0-1,0-1 1,-1 1-1,1-1 1,0 0 0,0 1-1,0-1 1,0 0-1,0 1 1,1-1-1,-1 0 1,0 0-1,1 0 1,-1 0-1,0 0 1,1 0 0,2 1-1,-2-2 12,0 0 1,1 0-1,-1 0 0,0 0 1,0 0-1,0 0 0,0-1 1,0 1-1,1-1 0,-1 1 0,0-1 1,0 0-1,0 0 0,0 0 1,-1 0-1,1 0 0,2-2 1,14-11 115,-1-1 1,0 0-1,-2-2 1,28-34-1,18-21 14,-60 70-162,2 0 1,-1 0-1,0 0 1,0 1-1,0-1 1,1 1-1,-1-1 0,1 1 1,4-2-1,-6 3 6,0 0 0,-1-1 0,1 1 0,0 0 0,0 1-1,-1-1 1,1 0 0,0 0 0,0 0 0,-1 0 0,1 1-1,0-1 1,0 0 0,-1 1 0,1-1 0,0 0 0,-1 1-1,1-1 1,0 1 0,-1-1 0,1 1 0,-1-1 0,1 1-1,-1-1 1,1 1 0,-1 0 0,1-1 0,-1 1 0,0 0 0,1 0-1,-1-1 1,0 1 0,0 0 0,0-1 0,1 1 0,-1 2-1,5 17-195,-2 1 0,0-1-1,-1 1 1,-1 28 0,-13-74-911,-2-1 759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0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77 340 16307,'0'5'1313,"-2"9"-913,-1 4-144,0 10 400,2 0-160,0 4-176,1 1-24,-2-4-256,1-4-184,1-9-344,1-4-152,-1-18 472,3-7-128,-2-11-112</inkml:trace>
  <inkml:trace contextRef="#ctx0" brushRef="#br0" timeOffset="1">8 1 16195,'-7'10'1145,"7"5"-929,4 0-128,6 9 40,1-1-256,11 4 112,2-1-104,4-5-48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0:3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100 361 11546,'-7'4'189,"0"-1"-1,0 1 1,1 1-1,-1-1 1,1 1-1,0 0 0,1 1 1,-1 0-1,1-1 1,0 1-1,0 1 1,1-1-1,0 1 1,-6 12-1,8-15-114,1 0 0,0 0 0,-1 0 0,1 0 0,0 0 0,1 1-1,-1-1 1,1 0 0,0 0 0,0 1 0,0-1 0,1 0 0,-1 0 0,1 0 0,0 1 0,0-1 0,0 0 0,1 0 0,0 0 0,-1-1-1,2 1 1,-1 0 0,0-1 0,1 1 0,-1-1 0,1 0 0,0 0 0,5 4 0,-4-4-23,0 0 1,0 0-1,1-1 0,0 0 1,-1 1-1,1-2 1,0 1-1,0-1 0,0 0 1,0 0-1,0 0 1,0 0-1,0-1 0,0 0 1,1 0-1,-1-1 1,10-1-1,-1-1 21,0 0 0,0-1 0,0-1 0,0 0 0,14-8 0,-7 1-21,0-1-1,0-1 0,-1 0 0,-1-2 0,0 0 0,-1-1 0,-1-1 0,-1-1 0,0 0 0,13-24 1,-19 28-36,-1-1 0,0 0 1,-2-1-1,0 0 0,-1 0 1,0 0-1,-2-1 0,0 0 1,-1 0-1,0 0 1,-2 0-1,0 0 0,-1-1 1,-3-23-1,2 36 3,-1-1 0,1 1 0,-1 0 0,0-1 1,-6-11-1,8 17-9,-1-1 1,0 1 0,0 0 0,0-1-1,0 1 1,0 0 0,0 0-1,0-1 1,0 1 0,0 0 0,-1 0-1,1 0 1,0 0 0,-1 0-1,1 1 1,-1-1 0,1 0 0,-1 1-1,1-1 1,-1 1 0,0-1-1,1 1 1,-1 0 0,1 0 0,-1 0-1,0 0 1,1 0 0,-1 0-1,-2 0 1,1 2 17,0-1 0,-1 0 0,1 1-1,0-1 1,1 1 0,-1 0 0,0 0 0,0 0-1,1 0 1,-1 0 0,1 1 0,0-1 0,0 1 0,0 0-1,0-1 1,-3 7 0,-2 4 98,1 0-1,-6 22 1,6-18-18,1 0 1,1 1-1,1 0 1,0 0-1,1 0 1,2 0 0,1 34-1,1-40-70,0 1-1,0-1 1,1 0-1,1 0 1,0 0 0,0 0-1,1-1 1,1 0-1,0 0 1,1 0 0,0-1-1,10 13 1,-2-7-271,-1-1 1,2-1-1,0 0 0,1-1 1,0 0-1,1-2 0,0 0 1,1-1-1,39 15 0,-27-19-414,-30-5 615,0-1-1,-1 0 1,1 0-1,0 0 1,0 0-1,0 0 1,0 0-1,0 0 1,-1 0-1,1 0 1,0 0-1,0 0 0,0-1 1,0 1-1,-1 0 1,1-1-1,0 1 1,0 0-1,-1-1 1,1 1-1,0-1 1,0 1-1,-1-1 1,1 0-1,-1 1 1,1-1-1,-1 1 1,1-1-1,0-1 1,0-9-635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0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14203,'16'11'2162,"-2"-6"-1908,0-2 0,1 1-1,-1-1 1,1-1 0,-1-1 0,1 0 0,24-2 0,-16-1-161,0-1 1,0-1-1,-1-1 0,25-8 1,-46 12-90,46-18 126,-45 17-121,0 1 0,0 0 0,0-1 0,0 1 0,0-1 0,0 1 0,0-1 0,-1 0 0,1 0 0,-1 0 1,1 0-1,-1 0 0,0 0 0,0 0 0,0-1 0,0 1 0,1-3 0,-2 3-2,1 1 0,-1 0 0,0 0 0,0 0 0,0 0 1,0 0-1,0 0 0,0-1 0,0 1 0,-1 0 0,1 0 0,0 0 0,-1 0 0,1 0 0,0 0 0,-1 0 0,0 0 0,1 0 0,-1 0 1,1 0-1,-1 0 0,-1-1 0,0 0 8,-1 1 0,1-1-1,0 1 1,-1-1 0,1 1 0,-1 0 0,1 0 0,-1 0 0,-3 0 0,-5-2 56,0 2 0,0 0 0,-21 0 0,16 2 25,1 1 0,-1 0-1,1 1 1,-1 0 0,1 2-1,0-1 1,1 2 0,-22 10-1,31-13-47,-1 0-1,0 1 1,1-1-1,0 1 0,0 0 1,0 0-1,1 0 1,-1 1-1,1 0 0,0 0 1,0 0-1,1 0 1,-1 1-1,1-1 1,0 1-1,1 0 0,-1 0 1,1 0-1,1 0 1,-1 0-1,1 0 0,0 0 1,-1 12-1,3-13-50,0 1 0,-1-1-1,2 0 1,-1 0 0,1 0-1,-1 0 1,1 0 0,1 0-1,-1 0 1,1-1 0,0 1-1,0-1 1,0 0 0,0 0-1,1 0 1,0 0-1,0 0 1,0-1 0,0 0-1,0 0 1,8 4 0,2 1 89,0-1 0,1-1 0,-1 0 0,1-1 0,0 0-1,17 2 1,-9-4-39,0 0 0,0-2-1,0 0 1,30-3 0,25-7-31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0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13611,'-2'-10'1236,"5"12"340,8 19 540,-3 30-973,-7-40-1067,1-1 1,0 1-1,0-1 0,1 0 1,0 0-1,0 0 0,7 13 0,-8-21-57,-1-1 1,0 1-1,1 0 0,-1-1 0,1 1 0,-1-1 0,1 0 1,0 1-1,-1-1 0,1 0 0,0 0 0,0 0 0,0 0 0,0 0 1,0-1-1,0 1 0,0-1 0,0 1 0,0-1 0,0 0 0,1 0 1,-1 0-1,0 0 0,0 0 0,0 0 0,0 0 0,0-1 0,0 1 1,0-1-1,4-1 0,6-2 117,-1-1 1,1 0-1,20-14 1,-24 14-58,94-61 876,-101 65-947,-1 1 0,1 0 0,-1-1-1,1 1 1,-1 0 0,1 0 0,-1 0 0,1-1 0,0 1 0,-1 0-1,1 0 1,0 0 0,-1 0 0,1 0 0,-1 0 0,1 0-1,0 0 1,-1 1 0,1-1 0,-1 0 0,1 0 0,-1 0-1,1 1 1,0-1 0,-1 0 0,1 1 0,-1-1 0,1 0 0,-1 1-1,1-1 1,-1 1 0,0-1 0,1 0 0,-1 1 0,0-1-1,1 1 1,-1-1 0,1 2 0,9 27 130,-7-15-100,3 2 2,1 0 0,1-1 0,0 1 0,16 21 0,-20-31-70,1 1 0,0-1 1,1 0-1,-1-1 1,1 1-1,0-1 1,0 0-1,1-1 1,0 1-1,-1-1 1,2-1-1,7 4 1,-12-6-37,0 0 0,0 0 0,1-1 1,-1 1-1,0-1 0,0 0 1,4 0-1,-6 0 56,-1-1 1,1 1-1,0 0 0,0 0 1,-1 0-1,1 0 0,0-1 0,0 1 1,-1 0-1,1 0 0,0-1 1,-1 1-1,1-1 0,0 1 1,-1-1-1,1 1 0,-1-1 1,1 1-1,0-1 0,-1 1 1,1-1-1,-1 0 0,0 1 1,1-1-1,-1 0 0,0 1 0,1-1 1,-1 0-1,0 0 0,0 1 1,1-1-1,-1 0 0,0-1 1,-5-17-247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65 11955,'1'-8'507,"1"3"-288,-1 1-1,-1-1 1,1 0-1,-1 0 0,1 0 1,-2 0-1,1 0 1,-2-8-1,-2 9 1143,-1 9-753,-1 12-235,-3 32-220,2 0-1,3 1 0,1 56 0,1-23-107,-4 178-1567,6-253 1368,-1-7 128,1 1 1,0-1 0,0 0 0,0 0 0,0 1-1,0-1 1,0 0 0,0 1 0,0-1 0,1 0-1,-1 0 1,0 1 0,1-1 0,-1 0 0,1 0-1,-1 0 1,2 2 0,1-2-386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63 395 10026,'-7'-6'200,"0"-1"1,1 0-1,0 0 0,0-1 1,1 1-1,0-1 0,-6-13 0,9 17-83,1 0 0,-1-1-1,1 1 1,0-1-1,0 0 1,0 1 0,0-1-1,1 0 1,0 0 0,0 1-1,1-1 1,-1 0-1,1 0 1,0 1 0,0-1-1,3-8 1,2 2 24,0 0 0,1 0 0,0 1 0,1 0 0,0 0 0,0 1 1,1 0-1,0 0 0,0 1 0,22-14 0,-4 5 66,1 1 0,0 1 0,36-13 0,-39 19-106,-1 1-1,1 1 0,0 2 0,1 0 0,-1 1 1,1 2-1,46 1 0,-57 2-76,0 0-1,0 1 1,-1 1-1,1 1 1,0 0-1,-1 0 1,0 1-1,0 1 1,-1 1 0,0 0-1,0 0 1,0 2-1,-1-1 1,19 19-1,-27-24-23,-1 1 1,0-1-1,0 1 0,0 0 0,0 0 0,-1 0 0,1 0 0,-1 0 0,0 0 1,0 1-1,-1-1 0,1 1 0,-1-1 0,0 1 0,0 0 0,-1-1 0,1 1 0,-1 5 1,-1-4-2,0-1 0,0 1 1,-1 0-1,0-1 0,0 1 0,0-1 1,0 0-1,-1 0 0,0 0 1,0 0-1,0 0 0,-1-1 1,1 1-1,-8 5 0,-7 6 26,-1 0-1,-31 19 1,33-24-11,0 0 1,0 2-1,1 0 0,-15 17 1,30-29-23,0 0 1,0 0 0,0 0 0,1 1-1,-1-1 1,0 0 0,1 1-1,-1-1 1,1 0 0,-1 1 0,1-1-1,0 1 1,-1-1 0,1 1-1,0-1 1,0 1 0,0-1 0,0 1-1,0-1 1,0 0 0,1 1 0,-1-1-1,0 1 1,1-1 0,-1 1-1,1-1 1,0 0 0,-1 1 0,1-1-1,0 0 1,0 0 0,0 0-1,0 1 1,0-1 0,0 0 0,0 0-1,0 0 1,2 1 0,6 5-93,1 0 1,-1-1 0,1 0-1,11 4 1,-10-5-27,-2 0 47,17 9-219,0 0-1,-1 1 1,-1 2 0,23 19-1,-41-30 221,0 0 0,-1 0 0,1 1-1,-1 0 1,0-1 0,-1 2 0,7 14 0,-9-16 60,0-1-1,0 1 1,-1 0 0,0 0-1,0-1 1,-1 1 0,1 0-1,-1 0 1,-1 0 0,1 0 0,-1 0-1,-2 9 1,-1-2 108,-1-1 1,0 1-1,-1-1 0,-1 0 1,0-1-1,0 0 0,-1 0 0,0 0 1,-1-1-1,0-1 0,-1 1 1,-12 8-1,3-3 303,-1 0 0,-1-2 0,0 0 1,-1-1-1,-39 15 0,37-19 111,0-1 0,-35 7 0,50-13-400,0 0 0,1 0 0,-1 0 0,0-1-1,0-1 1,1 1 0,-1-1 0,0-1 0,1 0 0,-13-4 0,18 5-166,1 0 1,0 1-1,0-1 0,0 0 1,0-1-1,1 1 0,-1 0 1,0-1-1,0 1 0,1-1 0,-1 1 1,1-1-1,-1 0 0,1 1 1,0-1-1,-1 0 0,1 0 1,0 0-1,0 0 0,1 0 1,-1 0-1,0 0 0,1 0 1,-1-1-1,1 1 0,0 0 1,-1 0-1,1-1 0,0 1 1,1 0-1,-1 0 0,0 0 1,0-1-1,1 1 0,1-3 0,1-5-314,2 0-1,-1 1 0,1-1 0,1 1 0,-1 0 0,9-9 1,11-14-622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 11755,'0'-9'1061,"-3"14"-513,-6 16-128,-6 29 10,3 0 0,1 2 0,3-1 0,2 1-1,2 0 1,4 56 0,8-13-415,29 145-1,-36-239-34,6 27-249,0-16 123,-7-11 141,0-1 1,0 0-1,0 0 1,0 0 0,1 0-1,-1 1 1,0-1-1,0 0 1,0 0 0,1 0-1,-1 0 1,0 0-1,0 0 1,0 0 0,1 0-1,-1 0 1,0 0-1,0 0 1,1 0 0,-1 0-1,0 0 1,0 0-1,1 0 1,-1 0 0,0 0-1,0 0 1,1 0-1,-1 0 1,0 0 0,0 0-1,0 0 1,1 0-1,-1 0 1,0-1 0,0 1-1,0 0 1,1 0-1,-1 0 1,0 0 0,0-1-1,9-13-198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12 13715,'8'-7'939,"-13"3"-428,-19 3 77,17 2-539,1 1 1,-1 0 0,0 0 0,1 1-1,-1 0 1,1 0 0,0 0 0,0 1-1,0 0 1,0 0 0,1 0 0,0 1-1,0-1 1,0 2 0,0-1 0,1 0-1,0 1 1,0 0 0,0 0 0,1 0-1,0 0 1,0 0 0,0 1 0,-2 12-1,3-13-33,1 0 0,-1 0-1,1 1 1,1-1 0,-1 1 0,1-1-1,0 1 1,1-1 0,0 1 0,0-1-1,0 0 1,0 1 0,1-1 0,0 0-1,1 0 1,-1 0 0,1 0-1,0-1 1,1 1 0,-1-1 0,1 0-1,0 0 1,1 0 0,-1 0 0,1-1-1,8 7 1,-7-7-8,0-1 1,0 0-1,1 0 1,-1 0-1,1-1 0,0 0 1,-1 0-1,1-1 0,0 0 1,0 0-1,0 0 1,0-1-1,0 0 0,0-1 1,0 1-1,0-1 1,0-1-1,0 1 0,0-1 1,-1 0-1,1-1 0,-1 1 1,1-1-1,-1-1 1,0 1-1,6-5 0,-7 4-4,0 0-1,0 0 1,-1 0-1,1 0 1,-1-1-1,0 1 0,0-1 1,-1 0-1,1 0 1,-1-1-1,0 1 1,0-1-1,-1 1 0,0-1 1,0 0-1,0 0 1,-1 0-1,1 0 1,-2 0-1,1-1 1,-1 1-1,0 0 0,0 0 1,0 0-1,-1 0 1,0-1-1,0 1 1,-1 0-1,-3-8 0,2 7-2,0 0-1,-1 1 1,0-1-1,0 1 1,-1 0-1,0 1 1,0-1-1,0 1 0,-1 0 1,0 0-1,1 0 1,-13-6-1,13 8 0,0 0 1,0 1-1,0 0 0,0 0 0,0 0 0,0 0 1,-1 1-1,1 0 0,-1 0 0,1 0 0,0 1 0,-1 0 1,1 0-1,-1 0 0,1 1 0,-1 0 0,1 0 1,-6 1-1,10-1-11,-1-1 1,1 1-1,0 0 1,0-1 0,-1 1-1,1 0 1,0 0-1,0-1 1,0 1-1,0 0 1,0 0-1,0 0 1,0 0 0,0 1-1,0-1 1,1 0-1,-1 0 1,0 0-1,1 1 1,-1-1-1,1 0 1,-1 1 0,1-1-1,0 0 1,0 1-1,-1-1 1,1 1-1,0-1 1,0 0-1,0 2 1,1 0 82,-1-1 1,1 1-1,0-1 1,-1 1-1,1-1 0,0 0 1,0 0-1,1 1 1,-1-1-1,0 0 0,1 0 1,-1 0-1,1 0 0,0 0 1,0-1-1,3 4 1,3-1 13,0 0 0,0 0-1,1 0 1,-1-1 0,1-1 0,13 4 0,22-1 154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36 13011,'0'0'63,"1"-1"1,0 1-1,-1 0 1,1-1-1,-1 1 0,1 0 1,-1-1-1,1 1 1,-1-1-1,1 1 1,-1-1-1,1 1 1,-1-1-1,1 1 1,-1-1-1,0 0 0,1 1 1,-1-1-1,0 1 1,0-1-1,0 0 1,1 1-1,-1-1 1,0 0-1,0 1 1,0-1-1,0 0 0,0 1 1,0-1-1,0 0 1,0 1-1,-1-2 1,1 1-5,-1 1 1,1-1 0,-1 0 0,0 1-1,1-1 1,-1 0 0,0 1 0,0-1-1,0 1 1,1-1 0,-1 1 0,0-1-1,0 1 1,0 0 0,0-1 0,0 1-1,0 0 1,0 0 0,0 0 0,1 0-1,-1 0 1,0 0 0,0 0-1,-2 0 1,-3 1 17,-1 0 0,1 1-1,0-1 1,0 1 0,0 1-1,0-1 1,0 1 0,0 0-1,0 1 1,1-1 0,0 1-1,-1 0 1,1 0 0,1 1-1,-1-1 1,1 1 0,0 0-1,0 1 1,-5 8 0,4-7-64,0 1 1,1 0-1,0-1 1,1 2-1,0-1 0,0 0 1,1 1-1,0-1 1,0 1-1,1 0 1,0 0-1,1-1 0,-1 1 1,2 9-1,0-13-7,0 0 0,1 0-1,-1-1 1,1 1-1,0-1 1,0 1 0,0-1-1,1 0 1,0 0 0,-1 0-1,1 0 1,1 0-1,-1-1 1,0 1 0,1-1-1,0 0 1,0 0 0,0 0-1,0-1 1,0 1-1,1-1 1,-1 0 0,1 0-1,7 2 1,-4-2-1,0-1-1,0 1 1,-1-1-1,1-1 1,0 1-1,0-1 1,0-1 0,0 0-1,0 0 1,0 0-1,0-1 1,0 0-1,-1 0 1,11-6 0,-9 4 2,-1-1 0,1 0 1,-1-1-1,0 0 0,0 0 1,-1-1-1,0 1 0,0-2 0,-1 1 1,0-1-1,10-15 0,-14 18-5,1 1 0,-1-1 0,0 1-1,-1-1 1,1 0 0,-1 0-1,0 0 1,0 0 0,0 0 0,-1 0-1,0 0 1,0 0 0,0 0-1,-1 0 1,1 0 0,-1 0 0,0 0-1,-1 0 1,1 0 0,-1 1-1,0-1 1,0 0 0,0 1 0,-6-8-1,2 5-14,0 0 0,0 1 0,-1 0-1,0 0 1,0 0 0,-1 1-1,0 0 1,0 0 0,0 1 0,0 0-1,0 1 1,-1 0 0,0 0 0,1 1-1,-1 0 1,0 0 0,0 1-1,0 0 1,-1 1 0,-9 0 0,17 0 14,1 0 1,0 0-1,0 0 1,0 0-1,-1 0 1,1 0-1,0 0 1,0 1-1,0-1 1,-1 0-1,1 1 1,0-1 0,0 1-1,0-1 1,0 1-1,0 0 1,0-1-1,0 1 1,0 0-1,0 0 1,0 0-1,1 0 1,-1 0-1,0 0 1,1 0-1,-1 0 1,0 0-1,0 2 1,1-2 37,0 0 0,1 0 1,-1 1-1,1-1 0,-1 0 0,1 0 0,-1 0 1,1 0-1,0 0 0,-1 1 0,1-1 0,0 0 1,0-1-1,0 1 0,0 0 0,0 0 0,0 0 1,0 0-1,0-1 0,0 1 0,0 0 0,0-1 1,0 1-1,1-1 0,-1 0 0,2 1 0,30 10 108,11-3 21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14043,'-2'28'1610,"1"39"0,1-46-1324,4 89 371,-2-96-583,0 0 1,1 0-1,0 0 0,1 0 1,10 23-1,-12-34-61,-1 0 0,0-1 0,1 1 0,0-1 0,-1 1 0,1-1 0,0 0 0,0 0 0,0 0 0,1 0 0,-1 0 0,0 0 0,1-1 0,-1 1 0,4 1 0,-4-2-4,0-1 0,0 1-1,0-1 1,0 0 0,0 0 0,0 0-1,1 0 1,-1 0 0,0 0 0,0 0-1,0-1 1,0 1 0,0-1 0,0 1-1,0-1 1,0 0 0,0 0 0,-1 0-1,1 0 1,0 0 0,0 0 0,2-3-1,9-7 47,0-2 0,-2 1 0,1-1 0,-1-1 0,16-27 0,36-83 325,-61 134-325,0-1 1,1 0 0,0 0-1,1-1 1,8 15-1,-8-17-48,0 1-1,1-1 0,0-1 1,0 1-1,0-1 0,1 0 1,0 0-1,0 0 1,0-1-1,1 0 0,-1 0 1,1 0-1,0-1 0,0 0 1,0-1-1,0 0 1,1 0-1,-1 0 0,1-1 1,-1 0-1,1 0 0,15-1 1,-13 0-19,1-1 1,0 0 0,0-1-1,-1 0 1,1-1-1,-1 0 1,0 0 0,1-1-1,-2 0 1,1-1-1,0 0 1,-1-1-1,0 0 1,0 0 0,14-14-1,-16 11-41,-10 13 74,-13 17 86,14-17-82,0 1 1,0-1-1,1 1 1,-1-1-1,1 1 0,0 0 1,0 0-1,1-1 1,0 1-1,-1 0 1,2 0-1,-1 0 0,1 6 1,0-9-30,0 0 1,0 0-1,-1 1 1,2-1-1,-1 0 1,0 0-1,0 0 1,1 0-1,-1 0 1,1 0-1,-1-1 1,1 1 0,0 0-1,0-1 1,-1 1-1,1-1 1,0 0-1,1 1 1,-1-1-1,0 0 1,0 0-1,0-1 1,1 1-1,-1 0 1,0-1-1,1 1 1,-1-1-1,4 0 1,-2 0-53,0 0 0,-1 0 1,1-1-1,0 1 0,0-1 1,-1 0-1,1 0 0,0 0 1,-1-1-1,0 1 0,1-1 1,-1 0-1,0 0 0,1 0 1,-1 0-1,-1-1 0,1 1 0,0-1 1,0 0-1,-1 0 0,0 0 1,1 0-1,-1 0 0,0 0 1,-1 0-1,1-1 0,1-3 1,8-20-284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15715,'9'20'1233,"0"-5"-1137,3-2-416,9-3 2704,7-5-2216,7-3 96,8-11 80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95 12715,'-2'-44'1328,"2"17"-760,-1 4-240,-9 24 776,-2 18-279,-2 21-113,-2 7-64,-3 8-168,2 2-80,1 2-64,6 0-8,6-12-88,4-7-48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13027,'3'4'116,"-1"0"1,-1 0-1,1 0 0,-1 0 1,1 1-1,-1-1 0,0 1 1,-1-1-1,1 1 1,-1 8-1,3 14 159,10 41 45,17 127 317,-28-172-571,-2 0-1,0 0 1,-1 1-1,-2-1 1,0 0 0,-10 33-1,-1-19 77,-6 18 66,19-52-172,0 1 0,1 0 1,-1-1-1,1 1 0,0 0 0,0 0 0,0-1 1,0 1-1,0 0 0,1 0 0,2 6 0,-3-9-23,0 0-1,1 0 0,-1-1 0,0 1 1,1 0-1,-1 0 0,1 0 1,-1-1-1,1 1 0,0 0 0,-1-1 1,1 1-1,0 0 0,0-1 0,-1 1 1,1-1-1,0 1 0,0-1 1,0 0-1,-1 1 0,1-1 0,0 0 1,0 0-1,0 1 0,1-1 1,1 0 6,0 0 0,-1 0 1,1-1-1,-1 1 1,1-1-1,-1 1 0,1-1 1,-1 0-1,4-2 0,4-2 26,0-1 0,0 0 0,10-10-1,-2 0-48,-1-1-1,-1 0 1,15-21-1,24-26-407,-54 67 368,0 0 1,0 1 0,-1-1 0,1 0 0,-1 0 0,0 1-1,0 2 1,3 44-101,-1-31 128,-1 0 0,-2 20 0,1-33 39,-1-1-1,0 0 1,0 1 0,0-1-1,-1 0 1,0 0 0,0 0-1,0 0 1,0 0 0,-1 0 0,-6 7-1,0-2 82,0-1-1,0 0 1,-1-1-1,-1 0 1,1-1-1,-1 0 1,-1-1-1,1 0 1,-1 0-1,0-2 0,0 1 1,-1-1-1,1-1 1,-1 0-1,1-1 1,-15 0-1,24-1-88,0-1 0,0 0 0,0 0 0,0-1 0,0 1 0,0 0 0,1-1 0,-1 0-1,0 0 1,0 0 0,0 0 0,1 0 0,-1 0 0,0-1 0,1 1 0,-1-1 0,1 0 0,0 0-1,0 0 1,0 0 0,-1 0 0,2 0 0,-1-1 0,-2-3 0,2 3-67,0-1-1,1 0 1,0 0 0,0 0-1,0 0 1,0 0 0,1 0-1,0 0 1,-1 0 0,1 0-1,1-1 1,-1 1 0,1 0-1,-1 0 1,1 0 0,0 0-1,3-6 1,0 2-13,0-1 1,1 0 0,0 1-1,0 0 1,1 1 0,0-1-1,8-7 1,20-16-329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3:2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164 124 15259,'7'-1'306,"0"-1"0,-1-1 0,0 1-1,1-1 1,-1 0 0,0-1 0,7-5-1,-11 8-256,0 0-1,0-1 0,0 1 0,-1-1 1,1 1-1,0-1 0,-1 0 0,1 0 1,-1 0-1,0 1 0,1-1 0,-1 0 1,0-1-1,0 1 0,-1 0 0,1 0 1,0 0-1,-1 0 0,1-1 0,-1 1 1,0 0-1,1-1 0,-1 1 1,0 0-1,-1-3 0,1 4-41,-1-1 1,1 1-1,-1 0 0,1-1 0,-1 1 1,0 0-1,0 0 0,1-1 1,-1 1-1,0 0 0,0 0 0,0 0 1,0 0-1,0 0 0,-1 0 0,1 1 1,0-1-1,0 0 0,-2 0 1,0 0-4,-1-1 0,1 1 0,-1 0 1,0 0-1,1 1 0,-1-1 0,-5 1 1,-2 0-8,0 1 0,-1 0 0,-21 5 0,19-2-4,1 0 0,-1 1 0,-15 8 0,24-11 6,1 1-1,-1-1 0,1 1 1,0 0-1,0 0 0,0 0 1,0 1-1,1-1 0,-1 1 1,1 0-1,0 0 0,-3 6 1,5-9 1,0 1 0,1-1 1,-1 1-1,1-1 0,-1 1 0,1-1 1,0 1-1,0-1 0,0 1 0,0-1 1,0 1-1,0-1 0,0 1 0,0-1 1,0 1-1,1-1 0,-1 1 0,1-1 1,-1 1-1,1-1 0,-1 1 1,1-1-1,0 0 0,0 1 0,0-1 1,0 0-1,0 0 0,0 0 0,0 1 1,0-1-1,0 0 0,0 0 0,1-1 1,-1 1-1,0 0 0,1 0 0,2 0 1,4 3-6,1 0 1,-1-1 0,1-1-1,0 1 1,11 0 0,6 0-79,1 0 0,-1-2 1,1-2-1,45-5 0,103-29-456,-112 21 273,-62 13 264,1 1 1,0 0-1,0-1 1,0 1 0,0 0-1,0 0 1,0 0-1,0 0 1,-1 0-1,1 0 1,2 1-1,-1 5 64,-8 6 5,4-12-55,1 1 0,-1-1 0,1 1 1,0-1-1,-1 0 0,1 1 0,0-1 1,-1 1-1,1-1 0,0 1 0,0-1 1,-1 1-1,1-1 0,0 1 1,0-1-1,0 1 0,0-1 0,0 1 1,0-1-1,0 1 0,0-1 0,0 1 1,0-1-1,0 1 0,0 0 0,12-1 173,24-15-52,-32 13-123,167-93-741,-137 75 343,-31 18 338,25-11-541,-44 45 264,10-21 369,0 0 0,1 1-1,1 0 1,0 0 0,0 0 0,1 0-1,1 1 1,0-1 0,0 1 0,2-1-1,-1 1 1,2 0 0,0 0 0,0-1-1,1 1 1,0-1 0,1 0 0,1 1-1,9 20 1,9 20 3,-3-9-19,-3 2 0,16 61 0,-29-94-34,-1 0-1,0 1 0,-1-1 1,0 1-1,-1-1 1,0 1-1,-1-1 0,-1 0 1,0 1-1,-1-1 1,-1 0-1,0 0 0,-6 13 1,7-20 15,0 0-1,0 0 1,-1-1 0,0 1 0,0-1 0,0 0 0,-1 0-1,0-1 1,0 0 0,0 1 0,0-1 0,-1-1 0,0 1-1,1-1 1,-1 0 0,0-1 0,-8 3 0,9-3 41,-1-1-1,1 0 1,0 0 0,-1-1 0,1 1 0,-1-1 0,1-1 0,-1 1 0,1-1-1,-1 0 1,1 0 0,-1 0 0,1-1 0,0 0 0,0 0 0,0 0 0,0 0-1,0-1 1,1 0 0,-1 0 0,-4-4 0,5 2-8,-1 1 0,1-1 0,0 0-1,0 0 1,1-1 0,0 1 0,0-1 0,0 1 0,0-1 0,1 0 0,0 0-1,0 0 1,1 0 0,0-1 0,0 1 0,0 0 0,1-1 0,0 1-1,1-10 1,0 0-46,1 1-1,1 0 0,0 0 1,2 0-1,-1 0 0,14-28 1,-2 14-128,2 0 1,0 1-1,2 1 1,1 1-1,1 0 0,1 2 1,1 1-1,1 1 1,1 0-1,1 2 1,1 2-1,43-23 0,-19 20-44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1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4510 492 9482,'-1218'-382'3369,"1058"346"-3153,-306-30 0,348 60-150,-1 4 1,0 6 0,-158 26 0,71 8 29,1 10 0,2 9 0,-271 114 0,329-106 92,-268 165 0,229-101-18,161-110-145,0 0 0,1 2 0,2 1 0,0 1 0,-21 31 0,33-41-19,1 0 0,0 1 0,1-1 0,1 1 0,0 1 0,1-1 0,0 0 0,1 1 0,1 0 0,1 0 0,0 0 0,0 0 0,2-1 1,0 1-1,0 0 0,1 0 0,1 0 0,1-1 0,0 0 0,1 1 0,0-1 0,1-1 0,1 1 0,0-1 0,12 15 0,-1-4-1,2 0 1,1-2-1,1 0 0,42 31 0,-15-18 2,80 44-1,-39-35-22,1-4 0,2-3 0,2-5 0,118 25 0,404 42-66,720-4 1134,-1-88 234,-864-19-536,-17-28 151,-416 36-716,-2-3-1,1-1 0,68-24 1,-102 31-159,0-1-1,-1 1 1,1-1 0,0 0 0,-1 0 0,1-1 0,-1 1-1,0-1 1,0 0 0,0 1 0,0-1 0,0-1-1,-1 1 1,1 0 0,-1-1 0,0 1 0,3-8 0,-4 8-10,-1-1 0,1 0-1,-1 0 1,0 0 0,0 0 0,0 0 0,0 0 0,-1 0 0,0 1 0,0-1 0,0 0 0,0 0 0,0 1 0,-1-1 0,1 1 0,-1-1 0,-4-4 0,-6-12 0,-2 1 0,0 1 0,-30-31 0,-59-40-146,69 60 68,-46-38-106,-134-118-978,164 138 793,3-2-1,-46-63 0,28 20-4,14 10-24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2459 70 8738,'-462'-63'1325,"345"57"-837,-229 15-1,237 3-263,1 5 0,0 4 0,1 5-1,-118 46 1,159-46-153,2 3 0,1 3 0,1 2 0,2 3-1,1 3 1,3 2 0,-79 75 0,102-83-65,1 2 1,2 1-1,2 1 0,1 2 1,3 1-1,1 0 0,1 2 1,3 0-1,2 2 0,1 0 1,-15 75-1,28-100-9,0-1-1,1 1 1,1 0-1,1 0 1,0 0 0,2 0-1,0 0 1,8 28-1,-6-34 13,1 0 0,1 0-1,0-1 1,1 0 0,0 0 0,1-1-1,0 0 1,1 0 0,0 0 0,1-1-1,0-1 1,14 11 0,0-3 22,0-1 1,2-1 0,0-1-1,1-1 1,0-1 0,49 15-1,-2-7 76,114 17 0,67-6 79,101-11 105,375-26-1,360-82-81,-126-37-164,-870 107-41,0-4 0,145-52 0,-208 60 8,58-32-1,-78 38-6,-1-1 0,0-1 0,0 1-1,0-2 1,-1 1 0,-1-2 0,11-13-1,-16 19 0,-1 0-1,0 0 0,0 0 0,0-1 1,-1 1-1,0-1 0,0 1 0,0-1 0,0 0 1,-1 0-1,0 0 0,-1 0 0,1 0 1,-1 0-1,-1-11 0,-1 8 3,0 1-1,0 0 1,-1-1-1,0 1 1,-1 0-1,0 1 1,0-1-1,0 1 1,-11-14-1,-6-2 12,0 2 0,-2 0 1,0 1-1,-1 2 0,-33-21 0,-9-1 29,-2 4 0,-100-39 0,-152-38 44,166 61-63,78 26-52,-56-19 460,107 35-329,1-2 1,-45-27-1,39 15 11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8:3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64 130 13403,'-64'8'2030,"148"-14"267,245-42-1174,55-7-521,3 30-853,-319 26 327,-68-1-71,0 0 0,0 0 0,0 0-1,0 0 1,0 0 0,0 0 0,0 0 0,0 0 0,0 0-1,0-1 1,0 1 0,0 0 0,0 0 0,0 0 0,0 0-1,0 0 1,0 0 0,0 0 0,0 0 0,0 0 0,0 0-1,0 0 1,0 0 0,-11-3-93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8:3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1 14203,'-5'0'183,"0"0"-1,0 0 1,0 1 0,0 0-1,0 0 1,0 0-1,0 0 1,1 1 0,-6 2-1,1 2-55,-1 0 0,-17 15 0,-134 103 71,-232 135-1,372-246-184,-3 0 10,0 2-1,0 1 1,-39 35 0,61-50-23,0 1 1,1 0-1,-1-1 1,1 1-1,-1 0 1,1 0-1,0 0 1,0 0-1,-1 0 1,1 0-1,1 0 1,-1 0-1,0 0 1,0 0-1,1 1 1,0-1-1,-1 0 1,1 0-1,0 5 1,1-5-2,-1 0 0,1 0 0,0 0 0,0 0 0,0 0 0,0 0 0,0-1 0,0 1 0,1 0 0,-1 0 0,1-1 0,-1 1 0,1-1 0,-1 0 0,1 1 0,4 1 0,5 3-2,2 0-1,-1-1 1,1 0 0,-1-1 0,17 3-1,29 4 5,1-2 0,97 3-1,123-16-29,-121-1-254,35-4 136,-98 1 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8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49 13331,'0'-2'82,"0"-1"1,-1 1-1,1 0 1,0-1-1,-1 1 0,0 0 1,1-1-1,-1 1 1,0 0-1,0 0 0,0 0 1,-1 0-1,1 0 1,0 0-1,-1 0 0,-2-3 1,1 4-54,0-1 0,0 1 1,0 0-1,0 0 0,0 1 1,0-1-1,0 0 0,0 1 0,0 0 1,0 0-1,0 0 0,0 0 1,-4 1-1,-16 1 45,0 1-1,1 1 1,0 1-1,0 2 1,0 0 0,-30 14-1,14-2-12,0 2 0,-52 37-1,77-48-32,-1 1-1,-14 15 0,25-23-23,0 0 0,0 0 0,0 1-1,0-1 1,1 1 0,0 0 0,0 0 0,0 0 0,0 0 0,0 0 0,1 0 0,0 1 0,-2 7-1,3-10-7,1 0 0,-1 0-1,0 1 1,1-1 0,-1 0-1,1 0 1,0 0 0,-1 0 0,1 0-1,0 0 1,0 0 0,1 0-1,-1 0 1,0 0 0,1 0-1,-1-1 1,1 1 0,-1 0-1,1-1 1,0 0 0,0 1-1,0-1 1,3 2 0,6 3-31,-1-1 1,1 0 0,15 3 0,-17-5 12,106 29-293,-78-23 156,0 1 1,59 25-1,-92-33 144,0 0 0,0 0 0,-1 0 0,1 1 1,-1-1-1,1 1 0,-1 0 0,0 0 0,0 0 0,5 7 1,-7-7 19,0-1 0,0 0 0,0 0-1,0 1 1,0-1 0,0 1 0,-1-1 0,1 1 0,-1-1 0,0 1 0,0-1 0,0 1 0,0-1 0,0 1 0,0-1 0,-1 1 0,1-1 0,-1 1 0,0-1 0,-1 3 0,-2 3 73,0 0 0,-1 0 0,0 0-1,0-1 1,-1 0 0,0 0 0,-1 0 0,1-1 0,-1 0-1,0 0 1,-12 7 0,-3 1 341,-1-1-1,-41 17 1,-54 11 933,103-37-1189,0 0 0,1-2 0,-1 0 0,0 0 0,0-2 0,-19 0 0,19-5-201,14 5 27,1 0 0,0 0 1,0 0-1,0-1 0,0 1 1,0 0-1,0 0 0,-1 0 0,1 0 1,0-1-1,0 1 0,0 0 1,0 0-1,0 0 0,0-1 1,0 1-1,0 0 0,0 0 0,0-1 1,0 1-1,0 0 0,0 0 1,0 0-1,0-1 0,0 1 0,0 0 1,0 0-1,0 0 0,0-1 1,0 1-1,0 0 0,0 0 1,1 0-1,-1 0 0,0-1 0,0 1 1,2-2-85,0 0 1,1 0-1,-1 0 1,0 1-1,1-1 1,0 0-1,-1 1 1,5-2-1,84-30-577,-28 15 191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8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82 14299,'-1'-2'84,"0"0"0,-1 1 0,0-1-1,1 1 1,-1 0 0,0-1 0,1 1 0,-1 0 0,0 0 0,0 0-1,0 0 1,0 0 0,0 1 0,0-1 0,0 1 0,0-1-1,0 1 1,0 0 0,-1 0 0,1 0 0,0 0 0,0 0 0,0 0-1,0 0 1,0 1 0,0-1 0,0 1 0,-4 1 0,-2 1 13,1 0 0,0 0 1,0 1-1,0 0 0,0 0 0,-9 7 1,12-7-68,-1 1 1,1-1-1,0 1 1,1 0-1,-1 0 1,1 0 0,0 0-1,0 0 1,1 1-1,-1-1 1,1 1-1,0 0 1,1 0-1,-2 10 1,2-13-25,1-1-1,0 1 1,0 0 0,0 0 0,0 0-1,0-1 1,0 1 0,1 0 0,0 0-1,-1-1 1,1 1 0,0 0 0,0-1-1,0 1 1,1-1 0,-1 1 0,0-1-1,1 0 1,0 0 0,0 1 0,-1-1-1,1 0 1,0-1 0,1 1 0,-1 0-1,0-1 1,0 1 0,1-1-1,-1 1 1,1-1 0,-1 0 0,1 0-1,2 0 1,1 1 1,-1-1 1,0-1-1,0 1 0,0-1 1,0 0-1,0 0 0,1-1 0,-1 1 1,0-1-1,0 0 0,0 0 1,0-1-1,0 0 0,0 0 0,-1 0 1,1 0-1,-1-1 0,1 1 0,-1-1 1,0 0-1,0-1 0,0 1 1,0-1-1,-1 0 0,1 0 0,2-4 1,-1 2-1,-1 0 0,-1 0 1,1 0-1,-1-1 0,0 1 0,0-1 1,-1 1-1,0-1 0,0 0 0,0 0 1,-1 0-1,0 0 0,-1 0 1,0 0-1,0 0 0,0 0 0,-1 0 1,-2-12-1,3 18-7,0-1 0,0 1 0,-1 0 0,1 0 0,0 0 0,-1 0 0,1 0 0,-1 0 0,1 0 0,-1 0 0,0 0-1,1 1 1,-1-1 0,0 0 0,1 0 0,-1 0 0,0 1 0,0-1 0,0 0 0,0 1 0,0-1 0,0 1 0,0-1 0,0 1 0,0-1 0,-2 1 0,2 0 0,0 0-1,0 0 1,0 1-1,0-1 1,0 0-1,0 1 1,0-1 0,0 1-1,0 0 1,0-1-1,0 1 1,0 0 0,0-1-1,1 1 1,-1 0-1,0 0 1,0 0 0,1 0-1,-1 0 1,1-1-1,-1 1 1,1 0 0,-1 0-1,1 1 1,0-1-1,-1 1 1,-1 3-1,0 0 0,1 1 1,-1-1-1,1 0 0,0 1 0,1-1 0,-1 1 1,1-1-1,0 1 0,0-1 0,1 0 0,0 1 1,0-1-1,0 1 0,0-1 0,1 0 0,0 0 1,0 0-1,1 0 0,-1 0 0,1 0 0,0-1 1,0 1-1,1-1 0,-1 0 0,1 0 1,0 0-1,0 0 0,0-1 0,1 1 0,-1-1 1,1 0-1,0-1 0,0 1 0,0-1 0,0 0 1,0 0-1,0-1 0,0 1 0,1-1 0,7 1 1,-4-2-21,1 0 1,-1 0-1,0-1 1,1 0-1,-1-1 1,0 0 0,0 0-1,0-1 1,11-4-1,-6 0-15,0 0-1,-1-1 0,0 0 1,-1-1-1,14-12 1,-4 0-58,-1-1 0,-1-1 0,-1 0-1,-1-2 1,16-28 0,-31 52 97,-1 8 4,-1 18 14,-1-18-10,0 0-1,1-1 1,0 0 0,0 1-1,0-1 1,0 0-1,1 0 1,0 0 0,1 0-1,-1 0 1,1 0 0,0-1-1,8 11 1,-7-12-14,-1 0 0,1-1 0,0 0-1,1 1 1,-1-1 0,0-1 0,1 1 0,0-1 0,-1 1 0,1-1 0,0-1 0,0 1-1,1-1 1,-1 0 0,0 0 0,6 0 0,2-1-133,1 0 1,-1-1-1,1 0 0,-1-2 0,0 1 1,1-1-1,23-10 0,-15 6-201,-22 6 321,0 1 0,1 0 0,-1 0 0,0 0-1,0 0 1,1-1 0,-1 1 0,0 0 0,1 0 0,-1 0 0,0 0-1,1 0 1,-1 0 0,0 0 0,1 0 0,-1 0 0,0 0 0,1 0-1,-1 0 1,0 0 0,1 0 0,-1 0 0,0 1 0,1-1 0,-1 0 0,0 0-1,0 0 1,1 0 0,-1 1 0,0-1 0,1 0 0,-1 0 0,0 0-1,0 1 1,0-1 0,1 0 0,-1 1 0,0-1 0,0 0 0,0 0-1,0 1 1,1-1 0,-1 0 0,0 1 0,0-1 0,0 1 0,-2 20-146,1-19 118,0 0 0,1-1 0,-1 1 0,1-1 0,0 1 0,-1 0 0,1-1 0,0 1 0,0 0 0,0-1 1,0 1-1,1 0 0,-1 0 0,0-1 0,1 1 0,-1-1 0,1 1 0,-1 0 0,2 1 0,-1-2 33,0-1 0,1 0 0,-1 0 0,0 0-1,0 0 1,0 0 0,0 0 0,0 0 0,1 0 0,-1 0 0,0-1 0,0 1-1,0 0 1,0-1 0,0 1 0,0-1 0,0 1 0,0-1 0,0 1-1,0-1 1,0 0 0,0 0 0,-1 1 0,1-1 0,0 0 0,0 0 0,-1 0-1,2-1 1,21-26-198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8:4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183 242 11170,'-35'27'998,"-43"35"366,70-54-1172,0 0-1,0 1 0,0 0 0,1 0 1,1 1-1,-8 14 0,12-20-107,0 0 1,1 0-1,-1 0 0,1 0 0,-1 7 0,1-10-71,1-1-1,0 1 1,0 0-1,0 0 1,0 0-1,0 0 1,0-1-1,0 1 1,1 0-1,-1 0 1,0-1-1,0 1 1,0 0-1,1 0 1,-1-1-1,1 1 1,-1 0-1,0 0 1,1-1-1,-1 1 1,1-1-1,-1 1 1,1 0-1,0-1 1,-1 1-1,1-1 1,0 1-1,-1-1 0,1 0 1,0 1-1,-1-1 1,1 0-1,0 1 1,0-1-1,-1 0 1,1 0-1,0 0 1,1 1-1,2-1 2,0 0 0,0 0 0,1-1 0,-1 1-1,0-1 1,-1 0 0,1 0 0,0 0-1,0 0 1,0-1 0,6-3 0,39-27-3,-41 26-9,38-28 22,-2-3-1,-1-2 1,-2-1 0,-2-2-1,-1-2 1,52-81-1,-74 94 172,-11 17-1,-5 14-188,0 0 0,0 0 0,0 0 0,0 0 1,0-1-1,0 1 0,0 0 0,0 0 0,0 0 0,0 0 0,0 0 0,0 0 1,0 0-1,0 0 0,0-1 0,0 1 0,0 0 0,0 0 0,0 0 0,0 0 0,0 0 1,0 0-1,0 0 0,0-1 0,0 1 0,0 0 0,0 0 0,0 0 0,0 0 0,0 0 1,0 0-1,0 0 0,0 0 0,0 0 0,0 0 0,0-1 0,-1 1 0,1 0 1,0 0-1,0 0 0,0 0 0,0 0 0,0 0 0,0 0 0,0 0 0,0 0 0,-1 0 1,1 0-1,0 0 0,0 0 0,0 0 0,0 0 0,0 0 0,0 0 0,0 0 0,0 0 1,-1 0-1,1 0 0,0 0 0,0 0 0,0 0 0,0 0 0,0 0 0,0 0 1,0 0-1,-3 2 43,0 0 0,1-1 0,0 1 0,-1 0 0,1 0 0,0 0 1,0 1-1,0-1 0,0 0 0,0 1 0,-1 3 0,-16 33 302,15-30-264,-4 10 32,1 1 1,1 0-1,1 0 1,0 1-1,-2 38 1,6-49-122,1-1 0,0 1 0,0 0-1,1-1 1,0 1 0,1-1 0,0 1 0,1-1 0,0 0 0,0 0 0,1 0-1,0 0 1,0 0 0,11 14 0,-14-21 24,1-1-1,-1 1 1,0-1 0,0 0-1,1 1 1,-1-1 0,1 0-1,0 0 1,-1 0 0,1 0 0,0 0-1,-1 0 1,1 0 0,0-1-1,0 1 1,0-1 0,0 1-1,-1-1 1,1 0 0,0 0-1,0 0 1,0 0 0,4 0-1,-3-1 11,0 0-1,-1 0 0,1 0 0,0-1 0,0 1 1,0-1-1,-1 1 0,1-1 0,-1 0 0,1 0 0,-1 0 1,0-1-1,0 1 0,3-4 0,15-21 57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37 254 11690,'-7'34'956,"-17"84"1466,21-100-1991,2 0-1,0 0 1,0 1-1,4 24 1,-3-41-387,0 0 0,0 0-1,1 0 1,-1 0 0,0 0 0,1 0-1,0 0 1,-1-1 0,1 1 0,0 0-1,0 0 1,0 0 0,0-1 0,0 1-1,0 0 1,1-1 0,-1 1 0,1-1 0,-1 1-1,1-1 1,-1 0 0,1 0 0,0 0-1,-1 0 1,4 2 0,-2-3-12,-1 0 1,1 0-1,-1 0 1,1 0-1,0 0 1,-1-1-1,1 1 1,-1-1-1,1 0 1,-1 1-1,0-1 1,1 0-1,-1 0 1,0-1-1,1 1 1,-1 0-1,0-1 1,0 0-1,0 1 1,2-3-1,8-8 50,0-1-1,-1 0 1,0-1-1,-1 0 0,-1-1 1,0 0-1,-1 0 0,-1-1 1,0 0-1,8-30 1,-8 19 37,-1 0 0,-1-1 0,-2 0 0,-1 1 0,-2-56 0,-1 64-59,-7-30 1,7 44-53,0 0 0,-1-1 0,0 1 1,0 0-1,0 0 0,0 0 0,-1 0 0,0 1 1,-7-9-1,10 12-10,-1 0 1,0 0 0,0 0 0,1 0-1,-1 1 1,0-1 0,0 0-1,0 1 1,0-1 0,0 1-1,0-1 1,0 1 0,0-1 0,0 1-1,0 0 1,0-1 0,0 1-1,0 0 1,0 0 0,0 0-1,0 0 1,-1 0 0,1 0 0,0 0-1,-2 1 1,1 0-4,1 0 0,-1 0 0,0 0-1,1 0 1,-1 0 0,1 1 0,-1-1 0,1 1 0,-1-1 0,1 1-1,0-1 1,0 1 0,-1 2 0,-3 5-16,1 0 1,0 1-1,1-1 0,-4 17 0,3-1 48,0 1 0,2-1-1,1 50 1,2-57-7,1 0 0,1 0 0,0-1-1,1 1 1,1-1 0,11 25 0,-13-36-16,0 0 0,1 0 1,-1 0-1,1 0 0,1-1 1,-1 0-1,1 1 0,0-2 1,0 1-1,0-1 0,1 1 0,0-1 1,-1-1-1,1 1 0,1-1 1,-1 0-1,10 3 0,-10-5-11,0 0 0,-1 0 0,1 0 0,0 0 0,0-1 0,0 0 0,0 0 0,0-1 0,0 0 0,-1 0 0,1 0 0,0 0 0,-1-1-1,1 0 1,-1 0 0,1-1 0,-1 0 0,0 0 0,0 0 0,9-7 0,-7 3-8,0 0 0,0 0 0,-1-1 1,1 1-1,-2-2 0,1 1 0,-1 0 0,0-1 0,-1 0 0,0 0 0,0-1 0,-1 1 1,-1-1-1,1 1 0,-1-1 0,-1 0 0,0 0 0,0 0 0,-1 0 0,-1 0 0,1 0 0,-1 0 1,-5-18-1,5 27 14,1-1 0,0 1 0,-1 0 0,1 0 0,0 0 0,-1 0 0,0-1 1,1 1-1,-1 0 0,0 0 0,1 0 0,-1 0 0,0 0 0,0 1 0,-1-3 0,1 3 1,1 0 0,-1 0 0,1 0 0,-1 0 0,1 0 0,-1 0 0,1 0 0,0 0 0,-1 0 0,1 0 0,-1 0-1,1 0 1,-1 0 0,1 0 0,0 1 0,-1-1 0,1 0 0,-1 0 0,1 0 0,0 1 0,-1-1 0,1 0 0,-1 0-1,1 1 1,0-1 0,0 0 0,-1 1 0,1 0 0,-3 2 3,1 0-1,0 0 0,1 0 1,-1 1-1,1-1 1,-1 0-1,1 1 1,0 0-1,-1 4 1,1 2 5,0 0 0,0 0 1,1 0-1,0 0 0,1 0 0,0 0 1,0 0-1,1 0 0,0-1 1,1 1-1,0 0 0,1-1 0,6 12 1,-8-18-15,-1-1 0,0 0 0,1 1 1,0-1-1,0 0 0,0 0 0,0 0 0,0 0 1,0 0-1,0-1 0,0 1 0,5 2 0,-5-4-13,-1 1-1,1-1 0,0 1 1,0-1-1,-1 0 0,1 0 1,0 0-1,0 0 0,-1 0 1,1 0-1,0 0 0,-1 0 0,1-1 1,0 1-1,0-1 0,-1 1 1,1-1-1,-1 0 0,1 1 1,-1-1-1,1 0 0,1-2 1,3-1 62,-1-1 1,0 0 0,0-1-1,0 1 1,-1-1 0,1 0-1,-1 0 1,-1-1 0,1 1-1,4-14 1,2-9 161,9-37 0,-18 62-263,14-62 124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8:4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34 159 9386,'12'0'697,"1"0"657,-1 0-1,26-4 1,-36 4-1169,0 0-1,0 0 0,0-1 0,1 0 1,-1 1-1,0-1 0,0 0 1,0 0-1,0 0 0,0 0 1,0 0-1,-1 0 0,1-1 1,0 1-1,-1-1 0,1 1 1,-1-1-1,1 0 0,-1 1 0,0-1 1,1 0-1,-1 0 0,0 0 1,0-2-1,0 3-155,-1 0 0,0 0 1,1 1-1,-1-1 0,0 0 0,0 0 1,0 0-1,0 0 0,0 0 0,0 0 0,0 0 1,0 0-1,0 1 0,0-1 0,-1 0 0,1 0 1,0 0-1,-1 0 0,1 0 0,0 1 1,-1-1-1,1 0 0,-1 0 0,1 1 0,-1-1 1,0 0-1,1 1 0,-2-2 0,1 1-13,-1 1 0,0-1-1,0 0 1,0 0-1,0 1 1,0-1 0,0 1-1,0 0 1,0 0-1,0 0 1,0 0 0,-2 0-1,-3 0-24,0 1-1,0 1 0,0-1 0,0 1 0,1 0 0,-12 5 1,13-4 6,0 1 1,0 0-1,0 0 1,0 0 0,0 0-1,1 1 1,0 0-1,0 0 1,-4 8 0,7-12-6,0 1 0,0-1 0,0 1 1,0-1-1,0 1 0,1-1 1,-1 1-1,0 0 0,1-1 0,0 1 1,-1 0-1,1 0 0,0-1 1,0 1-1,0 0 0,0 0 0,0-1 1,1 1-1,-1 0 0,0 0 0,1-1 1,-1 1-1,1 0 0,0-1 1,-1 1-1,1-1 0,0 1 0,0-1 1,0 1-1,0-1 0,0 1 0,1-1 1,-1 0-1,0 0 0,0 0 1,1 0-1,1 2 0,3 0-48,1 0 0,-1 0 1,0-1-1,1 0 0,-1 0 0,1-1 0,0 1 0,8-1 0,60 1-364,-48-3 270,44-1-210,30-1-88,-86 4 407,0 0 0,-1 1-1,1 0 1,22 8 0,-23-3 60,-6-5 764,-8-14-47,-20-185 359,20 196-1119,0-1 0,0 0 1,0 0-1,0 1 0,0-1 1,1 0-1,-1 0 0,0 1 1,1-1-1,-1 0 1,1 1-1,0-1 0,0 1 1,-1-1-1,1 1 0,0-1 1,0 1-1,0-1 0,1 1 1,-1 0-1,0-1 1,0 1-1,1 0 0,-1 0 1,1 0-1,-1 0 0,1 0 1,-1 1-1,1-1 0,3-1 1,3 1-102,0-1 1,0 1-1,0 0 0,0 1 1,12 0-1,-13 1 161,29 0-309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8:4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13939,'-17'1'491,"-1"1"-1,1 1 1,-1 0-1,1 1 1,0 1-1,1 1 1,-1 0-1,1 2 1,0-1-1,-25 18 1,40-25-480,0 1 1,0 0 0,0-1 0,0 1-1,0 0 1,0 0 0,1 0-1,-1-1 1,0 1 0,0 0-1,0 0 1,1 0 0,-1 0-1,1 0 1,-1 0 0,0 1 0,1-1-1,0 0 1,-1 1 0,1-1-22,0 0 0,0 0 0,1-1 0,-1 1 0,0 0 0,0 0 0,1-1 0,-1 1 0,0 0 0,1-1 0,-1 1 0,1 0 0,-1-1 1,1 1-1,-1-1 0,1 1 0,0-1 0,-1 1 0,1-1 0,-1 1 0,2 0 0,4 1-110,0 1-1,0-1 1,0 0 0,0 0-1,9 1 1,17 2-584,45 0 1,24 4-187,-99-9 906,0 0 0,-1 0 0,1 1 0,0-1 0,0 1 0,0-1 0,0 1 0,-1 0 0,1 0 0,0 0 0,0 0 0,-1 0 0,1 0-1,-1 0 1,1 1 0,-1-1 0,0 0 0,1 1 0,-1-1 0,0 1 0,1 1 0,-1-1 38,-1 0-1,0 0 1,1 0 0,-1 0-1,0 0 1,0 0 0,0 0 0,-1 0-1,1-1 1,0 1 0,-1 0-1,1 0 1,-1 0 0,1 0 0,-1 0-1,0-1 1,0 1 0,0 0-1,0-1 1,0 1 0,0-1-1,-2 2 1,-5 7 154,-2 0 0,1-1 1,-1 0-1,0-1 0,-1 0 0,0 0 0,0-1 0,-1-1 1,0 0-1,0-1 0,0 0 0,-1-1 0,-25 6 0,14-5-162,0-2-1,0 0 0,-1-1 0,1-2 0,-1 0 0,-41-7 0,8-5-148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18:4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75 776 12619,'-69'41'1328,"68"-41"-1314,1 0 1,0 0-1,0 0 1,-1 1 0,1-1-1,0 0 1,0 0-1,-1 0 1,1 0-1,0 0 1,0 0-1,-1 1 1,1-1-1,0 0 1,0 0-1,0 0 1,-1 1-1,1-1 1,0 0-1,0 0 1,0 1-1,0-1 1,0 0-1,0 0 1,-1 1-1,1-1 1,0 0-1,0 0 1,0 1-1,0-1 1,0 0-1,0 1 1,0-1-1,0 1 1,10 1 477,23-2 286,68-15 423,-1-4 1,123-40-1,-122 31-788,698-169 556,859-97 1,-921 198-1747,-684 89 548,-29 5 225,1-2 0,-1 0 0,0-1 1,0-2-1,32-13 0,-52 19 27,-1-1 0,0 1 0,1-1 0,-1 0 0,0-1 0,4-2-1,-6 4-28,-1 0 0,1 0 0,0 0 0,-1 0-1,1 0 1,0 0 0,-1 0 0,1 0 0,-1 0-1,0 0 1,1-1 0,-1 1 0,0 0 0,0 0-1,1 0 1,-1 0 0,0-1 0,0 1 0,-1 0-1,1 0 1,0 0 0,-1-3 0,-10-21-140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6:1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4618 216 3713,'-389'-73'4085,"-4"31"-1485,342 37-2350,-672-47 1826,543 49-1809,1 7 0,-185 30 1,-132 68-6,378-68-247,2 6 0,-123 61 1,-96 81-38,266-137 15,2 3 1,-100 92-1,44-15 1,-132 174 0,203-229 20,3 3-1,3 1 0,4 2 1,3 2-1,-48 138 0,77-188-4,2 0-1,2 0 1,0 1-1,2 0 0,1 0 1,1 0-1,2 1 1,5 46-1,-2-58-3,0 0-1,2-1 1,0 1-1,0-1 1,2 0-1,0-1 1,1 1-1,1-1 1,0-1 0,1 0-1,1 0 1,1-1-1,-1 0 1,26 21-1,-16-18 6,2-1 0,0-1-1,0-1 1,1-1-1,1-1 1,0-1 0,31 9-1,1-4 14,1-2-1,79 7 0,-24-11-29,1-5-1,207-18 0,228-68-149,293-124-157,-12-56 6,44-72 432,-687 244 202,338-219 0,-447 253-157,-3-3 0,-3-3-1,-2-3 1,-4-4 0,-2-2 0,85-121-1,-130 161-90,0-1 0,-2-1 0,-1 0 0,-2-1 0,16-54 0,-26 69-44,0 1 1,-1-1-1,-1 0 0,-1 0 0,-2-27 0,0 33-20,-1-1 0,0 1 0,-1 0-1,0 0 1,-1 0 0,0 0 0,-1 1 0,-11-20 0,11 22-16,-2 0 0,1 0 1,-2 0-1,1 1 0,-1 0 0,0 0 1,-1 1-1,1 0 0,-1 1 0,-13-8 1,1 4-16,0 1 0,-1 1 0,0 0 1,-25-4-1,0 2 9,0 1-1,-56-1 1,-155 12-55,-36 21-36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8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56 14275,'0'-3'144,"1"0"-1,0 0 1,1 0-1,-1 1 1,0-1-1,1 0 1,0 0-1,-1 1 1,1-1-1,0 1 1,0-1-1,1 1 1,-1 0-1,0 0 1,1 0-1,-1 0 1,1 1-1,0-1 1,0 0-1,0 1 1,-1 0-1,1 0 1,0 0 0,0 0-1,5-1 1,-6 2-129,1 0 1,-1-1 0,0 1 0,1 0-1,-1 0 1,0 1 0,0-1-1,1 0 1,-1 1 0,0-1 0,0 1-1,1 0 1,-1-1 0,0 1 0,0 0-1,0 1 1,0-1 0,0 0 0,0 0-1,0 1 1,-1-1 0,1 1 0,0 0-1,-1-1 1,0 1 0,1 0 0,-1 0-1,0 0 1,0 0 0,0 0 0,0 0-1,0 0 1,0 1 0,0-1 0,-1 2-1,1 1-18,0 0-1,-1 0 1,0 0 0,0-1-1,-1 1 1,1 0-1,-1 0 1,0 0-1,0-1 1,-1 1-1,-2 7 1,-4 6 23,-16 25 0,16-30-1,-45 73 191,29-49-25,1 2 1,-25 57-1,47-94-179,-2 4 12,1-1 1,0 1-1,1 0 1,-1-1 0,0 12-1,2-16-16,0 1 0,0-1 0,0 0-1,0 1 1,0-1 0,1 1 0,-1-1 0,0 0 0,1 0-1,-1 1 1,1-1 0,0 0 0,-1 0 0,1 1-1,0-1 1,0 0 0,0 0 0,0 0 0,-1 0-1,2 0 1,-1 0 0,0-1 0,0 1 0,0 0 0,0 0-1,0-1 1,1 1 0,-1-1 0,0 1 0,1-1-1,0 1 1,11 2-52,0 0-1,0-1 1,0 0-1,26-1 1,54-7-459,-69 3 378,-18 3-56,9-1 297,-1-1 0,17-4 0,-29 6-97,1-1 1,-1 0-1,1 1 1,-1-1-1,0 0 0,1 0 1,-1 0-1,0-1 1,0 1-1,0-1 0,0 1 1,0-1-1,0 1 0,0-1 1,-1 0-1,1 0 1,0 0-1,-1 0 0,0 0 1,2-3-1,-3-16-25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8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15323,'-4'16'1393,"8"-5"-993,6-2-168,9-1 736,5-3-512,12-5-768,5 0 392,15-13-160,5-4-72</inkml:trace>
  <inkml:trace contextRef="#ctx0" brushRef="#br0" timeOffset="1">676 127 13963,'0'26'1184,"0"-8"-872,0-3-224,0-8 2017,0-4-1657,3-6 32,2-10 24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8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13627,'-14'38'1000,"-2"5"-816,6 3-168,6 0 120,0-1-80,9-5-120,5-6-72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8:5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17076,'6'-4'166,"1"1"0,-1 0 0,1 0 0,0 0 1,0 1-1,0 0 0,0 0 0,0 1 0,1 0 1,10 0-1,-3-1 71,3 0-137,116-13-302,-111 14-146,0 1 0,0 1 0,40 6 1,-60-7 289,0 1 1,-1 0-1,1-1 0,0 1 1,0 0-1,-1 0 1,1 0-1,-1 1 0,1-1 1,-1 1-1,0-1 0,1 1 1,-1 0-1,0 0 1,0 0-1,3 3 0,-4-2 55,0-1 0,0 1-1,0-1 1,0 1-1,-1-1 1,1 1 0,-1 0-1,1-1 1,-1 1-1,0 0 1,0-1-1,0 1 1,-1 0 0,1-1-1,-1 1 1,1 0-1,-1-1 1,-1 3 0,-19 46 670,16-42-485,0 1 1,1 0-1,0 0 0,-4 18 1,8-27-197,-1 0 0,1 0 0,0 0 0,0 0 1,0 0-1,0 0 0,0 0 0,0 0 1,0 0-1,0 0 0,1-1 0,-1 1 0,0 0 1,0 0-1,1 0 0,-1 0 0,0 0 1,1-1-1,-1 1 0,1 0 0,-1 0 0,1-1 1,0 1-1,-1 0 0,1-1 0,0 1 1,-1 0-1,1-1 0,0 1 0,0-1 0,0 1 1,-1-1-1,1 0 0,0 1 0,0-1 1,0 0-1,0 0 0,0 1 0,1-1 0,5 0-254,0 1-1,0-1 0,0-1 1,11-1-1,4 0-264,-16 2 431,-1 0 0,1 1 0,0-1 0,-1 1 0,1 0-1,0 1 1,-1-1 0,1 1 0,-1 0 0,0 1 0,0-1-1,0 1 1,0 0 0,0 0 0,0 1 0,-1-1 0,0 1-1,5 5 1,-4-3 129,-1 0-1,0 0 1,0 1-1,0 0 1,-1-1-1,0 1 1,-1 1 0,1-1-1,-1 0 1,-1 1-1,1-1 1,-1 1-1,0 9 1,-1-7 190,0 1 1,-1-1-1,0 0 1,0 0-1,-1 0 1,-1-1-1,0 1 1,0 0-1,-1-1 1,0 0-1,0 0 1,-1 0-1,-1 0 1,1-1-1,-1 0 1,-1 0-1,1 0 1,-1-1-1,-1 0 1,1 0-1,-1-1 1,0 0-1,-1 0 1,1-1-1,-1 0 1,0-1-1,-1 0 1,1 0-1,-1-1 1,1 0-1,-1-1 1,-16 2-1,14-2-142,0-2-1,0 1 1,0-2 0,0 0-1,0 0 1,-18-5 0,26 5-46,0 0 0,0 0 0,0 0 0,0-1 0,0 1 0,1-1 0,-1 0 1,1 0-1,-1 0 0,1-1 0,0 1 0,0-1 0,0 0 0,0 0 0,0 0 1,1 0-1,-1 0 0,1-1 0,0 1 0,0-1 0,0 0 0,-2-6 0,3-7-139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8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14 14099,'0'0'57,"1"0"0,-1 0 0,0 0 0,0 0 0,1 0 0,-1 0 0,0 0 0,0 0 0,0 0 0,1 0 0,-1 0 0,0 0 0,0-1 0,1 1 0,-1 0 0,0 0 0,0 0 1,0 0-1,1-1 0,-1 1 0,0 0 0,0 0 0,0 0 0,0-1 0,0 1 0,0 0 0,1 0 0,-1-1 0,0 1 0,0 0 0,0 0 0,0-1 0,0 1 0,0 0 0,0 0 0,0-1 0,0 1 0,0 0 0,0-1 0,-11-3 1293,-18 2-205,2 5-1041,-1 1 1,1 1-1,0 2 0,1 1 1,-1 1-1,-48 24 1,69-30-152,0 1 0,1-1 0,-1 1 0,1 0 1,0 0-1,-7 8 0,11-11 30,0 0 1,0 0-1,0 0 0,1 1 1,-1-1-1,0 0 0,0 0 0,1 1 1,-1-1-1,1 1 0,-1-1 1,1 0-1,0 1 0,0-1 0,-1 1 1,1-1-1,0 1 0,0-1 1,0 1-1,1-1 0,-1 1 0,0-1 1,0 1-1,1-1 0,-1 0 1,1 1-1,-1-1 0,1 0 1,0 1-1,0-1 0,-1 0 0,1 0 1,0 1-1,1 0 0,4 4-61,1-1 0,-1 1 0,1-1 0,0 0 0,0-1 0,1 0-1,-1 0 1,1-1 0,11 4 0,78 19-686,-78-22 612,-7-2 23,0 1 0,0 0 1,0 1-1,-1 0 0,18 10 1,-27-13 144,0 1-1,1-1 1,-1 1 0,0 0 0,0-1 0,-1 1 0,1 0-1,0 0 1,0 0 0,-1 0 0,1 1 0,-1-1 0,0 0-1,0 1 1,0-1 0,0 1 0,0-1 0,0 1 0,-1-1-1,1 1 1,-1-1 0,0 1 0,0 0 0,0-1 0,0 1-1,0-1 1,0 1 0,-1 0 0,1-1 0,-1 1 0,0-1-1,-1 5 1,-2 2 192,-1 0 0,1-1 1,-1 1-1,-1-1 0,0 0 0,0 0 0,0-1 0,-1 0 0,0 0 0,-1-1 1,1 1-1,-17 8 0,13-7-47,-1-2 1,-1 1 0,1-2 0,-1 0-1,0 0 1,0-1 0,-1-1-1,-20 3 1,34-6-184,0 0 1,0 0-1,1 0 0,-1 0 1,0 0-1,0 0 0,0 0 0,0 0 1,0 0-1,0 0 0,0 0 1,0 0-1,0 0 0,0 0 0,1 0 1,-1-1-1,0 1 0,0 0 1,0 0-1,0 0 0,0 0 0,0 0 1,0 0-1,0 0 0,0 0 1,0 0-1,0 0 0,0-1 0,0 1 1,0 0-1,0 0 0,0 0 1,0 0-1,0 0 0,0 0 0,0 0 1,0 0-1,0-1 0,0 1 1,0 0-1,0 0 0,0 0 1,0 0-1,0 0 0,0 0 0,0 0 1,0 0-1,0 0 0,0-1 1,0 1-1,0 0 0,0 0 0,-1 0 1,1 0-1,0 0 0,0 0 1,0 0-1,0 0 0,0 0 0,0 0 1,0 0-1,0 0 0,-1 0 1,41-17-766,-5 5 236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8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14371,'-1'7'328,"0"1"-1,0 0 1,-1-1-1,0 1 1,-5 14-1,4-17-253,1 0 0,0 0 0,1 1 0,-1-1 0,1 1 0,0 0 0,0-1 0,1 1-1,0 0 1,0-1 0,0 1 0,2 10 0,-1-15-64,-1 1-1,1-1 1,0 0-1,-1 1 1,1-1-1,0 0 1,0 1-1,0-1 1,0 0-1,0 0 1,0 0-1,0 0 1,0 0 0,1 0-1,-1 0 1,0 0-1,1 0 1,-1-1-1,1 1 1,-1 0-1,0-1 1,1 1-1,-1-1 1,1 0-1,0 1 1,-1-1 0,1 0-1,-1 0 1,3 0-1,5-1 5,0 0-1,0 0 0,17-5 1,-17 4 1,4-1 5,1 0 0,0 1 0,0 0 0,25 1 0,-34 1-20,-1 1-1,0-1 0,0 1 0,0 0 0,1 0 0,-1 0 0,0 1 0,0 0 0,-1-1 0,1 1 0,0 0 0,-1 1 0,1-1 1,-1 1-1,1 0 0,-1 0 0,0 0 0,0 0 0,-1 0 0,4 4 0,5 16-187,-10-19 72,1 0 0,0 0 0,0 0 1,0 0-1,1 0 0,4 6 0,-6-9 76,0-1 1,0 1-1,0 0 0,0-1 1,0 1-1,0-1 1,0 1-1,0-1 0,0 1 1,0-1-1,0 0 1,1 1-1,-1-1 0,0 0 1,0 0-1,0 0 0,1 0 1,-1 0-1,0 0 1,0 0-1,0-1 0,0 1 1,1 0-1,-1-1 1,0 1-1,0-1 0,0 1 1,0-1-1,0 1 1,1-2-1,5-3-98,0 0 1,0 0-1,-1-1 1,8-8-1,-11 11 87,24-26-289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6 138 14779,'-2'11'183,"0"0"1,1-1-1,1 1 0,0 0 1,0 0-1,1 0 0,1 0 1,4 18-1,-2-4 153,29 170 192,29 203-359,-57-353-158,-4-26-2,1 0 0,0-1 0,2 1 0,9 30 0,-13-49-7,0 0-1,0 0 1,0 0-1,0 1 1,0-1-1,0 0 1,0 0-1,0 0 1,0 1-1,0-1 1,0 0-1,0 0 0,0 0 1,0 0-1,1 1 1,-1-1-1,0 0 1,0 0-1,0 0 1,0 0-1,0 1 1,0-1-1,0 0 1,1 0-1,-1 0 1,0 0-1,0 0 0,0 1 1,0-1-1,1 0 1,-1 0-1,0 0 1,0 0-1,0 0 1,1 0-1,-1 0 1,0 0-1,0 0 1,0 0-1,0 0 1,1 0-1,-1 0 0,0 0 1,0 0-1,0 0 1,1 0-1,-1 0 1,0 0-1,0 0 1,0 0-1,1 0 1,-1 0-1,0-1 1,5-13 68,0-21 18,-6 2-26,-1 0 0,-8-39 0,6 49-95,0 0 0,2 0 0,0-1 1,2 1-1,0-1 0,6-31 0,15-48-271,14-205 1,-32 237 718,-11-110 1,13 267 635,58 328-561,-46-336-373,3 0 0,4-2 1,40 89-1,-56-146-120,-6-13-9,1 0 0,-1 0 0,1 0 0,0 0 0,0 0 0,1-1 0,0 1 0,0-1 0,0 0 0,6 5 0,-10-10 10,0 0-1,0 0 1,0 0 0,1 0-1,-1 0 1,0 0 0,0 0-1,0 0 1,0 0 0,0 1-1,0-1 1,1 0 0,-1 0-1,0-1 1,0 1 0,0 0-1,0 0 1,0 0 0,0 0 0,1 0-1,-1 0 1,0 0 0,0 0-1,0 0 1,0 0 0,0 0-1,0 0 1,0 0 0,1 0-1,-1 0 1,0-1 0,0 1-1,0 0 1,0 0 0,0 0-1,0 0 1,0 0 0,0 0-1,0 0 1,0-1 0,0 1 0,0 0-1,0 0 1,0 0 0,1 0-1,-1 0 1,0 0 0,0-1-1,0 1 1,0 0 0,-1 0-1,1 0 1,0 0 0,0-1-1,0-14-60,-6-17-21,-47-152-554,-6-25-447,59 205 1067,-2 0-34,1 0 1,0 0 0,1-1-1,-1 1 1,1 0-1,0-1 1,0-6 0,0 11 45,0-1 0,0 1 0,1-1 0,-1 1 0,0-1 1,0 1-1,1-1 0,-1 1 0,0-1 0,1 1 0,-1-1 1,0 1-1,1 0 0,-1-1 0,1 1 0,-1-1 0,1 1 0,-1 0 1,1 0-1,-1-1 0,1 1 0,-1 0 0,1-1 0,1 1 13,0 0-1,0 0 0,0 0 0,0 0 0,0 0 1,-1 0-1,1 0 0,0 1 0,0-1 1,3 1-1,1 1 24,3 1 29,1 0 0,18 2-1,-27-5-46,1 0 0,-1 0 0,1 0-1,-1 1 1,1-1 0,0-1-1,-1 1 1,1 0 0,-1 0-1,1-1 1,-1 1 0,1-1-1,-1 1 1,1-1 0,-1 1 0,1-1-1,-1 0 1,0 0 0,1 0-1,-1 0 1,0 0 0,0 0-1,0 0 1,0 0 0,2-3-1,-3 3 7,0 0-1,1 0 0,-1 0 0,0 0 0,0 0 0,0 0 0,0 0 0,0 0 1,-1 0-1,1 0 0,0 0 0,0 0 0,-1 0 0,1 0 0,0 0 0,-1 0 0,1 1 1,-1-1-1,0 0 0,1 0 0,-1 0 0,1 0 0,-1 1 0,0-1 0,0 0 0,1 1 1,-1-1-1,0 1 0,0-1 0,0 0 0,0 1 0,0 0 0,0-1 0,0 1 1,0 0-1,0-1 0,0 1 0,0 0 0,-1 0 0,1 0 4,0-1 0,0 1 0,0 0 0,0 0 0,0 0 0,0 0 0,0 0 0,0 0 0,0 0 0,0 0 0,0 0 0,0 0 0,0 0 0,0 1 0,0-1 0,-1 1 0,1-1-11,1 1 1,0-1 0,-1 1-1,1-1 1,0 1 0,0-1-1,-1 0 1,1 1 0,0-1-1,0 1 1,0-1 0,-1 1-1,1-1 1,0 1 0,0-1 0,0 1-1,0 0 1,0-1 0,0 1-1,0-1 1,0 1 0,0-1-1,0 1 1,0-1 0,1 1-1,-1-1 1,0 1 0,0-1-1,1 1 1,-1-1 0,0 1-1,0-1 1,1 1 0,1 1 2,0 0 1,0 0 0,-1 0-1,1 0 1,0 0 0,1 0-1,-1-1 1,0 1 0,0-1-1,1 0 1,-1 1-1,1-1 1,-1 0 0,1 0-1,0-1 1,2 1 0,6 2-2,0-1 1,19 0-1,-19-1-108,-1-1-1,1-1 0,-1 0 1,1 0-1,-1-1 1,0-1-1,0 0 1,0 0-1,0-1 0,0 0 1,-1 0-1,0-1 1,0-1-1,0 1 0,0-1 1,-1-1-1,0 0 1,12-13-1,-14 15-145,-8 13 325,1-6-49,0-1 0,1 1 0,-1-1 0,1 1 0,-1-1 0,1 1-1,0-1 1,-1 1 0,1 0 0,0-1 0,0 1 0,0-1 0,0 1 0,1 0-1,-1-1 1,0 1 0,1-1 0,-1 1 0,2 2 0,-2-4-20,1 0 0,0 0 0,0 0 0,0 0 0,0 0 0,-1 0 0,1 0 0,0 0 0,0 0 0,0 0 0,0-1 0,-1 1 0,1 0 0,0 0 0,0-1 0,0 1 0,-1-1 0,1 1 0,0-1 1,-1 1-1,1-1 0,0 1 0,-1-1 0,1 1 0,-1-1 0,1 0 0,-1 1 0,1-1 0,-1 0 0,1-1 0,18-25 156,-18 24-138,10-17 9,-1 0 0,-1-1 0,0 0-1,-2-1 1,0 0 0,-2 0 0,-1 0-1,4-38 1,-8 46-118,0 14 75,0 0 0,0 0 1,0 0-1,0 0 0,0 0 1,0 0-1,-1 0 0,1 1 1,0-1-1,0 0 0,0 0 1,0 0-1,0 0 0,0 0 1,0 0-1,0 0 0,0 0 0,0 0 1,0 0-1,0 0 0,0 0 1,0 0-1,0 0 0,0 0 1,0 0-1,0 0 0,0 0 1,0 0-1,0 0 0,0 0 0,0 0 1,0 0-1,0 0 0,-1 0 1,1 0-1,0 0 0,0 0 1,0 0-1,0 0 0,0 0 1,0 0-1,0 0 0,0 0 0,0 0 1,0 0-1,0 0 0,0 0 1,0 0-1,0 0 0,0 0 1,0 0-1,0 0 0,0 0 1,-1 0-1,1 0 0,0 0 0,0 0 1,0 0-1,0 0 0,-3 23-98,3-15 100,1 0-1,0 0 0,0-1 1,1 1-1,0 0 0,0-1 0,0 0 1,1 1-1,1-1 0,-1 0 1,7 9-1,-7-12 6,1 0 1,-1 0-1,1 0 0,-1-1 1,1 1-1,0-1 0,1 0 1,-1 0-1,0 0 0,1-1 1,0 1-1,-1-1 1,1 0-1,0-1 0,0 1 1,0-1-1,0 0 0,7 0 1,-1 0-4,0-2 0,-1 0 0,1 0 0,-1-1 0,1 0 0,-1-1 0,0 0 0,0 0 0,0-1 0,0-1 0,-1 0 0,1 0 1,11-9-1,-1-1-6,-1 0 1,-1-1-1,0-1 1,27-34 0,-32 33-7,0-1 0,12-28-1,-3 7-30,-22 40 41,0-1-1,1 1 1,-1 0 0,0 0 0,0 0 0,0-1 0,0 1 0,0 0 0,0 0-1,0 0 1,0 0 0,0 0 0,0-1 0,1 1 0,-1 0 0,0 0-1,0 0 1,0 0 0,0 0 0,1 0 0,-1-1 0,0 1 0,0 0-1,0 0 1,0 0 0,1 0 0,-1 0 0,0 0 0,0 0 0,0 0 0,1 0-1,-1 0 1,0 0 0,0 0 0,0 0 0,0 0 0,1 0 0,-1 0-1,0 0 1,0 0 0,0 0 0,1 0 0,-1 0 0,0 1 0,0-1 0,0 0-1,0 0 1,1 0 0,-1 0 0,0 0 0,0 0 0,0 0 0,0 1-1,0-1 1,0 0 0,1 0 0,-1 0 0,0 0 0,0 1 0,0-1-1,0 0 1,0 0 0,0 0 0,0 1 0,0-1 0,0 0 0,0 0 0,0 1-1,6 21-36,0-2-224,-6-19 255,1-1 1,-1 1 0,0-1 0,1 1-1,-1-1 1,0 1 0,1-1-1,-1 1 1,1-1 0,-1 0 0,1 1-1,-1-1 1,1 0 0,-1 1 0,1-1-1,-1 0 1,1 0 0,-1 1-1,1-1 1,0 0 0,-1 0 0,1 0-1,0 0 1,-1 0 0,1 0 0,-1 0-1,1 0 1,0 0 0,1 0 50,-1-1 1,0 0-1,1 1 1,-1-1 0,0 0-1,1 0 1,-1 1 0,0-1-1,0 0 1,0 0-1,2-2 1,22-35 594,-23 35-779,15-28 201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8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55 209 10586,'-4'9'823,"0"0"1,-1 0-1,-8 13 0,7-15-286,2 1 0,-1 0 0,1 0 0,-3 10 0,6-17-533,1-1 0,0 0 1,0 1-1,0-1 1,0 0-1,-1 1 1,1-1-1,0 0 1,0 1-1,0-1 1,0 0-1,0 1 0,0-1 1,0 0-1,0 1 1,0-1-1,0 0 1,0 1-1,0-1 1,0 1-1,0-1 0,0 0 1,1 1-1,-1-1 1,0 0-1,0 0 1,0 1-1,0-1 1,1 0-1,-1 1 1,0-1-1,0 0 0,1 0 1,-1 1-1,0-1 1,0 0-1,1 0 1,-1 0-1,0 1 1,1-1-1,-1 0 0,0 0 1,1 0-1,-1 0 1,0 0-1,1 0 1,-1 0-1,0 1 1,1-1-1,-1 0 1,1 0-1,-1 0 0,0-1 1,1 1-1,-1 0 1,1 0-1,22-9-51,5-11-133,-1-2 0,49-50 0,38-61-149,-105 122 312,22-32 64,-28 33 66,-8 11 31,-11 14 58,0 5-37,2 1-1,1 0 1,0 1-1,2 1 1,0 0-1,2 0 1,-8 29-1,15-45-106,0 1 0,1-1-1,0 1 1,0-1 0,1 0-1,0 1 1,1 14 0,0-20-46,-1 0 0,1 1 0,0-1 0,-1 1 0,1-1 0,0 0 0,0 0 0,0 1 1,1-1-1,-1 0 0,1 0 0,-1 0 0,1 0 0,-1 0 0,1-1 0,0 1 0,0-1 1,0 1-1,0-1 0,0 1 0,0-1 0,1 0 0,-1 0 0,0 0 0,1 0 1,3 0-1,1 0-56,1 0 0,0-1 0,0 0 0,0 0 0,-1-1 0,1 0 0,0 0 0,0-1 0,-1 0 0,1 0 0,-1-1 0,0 1 0,8-6 0,4-2-271,-1 0 0,-1-1 0,28-24 1,-31 23-130,23-26 1,-34 34 375,0 1 0,0-1 1,0 0-1,-1 1 1,0-1-1,0 0 0,0-1 1,0 1-1,0 0 1,-1 0-1,0-1 0,2-7 1,-3 11 70,0 1-1,0 0 1,0 0 0,0 0 0,0 0 0,0-1-1,0 1 1,0 0 0,0 0 0,0 0 0,0 0-1,0-1 1,0 1 0,-1 0 0,1 0-1,0 0 1,0 0 0,0-1 0,0 1 0,0 0-1,0 0 1,0 0 0,0 0 0,-1 0 0,1-1-1,0 1 1,0 0 0,0 0 0,0 0-1,0 0 1,-1 0 0,1 0 0,0 0 0,0 0-1,0-1 1,0 1 0,-1 0 0,1 0 0,0 0-1,0 0 1,0 0 0,0 0 0,-1 0 0,1 0-1,0 0 1,-11 6 179,-7 9 208,1 4 205,2 1 0,0 0 0,1 1 0,-20 38 0,33-57-561,1-1-1,-1 0 1,1 0-1,-1 0 1,1 0 0,-1 0-1,1 1 1,0-1-1,0 0 1,-1 0-1,1 1 1,0-1-1,0 0 1,0 0-1,1 3 1,-1-4-24,0 1-1,1-1 1,-1 0 0,0 1-1,1-1 1,-1 0 0,0 1-1,1-1 1,-1 0 0,0 0-1,1 1 1,-1-1 0,1 0-1,-1 0 1,1 0 0,-1 0-1,0 1 1,1-1 0,-1 0-1,1 0 1,-1 0 0,1 0-1,-1 0 1,1 0-1,-1 0 1,1 0 0,0-1-1,6 0-6,0-1-1,-1 0 1,1-1-1,8-4 1,-3 2-93,1 0-76,1 0 0,0 1-1,0 1 1,0 0 0,1 1 0,-1 0 0,1 2 0,17 0 0,-27 0 159,-1 1 1,1-1 0,0 1-1,-1 0 1,1 1 0,0-1-1,-1 1 1,0 0 0,1 0-1,-1 0 1,0 0 0,0 1-1,0 0 1,0 0 0,-1 0-1,1 0 1,-1 0 0,0 1-1,0 0 1,0 0 0,0-1-1,-1 2 1,1-1-1,-1 0 1,0 0 0,0 1-1,-1-1 1,2 7 0,-10-65 2950,-21-64-3857,28 117 851,0 0 0,-1 0 0,1 1 1,0-1-1,0 0 0,0 0 0,0 0 0,0 1 0,0-1 1,0 0-1,0 0 0,0 0 0,0 1 0,1-1 0,-1 0 1,0 0-1,0 1 0,1-1 0,-1 0 0,0 1 1,1-1-1,-1 0 0,1 1 0,-1-1 0,1 0 0,-1 1 1,1-1-1,0 1 0,-1-1 0,1 1 0,-1-1 0,2 0 1,1 1-114,1-1 1,-1 0 0,0 1 0,0 0-1,0 0 1,7 0 0,5 0-15,18-2-386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8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14163,'-35'17'1400,"26"-14"-1201,1 1 1,-1 0-1,1 0 1,0 1-1,0 0 1,1 1-1,0-1 1,-9 9-1,16-13-184,-1 0 0,0 0 1,1-1-1,-1 1 0,0 0 0,1 0 0,0 0 0,-1-1 0,1 1 0,-1 0 0,1 0 0,0 0 0,-1 0 0,1 0 0,0 0 0,0 0 0,0 0 0,0 0 0,0 0 0,0 0 0,0 0 0,0 0 0,0 0 1,1 1-1,0-1-8,0 1 1,0-1-1,0 0 1,0 0-1,0 1 1,0-1-1,0 0 1,0 0 0,0 0-1,1 0 1,-1 0-1,0-1 1,3 2-1,3 1-53,1 0-1,-1-1 1,1 0-1,-1 0 1,9 0-1,0-1-129,1 0 0,19-3 0,6 0-60,-41 2 249,1 0-1,-1 0 1,0 0-1,0 0 1,1 0 0,-1 1-1,0-1 1,0 0 0,1 1-1,-1-1 1,0 1 0,0-1-1,0 1 1,0-1-1,1 1 1,-1 0 0,0 0-1,0 0 1,-1-1 0,1 1-1,0 0 1,0 0-1,1 2 1,-1 0 36,0-1 0,0 1 0,0-1 0,-1 1 0,1-1 0,-1 1 0,0-1 1,1 1-1,-1 0 0,0-1 0,-1 4 0,0 3 164,-1 0 1,0 0 0,-1 0-1,0 0 1,-7 16 0,6-18-140,-1-1 1,0 1-1,0-1 1,-1 0-1,1 0 1,-1 0-1,0-1 1,-1 0-1,1 0 1,-1-1-1,0 1 1,0-2-1,-1 1 1,1-1-1,-1 0 1,0 0-1,1-1 1,-1 0-1,0-1 1,-12 2-1,19-3-80,0 0 1,0 0-1,0 0 0,0 0 0,0 0 1,0-1-1,0 1 0,0 0 0,0 0 1,0-1-1,0 1 0,0 0 0,1-1 1,-1 1-1,0-1 0,0 1 0,0-1 1,1 1-1,-1-1 0,0 0 0,1 1 1,-1-1-1,0 0 0,1 0 0,-1 1 1,1-1-1,-1 0 0,0-1 0,4-18-182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0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12339,'1'17'3810,"-2"12"-3471,-18 233-420,18-238-631,-1-15-33,2-19 286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0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14331,'1'-5'121,"-1"1"-1,1 0 1,0-1 0,1 1-1,-1 0 1,1 0 0,-1 0-1,1 0 1,0 0 0,1 1-1,-1-1 1,1 0 0,-1 1-1,1 0 1,0 0 0,1 0-1,-1 0 1,0 0 0,8-4-1,4-3 85,1 1 0,0 1 0,24-10 0,-26 13-130,1 0 0,0 0 0,0 2 0,24-4 0,-34 6-66,1 1 0,-1 0 1,1 0-1,-1 0 0,1 0 0,-1 1 1,1 0-1,-1 0 0,0 1 0,1 0 0,-1 0 1,0 0-1,0 0 0,0 1 0,0-1 1,4 5-1,-7-6-9,0 1 1,0-1-1,-1 1 1,1 0 0,0 0-1,-1 0 1,1 0-1,-1 0 1,0 0-1,0 1 1,0-1-1,0 0 1,0 1-1,0-1 1,0 0-1,-1 1 1,1-1-1,-1 6 1,0-4 3,-1 0 1,1 0-1,-1 0 1,0 0-1,0 0 1,-1-1-1,1 1 0,-1 0 1,0-1-1,-4 7 1,-2 2 58,-1-1 0,-1 0 1,0 0-1,-1-1 0,-16 12 1,-30 19 438,57-41-497,0 0-1,0 0 1,-1 0-1,1 0 0,0 0 1,-1 0-1,1 1 1,0-1-1,0 0 1,-1 0-1,1 0 0,0 1 1,0-1-1,0 0 1,-1 0-1,1 1 0,0-1 1,0 0-1,0 0 1,0 1-1,0-1 0,0 0 1,-1 1-1,1-1 1,0 0-1,0 1 0,0-1 1,0 0-1,0 1 1,0-1-1,0 0 1,0 0-1,0 1 0,0-1 1,0 0-1,1 1 1,-1-1-1,0 0 0,0 1 1,0-1-1,0 0 1,0 0-1,1 1 0,-1-1 1,0 0-1,0 0 1,0 1-1,1-1 0,-1 0 1,0 0-1,0 0 1,1 1-1,-1-1 1,0 0-1,0 0 0,1 0 1,-1 0-1,0 0 1,1 0-1,-1 0 0,0 1 1,1-1-1,-1 0 1,1 0-1,25 4 9,-21-3-29,10 1-86,-1 1-1,0 1 0,0 0 1,0 1-1,0 0 0,-1 1 1,1 1-1,23 15 0,-32-18 52,0 0 0,0 1-1,-1-1 1,1 1 0,-1 0 0,0 0-1,0 0 1,-1 1 0,0-1-1,3 7 1,-4-8 20,0 1 0,-1-1-1,0 1 1,0 0 0,0 0 0,-1-1 0,1 1-1,-1 0 1,-1 0 0,1 0 0,0-1 0,-1 1-1,0 0 1,-3 8 0,1-5 86,-1-1 0,1 0 0,-2 0 0,1 0 1,-1 0-1,0-1 0,0 0 0,-1 0 0,0 0 0,0 0 0,0-1 0,-1 0 0,1-1 1,-1 1-1,0-1 0,-1 0 0,1-1 0,-14 5 0,1-2 243,0 0 0,0-2 1,-1 0-1,1-1 0,-1-1 0,-26 0 0,43-2-250,-59-4 688,58 3-731,1 0 1,-1 0-1,0 0 1,0 0-1,1-1 1,-1 0-1,1 0 1,-1 0-1,1 0 1,-5-4-1,9 6-27,0 0 0,-1 0 1,1-1-1,0 1 0,0 0 0,0 0 0,-1 0 0,1-1 0,0 1 0,0 0 1,0 0-1,0 0 0,-1-1 0,1 1 0,0 0 0,0 0 0,0-1 0,0 1 1,0 0-1,0-1 0,0 1 0,0 0 0,0 0 0,0-1 0,0 1 0,0 0 1,0 0-1,0-1 0,0 1 0,0 0 0,0 0 0,0-1 0,0 1 0,0 0 1,0 0-1,1-1 0,-1 1 0,0 0 0,0 0 0,0-1 0,0 1 0,1 0 1,-1 0-1,0 0 0,0-1 0,0 1 0,1 0 0,-1 0 0,0 0 0,0 0 1,1 0-1,-1 0 0,0 0 0,0-1 0,1 1 0,-1 0 0,0 0 0,1 0 0,19-5-673,-16 4 643,18-5-352,3-4-117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0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12707,'-7'25'1392,"1"3"-944,2 1-224,3 4 1537,1 1-1617,0 2-16,3-7-64,-1-3-80,3-6-160,-2-5-64,2-6-193,-3-8-583,5-9 808,-1-8-176,4-17-32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0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16115,'-8'-2'1489,"0"4"-1161,4 2-192,3 2 944,2 1-1336,3-2-160,7 1 352,1 1-136,4-1-72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0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80 182 12467,'-1'1'40,"-16"24"1038,-22 43 0,35-61-959,1 1 0,0 0 1,0 0-1,0 0 0,1 0 1,1 0-1,-1 0 0,2 1 1,-1-1-1,1 14 0,0-21-103,0 1 0,0-1-1,0 1 1,0-1 0,1 0-1,-1 1 1,0-1 0,1 0-1,-1 1 1,1-1-1,-1 0 1,1 1 0,-1-1-1,1 0 1,0 0 0,0 0-1,0 0 1,0 0-1,0 0 1,0 0 0,0 0-1,0 0 1,0 0 0,0 0-1,0 0 1,2 0 0,0-1-3,-1 1 0,0-1 1,0 0-1,1 0 1,-1-1-1,0 1 0,0 0 1,0-1-1,1 1 1,-1-1-1,0 0 0,0 0 1,0 0-1,3-1 1,8-6 24,-1-1 0,0 1 0,18-19 1,9-12 123,-1-3 0,-3-1 1,-1-1-1,48-86 1,-79 125-120,0 0 0,-1 0 0,1 0 0,-1 0 0,0 0 0,-1-1 0,2-6 0,-2 12-39,-1 0 0,0 0 1,0-1-1,0 1 0,0 0 0,0 0 1,0 0-1,0 0 0,0 0 0,0 0 1,0 0-1,0-1 0,0 1 0,0 0 1,0 0-1,0 0 0,0 0 1,0 0-1,0 0 0,0-1 0,0 1 1,0 0-1,0 0 0,0 0 0,0 0 1,0 0-1,-1 0 0,1 0 0,0 0 1,0-1-1,0 1 0,0 0 0,0 0 1,0 0-1,0 0 0,0 0 0,0 0 1,0 0-1,-1 0 0,1 0 0,0 0 1,0 0-1,0 0 0,0 0 1,0 0-1,0 0 0,0 0 0,-1 0 1,1 0-1,0 0 0,0 0 0,0 0 1,0 0-1,-9 5 120,-7 13 31,5 3-62,0 1-1,1 0 0,1 0 0,2 1 1,0 0-1,1 0 0,2 1 1,0 0-1,-1 36 0,5-52-111,0 0-1,1 0 1,-1-1 0,1 1-1,1 0 1,0-1 0,5 14-1,-7-19 5,1 0-1,0 0 0,0-1 1,-1 1-1,1-1 0,0 1 1,1-1-1,-1 1 0,0-1 1,0 1-1,1-1 1,-1 0-1,0 0 0,1 0 1,-1 0-1,1 0 0,0 0 1,-1 0-1,1 0 0,0-1 1,0 1-1,-1-1 0,1 1 1,0-1-1,0 0 0,0 1 1,-1-1-1,1 0 0,0 0 1,0 0-1,0-1 1,0 1-1,-1 0 0,1-1 1,0 1-1,0-1 0,2-1 1,22-10-196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0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13691,'0'0'52,"0"1"0,0 0 0,0-1 0,0 1 0,0 0 0,0-1 0,0 1 0,1 0 0,-1-1 0,0 1 0,0 0 0,0-1 1,1 1-1,-1 0 0,0-1 0,1 1 0,-1-1 0,0 1 0,1-1 0,-1 1 0,1-1 0,-1 1 0,1-1 0,-1 1 0,1-1 0,-1 1 0,1-1 0,1 1 0,-1-1 8,0 0-1,1 0 1,-1 0-1,1 0 1,-1 0-1,0 0 1,1 0-1,-1 0 1,0 0-1,1-1 1,-1 1-1,0-1 1,3 0-1,-1-1-42,1 1-1,0-2 1,0 1-1,-1 0 1,1-1-1,-1 1 1,0-1-1,0 0 1,4-4-1,-6 5-9,0 0 0,0 0 0,0 0 0,0 0 0,-1 0 0,1 0 0,-1 0 0,1 0 0,-1 0 0,1-1 0,-1 1 1,0 0-1,0-3 0,-1 5 3,1-1 1,0 0 0,0 1 0,0-1 0,0 1-1,0-1 1,-1 1 0,1-1 0,0 1 0,0-1-1,-1 1 1,1 0 0,0-1 0,-1 1 0,1-1-1,0 1 1,-1 0 0,1-1 0,-1 1-1,1 0 1,-1-1 0,0 1 8,0-1 0,0 1 0,0 0 0,0 0 0,0 0 0,0 0 0,0 0 0,0 0 0,0 0 0,0 1 0,0-1 0,0 0 0,0 0 0,0 1 0,0-1 0,-1 1 0,-3 2 56,0 0 0,1 0-1,0 0 1,-1 1 0,1-1 0,1 1 0,-1 0 0,0 0-1,1 0 1,0 1 0,0-1 0,0 1 0,-3 8 0,2-5-12,1 1 1,0-1 0,1 0 0,0 1-1,0 0 1,0-1 0,1 15 0,0-21-63,1-1 1,0 1 0,0-1 0,0 0 0,0 1 0,0-1-1,1 0 1,-1 1 0,0-1 0,1 0 0,-1 1 0,1-1 0,-1 0-1,1 1 1,0-1 0,-1 0 0,1 0 0,0 0 0,0 0-1,0 0 1,0 0 0,0 0 0,1 1 0,0-1-13,-1-1-1,1 1 1,0-1 0,-1 1 0,1-1-1,0 0 1,-1 0 0,1 0 0,0 0 0,-1 0-1,1-1 1,0 1 0,-1 0 0,1-1-1,-1 1 1,3-2 0,7-3-114,0 0 0,0-1-1,0-1 1,9-7 0,-18 12 95,10-7-92,-4 3-30,1-1-1,0 1 1,0 1 0,17-8 0,-25 12 131,1 0 0,-1 1 0,1-1 0,0 1 1,-1-1-1,1 1 0,0 0 0,0 0 0,-1 0 0,1 0 0,0 0 0,0 0 0,-1 0 0,1 0 0,0 1 0,-1-1 0,1 1 0,0-1 0,-1 1 0,1 0 1,-1-1-1,1 1 0,-1 0 0,1 0 0,-1 0 0,1 0 0,-1 0 0,0 1 0,0-1 0,0 0 0,0 1 0,0-1 0,0 1 0,0-1 0,1 3 0,10 33 4,-11-32 51,0 0 0,0 0 0,1 0-1,0 0 1,0 0 0,0 0 0,3 4 0,-4-8-19,0 0 0,0 0-1,0-1 1,-1 1 0,1 0 0,0-1 0,0 1 0,0-1 0,0 1 0,0-1 0,0 1-1,0-1 1,0 0 0,0 0 0,0 0 0,1 1 0,-1-1 0,0 0 0,0 0-1,0 0 1,0 0 0,0-1 0,0 1 0,0 0 0,0 0 0,0-1 0,0 1 0,0-1-1,0 1 1,0-1 0,0 1 0,2-2 0,35-25 234,-29 20-193,17-13 58,46-34-1,-64 50-131,0-1 1,0 1 0,0 0 0,1 0 0,-1 1 0,1 0-1,11-2 1,-18 5 10,0-1-1,0 1 1,1 0-1,-1 0 0,0 0 1,0 0-1,0 1 1,0-1-1,0 0 1,0 1-1,0-1 1,0 1-1,0 0 0,0 0 1,0 0-1,-1 0 1,1 0-1,3 2 1,-3 0 8,0-1 0,0 1 0,0-1 0,0 1 0,0 0 0,0 0 0,-1-1 0,0 1 0,1 0 0,0 7 0,1 3 74,-1 1 1,0 0-1,-1-1 1,-2 21 0,0 15 190,1-44-223,0-2 63,3-10 0,4-15-23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12675,'4'-11'1480,"8"1"-696,1 0-240,5 6 937,8 1-481,6 2-240,2-1-96,9 1-464,3 0-280,1-4-512,2-2 504,1-10-120,-3-5-112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15251,'7'5'189,"0"0"-1,0-1 0,0 0 1,0 0-1,0 0 0,1-1 1,0 0-1,-1-1 0,1 0 1,13 2-1,11 1 147,41-1-1,-54-3-123,25-1 2,-33-1-203,1 0 1,-1 1 0,1 1 0,0 0-1,-1 1 1,14 3 0,-24-5-13,0 0 1,-1 1 0,1-1-1,-1 0 1,1 1 0,0-1-1,-1 0 1,1 1 0,-1-1-1,1 0 1,-1 1 0,1-1-1,-1 1 1,1-1 0,-1 1-1,0-1 1,1 1 0,-1 0 0,0-1-1,1 1 1,-1-1 0,0 1-1,0 0 1,0-1 0,1 2-1,-1-1-1,0 1 1,-1-1-1,1 1 0,0-1 0,0 1 0,-1 0 0,1-1 1,-1 1-1,1-1 0,-2 3 0,-4 4-14,1 1-1,-13 14 1,11-15 4,-66 73-14,52-60 134,1 1 1,1 1 0,1 1 0,-16 27 0,26-34-8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14635,'1'-1'75,"1"0"0,-1-1 0,0 1 0,0 0 1,0 0-1,1 0 0,-1 0 0,0 0 0,1 0 0,-1 0 0,1 0 0,0 1 0,-1-1 0,1 0 0,-1 1 0,1 0 0,0-1 1,-1 1-1,1 0 0,0 0 0,0 0 0,-1 0 0,1 0 0,0 0 0,-1 0 0,1 0 0,0 1 0,-1-1 0,1 1 0,0-1 1,-1 1-1,1 0 0,-1 0 0,1 0 0,-1 0 0,0 0 0,1 0 0,-1 0 0,0 0 0,1 0 0,1 3 0,1 2 48,1-1-1,-1 1 0,-1 0 0,1 0 1,-1 0-1,0 1 0,0-1 0,-1 1 1,3 10-1,-3-5-95,-1 0 1,-1 0 0,0 0-1,0 1 1,-2-1-1,-2 15 1,2-13-14,0-1 0,1 1 0,0-1 0,2 19-1,-1-30 1,1 0 0,-1 0-1,1 0 1,0 0-1,0 0 1,-1 0 0,1 0-1,0 0 1,1-1-1,-1 1 1,0 0-1,0-1 1,1 1 0,-1-1-1,1 0 1,-1 1-1,1-1 1,0 0 0,-1 0-1,1 0 1,0 0-1,0 0 1,0 0-1,0 0 1,0-1 0,0 1-1,0-1 1,0 0-1,3 1 1,6 0 54,0 0 0,0-1 0,0-1 1,12-1-1,-20 2-52,25-4 148,38-9 0,-55 10-298,-1 0 1,0 0-1,0-2 0,0 1 0,0-1 0,13-9 0,-22 14 115,0-1 0,0 1 0,-1-1-1,1 0 1,0 1 0,0-1-1,-1 0 1,1 1 0,0-1-1,-1 0 1,1 0 0,-1 0-1,1 1 1,-1-1 0,1 0 0,-1 0-1,0 0 1,1 0 0,-1 0-1,0 0 1,0 0 0,1 0-1,-1 0 1,0-1 0,-12-5-308</inkml:trace>
  <inkml:trace contextRef="#ctx0" brushRef="#br0" timeOffset="1">48 244 13331,'5'0'1864,"10"-4"-1104,13-4-311,7-3 1871,8-2-1680,3-3-304,1-5-1696,5 4 1424,-8-5-296,-5-4-152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13507,'10'-2'1280,"-1"7"-872,-1 5-136,-2 10 841,-3 8-577,1 10-280,1 5-88,-1 4-144,-1-1-104,1-5-136,-1-5-104,-2-9 2216,-1-6-1840,-5-14 112,-5-14 56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13875,'0'-3'147,"1"1"1,0-1-1,0 0 1,1 0-1,-1 1 1,1-1-1,-1 1 1,1-1-1,0 1 0,-1 0 1,1 0-1,1 0 1,-1 0-1,0 0 1,0 0-1,1 0 1,-1 1-1,1-1 0,-1 1 1,5-2-1,8-3 370,-1 0-1,23-5 0,-35 10-467,21-4 218,0 0 0,37-3 0,-51 7-248,-1 1 0,1-1-1,-1 2 1,0 0 0,1 0-1,-1 0 1,0 1 0,1 0 0,-1 0-1,13 7 1,-19-8-22,0 0 0,0 0 1,0 1-1,0-1 0,0 0 0,0 1 0,-1-1 0,1 1 0,0 0 0,-1 0 0,0-1 1,1 1-1,-1 0 0,0 0 0,0 0 0,0 0 0,0 1 0,0-1 0,0 0 1,-1 0-1,1 4 0,-1-2-1,0-1 0,0 1 0,-1-1 0,0 0 0,1 1 0,-1-1 0,0 0 0,-1 1 0,1-1 0,-1 0 0,1 0 0,-1 0 0,-2 3 0,-3 3-30,-1 0 0,0 0 0,-1 0 0,1-1 0,-2-1 0,1 1 0,-17 8 0,17-11 69,-5 5-699,15-10 628,-1 1 0,0 0 0,1-1 0,0 1 0,-1-1 0,1 1 0,-1-1 0,1 1 0,-1-1 0,1 0 1,0 1-1,0-1 0,-1 0 0,1 1 0,0-1 0,-1 0 0,1 0 0,0 1 0,0-1 0,-1 0 0,1 0 0,1 0 0,9 3-111,-1 1 0,0 0 0,0 1 0,0 0 0,-1 1 0,1 0 0,-1 0 0,-1 1 0,1 0 0,-1 0 0,0 1 0,-1 0 0,10 14 0,-11-14 115,0 1 0,-1 0-1,0-1 1,-1 2 0,0-1 0,0 0-1,-1 1 1,0 0 0,-1 0 0,0 0-1,0 0 1,-1 0 0,0 0 0,-2 19-1,0-22 147,-1-1 0,0 0 0,0 0 0,0 0 0,-1 0-1,0 0 1,0-1 0,0 1 0,-1-1 0,0 0 0,0 0-1,0 0 1,0-1 0,-1 1 0,0-1 0,0 0 0,0 0 0,-1-1-1,-8 5 1,-5 2 410,0-1 0,-1-1 0,0-1 0,-31 7 0,41-11-421,0-1 0,1 0 1,-1-1-1,0 0 0,0 0 0,0-1 0,1 0 0,-1-1 0,-11-2 0,20 3-141,0-1 1,0 1-1,0 0 0,1 0 0,-1-1 0,0 1 1,0 0-1,0-1 0,1 1 0,-1-1 0,0 1 1,0-1-1,1 1 0,-1-1 0,1 1 1,-1-1-1,0 0 0,1 1 0,-1-1 0,1 0 1,-1 0-1,1 1 0,0-1 0,-1 0 0,1 0 1,0 0-1,0 0 0,-1 1 0,1-2 0,0 1-23,0 0 0,1 0 0,-1 0 0,0 0 0,1 0-1,-1 0 1,1 0 0,-1 0 0,1 1 0,-1-1-1,1 0 1,-1 0 0,1 1 0,0-1 0,0 0-1,-1 1 1,1-1 0,0 0 0,0 1 0,0-1-1,-1 1 1,1 0 0,0-1 0,0 1 0,0 0-1,1-1 1,16-3-426,3 1-127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111 232 15795,'-3'32'1169,"-13"12"-953,-2 5-96,0 7 192,4-2-48,7-5-184,3-4-152,6-18-288,4-9-96,0-18 328,-3-7-112,-3-27-56</inkml:trace>
  <inkml:trace contextRef="#ctx0" brushRef="#br0" timeOffset="1">0 0 15531,'0'0'1089,"0"7"-961,0 1-144,6-1-56,4 0 80,2 3-8,2 1-96,3 4-80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53 185 12459,'-3'5'327,"0"0"0,0 0 0,1 0 0,-1 0 0,1 0 0,0 1 1,0-1-1,-1 10 0,0-5-93,-4 16-122,1-1 0,1 1 0,1 1 1,1-1-1,2 0 0,3 54 0,-2-79-106,0 1-1,0-1 1,1 1-1,-1-1 1,0 1-1,1-1 1,-1 1 0,1-1-1,0 0 1,-1 1-1,1-1 1,0 0-1,0 1 1,0-1-1,0 0 1,0 0-1,1 1 1,-1-1-1,0-1-1,-1 0 1,1 0-1,0 1 1,0-1-1,-1 0 1,1 0-1,0 0 1,0 0-1,-1 0 1,1 0-1,0 0 1,0 0-1,-1-1 1,1 1 0,0 0-1,0 0 1,-1-1-1,1 1 1,0 0-1,-1-1 1,1 1-1,1-1 1,4-4 14,0 0 1,-1-1-1,0 1 1,0-1-1,7-10 1,31-50 234,-3-3 0,-3-1 1,41-111-1,-72 166-11,-1 0 0,7-26 1,-12 41-228,0-1 0,0 1 0,0 0 0,0 0 0,0-1 0,1 1 0,-1 0 0,0 0 0,0-1 0,0 1 0,0 0 0,0-1 0,0 1 0,0 0 0,0 0 0,0-1 0,0 1 0,0 0 0,-1-1 0,1 1 0,0 0 0,0 0 0,0-1 0,0 1 0,0 0 0,0 0 0,-1-1 0,1 1 0,0 0 0,0 0 0,0 0 0,-1-1 0,1 1 0,-9 5 272,-6 14-32,0 9-178,1 1 1,1 1-1,2 0 1,1 1-1,1 0 1,2 0-1,-5 44 1,11-67-79,0-1-64,-1 0 1,2 0 0,-1 0-1,1 0 1,0 0 0,1 0-1,-1 0 1,1 0 0,1-1-1,-1 1 1,4 8 0,-4-14 40,-1 0 1,1 0-1,0 0 0,-1-1 1,1 1-1,0 0 0,0 0 1,0-1-1,0 1 0,0 0 1,0-1-1,0 1 1,0-1-1,0 0 0,0 1 1,0-1-1,0 0 0,0 1 1,0-1-1,0 0 0,0 0 1,0 0-1,0 0 0,1 0 1,-1 0-1,0 0 1,0-1-1,0 1 0,0 0 1,0 0-1,0-1 0,0 1 1,0-1-1,0 1 0,0-1 1,0 1-1,0-1 1,0 0-1,0 0 0,-1 1 1,1-1-1,1-1 0,12-12-322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15395,'5'3'164,"1"-1"0,-1 0-1,1-1 1,0 1 0,0-1-1,-1 0 1,1-1 0,0 1 0,0-1-1,0 0 1,0-1 0,0 0-1,0 0 1,0 0 0,-1 0-1,1-1 1,11-4 0,-7 1-129,0 1 1,0-2-1,-1 1 1,0-1-1,0 0 1,0-1-1,0 0 1,13-15-1,-21 20-28,1 0-1,0-1 0,-1 1 0,0-1 1,1 1-1,-1-1 0,0 1 0,0-1 1,-1 1-1,2-6 0,-2 7-4,0 0 0,0 1 0,0-1 0,0 0-1,0 1 1,0-1 0,0 1 0,0-1 0,-1 0-1,1 1 1,0-1 0,0 1 0,0-1 0,-1 1-1,1-1 1,0 1 0,-1-1 0,1 1 0,-1-1 0,1 1-1,0-1 1,-1 1 0,1-1 0,-1 1 0,1 0-1,-1-1 1,0 1 0,1 0 0,-1 0 0,1-1-1,-1 1 1,1 0 0,-1 0 0,0 0 0,1 0-1,-1 0 1,1 0 0,-1-1 0,0 2 0,1-1 0,-1 0-1,0 0 1,1 0 0,-1 0 0,1 0 0,-1 0-1,1 1 1,-1-1 0,0 0 0,0 1 0,-5 1 15,0 1-1,0 0 1,0 0 0,1 0 0,-1 0 0,1 1 0,0 0-1,0 0 1,0 1 0,1 0 0,-1-1 0,-5 9 0,2-1 16,-1 0 1,2 0-1,0 0 1,-9 23-1,12-25-4,1 1 0,0-1-1,-2 22 1,4-30-25,1 0 0,0 0 0,0 1 1,-1-1-1,1 0 0,0 0 0,1 0 0,-1 0 0,0 0 0,1 0 0,-1 0 0,1 0 0,-1 0 0,1 0 1,0 0-1,0 0 0,0 0 0,0 0 0,0 0 0,1-1 0,-1 1 0,0 0 0,1-1 0,-1 1 1,1-1-1,0 0 0,1 2 0,0-3-3,0 1-1,0-1 1,0 0 0,0 1 0,0-2 0,0 1 0,0 0-1,0-1 1,0 1 0,0-1 0,0 0 0,0 0 0,0 0-1,0 0 1,0 0 0,-1-1 0,5-2 0,9-6-19,22-19 1,-32 24 5,11-9-25,-11 9 13,0-1 1,0 2 0,0-1 0,0 1 0,1 0 0,0 0 0,-1 1 0,9-3-1,-13 5 18,-1 1-1,1 0 1,-1 0-1,0 0 1,1 0-1,-1 0 1,1 1-1,-1-1 1,0 0-1,1 1 1,-1-1-1,0 1 1,1-1-1,-1 1 1,0 0-1,0-1 0,0 1 1,1 0-1,-1 0 1,0 0-1,0 0 1,0 0-1,0 0 1,-1 0-1,1 0 1,0 0-1,0 1 1,-1-1-1,1 0 1,0 0-1,-1 1 1,1 0-1,3 8-24,0 0 0,-1 1-1,2 11 1,-4-17 18,4 19-26,8 35 10,-12-56 29,0 0 1,0 0 0,0 0 0,1 0 0,-1 0 0,1-1 0,-1 1 0,1 0 0,0-1 0,0 0 0,0 1 0,0-1-1,1 0 1,4 4 0,-5-6 2,0 1-1,0 0 1,0-1-1,0 0 1,0 1-1,0-1 1,0 0 0,0 0-1,0 0 1,-1 0-1,1 0 1,0-1-1,0 1 1,0 0-1,0-1 1,0 0-1,0 1 1,0-1-1,-1 0 1,4-2-1,4-2 10,0-1 0,14-12 0,-15 10-2,73-66 10,-54 47-25,1 2 1,54-38 0,-78 60-4,1 0 1,0 0 0,0 1 0,10-4-1,-14 6 8,0 0-1,0-1 1,0 1-1,0 0 1,0 0-1,0 0 1,0 0-1,0 0 1,0 0-1,0 0 1,0 0-1,0 0 1,0 0-1,0 0 1,0 1-1,0-1 1,0 0-1,0 1 0,0-1 1,0 1-1,0-1 1,-1 1-1,1-1 1,0 1-1,0 0 1,0-1-1,-1 1 1,1 0-1,0-1 1,-1 1-1,1 0 1,-1 0-1,1 0 1,0 1-1,0 3 13,1 1 1,-1 0-1,0-1 0,0 1 0,0 0 1,-1-1-1,0 1 0,0 0 0,-2 8 0,-12 56 156,9-47-85,3-15-53,-3 19-41,2-22-175,1-14-215,2-18 289,0-9-53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15483,'0'1'1193,"-1"12"-945,-1 3-104,2 8 432,0 3-160,-1 9-312,-2 3-136,2 2-384,-2-1-120,-2-5 440,1-4-120,0-13-64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12683,'2'-7'219,"0"1"0,1-1-1,0 0 1,0 1 0,0-1 0,1 1 0,0 0 0,0 0 0,1 1 0,-1-1 0,1 1 0,0 0 0,1 0-1,-1 1 1,9-6 0,-9 7-109,0 1 0,1-1 0,-1 1 0,1 0-1,0 0 1,-1 1 0,1 0 0,0 0 0,0 0 0,0 1-1,0 0 1,0 0 0,0 0 0,0 1 0,-1-1-1,1 2 1,0-1 0,11 4 0,-12-3-99,0 0 0,0 0 0,0 1 0,0-1 1,-1 1-1,1 0 0,-1 0 0,1 1 0,-1-1 0,0 1 0,0 0 0,-1 0 1,1 0-1,-1 1 0,0-1 0,0 1 0,-1 0 0,1 0 0,-1 0 1,0 0-1,0 0 0,0 0 0,-1 0 0,0 1 0,0 5 0,30 5-794,-25-10 716,-1 0 0,0 0-1,0 1 1,0 0-1,-1 0 1,0 0-1,0 0 1,-1 1 0,0 0-1,3 11 1,-1-1-17,-1 1 0,-1-1 1,1 29-1,-3-38 134,-1-1 0,-1 1-1,0-1 1,0 1 0,-1-1 0,0 0-1,0 1 1,-1-1 0,0 0 0,0 0-1,-1-1 1,0 1 0,-5 6 0,6-10 55,0 0 0,0 0 0,-1 0 1,1-1-1,-1 0 0,0 0 0,0 0 0,0 0 1,0 0-1,0-1 0,-1 0 0,1 0 1,-1 0-1,0 0 0,1-1 0,-1 0 1,0 0-1,0 0 0,0 0 0,1-1 1,-1 0-1,0 0 0,0 0 0,-5-1 1,3-1 58,0 0 0,0 0 0,0 0 0,1-1 0,-10-4 0,13 5-182,0 0-1,0 1 1,0-1-1,0-1 1,0 1 0,0 0-1,0-1 1,1 1 0,-1-1-1,1 0 1,0 0-1,-2-4 1,4 7-34,0 0-1,0 0 1,0-1 0,0 1-1,0 0 1,1-1-1,-1 1 1,0 0 0,0 0-1,1 0 1,-1-1 0,0 1-1,0 0 1,1 0-1,-1 0 1,0-1 0,0 1-1,1 0 1,-1 0 0,0 0-1,1 0 1,-1 0-1,0 0 1,1 0 0,-1 0-1,0 0 1,1 0-1,-1 0 1,0 0 0,1 0-1,-1 0 1,0 0 0,0 0-1,1 0 1,19 0-653,-16 0 569,18-1-403,5-5-75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13659,'0'1'127,"0"0"0,0 0-1,0 1 1,0-1 0,0 0 0,0 0 0,0 0 0,-1 1-1,1-1 1,0 0 0,-1 0 0,1 0 0,-1 0-1,1 0 1,-1 0 0,0 0 0,0 1 0,-3 5 256,1 2-183,1 0 1,-1 1-1,1-1 1,1 1-1,0 0 1,0-1-1,1 1 0,0 0 1,1 0-1,0-1 1,0 1-1,6 18 1,-7-26-197,1-1 0,-1 0 0,1 1 0,-1-1 0,1 1 0,0-1 0,-1 0 0,1 1 0,0-1 0,0 0 0,0 0 0,0 0 0,0 0 0,0 0 0,0 0 0,0 0 0,1 0 0,-1 0 0,0 0 0,1 0 0,-1-1 0,2 1 0,-1 0-1,0-1 0,0 0 0,0 0 0,0 0 0,0-1 0,0 1 0,0 0-1,0-1 1,-1 1 0,1-1 0,0 0 0,0 0 0,0 1 0,3-3 0,3-3 1,0-1-1,0 1 1,-1-1 0,0 0 0,8-10-1,6-14 105,-1 1 0,28-61 0,-41 78-58,-7 13-47,0 0 1,0 0-1,0 0 1,0 0-1,0 0 0,0 0 1,0 1-1,0-1 1,0 0-1,0 0 1,1 0-1,-1 0 1,0 0-1,0 0 0,0 0 1,0 0-1,0 0 1,0 0-1,0 0 1,0 0-1,1 0 0,-1 0 1,0 0-1,0 0 1,0 0-1,0 0 1,0 0-1,0 0 1,0 0-1,0 0 0,1 0 1,-1 0-1,0 0 1,0 0-1,0 0 1,0 0-1,0 0 0,0-1 1,0 1-1,0 0 1,0 0-1,0 0 1,0 0-1,1 0 1,-1 0-1,0 0 0,0 0 1,0 0-1,0 0 1,0-1-1,0 1 1,0 0-1,0 0 0,0 0 1,0 0-1,0 0 1,0 0-1,0 0 1,0 0-1,0-1 0,1 16 88,-4 25-54,2-36-27,-4 37 6,2-26-11,1 0 1,1-1-1,0 1 1,3 24 0,-2-39-9,0 0 1,-1 1 0,1-1 0,0 0 0,0 0-1,1 1 1,-1-1 0,0 0 0,0 0 0,0 1 0,0-1-1,0 0 1,0 0 0,0 1 0,0-1 0,0 0-1,0 0 1,1 0 0,-1 1 0,0-1 0,0 0-1,0 0 1,0 0 0,1 1 0,-1-1 0,0 0 0,0 0-1,1 0 1,-1 0 0,0 0 0,0 0 0,0 1-1,1-1 1,-1 0 0,0 0 0,0 0 0,1 0-1,-1 0 1,0 0 0,1 0 0,-1 0 0,0 0 0,0 0-1,1 0 1,-1 0 0,0 0 0,0 0 0,1-1-1,-1 1 1,0 0 0,0 0 0,0 0 0,1 0-1,-1 0 1,0 0 0,0-1 0,0 1 0,1 0 0,-1 0-1,0 0 1,0-1 0,0 1 0,15-17-351,-11 12 374,39-37 1401,-29 30-1280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11803,'0'14'577,"0"-1"1,-1 1 0,-1 0-1,0-1 1,-1 0 0,0 0 0,-9 22-1,-3 14 213,10-30-527,-18 86 707,21-93-883,0 0-1,1 0 0,1 1 0,0-1 0,1 0 1,3 17-1,-4-29-84,0 1 0,0 0 0,0-1 1,0 1-1,0 0 0,0-1 0,0 1 1,1 0-1,-1-1 0,0 1 0,1-1 1,-1 1-1,0-1 0,1 1 0,-1 0 0,1-1 1,-1 1-1,1-1 0,-1 0 0,1 1 1,-1-1-1,1 1 0,-1-1 0,1 0 1,-1 1-1,1-1 0,0 0 0,-1 0 0,1 0 1,0 1-1,-1-1 0,1 0 0,0 0 1,-1 0-1,1 0 0,0 0 0,-1 0 1,1 0-1,0 0 0,-1 0 0,1-1 1,-1 1-1,1 0 0,0 0 0,-1-1 0,2 1 1,2-2-5,0-1 0,0 1 1,-1-1-1,1 0 0,-1 1 1,5-6-1,8-10-13,0 0-1,-1-1 0,17-30 1,32-68-13,-42 75 25,-2-5-11,-19 40 19,-5 9-1,-5 10 1,-7 20 11,1 1 1,2 0-1,1 1 1,2 0-1,-9 47 0,18-74-8,0 1 0,1-1 0,0 16 0,0-22-7,0 1 1,0-1-1,0 1 0,1 0 1,-1-1-1,0 1 0,1-1 0,0 1 1,-1-1-1,1 0 0,0 1 1,-1-1-1,1 1 0,0-1 1,0 0-1,0 0 0,0 0 0,0 0 1,1 1-1,-1-1 0,0-1 1,0 1-1,1 0 0,-1 0 1,0 0-1,3 0 0,0 0-11,0-1 0,0 0 1,1 0-1,-1 0 0,0 0 0,0-1 0,0 1 1,0-1-1,0 0 0,0-1 0,0 1 0,0-1 1,0 1-1,0-1 0,-1 0 0,5-4 0,10-5-222,28-26 0,-46 37 232,130-127-1368,-127 126 1354,-3 7 78,-4 7 89,-2 5 47,-1 0 69,0 1 1,2 0 0,0 0 0,1 0 0,-3 38 0,7-56-261,0-1 0,0 0 1,0 1-1,0-1 0,0 1 0,0-1 1,0 0-1,0 1 0,0-1 0,0 1 1,0-1-1,0 0 0,0 1 0,0-1 1,1 0-1,-1 1 0,0-1 0,0 1 1,0-1-1,1 0 0,-1 1 0,0-1 1,0 0-1,1 0 0,-1 1 1,0-1-1,1 0 0,-1 0 0,0 1 1,1-1-1,-1 0 0,0 0 0,1 0 1,12-6 120,10-20-216,-14 12-122,0 0 0,-2-1 0,1 0 0,-2 0 0,7-23 1,-6 12-84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16500,'-4'0'1232,"1"5"-1000,0 4-88,3 2 272,1 1-408,5 1 24,0-3-120,4 0-32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3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15171,'-1'0'53,"1"1"1,0-1-1,-1 0 0,1 0 0,0 1 0,-1-1 0,1 0 1,-1 1-1,1-1 0,0 0 0,0 1 0,-1-1 0,1 0 1,0 1-1,0-1 0,-1 1 0,1-1 0,0 1 0,0-1 1,0 0-1,0 1 0,0-1 0,0 1 0,-1-1 0,1 1 1,0-1-1,0 1 0,0-1 0,1 1 0,-1 0 0,0 20-75,1-16 199,8 99 702,29 125 1,-37-225-856,2 10 29,13 57 227,-15-66-229,1 1 0,0-1 0,1 0 0,-1 1-1,1-1 1,0-1 0,0 1 0,0 0 0,7 7 0,-8-11-30,-1 0 0,0 0 0,1 0 0,-1 0 0,1 0 1,-1-1-1,1 1 0,-1 0 0,1-1 0,0 1 0,-1-1 0,1 1 0,0-1 0,-1 0 1,1 0-1,0 0 0,0 0 0,-1 0 0,1 0 0,0 0 0,-1-1 0,1 1 0,0-1 1,-1 1-1,1-1 0,-1 1 0,1-1 0,-1 0 0,4-2 0,2-2 46,-1 0 0,1 0 0,-1-1 0,9-10 0,-14 15-59,25-29 205,-2 0 0,-1-2 0,-1 0 0,23-50 0,-31 53-210,-1-1-1,-2 0 1,-1-1-1,-1 0 1,8-57-1,-16 80-116,-1 0 0,0 0 0,0-1 0,-1 1 0,0 0 0,0-1 1,-3-8-1,3 16 77,1 0 1,0-1 0,-1 1 0,1-1 0,-1 1 0,1 0 0,-1 0 0,1-1 0,-1 1 0,0 0 0,0 0 0,0-1 0,0 1 0,0 0-1,0 0 1,0 0 0,0 1 0,0-1 0,0 0 0,-1 0 0,1 0 0,0 1 0,-1-1 0,1 1 0,0-1 0,-1 1 0,1-1 0,0 1-1,-1 0 1,1 0 0,-1 0 0,1 0 0,-1 0 0,1 0 0,-1 0 0,1 0 0,0 0 0,-1 1 0,1-1 0,-1 1 0,1-1-1,0 1 1,-1-1 0,1 1 0,0 0 0,-2 1 0,-18 13-520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12099,'2'3'193,"-1"-1"1,0 0 0,0 1 0,1-1 0,-1 0 0,-1 1 0,1-1 0,0 1 0,-1 0 0,1-1 0,-1 1 0,0-1-1,1 1 1,-1 0 0,-1 4 0,-1 3 423,0 0 0,-7 18 0,1 0 121,-1 10 320,-7 66-1,15-85-943,0 0 0,1 1 0,1-1 0,1 0-1,7 29 1,-7-43-110,-1 1-1,1 0 1,-2 0-1,1 1 1,0-1-1,-1 0 1,0 0-1,-2 9 1,1-12-3,1-1 0,-1 0 0,0 1 0,0-1 1,0 0-1,-1 0 0,1 0 0,0 0 0,-1 0 0,1 0 0,-1 0 1,0-1-1,1 1 0,-1-1 0,0 1 0,0-1 0,0 1 0,0-1 1,0 0-1,-1 0 0,1 0 0,0 0 0,0-1 0,-4 2 0,3-1 2,0 0 0,-1-1 0,1 1 0,-1-1 0,1 1 0,-1-1 0,1 0 1,-1 0-1,1 0 0,-1-1 0,1 1 0,0-1 0,-1 0 0,1 0 0,-1 0 0,1-1 0,0 1 0,0-1 0,0 1 0,-3-3 0,3 1-2,1 1 0,0 0 1,0-1-1,0 1 0,0-1 1,0 0-1,1 1 0,-1-1 0,1 0 1,0 0-1,0 0 0,0 0 1,0 0-1,0 0 0,1-1 1,-1 1-1,1 0 0,0 0 1,0 0-1,0-1 0,0 1 0,1-4 1,2-4-5,-1 1 0,1 0-1,1 0 1,0 0 0,0 1 0,1-1 0,1 1 0,-1 0 0,1 0 0,13-14 0,9-6-283,46-39 0,-46 43-75,-8 8 128,4-3-334,-1-1 1,-1-1-1,-1 0 1,36-52-1,-66 90 878,1 0-1,1 1 1,-5 19 0,8-25-282,1 0-1,1 0 1,-1 1 0,2-1-1,0 0 1,0 1 0,2 12-1,3-9 243,4-12 691,-6-4-901,-1 1 1,1-1 0,-1 0-1,1 0 1,-1 0 0,0 0-1,1 0 1,-1 0-1,0 0 1,0-1 0,0 1-1,2-3 1,11-14 263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13251,'0'6'175,"-1"0"0,1 0 0,0-1 0,1 1 0,-1 0 0,1 0 0,0 0 1,3 9-1,-3-14-156,-1 0-1,1 0 1,0 1 0,-1-1 0,1 0 0,0 0 0,0 0 0,0 0 0,0 0 0,0 0 0,0-1-1,0 1 1,0 0 0,0 0 0,0-1 0,0 1 0,2 0 0,-1 0 9,0-1 0,1 0 0,-1 0 0,0 1 1,0-1-1,0-1 0,0 1 0,0 0 0,1 0 0,-1-1 0,0 1 0,0-1 0,0 0 1,2-1-1,7-3 81,-1-1 0,0 0 0,0 0 0,0-1 0,-1-1 0,10-9 0,46-55 735,-54 53-407,-10 13-40,-8 12-139,1 2-178,0 0-1,1 1 1,0-1-1,0 1 1,1 0 0,1 0-1,-1 1 1,2-1-1,-1 1 1,1 0 0,1 0-1,-1-1 1,2 1-1,-1 0 1,3 19 0,-2-29-75,0 1 1,0 0 0,0 0-1,0 0 1,0 0 0,0-1-1,1 1 1,-1 0 0,0 0-1,0-1 1,1 1 0,-1 0 0,1 0-1,-1-1 1,0 1 0,1 0-1,0-1 1,-1 1 0,1 0-1,-1-1 1,1 1 0,0-1 0,-1 1-1,1-1 1,0 0 0,-1 1-1,1-1 1,0 1 0,0-1-1,-1 0 1,1 0 0,0 0-1,0 1 1,0-1 0,-1 0 0,1 0-1,0 0 1,0 0 0,0 0-1,0 0 1,-1 0 0,1-1-1,0 1 1,0 0 0,0 0-1,-1-1 1,1 1 0,0 0 0,0-1-1,-1 1 1,1-1 0,0 1-1,0-2 1,1 1-80,0-1-1,0 1 0,0-1 1,-1 1-1,1-1 1,0 0-1,-1 0 1,0 0-1,1 0 1,-1 0-1,0 0 1,0 0-1,0 0 1,0 0-1,-1-1 1,1 1-1,-1 0 0,1 0 1,-1-1-1,1-2 1,-3-5-218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14467,'-9'2'1392,"4"-1"-920,2 2-183,1 0 511,2-2-160,9 2-592,1-1-280,4-2 264,5 3-136,4-2-104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2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14331,'-1'24'1236,"-9"49"-1,-1 9-53,9-57-960,2-1 0,0 1 1,2 0-1,1-1 0,6 26 0,-2-26-209,-2 1 0,0 0 0,-1 0 0,-2 0-1,0 26 1,-3-40-12,0 0-1,0 0 0,-1 0 0,-1-1 0,0 1 1,0-1-1,-1 1 0,0-1 0,-1 0 0,0-1 1,0 1-1,-1-1 0,-1 0 0,-6 8 0,11-14-2,-1-1 0,1 0 0,0 1 0,0-1 0,-1 0 0,0 0 0,1 0 0,-1-1 0,0 1 0,0-1 0,0 1 0,0-1 0,0 0 0,0 0 0,0-1 0,0 1 0,0 0 0,-1-1 0,1 0 0,0 0 0,0 0 0,0 0 0,-1 0 0,1-1 0,0 1 0,0-1 0,0 0 0,0 0 0,0 0 0,0 0 0,0-1 0,0 1 0,0-1 0,0 0 0,1 0 0,-1 0 0,1 0 0,-4-4 0,2 2 9,0 0 0,0 0 0,0-1 0,1 0 0,0 1 0,0-1 0,0 0 0,0-1 0,1 1 0,0 0 0,0-1 0,0 1 0,1-1 0,0 0 0,0 1 0,0-1-1,1 0 1,-1 0 0,2 0 0,-1 1 0,2-8 0,0 7 20,0 0 0,0 1 0,1-1 0,0 1 0,0 0 0,0 0 0,1 0-1,-1 0 1,1 1 0,1-1 0,-1 1 0,6-4 0,10-8-61,38-20 0,1-2-97,-13-2 71,-1-5-51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12875,'5'2'2319,"101"40"1391,138 74-3022,-135-60-660,2-5-1,3-5 0,160 43 1,-244-79-228,-23-7-67,0-1 0,0 0 0,0 0 0,0-1-1,0 1 1,0-1 0,1-1 0,8 0 0,-8-2-227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16692,'0'4'131,"1"0"0,-1-1 0,1 1 0,0 0 0,0-1 0,0 1 0,1-1 0,0 1 0,-1-1 0,1 0 0,0 0 0,5 6 0,-3-5-42,0 0-1,0-1 0,1 1 0,0-1 0,0 0 0,0 0 0,10 3 0,19 8 202,-20-9-265,0 1 0,0 0 0,0 0 0,-1 2 0,13 9 0,-23-15-30,0 1 0,0-1 0,0 1 0,-1 0-1,1 0 1,-1 0 0,1 1 0,-1-1 0,0 1 0,-1-1-1,1 1 1,-1-1 0,1 1 0,-1 0 0,0 0-1,0 0 1,-1 0 0,1 0 0,-1 0 0,0 0 0,0 0-1,0 0 1,0 0 0,-2 4 0,-2 9 33,0-1 1,-2 1 0,0-1-1,0-1 1,-2 1 0,-10 15-1,-61 84 340,-22 7-443,99-120 61,-15 13-19,17-15 31,-1 0 1,1 1 0,0-1 0,-1 0-1,1 1 1,0-1 0,-1 0-1,1 0 1,-1 0 0,1 1 0,0-1-1,-1 0 1,1 0 0,-1 0 0,1 0-1,-1 0 1,1 0 0,-1 0-1,1 0 1,-1 0 0,1 0 0,0 0-1,-1 0 1,1 0 0,-1 0 0,1 0-1,-1 0 1,1-1 0,0 1-1,-1 0 1,1 0 0,-1 0 0,1-1-1,0 1 1,-1 0 0,0-1 0,-3-20-125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15643,'14'37'1297,"-7"10"-945,-5 0-168,1 8 472,-2 2-224,-1-4-176,2-4-136,-2-15-376,-3-6-208,-2-17 368,0-4-64,-10-17-88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14595,'29'-11'751,"0"1"-1,1 2 0,1 1 1,44-5-1,-56 10-661,-1 1-1,1 1 1,-1 1-1,1 0 1,-1 1-1,1 1 1,-1 1 0,30 10-1,-44-12-83,0 0 0,1 0 0,-1 0 0,0 0 0,0 0 0,-1 1 0,1 0 0,-1 0 0,1 0-1,-1 0 1,0 0 0,0 1 0,4 6 0,-5-8-4,-1 1 0,0 0 0,0-1 0,-1 1 0,1 0 0,0 0 0,-1 0 0,0-1 0,0 1 0,0 0 0,0 0 0,0 0 0,0 0 0,-1 0 0,0-1 0,1 1 0,-1 0 0,0 0 0,0-1 0,0 1 0,-1-1 0,-2 6 0,-31 37 20,-3 4 0,36-45-20,-1 0 0,1 0 0,0 1 1,0-1-1,1 1 0,-1-1 0,1 1 0,0-1 0,0 1 1,0 4-1,1-6-6,0-1 0,0 0 0,1 0 0,-1 1 1,1-1-1,-1 0 0,1 0 0,0 0 0,0 0 0,0 0 1,0 0-1,0 0 0,1 0 0,-1 0 0,1 0 0,-1 0 1,1-1-1,-1 1 0,1-1 0,0 1 0,0-1 0,0 0 1,0 0-1,3 2 0,7 2-57,-1 0 1,1-1 0,17 4-1,-6-2-29,-18-4 59,0 0-1,1 0 1,-1 0-1,0 1 1,0-1-1,0 1 1,-1 0-1,1 1 1,-1-1-1,5 6 1,-7-7 31,-1-1-1,0 1 1,1 0 0,-1 0 0,0 0 0,0 1 0,-1-1-1,1 0 1,0 0 0,-1 0 0,1 1 0,-1-1-1,0 0 1,0 0 0,1 1 0,-2-1 0,1 0-1,0 0 1,0 1 0,-1-1 0,1 0 0,-1 0 0,0 1-1,0-1 1,1 0 0,-1 0 0,-2 3 0,-2 3 92,-1-1 1,1 1 0,-1-1 0,0 0 0,-1-1 0,0 1-1,0-1 1,0-1 0,-1 1 0,0-1 0,0-1 0,0 1-1,0-1 1,-16 4 0,7-2 151,-2-1 1,1 0-1,-1-2 0,1 0 1,-1-1-1,-24-1 0,-3-6 31,45 5-313,-1-1-1,0 1 1,1 0-1,-1-1 1,1 0-1,-1 1 1,0-1-1,1 0 1,-1 0-1,1 1 1,0-1 0,-1 0-1,1-1 1,0 1-1,0 0 1,-1 0-1,1 0 1,0-1-1,0 1 1,0-1-1,1 1 1,-1-1-1,-1-1 1,2 2 44,0 0-1,0-1 1,1 1 0,-1 0 0,0 0-1,0 0 1,1 0 0,-1 0 0,1 0 0,-1 1-1,1-1 1,-1 0 0,1 0 0,0 0 0,-1 0-1,1 1 1,0-1 0,0 0 0,-1 0-1,1 1 1,0-1 0,0 1 0,0-1 0,0 1-1,0-1 1,0 1 0,0 0 0,0-1-1,0 1 1,0 0 0,0 0 0,1-1 0,38-5-74,-6 4-98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15595,'4'-10'726,"-3"5"383,-1 8 72,-3 22 475,3-17-1603,0 0 0,0 0 0,1 1 0,0-1 1,1 0-1,-1 0 0,2-1 0,-1 1 0,1 0 0,6 12 0,-7-17-56,0 0 0,0 0 0,0-1 1,1 1-1,-1 0 0,1-1 0,-1 1 0,1-1 0,0 0 0,0 0 0,0 0 0,0 0 0,0 0 0,0-1 0,0 0 1,1 1-1,-1-1 0,1 0 0,-1-1 0,1 1 0,-1-1 0,1 1 0,-1-1 0,1 0 0,-1 0 0,7-1 0,-1-1-1,0 0-1,0-1 1,0 0-1,-1 0 1,1-1-1,-1 0 1,0 0-1,0-1 0,14-11 1,3-5 3,32-35-1,-17 15 12,-32 37-3,-6 8 1,-5 12 5,2-13-12,-13 44 10,8-29-4,1-1 1,1 1-1,-4 35 0,11-35 13,-3-17-26,1-1-1,-1 0 1,0 1 0,0-1 0,1 0-1,-1 1 1,0-1 0,1 0 0,-1 0-1,0 1 1,1-1 0,-1 0 0,0 0-1,1 0 1,-1 0 0,0 1 0,1-1 0,-1 0-1,1 0 1,-1 0 0,0 0 0,1 0-1,-1 0 1,1 0 0,-1 0 0,1 0-1,1-1-4,0 0 0,1 0-1,-1 0 1,0 0 0,0-1-1,0 1 1,0 0 0,0-1-1,-1 0 1,1 1 0,0-1-1,2-4 1,13-18 351,-1-2 0,-1 0-1,14-33 1,-1-3-153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47 14635,'-58'166'3387,"51"-138"-3097,0 0-1,3 0 1,0 0-1,0 32 0,4-55-259,0 1-1,1-1 1,-1 1-1,1-1 0,0 1 1,1-1-1,3 10 1,-5-14-29,1 0 0,-1 0 0,1 0 0,0 0 1,-1 0-1,1 0 0,0 0 0,0 0 0,0 0 1,-1-1-1,1 1 0,0 0 0,0-1 0,0 1 1,0-1-1,0 1 0,1-1 0,-1 1 0,0-1 1,0 0-1,0 1 0,0-1 0,0 0 0,0 0 1,1 0-1,-1 0 0,0 0 0,0 0 0,0 0 1,0 0-1,1-1 0,-1 1 0,0 0 0,0-1 1,0 1-1,0-1 0,0 1 0,0-1 0,0 1 1,0-1-1,2-1 0,6-4-9,0-1 0,-1 1 0,1-1 0,-1-1 0,-1 0 0,0 0 0,8-11 0,41-67-93,-47 72 83,65-118-159,-59 103 98,-2-2 1,15-45-1,-27 67 63,-6 17 24,-7 18 25,-11 29 55,4 2 1,2 0-1,2 0 0,3 2 0,-5 68 1,16-120-103,0 26-193,0-32 187,1 0 1,0 1 0,1-1-1,-1 0 1,0 1-1,0-1 1,0 0 0,1 0-1,-1 1 1,1-1 0,-1 0-1,1 0 1,-1 0 0,1 0-1,0 0 1,-1 1-1,3 0 1,-3-1-3,0-1 0,0 0 0,0 0 0,1 0 0,-1 0 0,0 0-1,0 0 1,1 1 0,-1-1 0,0 0 0,0 0 0,0 0 0,1 0 0,-1 0 0,0 0 0,0 0 0,1 0-1,-1 0 1,0 0 0,0 0 0,1 0 0,-1 0 0,0 0 0,0 0 0,0 0 0,1 0 0,-1-1 0,0 1 0,0 0-1,0 0 1,1 0 0,-1 0 0,0 0 0,0 0 0,0-1 0,1 1 0,2-11-717,-5-11-453,-1 15 1011,0 1 1,0 0-1,-1 0 1,0 0-1,0 0 1,-1 1-1,1 0 1,-1 0-1,0 0 1,0 0-1,-9-5 1,-10-7 548,-35-17 0,50 29-111,5 3-74,-14-7 376,17 8-491,1 1 0,-1 0 0,0-1 0,1 1 0,-1 0 0,0 0 0,1 0 0,-1-1 0,0 1 0,1 0 0,-1 0 0,0 0 0,1 0 0,-1 0 0,0 0 0,0 0 0,1 1 0,-1-1 0,0 0 0,1 0 0,-2 1 0,2 0 18,1 0-1,0 0 1,-1-1 0,1 1 0,0 0-1,-1 0 1,1 0 0,0-1-1,0 1 1,0-1 0,-1 1 0,1 0-1,0-1 1,2 1 0,7 4-30,0 0 1,1-1 0,0 0-1,-1-1 1,1 0 0,1-1-1,-1 0 1,0-1 0,0 0-1,0-1 1,1 0 0,-1-1-1,0 0 1,16-3 0,-16 1-290,0 0-1,0-1 1,0 0 0,0-1 0,0 0 0,-1 0 0,0-1 0,0-1 0,0 0-1,-1 0 1,0-1 0,-1 0 0,14-15 0,-17 16 14,-2 2 118,1 1 1,-1-1-1,1 1 1,0 0-1,6-5 1,-9 9 113,0-1 0,-1 1 0,1-1 0,0 1 0,0 0 0,-1-1 0,1 1 0,0 0 0,0-1 0,0 1 0,-1 0 0,1 0 0,0 0 0,0 0 0,0 0 0,0 0 0,0 0-1,-1 0 1,1 0 0,0 0 0,0 0 0,0 1 0,0-1 0,-1 0 0,1 1 0,0-1 0,0 0 0,-1 1 0,1-1 0,0 1 0,0-1 0,-1 1 0,1 0 0,-1-1 0,1 1 0,-1 0 0,1-1 0,-1 1 0,1 0 0,-1-1 0,1 1 0,-1 1 0,9 16 386,-2 1 0,0-1 0,-1 1 0,6 36 0,1-1 52,-12-47-454,1 0 0,1 0 0,-1-1 0,1 1-1,4 6 1,-6-12 36,-1 0 0,1 0 0,-1-1 0,1 1-1,0 0 1,-1 0 0,1-1 0,0 1 0,0 0-1,-1-1 1,1 1 0,0-1 0,0 1 0,0-1-1,0 1 1,0-1 0,0 0 0,0 1 0,0-1-1,0 0 1,0 0 0,0 0 0,0 0 0,0 1-1,0-1 1,0-1 0,0 1 0,0 0 0,0 0-1,0 0 1,0-1 0,0 1 0,-1 0 0,1-1-1,0 1 1,0-1 0,0 1 0,0-1-1,0 1 1,-1-1 0,1 0 0,0 1 0,0-1-1,0-1 1,11-10 150,-1-4 74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3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1027 14299,'3'5'217,"0"1"-7,0-1-1,1 1 1,0-1 0,6 6 0,-9-9-173,0-1 1,1 0-1,-1 0 1,0 0-1,1 0 1,-1 0-1,1 0 1,-1-1-1,1 1 1,0 0-1,-1-1 1,1 1-1,0-1 1,-1 0-1,1 1 1,0-1-1,-1 0 1,1 0-1,0 0 1,0 0 0,-1 0-1,4-1 1,1-2 92,0 1 0,0-1 1,-1 0-1,1-1 0,-1 1 1,1-1-1,-1 0 0,0-1 1,-1 1-1,1-1 1,6-8-1,5-9 247,20-33 1,-21 30-315,-2 0 1,-1-1 0,-1 0 0,-1 0-1,-1-2 1,-2 1 0,-1-1 0,-1 0-1,2-30 1,-9 40-171,2 18 104,-1 0 0,1 0 0,0-1 0,0 1 0,0 0 0,0 0 0,-1 0 0,1 0-1,0 0 1,0 0 0,0 0 0,0 0 0,-1 0 0,1 0 0,0 0 0,0 0 0,0 0 0,-1 0 0,1 0 0,0 0 0,0 0 0,0 0 0,0 0 0,-1 0-1,1 0 1,0 0 0,0 0 0,0 1 0,0-1 0,0 0 0,-1 0 0,1 0 0,0 0 0,0 0 0,0 0 0,0 1 0,0-1 0,0 0 0,0 0 0,-1 0-1,1 0 1,0 1 0,0-1 0,0 0 0,-2 4-21,0-1-1,0 1 1,0 0-1,0 0 1,1 0 0,-2 5-1,-3 21-5,0 1-1,-1 52 1,6-69 47,1 1 1,1 0-1,1 0 0,0 0 1,0-1-1,2 1 1,8 24-1,-11-37-10,0 0 0,0 0 0,0 0 0,0 0-1,0 0 1,0 0 0,1 0 0,-1 0 0,1-1 0,-1 1 0,1 0-1,-1-1 1,1 0 0,0 1 0,0-1 0,3 2 0,-4-3-1,0 0 0,1 1 0,-1-1 0,1 0 0,-1 0 0,1 0 0,-1 0 0,1 0 0,-1 0 0,1 0 0,-1 0 0,1-1 0,-1 1 0,0-1 0,1 1 0,-1-1 0,1 1 0,1-3 0,2 0 10,0-1 0,-1 0-1,1 0 1,-1 0-1,0 0 1,0-1-1,-1 0 1,1 0 0,-1 0-1,3-7 1,3-11 37,0 1 1,-2-1-1,-1 0 0,-1 0 1,0-1-1,-2 0 0,-1 0 1,-2-39-1,0 57-54,1 4-2,-1 0-1,0 1 1,0-1 0,0 0-1,-1 1 1,1-1 0,0 1-1,-1-1 1,1 0-1,-1 1 1,1-1 0,-1 1-1,-1-4 1,2 5 1,0 0 1,0 0-1,0 0 1,0 0-1,-1 0 1,1 0-1,0 0 1,0 0-1,0 0 1,0 0-1,0 0 1,0 0-1,0 0 1,0 0-1,0 0 1,-1-1-1,1 1 1,0 0-1,0 0 0,0 0 1,0 0-1,0 0 1,0 0-1,0 0 1,0 0-1,-1 1 1,1-1-1,0 0 1,0 0-1,0 0 1,0 0-1,0 0 1,0 0-1,0 0 1,0 0-1,-1 0 1,1 0-1,0 0 1,0 0-1,0 0 1,0 0-1,0 0 0,0 1 1,0-1-1,0 0 1,0 0-1,0 0 1,0 0-1,0 0 1,0 0-1,0 0 1,0 0-1,-4 10-36,1 11 12,1 7 36,1 30 1,1-49 6,1 0 1,0 0 0,1 0-1,0 0 1,0 0 0,1-1 0,6 14-1,-8-20-11,0 0-1,0-1 0,0 1 1,0 0-1,1 0 0,-1 0 1,0-1-1,1 1 0,0-1 1,-1 1-1,1-1 0,0 1 1,0-1-1,0 0 0,-1 0 1,1 0-1,0 0 0,1 0 1,-1-1-1,3 2 0,-1-2-1,-1 0-1,1 0 1,-1 0 0,1-1-1,0 1 1,-1-1-1,1 0 1,-1 0 0,0 0-1,1 0 1,4-3-1,5-3 1,-1 0-1,0-2 0,0 1 0,-1-1 1,12-13-1,5-9 19,-1-1 1,-1-2-1,21-37 1,5-6 179,-51 75-193,0 0 0,0 0 0,0 1 0,1-1 1,-1 0-1,0 1 0,1 0 0,0-1 0,-1 1 0,1 0 0,0-1 0,-1 1 1,1 0-1,0 0 0,0 1 0,0-1 0,0 0 0,0 1 0,0-1 0,0 1 0,0-1 1,3 1-1,-3 1-6,0-1 0,0 1 1,0 0-1,0 0 1,0 0-1,0 0 1,0 0-1,0 0 0,-1 1 1,1-1-1,0 1 1,-1-1-1,1 1 0,-1 0 1,1-1-1,-1 1 1,0 0-1,0 0 1,0 0-1,1 3 0,2 2-6,-1 0-1,-1 0 1,1 0 0,-1 1-1,-1-1 1,1 1-1,-1-1 1,0 10-1,-1 6 26,-5 31 0,0 12 149,5-65-153,0 1 0,0-1 0,0 0 0,0 1 0,1-1-1,-1 0 1,0 0 0,0 1 0,1-1 0,-1 0 0,1 0-1,-1 1 1,1-1 0,-1 0 0,1 0 0,0 0 0,0 0-1,1 1 1,-2-1-6,0-1-1,0 0 1,1 0-1,-1 0 0,0 0 1,0 0-1,1 0 0,-1 0 1,0 0-1,1 0 1,-1 0-1,0 0 0,0 0 1,1 0-1,-1 0 1,0 0-1,0 0 0,1 0 1,-1 0-1,0 0 1,1 0-1,-1 0 0,0-1 1,0 1-1,0 0 1,1 0-1,-1 0 0,0 0 1,1-1-1,7-14 271,-5 3-138,0 0-1,0 0 0,-1 0 0,-1 0 0,0 0 1,-1 0-1,0-1 0,-1 1 0,-3-16 1,0 8-81,0 0 1,-2 0 0,-1 1 0,-15-34-1,22 52-73,-1 1 0,1-1 0,0 0 0,0 0-1,0 0 1,0 0 0,0 0 0,1 0 0,-1 0-1,0 0 1,0 0 0,0 0 0,1 0 0,-1 1 0,1-1-1,-1 0 1,1 0 0,-1 0 0,1 1 0,-1-1-1,1 0 1,-1 1 0,1-1 0,0 0 0,0 1-1,-1-1 1,1 1 0,0-1 0,0 1 0,-1-1 0,3 0-1,36-18-93,-27 13 70,11-5-14,41-19-49,-59 28 77,1 1-1,-1-1 1,0 1-1,0 0 1,1 0-1,-1 1 1,1-1-1,-1 1 1,0 0-1,8 2 1,-10-1 1,0 0 0,0 0 0,0 0 0,0 1 0,0 0 0,-1-1 0,1 1 0,0 0 0,-1 0 0,0 0 1,1 1-1,-1-1 0,0 1 0,0-1 0,0 1 0,-1 0 0,1-1 0,0 1 0,1 6 0,3 6-38,-1 1 0,6 27 0,-5-21 17,-3-6 28,-2-8 8,1-1-1,0 0 1,0 1-1,1-1 1,5 10 0,-8-16 5,1 0 0,0 0 0,0 0 1,-1 0-1,1 0 0,0 0 1,0 0-1,0 0 0,0 0 1,0 0-1,1-1 0,-1 1 0,0 0 1,0-1-1,0 1 0,1-1 1,-1 1-1,0-1 0,0 0 0,1 1 1,-1-1-1,0 0 0,1 0 1,-1 0-1,0 0 0,1 0 1,-1 0-1,0 0 0,1-1 0,-1 1 1,0 0-1,1-1 0,-1 1 1,0-1-1,0 0 0,0 1 0,2-2 1,4-2 15,0-1-1,-1 0 1,1 0 0,-1 0 0,0-1 0,0 0 0,-1 0 0,1-1-1,-1 1 1,-1-1 0,1 0 0,5-15 0,-4 8 10,0 0 0,-1-1 0,0 0 0,-1 0 0,-1 0 0,1-16 0,-3 13-68,-1 1 1,-1 0-1,-1-1 1,0 1 0,-1 0-1,-1 0 1,0 0-1,-10-23 1,15 37-225,6 6 156,9 8 45,-15-10 40,7 5 23,0-1-1,0 0 1,0 0 0,0-1-1,1 0 1,0 0-1,0-1 1,0 0 0,0-1-1,0 0 1,0 0-1,1-1 1,-1 0-1,0-1 1,1 0 0,-1-1-1,1 1 1,-1-2-1,0 1 1,1-1-1,-1-1 1,0 0 0,0 0-1,-1-1 1,1 0-1,-1 0 1,0-1 0,0 0-1,0-1 1,7-6-1,-4 2 61,0-1-1,-1 0 1,0 0 0,-1-1-1,0-1 1,-1 1-1,0-1 1,-1-1 0,-1 0-1,0 1 1,-1-2-1,0 1 1,-1-1 0,-1 1-1,3-21 1,-6 33-51,0 1-1,0-1 1,0 0 0,0 1-1,0-1 1,0 1 0,0-1 0,0 0-1,-1 1 1,1-1 0,-1 1 0,1-1-1,-1 1 1,1-1 0,-1 1-1,0 0 1,-1-3 0,1 4-8,0-1 0,1 1 1,-1-1-1,0 1 0,0 0 0,1 0 1,-1-1-1,0 1 0,0 0 0,0 0 0,1 0 1,-1 0-1,0 0 0,0 0 0,0 0 1,1 0-1,-1 0 0,0 0 0,0 0 1,0 0-1,1 1 0,-1-1 0,-1 1 0,-3 1-10,1 0 0,-1 1-1,1 0 1,0 0-1,0 0 1,0 0-1,1 1 1,-1-1-1,-3 6 1,-2 5 8,1 0-1,0 0 1,1 1 0,1 0 0,0 0 0,1 1 0,0 0-1,2 0 1,0 0 0,0 0 0,2 0 0,0 1 0,1-1-1,0 1 1,1-1 0,1 0 0,1 0 0,5 17-1,-6-26-22,0-1 0,1 0-1,0 0 1,0 0-1,1 0 1,0 0 0,0-1-1,0 0 1,0 1-1,1-2 1,0 1 0,0 0-1,0-1 1,1 0-1,0 0 1,-1-1-1,1 0 1,0 0 0,1 0-1,-1 0 1,10 1-1,-8-2-28,1 0 0,-1-1 1,1 0-1,0-1 0,-1 0 0,1 0 0,0-1 0,0 0 0,-1-1 0,1 0 0,-1 0 0,0-1 0,1 0 0,-1 0 0,0-1 0,9-6 0,38-28-233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14467,'-14'13'1152,"5"-2"-1176,5-5 1057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31 15179,'5'-24'1443,"-8"18"-729,-9 12 11,6 0-612,1 0 0,-1 1-1,1 0 1,1 0 0,-1 0 0,1 0-1,-4 11 1,-18 57-121,23-67-22,1 1 1,0 0 0,0-1 0,1 1 0,0 0-1,1 14 1,1-20 12,-1 0-1,0 0 1,1 0-1,0 0 1,0 0-1,0 0 1,0-1 0,0 1-1,1 0 1,-1-1-1,1 1 1,-1-1 0,1 1-1,0-1 1,0 0-1,0 0 1,0 0-1,1 0 1,-1 0 0,0 0-1,1-1 1,-1 1-1,4 1 1,34 14-156,-29-14 150,1 2 0,-2-1 0,1 2 0,-1-1 1,0 1-1,0 1 0,0 0 0,-1 0 0,16 17 1,-17-13 11,-1-1 1,-1 1-1,0 0 1,0 1-1,-1-1 1,0 1-1,-1 0 1,-1 1-1,0-1 1,0 1-1,-2-1 1,1 1 0,-1 0-1,-2 25 1,0-26 30,-1 0 1,0 0-1,0 0 1,-1 0-1,-1 0 1,0 0 0,0-1-1,-2 0 1,1 0-1,-1 0 1,-1-1-1,1 0 1,-2 0-1,0 0 1,-13 12 0,19-20-3,-1 1 0,1-1 1,-1 0-1,0 0 1,0-1-1,0 1 0,1 0 1,-2-1-1,1 0 1,0 0-1,0 0 1,0 0-1,0 0 0,-1-1 1,1 1-1,0-1 1,-1 0-1,1 0 1,0 0-1,-1 0 0,1-1 1,0 1-1,-1-1 1,1 0-1,-6-2 0,5 0-4,0 1-1,0-1 0,0 0 0,0 0 1,0 0-1,1-1 0,-1 1 0,1-1 1,0 0-1,0 1 0,0-2 0,1 1 1,-1 0-1,1 0 0,0-1 1,0 1-1,-1-6 0,0 0-27,1-1 1,0 1-1,0-1 1,1 1-1,0-1 0,1 0 1,1 1-1,-1-1 1,2 0-1,3-15 0,-1 12-21,0 1 0,1 0-1,1 0 1,0 1 0,1-1-1,0 1 1,12-14 0,0 4-118,2 0-1,0 1 1,1 1 0,1 1 0,1 1 0,51-29 0,-34 24-205,60-45 0,-101 69 380,0-1 1,0 0 0,0 0 0,1 1 0,-1-1 0,0 0-1,0 0 1,0 1 0,0-1 0,0 0 0,1 1 0,-1-1-1,0 0 1,0 1 0,0-1 0,0 0 0,0 0 0,0 1-1,0-1 1,0 0 0,0 1 0,0-1 0,0 0 0,0 1-1,0-1 1,-1 0 0,1 1 0,0-1 0,0 0-1,0 0 1,-1 1 0,-2 15 189,-50 118 383,53-134-606,0 0 0,0 0 0,0 1 0,0-1-1,0 0 1,0 0 0,0 0 0,0 0 0,0 1-1,0-1 1,0 0 0,0 0 0,0 0 0,0 0 0,1 1-1,-1-1 1,0 0 0,0 0 0,0 0 0,0 0 0,0 0-1,0 0 1,1 1 0,-1-1 0,0 0 0,0 0 0,0 0-1,0 0 1,1 0 0,-1 0 0,0 0 0,0 0 0,0 0-1,0 0 1,1 0 0,-1 0 0,0 0 0,0 0 0,0 0-1,1 0 1,-1 0 0,0 0 0,0 0 0,0 0-1,0 0 1,1 0 0,-1 0 0,0 0 0,0-1 0,0 1-1,0 0 1,0 0 0,1 0 0,-1 0 0,0 0 0,0 0-1,0 0 1,0-1 0,0 1 0,0 0 0,1 0 0,10-7-81,6-3-65,3-5-43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14419,'1'5'225,"-1"4"42,1 0 0,1 0 0,5 16 0,-7-23-237,1 0-1,0 0 1,0 0-1,0 0 1,0 0-1,1 0 1,-1 0-1,1 0 1,-1 0-1,1-1 1,-1 1-1,1-1 1,0 1-1,0-1 1,0 1-1,0-1 1,0 0-1,0 0 1,0 0-1,4 1 0,0-1-24,1 0 0,0-1 0,0 0 0,0 0 0,-1 0-1,1-1 1,0 0 0,0 0 0,-1 0 0,1-1-1,0 0 1,-1-1 0,0 0 0,10-4 0,-5 1-5,-1-1 1,1 0-1,-1 0 1,0-1-1,0 0 1,-1-1-1,9-11 1,-15 16 2,0 0 0,1-1 0,-2 1 0,1-1 0,-1 0 1,1 0-1,-1 0 0,-1 0 0,1-1 0,-1 1 1,1-7-1,-2 10 1,1 0-1,-1 0 1,-1 0 0,1 0 0,0 0-1,0 0 1,-1 0 0,1 0 0,-1 0-1,0 0 1,1 0 0,-1 1 0,0-1 0,0 0-1,0 0 1,0 1 0,-1-1 0,1 1-1,0-1 1,-1 1 0,1-1 0,-1 1-1,1 0 1,-1 0 0,0-1 0,1 1 0,-1 1-1,0-1 1,0 0 0,0 0 0,0 1-1,-3-2 1,1 2 5,1-1 1,-1 1-1,0 0 0,1 0 1,-1 0-1,0 0 0,1 0 0,-1 1 1,0 0-1,1 0 0,-1 0 1,1 0-1,-1 0 0,1 1 0,0-1 1,0 1-1,0 0 0,-1 0 1,2 0-1,-1 1 0,0-1 0,0 1 1,1-1-1,-1 1 0,-1 3 1,-3 3 28,0 1 0,1-1 0,1 1 1,-1 0-1,1 0 0,-6 21 1,8-22-12,0 0 1,1 1-1,0-1 1,0 1 0,1-1-1,1 1 1,0-1-1,0 1 1,0 0 0,1-1-1,1 1 1,2 10-1,-3-19-33,-1 1 0,0-1 0,1 0-1,-1 0 1,1 1 0,0-1 0,-1 0-1,1 0 1,0 0 0,0 0 0,0 0-1,0 0 1,0 0 0,0 0 0,0 0-1,0 0 1,0-1 0,0 1 0,0 0-1,0-1 1,1 1 0,-1-1 0,0 1-1,0-1 1,1 0 0,-1 1-1,0-1 1,1 0 0,-1 0 0,0 0-1,1 0 1,-1 0 0,0 0 0,1 0-1,-1-1 1,0 1 0,1 0 0,-1-1-1,0 1 1,0-1 0,1 1 0,-1-1-1,0 0 1,0 0 0,0 1 0,0-1-1,0 0 1,0 0 0,0 0 0,0 0-1,0 0 1,-1 0 0,1 0 0,1-3-1,13-19-91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16043,'-11'17'1305,"2"3"-1097,10-2-128,14 3 552,15-4-744,7-2-280,15-4 344,4-7-88,5-4-24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11690,'-15'55'1583,"6"-23"-248,-8 50 1,15-73-1194,2 0-1,-1 1 1,1-1-1,0 0 1,1 1-1,0-1 1,1 0-1,0 0 1,0 0 0,4 9-1,1-4-40,0-1 1,17 23-1,-16-24-96,0 0-1,-1 0 1,9 20 0,-7-8-5,-2 0 1,0 0-1,5 40 0,-11-52 12,0 0 0,0 0 0,-1 0 0,-1 0 0,0 0 0,0-1 0,-1 1 0,-1 0 0,-6 19 0,8-29 8,0 1 0,0 0 1,-1-1-1,1 1 0,-1-1 0,1 0 0,-1 1 0,0-1 0,0 0 0,0 0 0,0 0 1,0 0-1,-1-1 0,1 1 0,0-1 0,-1 1 0,-2 0 0,2-1 0,1-1-1,0 1 0,0-1 1,0 0-1,-1 0 1,1 0-1,0 0 0,0 0 1,0-1-1,0 1 1,-1 0-1,1-1 0,0 0 1,0 0-1,0 1 1,0-1-1,0 0 0,0-1 1,0 1-1,1 0 1,-1-1-1,-3-2 0,-2-3 36,-1-1-1,1-1 1,1 1-1,-1-1 1,2-1-1,-1 1 1,1-1-1,0 0 1,1 0-1,-3-11 1,1-1 8,0 0 1,2 0-1,-4-41 1,7 52-66,1 0 1,0 1-1,1-1 0,0 0 1,0 1-1,1-1 0,1 1 1,0-1-1,7-16 0,-8 23-49,0 0-1,1 0 1,-1 0 0,1 0-1,0 1 1,0-1-1,0 1 1,1 0 0,-1-1-1,1 2 1,0-1-1,0 0 1,0 1 0,0 0-1,0-1 1,0 2-1,1-1 1,-1 0 0,1 1-1,-1 0 1,1 0-1,-1 0 1,1 1 0,6 0-1,14-1-160,-2 0-77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11482,'7'1'1361,"0"5"-897,-4 13-208,-2 6 1296,1 13-1120,0 5-128,1 7-184,-1 0-72,-1-1-216,1-4-80,-2-13 200,-3-8-40,-3-12-24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14123,'1'-4'104,"0"0"-1,0 0 1,0 1-1,0-1 1,0 1-1,1-1 1,-1 1 0,1-1-1,0 1 1,0 0-1,1 0 1,-1 0-1,1 0 1,-1 0 0,1 0-1,0 1 1,0-1-1,0 1 1,0 0-1,0 0 1,1 0 0,-1 0-1,1 1 1,-1 0-1,1-1 1,-1 1 0,7-1-1,9-2 179,1 1 1,0 1-1,0 1 1,21 1-1,-27 0-138,1 0-66,-1 0 1,1 1-1,0 0 1,-1 2-1,0-1 1,1 2-1,17 6 1,-31-10-78,0 0 1,0 0-1,-1 1 1,1-1-1,0 0 1,-1 0-1,1 1 1,0-1-1,-1 0 1,1 1-1,-1-1 1,1 1-1,0-1 1,-1 1-1,1-1 1,-1 1-1,1-1 1,-1 1-1,0 0 1,1-1-1,-1 1 1,1 0-1,-1-1 1,0 1-1,0 0 1,1-1-1,-1 1 1,0 0-1,0 0 1,0-1-1,0 1 1,0 0-1,0-1 1,0 1-1,0 0 1,0 0-1,0-1 1,0 1-1,-1 0 1,1 0-1,0-1 1,0 1-1,-1 0 1,0 0-1,1 0 0,0 1 0,-1-1 0,1 0 0,0 0 1,0 0-1,-1 0 0,1 1 0,0-1 0,0 0 0,0 0 0,1 0 1,-1 0-1,0 1 0,0-1 0,1 2 0,30 57-293,-21-43 118,-1 0 0,0 1 0,-2 0-1,0 0 1,-1 1 0,-1 0 0,4 23-1,-8-30 196,-1-1 0,0 0-1,-1 0 1,0 0-1,0 0 1,-2 0-1,1 0 1,-1 0-1,-1-1 1,0 1-1,0-1 1,-1 0 0,-1 0-1,1-1 1,-1 1-1,-1-1 1,-13 14-1,14-17 101,0 0-1,0-1 0,-1 0 0,1 0 1,-1-1-1,0 0 0,0 0 0,-1 0 1,1-1-1,-1 0 0,1-1 1,-1 1-1,0-2 0,0 1 0,0-1 1,0 0-1,0-1 0,-1 0 1,1 0-1,0-1 0,0 0 0,0 0 1,0-1-1,-15-4 0,18 4-82,-1 0 0,1 0 1,-1 0-1,1-1 0,0 0 0,0 0 0,0 0 0,0 0 0,1-1 1,-1 0-1,1 0 0,0 0 0,0 0 0,-3-6 0,6 9-68,1 1-1,0-1 0,-1 1 1,1-1-1,0 1 0,0-1 1,-1 1-1,1-1 0,0 1 1,0-1-1,0 1 0,0-1 1,0 1-1,0-1 0,0 0 1,0 1-1,0-1 0,0 1 0,0-1 1,0 1-1,0-1 0,0 0 1,0 1-1,1-1 0,-1 1 1,0-1-1,0 1 0,1-1 1,-1 1-1,0-1 0,1 1 1,-1 0-1,0-1 0,1 1 1,-1-1-1,1 1 0,-1 0 1,1-1-1,0 0 0,1 1-41,-1-1 0,1 1-1,-1 0 1,1-1 0,0 1 0,-1 0-1,1 0 1,0 0 0,-1 0-1,1 0 1,0 1 0,-1-1-1,3 1 1,9 4-376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11378,'2'0'1352,"0"6"-888,1 12 58,-10 177 2309,-1-37-2787,8-123 0,2-1-1,9 52 1,-11-82-51,1-1 1,-1 0-1,1 0 0,0 1 0,0-1 1,1 0-1,-1 0 0,0 0 0,1 0 0,0 0 1,0-1-1,0 1 0,3 3 0,-3-5-2,0 0 0,0 0 0,-1 0-1,1 0 1,0 0 0,0-1 0,0 1 0,0-1-1,0 0 1,0 1 0,0-1 0,0 0-1,0 0 1,0 0 0,0 0 0,0-1 0,0 1-1,0 0 1,0-1 0,-1 1 0,1-1 0,0 0-1,3-2 1,20-10-50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16660,'-11'5'98,"0"0"0,0 0 1,0 1-1,0 1 0,1 0 1,0 0-1,1 1 0,0 0 0,0 0 1,1 1-1,0 1 0,0-1 1,1 1-1,0 0 0,1 1 1,0 0-1,1 0 0,0 0 1,0 1-1,2-1 0,-5 23 1,7-31-118,0-1-1,1 1 1,0 0 0,0 0 0,0 0 0,0-1 0,0 1 0,1 0 0,-1 0 0,1-1 0,-1 1-1,1 0 1,0-1 0,0 1 0,1 0 0,-1-1 0,3 4 0,-3-4 4,1-1-1,-1 0 1,1 0 0,-1 0 0,1 0 0,-1 0 0,1 0 0,0-1-1,0 1 1,-1-1 0,1 1 0,0-1 0,0 1 0,0-1-1,0 0 1,-1 0 0,1 0 0,0 0 0,0 0 0,0 0 0,0-1-1,0 1 1,-1-1 0,1 1 0,0-1 0,0 0 0,2-1 0,7-3-41,0-1 1,0 0-1,-1 0 1,0-1 0,0-1-1,16-15 1,51-62 74,-38 40 163,-37 43-160,0-1 0,1 1 1,-1 0-1,0 0 0,1 0 0,0 0 0,-1 0 1,1 0-1,4-1 0,-6 3-15,-1 0-1,0 0 1,1 0 0,-1-1-1,1 1 1,-1 0 0,1 0-1,-1 0 1,1 0-1,-1 1 1,0-1 0,1 0-1,-1 0 1,1 0 0,-1 0-1,1 0 1,-1 0-1,0 1 1,1-1 0,-1 0-1,1 0 1,-1 1 0,0-1-1,1 0 1,-1 1-1,1 0 6,0 1 0,0-1 0,-1 0 0,1 1-1,-1-1 1,1 1 0,-1-1 0,1 1 0,-1-1-1,0 1 1,0 1 0,1 54 148,-2-43-100,1 0 0,0 0 0,1 0 0,3 16 0,-4-29-49,0-1 1,1 1-1,-1 0 0,0-1 0,0 1 1,0 0-1,0-1 0,0 1 0,1 0 1,-1-1-1,0 1 0,0-1 0,1 1 1,-1 0-1,1-1 0,-1 1 0,0-1 1,1 1-1,-1-1 0,1 1 0,-1-1 1,1 0-1,0 1 0,-1-1 0,1 0 1,-1 1-1,1-1 0,0 0 0,-1 0 1,1 1-1,-1-1 0,1 0 0,0 0 1,-1 0-1,1 0 0,0 0 0,-1 0 1,1 0-1,0 0 0,-1 0 0,1 0 1,0 0-1,-1 0 0,1-1 0,0 1 1,-1 0-1,1 0 0,0-1 0,4-2 76,0-1 0,0 1 0,-1-1 1,8-7-1,-8 7-62,10-10 111,60-55 429,-64 61-507,-1 1 0,1 0 0,1 0 1,0 1-1,21-9 0,-30 14-58,0 0 1,0 1-1,0-1 1,0 0-1,0 1 1,0-1-1,0 1 1,0 0-1,0-1 0,0 1 1,0 0-1,1 0 1,-1 1-1,0-1 1,0 0-1,0 1 1,0-1-1,0 1 1,0 0-1,0-1 1,0 1-1,0 0 1,-1 0-1,1 0 1,0 1-1,0-1 0,-1 0 1,1 1-1,-1-1 1,1 1-1,-1-1 1,0 1-1,1 0 1,-1 0-1,0-1 1,0 1-1,1 3 1,1 7-6,0-1 0,0 0 0,-1 1 0,-1-1 0,1 20 0,-1-9 1,5 0 10,-6-21-5,0-1-1,1 1 1,-1-1 0,1 1 0,-1-1 0,0 1 0,1-1 0,-1 0-1,1 1 1,-1-1 0,1 0 0,-1 1 0,1-1 0,0 0 0,-1 0 0,1 0-1,-1 1 1,1-1 0,-1 0 0,1 0 0,0 0 0,-1 0 0,1 0-1,-1 0 1,1 0 0,0 0 0,-1 0 0,1 0 0,-1-1 0,1 1-1,0 0 1,-1 0 0,1 0 0,-1-1 0,1 1 0,-1 0 0,1-1 0,-1 1-1,1 0 1,0-1 0,12-9 13,0-1 0,-1 0 0,0 0 1,17-22-1,5-5 3,-23 26-24,3-2-52,24-21 1,-36 33 50,1-1-1,0 1 1,0 0 0,0 0-1,1 0 1,-1 1 0,0-1-1,1 1 1,-1 0 0,1 0-1,-1 0 1,1 0 0,0 0-1,-1 1 1,6 0 0,-7 0-2,0 1 1,0 0 0,-1-1 0,1 1-1,0 0 1,-1 0 0,1 0-1,-1 0 1,1 1 0,-1-1-1,1 0 1,-1 0 0,0 1-1,0-1 1,1 1 0,-1 0 0,0-1-1,0 1 1,-1 0 0,1-1-1,0 1 1,-1 0 0,2 3-1,1 6-43,-1 0 0,2 19-1,-3-24 36,0 17-24,2 17 12,-3-37 34,0-1 0,1 0 0,-1 0 0,1 1-1,0-1 1,-1 0 0,1 0 0,0 1 0,0-1 0,0 0 0,3 3 0,-4-5 0,1 0 1,-1 0-1,1 1 0,-1-1 0,1 0 1,-1 0-1,1 0 0,-1 0 0,1 0 1,-1 0-1,1 0 0,-1 0 0,1 0 1,0 0-1,-1 0 0,1 0 0,-1 0 1,1 0-1,-1 0 0,1 0 0,-1-1 1,1 1-1,-1 0 0,1 0 0,-1-1 1,1 1-1,-1 0 0,1-1 0,15-11 76,-13 9-55,5-4 11,1 0 1,-1 1-1,1 1 1,15-8-1,-23 12-45,0 1 0,0-1 0,0 1 0,0 0 0,1-1 0,-1 1 0,0 0 0,0 0-1,1 0 1,-1 0 0,0 0 0,0 0 0,1 0 0,-1 0 0,0 0 0,0 1 0,1-1 0,-1 0 0,2 2 0,-2-1-28,0 0 1,0 0 0,0 1 0,0-1 0,0 0 0,0 1-1,-1-1 1,1 0 0,0 1 0,-1-1 0,1 1 0,-1 0-1,0-1 1,1 1 0,-1-1 0,0 1 0,0-1 0,0 1 0,0 0-1,-1 2 1,1 0-35,0-3 50,0 1 1,0-1-1,0 1 1,0-1 0,0 0-1,0 1 1,0-1-1,-1 0 1,1 1-1,-1-1 1,1 0 0,-1 0-1,0 2 1,-2-3-211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9402,'1'-1'334,"1"0"-1,1 0 1,-1 1 0,0-1-1,0 0 1,0 1 0,0-1-1,0 1 1,1 0-1,3 0 1,-5 0-231,1 1 0,0-1 0,-1 1 0,1 0 0,0 0 0,-1-1 0,1 1 0,-1 0 0,1 0 0,-1 0 0,0 1 0,0-1-1,1 0 1,-1 0 0,0 1 0,0-1 0,0 1 0,0-1 0,0 1 0,-1-1 0,1 1 0,0 0 0,-1-1 0,1 1 0,-1 0 0,1-1 0,-1 1 0,0 0 0,0 0 0,0 2 0,0 7 150,0 0 1,-1-1 0,-4 20 0,3-24-161,-2 17 108,-1-2-98,2-1 0,0 0 0,0 24 0,3-42-102,0-1 0,0 0 0,0 1 0,1-1 0,-1 0 0,0 1 0,0-1 0,1 0-1,-1 1 1,1-1 0,-1 0 0,1 0 0,0 1 0,-1-1 0,1 0 0,0 0 0,0 0 0,0 0 0,0 0 0,0 0 0,0 0-1,0 0 1,0-1 0,0 1 0,0 0 0,1-1 0,-1 1 0,0-1 0,0 1 0,2 0 0,4 0-2,0 0 1,-1-1-1,1 1 1,-1-1-1,10-1 1,20 1-10,-32 1 10,-1 0-1,0 0 0,0 1 1,1-1-1,-1 0 1,0 1-1,0 0 1,0 0-1,-1 0 0,1 0 1,0 0-1,-1 1 1,1-1-1,-1 1 0,4 4 1,-3-1-2,0-1 0,0 1 0,-1 0 0,0 0 0,0 0 0,0 0 1,0 0-1,0 7 0,-1 3 12,0-1 1,0 1-1,-2-1 1,0 0-1,-1 1 0,-5 20 1,5-29 50,0 0 0,0 1 0,-1-1 0,0 0 0,-1 0 0,1-1 0,-1 1 0,0-1 0,-8 9 0,10-12-17,0-2-1,0 1 0,0 0 0,0 0 0,-1-1 0,1 1 0,-1-1 1,1 1-1,-1-1 0,1 0 0,-1 0 0,1-1 0,-1 1 0,0 0 1,0-1-1,1 1 0,-1-1 0,0 0 0,0 0 0,0 0 0,1-1 1,-1 1-1,0 0 0,0-1 0,1 0 0,-1 0 0,0 0 0,-3-2 1,-1 0 37,0-1-1,0 0 1,0-1 0,1 0 0,0 0 0,-11-11 0,13 12-159,1 1-1,0-1 0,0-1 1,0 1-1,1 0 1,-1 0-1,1-1 1,0 0-1,0 1 1,1-1-1,-1 0 0,0-5 1,2 9 48,0-1 0,0 1 0,0 0 0,0-1 0,0 1 0,0 0 0,0-1 0,0 1 1,1 0-1,-1 0 0,1-1 0,-1 1 0,0 0 0,1 0 0,0 0 0,-1-1 0,1 1 0,0 0 0,0 0 0,0 0 1,-1 0-1,1 0 0,0 0 0,0 1 0,0-1 0,0 0 0,1 0 0,-1 1 0,0-1 0,2 0 0,1-1-34,1 1 0,-1 0 0,1 0-1,0 0 1,-1 1 0,1 0-1,6 0 1,26 2-337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13 10354,'3'-7'370,"-1"1"631,-6 19-299,-46 154 1587,-97 269-1244,42-199-819,-169 276 1,142-272-1252,117-213 846,4-11-52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4 155 12755,'5'-6'392,"-1"-1"-1,1 0 1,-1-1 0,-1 1 0,1-1 0,-1 0 0,0 0-1,-1 0 1,0 0 0,0 0 0,-1 0 0,0 0 0,0-1-1,-1 1 1,-1-9 0,1 15-363,0 1 0,0 0 0,0-1 0,0 1 0,0 0 0,0 0 0,-1-1 0,1 1-1,0 0 1,-1 0 0,1-1 0,-1 1 0,-1-2 0,2 3-21,0 0-1,-1-1 1,1 1 0,0 0-1,-1 0 1,1 0 0,0 0-1,-1 0 1,1 0 0,0 0-1,0 0 1,-1 0 0,1 0-1,0 0 1,-1 0 0,1 0-1,0 0 1,-1 0-1,1 0 1,0 0 0,-1 0-1,1 0 1,0 1 0,0-1-1,-1 0 1,1 0 0,0 0-1,0 0 1,-1 1 0,1-1-1,0 0 1,0 0 0,-1 1-1,-1 2 19,-1 0 0,1 0 0,0 0 0,0 0 0,0 1 1,0-1-1,-1 7 0,0-3-8,1 0 1,1 1-1,-1 0 1,1-1-1,1 1 1,-1 10-1,1-16-17,0 0 0,0 0 0,0 0 0,1 0 0,-1 0 1,0 0-1,1 0 0,0-1 0,-1 1 0,1 0 0,0 0 0,0-1 0,0 1 0,0 0 0,0-1 0,0 1 0,0-1 1,0 1-1,1-1 0,-1 0 0,1 1 0,-1-1 0,1 0 0,-1 0 0,1 0 0,0 0 0,-1 0 0,1-1 0,0 1 0,0 0 1,2 0-1,4-1 0,-1 1 1,1-2 0,-1 1 0,1-1 0,-1 0 0,0 0-1,0-1 1,11-3 0,60-27-10,-51 19-4,23-10-75,-27 11-37,1 2-1,-1 0 1,44-11-1,-64 21 104,-1-1 0,1 1 0,-1 0 0,1 0 0,-1 0 0,1 0 0,-1 0 0,1 0 0,-1 1 0,3 0 0,-4-1 6,0 1 1,0-1-1,0 1 1,0-1-1,0 1 0,0 0 1,0-1-1,0 1 0,0 0 1,0 0-1,-1 0 1,1-1-1,0 1 0,-1 0 1,1 0-1,0 2 0,0 1-24,1 1-1,-1-1 0,-1 1 1,1 0-1,-1-1 0,0 1 1,0 0-1,-1 5 0,1 16 29,0-26 14,0 0-1,0 1 0,0-1 1,0 0-1,0 1 1,0-1-1,0 0 0,0 0 1,0 1-1,0-1 1,0 0-1,1 0 0,-1 1 1,0-1-1,0 0 1,0 0-1,0 1 0,0-1 1,1 0-1,-1 0 1,0 0-1,0 1 0,0-1 1,1 0-1,-1 0 1,0 0-1,0 0 0,1 0 1,-1 1-1,0-1 1,0 0-1,1 0 0,-1 0 1,0 0-1,1 0 1,12-2 71,-12 1-70,0 1 0,1-1 0,-1 1-1,0-1 1,1 1 0,-1 0 0,1-1-1,-1 1 1,0 0 0,1 0-1,-1 0 1,1 0 0,-1 1 0,0-1-1,1 0 1,-1 1 0,0-1-1,1 0 1,-1 1 0,0 0 0,0-1-1,3 2 1,2 7-12,0-1 1,-1 1-1,0 1 1,0-1-1,-1 1 0,0 0 1,-1 0-1,3 11 0,-1-2-8,14 40-42,17 99 0,-32-136 72,-1 1 0,-2 0 0,0 0 0,-1 0 0,-2 0 0,0 0 0,-10 39 0,11-57 21,-1 1 0,0-1 0,-1 1 1,1-1-1,-1 0 0,0 1 0,0-1 1,-8 8-1,10-12-5,0 0 0,-1 1 0,1-1 0,0 0 0,-1 0 0,1 0 0,-1 0 0,0 0 0,1 0 0,-1-1 0,0 1 0,1 0 1,-1-1-1,0 1 0,0-1 0,1 0 0,-1 0 0,0 1 0,0-1 0,0 0 0,1-1 0,-1 1 0,0 0 0,0 0 0,0-1 0,1 1 0,-1-1 0,0 0 0,1 1 0,-1-1 0,0 0 1,1 0-1,-3-2 0,-3-2 85,0-1 0,1 0 0,0-1-1,0 0 1,0 0 0,1 0 0,0-1 0,0 0 0,1 1 0,-7-18 0,2 1 119,1 0 1,-8-42-1,13 48-179,0-1-1,1 0 1,1 1 0,1-30 0,1 42-79,0 0 0,0 0 1,0 0-1,1 0 0,0 0 1,0 1-1,6-11 0,-6 13-8,0 0 0,0 0 0,0 0 0,0 1 0,1-1 0,0 0-1,-1 1 1,1 0 0,0 0 0,0 0 0,0 0 0,1 0 0,-1 0-1,4-1 1,23-4-76,1 1-62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14507,'-9'7'1664,"13"-5"-919,3-4-257,8-2 1224,6 0-648,7 4-344,2 0-143,10 1-225,1 5-120,1 0-224,-1 1-192,-3-3-536,-2-2-201,-14-8 713,-4-7-168,-11-9-184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14627,'10'-3'324,"1"0"0,0 0 1,-1 1-1,1 1 0,0 0 0,0 0 0,18 2 0,-8 1-55,0 1 0,-1 1 0,22 6 0,-34-7-232,0-1 0,0 1 1,0 1-1,-1 0 0,1 0 1,-1 0-1,0 1 0,0 0 0,12 12 1,-16-14-34,-1 0 1,1 0-1,-1 1 1,1-1-1,-1 1 1,0-1-1,0 1 1,-1 0-1,1 0 1,-1 0-1,0 0 1,0 0-1,0 0 1,0 1-1,-1-1 1,0 0-1,1 0 1,-2 0-1,1 1 1,0-1-1,-1 0 1,-1 5-1,-2 1 23,0 1-1,0-1 1,-1-1-1,0 1 1,0 0 0,-2-1-1,1 0 1,-9 8 0,-65 64 258,76-78-270,-97 78 198,8-8 1242,88-69-1281,4-3-134,-1 1 1,0-1-1,0 1 1,1 0-1,-1 0 0,1-1 1,-1 1-1,1 0 1,-1 2-1,1-1 223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13899,'16'0'1208,"-10"10"-816,-5 6-192,-1 4 825,0 5-545,-1 10-312,-1 2-8,1 6-120,0-3-232,1-2 472,-2-8-272,-5-15-24,-4-7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11130,'6'-5'283,"0"-1"0,0 1 0,0 1 0,1-1-1,0 1 1,0 0 0,0 1 0,0-1 0,0 2-1,1-1 1,0 1 0,-1 0 0,14-1 0,6-1 436,0 2 1,45 2 0,-52 1-383,39 6 1,-55-6-317,0 0 1,0-1 0,0 1-1,-1 1 1,1-1-1,0 1 1,0-1 0,-1 1-1,1 0 1,-1 0 0,0 1-1,1-1 1,-1 1 0,0-1-1,0 1 1,-1 0 0,3 4-1,-4-6-19,0 1 0,-1 0 0,1 0 0,-1-1 0,0 1 0,0 0-1,1 0 1,-1 0 0,0-1 0,0 1 0,-1 0 0,1 0 0,0 0 0,-1-1 0,1 1-1,-1 0 1,1-1 0,-1 1 0,0 0 0,0-1 0,0 1 0,0-1 0,0 1 0,0-1-1,0 1 1,0-1 0,-1 0 0,-1 2 0,-6 5-1,0-1 1,0 0-1,-13 7 0,19-11 3,-75 42-41,71-38-12,10-4 24,12-2-5,-15-1 27,15 0-52,-1 0 0,0 1 0,1 1 1,-1 0-1,0 1 0,0 1 0,0 0 0,22 11 0,-30-12 23,0 0-1,0 1 1,0 0 0,-1 0 0,0 0 0,1 1-1,-2 0 1,1 0 0,-1 0 0,1 1-1,-1-1 1,-1 1 0,1 0 0,-1 0 0,0 1-1,-1-1 1,1 0 0,-1 1 0,0 0 0,1 9-1,-2-10 40,0 0-1,-1 0 1,0 0 0,0 0-1,0 0 1,-1-1-1,1 1 1,-1 0 0,-1 0-1,1 0 1,-1 0-1,0-1 1,0 1-1,-1-1 1,-4 8 0,2-6 59,-1 0 0,1-1 1,-1 0-1,0 0 0,0-1 1,-1 1-1,0-1 0,0-1 1,0 1-1,-8 3 0,-5 0 153,0-1 0,0 0 0,0-1 0,-1-1 0,1-1 0,-1-1-1,-42 0 1,58-3-227,0 0 0,-1 0 0,1-1 0,-1 0 0,1 0 0,-8-3-1,12 4-37,0 0-1,1-1 0,-1 1 0,0-1 0,0 1 0,0-1 1,0 1-1,0-1 0,1 1 0,-1-1 0,0 0 0,1 1 0,-1-1 1,0 0-1,1 0 0,-1 1 0,1-1 0,-1 0 0,1 0 1,-1 0-1,1 0 0,0 0 0,-1 0 0,1 0 0,0 0 0,0 0 1,0 1-1,0-1 0,0 0 0,0 0 0,0 0 0,0 0 1,0 0-1,0 0 0,0 0 0,1 0 0,-1 0 0,0 0 0,1 0 1,-1 0-1,1 0 0,0-1 0,3-4-81,1-1 0,0 1 1,-1 1-1,2-1 0,-1 1 0,1 0 0,6-5 0,28-18-543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14723,'-4'0'1128,"4"10"-880,0 3-72,2 10 305,3 3-73,2 10-112,-1 2-64,1 10-56,0 3-48,0 2-24,-1 3-64,-2-3 0,-1-1-48,0-9-224,0-6-144,0-14 304,0-6-48,-1-23-40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13267,'-21'31'1307,"7"-10"-462,-16 31 0,27-46-772,0 0 0,1 1 1,0-1-1,0 1 0,0-1 1,1 1-1,0-1 0,0 1 1,1 0-1,0 7 0,0-12-66,0-1 1,1 1-1,-1-1 0,0 1 0,1 0 0,-1-1 0,1 1 0,-1-1 0,1 0 0,0 1 1,-1-1-1,1 1 0,0-1 0,0 0 0,0 0 0,0 1 0,0-1 0,1 0 1,-1 0-1,0 0 0,0 0 0,1 0 0,-1 0 0,0-1 0,1 1 0,-1 0 1,1-1-1,-1 1 0,1-1 0,0 0 0,-1 1 0,1-1 0,-1 0 0,1 0 0,-1 0 1,1 0-1,0 0 0,-1 0 0,1-1 0,1 1 0,6-2 10,0 0-1,0 0 1,-1-1-1,1 0 1,13-8-1,52-34 86,-53 31-57,1 0 0,31-13 0,-52 26-41,1 0 0,0 0 0,-1 1-1,1-1 1,0 1 0,0 0 0,0-1-1,-1 1 1,1 0 0,0 0-1,0 0 1,2 0 0,-3 1-3,0-1 1,0 0-1,-1 0 1,1 1-1,0-1 1,0 1-1,-1-1 0,1 1 1,0-1-1,-1 1 1,1-1-1,-1 1 1,1-1-1,-1 1 1,1 0-1,-1-1 1,1 1-1,-1 0 0,0-1 1,1 2-1,0 3 5,1 0 0,-1 1 0,-1-1 0,1 0 0,-1 1 0,-1 10 0,1-11 4,-1 0 0,1 0 0,1 0 1,-1-1-1,3 11 0,-3-15-3,0 1 0,1-1 0,-1 1 0,0-1 0,1 1 0,-1-1 0,1 1 0,-1-1 0,1 1 0,-1-1 0,1 0 0,-1 1 0,1-1 0,0 0 0,-1 0 0,1 1 0,-1-1 0,1 0 0,0 0 0,-1 0 0,1 0 0,0 0 0,-1 0 0,1 0 0,-1 0 0,1 0 0,0 0 0,-1 0 0,1 0 0,0 0 0,-1 0 0,1-1 0,-1 1 0,1 0 0,0 0 0,-1-1 0,1 1 0,-1 0 0,1-1 0,25-17 181,-23 16-167,23-20 145,-12 10-59,0 1-1,22-15 0,-33 24-100,1 0 0,-1 0 0,0 1 0,1-1 0,-1 1 0,1-1 0,0 1 0,-1 1 1,1-1-1,0 0 0,0 1 0,-1 0 0,1 0 0,0 0 0,0 0 0,-1 1 0,7 0 0,-6 1-8,0 0 1,-1 0-1,1 0 1,-1 1-1,1-1 1,-1 1 0,0-1-1,0 1 1,0 0-1,-1 0 1,4 6-1,-3-6 2,-1 0 1,0 0-1,0 0 0,1-1 0,0 1 0,-1-1 0,1 1 0,0-1 1,0 0-1,0 0 0,1 0 0,-1 0 0,0-1 0,1 1 1,-1-1-1,1 0 0,3 1 0,9-2 8,0 0 0,0-1 0,-1 0 0,1-1 0,0-1 0,-1-1 0,17-6 0,-14 5-4,-1 0 0,1 2-1,-1-1 1,1 2 0,19 0 0,-32 2-3,0 1 1,0 0-1,0 0 0,0 1 1,0-1-1,0 1 1,7 4-1,21 6-223,-33-12 206,1 0 0,0 0 0,-1 0 0,1-1 0,0 1 0,-1 0 0,1 0 0,0-1 0,-1 1 1,1-1-1,-1 1 0,1 0 0,-1-1 0,1 1 0,-1-1 0,1 0 0,-1 1 0,1-1 0,-1 1 0,0-1 0,1 0 0,-1 1 0,0-1 0,1 1 0,-1-1 0,0 0 0,0 0 1,0 1-1,0-2 0,1 0-13,2-12-100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16708,'1'1'52,"-1"-1"1,1 0 0,-1 0 0,1 0 0,0 1 0,-1-1 0,1 0 0,-1 1 0,1-1 0,-1 1 0,1-1 0,-1 0 0,1 1-1,-1-1 1,0 1 0,1-1 0,-1 1 0,0 0 0,1-1 0,-1 1 0,0-1 0,0 1 0,1-1 0,-1 1 0,0 0-1,0-1 1,0 1 0,0 0 0,0 0 0,3 24 35,-3-21 38,0 76 821,-2-56-861,2 0 1,0-1-1,2 1 1,1 0-1,7 29 1,-9-50-93,0 1 0,0-2 0,0 1 1,0 0-1,1 0 0,-1 0 0,1 0 0,0-1 0,0 1 0,0-1 1,0 0-1,0 1 0,1-1 0,-1 0 0,1 0 0,-1 0 0,1-1 1,0 1-1,0-1 0,0 1 0,0-1 0,0 0 0,0 0 1,4 0-1,2 1-66,0-2 0,0 1 0,1-1 0,-1-1 0,0 0 0,18-4 0,-27 5 68,1 0-1,-1 0 1,0-1-1,1 1 1,-1 0-1,0 0 1,1 0-1,-1 0 1,0 0-1,1-1 1,-1 1-1,0 0 0,1 0 1,-1 0-1,0 0 1,1 0-1,-1 0 1,0 0-1,1 0 1,-1 0-1,0 0 1,1 1-1,-1-1 1,1 0-1,-1 0 0,0 0 1,0 0-1,1 0 1,-1 1-1,0-1 1,1 0-1,-1 0 1,0 0-1,0 1 1,1-1-1,-1 0 1,0 0-1,0 1 0,1-1 1,-1 0-1,0 1 1,0-1-1,0 0 1,0 1-1,0-1 1,1 0-1,-1 1 1,0-1-1,0 0 1,0 1-1,0-1 0,0 0 1,0 1-1,0-1 1,0 1-1,0-1 1,0 0-1,0 1 1,-1-1-1,1 0 1,0 1-1,0-1 1,0 0-1,0 1 0,0-1 1,-1 1-1,-16 25-83,14-22 88,-33 52 184,-46 95 0,86-167 192,12-16-215,-11 26-171,0 1 1,1 0 0,-1 0 0,1 0-1,0 1 1,0-1 0,1 2-1,10-6 1,61-20-652,-23 9-53,-11 0-25,-1-3 1,78-53-1,-121 76 762,1 0-1,-1 0 0,0 0 0,0 0 0,0 0 0,0 1 0,1-1 0,-1 0 0,0 0 0,0 0 0,0 0 0,0 0 0,0 1 0,0-1 1,0 0-1,1 0 0,-1 0 0,0 0 0,0 1 0,0-1 0,0 0 0,0 0 0,0 0 0,0 1 0,0-1 0,0 0 0,0 0 0,0 0 0,0 1 1,0-1-1,0 0 0,0 0 0,0 0 0,-1 0 0,1 1 0,0-1 0,0 0 0,0 0 0,0 0 0,0 0 0,0 1 0,0-1 0,0 0 1,-1 0-1,-2 16 262,2-13-125,0 1-114,-1 1 1,2-1-1,-1 1 1,1-1 0,-1 1-1,1-1 1,1 1-1,-1-1 1,0 1 0,1-1-1,0 1 1,0-1-1,1 1 1,-1-1-1,1 0 1,0 0 0,0 0-1,0 0 1,1 0-1,-1 0 1,1 0-1,6 5 1,-2 1-41,-1-1 0,1 2 0,-1-1 0,-1 0 0,0 1 0,6 21 0,13 72-15,-14-51-24,-2-20 16,9 47-63,-15-71 67,-2-1-1,1 0 1,-1 1 0,0-1-1,-1 1 1,0-1 0,-3 11-1,3-16 51,0 0 0,0 0-1,0 0 1,-1 0 0,1-1-1,-1 1 1,0-1-1,0 1 1,0-1 0,0 0-1,0 1 1,0-1 0,0 0-1,-1-1 1,1 1 0,-1 0-1,0-1 1,0 1 0,1-1-1,-1 0 1,0 0 0,0 0-1,0 0 1,0 0 0,0-1-1,0 1 1,0-1-1,0 0 1,0 0 0,-1 0-1,1-1 1,0 1 0,0-1-1,0 1 1,0-1 0,0 0-1,0 0 1,1 0 0,-1-1-1,0 1 1,0-1 0,1 1-1,-1-1 1,1 0-1,0 0 1,-1 0 0,1 0-1,0-1 1,0 1 0,0 0-1,-2-5 1,-1-2 38,1 1 0,0-1 1,1 0-1,-1 0 0,2 0 0,-1-1 0,2 1 0,-1-1 1,1 1-1,0-1 0,1 0 0,0 1 0,1-1 0,3-17 1,0 7-110,1 0 1,0 0-1,2 1 0,0-1 1,1 2-1,11-20 1,41-49-566,-58 84 586,18-22-166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14083,'-10'20'509,"1"2"0,1-1 0,1 1 0,1 1 0,-4 25 0,8-35-390,1 0 0,0 0-1,1 0 1,0 0 0,1 1-1,0-1 1,1 0 0,1 0-1,0 0 1,6 15 0,-7-24-98,-1 0 1,1 0 0,1 0 0,-1 0 0,0-1 0,1 1 0,0-1 0,0 1-1,0-1 1,0 0 0,1 0 0,-1-1 0,1 1 0,-1-1 0,1 0 0,5 3-1,-4-3-7,1 0 0,0-1-1,1 0 1,-1 1 0,0-2-1,0 1 1,0-1-1,1 0 1,-1 0 0,9-2-1,-2-1-3,1 0-1,-1-1 0,1 0 0,-1-1 0,-1-1 0,1 0 1,-1 0-1,0-1 0,18-15 0,-17 11 1,0-1 0,0-1 1,15-19-1,-23 25-4,0-1 1,0 1 0,-1-1 0,0 0-1,0 0 1,-1 0 0,0 0 0,3-14-1,-5 20-4,-1 0 0,0 0 0,1 0 0,-1 0 0,0 0 0,0 0 0,-1 0 0,1 0 0,0 0 0,-1 0 0,1 0 0,-1 0 0,0-1 0,0 2 0,1 0 1,-1 0-1,1 0 1,-1 1-1,1-1 0,-1 0 1,0 1-1,1-1 1,-1 0-1,0 1 0,0-1 1,1 1-1,-1-1 1,0 1-1,0 0 1,0-1-1,0 1 0,0 0 1,-1-1-1,0 1 4,-1 0-1,1 0 0,0 1 0,-1-1 0,1 0 1,0 1-1,0-1 0,-1 1 0,1 0 0,0 0 1,0 0-1,0 0 0,0 0 0,0 0 0,0 1 1,0-1-1,1 0 0,-1 1 0,-2 2 0,1 0 4,0 0 0,0 0 0,0 1 0,0-1 0,1 0 0,-1 1-1,1 0 1,1-1 0,-1 1 0,1 0 0,-1 0 0,1 0-1,1 0 1,-1 0 0,1 0 0,0 8 0,0-9-4,1 0 0,0 0 1,0 0-1,0 0 1,0-1-1,0 1 0,1 0 1,0-1-1,-1 1 0,1-1 1,1 0-1,-1 1 0,0-1 1,1 0-1,0 0 0,0-1 1,-1 1-1,2 0 0,-1-1 1,0 0-1,0 0 1,5 2-1,3 1-1,0-1 1,0-1 0,1 0-1,0 0 1,-1-1-1,1 0 1,0-1 0,0-1-1,0 0 1,19-2-1,-11-1-4,1 0 0,0-2 0,-1 0 0,0-1 1,24-11-1,-35 12 22,1 1 1,-1-1-1,0-1 1,0 0-1,-1 0 0,0-1 1,0 0-1,0 0 1,7-10-1,-13 14 17,1 0 0,-1-1 0,0 1 0,0 0 0,-1-1 0,1 1 0,-1-1 0,0 0-1,0 0 1,0 1 0,0-1 0,0 0 0,-1 0 0,0 0 0,0 0 0,0 0-1,0 1 1,-1-1 0,1 0 0,-1 0 0,0 0 0,0 1 0,-1-1 0,1 0 0,-1 1-1,1-1 1,-5-5 0,0 2 62,0 0 0,-1 0-1,1 0 1,-1 1 0,0 0-1,-1 0 1,1 1 0,-1 0-1,-13-6 1,8 5-96,1-2 0,-20-15 0,32 23-29,-1 0 0,1 0 0,0 0 0,0 0 0,-1 0 0,1-1 0,0 1 0,0 0 0,-1 0 0,1 0 0,0 0 0,0-1 0,-1 1 0,1 0 0,0 0 0,0-1 0,0 1 1,0 0-1,-1 0 0,1-1 0,0 1 0,0 0 0,0 0 0,0-1 0,0 1 0,0 0 0,0-1 0,0 1 0,0 0 0,0-1 0,0 1 0,0 0 0,0 0 0,0-1 0,0 1 0,0 0 0,0-1 0,0 1 0,0 0 1,1 0-1,-1-1 0,0 1 0,0 0 0,0 0 0,0-1 0,1 1 0,-1 0 0,0 0 0,0 0 0,0-1 0,1 1 0,-1 0 0,8-7-251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236 158 15699,'-3'-4'100,"-1"0"-1,1 1 1,-1 0-1,0-1 0,0 1 1,0 1-1,0-1 0,-1 0 1,1 1-1,-1 0 1,1 0-1,-1 1 0,0-1 1,0 1-1,0 0 1,0 0-1,1 1 0,-1-1 1,0 1-1,0 0 1,-6 1-1,3-1-40,1 1 0,0 0 0,0 0 0,-1 1 0,1 0 0,0 0 0,0 1 0,1 0 0,-1 0 0,0 0 0,1 1 0,0 0 0,-11 9 0,15-11-49,-1 1 0,1 0-1,-1 0 1,1 0 0,0 1 0,0-1 0,1 0-1,-1 1 1,1-1 0,-1 1 0,0 6 0,1-8-8,1-1 0,0 1 0,0 0 0,0-1 0,0 1 0,0 0 0,0-1 0,1 1 1,-1 0-1,0-1 0,1 1 0,-1-1 0,1 1 0,0-1 0,-1 1 0,1-1 0,0 1 1,0-1-1,0 1 0,0-1 0,0 0 0,0 0 0,1 1 0,-1-1 0,0 0 0,1 0 0,-1 0 1,3 1-1,4 1-7,1 0 1,-1 0 0,1 0 0,0-1 0,0 0-1,0-1 1,0 0 0,0-1 0,0 0-1,18-2 1,3-1-123,57-16-1,-40 5-150,63-27 0,-117 54 530,-12 17 18,18-29-241,0 1 0,0-1-1,1 0 1,-1 1-1,0-1 1,1 1-1,-1-1 1,1 1 0,0 0-1,-1-1 1,1 1-1,0-1 1,0 1-1,0 3 1,1-5-18,-1 1 0,1 0-1,-1-1 1,1 1 0,-1-1 0,1 1-1,-1-1 1,1 1 0,0-1 0,-1 1 0,1-1-1,0 1 1,0-1 0,-1 0 0,1 0-1,0 1 1,0-1 0,-1 0 0,1 0-1,0 0 1,0 0 0,-1 0 0,1 0 0,0 0-1,0 0 1,0 0 0,0 0 0,26-6 103,-27 6-114,28-10-72,53-27 0,-60 26-167,0 1-1,1 0 1,0 2 0,36-9 0,-57 17 227,0 0 0,0 0 0,0-1 1,0 1-1,0 0 0,0 0 0,0 0 1,0 0-1,0 0 0,0 0 0,0 1 0,0-1 1,0 0-1,-1 0 0,1 1 0,0-1 0,0 0 1,0 1-1,0-1 0,0 1 0,-1-1 0,1 1 1,1 1-1,5 18 351,-7-19-303,0 1-1,0-1 1,0 1 0,1-1-1,-1 0 1,0 1 0,1-1-1,-1 0 1,1 1 0,-1-1 0,1 0-1,0 1 1,-1-1 0,1 0-1,0 0 1,0 0 0,0 0-1,0 0 1,0 0 0,0 0-1,0 0 1,0 0 0,0 0-1,1-1 1,-1 1 0,0-1-1,0 1 1,3 0 0,14 1 50,0-1 1,0 0-1,1-1 1,32-6-1,2 1-186,81 2-183,-135 2 323,1 0-1,-1 1 1,1-1 0,0 0-1,-1 0 1,1 0-1,0 0 1,0 0 0,0 0-1,0 0 1,0 0 0,0 0-1,0 0 1,0 0-1,0 0 1,0 0 0,0 0-1,1 0 1,-1 0 0,0 0-1,1 0 1,-1 0-1,1 0 1,10-30 205,-8 25-212,0-2-17,1 1 0,0-1 0,1 1-1,5-7 1,-9 13-17,-1 1 0,1-1 0,0 0 0,-1 0 0,1 0 0,0 0 0,0 1 0,0-1 0,0 0 0,0 1 0,0-1 0,0 1 0,0-1 0,0 1 0,0-1 0,0 1 0,0 0 0,0-1 0,0 1 0,0 0 0,0 0 0,0 0 0,0 0 0,0 0 0,1 0 0,-1 0 0,0 0 0,0 0 0,0 1 0,0-1 0,0 0 0,0 1 0,0-1 0,0 1-1,0-1 1,0 1 0,0-1 0,2 3 0,5 3-9,1 0 0,-1 0 0,1-1-1,1 0 1,-1-1 0,1 0 0,0 0-1,0-1 1,0-1 0,0 1 0,1-2-1,-1 1 1,18-1 0,-14-1 4,-1 0 0,1-1 0,0-1 0,-1 0 1,1-1-1,-1-1 0,0 0 0,0 0 0,0-2 0,12-6 0,-20 9 7,1-2 0,-1 1-1,0 0 1,0-1 0,0 0-1,-1 0 1,1-1-1,4-8 1,-8 12 6,0 1 0,0-1-1,0 0 1,0 0 0,0 0 0,-1 0-1,1 0 1,-1 0 0,1 0 0,-1 0 0,0 0-1,0 0 1,0-5 0,-1 6 4,1 0 1,-1-1-1,1 1 1,-1 0-1,1 0 0,-1-1 1,0 1-1,0 0 1,0 0-1,0 0 1,0 0-1,0 0 0,0 0 1,0 0-1,0 0 1,0 1-1,0-1 1,-1 0-1,1 1 0,0-1 1,-1 1-1,1-1 1,-2 0-1,2 1-2,1 0-1,-1 0 1,0 0 0,0-1-1,1 1 1,-1 0 0,0 0 0,0 0-1,0 0 1,1 1 0,-1-1-1,0 0 1,0 0 0,1 0-1,-1 1 1,0-1 0,1 0-1,-1 1 1,0-1 0,1 0-1,-1 1 1,0-1 0,1 1-1,-1-1 1,1 1 0,-1-1-1,1 1 1,-1 0 0,1-1-1,-1 1 1,1 0 0,-1-1-1,1 1 1,0 0 0,0-1-1,-1 1 1,1 0 0,0 0 0,0-1-1,0 1 1,0 0 0,0 0-1,0-1 1,0 1 0,0 1-1,0 3 32,-1 0-1,2 1 0,-1-1 0,0 0 1,3 8-1,-1-7-44,1 0 1,0 0-1,1-1 1,-1 1-1,1-1 0,0 1 1,0-1-1,1-1 1,-1 1-1,1-1 1,0 1-1,0-2 0,1 1 1,-1 0-1,1-1 1,0 0-1,0 0 1,0-1-1,0 0 0,0 0 1,1 0-1,-1-1 1,1 0-1,-1 0 1,1 0-1,-1-1 0,10-1 1,-16 1-17,1 0-1,0 0 1,-1 0 0,1 0-1,-1 0 1,1 0 0,0-1-1,-1 1 1,1 0 0,-1 0 0,1-1-1,-1 1 1,1-1 0,-1 1-1,1 0 1,-1-1 0,1 1-1,-1-1 1,1 1 0,-1-1 0,0 1-1,1-1 1,-1 1 0,0-1-1,1 1 1,-1-1 0,0 0-1,0-1 23,0 1-1,0 0 0,0 0 0,0-1 0,0 1 0,0 0 0,-1 0 0,1-1 0,-1 1 0,1 0 0,-1 0 0,1 0 0,-2-1 1,-1-3 48,0 1 0,0-1 1,-1 1-1,1 0 1,-1 0-1,-5-3 0,-22-11-89,-5-1 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40 12939,'15'-34'899,"-13"28"-427,-7 14-260,-10 18 56,-11 28-155,3 1 0,2 1 0,2 1 0,3 1 0,-15 101 1,29-145-111,1 1 0,1-1 0,2 25 1,-2-36-1,1 0 0,-1 0 0,1 1 1,0-1-1,0 0 0,0 0 1,0 0-1,0 0 0,1 0 1,-1 0-1,1 0 0,0 0 0,0-1 1,0 1-1,0 0 0,1-1 1,-1 0-1,0 0 0,1 0 0,0 0 1,5 3-1,-3-3 7,0-1 0,0 1 0,1-2 0,-1 1 0,0 0 0,0-1 0,1 0 0,-1 0 0,0-1 0,0 1 0,1-1 0,-1 0 0,8-3 1,9-4 50,36-18 0,-54 24-53,53-26-38,54-38 1,-82 46-23,-1 0 1,-1-2-1,37-39 0,-23 11-48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2158 421 13451,'-12'-18'316,"-1"0"0,0 2 0,-1-1-1,-30-25 1,-72-48 337,73 61-548,0 3-1,-2 2 1,-1 1-1,0 3 1,-93-28-1,79 33-40,-1 3 0,-1 2 0,0 3-1,-87 2 1,64 8-48,-1 5 0,1 3 0,1 3 0,0 5 0,2 3 0,0 3 0,-107 50 0,149-57-15,2 2-1,0 1 1,-60 46 0,81-53-2,0 0-1,1 2 1,1 0 0,0 0 0,1 2-1,1 0 1,1 0 0,1 1 0,-11 23 0,13-20 0,1 1 0,1-1 1,0 1-1,2 1 0,1-1 1,-2 45-1,6-37-13,1 1-1,2-1 1,1 0 0,13 51 0,0-30-18,1 0 1,3-1 0,2-1-1,3-1 1,51 75 0,-46-80-1,2-1 1,2-2 0,2-1 0,59 50 0,-72-71 35,0 0 0,2-2 0,0 0 0,0-2 1,2-1-1,0-2 0,0 0 0,1-2 0,39 9 0,-41-15 45,0 0 0,1-2 0,-1-1 0,1-2 1,37-4-1,-24-2 125,0-1 0,76-27 0,-11-8 489,159-91-1,-251 126-608,105-60 430,-4-5 0,-3-5 0,-3-5 0,184-183-1,-281 254-452,17-18 75,46-61 1,-67 81-96,-2-1 0,0 0 0,0 0 0,-1 0-1,0 0 1,-1-1 0,0 0 0,-1 0 0,0 0-1,1-18 1,-4 23-8,0 1 0,0-1 0,0 1 0,-1-1-1,0 1 1,0-1 0,-1 1 0,1 0 0,-1 0 0,-1 0-1,1 0 1,-1 0 0,-6-9 0,4 8-5,-1 1-1,1-1 1,-2 1-1,1 0 1,-1 1 0,1-1-1,-2 1 1,1 1 0,-16-8-1,-3 0-54,-1 2-1,0 1 1,-1 1-1,-35-5 1,-117-6-284,148 16 535,-1 3 0,1 0 0,0 2 0,0 2 0,-53 12 0,25 2-88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29:4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14867,'46'-2'778,"49"-7"-1,-23 0-438,681-37 1038,1 28-758,-73 2-531,-643 15-80,60-9 0,-88 6 3,-10 2-1,-17-1 5,-149 0-9,-168 20 0,305-15-7,-885 86-111,444-38 109,449-48 2,-8 1-20,1-1-1,-35-2 1,62 0 16,0 0 0,0 0 0,0 0 0,0 0 0,0 0 0,0 0 0,0 0 0,0-1 1,0 1-1,0 0 0,1 0 0,-1-1 0,0 1 0,0-1 0,0 1 0,0-1 0,1 1 0,-1-1 0,0 1 0,-1-2 0,2 1-4,0 1 0,0-1 0,1 0 0,-1 1 0,0-1 0,0 1-1,0-1 1,1 0 0,-1 1 0,0-1 0,1 1 0,-1-1 0,0 1 0,1-1-1,-1 1 1,1-1 0,-1 1 0,1 0 0,-1-1 0,1 1 0,-1 0 0,1-1 0,0 1-1,8-5-35,0 0 0,0 0 0,14-4 0,51-11 291,0 4-1,79-8 0,-33 7-226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3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24575,'-4'0'0,"-5"0"0,-2 0-8191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12363,'-10'17'1580,"9"-16"-1503,1-1 0,0 1 0,0-1 1,0 1-1,0-1 0,0 1 0,0-1 0,0 1 0,0-1 0,0 1 0,1-1 0,-1 1 0,0-1 0,0 1 0,0-1 0,0 1 0,1-1 1,-1 1-1,0-1 0,1 1 0,0 0 0,2 1 188,0 0 1,0 0-1,0-1 1,0 1-1,1-1 0,-1 0 1,7 2-1,-9-3-261,82 21 961,1-5-1,94 7 1,23 4-2058,-164-19 494,-22-5 222,-1 0-1,0 0 0,1-1 1,0-1-1,-1-1 0,23-1 1,-8-6-249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13739,'-4'5'1064,"5"1"-728,6 3-88,12-4 424,5 1-39,12 1-49,6-1-48,13-2-32,7 2-88,7 0-160,1-3-88,-1 0-232,-2-1-208,-4 1-72,-4 0 216,-9-3-104,-5 0-56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16075,'19'2'593,"0"-1"0,29-3-1,-27 1-538,34 2 0,-43 0-80,0 1 0,0 0 0,0 1-1,0 0 1,0 1 0,-1 0 0,15 8-1,-19-8 18,-1 0 0,0 0 0,0 1 0,0 0 0,0 0 0,-1 0 0,0 1 0,0 0 0,0 0 0,-1 0 0,0 0 0,0 1 0,3 7 0,-2-1 70,0 0 0,-1 0 1,0 0-1,-2 1 0,1-1 0,-2 1 0,1-1 1,-2 1-1,0 0 0,-1 0 0,0-1 0,-1 1 0,0-1 1,-1 1-1,-1-1 0,0 0 0,-1 0 0,-7 13 1,1-5 125,0-1 1,-1-1-1,-2 0 1,0-1 0,0 0-1,-2-1 1,0-1-1,-1 0 1,-1-1 0,-19 13-1,6-8-38,-35 18 0,54-32-349,0-1-1,-1 0 1,1-1-1,-1 0 1,0-1-1,-17 3 1,27-6 160,1 1 0,-1-1 1,1 0-1,-1 1 0,1-1 1,-1 0-1,1-1 0,0 1 0,-1 0 1,1-1-1,-1 1 0,1-1 1,-1 0-1,1 0 0,0 0 1,0 0-1,0 0 0,-1-1 1,-2-1-1,-6-14-508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15107,'-2'13'1256,"0"16"-863,2 9-153,-1 14 784,-1 5-480,2 11-328,0 1-8,0-2-72,2-4-80,2-13-384,0-8-232,1-22 464,3-9-104,5-22-64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 17036,'-30'56'1240,"0"14"-1040,-2 2-88,6 2 288,6-3-160,9-11-240,5-9-200,13-16-376,8-8-64,0-16 464,3-3-152,-11-10-120</inkml:trace>
  <inkml:trace contextRef="#ctx0" brushRef="#br0" timeOffset="1">15 339 16379,'-14'-6'1313,"14"8"-961,4 4-128,12 2 560,8 1-248,11-1-280,6 0-88,18-1-328,4-4-256,9-8 376,2-12-88,-2-17-80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16564,'0'7'1376,"-2"12"-1136,-5 14-136,-3 10 640,-6 14-592,-6 8-72,-9 8 8,0 0-24,-6-1-16,2-5-32,2-10-232,2-11-248,3-21 400,7-13-56,11-16-48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49 14491,'18'-10'502,"0"0"1,28-9-1,-41 17-448,-1 0 0,1 1-1,0 0 1,0 0 0,0 0 0,0 0 0,0 1 0,0 0 0,0 0-1,0 0 1,0 1 0,0 0 0,0 0 0,0 0 0,7 3 0,-10-3-28,0 0 0,0 0 0,0 0 0,-1 1 0,1-1 0,0 0 0,-1 1 0,1-1 0,-1 1 0,0-1 0,1 1 0,-1 0 0,0 0 0,0-1 0,0 1 1,0 0-1,1 3 0,-1-1-5,-1 0 0,1 0 0,-1 0 0,0 0 0,0 0 0,0 0 0,0 0 0,-2 7 0,-2 5-10,-1-1 0,0 1-1,-13 23 1,17-37-7,-86 158-12,53-102-27,-50 116 1,79-162 25,1 1-1,0 0 1,1 0 0,0 0 0,1 0 0,1 1 0,0 14 0,1-24 6,0 0-1,0 0 1,1 0 0,0 0 0,-1 0 0,2 0 0,-1 0 0,0 0 0,1 0 0,0 0 0,0 0 0,0-1 0,0 1 0,0-1 0,1 0-1,0 0 1,0 0 0,-1 0 0,2 0 0,-1 0 0,0-1 0,1 1 0,-1-1 0,1 0 0,-1 0 0,6 1 0,2 1 2,0-1 1,1-1 0,-1 0 0,1 0 0,-1-1-1,1-1 1,0 0 0,-1 0 0,1-1-1,-1-1 1,14-3 0,13-5 25,72-28-1,-73 23-93,-1-1 0,47-28 0,-72 37 14,0-1 1,0-1-1,-1 0 1,14-15-1,-19 19 40,0-1 0,-1 0 0,0 0 0,0 0 0,-1-1 0,0 1 0,0-1 0,0 0 0,2-10 0,-3-20-113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14451,'0'5'1480,"3"9"-1056,-2 15-183,2 8 863,3 12-720,1 8-88,1 6-64,4 2-40,1-1-144,2-4-24,1-7-144,0-5-136,0-10-296,-2-9 2264,-4-7-1664,-1-7 64,-5-6 80</inkml:trace>
  <inkml:trace contextRef="#ctx0" brushRef="#br0" timeOffset="1">23 413 17796,'-15'0'1752,"7"9"-1360,14 8-208,4 2 1225,13-2-1089,6 0-256,12-3-536,7-2-57,5-4 385,1-6-72,-1-14-88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17020,'9'19'1456,"-3"2"-1200,-5 5-136,1 0 848,-1 8-928,1 2-256,-1-3-304,0-3-176,1-10 536,-1-5-144,1-30-120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16660,'-3'17'1112,"2"5"-1184,2-2-152,16-5 56,9-2-736,17-6 687,7-4-175,13-4-112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16756,'-52'51'1410,"25"-26"-999,2 1 0,-27 35 0,51-59-409,0-1 0,0 1 0,-1-1 0,1 1-1,0 0 1,0-1 0,0 1 0,1 0 0,-1 0 0,0 0 0,1 0 0,-1 0 0,1 0 0,0 0 0,0 0 0,-1 0 0,1 3-1,1-5-7,-1 0 1,0 1-1,1-1 0,-1 1 0,0-1 0,1 1 0,-1-1 0,0 0 0,1 1 0,-1-1 0,0 0 0,1 1 0,-1-1 0,1 0 0,-1 0 0,1 1 0,-1-1 0,1 0 0,-1 0 0,1 0 0,-1 0 0,2 1 0,20-3-158,14-7-127,1 3 1,0 0-1,73 0 0,-96 7 216,0 0-1,-1 1 0,1 1 0,0 0 1,25 9-1,-31-8 38,0 0 0,0 0 1,0 1-1,-1 0 0,0 0 0,0 0 1,0 1-1,0 0 0,-1 1 0,7 8 1,-10-11 51,0 0 1,0 0-1,-1 0 0,1 1 1,-1-1-1,0 1 1,0 0-1,0-1 1,-1 1-1,0 0 1,0 0-1,0 0 1,-1 0-1,1 0 0,-1 0 1,0 0-1,0 0 1,-1 0-1,-1 7 1,0-6 86,-1 0 1,1 0-1,-1 0 1,0 0-1,-1 0 1,1-1 0,-1 0-1,0 0 1,-1 0-1,1 0 1,-1 0-1,0-1 1,0 0-1,-8 5 1,0-1 173,-1 0 0,1-1 0,-1-1 0,-1 0 0,1-1 0,-30 6 0,21-7-73,-1-1 0,0-1 1,-42-2-1,64 0-213,-35-4-308,35 3 225,0 1-1,0-1 0,0 1 1,0-1-1,0 0 1,0 1-1,0-1 1,0 0-1,1 0 0,-1-1 1,0 1-1,1 0 1,-1 0-1,1-1 0,-3-2 1,4 3 49,-1 0 0,1 1 0,0-1 0,0 0 0,0 1 0,-1-1 0,1 0 0,0 0 0,0 1 0,0-1 0,0 0 0,0 1 0,0-1 0,1 0 0,-1 0 0,0 1 0,0-1 0,0 0 0,1 1 0,-1-1 0,0 0 0,1 1 0,-1-1 0,0 1 1,1-1-1,-1 1 0,1-1 0,-1 0 0,1 1 0,-1 0 0,2-1 0,19-14-488,-18 13 394,22-12-629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26 16500,'1'-4'301,"-1"-17"994,0 21-1285,0 0-1,0 0 0,0 0 0,0 0 0,0 0 0,0 0 1,0 0-1,0 0 0,0 0 0,0 0 0,0 0 0,0 0 0,0 0 1,0 0-1,0 0 0,0 0 0,0 0 0,0 0 0,0 0 1,0 0-1,0 0 0,-1 0 0,1 0 0,0 0 0,0 0 1,0 0-1,0 0 0,0 0 0,0 0 0,0 0 0,0 0 1,0 0-1,0 0 0,0 0 0,0 0 0,0 0 0,0 0 1,0 0-1,0 0 0,0 0 0,0 0 0,0 0 0,0 0 1,0 0-1,0 0 0,0 0 0,0 0 0,0-1 0,0 1 1,0 0-1,-1 0 0,1 0 0,-4 14 492,0 6-398,1-1 1,1 1-1,1 0 0,3 38 1,-1-26-104,6 65-422,4 0 0,44 178-1,-53-260-258,-2-15 669,0 0 0,0 0 0,0 0 0,0 0 1,0 0-1,0 0 0,0 0 0,0 0 0,0 0 0,0 0 0,0 1 1,0-1-1,0 0 0,0 0 0,0 0 0,0 0 0,0 0 0,0 0 0,0 0 1,0 0-1,0 0 0,0 0 0,-1 0 0,1 0 0,0 0 0,0 1 1,0-1-1,0 0 0,0 0 0,0 0 0,0 0 0,0 0 0,0 0 1,0 0-1,-1 0 0,1 0 0,0 0 0,0 0 0,0 0 0,0 0 1,0 0-1,0 0 0,0 0 0,0 0 0,0 0 0,0 0 0,-1 0 1,1 0-1,0 0 0,0 0 0,0-1 0,0 1 0,0 0 0,0 0 1,0 0-1,0 0 0,0 0 0,-16-18-1073,8 8 847,-37-39-331,-58-50 1,-62-30 3908,151 116-2051,14 13-1265,0-1-1,0 1 1,0 0 0,0 0-1,0 0 1,0-1-1,0 1 1,1 0 0,-1 0-1,0-1 1,0 1-1,0 0 1,0 0 0,0 0-1,0-1 1,0 1-1,1 0 1,-1 0 0,0 0-1,0 0 1,0-1-1,0 1 1,1 0 0,-1 0-1,0 0 1,0 0-1,0 0 1,1 0 0,-1 0-1,0 0 1,0 0-1,1-1 1,-1 1 0,0 0-1,0 0 1,1 0-1,-1 0 1,0 0-1,38 2 1025,-26-1-826,-8-1-167,160 3-13,-143-4-153,-1-1 0,1-1 1,-1-1-1,0-1 0,-1 0 0,21-9 0,7-9-185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72 13403,'-12'24'357,"1"0"0,1 1-1,1 0 1,1 1 0,2 0 0,-6 36 0,8-25-170,2 1 0,1-1 1,7 71-1,-5-96-157,1-1 0,1 0 0,-1 0 0,2 0 0,0 0 0,0-1 0,1 0 0,0 1 0,0-2 0,1 1 0,13 15 0,-14-20-8,0 0-1,0 0 0,1 0 0,-1-1 0,1 1 0,1-1 0,-1-1 0,0 1 0,1-1 0,0 0 0,-1-1 0,1 0 0,0 0 0,1 0 0,-1-1 0,0 0 1,0 0-1,1-1 0,9 0 0,-3-2 18,1 0 0,-1-2 1,0 1-1,0-2 0,-1 0 1,1 0-1,-1-1 0,0-1 1,0 0-1,-1-1 0,0 0 1,12-12-1,0-1 86,-1-1 0,0-1 1,-2-1-1,27-40 0,-33 42 58,-1-1-1,0 0 1,-2-1-1,-1-1 0,-1 0 1,-2 0-1,0-1 1,8-48-1,-16 68-107,2-21 172,-2 26-228,0 0 1,0 0 0,0 0-1,0 0 1,-1 0-1,1 0 1,0 0 0,-1 0-1,1 0 1,0 0 0,-1 0-1,1 0 1,-1 0-1,0 0 1,1 0 0,-1 1-1,1-1 1,-1 0 0,0 0-1,0 1 1,-1-2-1,1 2-2,0 0 0,0-1 0,0 1 0,-1 0-1,1 0 1,0 0 0,0 0 0,0 1-1,0-1 1,-1 0 0,1 0 0,0 1-1,0-1 1,0 0 0,0 1 0,0-1 0,0 1-1,0 0 1,0-1 0,0 1 0,0 0-1,0 0 1,0-1 0,1 1 0,-1 0-1,0 0 1,0 0 0,1 0 0,-1 0 0,0 1-1,-20 36 131,15-24-144,1 0 0,0 0 0,2 0 0,-1 0 0,2 1 0,-2 15 0,4-21-13,-1 0 0,2 0 1,-1 1-1,1-1 0,0 0 0,1 0 1,0 0-1,1 0 0,0 0 0,7 15 1,-9-22 6,0 1-1,1 0 1,0-1 0,0 1 0,-1-1 0,1 0 0,1 1 0,-1-1 0,0 0 0,0 0 0,1-1 0,-1 1 0,1 0-1,0-1 1,-1 1 0,1-1 0,0 0 0,0 0 0,4 1 0,-2-2 6,-1 0 0,1 0 1,-1 0-1,0 0 0,1-1 0,-1 1 1,0-1-1,1-1 0,-1 1 0,0 0 1,0-1-1,5-2 0,2-3 32,1 0 1,-1-1-1,0 0 0,-1 0 0,0-1 1,0-1-1,15-20 0,-18 21 7,-1-1-1,0 0 0,0 0 1,-1 0-1,0-1 0,-1 0 0,-1 0 1,1 0-1,-2 0 0,1-1 1,-2 1-1,1-1 0,-2 0 1,-1-22-1,0 24-121,-1 0 0,0 0 0,0 0 0,-1 0 0,-1 1 0,0-1 0,0 1 1,-1 0-1,0 0 0,0 1 0,-1-1 0,0 1 0,-1 0 0,1 1 0,-2 0 0,1 0 0,-12-8 0,17 13 38,0 0 0,-1 0 0,1 1 0,0-1 0,-1 1-1,0-1 1,1 1 0,-1 0 0,1 0 0,-1 0 0,0 1-1,0-1 1,0 1 0,1-1 0,-5 1 0,-7 2-428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151 119 15395,'0'-2'110,"1"1"-1,0-1 1,-1 1-1,1-1 1,-1 0-1,0 1 0,0-1 1,1 1-1,-1-1 1,0 0-1,0 1 1,-1-1-1,1 1 1,0-1-1,0 0 0,-1 1 1,1-1-1,-1 1 1,1-1-1,-1 1 1,0-1-1,0 1 1,0 0-1,1-1 0,-1 1 1,0 0-1,-1 0 1,1-1-1,0 1 1,0 0-1,0 0 1,-1 0-1,1 0 0,0 1 1,-1-1-1,1 0 1,-1 1-1,-2-2 1,1 1-57,0 0-1,1 1 1,-1-1 0,0 1 0,0-1 0,0 1 0,0 0 0,0 0 0,0 0 0,0 0-1,0 1 1,0-1 0,1 1 0,-1 0 0,0 0 0,0 0 0,1 0 0,-1 0-1,0 1 1,1-1 0,-4 3 0,0 2-45,0 1-1,1-1 0,0 1 1,0 1-1,0-1 1,1 0-1,0 1 1,1 0-1,-1 0 0,1 0 1,-1 9-1,2-10-23,0 1 0,1-1 0,0 0 0,0 1-1,1-1 1,0 0 0,0 1 0,1-1 0,0 0-1,0 1 1,0-1 0,1 0 0,3 8 0,-4-13 9,0 0 0,0-1 1,0 1-1,0 0 0,0-1 1,0 1-1,0-1 0,0 0 1,0 1-1,1-1 0,-1 0 1,1 0-1,-1 0 0,1 0 1,-1 0-1,1 0 0,-1 0 0,1 0 1,0-1-1,0 1 0,2 0 1,-1-1-4,0 0 1,0 0-1,0 0 1,0 0-1,0-1 0,0 1 1,0-1-1,0 0 1,0 0-1,0 0 1,4-2-1,5-3-6,-1-1 0,0-1 0,-1 1 0,18-18 0,-21 18 18,-5 4-3,1 0 0,0 1 1,0-1-1,0 1 0,0 0 0,0-1 0,4-1 1,-6 4-1,0 0 1,-1 0 0,1 0-1,0 0 1,0-1 0,0 1-1,0 1 1,0-1 0,0 0-1,-1 0 1,1 0 0,0 0-1,0 1 1,0-1 0,0 0-1,-1 0 1,1 1 0,0-1-1,0 1 1,-1-1 0,1 1-1,0-1 1,-1 1 0,1 0-1,-1-1 1,1 1 0,0 0-1,-1-1 1,0 1 0,1 0-1,-1 0 1,1-1 0,-1 1-1,0 0 1,1 0 0,-1 0-1,0 1 1,9 21-8,-7-15 2,0-1 1,1 1-1,0-1 0,0 0 1,6 8-1,-8-14 6,0 1 1,0-1-1,0 0 1,0 0 0,0 0-1,0 0 1,0 0-1,0 0 1,1-1-1,-1 1 1,0 0-1,1 0 1,-1-1-1,0 1 1,1-1-1,-1 1 1,1-1-1,-1 0 1,1 0-1,-1 1 1,1-1-1,-1 0 1,0 0-1,1-1 1,-1 1-1,1 0 1,-1 0-1,1-1 1,-1 1-1,1-1 1,-1 1-1,3-2 1,11-7 44,-1 0-1,0-1 1,0 0 0,-1-2 0,0 1 0,12-17 0,3 0 54,-15 16-51,-5 3-5,1 0 1,0 1-1,1 0 0,-1 0 0,2 1 0,-1 0 0,18-8 1,-26 15-38,-1-1 1,1 1 0,0-1 0,-1 1 0,1 0 0,0-1 0,-1 1 0,1 0 0,0 0 0,0 0 0,-1 0-1,1 1 1,0-1 0,-1 0 0,1 1 0,-1-1 0,1 1 0,0-1 0,-1 1 0,1 0 0,1 1 0,-1 0-2,0-1 0,0 1 0,0 1 0,0-1-1,-1 0 1,1 0 0,-1 1 0,1-1 0,-1 1 0,0-1 0,2 5 0,0 6 0,0-1 1,-1 1-1,0 0 0,0 16 0,0 14 158,-9 78-1,7-123-131,-1 0 1,1 0-1,0-1 0,0 1 0,0 0 0,0-1 0,1 1 0,-1 0 1,1-1-1,-1 1 0,1 0 0,0 0 0,2-4 0,19-30-220,-1-1 0,19-48-1,-27 57 126,-12 27 60,-1 1-1,0-1 1,0 1-1,0 0 1,0-1-1,0 1 0,0-1 1,0 1-1,0 0 1,1-1-1,-1 1 1,0 0-1,0-1 1,0 1-1,1 0 0,-1-1 1,0 1-1,1 0 1,-1 0-1,0-1 1,1 1-1,-1 0 1,0 0-1,1-1 1,-1 1-1,0 0 0,1 0 1,-1 0-1,0 0 1,1 0-1,-1 0 1,1-1-1,-1 1 1,0 0-1,2 0 0,5 14-75,0 30 36,-7-41 38,10 218 143,-10-250 107,-5-274-539,6 291-167,2 10 155,9 18 26,1 1 227,-7-11 49,0-1 0,1 0 0,0-1 1,0 0-1,0 0 0,0 0 0,1-1 0,-1 0 1,1 0-1,0-1 0,0 0 0,0 0 0,0-1 0,1 0 1,-1-1-1,0 1 0,0-2 0,0 1 0,1-1 0,-1 0 1,0-1-1,13-4 0,-11 3 21,0-1-1,-1 0 1,0 0 0,1-1 0,-1 0-1,-1-1 1,1 0 0,-1 0-1,0-1 1,0 0 0,-1-1 0,0 1-1,-1-1 1,1-1 0,-1 1 0,-1-1-1,7-13 1,-11 19 3,0 0-1,0 0 1,0-1-1,-1 1 1,1 0-1,-1 0 1,0 0-1,1 0 1,-2-5-1,1 8-13,0-1 1,0 0-1,0 1 0,0-1 0,0 1 0,0-1 0,-1 0 0,1 1 1,0-1-1,0 0 0,-1 1 0,1-1 0,-1 1 0,1-1 0,0 1 1,-1-1-1,1 1 0,-1-1 0,1 1 0,-1 0 0,1-1 0,-1 1 1,1-1-1,-1 1 0,0 0 0,1 0 0,-1-1 0,1 1 0,-1 0 1,0 0-1,1 0 0,-1 0 0,0 0 0,1 0 0,-1-1 0,0 2 1,1-1-1,-1 0 0,0 0 0,1 0 0,-1 0 0,1 0 1,-1 0-1,0 1 0,1-1 0,-1 0 0,1 1 0,-2-1 0,-2 3 10,0-1-1,0 1 1,0 0-1,0 0 1,0 0-1,1 0 1,0 1-1,-1-1 0,1 1 1,0 0-1,1 0 1,-1 0-1,-2 6 1,-4 7 12,-12 37-1,15-33-13,0 0 0,1 0 0,-3 33 0,7-47-8,1 0 0,-1-1 0,1 1 0,1 0 0,-1 0 0,1 0 0,0 0 0,1-1 0,0 1 0,0-1 0,0 1 0,1-1 0,-1 0 0,2 1 0,3 5 1,-5-10-3,0 0 0,-1 0 1,1-1-1,0 1 0,0-1 1,0 1-1,0-1 1,0 0-1,1 0 0,-1 0 1,0 0-1,0 0 0,1-1 1,-1 1-1,1-1 1,-1 1-1,0-1 0,1 0 1,-1 0-1,1 0 0,-1 0 1,1 0-1,-1-1 1,0 1-1,1-1 0,-1 1 1,0-1-1,4-2 0,4-1 7,-1-1-1,0 0 0,0 0 0,0-1 1,11-10-1,10-12 61,50-60 0,-52 56-58,-27 31-13,21-21-12,-21 22 12,-1-1 1,0 1-1,1 0 1,-1-1-1,1 1 1,-1-1 0,1 1-1,0 0 1,-1 0-1,1-1 1,-1 1-1,1 0 1,-1 0-1,1 0 1,0-1-1,-1 1 1,1 0-1,0 0 1,-1 0-1,1 0 1,-1 0-1,1 0 1,0 0-1,-1 1 1,1-1-1,-1 0 1,1 0 0,0 0-1,-1 1 1,1-1-1,-1 0 1,1 0-1,-1 1 1,1-1-1,-1 1 1,1-1-1,-1 0 1,1 1-1,-1-1 1,0 1-1,1-1 1,-1 1-1,1-1 1,-1 1-1,0 0 1,3 8-9,0 0 1,-1 0-1,-1 1 0,0-1 1,0 0-1,0 1 1,-2 17-1,0-17 4,0 0 0,2 0-1,-1-1 1,1 1 0,0 0 0,1-1-1,3 11 1,-5-19 5,1-1 0,-1 1 0,0-1 0,0 1-1,0-1 1,1 1 0,-1-1 0,0 0 0,1 1 0,-1-1 0,0 1-1,1-1 1,-1 0 0,1 1 0,-1-1 0,1 0 0,-1 1 0,0-1-1,1 0 1,-1 0 0,1 0 0,-1 1 0,1-1 0,-1 0 0,1 0-1,-1 0 1,1 0 0,0 0 0,-1 0 0,1 0 0,-1 0-1,1 0 1,-1 0 0,1 0 0,-1 0 0,1-1 0,-1 1 0,1 0-1,-1 0 1,1 0 0,-1-1 0,1 1 0,-1 0 0,0-1 0,1 1-1,20-19-3,-19 17 2,27-30-40,-9 9 10,35-32 0,-50 50 21,0 1-1,0 0 0,1 0 0,0 1 0,0-1 0,0 1 0,0 0 0,0 1 0,0-1 1,1 1-1,-1 1 0,13-3 0,-17 4 3,0 0 1,1 1 0,-1-1-1,1 0 1,-1 1 0,0-1-1,1 1 1,-1-1-1,0 1 1,0 0 0,1 0-1,-1 0 1,0 1 0,0-1-1,0 0 1,0 1-1,1 1 1,1 1-7,-1-1-1,0 1 1,0 0-1,0 0 1,-1 1 0,1-1-1,2 9 1,1 4-26,-1 0 1,-1 0-1,3 30 1,10 66-694,-16-104 616,-1-1-56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40 18564,'1'-1'42,"-1"0"1,0-1-1,0 1 0,0 0 0,0-1 1,0 1-1,0 0 0,0-1 0,0 1 1,-1 0-1,1 0 0,0-1 1,-1 1-1,1 0 0,-1 0 0,1-1 1,-1 1-1,0 0 0,0 0 0,1 0 1,-1 0-1,0 0 0,0 0 0,0 0 1,0 0-1,0 0 0,0 1 1,0-1-1,-1 0 0,1 1 0,0-1 1,0 0-1,-1 1 0,1 0 0,0-1 1,0 1-1,-1 0 0,1 0 1,-2-1-1,-4 1 24,-1-1 0,1 1 1,0 0-1,0 1 0,-1-1 1,-10 4-1,4 0-36,0 0 1,0 1-1,1 0 0,0 2 1,0-1-1,0 1 1,1 1-1,0 0 0,1 1 1,0 0-1,0 1 0,1 0 1,0 1-1,-14 19 0,12-12-51,1 0 0,1 1 0,0 1-1,2-1 1,0 1 0,1 1 0,1-1-1,1 1 1,-3 26 0,4-22-11,2 0 0,1 1 0,1-1 0,1 1 0,1-1-1,8 38 1,-8-54-25,0 0 0,1 0 0,0 0 0,1 0 0,0-1 0,0 1 0,1-1 0,0 0 0,1 0 0,-1-1 0,1 0 0,1 0-1,0 0 1,-1-1 0,2 0 0,-1 0 0,1-1 0,0 0 0,0 0 0,14 6 0,-12-8 84,1 1-1,0-2 1,0 1 0,0-1 0,0-1-1,0 0 1,0-1 0,0 0 0,0 0 0,0-1-1,12-3 1,-4 0 13,0-2-1,0 0 1,-1-1-1,0 0 1,24-15 0,27-20-86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14219,'-8'5'259,"0"0"1,1 1-1,0 0 0,0 1 1,1-1-1,-1 1 1,1 0-1,1 1 0,0 0 1,0 0-1,0 0 0,1 0 1,0 1-1,-4 13 0,3-8-146,1 1 0,0 0 1,2 0-1,-1 0 0,2 0 0,0 1 0,1-1 0,1 17 0,-1-30-103,0 0-1,1 1 1,-1-1 0,0 0 0,1 1 0,0-1-1,-1 0 1,1 0 0,0 0 0,0 0 0,0 0-1,1 0 1,-1 0 0,0 0 0,1 0 0,-1 0-1,1-1 1,3 4 0,-3-4 4,0-1-1,-1 1 1,1 0 0,0-1-1,0 1 1,1-1 0,-1 1-1,0-1 1,0 0 0,0 0-1,0 0 1,0 0 0,0 0-1,0-1 1,0 1 0,4-2-1,6-2 44,0-1 0,0-1 1,-1 0-1,0-1 0,12-9 0,-22 15-55,51-36 186,-21 14-56,1 2 0,0 0 0,36-15 0,-62 33-119,1 1-1,-1 0 1,0 0 0,1 0 0,-1 1-1,1 0 1,-1 0 0,1 0 0,7 1-1,-11 0-7,-1 1-1,1-1 1,-1 1-1,1-1 1,-1 1-1,1 0 0,-1 0 1,0 0-1,1 0 1,-1 0-1,0 1 1,0-1-1,0 1 0,0 0 1,0-1-1,0 1 1,0 0-1,-1 0 0,1 0 1,-1 0-1,1 0 1,-1 1-1,0-1 1,0 0-1,2 5 0,0 4 10,0 0 0,-1 0 0,0 1 0,-1-1 0,1 13 0,2 26 56,-4-49-61,0 0 0,0 0 1,0 1-1,0-1 0,1 0 0,-1 0 1,0 0-1,1 0 0,-1 0 0,1 0 1,-1 1-1,1-1 0,-1 0 0,1 0 1,0-1-1,0 1 0,-1 0 0,1 0 1,0 0-1,0 0 0,0-1 1,0 1-1,0 0 0,0-1 0,0 1 1,0-1-1,2 2 0,-1-2 13,1 0 1,-1-1-1,0 1 0,1 0 0,-1-1 1,0 1-1,0-1 0,1 0 0,-1 0 1,0 1-1,0-1 0,0-1 0,3-1 1,15-9-58,-9 4 199,1 1 0,0 0 0,0 1 0,26-9 0,-34 14-296,-1 0 1,0 1-1,1-1 1,-1 1-1,0 0 0,1 0 1,-1 0-1,1 0 1,-1 1-1,0-1 1,1 1-1,-1 0 1,0 0-1,0 0 0,1 0 1,-1 0-1,0 1 1,0-1-1,0 1 1,-1 0-1,1 0 1,0 0-1,-1 1 1,1-1-1,2 4 0,22 22-1348,-17-24 579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320 381 17100,'-11'-3'245,"-1"1"0,0 0 0,0 1 1,0 0-1,1 0 0,-1 2 1,0-1-1,0 2 0,0-1 0,0 1 1,1 1-1,-1 1 0,1-1 0,-11 6 1,13-5-222,0 1 1,0 0-1,0 0 0,1 1 1,0 0-1,0 0 1,1 0-1,-1 1 0,2 1 1,-1-1-1,1 1 1,0 0-1,0 1 1,1-1-1,0 1 0,-6 18 1,9-24-38,1 1 0,0-1 0,1 1 0,-1-1 1,0 1-1,1-1 0,0 1 0,0-1 0,0 1 0,0-1 0,1 1 1,-1-1-1,1 1 0,0-1 0,0 1 0,0-1 0,0 0 0,3 5 1,-2-6-3,0 0 0,-1 0 0,1 0 0,0 0 0,0-1 0,0 1 0,0-1 0,1 1 0,-1-1 0,0 0 0,0 0 0,1 0 0,-1 0 0,1 0 0,-1-1 0,1 1 0,-1-1 0,1 0 0,-1 1 0,1-1 0,-1 0 1,1-1-1,-1 1 0,1 0 0,0-1 0,4-1 0,6-1-39,-1-2 1,1 1 0,-1-2-1,0 0 1,0 0 0,13-10-1,66-54-194,-43 26 294,-3-2 0,-1-2 0,-2-1 0,-3-3 0,-1-1 0,58-112 0,-80 129 168,-14 27-62,-6 7-38,-8 10 55,2 2-121,0 2-1,1-1 1,0 2-1,1-1 1,-12 27-1,-28 75 38,34-80-160,2 0 0,2 0 0,1 1 0,2 1 0,-5 56 0,12-85-53,0-1 0,0 0 0,1 0 0,3 13 0,-4-19 120,0 1-1,0 0 1,0-1 0,0 1-1,0 0 1,1-1 0,-1 1-1,0 0 1,1-1 0,-1 1-1,0-1 1,1 1 0,-1 0-1,0-1 1,1 1 0,-1-1-1,1 1 1,-1-1 0,1 0-1,-1 1 1,1-1 0,0 1-1,-1-1 1,1 0 0,-1 1-1,1-1 1,0 0-1,-1 0 1,1 0 0,0 1-1,-1-1 1,1 0 0,0 0-1,-1 0 1,1 0 0,0 0-1,-1 0 1,1 0 0,0-1-1,0 1 1,-1 0 0,1 0-1,-1 0 1,1-1 0,0 1-1,-1 0 1,1-1 0,0 1-1,-1 0 1,2-2 0,17-14-282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5 321 14395,'-2'19'1101,"1"-14"-881,1 0-1,-1 0 1,1 0 0,0 0 0,0 1 0,1-1 0,0 5-1,-1-10-176,0 1 0,1-1 0,-1 0 0,0 0 0,0 0 0,0 0 0,0 0 0,1 0-1,-1 0 1,0 1 0,0-1 0,0 0 0,1 0 0,-1 0 0,0 0 0,0 0 0,0 0 0,1 0-1,-1 0 1,0 0 0,0 0 0,0 0 0,1 0 0,-1 0 0,0 0 0,0 0 0,0 0-1,1-1 1,-1 1 0,0 0 0,0 0 0,0 0 0,1 0 0,-1 0 0,0 0 0,0-1 0,0 1-1,0 0 1,0 0 0,1 0 0,-1 0 0,0-1 0,9-7 223,-8 7-180,32-36 424,-2-2 0,-2-1 0,33-58 1,20-29-146,-76 117-370,-5 8-1,0 0-1,1 0 1,-1 1 0,0-1-1,0 0 1,1 0-1,0 1 1,-1-1-1,1 1 1,0-1-1,-1 1 1,1 0-1,4-2 1,-6 3 2,1 0 0,-1 0 0,1 0 0,-1 0 0,1 0 0,-1 0 0,1 0 0,-1 1 0,0-1 0,1 0 0,-1 0 0,1 0 0,-1 1 0,1-1 1,-1 0-1,0 1 0,1-1 0,-1 0 0,0 1 0,1-1 0,-1 0 0,0 1 0,1-1 0,-1 1 0,0-1 0,0 1 0,0-1 0,1 1 0,-1-1 0,0 0 0,0 1 0,0-1 0,0 1 0,0-1 0,0 1 0,0-1 0,0 1 0,0-1 0,0 2 0,2 27-63,-2-24 49,-10 178-280,0-18-846,10-160 1098,0 0 0,1 1 1,-1-1-1,1 0 0,0 0 0,3 10 0,2-8-281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12803,'18'14'1528,"9"-4"-944,13-10-208,7-5 769,13-7-561,2-4-72,0-4-512,-2-1 2112,-4 2-1888,-6 2 56,-11 3 32</inkml:trace>
  <inkml:trace contextRef="#ctx0" brushRef="#br0" timeOffset="1">770 0 12571,'1'29'1312,"-3"8"-912,-8 8-192,0 2 1128,4 2-1064,3-3-40,3-9-224,4-9-208,2-22 208,1-12-56,-3-18-40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29 14699,'-2'-3'143,"-1"1"0,1-1 1,-1 1-1,0 0 0,0 0 0,0 0 0,0 0 1,0 0-1,0 1 0,0-1 0,-1 1 0,1 0 0,0 0 1,-1 0-1,1 0 0,-8 0 0,5 1 17,1 1-1,-1-1 0,0 1 1,1 0-1,-1 1 1,1-1-1,-1 1 0,1 0 1,-9 5-1,1 1 25,0 0 0,1 1 0,0 0-1,1 1 1,0 1 0,0-1 0,-11 16 0,12-11-101,0 0 1,0 0-1,2 1 1,-9 20-1,14-29-62,1 0 0,-1-1 0,1 1 0,1 1 1,-1-1-1,1 0 0,0 0 0,1 0 0,0 1 0,0-1 0,1 0 0,-1 1 0,3 7 0,-2-13-14,0 1-1,1 0 1,-1 0 0,0-1-1,1 1 1,0-1 0,-1 1-1,1-1 1,0 0 0,0 0 0,1 0-1,-1 0 1,0 0 0,1 0-1,-1 0 1,1-1 0,-1 0-1,1 1 1,0-1 0,0 0 0,0 0-1,-1 0 1,1-1 0,0 1-1,0-1 1,0 1 0,0-1 0,0 0-1,0 0 1,4-1 0,8 0 11,0-1-1,-1-1 1,1 0 0,24-9 0,113-51 59,-98 38-54,84-26 1,-129 49-28,1 0-1,0 1 1,0 0 0,0 0-1,11 1 1,-19 0 3,0 0 0,0 0 0,0 1 0,0-1-1,0 1 1,0-1 0,0 1 0,0 0 0,-1-1 0,1 1 0,0 0 0,0 0 0,2 3 0,-3-3 1,0-1 0,-1 1 1,1 0-1,-1 0 1,1 1-1,-1-1 0,1 0 1,-1 0-1,0 0 1,1 0-1,-1 0 1,0 0-1,0 0 0,0 1 1,0-1-1,0 0 1,0 0-1,0 0 0,0 0 1,-1 1-1,1-1 1,0 0-1,-1 0 0,1 0 1,-1 0-1,0 1 1,0 0 24,0 0 1,0 0-1,0 0 1,0 0 0,0-1-1,-1 1 1,1-1 0,0 1-1,-1-1 1,0 1 0,1-1-1,-1 0 1,0 1 0,1-1-1,-1 0 1,0 0 0,0 0-1,0-1 1,0 1-1,0 0 1,0-1 0,0 0-1,0 1 1,0-1 0,-1 0-1,1 0 1,0 0 0,0 0-1,0 0 1,0-1 0,0 1-1,0 0 1,0-1-1,0 0 1,0 0 0,0 1-1,0-1 1,0 0 0,0 0-1,1-1 1,-1 1 0,0 0-1,1-1 1,-1 1 0,1-1-1,-1 1 1,-1-4-1,-7-12 184,0 0 0,1-1 0,1-1 0,1 1 0,1-1 0,-5-23-1,-4-10-12,5 18-315,10 34 105,0 0-1,0 0 1,1 0-1,-1-1 0,0 1 1,0 0-1,1 0 0,-1 0 1,0 0-1,0 0 0,1-1 1,-1 1-1,0 0 0,0 0 1,1 0-1,-1 0 0,0 0 1,1 0-1,-1 0 0,0 0 1,0 0-1,1 0 0,-1 0 1,0 0-1,1 0 0,-1 0 1,0 0-1,0 1 0,1-1 1,-1 0-1,0 0 0,0 0 1,1 0-1,-1 0 0,0 1 1,0-1-1,0 0 0,1 1 1,18 7-368,-12-4 178,19 6 71,-1 0 0,1-2-1,1-1 1,-1-1 0,1-1 0,1-1 0,32 0-1,0-4-20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24 15739,'1'-1'139,"-1"1"-1,0-1 1,0 0-1,0 0 0,0 0 1,1 1-1,-1-1 1,0 0-1,0 0 0,0 1 1,-1-1-1,1 0 1,0 0-1,0 0 0,0 1 1,0-1-1,-1 0 1,1 0-1,0 1 1,-1-1-1,1 0 0,-1 1 1,1-1-1,-1 0 1,1 1-1,-1-1 0,1 1 1,-2-2-1,1 2-4,-1 0 0,1-1-1,-1 1 1,1 0 0,-1 0-1,1 0 1,0 0 0,-1 0-1,1 0 1,-1 0 0,1 1 0,-1-1-1,1 0 1,-2 2 0,-5 1 61,1 0 0,0 1 0,-1 0 0,-10 8 0,10-4-187,0-1-1,1 1 0,1 0 1,-1 0-1,1 1 0,1-1 1,-1 2-1,1-1 0,1 0 1,0 1-1,0 0 0,1 0 1,-3 15-1,4-15-65,1 1 0,-1-1 0,2 1 0,-1 0 0,1-1 0,1 1 0,0 0 0,1-1 0,-1 1 0,2-1 0,0 0 0,0 1 0,6 10 0,-8-18-19,1 0 1,0 0 0,0 0-1,0 0 1,0-1 0,0 1-1,1-1 1,-1 1 0,1-1-1,0 0 1,-1 0 0,1 0-1,0 0 1,0 0 0,0-1-1,1 1 1,-1-1 0,0 0-1,1 0 1,-1 0 0,0 0-1,1-1 1,-1 1 0,1-1-1,-1 0 1,1 0 0,-1 0-1,1-1 1,5-1 0,5-1-120,0-1 1,0-1 0,0 0-1,0-1 1,21-13 0,26-20-500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20 558 15531,'-1'0'62,"0"1"-1,0-1 1,0 1-1,0-1 1,0 1-1,0-1 0,0 1 1,0-1-1,0 1 1,0 0-1,0 0 1,0 0-1,0-1 1,0 1-1,1 0 0,-1 0 1,0 0-1,1 0 1,-1 0-1,1 0 1,-1 2-1,1-2-17,0 0-1,0 0 1,0 0-1,0 0 1,0 0 0,1 0-1,-1 0 1,0 0-1,1-1 1,-1 1 0,0 0-1,1 0 1,0 0-1,-1 0 1,1-1 0,-1 1-1,1 0 1,0 0-1,-1-1 1,2 1 0,2 2 24,0 0 1,0 0 0,0-1-1,0 0 1,0 1 0,1-2-1,-1 1 1,1 0 0,7 0-1,-2-1-60,1-1 0,-1 0 0,1-1 0,0 0 0,-1 0 0,0-1 0,1-1 0,-1 0 0,0 0 0,0-1 0,16-9 0,-18 9-7,1-1 0,-1 0-1,0 0 1,0-1 0,-1 0 0,0-1-1,0 1 1,0-1 0,-1-1-1,0 1 1,-1-1 0,10-17 0,-14 23 1,0-1 1,0 0-1,0 0 1,0 0-1,0 0 1,-1 0-1,1-1 1,-1 1-1,0 0 0,0 0 1,0 0-1,0 0 1,-1 0-1,1 0 1,-2-4-1,1 5 2,0 0 0,0 1-1,1-1 1,-2 1-1,1-1 1,0 0 0,0 1-1,0 0 1,-1-1-1,1 1 1,-1 0 0,1 0-1,-1 0 1,1 0-1,-1 0 1,0 0 0,1 0-1,-1 0 1,0 1-1,0-1 1,0 1 0,0-1-1,1 1 1,-1 0-1,-3-1 1,-2 1 9,-1 1 0,1-1 0,0 1 0,0 1 0,0-1 0,1 1 0,-1 0 0,0 1 0,1 0 0,-1 0 0,1 0 0,0 0 0,0 1 0,0 0 0,0 1 0,-8 8 0,4-3 6,1 0 0,0 0 0,0 1 0,1 0 0,1 1-1,0 0 1,-10 23 0,12-22-7,1 0 0,0 0 0,1 0 0,1 1-1,0-1 1,0 1 0,2 21 0,0-30-11,1 1-1,0-1 1,0 1 0,0-1-1,1 1 1,-1-1-1,1 0 1,1 0 0,3 7-1,-4-9-4,0 0 0,0 0 0,1 0 0,-1-1 0,1 1-1,0-1 1,0 1 0,0-1 0,0 0 0,0 0 0,0-1-1,0 1 1,1-1 0,-1 1 0,7 0 0,-2 0-17,1-1 1,0 0 0,-1-1-1,1 0 1,0 0 0,-1-1-1,1 0 1,0-1 0,-1 0-1,0 0 1,13-5 0,5-4-62,0-2 0,29-17 0,-22 10 122,-1-2 0,-2-1 0,0-1 0,-1-2 0,-2 0-1,0-2 1,-2-2 0,-1 0 0,-2-1 0,-1-1 0,-1-1-1,-2-1 1,-1 0 0,-2-2 0,15-52 0,-18 49 297,-2-1-1,-2 0 1,3-44 0,-12 77-209,-1 7-65,-3 13-17,-13 121-303,-2 207-1,20-340 255,-1 169-88,2-130-87,2 0 1,11 47 0,-8-64-274,-2-19-555,-3-11 458,-3-14-36,-7-9 367,-1 0 0,-1 1 0,-2 0 0,-1 1 0,-1 0 0,-30-41 0,17 32 1317,-2 1 0,-2 2 1,-64-56-1,84 77-415,12 12-668,0 1 0,0 0 0,0 0 0,0 0 0,0-1 1,0 1-1,0 0 0,0 0 0,0 0 0,1 0 0,-1-1 0,0 1 0,0 0 1,0 0-1,0 0 0,0 0 0,0 0 0,0-1 0,1 1 0,-1 0 0,0 0 1,0 0-1,0 0 0,0 0 0,0 0 0,1 0 0,-1 0 0,0-1 0,0 1 1,0 0-1,1 0 0,-1 0 0,0 0 0,0 0 0,0 0 0,0 0 0,1 0 1,-1 0-1,0 0 0,0 0 0,1 0 0,32 6 671,-28-5-764,30 6-565,-1-1-1,1-2 0,0-2 1,0 0-1,42-5 0,-67 1 486,0 0-1,1 0 0,10-5 0,27-13-681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345 100 16748,'1'-3'79,"0"0"1,0 1 0,0-1 0,-1 0 0,1 0 0,-1 0 0,1 0 0,-1 0 0,0 0 0,0 0 0,-1 0 0,1 0-1,-1 0 1,1 0 0,-1 0 0,0 0 0,0 0 0,0 0 0,0 1 0,-1-1 0,1 0 0,-1 1 0,0-1-1,0 1 1,1 0 0,-1-1 0,-1 1 0,1 0 0,0 0 0,-1 0 0,1 1 0,-1-1 0,1 1 0,-1-1-1,0 1 1,1 0 0,-6-2 0,-1 1-3,1 1-1,0 0 1,-1 0 0,1 1-1,-1 0 1,0 1-1,1-1 1,0 2-1,-1-1 1,1 1 0,0 1-1,0-1 1,0 1-1,0 1 1,0-1 0,0 1-1,1 1 1,-9 6-1,4-3-90,1 0-1,1 1 1,-1 1 0,1 0-1,1 0 1,0 1-1,1 0 1,0 1-1,0-1 1,-8 19 0,14-25-25,0 0 0,0 0 0,1 0 0,-1 0 0,1 1 0,0-1 0,1 0 0,-1 0 0,1 1 0,1 5 0,-1-8 2,1 0 0,-1 0-1,1 0 1,0-1 0,0 1 0,0 0-1,1-1 1,-1 1 0,1-1 0,-1 1-1,1-1 1,0 0 0,0 1-1,0-1 1,0 0 0,0 0 0,1-1-1,-1 1 1,5 2 0,13 6-201,0-2 0,1 0 0,0-2 0,0 0 0,39 5 0,-7 0-106,-46-10 305,100 28-526,-97-25 545,0 0 0,0 0-1,0 1 1,-1 0 0,0 1 0,0 0-1,-1 0 1,11 10 0,-17-14 50,0 0-1,0 1 1,0-1 0,0 1-1,0 0 1,0 0 0,-1-1 0,1 1-1,-1 0 1,1 0 0,-1 0-1,0 1 1,-1-1 0,1 0-1,0 0 1,-1 0 0,0 1-1,0 3 1,-1-2 47,1-1-1,-1 0 1,-1 0 0,1 1-1,-1-1 1,0 0 0,1 0-1,-2 0 1,1-1 0,0 1-1,-1-1 1,-3 5 0,-3 1 163,0 0-1,-1-1 1,0 0 0,0 0 0,-1-1 0,0-1 0,0 0 0,-19 7 0,4-4 189,0-1 0,-1-1 1,0-2-1,-30 3 1,41-6-348,-1-2 0,0 1 0,0-2 0,0-1 0,1 0 0,-1-1 0,-30-9 0,22-2-598,24 14 478,1 0 1,-1-1 0,1 1 0,0-1 0,-1 1-1,1-1 1,-1 1 0,1-1 0,0 1 0,0-1-1,-1 1 1,1-1 0,0 1 0,0-1 0,0 0-1,0 1 1,-1-1 0,1 1 0,0-1 0,0 0-1,0 1 1,0-1 0,1 1 0,-1-1 0,0 0-1,0 1 1,0-1 0,0 1 0,1-1 0,-1 0-1,0 1 1,0-1 0,1 1 0,-1-1 0,0 1-1,1-1 1,-1 1 0,1 0 0,-1-1 0,1 1-1,-1-1 1,0 1 0,1 0 0,0-1 0,-1 1-1,1 0 1,0-1 0,10-5-222,1 0-1,-1 0 1,19-5 0,-27 10 212,51-19-659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18884,'-1'11'1272,"-8"14"-1128,-1 5-64,0 7 416,3 5-376,2 1-320,4 0-128,4-9-384,3-7-136,2-15 632,1-12-200,5-20-120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86 562 13099,'7'-1'1181,"1"1"0,-1 0 0,1 0 1,13 2-1,-16-1-1175,-1 0 0,0 0-1,1-1 1,-1 0 0,1 0 0,-1 0 0,1 0 0,-1-1-1,1 0 1,-1 1 0,0-2 0,1 1 0,-1 0 0,0-1-1,0 0 1,4-3 0,-5 3 29,0 0 0,0 0 0,0 0 0,-1-1 0,1 0 0,-1 1 0,0-1 0,0 0 0,0 0-1,0 0 1,0-1 0,2-5 0,-4 8-13,1-1-1,-1 1 1,0 0-1,0 0 1,0-1-1,0 1 1,0 0-1,0 0 1,0-1-1,0 1 1,0 0-1,-1 0 1,1-1-1,0 1 1,-1 0-1,1 0 1,-1 0-1,1 0 0,-1-1 1,0 1-1,0 0 1,1 0-1,-1 0 1,0 0-1,0 1 1,0-1-1,0 0 1,0 0-1,0 1 1,0-1-1,0 0 1,0 1-1,0-1 1,-1 1-1,1-1 1,0 1-1,0 0 1,0-1-1,-3 1 1,0-1 13,0 1 1,0-1 0,-1 1-1,1 0 1,0 0 0,0 1 0,0-1-1,0 1 1,-1 0 0,1 0-1,0 0 1,0 1 0,1-1 0,-1 1-1,0 0 1,0 0 0,1 0-1,-1 1 1,1-1 0,0 1-1,0 0 1,-4 4 0,0 1-22,0 0 1,0 0-1,1 1 0,0 0 1,1 0-1,0 0 1,-7 19-1,8-14-14,0-1 0,1 1 0,1-1 0,1 1 1,0 0-1,0 0 0,1 0 0,1 0 0,3 16 0,-3-25-6,0 1 0,1 0 0,0-1 0,0 1 0,0-1 0,1 0-1,-1 0 1,1 0 0,0 0 0,7 8 0,-7-10-5,0-1 0,0 1 0,0-1 0,0 0 0,0 0 0,0 0 0,0-1 0,1 1-1,-1-1 1,1 1 0,-1-1 0,1 0 0,0-1 0,-1 1 0,1-1 0,0 1 0,0-1 0,4 0 0,-3-1 5,0 0 1,0 0-1,1 0 0,-1 0 1,0-1-1,0 0 0,0 0 1,0 0-1,-1-1 0,1 1 1,-1-1-1,1 0 0,-1-1 1,0 1-1,6-7 0,2-3 17,-2-1 0,1 1 0,13-27 0,4-12-62</inkml:trace>
  <inkml:trace contextRef="#ctx0" brushRef="#br0" timeOffset="1">18 0 18956,'-11'26'1384,"5"3"-1360,6-2-304,4 0 224,16 0-8,2-5-160,5-14-56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35 15243,'0'0'127,"-1"0"-1,1-1 1,0 1 0,-1-1-1,1 1 1,-1 0-1,1 0 1,-1-1 0,1 1-1,0 0 1,-1-1-1,1 1 1,-1 0 0,1 0-1,-1 0 1,1 0-1,-1 0 1,1-1 0,-1 1-1,1 0 1,-1 0-1,0 0 1,1 0-1,-1 0 1,1 0 0,-1 1-1,1-1 1,-1 0-1,0 0 1,-25 2 1190,16 0-1246,0 1 0,1 0-1,0 0 1,0 1 0,0 0 0,0 1 0,0 0 0,1 0 0,0 1 0,-8 7 0,12-10-105,1 0 0,-1 0 0,1 0 0,0 0 1,0 1-1,0 0 0,1-1 0,-1 1 0,1 0 0,0 0 1,0 1-1,0-1 0,1 0 0,0 1 0,0-1 0,0 0 1,0 1-1,0 0 0,1-1 0,0 1 0,0-1 0,0 1 1,2 7-1,-1-10-1,-1 0 0,1 0 1,0 0-1,0 0 0,0 0 1,1 0-1,-1 0 0,0-1 1,1 1-1,-1 0 1,1-1-1,0 1 0,-1-1 1,1 0-1,0 1 0,0-1 1,0 0-1,0 0 0,0 0 1,0 0-1,0-1 0,0 1 1,1-1-1,-1 1 0,0-1 1,3 1-1,6 0-114,0-1 0,0 0-1,0-1 1,12-1 0,30-9-383,-38 7 386,1 0-1,-1 2 1,1 0-1,28 0 1,-40 2 130,0 0 0,0 1 1,0 0-1,0-1 1,-1 2-1,1-1 0,0 0 1,0 1-1,-1 0 1,1-1-1,-1 1 0,1 1 1,-1-1-1,0 0 1,0 1-1,0 0 0,0 0 1,0 0-1,-1 0 0,1 0 1,-1 0-1,0 1 1,3 5-1,0 4 45,0-1-1,-2 1 1,1 1 0,-1-1-1,-1 0 1,0 1 0,-1-1 0,-1 1-1,0-1 1,-4 27 0,1-14 151,-2 0 1,-2-1 0,0 1-1,-18 40 1,18-50-31,-1-1 0,0 0 0,-1 0 0,-1-1 0,-1 0 0,-12 13 0,18-22-110,1 0 1,-1-1 0,0 0 0,0 0-1,0 0 1,-1 0 0,1-1 0,-1 0-1,0 0 1,0-1 0,0 0-1,0 0 1,0 0 0,-1-1 0,1 1-1,-1-1 1,1-1 0,0 0 0,-7 0-1,10 0-42,1 0 0,0 0 0,-1-1 0,1 1 0,0-1 0,0 1 0,0-1 0,0 0 0,-1 0 0,1 0 0,0 0 0,0 0 0,1 0 0,-1-1-1,0 1 1,0-1 0,1 1 0,-1-1 0,1 0 0,-1 1 0,1-1 0,0 0 0,-1 0 0,1 0 0,0 0 0,0 0 0,1 0 0,-1 0 0,0-1 0,0-2 0,1 1-12,0 0 1,0 0 0,0 0-1,0 0 1,1 0 0,0 1 0,-1-1-1,2 0 1,-1 0 0,0 0 0,1 1-1,-1-1 1,1 1 0,0-1-1,1 1 1,3-6 0,76-84-129,50-65 123,-35 10 36,-84 124 21,-1 0 0,-1-1 0,-1 0-1,10-40 1,-19 60-19,0-1 1,0 1-1,-1 0 0,1 0 0,-1-1 0,-1-8 0,1 13-15,-1 0 0,1 1 0,0-1 0,0 0 0,0 0 0,-1 0 0,1 1 0,0-1 0,-1 0 0,1 1 0,-1-1 0,1 0 0,-1 1 0,1-1 0,-1 0 0,1 1 0,-1-1 0,1 1 0,-1-1 0,0 1 0,0-1 0,1 1 0,-1-1 0,0 1 0,1 0 0,-1 0 0,0-1 0,0 1 0,0 0 0,1 0 0,-1 0 0,0 0 0,0 0 0,0 0 0,0 0 0,1 0 0,-1 0 0,0 0 0,0 0 0,0 0 0,1 1 0,-1-1 0,0 0 0,0 1 0,1-1 0,-1 0 0,0 1 0,1-1 0,-1 1 0,0 0 0,-5 3 10,0 0 0,0 0 1,1 0-1,-1 1 0,1-1 1,0 1-1,1 1 0,-1-1 1,-6 12-1,8-12-11,0-1 0,1 1 0,-1-1 0,1 1 0,0 0 0,1 0 0,-1 0 0,1 0 0,0 1 0,0-1 0,1 0 0,-1 0 0,2 10 0,-1-13 0,1 0 0,0 0-1,0 0 1,0-1 0,0 1 0,0 0-1,0 0 1,1-1 0,-1 1 0,0-1-1,1 1 1,-1-1 0,1 0 0,0 1-1,-1-1 1,1 0 0,0 0 0,0 0-1,0 0 1,0-1 0,0 1 0,0 0-1,0-1 1,0 1 0,0-1 0,0 0-1,3 0 1,10 2 15,-1-2 1,27-1-1,-34 0-10,107-10 59,23-2-6,-110 12-35,0 2 1,53 6 0,-71-5 0,1 0-1,-1 1 1,14 5-1,-22-7-3,1-1 0,0 1 0,0 0-1,-1-1 1,1 1 0,0 0 0,-1 0 0,1 1-1,-1-1 1,1 0 0,-1 0 0,0 1 0,1-1-1,-1 1 1,0-1 0,0 1 0,0 0 0,0-1-1,0 1 1,0 0 0,-1 0 0,1-1 0,0 4 0,-1-5-11,0 0 0,0 1 0,0-1 1,0 0-1,0 0 0,0 1 0,0-1 1,0 0-1,0 0 0,0 1 0,0-1 0,0 0 1,0 0-1,0 1 0,0-1 0,0 0 1,0 0-1,-1 0 0,1 1 0,0-1 1,0 0-1,0 0 0,0 0 0,0 1 1,-1-1-1,1 0 0,0 0 0,0 0 1,0 0-1,-1 0 0,1 1 0,0-1 1,0 0-1,-1 0 0,1 0 0,0 0 1,0 0-1,0 0 0,-1 0 0,1 0 1,0 0-1,0 0 0,-1 0 0,1 0 1,0 0-1,-1 0 0,-14-8 410,-12-16 156,2-9-145,1-1 0,1 0 1,-32-70-1,67 119-552,1-1 1,20 19-1,-31-32 106,6 7-72,1 0-1,0-1 1,1 0 0,0 0-1,0-1 1,0-1 0,0 1-1,1-2 1,0 1 0,18 3-1,-21-6 22,0-1 0,-1 0-1,1-1 1,0 0-1,0 0 1,0-1-1,0 0 1,0 0 0,-1-1-1,1 1 1,-1-2-1,1 1 1,-1-1-1,0 0 1,0-1 0,12-7-1,35-31-184,-54 42 250,0 0 0,0 0 1,0 0-1,1 0 1,-1 0-1,0 0 0,0 0 1,1 0-1,-1 0 1,0 0-1,0 0 0,1 0 1,-1 0-1,0 0 1,0 0-1,0 0 0,1 0 1,-1 0-1,0 0 1,0 0-1,1 0 0,-1 0 1,0 0-1,0 0 1,0 0-1,1 0 0,-1 1 1,0-1-1,0 0 1,0 0-1,1 0 0,-1 0 1,0 1-1,0-1 1,0 0-1,0 0 0,0 0 1,1 1-1,-1-1 0,0 0 1,0 0-1,0 1 1,0-1-1,0 0 0,0 0 1,0 0-1,0 1 1,0-1-1,0 0 0,0 0 1,0 1-1,0-1 1,0 17 71,0-15-62,-1 17 64,0-7-35,0 0-1,1-1 1,1 1 0,3 20-1,-4-30-36,1 0 1,-1 0-1,1 0 0,0 1 0,0-1 1,0 0-1,0 0 0,0 0 0,0 0 0,1 0 1,-1-1-1,1 1 0,-1 0 0,1-1 1,-1 1-1,1-1 0,0 1 0,0-1 0,0 0 1,0 0-1,0 0 0,0 0 0,0 0 0,0 0 1,1 0-1,-1-1 0,0 1 0,0-1 1,5 1-1,3-1-4,-1-1 0,1 0 0,0 0 0,-1-1 0,1 0 0,-1-1 0,0 0 0,0-1 0,17-8 0,8-7-33,35-25-1,-49 30 12,7-6-27,-18 13 14,0 1 0,1-1 1,-1 2-1,1-1 1,1 1-1,15-6 0,-25 11 31,0 0-1,0 0 0,0-1 0,0 1 1,0 0-1,0 0 0,0 0 0,0 0 1,0 0-1,0 0 0,0 1 0,0-1 1,0 0-1,0 0 0,-1 1 0,1-1 1,0 0-1,0 1 0,0-1 0,0 1 0,-1-1 1,1 1-1,0-1 0,0 1 0,-1 0 1,1-1-1,0 1 0,-1 0 0,1 0 1,-1-1-1,1 1 0,-1 0 0,1 0 1,-1 0-1,0 0 0,1 0 0,-1 0 1,0 0-1,0-1 0,1 1 0,-1 2 1,1 5-14,0 0 0,-1 0 0,0 0 1,-1 9-1,1-3 1,-1-4 19,2 26 44,-1-35-40,0 0 0,1 0 0,-1 0 0,0 0 0,0 0 0,1-1 0,-1 1 0,0 0 0,1 0 1,-1 0-1,1-1 0,-1 1 0,1 0 0,-1-1 0,1 1 0,0 0 0,-1-1 0,1 1 0,0-1 1,-1 1-1,1-1 0,0 1 0,0-1 0,-1 0 0,1 1 0,0-1 0,0 0 0,0 1 0,-1-1 1,1 0-1,0 0 0,0 0 0,0 0 0,1 0 0,8-2 3,-1-1 1,0 0-1,0-1 1,-1 0-1,1 0 0,-1-1 1,0 0-1,0-1 1,10-8-1,18-11-101,-31 22 61,0 0 0,-1 1 0,1 0 0,0 0 0,0 0 0,1 0 0,-1 1 0,10-1 0,-13 1 14,0 1 1,0 0 0,0 1-1,0-1 1,0 0-1,0 1 1,0-1 0,0 1-1,0-1 1,0 1-1,-1 0 1,1 0 0,0 0-1,0 0 1,-1 0 0,1 0-1,-1 0 1,1 1-1,-1-1 1,1 1 0,-1-1-1,0 1 1,0-1-1,0 1 1,1 0 0,-2 0-1,2 1 1,2 6-40,-1 0 0,-1 0-1,0 0 1,2 15 0,5 19-500,-9-43 539,0 0-1,0 0 1,0 1 0,0-1-1,0 0 1,0 0 0,0 0-1,0 0 1,0 1 0,0-1-1,0 0 1,0 0 0,0 0-1,0 0 1,0 0 0,0 1-1,0-1 1,0 0 0,0 0 0,1 0-1,-1 0 1,0 0 0,0 1-1,0-1 1,0 0 0,0 0-1,0 0 1,0 0 0,1 0-1,-1 0 1,0 0 0,0 0-1,0 0 1,0 0 0,0 1-1,1-1 1,-1 0 0,0 0-1,0 0 1,0 0 0,0 0-1,1 0 1,-1 0 0,0 0-1,0 0 1,0 0 0,0 0-1,1-1 1,4-8-420,0-14 104,-3-1-19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 17796,'-17'-22'1728,"4"18"-1248,1 2-328,7 5 1257,3 4-1225,4 2-840,2 2 599,2 1-255,-2-2-152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15195,'5'-10'232,"0"0"0,0 0 0,2 0 0,-1 1-1,1 0 1,0 1 0,1 0 0,0 0 0,0 0 0,1 1 0,0 0-1,0 1 1,1 0 0,-1 0 0,1 1 0,1 1 0,-1-1-1,1 2 1,-1-1 0,1 1 0,0 1 0,0 0 0,0 1 0,1 0-1,16 1 1,-15 1-124,1 1 0,-1 0 0,0 1 0,0 1 0,0 0 0,-1 1-1,0 0 1,1 1 0,-2 0 0,1 1 0,-1 0 0,17 15 0,-22-17-97,-1 0 0,1 0-1,-1 1 1,-1 0 0,1 0 0,-1 1 0,0-1 0,0 1 0,-1 0 0,4 10 0,-6-12-16,0 1 1,1 0-1,-2-1 1,1 1-1,-1 0 1,0-1-1,0 1 0,0 0 1,-1 0-1,0-1 1,0 1-1,-1 0 1,1-1-1,-1 0 0,-3 6 1,0 0-4,-1-1 0,-1 0 0,1 0 0,-2 0 0,1-1 0,-1 0 0,-1-1 0,1 1 0,-18 11 0,-9 3 19,-55 28 0,-10 6 55,97-55-65,0 0 0,0 0 0,1 0 0,-1 0 0,0 1 0,1-1 0,0 1 0,-1-1 0,1 1 0,0 0 0,1 0 0,-1 0 0,0 0 0,-1 4 0,3-6-4,0 0-1,0 0 1,0 0-1,0 0 1,0 0-1,0 0 1,0 0 0,0 0-1,0 0 1,1 0-1,-1 0 1,0 0-1,1 0 1,-1 0 0,1 0-1,-1 0 1,1 0-1,0 1 1,1 0-15,0 0 0,0 0 0,0 0 1,0 0-1,0-1 0,1 1 0,-1-1 0,1 1 1,3 1-1,7 2-157,1 0 0,0-1 0,0-1 0,1 0-1,23 2 1,76-3-303,-50-4 142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18884,'-8'34'1264,"15"-12"-1120,5-12-120,10-6 184,9-2-448,2-5 184,1-4-40,-3-11-96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1 743 9130,'2'2'107,"0"0"-1,0 0 1,1-1-1,-1 1 1,1-1-1,-1 1 1,1-1-1,-1 0 1,1 0-1,0 0 1,-1 0 0,1-1-1,0 1 1,0-1-1,3 1 1,0-1 68,0 0 1,0-1-1,0 0 1,0 0-1,0 0 1,10-4-1,1-2 259,0 0 0,0-2 0,26-17 0,-31 17-280,0 1 1,0-2 0,-1 0-1,-1 0 1,0-1-1,0 0 1,-1 0-1,9-16 1,-39 46 0,4 3-80,1 1 1,0 0 0,2 1 0,1 1 0,1 0 0,1 1 0,1 0 0,-7 28-1,16-47-56,-1-1-1,1 1 0,0 0 0,0 0 1,1-1-1,0 1 0,0 0 0,3 12 1,-3-18-9,1 1 0,-1 0 0,1 0 0,0-1 1,0 1-1,-1 0 0,1-1 0,0 1 0,0-1 0,1 1 0,-1-1 1,0 0-1,0 0 0,1 1 0,-1-1 0,1 0 0,-1 0 1,1 0-1,-1 0 0,1 0 0,0-1 0,-1 1 0,1 0 1,0-1-1,0 0 0,-1 1 0,1-1 0,0 0 0,0 0 0,0 0 1,0 0-1,-1 0 0,1 0 0,0 0 0,0-1 0,2 0 1,7-1 53,-1-1 0,0 0 0,0 0 0,0-1 0,-1-1 0,1 1 0,16-13 0,3-4 123,28-28 0,6-12 157,-3-2 1,-3-4-1,-3-2 0,-3-2 0,68-125 0,-52 60-34,-59 115-246,0 1 1,-2-1 0,0-1 0,4-33-1,-9 52-58,-1 1 0,1-1 0,-1 1 0,0 0 0,0-1-1,-1 1 1,1-1 0,0 1 0,-1 0 0,1-1 0,-1 1-1,0 0 1,0 0 0,0-1 0,0 1 0,-2-3 0,2 4-5,0 0 1,0 0 0,-1 0 0,1 0 0,0 0-1,0 1 1,-1-1 0,1 0 0,0 1-1,-1-1 1,1 1 0,-1 0 0,1-1 0,0 1-1,-1 0 1,1 0 0,-1 0 0,1 0 0,-1 0-1,-1 0 1,-3 2-2,0-1 1,-1 1-1,1 0 0,0 1 1,1-1-1,-1 1 0,0 0 0,1 1 1,0-1-1,-9 8 0,-4 8-8,0 1 0,1 1 0,1 0 0,1 1 0,1 1 0,1 0 0,1 1 0,1 0 0,-9 29 0,17-43-1,0 0 0,1 0 1,0 0-1,0 0 0,1 0 0,1 0 0,0 0 0,0 1 0,1-1 0,0 0 0,0 0 0,1 0 0,1 0 0,0 0 0,0-1 0,1 1 0,0-1 0,1 0 0,0 0 1,0 0-1,1-1 0,0 0 0,0 0 0,1 0 0,0-1 0,10 9 0,43 37-521,97 67 0,-155-119 514,-1 0 1,1 0-1,0 0 0,0 0 1,0 0-1,0 0 0,0 0 1,0-1-1,2 1 1,9-6-149,-10 3 121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9:34:5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60 225 16676,'-10'1'258,"8"-1"-209,-1 1 1,1-1 0,-1 1 0,1-1-1,-1 0 1,1 0 0,-1 0 0,1 0-1,-1-1 1,1 1 0,0-1 0,-1 0-1,1 1 1,-1-1 0,1 0 0,0 0-1,-4-3 1,6 4-47,0 0 1,-1-1-1,1 1 0,0 0 1,0-1-1,-1 1 0,1-1 1,0 1-1,0-1 0,0 1 1,0 0-1,-1-1 0,1 1 1,0-1-1,0 1 0,0-1 1,0 1-1,0-1 0,0 1 1,0-1-1,0 1 0,1 0 1,-1-1-1,0 1 0,0-1 1,0 1-1,0-1 0,1 1 1,-1 0-1,0-1 0,0 1 1,1-1-1,-1 1 0,0 0 1,1-1-1,-1 1 0,0 0 1,1-1-1,-1 1 0,0 0 1,1-1-1,20-10 168,-20 10-162,23-9 82,1 2-1,0 0 0,44-8 0,83-4 72,-113 16-111,933-52 521,-673 46-583,1181-32 1318,0 57-1135,-1370-10-371,63 3-678,198-17-1,-361 8 818,5 0-107,0 0 1,-1-1-1,1-1 0,20-7 1,-24 5-113,-10 1 44,-21 0-141,-41 2 46,0 2 0,-110 16-1,100-9 229,-1381 93 506,1142-95-169,-424 9 148,-3 22 22,-367 83 1699,721-66-1724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1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17388,'-20'0'1360,"17"-3"-1112,4 3-304,22 1 600,5 2-120,3-4-296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1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11690,'9'-8'785,"-7"-1"-697,1-1-80,-1 0 168,-1 0-264,-1 7-1225,-7 13 1033,-2 0-88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1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14379,'0'0'824,"0"4"-1016,-1 5-72,-1 1-688,1 0 888,-1 1-264,2-1-152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2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4076 14891,'-2'1'289,"5"-6"-97,17-18-2,35-32 101,51-24 44,12-9-152,559-560 122,-397 346-298,371-388 64,-395 428 66,496-487 488,-581 588-471,276-251 226,19 26-829,-281 240-156,-135 102 371,-49 43 218,0-1 0,0 1 0,0 0 1,0-1-1,0 1 0,0-1 0,-1 1 0,1-1 0,-1 0 0,1 1 0,-1-1 0,1 0 0,-1 1 0,0-1 0,0-2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2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1 948 13731,'0'4'1487,"11"-12"-1006,-11 8-481,34-23 620,1 1 0,2 1 0,0 2-1,42-15 1,-8 3-662,597-309 13,-21-39-567,-639 374 589,8-5-10,0 0 1,1 0 0,0 2-1,1 0 1,0 1 0,30-7-1,-45 13 17,0 0 0,0 1-1,0 0 1,0 0 0,0 0 0,0 0-1,1 0 1,-1 1 0,5 1 0,-7-2 1,1 0 0,-1 1 1,0-1-1,0 1 1,-1 0-1,1-1 0,0 1 1,0 0-1,0-1 0,0 1 1,-1 0-1,1 0 1,0 0-1,0 0 0,-1 0 1,1 0-1,-1 0 1,1 0-1,-1 0 0,1 1 1,-1 3 3,1-1 1,-1 1-1,-1 0 1,1 0-1,-1-1 0,1 1 1,-1 0-1,0-1 1,-1 1-1,1-1 1,-1 1-1,0-1 0,-3 5 1,-25 43 45,-1-1 1,-53 63-1,35-50 6,-56 81-38,-168 222-1807,189-256 1489,27-18-105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12131,'-4'-18'1204,"0"27"-483,0 29-163,8-4-453,2 0-1,18 60 1,32 64-97,-5-17 29,152 435 805,-107-275-731,-21 8-47,-53-214-11,-3-11-31,43 170 133,-44-194-121,3 0 1,33 65-1,6-18-33,106 145 0,-128-192 6,-3 3 1,52 127 0,-58-119 8,4-1 0,50 82 1,73 75 25,57 90 19,-73-47 620,-57-98-362,-51-111-298,2-1 0,65 83-1,82 65-37,-21-25-14,-79-91-136,3-4-1,113 90 1,212 127 64,-365-275 99,219 157-25,-98-67-18,-125-95-5,1-3 1,60 26-1,-49-25 31,0 2 0,-2 2 0,-1 2 0,-1 2-1,-2 3 1,61 56 0,42 37 50,-115-103-18,0-2 1,67 33-1,39 7-44,-39-19-71,96 57 1,-139-67-143,2-2 0,126 44 0,-156-64-50,-1 1-1,0 1 0,-1 2 0,-1 0 1,0 2-1,-1 1 0,28 24 0,-41-30 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1134 13523,'303'-372'2290,"-36"-23"-2028,-211 305-186,104-151 198,-158 239-298,-1 0 0,1 0 0,-1 0 0,0 1-1,1-2 1,-1 1 0,0 0 0,0 0 0,0 0 0,-1 0 0,1-1 0,0-2 0,-1 5 11,0-1-1,0 1 1,0 0 0,-1 0 0,1-1-1,0 1 1,0 0 0,0-1 0,0 1-1,-1 0 1,1 0 0,0 0 0,0-1-1,-1 1 1,1 0 0,0 0 0,0 0-1,-1-1 1,1 1 0,0 0 0,0 0-1,-1 0 1,1 0 0,0 0 0,-1 0-1,1 0 1,0 0 0,-1 0 0,1 0-1,-21 2-321,8 3 215,-1-1-1,2 2 0,-21 11 1,-13 10-198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12187,'-5'3'396,"-18"6"304,19-6 2,13-3 582,-4-1-1202,-1 0 1,1 1 0,-1 0-1,1 0 1,-1 0-1,1 1 1,-1 0 0,1 0-1,-1 0 1,1 0 0,-1 0-1,0 1 1,0 0 0,1 0-1,3 3 1,-2-1-42,-1 0 0,0 1 0,0 0 0,-1 0 0,1 0 1,-1 0-1,0 0 0,-1 1 0,5 8 0,0 5-25,0 0 0,-1 1 0,-2 0-1,0 0 1,4 36 0,1 67 43,3 19-19,-12-132-38,1-1 1,0 1-1,7 19 1,-8-27-3,0 1 0,0-1 1,1 0-1,-1 1 0,0-1 1,1 0-1,0 0 0,0 0 0,-1 0 1,1 0-1,0 0 0,1 0 0,-1-1 1,0 1-1,0-1 0,1 0 1,-1 1-1,1-1 0,-1 0 0,4 0 1,2 0-1,0 0 1,1 0-1,-1-1 1,1-1 0,-1 1-1,0-2 1,0 1-1,1-1 1,-1 0 0,0 0-1,0-1 1,10-5-1,15-9 2,44-28 0,-69 40-3,36-25-13,-1-1-1,-2-2 0,47-48 1,-23 11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1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12251,'-4'1'872,"4"1"-848,0 1 104,4-1-192,3-2-176,-1 0 192,-2-5-32,-2-11-16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68 15907,'-3'-4'132,"0"1"1,0 1-1,0-1 0,-1 0 0,1 1 0,-1 0 0,1 0 0,-1 0 0,0 0 0,0 1 0,0-1 0,0 1 0,0 0 1,0 0-1,0 0 0,0 1 0,-1 0 0,1-1 0,0 2 0,0-1 0,-1 0 0,-7 3 0,3-1-33,0 0-1,0 1 1,1 0-1,-1 1 0,1 0 1,0 0-1,0 0 1,0 1-1,-12 11 1,11-8-85,0 1 0,1 0 1,0 1-1,1-1 0,0 2 1,1-1-1,0 1 0,0 0 1,-4 11-1,7-15-13,1 1 0,0-1 1,0 1-1,0-1 0,1 1 0,0 0 0,1-1 0,-1 1 0,2 0 0,-1-1 0,1 1 1,0 0-1,0-1 0,1 1 0,4 9 0,-5-13 1,1-1 1,0 1 0,0-1-1,0 0 1,0 1-1,0-1 1,1 0-1,0 0 1,-1-1-1,1 1 1,0 0-1,0-1 1,0 0-1,1 0 1,-1 0-1,1 0 1,-1 0-1,1-1 1,-1 0 0,1 1-1,0-1 1,0-1-1,0 1 1,-1 0-1,1-1 1,0 0-1,0 0 1,0 0-1,0 0 1,0-1-1,7-1 1,1-1 26,1-1-1,-1 0 1,1-1 0,-1 0 0,0 0 0,-1-2-1,0 1 1,14-11 0,-9 4 74,-1 0 1,0-1-1,0-1 0,23-32 1,-30 35-2,0 0 0,-1-1 0,0 0 0,-1 0 0,0-1-1,-1 1 1,6-27 0,-10 35-55,0 0-1,-1 0 0,0-1 0,1 1 0,-2 0 1,1 0-1,0 0 0,-1 0 0,-2-6 1,3 9-29,-1 0 1,0 0-1,0 0 1,0 0-1,0 0 1,0 0 0,0 1-1,-1-1 1,1 0-1,0 1 1,-1-1 0,0 1-1,1-1 1,-1 1-1,0 0 1,0-1-1,0 1 1,1 0 0,-1 0-1,0 1 1,-1-1-1,1 0 1,0 1 0,-3-1-1,0 0-47,0 1 0,0 0 0,0 0 0,0 1 0,0-1 0,1 1 0,-1 0 0,0 1 0,0-1 0,1 1 0,-1 0 0,1 0 0,-1 0 0,1 0 0,0 1 1,0 0-1,-4 3 0,3-2-82,1 0 0,0 0 0,0 0 0,0 1 0,0 0 0,0-1 1,1 1-1,0 0 0,0 1 0,1-1 0,-1 0 0,1 1 0,0 0 1,-1 6-1,2-10 66,1 0 0,0 1 0,0-1 0,0 0 1,0 1-1,0-1 0,0 0 0,1 1 0,0 4 1,0-5-22,1 0 1,-1 0-1,0 0 1,1 0-1,-1 0 1,1-1-1,-1 1 1,4 2-1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8 260 14707,'-2'6'212,"1"0"0,-1 0 0,1 0-1,0 0 1,1 0 0,-1 0 0,1 0 0,1 8 0,9 50 619,-8-51-370,6 22-308,2 0-1,1-1 0,2-1 0,1 0 0,1-1 0,2 0 0,33 47 0,-32-58-157,-17-21 5,-1 0 0,0 0 0,0 0 0,0 0 0,1 0 0,-1 0 0,0 0 0,0 0 1,0 0-1,1 0 0,-1 0 0,0 0 0,0 0 0,0 0 0,0-1 0,1 1 0,-1 0 0,0 0 0,0 0 0,0 0 0,0 0 0,0-1 0,0 1 0,1 0 0,-1 0 0,0 0 0,0 0 1,0-1-1,0 1 0,0 0 0,0 0 0,0 0 0,0-1 0,0 1 0,0 0 0,0 0 0,0 0 0,0-1 0,0 1 0,0 0 0,0 0 0,0 0 0,0-1 0,0 1 0,0 0 0,0 0 1,0 0-1,0 0 0,-1-1 0,1 1 0,0 0 0,0 0 0,0 0 0,-14-50 19,13 49-19,-31-101 180,3-1 0,6-1-1,-11-109 1,32 194-113,0 10-20,0-1 0,2 1 0,-1-1 1,1 1-1,0-1 0,1 1 1,0 0-1,0-1 0,1 1 0,4-10 1,-6 18-36,1-1-1,0 1 1,-1 0 0,1 0 0,0-1 0,0 1-1,0 0 1,0 0 0,0 0 0,0 0 0,0 0 0,0 0-1,0 1 1,0-1 0,1 0 0,-1 1 0,0-1 0,0 0-1,1 1 1,-1 0 0,0-1 0,3 1 0,-1-1-17,-1 1 1,1 1-1,0-1 1,0 0-1,-1 1 1,1-1-1,0 1 1,-1 0 0,1 0-1,0 0 1,2 1-1,0 1-26,-1-1-1,1 1 1,-1 0-1,1 1 0,-1-1 1,0 1-1,0 0 1,0 0-1,-1 0 1,0 0-1,6 9 1,-7-5 12,1-1 1,-2 1-1,1-1 1,-1 1-1,0 0 1,0 0-1,-1-1 1,0 1-1,-1 0 1,0 0-1,0-1 1,0 1-1,-1 0 1,-3 8 0,-4 7 60,0 1 1,-1-1 0,-15 22 0,19-34-25,5-7-69,-1 0 0,0 0 0,-1 0 0,1-1 0,-1 1-1,0 0 1,1-1 0,-1 0 0,-1 1 0,1-1-1,-5 3 1,8-6 61,-1 0 1,1 0-1,0 0 0,0 0 0,-1 0 0,1 0 1,0 0-1,0 1 0,0-1 0,-1-1 0,1 1 1,0 0-1,0 0 0,-1 0 0,1 0 0,0 0 0,0 0 1,0 0-1,-1 0 0,1 0 0,0 0 0,0 0 1,0-1-1,-1 1 0,1 0 0,0 0 0,0 0 1,0 0-1,0 0 0,-1-1 0,1 1 0,0 0 1,0 0-1,0 0 0,0-1 0,0 1 0,0 0 1,0 0-1,0-1 0,0 1 0,0 0 0,-1 0 1,1-1-1,-1-12 3,6-19-93,5-10-34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17 427 16099,'0'-23'1313,"0"23"-1301,0 0 0,-1 0 0,1 0 0,0 0 0,0 0 0,0 0-1,0 0 1,0 1 0,0-1 0,0 0 0,0 0 0,-1 0 0,1 0 0,0 0 0,0 0 0,0 0 0,0 0 0,0 0 0,0 0 0,0 0 0,0 0 0,-1 0 0,1 0 0,0-1 0,0 1 0,0 0 0,0 0 0,0 0 0,0 0 0,0 0 0,0 0 0,-1 0 0,1 0 0,0 0-1,0 0 1,0 0 0,0 0 0,0 0 0,0-1 0,0 1 0,0 0 0,0 0 0,0 0 0,0 0 0,0 0 0,0 0 0,0 0 0,0 0 0,0-1 0,0 1 0,0 0 0,0 0 0,0 0 0,0 0 0,0 0 0,0 0 0,0 0 0,0 0 0,0-1 0,0 1 0,0 0 0,0 0-1,0 0 1,0 0 0,0 0 0,0 0 0,-4 7 244,1 7 39,1 0-1,0 1 0,1-1 0,0 0 0,2 1 1,2 22-1,20 87 105,-12-81-376,1-1-1,2-1 1,2-1-1,2 0 1,29 49-1,-47-89-20,1 1 0,-1 0-1,0-1 1,0 1 0,0-1-1,1 1 1,-1 0 0,0-1-1,1 1 1,-1-1 0,1 1 0,-1-1-1,1 1 1,-1-1 0,0 0-1,1 1 1,0-1 0,-1 0-1,1 1 1,-1-1 0,1 0-1,-1 1 1,2-1 0,-5-19 49,-13-32 21,-2 0 0,-43-84 0,47 115-110,7 15-3,5 12-32,3-3 56,0 1 0,1-1 0,-1 1 1,1-1-1,0 0 0,1 1 0,-1-1 0,0 0 0,1 0 0,0-1 0,0 1 0,0 0 0,1-1 0,-1 0 0,7 4 0,-4-2-11,0 0-1,1-1 1,0 0-1,0 0 0,0-1 1,1 1-1,-1-2 1,14 4-1,-11-5 4,0 0-1,0-1 1,0 0 0,0-1-1,0 0 1,-1-1 0,1 0-1,0 0 1,-1-1 0,1 0-1,-1-1 1,0 0 0,0 0-1,0-1 1,-1 0 0,11-9-1,-9 7 23,-1 0 1,-1-1-1,0 0 0,0 0 0,0-1 0,-1 0 0,0 0 0,-1-1 1,0 0-1,0 0 0,-1 0 0,-1-1 0,7-19 0,-10 11 68,-1 19-64,0 0 1,0 0-1,-1 0 1,1-1-1,0 1 1,0 0 0,0 0-1,0 0 1,0 0-1,0 0 1,0 0-1,-1 0 1,1 0 0,0 0-1,0 0 1,0 0-1,0-1 1,0 1-1,-1 0 1,1 0-1,0 0 1,0 0 0,0 0-1,0 0 1,-1 0-1,1 0 1,0 1-1,0-1 1,0 0 0,0 0-1,0 0 1,-1 0-1,1 0 1,0 0-1,0 0 1,0 0-1,0 0 1,0 0 0,0 0-1,-1 0 1,1 1-1,0-1 1,0 0-1,0 0 1,0 0 0,0 0-1,0 0 1,0 0-1,0 1 1,-2 1 5,1 0 0,-1 0 1,1 0-1,0 0 0,0 0 1,0 0-1,0 0 0,0 1 1,0-1-1,1 0 0,-1 1 0,1 2 1,-1 2 2,1 0 1,0 0 0,1 0 0,-1 0-1,1 0 1,1 1 0,3 11 0,-4-18-8,-1 1 1,1-1 0,0 1 0,0-1-1,0 0 1,-1 0 0,1 1 0,0-1-1,1 0 1,-1 0 0,0 0 0,0 0-1,0 0 1,1 0 0,-1 0 0,0-1-1,2 2 1,-1-2 1,0 1 0,0-1 0,0 0 1,0 0-1,0 0 0,0 0 0,0 0 0,0 0 0,-1-1 0,1 1 0,0-1 0,0 1 1,0-1-1,0 0 0,-1 0 0,1 1 0,2-3 0,4-2-4,-1 0 1,0 0-1,0-1 1,-1 0-1,0 0 1,0-1-1,0 1 0,5-9 1,37-65-111,-28 43 60,-9 17-1,-8 13 14,1 1 0,-1 0 0,1 0 0,0 0 0,0 1 0,0 0 0,1-1 0,8-6 0,-12 11 30,0 0 0,0 1 0,0 0 0,0-1-1,1 1 1,-1-1 0,0 1 0,0 0 0,0 0 0,0 0-1,0 0 1,0 0 0,0 0 0,1 0 0,-1 0-1,0 0 1,0 0 0,0 1 0,0-1 0,0 0 0,0 1-1,0-1 1,0 1 0,0-1 0,0 1 0,0-1-1,1 2 1,29 26 78,-8-6 29,-19-19-70,1-1-1,-1 1 0,1-1 0,-1 0 1,1-1-1,0 1 0,0-1 0,0 0 1,0 0-1,0 0 0,0-1 0,0 0 0,0 0 1,8-1-1,-5 0 4,-1-1 1,1 0-1,-1-1 0,0 1 1,0-2-1,0 1 0,0-1 1,11-7-1,-1-3-24,0-1 0,-1 0 0,0-2 0,-1 1 0,21-33 0,12-29-174,9-13-356,-56 91 510,-1-1 0,1 0 1,-1 0-1,1 0 0,0 0 0,0 1 1,-1-1-1,1 0 0,0 1 0,0-1 1,0 1-1,0-1 0,0 0 0,0 1 1,0 0-1,0-1 0,1 1 0,-1 0 10,-1 0 0,1 0 0,0 0 0,-1 0-1,1 0 1,0 1 0,-1-1 0,1 0 0,-1 0 0,1 1-1,-1-1 1,1 0 0,-1 1 0,1-1 0,-1 1-1,1-1 1,-1 0 0,1 1 0,-1-1 0,0 1 0,1 0-1,2 5 46,0 0 0,-1 0 0,1 0-1,1 11 1,1-2 36,-4-12-50,0-1-1,0 0 0,0 1 0,0-1 0,0 0 0,1 1 0,-1-1 1,1 0-1,-1 0 0,1 0 0,0 0 0,0-1 0,4 4 0,-5-4-15,1-1-1,-1 0 0,0 1 0,1-1 1,-1 0-1,1 0 0,-1 0 1,0 0-1,1 0 0,-1 0 0,1 0 1,-1 0-1,1-1 0,-1 1 0,0 0 1,1-1-1,-1 1 0,0-1 0,1 0 1,-1 1-1,0-1 0,0 0 1,0 0-1,0 0 0,0 0 0,0 0 1,2-1-1,8-10-139,0 0 0,0-1-1,-1 0 1,-1-1 0,12-23 0,-3 2-1256,15-44 0,-32 77 1173,0 0-1,0 0 1,0-1-1,-1 1 1,1 0-1,-1-1 1,1 1 0,-1-1-1,0 1 1,0-1-1,0-2 1,-1 4 132,1 1 1,-1-1 0,1 1-1,-1-1 1,1 0-1,-1 1 1,0 0 0,1-1-1,-1 1 1,0-1-1,1 1 1,-1 0 0,0-1-1,1 1 1,-1 0-1,0 0 1,0-1 0,1 1-1,-1 0 1,0 0-1,0 0 1,0 0 0,1 0-1,-1 0 1,0 0-1,0 0 1,1 1-1,-1-1 1,0 0 0,0 0-1,1 1 1,-1-1-1,-1 1 1,-14 3-446,-1-3 153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15555,'10'10'1561,"-3"-3"-1129,1-4-432,-1-2 672,13 6-408,10 4-72,9 0-224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76 544 13451,'-9'9'467,"-1"0"0,2 1 0,-1 0 1,-8 15-1,14-21-331,0 1-1,0 0 1,1 0 0,0 0-1,0 0 1,0 0 0,0 0-1,1 0 1,0 1 0,0-1-1,0 0 1,1 1 0,0 5-1,0-9-93,1-1 0,-1 1-1,0 0 1,1 0-1,0 0 1,-1-1-1,1 1 1,0 0-1,0-1 1,0 1 0,0 0-1,0-1 1,0 0-1,0 1 1,1-1-1,-1 0 1,0 1-1,1-1 1,-1 0-1,1 0 1,0 0 0,-1 0-1,1 0 1,0-1-1,-1 1 1,1 0-1,0-1 1,0 1-1,0-1 1,-1 0 0,1 0-1,0 0 1,0 1-1,0-2 1,0 1-1,0 0 1,2-1-1,3 0 8,0 0-1,1 0 1,-1-1-1,0 0 1,0-1-1,0 1 1,0-1-1,9-6 1,-7 3-38,-1-1 0,0 0 0,0 0 0,-1 0 0,0-1 0,0 0 1,-1 0-1,0-1 0,0 1 0,-1-2 0,0 1 0,3-10 0,-5 11-9,0 1-1,-1-1 0,0 1 1,0-1-1,-1 0 0,0 1 0,0-1 1,-1 0-1,0 0 0,0 0 1,-1 0-1,0 1 0,-1-1 0,1 0 1,-1 1-1,-5-12 0,6 16-2,-1 1-1,1-1 1,-1 1-1,1 0 1,-1-1-1,0 1 1,1 0-1,-1 0 1,0 0-1,0 0 1,-5-2-1,6 3 3,0 1-1,0 0 1,1-1-1,-1 1 0,0 0 1,0 0-1,0 0 0,1 0 1,-1 0-1,0 0 0,0 0 1,0 0-1,0 0 1,1 0-1,-1 0 0,0 0 1,0 1-1,0-1 0,1 0 1,-1 1-1,0-1 0,0 0 1,1 1-1,-1-1 0,0 1 1,1-1-1,-1 1 1,0 0-1,1-1 0,-1 1 1,1 0-1,-1-1 0,1 1 1,0 0-1,-1-1 0,1 1 1,-1 0-1,1 0 1,0-1-1,0 1 0,-1 1 1,0 2 10,0 0 1,-1 0 0,2 0 0,-1 0-1,0 0 1,1 0 0,-1 0-1,1 1 1,1-1 0,-1 0 0,0 0-1,1 0 1,0 0 0,0 0 0,0 0-1,0 0 1,1 0 0,0 0 0,-1-1-1,2 1 1,-1 0 0,0-1-1,0 0 1,1 1 0,5 3 0,-5-3 1,0-1 0,1 0 0,0 0 0,0 0 0,0-1 0,0 1 0,0-1 1,0 0-1,1 0 0,-1 0 0,1-1 0,0 1 0,-1-1 0,1-1 0,0 1 1,-1 0-1,1-1 0,0 0 0,0 0 0,0-1 0,-1 1 0,6-2 0,2-2-30,0-1 0,-1 0-1,1-1 1,-2 0-1,1-1 1,0 0-1,-1 0 1,-1-1 0,1-1-1,-1 0 1,-1 0-1,0 0 1,0-1-1,-1 0 1,11-19-1,-5 4-96,0-1 0,-2 0-1,-1 0 1,-1-1-1,10-52 1,-15 57-11,-1 0-1,0-31 1,-3 47 106,0 0-1,0 1 1,-1-1 0,0 0-1,0 1 1,0-1-1,0 0 1,-1 1 0,0 0-1,-1-1 1,1 1-1,-1 0 1,0 0-1,-5-6 1,8 10 23,-1 0-1,0 0 1,1 0-1,-1 0 1,0 1-1,0-1 1,0 0-1,0 1 1,0-1 0,0 0-1,0 1 1,0-1-1,0 1 1,0 0-1,0-1 1,0 1-1,0 0 1,0 0 0,-1-1-1,1 1 1,0 0-1,0 0 1,0 0-1,0 1 1,0-1-1,-1 0 1,1 0-1,0 0 1,0 1 0,0-1-1,0 1 1,0-1-1,0 1 1,0-1-1,0 1 1,0 0-1,0-1 1,0 1 0,0 1-1,-2 1 26,0 0 0,1 0-1,-1 0 1,1 0 0,0 1 0,0-1 0,0 1-1,1 0 1,-1-1 0,0 6 0,0-2 4,1-1 0,0 1 0,1 0-1,-1 0 1,2 0 0,-1 0 0,1 0 0,0 0 0,0 0 0,1 0 0,0 0 0,0-1 0,0 1 0,1-1-1,0 0 1,0 1 0,1-1 0,0-1 0,0 1 0,0 0 0,1-1 0,0 0 0,0 0 0,10 7 0,-10-8-69,0 0 1,0 0 0,1-1 0,0 0 0,0 0 0,0 0 0,0 0 0,0-1 0,0 0 0,0-1 0,1 0 0,-1 0 0,1 0 0,-1 0 0,1-1-1,-1 0 1,1-1 0,-1 1 0,1-1 0,-1 0 0,0-1 0,1 0 0,-1 0 0,0 0 0,0-1 0,10-5 0,17-21 168,-22 58 1535,-10-28-1646,1 0 0,-1 0-1,1 0 1,-1 0 0,1 0-1,-1-1 1,1 1 0,-1-1-1,1 1 1,0-1-1,-1 0 1,1 1 0,0-1-1,-1 0 1,1 0 0,0 0-1,-1 0 1,1 0-1,0-1 1,-1 1 0,1 0-1,-1-1 1,1 0 0,0 1-1,-1-1 1,1 0-1,-1 1 1,0-1 0,3-2-1,6-4-78,0 0 0,-1 0 0,9-11 0,-12 13-7,100-108-1403,-47 48 405,-57 62 1012,1-1-1,1 1 1,-1 0-1,0 1 1,1-1 0,4-2-1,-7 4 72,0 1-1,-1 0 0,1-1 1,0 1-1,0 0 0,0 0 0,0 0 1,-1 0-1,1 0 0,0 0 1,0 0-1,0 0 0,0 0 1,0 0-1,-1 0 0,1 0 1,0 1-1,0-1 0,0 0 1,-1 1-1,1-1 0,0 1 0,0-1 1,-1 0-1,1 1 0,0 0 1,-1-1-1,1 1 0,-1-1 1,1 1-1,-1 0 0,1-1 1,-1 1-1,1 0 0,-1 0 0,1 0 1,9 16 589,-6-9-383,0 0 1,1 0 0,1-1-1,11 13 1,-15-17-267,1-1 1,0 0-1,-1 0 1,1 0-1,0-1 0,0 1 1,0-1-1,0 1 1,1-1-1,-1 0 0,0 0 1,1-1-1,-1 1 1,0-1-1,1 1 1,-1-1-1,6-1 0,17-5-134,-1-8-146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4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13107,'18'-83'4298,"-9"104"-2931,12 185-1030,-15-119-307,29 140 0,-32-216-31,0 1-1,1 0 0,0-1 0,10 20 0,-13-29 1,1 1-1,-1-1 1,1 0 0,-1 1-1,1-1 1,0 0 0,0 0-1,0 0 1,0 0 0,1-1-1,-1 1 1,0-1 0,1 1-1,-1-1 1,1 0 0,-1 1-1,1-2 1,0 1 0,-1 0-1,1 0 1,0-1 0,0 1-1,-1-1 1,1 0 0,0 0-1,5-1 1,-1 0 1,-1-1 0,0 0 0,0-1 0,0 1 0,0-1 0,0 0 0,0-1 1,-1 1-1,1-1 0,-1 0 0,0-1 0,8-9 0,5-6 9,27-40 1,-17 16-87,-2 0 1,-2-2-1,33-90 0,-50 120-78,-7 16 152,0 0 0,0 0 0,0 0-1,0 0 1,0 0 0,0 0 0,0 0 0,0 0 0,0 0 0,0 0 0,0 1 0,0-1 0,0 0 0,0 0 0,0 0 0,0 0 0,0 0-1,0 0 1,0 0 0,0 0 0,0 0 0,0 0 0,0 0 0,0 1 0,0-1 0,0 0 0,0 0 0,0 0 0,0 0 0,0 0-1,0 0 1,0 0 0,0 0 0,0 0 0,0 0 0,0 0 0,0 0 0,0 0 0,1 0 0,-1 0 0,0 0 0,0 0 0,0 0 0,0 0-1,0 0 1,0 0 0,0 0 0,0 0 0,0 0 0,0 0 0,0 0 0,0 0 0,1 0 0,-1 0 0,0 0 0,0 0 0,0 0-1,0 0 1,0 0 0,0 0 0,-3 35-269,2-32 267,-13 107-227,0 200-1,14-310 233,1 13 19,0 0 0,0 0 0,6 19 0,-6-29-14,-1-1 1,1 1-1,0-1 0,1 0 0,-1 1 1,0-1-1,1 0 0,-1 0 1,1 0-1,3 3 0,-4-4-1,0 0-1,0 0 0,0-1 1,0 1-1,0-1 1,0 1-1,0-1 1,1 1-1,-1-1 1,0 0-1,0 1 0,1-1 1,-1 0-1,0 0 1,0 0-1,1 0 1,-1 0-1,0 0 0,0-1 1,1 1-1,-1 0 1,2-2-1,2 0 5,0 0 0,0-1-1,-1 1 1,1-1 0,-1 0 0,1-1 0,-1 1-1,0-1 1,-1 0 0,1 0 0,3-5-1,5-8 21,15-28 0,-24 40-23,28-56-110,-2 0 1,-2-2-1,-4-1 1,-2-1-1,16-92 1,-34 145-334,0 14-75,7 7 158,6-5 60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4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 13523,'-2'-1'68,"0"0"1,0 0 0,-1 0-1,1 0 1,0 1-1,0-1 1,0 1-1,-1 0 1,1-1-1,0 1 1,0 0 0,-1 0-1,1 1 1,0-1-1,-1 0 1,1 1-1,0 0 1,0-1-1,0 1 1,0 0 0,0 0-1,0 0 1,0 0-1,-3 2 1,-5 4 99,0 1 0,0 0 0,-11 11 0,15-12-39,-15 14 3,1 2 0,1 0 1,2 1-1,0 1 0,1 1 0,2 0 0,1 1 1,-11 31-1,8-13 29,2 0-1,3 1 1,1 1 0,-5 67 0,12-85-117,2 1-1,1 0 1,1 0-1,10 53 1,-9-72-71,1 0-1,1 0 0,0-1 1,0 1-1,1-1 1,12 18-1,-13-22-24,1 0 1,0 0-1,0 0 0,1-1 0,0 0 0,0 0 1,0-1-1,0 1 0,1-1 0,0-1 1,8 4-1,-2-2-5,1-1 0,1 0 0,-1-1 0,1-1 0,18 1 0,24-2-193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 14819,'-8'13'566,"1"1"0,0 0 1,1 0-1,0 0 0,-6 28 0,7-22-527,1 0 0,1 0 1,0 1-1,1 32 0,2-51-37,0 1 0,0 0 0,0 0 0,1-1 0,-1 1 0,1-1 0,0 1 0,-1 0 0,1-1 0,0 1 0,1-1 0,-1 0 0,0 1 0,1-1 0,-1 0 0,1 0 0,0 0 0,0 0 0,-1 0 0,4 2 0,-3-3 0,0 0 1,1 0-1,-1-1 1,0 1-1,1-1 1,-1 1-1,1-1 1,-1 0 0,1 0-1,-1 0 1,1 0-1,-1-1 1,0 1-1,1 0 1,-1-1-1,1 0 1,-1 0-1,0 0 1,0 0-1,1 0 1,-1 0-1,3-3 1,10-5 14,0-2-1,-1 0 1,-1 0-1,0-2 1,0 1 0,12-18-1,60-92 191,-29 20 55,-55 113-167,-2-3-86,-16 126 42,16-120-59,1 0 0,0 0 0,2 0 1,-1 1-1,2-1 0,-1 0 0,8 18 0,-9-28-10,0-1-1,1 0 0,-1 0 0,1 0 0,-1 0 0,1 0 0,0-1 1,0 1-1,1-1 0,-1 1 0,0-1 0,1 0 0,0 1 1,-1-1-1,1 0 0,0-1 0,0 1 0,4 1 0,-4-2 10,0-1-1,-1 1 1,1-1-1,-1 0 1,1 0-1,0 0 1,-1 0 0,1 0-1,0-1 1,-1 1-1,1-1 1,0 1-1,-1-1 1,1 0-1,-1 0 1,0-1-1,1 1 1,-1 0-1,0-1 1,0 1-1,0-1 1,0 0-1,3-2 1,25-31-111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13011,'1'0'54,"-1"0"0,0 0 1,1 1-1,-1-1 0,0 0 1,0 0-1,1 0 0,-1 0 1,0 0-1,1 0 0,-1 0 1,0 0-1,1 0 0,-1 0 0,0 0 1,1 0-1,-1 0 0,0 0 1,0 0-1,1 0 0,-1 0 1,0 0-1,1 0 0,-1 0 1,0 0-1,1-1 0,-1 1 0,1 0 1,24-13 424,0 0 0,0-2 0,-2-1 0,38-32 0,-39 31-250,76-69 671,-22 19-41,-76 67-855,0 0 1,0 0-1,0 0 0,0 0 0,0 0 0,0 0 0,0 0 0,0 0 0,-1 0 0,1 1 0,0-1 0,0 0 0,0 0 1,0 0-1,0 0 0,0 0 0,0 0 0,0 0 0,0 0 0,0 0 0,0 1 0,0-1 0,0 0 0,0 0 0,0 0 0,0 0 1,0 0-1,0 0 0,0 0 0,1 0 0,-1 0 0,0 1 0,0-1 0,0 0 0,0 0 0,0 0 0,0 0 0,0 0 1,0 0-1,0 0 0,0 0 0,0 0 0,0 0 0,0 0 0,1 0 0,-1 0 0,0 0 0,0 0 0,0 0 0,0 0 0,0 0 1,0 0-1,0 0 0,0 0 0,0 0 0,1 0 0,-1 0 0,0 0 0,0 0 0,0 0 0,0 0 0,0 0 0,0 0 1,0 0-1,0 0 0,0 0 0,0 0 0,1 0 0,-1 0 0,-2 9 77,-9 26 76,-19 69 68,27-91-466,1 1 0,1-1 0,0 1 0,0 0 0,3 23 0,-2-35 144,0 1 1,0-1-1,1 0 1,-1 0-1,1 0 1,-1 0-1,1 0 1,0 0-1,0 0 1,0 0-1,0 0 1,0 0-1,0-1 1,1 1-1,-1 0 1,0-1-1,1 1 1,-1-1-1,1 1 1,0-1-1,-1 0 1,1 0-1,0 1 1,0-1-1,0-1 1,4 3-1,13 0-646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15027,'-18'55'976,"-1"-11"-880,3-1-32,12-10-120,4-10 905,8-12-753,5-2 32,2-11 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6:1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3 10898,'0'0'34,"0"0"0,0 0 0,1-1-1,-1 1 1,0 0 0,0 0 0,0 0-1,0 0 1,0 0 0,0-1 0,1 1 0,-1 0-1,0 0 1,0 0 0,0 0 0,0 0-1,0 0 1,1 0 0,-1 0 0,0 0-1,0-1 1,0 1 0,0 0 0,1 0 0,-1 0-1,0 0 1,0 0 0,0 0 0,1 0-1,-1 0 1,0 0 0,0 0 0,0 0-1,0 1 1,1-1 0,-1 0 0,0 0 0,0 0-1,0 0 1,0 0 0,1 0 0,-1 0-1,0 0 1,0 0 0,0 1 0,2 11 683,-4 22-428,1-28-185,-13 315 770,8-95-623,-15 105-131,-14 368 610,32-507-665,-5 884 42,-20-78-41,-48-1-22,62-827-25,-77 1796 458,88-944-388,4-283-55,1-428 20,0 48 52,-20-1 62,11-293 10,-3 0 0,-3 0 0,-35 106 0,45-162-204,-14 36-137,2 2 0,-13 67 1,25-117-1996,1-8 1564,1 3 97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4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14155,'-11'24'366,"1"1"0,1 0 0,2 1-1,-7 38 1,8-38-33,-25 161-59,29-163-256,1 1 0,1-1 0,1 0 0,2 0-1,8 44 1,-9-62-17,0 0 0,0-1-1,0 1 1,0 0 0,1-1-1,0 1 1,6 6 0,-8-10-1,0-1 0,0 1 0,1-1 0,-1 0 1,1 1-1,-1-1 0,1 0 0,-1 0 0,1 0 0,0 0 0,0 0 0,-1-1 1,1 1-1,0 0 0,0-1 0,0 0 0,0 1 0,0-1 0,0 0 1,-1 0-1,1 0 0,0 0 0,0 0 0,0 0 0,0-1 0,0 1 0,3-2 1,1 0-1,-1-1 1,1 0-1,-1 0 1,0 0-1,0-1 1,0 0-1,-1 0 1,1 0 0,-1 0-1,0-1 1,5-7-1,5-8 7,17-32-1,-29 48-5,32-65 108,-3-2 0,-3-1 0,-4-2 0,17-80 0,-40 144 70,-4 11-99,-4 11 13,3 5-67,0 0 0,1 0 0,0 0 0,2 0 0,0 1 0,0-1 0,2 1 0,0-1 0,2 0 0,-1 1 0,10 29 0,6 4-537,2 0 0,37 67 0,-40-83 216,-3-4-83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79 13155,'16'-18'1252,"-12"12"-1049,1 0 1,0 0-1,1 0 1,-1 1-1,1-1 1,0 2-1,1-1 1,-1 0 0,11-4-1,-15 8-180,-1 1 0,0-1-1,0 1 1,0 0 0,1 0 0,-1 0-1,0 0 1,0 0 0,1 0 0,-1 0-1,0 0 1,0 0 0,1 1 0,-1-1-1,0 0 1,0 1 0,0-1 0,1 1-1,-1 0 1,0-1 0,0 1 0,0 0-1,0-1 1,0 1 0,0 0 0,0 0-1,-1 0 1,1 0 0,0 0 0,0 0-1,-1 0 1,1 0 0,-1 0 0,1 0-1,-1 1 1,1-1 0,-1 0 0,0 0-1,1 0 1,-1 2 0,2 4-6,-1 0 0,0 0 1,-1 0-1,0-1 0,0 1 0,-1 10 1,-1-7-11,0 1 0,0-1 0,-1 1 0,-1-1 0,0 0 0,0 0 0,-1-1 0,-10 16 0,-4 1 34,-35 37 0,33-41 5,-32 46 0,52-67-46,0 0 1,0 1-1,1-1 1,-1 0-1,0 0 0,1 1 1,-1-1-1,1 0 0,-1 1 1,1-1-1,0 1 0,-1-1 1,1 0-1,0 1 1,0-1-1,0 1 0,0-1 1,1 3-1,-1-3 0,1 0 0,-1 0 0,1 0 0,-1 0 0,1-1 0,0 1 0,0 0 0,-1 0 0,1-1 0,0 1 0,0 0 0,0-1 0,0 1 0,0-1 0,-1 1 0,1-1 0,0 1 0,0-1 0,2 1 0,5 0-44,0 0 0,0 0-1,0 0 1,0-1 0,8-1 0,-14 1 18,27-2-173,0-1 0,40-10 0,-27 2 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8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14971,'15'10'1344,"8"4"-999,9 6-113,5 2 544,6 6-488,1 2 0,-2 12 8,-6 4-48,-15 17-112,-9 8-48,-24 10-112,-12 6-8,-19 11-168,-7 5-72,-10 9-280,-3-3 440,8-8-80,4-10-112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9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2143 225 5641,'-59'-29'1176,"0"3"-1,-2 2 0,-64-16 1,-193-33 1480,307 70-2626,-49-8 30,0 2-1,0 3 0,-1 3 1,0 2-1,1 3 0,-84 14 1,93-7-70,1 2 1,0 3 0,1 1 0,0 3 0,1 2 0,2 2 0,-80 51 0,57-26-11,1 3 0,-70 69 1,111-92 2,1 0 0,1 2 0,2 1 1,1 0-1,1 2 0,2 0 1,-19 45-1,26-47-2,2 0 0,0 1 0,2 1 0,2-1 0,1 1 1,1 1-1,2-1 0,1 0 0,1 1 0,2-1 0,2 0 0,13 60 0,-4-43-187,1 0 1,3-1-1,2 0 0,2-2 0,2 0 0,2-2 0,2 0 0,1-2 0,3-1 0,1-2 0,38 36 0,-34-41-22,2-2-1,1-2 1,47 29 0,36 3-353,-120-61 575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19:1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1563 8954,'138'-27'731,"-1"-5"0,181-68-1,150-91 1306,-334 128-1555,176-115 0,-147 61-315,-146 102-204,1 0 1,-2-2-1,0 1 1,-1-2-1,-1 0 1,16-27-1,-27 39-31,1-1 0,-1 1 0,-1-1 0,1 0 0,-1 0 0,0 0 0,-1 0 0,1 0 1,-1 0-1,-1 0 0,0-1 0,0 1 0,0 0 0,-1 0 0,-2-12 0,0 10-23,0 0-1,-1 0 1,0 0 0,0 0 0,-1 1-1,0-1 1,-1 1 0,1 1 0,-2-1-1,-8-8 1,-11-6-153,0 1-1,-1 1 1,-2 1 0,0 1-1,-42-18 1,-30-8-476,-159-46 1,0 1 421,115 26 360,23-2 35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1 13139,'-4'0'736,"-9"13"-744,-21 14-24,-14 30 32,-6 23-24,-3 16 40,-4 8-8,4 9 64,0 4-8,7 4-8,-1-5-40,6-12-160,0-10-136,5-18-192,1-9-16,3-23 296,5-16-112,2-38-80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0:0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32 11755,'19'-31'629,"-19"31"-633,0 0-1,0 0 1,0 0 0,0 1 0,0-1 0,0 0-1,0 0 1,0 0 0,0 0 0,0 0-1,0 1 1,0-1 0,0 0 0,0 0 0,0 0-1,0 0 1,0 0 0,1 0 0,-1 1-1,0-1 1,0 0 0,0 0 0,0 0 0,0 0-1,0 0 1,0 0 0,0 0 0,0 0-1,1 1 1,-1-1 0,0 0 0,0 0 0,0 0-1,0 0 1,0 0 0,0 0 0,1 0-1,-1 0 1,0 0 0,0 0 0,0 0 0,0 0-1,0 0 1,1 0 0,-1 0 0,0 0-1,0 0 1,0 0 0,0 0 0,0 0 0,0 0-1,1 0 1,-1 0 0,0 0 0,0 0-1,0-1 1,0 1 0,-3 14-55,0-1 0,-1 0 1,-6 15-1,-38 97 408,7 3-1,5 1 1,-35 239 0,70-356-348,-2 3-2,2 0 0,0 0 0,0 0-1,4 30 1,-3-42 2,1-1 0,-1 1 0,1 0 0,0 0 0,0 0 0,0-1 0,0 1 0,0-1 0,1 1 0,-1-1 0,1 1 0,0-1 0,-1 0-1,1 1 1,0-1 0,0 0 0,1 0 0,-1-1 0,0 1 0,1 0 0,-1-1 0,1 1 0,-1-1 0,1 0 0,0 0 0,-1 0 0,1 0 0,0-1 0,0 1 0,0-1 0,0 1 0,4-1 0,7-1 13,0 0 1,0-1 0,-1 0 0,1-1 0,-1 0 0,0-2 0,0 1 0,18-10 0,12-8 79,44-31-1,-34 19-23,-1-2 0,-1-3 0,-3-1 1,54-59-1,-56 40-9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10 321 14099,'0'0'17,"-1"0"0,1 0 0,0 0 0,0-1 1,0 1-1,0 0 0,0 0 0,0 0 0,0 0 0,0 0 0,0 0 0,0-1 0,0 1 0,0 0 1,0 0-1,-1 0 0,1 0 0,0 0 0,0 0 0,0 0 0,0 0 0,0 0 0,0 0 0,-1-1 1,1 1-1,0 0 0,0 0 0,0 0 0,0 0 0,0 0 0,0 0 0,-1 0 0,1 0 0,0 0 1,0 0-1,0 0 0,0 0 0,0 0 0,-1 0 0,1 0 0,0 0 0,0 1 0,0-1 1,0 0-1,0 0 0,0 0 0,-1 0 0,1 0 0,0 0 0,0 0 0,0 0 0,0 0 0,0 0 1,0 1-1,0-1 0,0 0 0,-1 0 0,1 0 0,0 0 0,0 0 0,0 0 0,0 1 0,0-1 1,0 0-1,0 0 0,0 0 0,0 0 0,0 1 0,-3 17 374,3 24 129,3-21-330,1-1-1,0 0 1,2 0-1,0 0 1,15 32 0,-15-40-101,0 0 0,1-1 0,1 1 0,-1-1 0,2-1 0,-1 0 0,2 0 0,-1 0 0,20 13 1,-25-20-54,0 0 0,0-1 0,0 0 0,0 0 0,0 0 0,1 0 0,-1-1 0,1 0 0,-1 0 0,1 0 0,-1 0 1,1-1-1,0 1 0,-1-1 0,1-1 0,0 1 0,-1-1 0,1 1 0,0-1 0,-1 0 0,1-1 0,-1 1 0,0-1 1,1 0-1,-1 0 0,0 0 0,0-1 0,0 0 0,6-5 0,1-2 31,0-1 0,-1 0 0,-1 0 0,0-1 0,0 0 0,-1-1 0,-1 0 0,8-17 0,3-13 62,-1-2-1,-3 0 0,11-55 1,-24 123-146,1-1 0,0 0 0,10 34 0,-12-54 15,3 13-6,1-1-1,0 1 0,1-1 1,0 0-1,9 16 1,-12-27 14,0 0 1,-1 0-1,1 0 1,0 0-1,0 0 1,1-1-1,-1 1 1,1-1-1,-1 1 1,1-1-1,0 0 1,0 0-1,0 0 1,0 0-1,0-1 1,0 1-1,1-1 1,-1 0 0,0 0-1,1 0 1,-1 0-1,1-1 1,-1 1-1,1-1 1,-1 0-1,1 0 1,-1 0-1,5-1 1,-1-1 25,-1 0-1,0 0 1,0-1 0,0 1 0,0-2 0,0 1-1,0 0 1,-1-1 0,1 0 0,-1-1 0,0 1 0,-1-1-1,1 0 1,-1 0 0,0 0 0,0-1 0,4-6 0,1-4 81,-1 0 0,-1 0 0,0-1 0,-1 1 0,5-24 0,-7 22-33,-1-1 0,0 1 0,-2-1 1,0 0-1,-1 0 0,-1 1 0,-1-1 1,0 0-1,-1 1 0,-1-1 0,-1 1 1,-1 0-1,0 1 0,-2-1 0,0 1 1,-14-23-1,19 36-120,0 0 1,0 1-1,0-1 1,-1 1-1,1-1 1,-1 1-1,-7-4 1,11 7 3,-1-1 0,0 1 1,1-1-1,-1 1 0,0 0 1,1-1-1,-1 1 0,0 0 0,0 0 1,0 0-1,1-1 0,-1 1 0,0 0 1,0 0-1,0 0 0,1 0 1,-1 1-1,0-1 0,0 0 0,0 0 1,1 0-1,-1 1 0,0-1 0,0 0 1,1 1-1,-1-1 0,0 0 1,1 1-1,-1-1 0,0 1 0,1-1 1,-1 1-1,1-1 0,-1 1 1,1 0-1,-1-1 0,1 1 0,-1 0 1,1-1-1,0 1 0,-1 0 0,1 0 1,0-1-1,0 1 0,-1 0 1,1 0-1,0 0 0,0-1 0,0 1 1,0 0-1,0 1 0,0 7-329,4-3-105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86 15059,'-3'15'746,"0"0"0,-10 25-1,-3 19 255,13-42-767,1-1 1,1 22 0,0-34-196,1 0 0,1 0 0,-1 0 0,1 0 1,-1 0-1,1 0 0,0 0 0,1 0 0,-1 0 1,1 0-1,0 0 0,0 0 0,0-1 0,3 4 1,-5-6-24,1 0 1,0 0-1,0-1 1,0 1-1,-1 0 1,1-1-1,0 1 1,0-1-1,0 1 1,0-1-1,0 0 1,0 1-1,0-1 1,0 0-1,1 0 1,-1 0 0,0 1-1,0-1 1,0 0-1,0 0 1,0-1-1,0 1 1,0 0-1,0 0 1,0 0-1,0-1 1,0 1-1,0-1 1,0 1-1,0-1 1,0 1-1,0-1 1,0 1 0,0-1-1,0 0 1,-1 0-1,1 1 1,0-1-1,0 0 1,-1 0-1,2-1 1,2-3 37,0-1 0,-1 1 1,1 0-1,-1-1 0,4-10 1,-2 1 81,0-1 0,-1 0 0,-1 0 0,0 0 0,-2 0 1,1-26-1,-2 32-81,0 1 1,-1-1 0,0 0 0,-1 1-1,0-1 1,0 1 0,-1 0 0,-1 0-1,1 0 1,-1 0 0,-1 1 0,-7-13-1,11 20-50,0 0-1,1 0 0,-1 0 0,0 0 0,0 1 0,0-1 0,0 0 0,0 0 1,0 1-1,0-1 0,0 1 0,0-1 0,0 1 0,-2-2 0,2 2-8,1 0-1,-1 0 0,1 0 0,-1 0 0,1 0 0,-1 1 0,1-1 0,-1 0 1,1 0-1,-1 0 0,1 0 0,-1 0 0,1 1 0,-1-1 0,1 0 0,-1 0 1,1 1-1,0-1 0,-1 0 0,1 1 0,-1-1 0,1 1 0,-1 0 0,0 0-24,1 1 0,-1-1 0,0 1 0,1-1 0,-1 1 0,1-1 0,-1 1 0,1 0 0,0-1 0,0 1 0,0 0 0,0-1 0,0 1 0,0-1 0,0 1 0,0 0 0,1-1 0,-1 1 0,2 2 0,-2-2-34,1 0 0,0 0 0,0 0 0,0 0 0,0 0 0,0 0 0,0-1 0,0 1 0,0 0 1,1-1-1,-1 1 0,1-1 0,-1 0 0,1 1 0,0-1 0,-1 0 0,1 0 0,0 0 0,0 0 0,0 0 1,-1 0-1,1-1 0,0 1 0,0-1 0,0 1 0,0-1 0,1 0 0,-1 0 0,0 0 0,0 0 1,0 0-1,0 0 0,0 0 0,0-1 0,0 1 0,0-1 0,0 0 0,3-1 0,1-1-86,1 0 0,-1 0 0,0-1 0,0 0 0,0 0 0,0-1 0,0 0 0,-1 0 0,8-10 0,13-23-486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08:21:3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26 343 15843,'-5'11'330,"1"0"-1,0 0 0,1 1 0,0-1 0,1 1 1,0 0-1,1 0 0,0-1 0,1 1 0,0 0 1,4 24-1,-3-31-260,0 1 1,1-1 0,-1 1-1,1-1 1,0 0 0,0 0 0,1 0-1,0 0 1,-1 0 0,2 0-1,-1-1 1,0 1 0,1-1-1,0 0 1,0 0 0,0 0-1,1-1 1,-1 0 0,1 0-1,0 0 1,0 0 0,0 0 0,0-1-1,0 0 1,1 0 0,9 1-1,-3-1-89,0-1 0,1 0 0,-1-1 0,1 0 0,-1-1 0,0 0 0,1-1 0,-1-1 0,12-4 0,-1-1-330,-1 0 0,-1-2 1,37-21-1,-56 29 294,0 1 0,-1 0 0,1 0 0,0 0 0,0 0 0,0 0 0,0 0 0,0 0 0,0 1 0,1-1 0,3 1 1,-6 0 43,1 0 1,0 1 0,0 0 0,-1-1 0,1 1 0,-1-1 0,1 1 0,0 0-1,-1-1 1,1 1 0,-1 0 0,1 0 0,-1-1 0,0 1 0,1 0 0,-1 0-1,0 0 1,0-1 0,1 1 0,-1 0 0,0 0 0,0 0 0,0 0 0,0 0-1,0-1 1,0 1 0,0 0 0,0 0 0,-1 1 0,0 42 307,-1-25-29,2 0-1,1 0 0,3 25 0,-4-42-257,0-1-1,0 0 0,1 1 0,-1-1 1,0 1-1,1-1 0,-1 0 0,1 1 1,0-1-1,-1 0 0,1 0 0,0 1 1,1 1-1,-1-3 4,-1 0 1,0 0-1,1 0 1,-1 0 0,0 0-1,1 0 1,-1 0-1,0 0 1,1 0-1,-1 0 1,0 0-1,1 0 1,-1 0-1,0 0 1,1-1-1,-1 1 1,0 0-1,1 0 1,-1 0-1,0 0 1,0-1 0,1 1-1,-1 0 1,0 0-1,0 0 1,1-1-1,-1 1 1,0 0-1,0-1 1,0 1-1,0 0 1,1 0-1,-1-1 1,3-5 43,-1 1-1,1 0 1,-1-1 0,2-9 0,2-12-40</inkml:trace>
  <inkml:trace contextRef="#ctx0" brushRef="#br0" timeOffset="1">445 0 16171,'0'43'1817,"4"12"-1233,-1 9-224,3 4 656,5 2-328,2-1-7,4-9-273,3-7-168,0-16-368,0-7-144,-1-11-417,-3-6 9,-8-9 472,-6-4-176,1-4-104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77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4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681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96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86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7445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1517-30AD-46BE-9EB4-2836EBD0142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9.xml"/><Relationship Id="rId13" Type="http://schemas.openxmlformats.org/officeDocument/2006/relationships/image" Target="../media/image233.png"/><Relationship Id="rId18" Type="http://schemas.openxmlformats.org/officeDocument/2006/relationships/customXml" Target="../ink/ink234.xml"/><Relationship Id="rId3" Type="http://schemas.openxmlformats.org/officeDocument/2006/relationships/image" Target="../media/image210.png"/><Relationship Id="rId21" Type="http://schemas.openxmlformats.org/officeDocument/2006/relationships/image" Target="../media/image237.png"/><Relationship Id="rId7" Type="http://schemas.openxmlformats.org/officeDocument/2006/relationships/image" Target="../media/image230.png"/><Relationship Id="rId12" Type="http://schemas.openxmlformats.org/officeDocument/2006/relationships/customXml" Target="../ink/ink231.xml"/><Relationship Id="rId17" Type="http://schemas.openxmlformats.org/officeDocument/2006/relationships/image" Target="../media/image235.png"/><Relationship Id="rId25" Type="http://schemas.openxmlformats.org/officeDocument/2006/relationships/image" Target="../media/image239.png"/><Relationship Id="rId2" Type="http://schemas.openxmlformats.org/officeDocument/2006/relationships/image" Target="../media/image2000.png"/><Relationship Id="rId16" Type="http://schemas.openxmlformats.org/officeDocument/2006/relationships/customXml" Target="../ink/ink233.xml"/><Relationship Id="rId20" Type="http://schemas.openxmlformats.org/officeDocument/2006/relationships/customXml" Target="../ink/ink2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8.xml"/><Relationship Id="rId11" Type="http://schemas.openxmlformats.org/officeDocument/2006/relationships/image" Target="../media/image232.png"/><Relationship Id="rId24" Type="http://schemas.openxmlformats.org/officeDocument/2006/relationships/customXml" Target="../ink/ink237.xml"/><Relationship Id="rId5" Type="http://schemas.openxmlformats.org/officeDocument/2006/relationships/image" Target="../media/image229.png"/><Relationship Id="rId15" Type="http://schemas.openxmlformats.org/officeDocument/2006/relationships/image" Target="../media/image234.png"/><Relationship Id="rId23" Type="http://schemas.openxmlformats.org/officeDocument/2006/relationships/image" Target="../media/image238.png"/><Relationship Id="rId10" Type="http://schemas.openxmlformats.org/officeDocument/2006/relationships/customXml" Target="../ink/ink230.xml"/><Relationship Id="rId19" Type="http://schemas.openxmlformats.org/officeDocument/2006/relationships/image" Target="../media/image236.png"/><Relationship Id="rId4" Type="http://schemas.openxmlformats.org/officeDocument/2006/relationships/customXml" Target="../ink/ink227.xml"/><Relationship Id="rId9" Type="http://schemas.openxmlformats.org/officeDocument/2006/relationships/image" Target="../media/image231.png"/><Relationship Id="rId14" Type="http://schemas.openxmlformats.org/officeDocument/2006/relationships/customXml" Target="../ink/ink232.xml"/><Relationship Id="rId22" Type="http://schemas.openxmlformats.org/officeDocument/2006/relationships/customXml" Target="../ink/ink2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0.xml"/><Relationship Id="rId13" Type="http://schemas.openxmlformats.org/officeDocument/2006/relationships/image" Target="../media/image244.png"/><Relationship Id="rId18" Type="http://schemas.openxmlformats.org/officeDocument/2006/relationships/customXml" Target="../ink/ink245.xml"/><Relationship Id="rId3" Type="http://schemas.openxmlformats.org/officeDocument/2006/relationships/image" Target="../media/image210.png"/><Relationship Id="rId21" Type="http://schemas.openxmlformats.org/officeDocument/2006/relationships/image" Target="../media/image248.png"/><Relationship Id="rId7" Type="http://schemas.openxmlformats.org/officeDocument/2006/relationships/image" Target="../media/image241.png"/><Relationship Id="rId12" Type="http://schemas.openxmlformats.org/officeDocument/2006/relationships/customXml" Target="../ink/ink242.xml"/><Relationship Id="rId17" Type="http://schemas.openxmlformats.org/officeDocument/2006/relationships/image" Target="../media/image246.png"/><Relationship Id="rId25" Type="http://schemas.openxmlformats.org/officeDocument/2006/relationships/image" Target="../media/image250.png"/><Relationship Id="rId2" Type="http://schemas.openxmlformats.org/officeDocument/2006/relationships/image" Target="../media/image2000.png"/><Relationship Id="rId16" Type="http://schemas.openxmlformats.org/officeDocument/2006/relationships/customXml" Target="../ink/ink244.xml"/><Relationship Id="rId20" Type="http://schemas.openxmlformats.org/officeDocument/2006/relationships/customXml" Target="../ink/ink2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9.xml"/><Relationship Id="rId11" Type="http://schemas.openxmlformats.org/officeDocument/2006/relationships/image" Target="../media/image243.png"/><Relationship Id="rId24" Type="http://schemas.openxmlformats.org/officeDocument/2006/relationships/customXml" Target="../ink/ink248.xml"/><Relationship Id="rId5" Type="http://schemas.openxmlformats.org/officeDocument/2006/relationships/image" Target="../media/image240.png"/><Relationship Id="rId15" Type="http://schemas.openxmlformats.org/officeDocument/2006/relationships/image" Target="../media/image245.png"/><Relationship Id="rId23" Type="http://schemas.openxmlformats.org/officeDocument/2006/relationships/image" Target="../media/image249.png"/><Relationship Id="rId10" Type="http://schemas.openxmlformats.org/officeDocument/2006/relationships/customXml" Target="../ink/ink241.xml"/><Relationship Id="rId19" Type="http://schemas.openxmlformats.org/officeDocument/2006/relationships/image" Target="../media/image247.png"/><Relationship Id="rId4" Type="http://schemas.openxmlformats.org/officeDocument/2006/relationships/customXml" Target="../ink/ink238.xml"/><Relationship Id="rId9" Type="http://schemas.openxmlformats.org/officeDocument/2006/relationships/image" Target="../media/image242.png"/><Relationship Id="rId14" Type="http://schemas.openxmlformats.org/officeDocument/2006/relationships/customXml" Target="../ink/ink243.xml"/><Relationship Id="rId22" Type="http://schemas.openxmlformats.org/officeDocument/2006/relationships/customXml" Target="../ink/ink2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1.xml"/><Relationship Id="rId3" Type="http://schemas.openxmlformats.org/officeDocument/2006/relationships/image" Target="../media/image210.png"/><Relationship Id="rId7" Type="http://schemas.openxmlformats.org/officeDocument/2006/relationships/image" Target="../media/image252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0.xml"/><Relationship Id="rId5" Type="http://schemas.openxmlformats.org/officeDocument/2006/relationships/image" Target="../media/image251.png"/><Relationship Id="rId4" Type="http://schemas.openxmlformats.org/officeDocument/2006/relationships/customXml" Target="../ink/ink249.xml"/><Relationship Id="rId9" Type="http://schemas.openxmlformats.org/officeDocument/2006/relationships/image" Target="../media/image2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4.xml"/><Relationship Id="rId13" Type="http://schemas.openxmlformats.org/officeDocument/2006/relationships/image" Target="../media/image258.png"/><Relationship Id="rId18" Type="http://schemas.openxmlformats.org/officeDocument/2006/relationships/customXml" Target="../ink/ink259.xml"/><Relationship Id="rId3" Type="http://schemas.openxmlformats.org/officeDocument/2006/relationships/image" Target="../media/image210.png"/><Relationship Id="rId7" Type="http://schemas.openxmlformats.org/officeDocument/2006/relationships/image" Target="../media/image255.png"/><Relationship Id="rId12" Type="http://schemas.openxmlformats.org/officeDocument/2006/relationships/customXml" Target="../ink/ink256.xml"/><Relationship Id="rId17" Type="http://schemas.openxmlformats.org/officeDocument/2006/relationships/image" Target="../media/image260.png"/><Relationship Id="rId2" Type="http://schemas.openxmlformats.org/officeDocument/2006/relationships/image" Target="../media/image2000.png"/><Relationship Id="rId16" Type="http://schemas.openxmlformats.org/officeDocument/2006/relationships/customXml" Target="../ink/ink25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3.xml"/><Relationship Id="rId11" Type="http://schemas.openxmlformats.org/officeDocument/2006/relationships/image" Target="../media/image257.png"/><Relationship Id="rId5" Type="http://schemas.openxmlformats.org/officeDocument/2006/relationships/image" Target="../media/image254.png"/><Relationship Id="rId15" Type="http://schemas.openxmlformats.org/officeDocument/2006/relationships/image" Target="../media/image259.png"/><Relationship Id="rId10" Type="http://schemas.openxmlformats.org/officeDocument/2006/relationships/customXml" Target="../ink/ink255.xml"/><Relationship Id="rId19" Type="http://schemas.openxmlformats.org/officeDocument/2006/relationships/image" Target="../media/image261.png"/><Relationship Id="rId4" Type="http://schemas.openxmlformats.org/officeDocument/2006/relationships/customXml" Target="../ink/ink252.xml"/><Relationship Id="rId9" Type="http://schemas.openxmlformats.org/officeDocument/2006/relationships/image" Target="../media/image256.png"/><Relationship Id="rId14" Type="http://schemas.openxmlformats.org/officeDocument/2006/relationships/customXml" Target="../ink/ink2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2.xml"/><Relationship Id="rId13" Type="http://schemas.openxmlformats.org/officeDocument/2006/relationships/image" Target="../media/image266.png"/><Relationship Id="rId3" Type="http://schemas.openxmlformats.org/officeDocument/2006/relationships/image" Target="../media/image210.png"/><Relationship Id="rId7" Type="http://schemas.openxmlformats.org/officeDocument/2006/relationships/image" Target="../media/image263.png"/><Relationship Id="rId12" Type="http://schemas.openxmlformats.org/officeDocument/2006/relationships/customXml" Target="../ink/ink264.xml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1.xml"/><Relationship Id="rId11" Type="http://schemas.openxmlformats.org/officeDocument/2006/relationships/image" Target="../media/image265.png"/><Relationship Id="rId5" Type="http://schemas.openxmlformats.org/officeDocument/2006/relationships/image" Target="../media/image262.png"/><Relationship Id="rId10" Type="http://schemas.openxmlformats.org/officeDocument/2006/relationships/customXml" Target="../ink/ink263.xml"/><Relationship Id="rId4" Type="http://schemas.openxmlformats.org/officeDocument/2006/relationships/customXml" Target="../ink/ink260.xml"/><Relationship Id="rId9" Type="http://schemas.openxmlformats.org/officeDocument/2006/relationships/image" Target="../media/image26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1.png"/><Relationship Id="rId18" Type="http://schemas.openxmlformats.org/officeDocument/2006/relationships/customXml" Target="../ink/ink272.xml"/><Relationship Id="rId26" Type="http://schemas.openxmlformats.org/officeDocument/2006/relationships/customXml" Target="../ink/ink276.xml"/><Relationship Id="rId39" Type="http://schemas.openxmlformats.org/officeDocument/2006/relationships/image" Target="../media/image284.png"/><Relationship Id="rId21" Type="http://schemas.openxmlformats.org/officeDocument/2006/relationships/image" Target="../media/image275.png"/><Relationship Id="rId34" Type="http://schemas.openxmlformats.org/officeDocument/2006/relationships/customXml" Target="../ink/ink280.xml"/><Relationship Id="rId7" Type="http://schemas.openxmlformats.org/officeDocument/2006/relationships/image" Target="../media/image268.png"/><Relationship Id="rId2" Type="http://schemas.openxmlformats.org/officeDocument/2006/relationships/image" Target="../media/image2000.png"/><Relationship Id="rId16" Type="http://schemas.openxmlformats.org/officeDocument/2006/relationships/customXml" Target="../ink/ink271.xml"/><Relationship Id="rId20" Type="http://schemas.openxmlformats.org/officeDocument/2006/relationships/customXml" Target="../ink/ink273.xml"/><Relationship Id="rId29" Type="http://schemas.openxmlformats.org/officeDocument/2006/relationships/image" Target="../media/image279.png"/><Relationship Id="rId41" Type="http://schemas.openxmlformats.org/officeDocument/2006/relationships/image" Target="../media/image28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6.xml"/><Relationship Id="rId11" Type="http://schemas.openxmlformats.org/officeDocument/2006/relationships/image" Target="../media/image270.png"/><Relationship Id="rId24" Type="http://schemas.openxmlformats.org/officeDocument/2006/relationships/customXml" Target="../ink/ink275.xml"/><Relationship Id="rId32" Type="http://schemas.openxmlformats.org/officeDocument/2006/relationships/customXml" Target="../ink/ink279.xml"/><Relationship Id="rId37" Type="http://schemas.openxmlformats.org/officeDocument/2006/relationships/image" Target="../media/image283.png"/><Relationship Id="rId40" Type="http://schemas.openxmlformats.org/officeDocument/2006/relationships/customXml" Target="../ink/ink283.xml"/><Relationship Id="rId5" Type="http://schemas.openxmlformats.org/officeDocument/2006/relationships/image" Target="../media/image267.png"/><Relationship Id="rId15" Type="http://schemas.openxmlformats.org/officeDocument/2006/relationships/image" Target="../media/image272.png"/><Relationship Id="rId23" Type="http://schemas.openxmlformats.org/officeDocument/2006/relationships/image" Target="../media/image276.png"/><Relationship Id="rId28" Type="http://schemas.openxmlformats.org/officeDocument/2006/relationships/customXml" Target="../ink/ink277.xml"/><Relationship Id="rId36" Type="http://schemas.openxmlformats.org/officeDocument/2006/relationships/customXml" Target="../ink/ink281.xml"/><Relationship Id="rId10" Type="http://schemas.openxmlformats.org/officeDocument/2006/relationships/customXml" Target="../ink/ink268.xml"/><Relationship Id="rId19" Type="http://schemas.openxmlformats.org/officeDocument/2006/relationships/image" Target="../media/image274.png"/><Relationship Id="rId31" Type="http://schemas.openxmlformats.org/officeDocument/2006/relationships/image" Target="../media/image280.png"/><Relationship Id="rId4" Type="http://schemas.openxmlformats.org/officeDocument/2006/relationships/customXml" Target="../ink/ink265.xml"/><Relationship Id="rId9" Type="http://schemas.openxmlformats.org/officeDocument/2006/relationships/image" Target="../media/image269.png"/><Relationship Id="rId14" Type="http://schemas.openxmlformats.org/officeDocument/2006/relationships/customXml" Target="../ink/ink270.xml"/><Relationship Id="rId22" Type="http://schemas.openxmlformats.org/officeDocument/2006/relationships/customXml" Target="../ink/ink274.xml"/><Relationship Id="rId27" Type="http://schemas.openxmlformats.org/officeDocument/2006/relationships/image" Target="../media/image278.png"/><Relationship Id="rId30" Type="http://schemas.openxmlformats.org/officeDocument/2006/relationships/customXml" Target="../ink/ink278.xml"/><Relationship Id="rId35" Type="http://schemas.openxmlformats.org/officeDocument/2006/relationships/image" Target="../media/image282.png"/><Relationship Id="rId8" Type="http://schemas.openxmlformats.org/officeDocument/2006/relationships/customXml" Target="../ink/ink267.xml"/><Relationship Id="rId3" Type="http://schemas.openxmlformats.org/officeDocument/2006/relationships/image" Target="../media/image210.png"/><Relationship Id="rId12" Type="http://schemas.openxmlformats.org/officeDocument/2006/relationships/customXml" Target="../ink/ink269.xml"/><Relationship Id="rId17" Type="http://schemas.openxmlformats.org/officeDocument/2006/relationships/image" Target="../media/image273.png"/><Relationship Id="rId25" Type="http://schemas.openxmlformats.org/officeDocument/2006/relationships/image" Target="../media/image277.png"/><Relationship Id="rId33" Type="http://schemas.openxmlformats.org/officeDocument/2006/relationships/image" Target="../media/image281.png"/><Relationship Id="rId38" Type="http://schemas.openxmlformats.org/officeDocument/2006/relationships/customXml" Target="../ink/ink28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customXml" Target="../ink/ink289.xml"/><Relationship Id="rId18" Type="http://schemas.openxmlformats.org/officeDocument/2006/relationships/image" Target="../media/image293.png"/><Relationship Id="rId3" Type="http://schemas.openxmlformats.org/officeDocument/2006/relationships/customXml" Target="../ink/ink284.xml"/><Relationship Id="rId21" Type="http://schemas.openxmlformats.org/officeDocument/2006/relationships/customXml" Target="../ink/ink293.xml"/><Relationship Id="rId7" Type="http://schemas.openxmlformats.org/officeDocument/2006/relationships/customXml" Target="../ink/ink286.xml"/><Relationship Id="rId12" Type="http://schemas.openxmlformats.org/officeDocument/2006/relationships/image" Target="../media/image290.png"/><Relationship Id="rId17" Type="http://schemas.openxmlformats.org/officeDocument/2006/relationships/customXml" Target="../ink/ink29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2.png"/><Relationship Id="rId20" Type="http://schemas.openxmlformats.org/officeDocument/2006/relationships/image" Target="../media/image2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11" Type="http://schemas.openxmlformats.org/officeDocument/2006/relationships/customXml" Target="../ink/ink288.xml"/><Relationship Id="rId5" Type="http://schemas.openxmlformats.org/officeDocument/2006/relationships/customXml" Target="../ink/ink285.xml"/><Relationship Id="rId15" Type="http://schemas.openxmlformats.org/officeDocument/2006/relationships/customXml" Target="../ink/ink290.xml"/><Relationship Id="rId10" Type="http://schemas.openxmlformats.org/officeDocument/2006/relationships/image" Target="../media/image289.png"/><Relationship Id="rId19" Type="http://schemas.openxmlformats.org/officeDocument/2006/relationships/customXml" Target="../ink/ink292.xml"/><Relationship Id="rId4" Type="http://schemas.openxmlformats.org/officeDocument/2006/relationships/image" Target="../media/image286.png"/><Relationship Id="rId9" Type="http://schemas.openxmlformats.org/officeDocument/2006/relationships/customXml" Target="../ink/ink287.xml"/><Relationship Id="rId14" Type="http://schemas.openxmlformats.org/officeDocument/2006/relationships/image" Target="../media/image291.png"/><Relationship Id="rId22" Type="http://schemas.openxmlformats.org/officeDocument/2006/relationships/image" Target="../media/image29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2.png"/><Relationship Id="rId21" Type="http://schemas.openxmlformats.org/officeDocument/2006/relationships/image" Target="../media/image304.png"/><Relationship Id="rId63" Type="http://schemas.openxmlformats.org/officeDocument/2006/relationships/image" Target="../media/image325.png"/><Relationship Id="rId159" Type="http://schemas.openxmlformats.org/officeDocument/2006/relationships/image" Target="../media/image373.png"/><Relationship Id="rId170" Type="http://schemas.openxmlformats.org/officeDocument/2006/relationships/customXml" Target="../ink/ink377.xml"/><Relationship Id="rId226" Type="http://schemas.openxmlformats.org/officeDocument/2006/relationships/customXml" Target="../ink/ink405.xml"/><Relationship Id="rId268" Type="http://schemas.openxmlformats.org/officeDocument/2006/relationships/customXml" Target="../ink/ink426.xml"/><Relationship Id="rId32" Type="http://schemas.openxmlformats.org/officeDocument/2006/relationships/customXml" Target="../ink/ink308.xml"/><Relationship Id="rId74" Type="http://schemas.openxmlformats.org/officeDocument/2006/relationships/customXml" Target="../ink/ink329.xml"/><Relationship Id="rId128" Type="http://schemas.openxmlformats.org/officeDocument/2006/relationships/customXml" Target="../ink/ink356.xml"/><Relationship Id="rId5" Type="http://schemas.openxmlformats.org/officeDocument/2006/relationships/image" Target="../media/image297.png"/><Relationship Id="rId181" Type="http://schemas.openxmlformats.org/officeDocument/2006/relationships/image" Target="../media/image384.png"/><Relationship Id="rId237" Type="http://schemas.openxmlformats.org/officeDocument/2006/relationships/image" Target="../media/image412.png"/><Relationship Id="rId279" Type="http://schemas.openxmlformats.org/officeDocument/2006/relationships/image" Target="../media/image433.png"/><Relationship Id="rId43" Type="http://schemas.openxmlformats.org/officeDocument/2006/relationships/image" Target="../media/image315.png"/><Relationship Id="rId139" Type="http://schemas.openxmlformats.org/officeDocument/2006/relationships/image" Target="../media/image363.png"/><Relationship Id="rId290" Type="http://schemas.openxmlformats.org/officeDocument/2006/relationships/customXml" Target="../ink/ink437.xml"/><Relationship Id="rId85" Type="http://schemas.openxmlformats.org/officeDocument/2006/relationships/image" Target="../media/image336.png"/><Relationship Id="rId150" Type="http://schemas.openxmlformats.org/officeDocument/2006/relationships/customXml" Target="../ink/ink367.xml"/><Relationship Id="rId192" Type="http://schemas.openxmlformats.org/officeDocument/2006/relationships/customXml" Target="../ink/ink388.xml"/><Relationship Id="rId206" Type="http://schemas.openxmlformats.org/officeDocument/2006/relationships/customXml" Target="../ink/ink395.xml"/><Relationship Id="rId248" Type="http://schemas.openxmlformats.org/officeDocument/2006/relationships/customXml" Target="../ink/ink416.xml"/><Relationship Id="rId12" Type="http://schemas.openxmlformats.org/officeDocument/2006/relationships/customXml" Target="../ink/ink298.xml"/><Relationship Id="rId33" Type="http://schemas.openxmlformats.org/officeDocument/2006/relationships/image" Target="../media/image310.png"/><Relationship Id="rId108" Type="http://schemas.openxmlformats.org/officeDocument/2006/relationships/customXml" Target="../ink/ink346.xml"/><Relationship Id="rId129" Type="http://schemas.openxmlformats.org/officeDocument/2006/relationships/image" Target="../media/image358.png"/><Relationship Id="rId280" Type="http://schemas.openxmlformats.org/officeDocument/2006/relationships/customXml" Target="../ink/ink432.xml"/><Relationship Id="rId54" Type="http://schemas.openxmlformats.org/officeDocument/2006/relationships/customXml" Target="../ink/ink319.xml"/><Relationship Id="rId75" Type="http://schemas.openxmlformats.org/officeDocument/2006/relationships/image" Target="../media/image331.png"/><Relationship Id="rId96" Type="http://schemas.openxmlformats.org/officeDocument/2006/relationships/customXml" Target="../ink/ink340.xml"/><Relationship Id="rId140" Type="http://schemas.openxmlformats.org/officeDocument/2006/relationships/customXml" Target="../ink/ink362.xml"/><Relationship Id="rId161" Type="http://schemas.openxmlformats.org/officeDocument/2006/relationships/image" Target="../media/image374.png"/><Relationship Id="rId182" Type="http://schemas.openxmlformats.org/officeDocument/2006/relationships/customXml" Target="../ink/ink383.xml"/><Relationship Id="rId217" Type="http://schemas.openxmlformats.org/officeDocument/2006/relationships/image" Target="../media/image402.png"/><Relationship Id="rId6" Type="http://schemas.openxmlformats.org/officeDocument/2006/relationships/customXml" Target="../ink/ink295.xml"/><Relationship Id="rId238" Type="http://schemas.openxmlformats.org/officeDocument/2006/relationships/customXml" Target="../ink/ink411.xml"/><Relationship Id="rId259" Type="http://schemas.openxmlformats.org/officeDocument/2006/relationships/image" Target="../media/image423.png"/><Relationship Id="rId23" Type="http://schemas.openxmlformats.org/officeDocument/2006/relationships/image" Target="../media/image305.png"/><Relationship Id="rId119" Type="http://schemas.openxmlformats.org/officeDocument/2006/relationships/image" Target="../media/image353.png"/><Relationship Id="rId270" Type="http://schemas.openxmlformats.org/officeDocument/2006/relationships/customXml" Target="../ink/ink427.xml"/><Relationship Id="rId291" Type="http://schemas.openxmlformats.org/officeDocument/2006/relationships/image" Target="../media/image439.png"/><Relationship Id="rId44" Type="http://schemas.openxmlformats.org/officeDocument/2006/relationships/customXml" Target="../ink/ink314.xml"/><Relationship Id="rId65" Type="http://schemas.openxmlformats.org/officeDocument/2006/relationships/image" Target="../media/image326.png"/><Relationship Id="rId86" Type="http://schemas.openxmlformats.org/officeDocument/2006/relationships/customXml" Target="../ink/ink335.xml"/><Relationship Id="rId130" Type="http://schemas.openxmlformats.org/officeDocument/2006/relationships/customXml" Target="../ink/ink357.xml"/><Relationship Id="rId151" Type="http://schemas.openxmlformats.org/officeDocument/2006/relationships/image" Target="../media/image369.png"/><Relationship Id="rId172" Type="http://schemas.openxmlformats.org/officeDocument/2006/relationships/customXml" Target="../ink/ink378.xml"/><Relationship Id="rId193" Type="http://schemas.openxmlformats.org/officeDocument/2006/relationships/image" Target="../media/image390.png"/><Relationship Id="rId207" Type="http://schemas.openxmlformats.org/officeDocument/2006/relationships/image" Target="../media/image397.png"/><Relationship Id="rId228" Type="http://schemas.openxmlformats.org/officeDocument/2006/relationships/customXml" Target="../ink/ink406.xml"/><Relationship Id="rId249" Type="http://schemas.openxmlformats.org/officeDocument/2006/relationships/image" Target="../media/image418.png"/><Relationship Id="rId13" Type="http://schemas.openxmlformats.org/officeDocument/2006/relationships/image" Target="../media/image300.png"/><Relationship Id="rId109" Type="http://schemas.openxmlformats.org/officeDocument/2006/relationships/image" Target="../media/image348.png"/><Relationship Id="rId260" Type="http://schemas.openxmlformats.org/officeDocument/2006/relationships/customXml" Target="../ink/ink422.xml"/><Relationship Id="rId281" Type="http://schemas.openxmlformats.org/officeDocument/2006/relationships/image" Target="../media/image434.png"/><Relationship Id="rId34" Type="http://schemas.openxmlformats.org/officeDocument/2006/relationships/customXml" Target="../ink/ink309.xml"/><Relationship Id="rId55" Type="http://schemas.openxmlformats.org/officeDocument/2006/relationships/image" Target="../media/image321.png"/><Relationship Id="rId76" Type="http://schemas.openxmlformats.org/officeDocument/2006/relationships/customXml" Target="../ink/ink330.xml"/><Relationship Id="rId97" Type="http://schemas.openxmlformats.org/officeDocument/2006/relationships/image" Target="../media/image342.png"/><Relationship Id="rId120" Type="http://schemas.openxmlformats.org/officeDocument/2006/relationships/customXml" Target="../ink/ink352.xml"/><Relationship Id="rId141" Type="http://schemas.openxmlformats.org/officeDocument/2006/relationships/image" Target="../media/image364.png"/><Relationship Id="rId7" Type="http://schemas.openxmlformats.org/officeDocument/2006/relationships/image" Target="../media/image298.png"/><Relationship Id="rId162" Type="http://schemas.openxmlformats.org/officeDocument/2006/relationships/customXml" Target="../ink/ink373.xml"/><Relationship Id="rId183" Type="http://schemas.openxmlformats.org/officeDocument/2006/relationships/image" Target="../media/image385.png"/><Relationship Id="rId218" Type="http://schemas.openxmlformats.org/officeDocument/2006/relationships/customXml" Target="../ink/ink401.xml"/><Relationship Id="rId239" Type="http://schemas.openxmlformats.org/officeDocument/2006/relationships/image" Target="../media/image413.png"/><Relationship Id="rId250" Type="http://schemas.openxmlformats.org/officeDocument/2006/relationships/customXml" Target="../ink/ink417.xml"/><Relationship Id="rId271" Type="http://schemas.openxmlformats.org/officeDocument/2006/relationships/image" Target="../media/image429.png"/><Relationship Id="rId292" Type="http://schemas.openxmlformats.org/officeDocument/2006/relationships/customXml" Target="../ink/ink438.xml"/><Relationship Id="rId24" Type="http://schemas.openxmlformats.org/officeDocument/2006/relationships/customXml" Target="../ink/ink304.xml"/><Relationship Id="rId45" Type="http://schemas.openxmlformats.org/officeDocument/2006/relationships/image" Target="../media/image316.png"/><Relationship Id="rId66" Type="http://schemas.openxmlformats.org/officeDocument/2006/relationships/customXml" Target="../ink/ink325.xml"/><Relationship Id="rId87" Type="http://schemas.openxmlformats.org/officeDocument/2006/relationships/image" Target="../media/image337.png"/><Relationship Id="rId110" Type="http://schemas.openxmlformats.org/officeDocument/2006/relationships/customXml" Target="../ink/ink347.xml"/><Relationship Id="rId131" Type="http://schemas.openxmlformats.org/officeDocument/2006/relationships/image" Target="../media/image359.png"/><Relationship Id="rId152" Type="http://schemas.openxmlformats.org/officeDocument/2006/relationships/customXml" Target="../ink/ink368.xml"/><Relationship Id="rId173" Type="http://schemas.openxmlformats.org/officeDocument/2006/relationships/image" Target="../media/image380.png"/><Relationship Id="rId194" Type="http://schemas.openxmlformats.org/officeDocument/2006/relationships/customXml" Target="../ink/ink389.xml"/><Relationship Id="rId208" Type="http://schemas.openxmlformats.org/officeDocument/2006/relationships/customXml" Target="../ink/ink396.xml"/><Relationship Id="rId229" Type="http://schemas.openxmlformats.org/officeDocument/2006/relationships/image" Target="../media/image408.png"/><Relationship Id="rId240" Type="http://schemas.openxmlformats.org/officeDocument/2006/relationships/customXml" Target="../ink/ink412.xml"/><Relationship Id="rId261" Type="http://schemas.openxmlformats.org/officeDocument/2006/relationships/image" Target="../media/image424.png"/><Relationship Id="rId14" Type="http://schemas.openxmlformats.org/officeDocument/2006/relationships/customXml" Target="../ink/ink299.xml"/><Relationship Id="rId35" Type="http://schemas.openxmlformats.org/officeDocument/2006/relationships/image" Target="../media/image311.png"/><Relationship Id="rId56" Type="http://schemas.openxmlformats.org/officeDocument/2006/relationships/customXml" Target="../ink/ink320.xml"/><Relationship Id="rId77" Type="http://schemas.openxmlformats.org/officeDocument/2006/relationships/image" Target="../media/image332.png"/><Relationship Id="rId100" Type="http://schemas.openxmlformats.org/officeDocument/2006/relationships/customXml" Target="../ink/ink342.xml"/><Relationship Id="rId282" Type="http://schemas.openxmlformats.org/officeDocument/2006/relationships/customXml" Target="../ink/ink433.xml"/><Relationship Id="rId8" Type="http://schemas.openxmlformats.org/officeDocument/2006/relationships/customXml" Target="../ink/ink296.xml"/><Relationship Id="rId98" Type="http://schemas.openxmlformats.org/officeDocument/2006/relationships/customXml" Target="../ink/ink341.xml"/><Relationship Id="rId121" Type="http://schemas.openxmlformats.org/officeDocument/2006/relationships/image" Target="../media/image354.png"/><Relationship Id="rId142" Type="http://schemas.openxmlformats.org/officeDocument/2006/relationships/customXml" Target="../ink/ink363.xml"/><Relationship Id="rId163" Type="http://schemas.openxmlformats.org/officeDocument/2006/relationships/image" Target="../media/image375.png"/><Relationship Id="rId184" Type="http://schemas.openxmlformats.org/officeDocument/2006/relationships/customXml" Target="../ink/ink384.xml"/><Relationship Id="rId219" Type="http://schemas.openxmlformats.org/officeDocument/2006/relationships/image" Target="../media/image403.png"/><Relationship Id="rId230" Type="http://schemas.openxmlformats.org/officeDocument/2006/relationships/customXml" Target="../ink/ink407.xml"/><Relationship Id="rId251" Type="http://schemas.openxmlformats.org/officeDocument/2006/relationships/image" Target="../media/image419.png"/><Relationship Id="rId25" Type="http://schemas.openxmlformats.org/officeDocument/2006/relationships/image" Target="../media/image306.png"/><Relationship Id="rId46" Type="http://schemas.openxmlformats.org/officeDocument/2006/relationships/customXml" Target="../ink/ink315.xml"/><Relationship Id="rId67" Type="http://schemas.openxmlformats.org/officeDocument/2006/relationships/image" Target="../media/image327.png"/><Relationship Id="rId272" Type="http://schemas.openxmlformats.org/officeDocument/2006/relationships/customXml" Target="../ink/ink428.xml"/><Relationship Id="rId293" Type="http://schemas.openxmlformats.org/officeDocument/2006/relationships/image" Target="../media/image440.png"/><Relationship Id="rId88" Type="http://schemas.openxmlformats.org/officeDocument/2006/relationships/customXml" Target="../ink/ink336.xml"/><Relationship Id="rId111" Type="http://schemas.openxmlformats.org/officeDocument/2006/relationships/image" Target="../media/image349.png"/><Relationship Id="rId132" Type="http://schemas.openxmlformats.org/officeDocument/2006/relationships/customXml" Target="../ink/ink358.xml"/><Relationship Id="rId153" Type="http://schemas.openxmlformats.org/officeDocument/2006/relationships/image" Target="../media/image370.png"/><Relationship Id="rId174" Type="http://schemas.openxmlformats.org/officeDocument/2006/relationships/customXml" Target="../ink/ink379.xml"/><Relationship Id="rId195" Type="http://schemas.openxmlformats.org/officeDocument/2006/relationships/image" Target="../media/image391.png"/><Relationship Id="rId209" Type="http://schemas.openxmlformats.org/officeDocument/2006/relationships/image" Target="../media/image398.png"/><Relationship Id="rId220" Type="http://schemas.openxmlformats.org/officeDocument/2006/relationships/customXml" Target="../ink/ink402.xml"/><Relationship Id="rId241" Type="http://schemas.openxmlformats.org/officeDocument/2006/relationships/image" Target="../media/image414.png"/><Relationship Id="rId15" Type="http://schemas.openxmlformats.org/officeDocument/2006/relationships/image" Target="../media/image301.png"/><Relationship Id="rId36" Type="http://schemas.openxmlformats.org/officeDocument/2006/relationships/customXml" Target="../ink/ink310.xml"/><Relationship Id="rId57" Type="http://schemas.openxmlformats.org/officeDocument/2006/relationships/image" Target="../media/image322.png"/><Relationship Id="rId262" Type="http://schemas.openxmlformats.org/officeDocument/2006/relationships/customXml" Target="../ink/ink423.xml"/><Relationship Id="rId283" Type="http://schemas.openxmlformats.org/officeDocument/2006/relationships/image" Target="../media/image435.png"/><Relationship Id="rId78" Type="http://schemas.openxmlformats.org/officeDocument/2006/relationships/customXml" Target="../ink/ink331.xml"/><Relationship Id="rId99" Type="http://schemas.openxmlformats.org/officeDocument/2006/relationships/image" Target="../media/image343.png"/><Relationship Id="rId101" Type="http://schemas.openxmlformats.org/officeDocument/2006/relationships/image" Target="../media/image344.png"/><Relationship Id="rId122" Type="http://schemas.openxmlformats.org/officeDocument/2006/relationships/customXml" Target="../ink/ink353.xml"/><Relationship Id="rId143" Type="http://schemas.openxmlformats.org/officeDocument/2006/relationships/image" Target="../media/image365.png"/><Relationship Id="rId164" Type="http://schemas.openxmlformats.org/officeDocument/2006/relationships/customXml" Target="../ink/ink374.xml"/><Relationship Id="rId185" Type="http://schemas.openxmlformats.org/officeDocument/2006/relationships/image" Target="../media/image386.png"/><Relationship Id="rId9" Type="http://schemas.openxmlformats.org/officeDocument/2006/relationships/image" Target="../media/image299.png"/><Relationship Id="rId210" Type="http://schemas.openxmlformats.org/officeDocument/2006/relationships/customXml" Target="../ink/ink397.xml"/><Relationship Id="rId26" Type="http://schemas.openxmlformats.org/officeDocument/2006/relationships/customXml" Target="../ink/ink305.xml"/><Relationship Id="rId231" Type="http://schemas.openxmlformats.org/officeDocument/2006/relationships/image" Target="../media/image409.png"/><Relationship Id="rId252" Type="http://schemas.openxmlformats.org/officeDocument/2006/relationships/customXml" Target="../ink/ink418.xml"/><Relationship Id="rId273" Type="http://schemas.openxmlformats.org/officeDocument/2006/relationships/image" Target="../media/image430.png"/><Relationship Id="rId294" Type="http://schemas.openxmlformats.org/officeDocument/2006/relationships/customXml" Target="../ink/ink439.xml"/><Relationship Id="rId47" Type="http://schemas.openxmlformats.org/officeDocument/2006/relationships/image" Target="../media/image317.png"/><Relationship Id="rId68" Type="http://schemas.openxmlformats.org/officeDocument/2006/relationships/customXml" Target="../ink/ink326.xml"/><Relationship Id="rId89" Type="http://schemas.openxmlformats.org/officeDocument/2006/relationships/image" Target="../media/image338.png"/><Relationship Id="rId112" Type="http://schemas.openxmlformats.org/officeDocument/2006/relationships/customXml" Target="../ink/ink348.xml"/><Relationship Id="rId133" Type="http://schemas.openxmlformats.org/officeDocument/2006/relationships/image" Target="../media/image360.png"/><Relationship Id="rId154" Type="http://schemas.openxmlformats.org/officeDocument/2006/relationships/customXml" Target="../ink/ink369.xml"/><Relationship Id="rId175" Type="http://schemas.openxmlformats.org/officeDocument/2006/relationships/image" Target="../media/image381.png"/><Relationship Id="rId196" Type="http://schemas.openxmlformats.org/officeDocument/2006/relationships/customXml" Target="../ink/ink390.xml"/><Relationship Id="rId200" Type="http://schemas.openxmlformats.org/officeDocument/2006/relationships/customXml" Target="../ink/ink392.xml"/><Relationship Id="rId16" Type="http://schemas.openxmlformats.org/officeDocument/2006/relationships/customXml" Target="../ink/ink300.xml"/><Relationship Id="rId221" Type="http://schemas.openxmlformats.org/officeDocument/2006/relationships/image" Target="../media/image404.png"/><Relationship Id="rId242" Type="http://schemas.openxmlformats.org/officeDocument/2006/relationships/customXml" Target="../ink/ink413.xml"/><Relationship Id="rId263" Type="http://schemas.openxmlformats.org/officeDocument/2006/relationships/image" Target="../media/image425.png"/><Relationship Id="rId284" Type="http://schemas.openxmlformats.org/officeDocument/2006/relationships/customXml" Target="../ink/ink434.xml"/><Relationship Id="rId37" Type="http://schemas.openxmlformats.org/officeDocument/2006/relationships/image" Target="../media/image312.png"/><Relationship Id="rId58" Type="http://schemas.openxmlformats.org/officeDocument/2006/relationships/customXml" Target="../ink/ink321.xml"/><Relationship Id="rId79" Type="http://schemas.openxmlformats.org/officeDocument/2006/relationships/image" Target="../media/image333.png"/><Relationship Id="rId102" Type="http://schemas.openxmlformats.org/officeDocument/2006/relationships/customXml" Target="../ink/ink343.xml"/><Relationship Id="rId123" Type="http://schemas.openxmlformats.org/officeDocument/2006/relationships/image" Target="../media/image355.png"/><Relationship Id="rId144" Type="http://schemas.openxmlformats.org/officeDocument/2006/relationships/customXml" Target="../ink/ink364.xml"/><Relationship Id="rId90" Type="http://schemas.openxmlformats.org/officeDocument/2006/relationships/customXml" Target="../ink/ink337.xml"/><Relationship Id="rId165" Type="http://schemas.openxmlformats.org/officeDocument/2006/relationships/image" Target="../media/image376.png"/><Relationship Id="rId186" Type="http://schemas.openxmlformats.org/officeDocument/2006/relationships/customXml" Target="../ink/ink385.xml"/><Relationship Id="rId211" Type="http://schemas.openxmlformats.org/officeDocument/2006/relationships/image" Target="../media/image399.png"/><Relationship Id="rId232" Type="http://schemas.openxmlformats.org/officeDocument/2006/relationships/customXml" Target="../ink/ink408.xml"/><Relationship Id="rId253" Type="http://schemas.openxmlformats.org/officeDocument/2006/relationships/image" Target="../media/image420.png"/><Relationship Id="rId274" Type="http://schemas.openxmlformats.org/officeDocument/2006/relationships/customXml" Target="../ink/ink429.xml"/><Relationship Id="rId295" Type="http://schemas.openxmlformats.org/officeDocument/2006/relationships/image" Target="../media/image441.png"/><Relationship Id="rId27" Type="http://schemas.openxmlformats.org/officeDocument/2006/relationships/image" Target="../media/image307.png"/><Relationship Id="rId48" Type="http://schemas.openxmlformats.org/officeDocument/2006/relationships/customXml" Target="../ink/ink316.xml"/><Relationship Id="rId69" Type="http://schemas.openxmlformats.org/officeDocument/2006/relationships/image" Target="../media/image328.png"/><Relationship Id="rId113" Type="http://schemas.openxmlformats.org/officeDocument/2006/relationships/image" Target="../media/image350.png"/><Relationship Id="rId134" Type="http://schemas.openxmlformats.org/officeDocument/2006/relationships/customXml" Target="../ink/ink359.xml"/><Relationship Id="rId80" Type="http://schemas.openxmlformats.org/officeDocument/2006/relationships/customXml" Target="../ink/ink332.xml"/><Relationship Id="rId155" Type="http://schemas.openxmlformats.org/officeDocument/2006/relationships/image" Target="../media/image371.png"/><Relationship Id="rId176" Type="http://schemas.openxmlformats.org/officeDocument/2006/relationships/customXml" Target="../ink/ink380.xml"/><Relationship Id="rId197" Type="http://schemas.openxmlformats.org/officeDocument/2006/relationships/image" Target="../media/image392.png"/><Relationship Id="rId201" Type="http://schemas.openxmlformats.org/officeDocument/2006/relationships/image" Target="../media/image394.png"/><Relationship Id="rId222" Type="http://schemas.openxmlformats.org/officeDocument/2006/relationships/customXml" Target="../ink/ink403.xml"/><Relationship Id="rId243" Type="http://schemas.openxmlformats.org/officeDocument/2006/relationships/image" Target="../media/image415.png"/><Relationship Id="rId264" Type="http://schemas.openxmlformats.org/officeDocument/2006/relationships/customXml" Target="../ink/ink424.xml"/><Relationship Id="rId285" Type="http://schemas.openxmlformats.org/officeDocument/2006/relationships/image" Target="../media/image436.png"/><Relationship Id="rId17" Type="http://schemas.openxmlformats.org/officeDocument/2006/relationships/image" Target="../media/image302.png"/><Relationship Id="rId38" Type="http://schemas.openxmlformats.org/officeDocument/2006/relationships/customXml" Target="../ink/ink311.xml"/><Relationship Id="rId59" Type="http://schemas.openxmlformats.org/officeDocument/2006/relationships/image" Target="../media/image323.png"/><Relationship Id="rId103" Type="http://schemas.openxmlformats.org/officeDocument/2006/relationships/image" Target="../media/image345.png"/><Relationship Id="rId124" Type="http://schemas.openxmlformats.org/officeDocument/2006/relationships/customXml" Target="../ink/ink354.xml"/><Relationship Id="rId70" Type="http://schemas.openxmlformats.org/officeDocument/2006/relationships/customXml" Target="../ink/ink327.xml"/><Relationship Id="rId91" Type="http://schemas.openxmlformats.org/officeDocument/2006/relationships/image" Target="../media/image339.png"/><Relationship Id="rId145" Type="http://schemas.openxmlformats.org/officeDocument/2006/relationships/image" Target="../media/image366.png"/><Relationship Id="rId166" Type="http://schemas.openxmlformats.org/officeDocument/2006/relationships/customXml" Target="../ink/ink375.xml"/><Relationship Id="rId187" Type="http://schemas.openxmlformats.org/officeDocument/2006/relationships/image" Target="../media/image3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98.xml"/><Relationship Id="rId233" Type="http://schemas.openxmlformats.org/officeDocument/2006/relationships/image" Target="../media/image410.png"/><Relationship Id="rId254" Type="http://schemas.openxmlformats.org/officeDocument/2006/relationships/customXml" Target="../ink/ink419.xml"/><Relationship Id="rId28" Type="http://schemas.openxmlformats.org/officeDocument/2006/relationships/customXml" Target="../ink/ink306.xml"/><Relationship Id="rId49" Type="http://schemas.openxmlformats.org/officeDocument/2006/relationships/image" Target="../media/image318.png"/><Relationship Id="rId114" Type="http://schemas.openxmlformats.org/officeDocument/2006/relationships/customXml" Target="../ink/ink349.xml"/><Relationship Id="rId275" Type="http://schemas.openxmlformats.org/officeDocument/2006/relationships/image" Target="../media/image431.png"/><Relationship Id="rId60" Type="http://schemas.openxmlformats.org/officeDocument/2006/relationships/customXml" Target="../ink/ink322.xml"/><Relationship Id="rId81" Type="http://schemas.openxmlformats.org/officeDocument/2006/relationships/image" Target="../media/image334.png"/><Relationship Id="rId135" Type="http://schemas.openxmlformats.org/officeDocument/2006/relationships/image" Target="../media/image361.png"/><Relationship Id="rId156" Type="http://schemas.openxmlformats.org/officeDocument/2006/relationships/customXml" Target="../ink/ink370.xml"/><Relationship Id="rId177" Type="http://schemas.openxmlformats.org/officeDocument/2006/relationships/image" Target="../media/image382.png"/><Relationship Id="rId198" Type="http://schemas.openxmlformats.org/officeDocument/2006/relationships/customXml" Target="../ink/ink391.xml"/><Relationship Id="rId202" Type="http://schemas.openxmlformats.org/officeDocument/2006/relationships/customXml" Target="../ink/ink393.xml"/><Relationship Id="rId223" Type="http://schemas.openxmlformats.org/officeDocument/2006/relationships/image" Target="../media/image405.png"/><Relationship Id="rId244" Type="http://schemas.openxmlformats.org/officeDocument/2006/relationships/customXml" Target="../ink/ink414.xml"/><Relationship Id="rId18" Type="http://schemas.openxmlformats.org/officeDocument/2006/relationships/customXml" Target="../ink/ink301.xml"/><Relationship Id="rId39" Type="http://schemas.openxmlformats.org/officeDocument/2006/relationships/image" Target="../media/image313.png"/><Relationship Id="rId265" Type="http://schemas.openxmlformats.org/officeDocument/2006/relationships/image" Target="../media/image426.png"/><Relationship Id="rId286" Type="http://schemas.openxmlformats.org/officeDocument/2006/relationships/customXml" Target="../ink/ink435.xml"/><Relationship Id="rId50" Type="http://schemas.openxmlformats.org/officeDocument/2006/relationships/customXml" Target="../ink/ink317.xml"/><Relationship Id="rId104" Type="http://schemas.openxmlformats.org/officeDocument/2006/relationships/customXml" Target="../ink/ink344.xml"/><Relationship Id="rId125" Type="http://schemas.openxmlformats.org/officeDocument/2006/relationships/image" Target="../media/image356.png"/><Relationship Id="rId146" Type="http://schemas.openxmlformats.org/officeDocument/2006/relationships/customXml" Target="../ink/ink365.xml"/><Relationship Id="rId167" Type="http://schemas.openxmlformats.org/officeDocument/2006/relationships/image" Target="../media/image377.png"/><Relationship Id="rId188" Type="http://schemas.openxmlformats.org/officeDocument/2006/relationships/customXml" Target="../ink/ink386.xml"/><Relationship Id="rId71" Type="http://schemas.openxmlformats.org/officeDocument/2006/relationships/image" Target="../media/image329.png"/><Relationship Id="rId92" Type="http://schemas.openxmlformats.org/officeDocument/2006/relationships/customXml" Target="../ink/ink338.xml"/><Relationship Id="rId213" Type="http://schemas.openxmlformats.org/officeDocument/2006/relationships/image" Target="../media/image400.png"/><Relationship Id="rId234" Type="http://schemas.openxmlformats.org/officeDocument/2006/relationships/customXml" Target="../ink/ink409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308.png"/><Relationship Id="rId255" Type="http://schemas.openxmlformats.org/officeDocument/2006/relationships/image" Target="../media/image421.png"/><Relationship Id="rId276" Type="http://schemas.openxmlformats.org/officeDocument/2006/relationships/customXml" Target="../ink/ink430.xml"/><Relationship Id="rId40" Type="http://schemas.openxmlformats.org/officeDocument/2006/relationships/customXml" Target="../ink/ink312.xml"/><Relationship Id="rId115" Type="http://schemas.openxmlformats.org/officeDocument/2006/relationships/image" Target="../media/image351.png"/><Relationship Id="rId136" Type="http://schemas.openxmlformats.org/officeDocument/2006/relationships/customXml" Target="../ink/ink360.xml"/><Relationship Id="rId157" Type="http://schemas.openxmlformats.org/officeDocument/2006/relationships/image" Target="../media/image372.png"/><Relationship Id="rId178" Type="http://schemas.openxmlformats.org/officeDocument/2006/relationships/customXml" Target="../ink/ink381.xml"/><Relationship Id="rId61" Type="http://schemas.openxmlformats.org/officeDocument/2006/relationships/image" Target="../media/image324.png"/><Relationship Id="rId82" Type="http://schemas.openxmlformats.org/officeDocument/2006/relationships/customXml" Target="../ink/ink333.xml"/><Relationship Id="rId199" Type="http://schemas.openxmlformats.org/officeDocument/2006/relationships/image" Target="../media/image393.png"/><Relationship Id="rId203" Type="http://schemas.openxmlformats.org/officeDocument/2006/relationships/image" Target="../media/image395.png"/><Relationship Id="rId19" Type="http://schemas.openxmlformats.org/officeDocument/2006/relationships/image" Target="../media/image303.png"/><Relationship Id="rId224" Type="http://schemas.openxmlformats.org/officeDocument/2006/relationships/customXml" Target="../ink/ink404.xml"/><Relationship Id="rId245" Type="http://schemas.openxmlformats.org/officeDocument/2006/relationships/image" Target="../media/image416.png"/><Relationship Id="rId266" Type="http://schemas.openxmlformats.org/officeDocument/2006/relationships/customXml" Target="../ink/ink425.xml"/><Relationship Id="rId287" Type="http://schemas.openxmlformats.org/officeDocument/2006/relationships/image" Target="../media/image437.png"/><Relationship Id="rId30" Type="http://schemas.openxmlformats.org/officeDocument/2006/relationships/customXml" Target="../ink/ink307.xml"/><Relationship Id="rId105" Type="http://schemas.openxmlformats.org/officeDocument/2006/relationships/image" Target="../media/image346.png"/><Relationship Id="rId126" Type="http://schemas.openxmlformats.org/officeDocument/2006/relationships/customXml" Target="../ink/ink355.xml"/><Relationship Id="rId147" Type="http://schemas.openxmlformats.org/officeDocument/2006/relationships/image" Target="../media/image367.png"/><Relationship Id="rId168" Type="http://schemas.openxmlformats.org/officeDocument/2006/relationships/customXml" Target="../ink/ink376.xml"/><Relationship Id="rId51" Type="http://schemas.openxmlformats.org/officeDocument/2006/relationships/image" Target="../media/image319.png"/><Relationship Id="rId72" Type="http://schemas.openxmlformats.org/officeDocument/2006/relationships/customXml" Target="../ink/ink328.xml"/><Relationship Id="rId93" Type="http://schemas.openxmlformats.org/officeDocument/2006/relationships/image" Target="../media/image340.png"/><Relationship Id="rId189" Type="http://schemas.openxmlformats.org/officeDocument/2006/relationships/image" Target="../media/image388.png"/><Relationship Id="rId3" Type="http://schemas.openxmlformats.org/officeDocument/2006/relationships/image" Target="../media/image296.emf"/><Relationship Id="rId214" Type="http://schemas.openxmlformats.org/officeDocument/2006/relationships/customXml" Target="../ink/ink399.xml"/><Relationship Id="rId235" Type="http://schemas.openxmlformats.org/officeDocument/2006/relationships/image" Target="../media/image411.png"/><Relationship Id="rId256" Type="http://schemas.openxmlformats.org/officeDocument/2006/relationships/customXml" Target="../ink/ink420.xml"/><Relationship Id="rId277" Type="http://schemas.openxmlformats.org/officeDocument/2006/relationships/image" Target="../media/image432.png"/><Relationship Id="rId116" Type="http://schemas.openxmlformats.org/officeDocument/2006/relationships/customXml" Target="../ink/ink350.xml"/><Relationship Id="rId137" Type="http://schemas.openxmlformats.org/officeDocument/2006/relationships/image" Target="../media/image362.png"/><Relationship Id="rId158" Type="http://schemas.openxmlformats.org/officeDocument/2006/relationships/customXml" Target="../ink/ink371.xml"/><Relationship Id="rId20" Type="http://schemas.openxmlformats.org/officeDocument/2006/relationships/customXml" Target="../ink/ink302.xml"/><Relationship Id="rId41" Type="http://schemas.openxmlformats.org/officeDocument/2006/relationships/image" Target="../media/image314.png"/><Relationship Id="rId62" Type="http://schemas.openxmlformats.org/officeDocument/2006/relationships/customXml" Target="../ink/ink323.xml"/><Relationship Id="rId83" Type="http://schemas.openxmlformats.org/officeDocument/2006/relationships/image" Target="../media/image335.png"/><Relationship Id="rId179" Type="http://schemas.openxmlformats.org/officeDocument/2006/relationships/image" Target="../media/image383.png"/><Relationship Id="rId190" Type="http://schemas.openxmlformats.org/officeDocument/2006/relationships/customXml" Target="../ink/ink387.xml"/><Relationship Id="rId204" Type="http://schemas.openxmlformats.org/officeDocument/2006/relationships/customXml" Target="../ink/ink394.xml"/><Relationship Id="rId225" Type="http://schemas.openxmlformats.org/officeDocument/2006/relationships/image" Target="../media/image406.png"/><Relationship Id="rId246" Type="http://schemas.openxmlformats.org/officeDocument/2006/relationships/customXml" Target="../ink/ink415.xml"/><Relationship Id="rId267" Type="http://schemas.openxmlformats.org/officeDocument/2006/relationships/image" Target="../media/image427.png"/><Relationship Id="rId288" Type="http://schemas.openxmlformats.org/officeDocument/2006/relationships/customXml" Target="../ink/ink436.xml"/><Relationship Id="rId106" Type="http://schemas.openxmlformats.org/officeDocument/2006/relationships/customXml" Target="../ink/ink345.xml"/><Relationship Id="rId127" Type="http://schemas.openxmlformats.org/officeDocument/2006/relationships/image" Target="../media/image357.png"/><Relationship Id="rId10" Type="http://schemas.openxmlformats.org/officeDocument/2006/relationships/customXml" Target="../ink/ink297.xml"/><Relationship Id="rId31" Type="http://schemas.openxmlformats.org/officeDocument/2006/relationships/image" Target="../media/image309.png"/><Relationship Id="rId52" Type="http://schemas.openxmlformats.org/officeDocument/2006/relationships/customXml" Target="../ink/ink318.xml"/><Relationship Id="rId73" Type="http://schemas.openxmlformats.org/officeDocument/2006/relationships/image" Target="../media/image330.png"/><Relationship Id="rId94" Type="http://schemas.openxmlformats.org/officeDocument/2006/relationships/customXml" Target="../ink/ink339.xml"/><Relationship Id="rId148" Type="http://schemas.openxmlformats.org/officeDocument/2006/relationships/customXml" Target="../ink/ink366.xml"/><Relationship Id="rId169" Type="http://schemas.openxmlformats.org/officeDocument/2006/relationships/image" Target="../media/image378.png"/><Relationship Id="rId4" Type="http://schemas.openxmlformats.org/officeDocument/2006/relationships/customXml" Target="../ink/ink294.xml"/><Relationship Id="rId180" Type="http://schemas.openxmlformats.org/officeDocument/2006/relationships/customXml" Target="../ink/ink382.xml"/><Relationship Id="rId215" Type="http://schemas.openxmlformats.org/officeDocument/2006/relationships/image" Target="../media/image401.png"/><Relationship Id="rId236" Type="http://schemas.openxmlformats.org/officeDocument/2006/relationships/customXml" Target="../ink/ink410.xml"/><Relationship Id="rId257" Type="http://schemas.openxmlformats.org/officeDocument/2006/relationships/image" Target="../media/image422.png"/><Relationship Id="rId278" Type="http://schemas.openxmlformats.org/officeDocument/2006/relationships/customXml" Target="../ink/ink431.xml"/><Relationship Id="rId42" Type="http://schemas.openxmlformats.org/officeDocument/2006/relationships/customXml" Target="../ink/ink313.xml"/><Relationship Id="rId84" Type="http://schemas.openxmlformats.org/officeDocument/2006/relationships/customXml" Target="../ink/ink334.xml"/><Relationship Id="rId138" Type="http://schemas.openxmlformats.org/officeDocument/2006/relationships/customXml" Target="../ink/ink361.xml"/><Relationship Id="rId191" Type="http://schemas.openxmlformats.org/officeDocument/2006/relationships/image" Target="../media/image389.png"/><Relationship Id="rId205" Type="http://schemas.openxmlformats.org/officeDocument/2006/relationships/image" Target="../media/image396.png"/><Relationship Id="rId247" Type="http://schemas.openxmlformats.org/officeDocument/2006/relationships/image" Target="../media/image417.png"/><Relationship Id="rId107" Type="http://schemas.openxmlformats.org/officeDocument/2006/relationships/image" Target="../media/image347.png"/><Relationship Id="rId289" Type="http://schemas.openxmlformats.org/officeDocument/2006/relationships/image" Target="../media/image438.png"/><Relationship Id="rId11" Type="http://schemas.openxmlformats.org/officeDocument/2006/relationships/image" Target="../media/image74.png"/><Relationship Id="rId53" Type="http://schemas.openxmlformats.org/officeDocument/2006/relationships/image" Target="../media/image320.png"/><Relationship Id="rId149" Type="http://schemas.openxmlformats.org/officeDocument/2006/relationships/image" Target="../media/image368.png"/><Relationship Id="rId95" Type="http://schemas.openxmlformats.org/officeDocument/2006/relationships/image" Target="../media/image341.png"/><Relationship Id="rId160" Type="http://schemas.openxmlformats.org/officeDocument/2006/relationships/customXml" Target="../ink/ink372.xml"/><Relationship Id="rId216" Type="http://schemas.openxmlformats.org/officeDocument/2006/relationships/customXml" Target="../ink/ink400.xml"/><Relationship Id="rId258" Type="http://schemas.openxmlformats.org/officeDocument/2006/relationships/customXml" Target="../ink/ink421.xml"/><Relationship Id="rId22" Type="http://schemas.openxmlformats.org/officeDocument/2006/relationships/customXml" Target="../ink/ink303.xml"/><Relationship Id="rId64" Type="http://schemas.openxmlformats.org/officeDocument/2006/relationships/customXml" Target="../ink/ink324.xml"/><Relationship Id="rId118" Type="http://schemas.openxmlformats.org/officeDocument/2006/relationships/customXml" Target="../ink/ink351.xml"/><Relationship Id="rId171" Type="http://schemas.openxmlformats.org/officeDocument/2006/relationships/image" Target="../media/image379.png"/><Relationship Id="rId227" Type="http://schemas.openxmlformats.org/officeDocument/2006/relationships/image" Target="../media/image407.png"/><Relationship Id="rId269" Type="http://schemas.openxmlformats.org/officeDocument/2006/relationships/image" Target="../media/image428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7.xml"/><Relationship Id="rId21" Type="http://schemas.openxmlformats.org/officeDocument/2006/relationships/customXml" Target="../ink/ink449.xml"/><Relationship Id="rId42" Type="http://schemas.openxmlformats.org/officeDocument/2006/relationships/image" Target="../media/image461.png"/><Relationship Id="rId63" Type="http://schemas.openxmlformats.org/officeDocument/2006/relationships/customXml" Target="../ink/ink470.xml"/><Relationship Id="rId84" Type="http://schemas.openxmlformats.org/officeDocument/2006/relationships/image" Target="../media/image482.png"/><Relationship Id="rId138" Type="http://schemas.openxmlformats.org/officeDocument/2006/relationships/image" Target="../media/image509.png"/><Relationship Id="rId159" Type="http://schemas.openxmlformats.org/officeDocument/2006/relationships/customXml" Target="../ink/ink518.xml"/><Relationship Id="rId170" Type="http://schemas.openxmlformats.org/officeDocument/2006/relationships/image" Target="../media/image524.png"/><Relationship Id="rId191" Type="http://schemas.openxmlformats.org/officeDocument/2006/relationships/customXml" Target="../ink/ink534.xml"/><Relationship Id="rId107" Type="http://schemas.openxmlformats.org/officeDocument/2006/relationships/customXml" Target="../ink/ink492.xml"/><Relationship Id="rId11" Type="http://schemas.openxmlformats.org/officeDocument/2006/relationships/customXml" Target="../ink/ink444.xml"/><Relationship Id="rId32" Type="http://schemas.openxmlformats.org/officeDocument/2006/relationships/image" Target="../media/image456.png"/><Relationship Id="rId53" Type="http://schemas.openxmlformats.org/officeDocument/2006/relationships/customXml" Target="../ink/ink465.xml"/><Relationship Id="rId74" Type="http://schemas.openxmlformats.org/officeDocument/2006/relationships/image" Target="../media/image477.png"/><Relationship Id="rId128" Type="http://schemas.openxmlformats.org/officeDocument/2006/relationships/image" Target="../media/image504.png"/><Relationship Id="rId149" Type="http://schemas.openxmlformats.org/officeDocument/2006/relationships/customXml" Target="../ink/ink513.xml"/><Relationship Id="rId5" Type="http://schemas.openxmlformats.org/officeDocument/2006/relationships/customXml" Target="../ink/ink441.xml"/><Relationship Id="rId95" Type="http://schemas.openxmlformats.org/officeDocument/2006/relationships/customXml" Target="../ink/ink486.xml"/><Relationship Id="rId160" Type="http://schemas.openxmlformats.org/officeDocument/2006/relationships/image" Target="../media/image519.png"/><Relationship Id="rId181" Type="http://schemas.openxmlformats.org/officeDocument/2006/relationships/customXml" Target="../ink/ink529.xml"/><Relationship Id="rId22" Type="http://schemas.openxmlformats.org/officeDocument/2006/relationships/image" Target="../media/image451.png"/><Relationship Id="rId43" Type="http://schemas.openxmlformats.org/officeDocument/2006/relationships/customXml" Target="../ink/ink460.xml"/><Relationship Id="rId64" Type="http://schemas.openxmlformats.org/officeDocument/2006/relationships/image" Target="../media/image472.png"/><Relationship Id="rId118" Type="http://schemas.openxmlformats.org/officeDocument/2006/relationships/image" Target="../media/image499.png"/><Relationship Id="rId139" Type="http://schemas.openxmlformats.org/officeDocument/2006/relationships/customXml" Target="../ink/ink508.xml"/><Relationship Id="rId85" Type="http://schemas.openxmlformats.org/officeDocument/2006/relationships/customXml" Target="../ink/ink481.xml"/><Relationship Id="rId150" Type="http://schemas.openxmlformats.org/officeDocument/2006/relationships/image" Target="../media/image254.png"/><Relationship Id="rId171" Type="http://schemas.openxmlformats.org/officeDocument/2006/relationships/customXml" Target="../ink/ink524.xml"/><Relationship Id="rId192" Type="http://schemas.openxmlformats.org/officeDocument/2006/relationships/image" Target="../media/image535.png"/><Relationship Id="rId12" Type="http://schemas.openxmlformats.org/officeDocument/2006/relationships/image" Target="../media/image446.png"/><Relationship Id="rId33" Type="http://schemas.openxmlformats.org/officeDocument/2006/relationships/customXml" Target="../ink/ink455.xml"/><Relationship Id="rId108" Type="http://schemas.openxmlformats.org/officeDocument/2006/relationships/image" Target="../media/image494.png"/><Relationship Id="rId129" Type="http://schemas.openxmlformats.org/officeDocument/2006/relationships/customXml" Target="../ink/ink503.xml"/><Relationship Id="rId54" Type="http://schemas.openxmlformats.org/officeDocument/2006/relationships/image" Target="../media/image467.png"/><Relationship Id="rId75" Type="http://schemas.openxmlformats.org/officeDocument/2006/relationships/customXml" Target="../ink/ink476.xml"/><Relationship Id="rId96" Type="http://schemas.openxmlformats.org/officeDocument/2006/relationships/image" Target="../media/image488.png"/><Relationship Id="rId140" Type="http://schemas.openxmlformats.org/officeDocument/2006/relationships/image" Target="../media/image510.png"/><Relationship Id="rId161" Type="http://schemas.openxmlformats.org/officeDocument/2006/relationships/customXml" Target="../ink/ink519.xml"/><Relationship Id="rId182" Type="http://schemas.openxmlformats.org/officeDocument/2006/relationships/image" Target="../media/image530.png"/><Relationship Id="rId6" Type="http://schemas.openxmlformats.org/officeDocument/2006/relationships/image" Target="../media/image443.png"/><Relationship Id="rId23" Type="http://schemas.openxmlformats.org/officeDocument/2006/relationships/customXml" Target="../ink/ink450.xml"/><Relationship Id="rId119" Type="http://schemas.openxmlformats.org/officeDocument/2006/relationships/customXml" Target="../ink/ink498.xml"/><Relationship Id="rId44" Type="http://schemas.openxmlformats.org/officeDocument/2006/relationships/image" Target="../media/image462.png"/><Relationship Id="rId65" Type="http://schemas.openxmlformats.org/officeDocument/2006/relationships/customXml" Target="../ink/ink471.xml"/><Relationship Id="rId86" Type="http://schemas.openxmlformats.org/officeDocument/2006/relationships/image" Target="../media/image483.png"/><Relationship Id="rId130" Type="http://schemas.openxmlformats.org/officeDocument/2006/relationships/image" Target="../media/image505.png"/><Relationship Id="rId151" Type="http://schemas.openxmlformats.org/officeDocument/2006/relationships/customXml" Target="../ink/ink514.xml"/><Relationship Id="rId172" Type="http://schemas.openxmlformats.org/officeDocument/2006/relationships/image" Target="../media/image525.png"/><Relationship Id="rId193" Type="http://schemas.openxmlformats.org/officeDocument/2006/relationships/customXml" Target="../ink/ink535.xml"/><Relationship Id="rId13" Type="http://schemas.openxmlformats.org/officeDocument/2006/relationships/customXml" Target="../ink/ink445.xml"/><Relationship Id="rId109" Type="http://schemas.openxmlformats.org/officeDocument/2006/relationships/customXml" Target="../ink/ink493.xml"/><Relationship Id="rId34" Type="http://schemas.openxmlformats.org/officeDocument/2006/relationships/image" Target="../media/image457.png"/><Relationship Id="rId55" Type="http://schemas.openxmlformats.org/officeDocument/2006/relationships/customXml" Target="../ink/ink466.xml"/><Relationship Id="rId76" Type="http://schemas.openxmlformats.org/officeDocument/2006/relationships/image" Target="../media/image478.png"/><Relationship Id="rId97" Type="http://schemas.openxmlformats.org/officeDocument/2006/relationships/customXml" Target="../ink/ink487.xml"/><Relationship Id="rId120" Type="http://schemas.openxmlformats.org/officeDocument/2006/relationships/image" Target="../media/image500.png"/><Relationship Id="rId141" Type="http://schemas.openxmlformats.org/officeDocument/2006/relationships/customXml" Target="../ink/ink509.xml"/><Relationship Id="rId7" Type="http://schemas.openxmlformats.org/officeDocument/2006/relationships/customXml" Target="../ink/ink442.xml"/><Relationship Id="rId162" Type="http://schemas.openxmlformats.org/officeDocument/2006/relationships/image" Target="../media/image520.png"/><Relationship Id="rId183" Type="http://schemas.openxmlformats.org/officeDocument/2006/relationships/customXml" Target="../ink/ink530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453.xml"/><Relationship Id="rId24" Type="http://schemas.openxmlformats.org/officeDocument/2006/relationships/image" Target="../media/image452.png"/><Relationship Id="rId40" Type="http://schemas.openxmlformats.org/officeDocument/2006/relationships/image" Target="../media/image460.png"/><Relationship Id="rId45" Type="http://schemas.openxmlformats.org/officeDocument/2006/relationships/customXml" Target="../ink/ink461.xml"/><Relationship Id="rId66" Type="http://schemas.openxmlformats.org/officeDocument/2006/relationships/image" Target="../media/image473.png"/><Relationship Id="rId87" Type="http://schemas.openxmlformats.org/officeDocument/2006/relationships/customXml" Target="../ink/ink482.xml"/><Relationship Id="rId110" Type="http://schemas.openxmlformats.org/officeDocument/2006/relationships/image" Target="../media/image495.png"/><Relationship Id="rId115" Type="http://schemas.openxmlformats.org/officeDocument/2006/relationships/customXml" Target="../ink/ink496.xml"/><Relationship Id="rId131" Type="http://schemas.openxmlformats.org/officeDocument/2006/relationships/customXml" Target="../ink/ink504.xml"/><Relationship Id="rId136" Type="http://schemas.openxmlformats.org/officeDocument/2006/relationships/image" Target="../media/image508.png"/><Relationship Id="rId157" Type="http://schemas.openxmlformats.org/officeDocument/2006/relationships/customXml" Target="../ink/ink517.xml"/><Relationship Id="rId178" Type="http://schemas.openxmlformats.org/officeDocument/2006/relationships/image" Target="../media/image528.png"/><Relationship Id="rId61" Type="http://schemas.openxmlformats.org/officeDocument/2006/relationships/customXml" Target="../ink/ink469.xml"/><Relationship Id="rId82" Type="http://schemas.openxmlformats.org/officeDocument/2006/relationships/image" Target="../media/image481.png"/><Relationship Id="rId152" Type="http://schemas.openxmlformats.org/officeDocument/2006/relationships/image" Target="../media/image515.png"/><Relationship Id="rId173" Type="http://schemas.openxmlformats.org/officeDocument/2006/relationships/customXml" Target="../ink/ink525.xml"/><Relationship Id="rId194" Type="http://schemas.openxmlformats.org/officeDocument/2006/relationships/image" Target="../media/image536.png"/><Relationship Id="rId199" Type="http://schemas.openxmlformats.org/officeDocument/2006/relationships/customXml" Target="../ink/ink538.xml"/><Relationship Id="rId19" Type="http://schemas.openxmlformats.org/officeDocument/2006/relationships/customXml" Target="../ink/ink448.xml"/><Relationship Id="rId14" Type="http://schemas.openxmlformats.org/officeDocument/2006/relationships/image" Target="../media/image447.png"/><Relationship Id="rId30" Type="http://schemas.openxmlformats.org/officeDocument/2006/relationships/image" Target="../media/image455.png"/><Relationship Id="rId35" Type="http://schemas.openxmlformats.org/officeDocument/2006/relationships/customXml" Target="../ink/ink456.xml"/><Relationship Id="rId56" Type="http://schemas.openxmlformats.org/officeDocument/2006/relationships/image" Target="../media/image468.png"/><Relationship Id="rId77" Type="http://schemas.openxmlformats.org/officeDocument/2006/relationships/customXml" Target="../ink/ink477.xml"/><Relationship Id="rId100" Type="http://schemas.openxmlformats.org/officeDocument/2006/relationships/image" Target="../media/image490.png"/><Relationship Id="rId105" Type="http://schemas.openxmlformats.org/officeDocument/2006/relationships/customXml" Target="../ink/ink491.xml"/><Relationship Id="rId126" Type="http://schemas.openxmlformats.org/officeDocument/2006/relationships/image" Target="../media/image503.png"/><Relationship Id="rId147" Type="http://schemas.openxmlformats.org/officeDocument/2006/relationships/customXml" Target="../ink/ink512.xml"/><Relationship Id="rId168" Type="http://schemas.openxmlformats.org/officeDocument/2006/relationships/image" Target="../media/image523.png"/><Relationship Id="rId8" Type="http://schemas.openxmlformats.org/officeDocument/2006/relationships/image" Target="../media/image444.png"/><Relationship Id="rId51" Type="http://schemas.openxmlformats.org/officeDocument/2006/relationships/customXml" Target="../ink/ink464.xml"/><Relationship Id="rId72" Type="http://schemas.openxmlformats.org/officeDocument/2006/relationships/image" Target="../media/image476.png"/><Relationship Id="rId93" Type="http://schemas.openxmlformats.org/officeDocument/2006/relationships/customXml" Target="../ink/ink485.xml"/><Relationship Id="rId98" Type="http://schemas.openxmlformats.org/officeDocument/2006/relationships/image" Target="../media/image489.png"/><Relationship Id="rId121" Type="http://schemas.openxmlformats.org/officeDocument/2006/relationships/customXml" Target="../ink/ink499.xml"/><Relationship Id="rId142" Type="http://schemas.openxmlformats.org/officeDocument/2006/relationships/image" Target="../media/image511.png"/><Relationship Id="rId163" Type="http://schemas.openxmlformats.org/officeDocument/2006/relationships/customXml" Target="../ink/ink520.xml"/><Relationship Id="rId184" Type="http://schemas.openxmlformats.org/officeDocument/2006/relationships/image" Target="../media/image531.png"/><Relationship Id="rId189" Type="http://schemas.openxmlformats.org/officeDocument/2006/relationships/customXml" Target="../ink/ink533.xml"/><Relationship Id="rId3" Type="http://schemas.openxmlformats.org/officeDocument/2006/relationships/customXml" Target="../ink/ink440.xml"/><Relationship Id="rId25" Type="http://schemas.openxmlformats.org/officeDocument/2006/relationships/customXml" Target="../ink/ink451.xml"/><Relationship Id="rId46" Type="http://schemas.openxmlformats.org/officeDocument/2006/relationships/image" Target="../media/image463.png"/><Relationship Id="rId67" Type="http://schemas.openxmlformats.org/officeDocument/2006/relationships/customXml" Target="../ink/ink472.xml"/><Relationship Id="rId116" Type="http://schemas.openxmlformats.org/officeDocument/2006/relationships/image" Target="../media/image498.png"/><Relationship Id="rId137" Type="http://schemas.openxmlformats.org/officeDocument/2006/relationships/customXml" Target="../ink/ink507.xml"/><Relationship Id="rId158" Type="http://schemas.openxmlformats.org/officeDocument/2006/relationships/image" Target="../media/image518.png"/><Relationship Id="rId20" Type="http://schemas.openxmlformats.org/officeDocument/2006/relationships/image" Target="../media/image450.png"/><Relationship Id="rId41" Type="http://schemas.openxmlformats.org/officeDocument/2006/relationships/customXml" Target="../ink/ink459.xml"/><Relationship Id="rId62" Type="http://schemas.openxmlformats.org/officeDocument/2006/relationships/image" Target="../media/image471.png"/><Relationship Id="rId83" Type="http://schemas.openxmlformats.org/officeDocument/2006/relationships/customXml" Target="../ink/ink480.xml"/><Relationship Id="rId88" Type="http://schemas.openxmlformats.org/officeDocument/2006/relationships/image" Target="../media/image484.png"/><Relationship Id="rId111" Type="http://schemas.openxmlformats.org/officeDocument/2006/relationships/customXml" Target="../ink/ink494.xml"/><Relationship Id="rId132" Type="http://schemas.openxmlformats.org/officeDocument/2006/relationships/image" Target="../media/image506.png"/><Relationship Id="rId153" Type="http://schemas.openxmlformats.org/officeDocument/2006/relationships/customXml" Target="../ink/ink515.xml"/><Relationship Id="rId174" Type="http://schemas.openxmlformats.org/officeDocument/2006/relationships/image" Target="../media/image526.png"/><Relationship Id="rId179" Type="http://schemas.openxmlformats.org/officeDocument/2006/relationships/customXml" Target="../ink/ink528.xml"/><Relationship Id="rId195" Type="http://schemas.openxmlformats.org/officeDocument/2006/relationships/customXml" Target="../ink/ink536.xml"/><Relationship Id="rId190" Type="http://schemas.openxmlformats.org/officeDocument/2006/relationships/image" Target="../media/image534.png"/><Relationship Id="rId15" Type="http://schemas.openxmlformats.org/officeDocument/2006/relationships/customXml" Target="../ink/ink446.xml"/><Relationship Id="rId36" Type="http://schemas.openxmlformats.org/officeDocument/2006/relationships/image" Target="../media/image458.png"/><Relationship Id="rId57" Type="http://schemas.openxmlformats.org/officeDocument/2006/relationships/customXml" Target="../ink/ink467.xml"/><Relationship Id="rId106" Type="http://schemas.openxmlformats.org/officeDocument/2006/relationships/image" Target="../media/image493.png"/><Relationship Id="rId127" Type="http://schemas.openxmlformats.org/officeDocument/2006/relationships/customXml" Target="../ink/ink502.xml"/><Relationship Id="rId10" Type="http://schemas.openxmlformats.org/officeDocument/2006/relationships/image" Target="../media/image445.png"/><Relationship Id="rId31" Type="http://schemas.openxmlformats.org/officeDocument/2006/relationships/customXml" Target="../ink/ink454.xml"/><Relationship Id="rId52" Type="http://schemas.openxmlformats.org/officeDocument/2006/relationships/image" Target="../media/image466.png"/><Relationship Id="rId73" Type="http://schemas.openxmlformats.org/officeDocument/2006/relationships/customXml" Target="../ink/ink475.xml"/><Relationship Id="rId78" Type="http://schemas.openxmlformats.org/officeDocument/2006/relationships/image" Target="../media/image479.png"/><Relationship Id="rId94" Type="http://schemas.openxmlformats.org/officeDocument/2006/relationships/image" Target="../media/image487.png"/><Relationship Id="rId99" Type="http://schemas.openxmlformats.org/officeDocument/2006/relationships/customXml" Target="../ink/ink488.xml"/><Relationship Id="rId101" Type="http://schemas.openxmlformats.org/officeDocument/2006/relationships/customXml" Target="../ink/ink489.xml"/><Relationship Id="rId122" Type="http://schemas.openxmlformats.org/officeDocument/2006/relationships/image" Target="../media/image501.png"/><Relationship Id="rId143" Type="http://schemas.openxmlformats.org/officeDocument/2006/relationships/customXml" Target="../ink/ink510.xml"/><Relationship Id="rId148" Type="http://schemas.openxmlformats.org/officeDocument/2006/relationships/image" Target="../media/image514.png"/><Relationship Id="rId164" Type="http://schemas.openxmlformats.org/officeDocument/2006/relationships/image" Target="../media/image521.png"/><Relationship Id="rId169" Type="http://schemas.openxmlformats.org/officeDocument/2006/relationships/customXml" Target="../ink/ink523.xml"/><Relationship Id="rId185" Type="http://schemas.openxmlformats.org/officeDocument/2006/relationships/customXml" Target="../ink/ink531.xml"/><Relationship Id="rId4" Type="http://schemas.openxmlformats.org/officeDocument/2006/relationships/image" Target="../media/image442.png"/><Relationship Id="rId9" Type="http://schemas.openxmlformats.org/officeDocument/2006/relationships/customXml" Target="../ink/ink443.xml"/><Relationship Id="rId180" Type="http://schemas.openxmlformats.org/officeDocument/2006/relationships/image" Target="../media/image529.png"/><Relationship Id="rId26" Type="http://schemas.openxmlformats.org/officeDocument/2006/relationships/image" Target="../media/image453.png"/><Relationship Id="rId47" Type="http://schemas.openxmlformats.org/officeDocument/2006/relationships/customXml" Target="../ink/ink462.xml"/><Relationship Id="rId68" Type="http://schemas.openxmlformats.org/officeDocument/2006/relationships/image" Target="../media/image474.png"/><Relationship Id="rId89" Type="http://schemas.openxmlformats.org/officeDocument/2006/relationships/customXml" Target="../ink/ink483.xml"/><Relationship Id="rId112" Type="http://schemas.openxmlformats.org/officeDocument/2006/relationships/image" Target="../media/image496.png"/><Relationship Id="rId133" Type="http://schemas.openxmlformats.org/officeDocument/2006/relationships/customXml" Target="../ink/ink505.xml"/><Relationship Id="rId154" Type="http://schemas.openxmlformats.org/officeDocument/2006/relationships/image" Target="../media/image516.png"/><Relationship Id="rId175" Type="http://schemas.openxmlformats.org/officeDocument/2006/relationships/customXml" Target="../ink/ink526.xml"/><Relationship Id="rId196" Type="http://schemas.openxmlformats.org/officeDocument/2006/relationships/image" Target="../media/image537.png"/><Relationship Id="rId200" Type="http://schemas.openxmlformats.org/officeDocument/2006/relationships/image" Target="../media/image539.png"/><Relationship Id="rId16" Type="http://schemas.openxmlformats.org/officeDocument/2006/relationships/image" Target="../media/image448.png"/><Relationship Id="rId37" Type="http://schemas.openxmlformats.org/officeDocument/2006/relationships/customXml" Target="../ink/ink457.xml"/><Relationship Id="rId58" Type="http://schemas.openxmlformats.org/officeDocument/2006/relationships/image" Target="../media/image469.png"/><Relationship Id="rId79" Type="http://schemas.openxmlformats.org/officeDocument/2006/relationships/customXml" Target="../ink/ink478.xml"/><Relationship Id="rId102" Type="http://schemas.openxmlformats.org/officeDocument/2006/relationships/image" Target="../media/image491.png"/><Relationship Id="rId123" Type="http://schemas.openxmlformats.org/officeDocument/2006/relationships/customXml" Target="../ink/ink500.xml"/><Relationship Id="rId144" Type="http://schemas.openxmlformats.org/officeDocument/2006/relationships/image" Target="../media/image512.png"/><Relationship Id="rId90" Type="http://schemas.openxmlformats.org/officeDocument/2006/relationships/image" Target="../media/image485.png"/><Relationship Id="rId165" Type="http://schemas.openxmlformats.org/officeDocument/2006/relationships/customXml" Target="../ink/ink521.xml"/><Relationship Id="rId186" Type="http://schemas.openxmlformats.org/officeDocument/2006/relationships/image" Target="../media/image532.png"/><Relationship Id="rId27" Type="http://schemas.openxmlformats.org/officeDocument/2006/relationships/customXml" Target="../ink/ink452.xml"/><Relationship Id="rId48" Type="http://schemas.openxmlformats.org/officeDocument/2006/relationships/image" Target="../media/image464.png"/><Relationship Id="rId69" Type="http://schemas.openxmlformats.org/officeDocument/2006/relationships/customXml" Target="../ink/ink473.xml"/><Relationship Id="rId113" Type="http://schemas.openxmlformats.org/officeDocument/2006/relationships/customXml" Target="../ink/ink495.xml"/><Relationship Id="rId134" Type="http://schemas.openxmlformats.org/officeDocument/2006/relationships/image" Target="../media/image507.png"/><Relationship Id="rId80" Type="http://schemas.openxmlformats.org/officeDocument/2006/relationships/image" Target="../media/image480.png"/><Relationship Id="rId155" Type="http://schemas.openxmlformats.org/officeDocument/2006/relationships/customXml" Target="../ink/ink516.xml"/><Relationship Id="rId176" Type="http://schemas.openxmlformats.org/officeDocument/2006/relationships/image" Target="../media/image527.png"/><Relationship Id="rId197" Type="http://schemas.openxmlformats.org/officeDocument/2006/relationships/customXml" Target="../ink/ink537.xml"/><Relationship Id="rId201" Type="http://schemas.openxmlformats.org/officeDocument/2006/relationships/customXml" Target="../ink/ink539.xml"/><Relationship Id="rId17" Type="http://schemas.openxmlformats.org/officeDocument/2006/relationships/customXml" Target="../ink/ink447.xml"/><Relationship Id="rId38" Type="http://schemas.openxmlformats.org/officeDocument/2006/relationships/image" Target="../media/image459.png"/><Relationship Id="rId59" Type="http://schemas.openxmlformats.org/officeDocument/2006/relationships/customXml" Target="../ink/ink468.xml"/><Relationship Id="rId103" Type="http://schemas.openxmlformats.org/officeDocument/2006/relationships/customXml" Target="../ink/ink490.xml"/><Relationship Id="rId124" Type="http://schemas.openxmlformats.org/officeDocument/2006/relationships/image" Target="../media/image502.png"/><Relationship Id="rId70" Type="http://schemas.openxmlformats.org/officeDocument/2006/relationships/image" Target="../media/image475.png"/><Relationship Id="rId91" Type="http://schemas.openxmlformats.org/officeDocument/2006/relationships/customXml" Target="../ink/ink484.xml"/><Relationship Id="rId145" Type="http://schemas.openxmlformats.org/officeDocument/2006/relationships/customXml" Target="../ink/ink511.xml"/><Relationship Id="rId166" Type="http://schemas.openxmlformats.org/officeDocument/2006/relationships/image" Target="../media/image522.png"/><Relationship Id="rId187" Type="http://schemas.openxmlformats.org/officeDocument/2006/relationships/customXml" Target="../ink/ink532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54.png"/><Relationship Id="rId49" Type="http://schemas.openxmlformats.org/officeDocument/2006/relationships/customXml" Target="../ink/ink463.xml"/><Relationship Id="rId114" Type="http://schemas.openxmlformats.org/officeDocument/2006/relationships/image" Target="../media/image497.png"/><Relationship Id="rId60" Type="http://schemas.openxmlformats.org/officeDocument/2006/relationships/image" Target="../media/image470.png"/><Relationship Id="rId81" Type="http://schemas.openxmlformats.org/officeDocument/2006/relationships/customXml" Target="../ink/ink479.xml"/><Relationship Id="rId135" Type="http://schemas.openxmlformats.org/officeDocument/2006/relationships/customXml" Target="../ink/ink506.xml"/><Relationship Id="rId156" Type="http://schemas.openxmlformats.org/officeDocument/2006/relationships/image" Target="../media/image517.png"/><Relationship Id="rId177" Type="http://schemas.openxmlformats.org/officeDocument/2006/relationships/customXml" Target="../ink/ink527.xml"/><Relationship Id="rId198" Type="http://schemas.openxmlformats.org/officeDocument/2006/relationships/image" Target="../media/image538.png"/><Relationship Id="rId202" Type="http://schemas.openxmlformats.org/officeDocument/2006/relationships/image" Target="../media/image540.png"/><Relationship Id="rId18" Type="http://schemas.openxmlformats.org/officeDocument/2006/relationships/image" Target="../media/image449.png"/><Relationship Id="rId39" Type="http://schemas.openxmlformats.org/officeDocument/2006/relationships/customXml" Target="../ink/ink458.xml"/><Relationship Id="rId50" Type="http://schemas.openxmlformats.org/officeDocument/2006/relationships/image" Target="../media/image465.png"/><Relationship Id="rId104" Type="http://schemas.openxmlformats.org/officeDocument/2006/relationships/image" Target="../media/image492.png"/><Relationship Id="rId125" Type="http://schemas.openxmlformats.org/officeDocument/2006/relationships/customXml" Target="../ink/ink501.xml"/><Relationship Id="rId146" Type="http://schemas.openxmlformats.org/officeDocument/2006/relationships/image" Target="../media/image513.png"/><Relationship Id="rId167" Type="http://schemas.openxmlformats.org/officeDocument/2006/relationships/customXml" Target="../ink/ink522.xml"/><Relationship Id="rId188" Type="http://schemas.openxmlformats.org/officeDocument/2006/relationships/image" Target="../media/image533.png"/><Relationship Id="rId71" Type="http://schemas.openxmlformats.org/officeDocument/2006/relationships/customXml" Target="../ink/ink474.xml"/><Relationship Id="rId92" Type="http://schemas.openxmlformats.org/officeDocument/2006/relationships/image" Target="../media/image486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1.xml"/><Relationship Id="rId21" Type="http://schemas.openxmlformats.org/officeDocument/2006/relationships/image" Target="../media/image550.png"/><Relationship Id="rId42" Type="http://schemas.openxmlformats.org/officeDocument/2006/relationships/customXml" Target="../ink/ink559.xml"/><Relationship Id="rId47" Type="http://schemas.openxmlformats.org/officeDocument/2006/relationships/image" Target="../media/image563.png"/><Relationship Id="rId63" Type="http://schemas.openxmlformats.org/officeDocument/2006/relationships/image" Target="../media/image570.png"/><Relationship Id="rId68" Type="http://schemas.openxmlformats.org/officeDocument/2006/relationships/customXml" Target="../ink/ink572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546.xml"/><Relationship Id="rId29" Type="http://schemas.openxmlformats.org/officeDocument/2006/relationships/image" Target="../media/image554.png"/><Relationship Id="rId11" Type="http://schemas.openxmlformats.org/officeDocument/2006/relationships/image" Target="../media/image545.png"/><Relationship Id="rId24" Type="http://schemas.openxmlformats.org/officeDocument/2006/relationships/customXml" Target="../ink/ink550.xml"/><Relationship Id="rId32" Type="http://schemas.openxmlformats.org/officeDocument/2006/relationships/customXml" Target="../ink/ink554.xml"/><Relationship Id="rId37" Type="http://schemas.openxmlformats.org/officeDocument/2006/relationships/image" Target="../media/image558.png"/><Relationship Id="rId40" Type="http://schemas.openxmlformats.org/officeDocument/2006/relationships/customXml" Target="../ink/ink558.xml"/><Relationship Id="rId45" Type="http://schemas.openxmlformats.org/officeDocument/2006/relationships/image" Target="../media/image562.png"/><Relationship Id="rId53" Type="http://schemas.openxmlformats.org/officeDocument/2006/relationships/image" Target="../media/image565.png"/><Relationship Id="rId58" Type="http://schemas.openxmlformats.org/officeDocument/2006/relationships/customXml" Target="../ink/ink567.xml"/><Relationship Id="rId66" Type="http://schemas.openxmlformats.org/officeDocument/2006/relationships/customXml" Target="../ink/ink571.xml"/><Relationship Id="rId74" Type="http://schemas.openxmlformats.org/officeDocument/2006/relationships/customXml" Target="../ink/ink575.xml"/><Relationship Id="rId5" Type="http://schemas.openxmlformats.org/officeDocument/2006/relationships/image" Target="../media/image542.png"/><Relationship Id="rId61" Type="http://schemas.openxmlformats.org/officeDocument/2006/relationships/image" Target="../media/image569.png"/><Relationship Id="rId19" Type="http://schemas.openxmlformats.org/officeDocument/2006/relationships/image" Target="../media/image549.png"/><Relationship Id="rId14" Type="http://schemas.openxmlformats.org/officeDocument/2006/relationships/customXml" Target="../ink/ink545.xml"/><Relationship Id="rId22" Type="http://schemas.openxmlformats.org/officeDocument/2006/relationships/customXml" Target="../ink/ink549.xml"/><Relationship Id="rId27" Type="http://schemas.openxmlformats.org/officeDocument/2006/relationships/image" Target="../media/image553.png"/><Relationship Id="rId30" Type="http://schemas.openxmlformats.org/officeDocument/2006/relationships/customXml" Target="../ink/ink553.xml"/><Relationship Id="rId35" Type="http://schemas.openxmlformats.org/officeDocument/2006/relationships/image" Target="../media/image557.png"/><Relationship Id="rId43" Type="http://schemas.openxmlformats.org/officeDocument/2006/relationships/image" Target="../media/image561.png"/><Relationship Id="rId48" Type="http://schemas.openxmlformats.org/officeDocument/2006/relationships/customXml" Target="../ink/ink562.xml"/><Relationship Id="rId56" Type="http://schemas.openxmlformats.org/officeDocument/2006/relationships/customXml" Target="../ink/ink566.xml"/><Relationship Id="rId64" Type="http://schemas.openxmlformats.org/officeDocument/2006/relationships/customXml" Target="../ink/ink570.xml"/><Relationship Id="rId69" Type="http://schemas.openxmlformats.org/officeDocument/2006/relationships/image" Target="../media/image573.png"/><Relationship Id="rId8" Type="http://schemas.openxmlformats.org/officeDocument/2006/relationships/customXml" Target="../ink/ink542.xml"/><Relationship Id="rId51" Type="http://schemas.openxmlformats.org/officeDocument/2006/relationships/image" Target="../media/image477.png"/><Relationship Id="rId72" Type="http://schemas.openxmlformats.org/officeDocument/2006/relationships/customXml" Target="../ink/ink574.xml"/><Relationship Id="rId3" Type="http://schemas.openxmlformats.org/officeDocument/2006/relationships/image" Target="../media/image541.emf"/><Relationship Id="rId12" Type="http://schemas.openxmlformats.org/officeDocument/2006/relationships/customXml" Target="../ink/ink544.xml"/><Relationship Id="rId17" Type="http://schemas.openxmlformats.org/officeDocument/2006/relationships/image" Target="../media/image548.png"/><Relationship Id="rId25" Type="http://schemas.openxmlformats.org/officeDocument/2006/relationships/image" Target="../media/image552.png"/><Relationship Id="rId33" Type="http://schemas.openxmlformats.org/officeDocument/2006/relationships/image" Target="../media/image556.png"/><Relationship Id="rId38" Type="http://schemas.openxmlformats.org/officeDocument/2006/relationships/customXml" Target="../ink/ink557.xml"/><Relationship Id="rId46" Type="http://schemas.openxmlformats.org/officeDocument/2006/relationships/customXml" Target="../ink/ink561.xml"/><Relationship Id="rId59" Type="http://schemas.openxmlformats.org/officeDocument/2006/relationships/image" Target="../media/image568.png"/><Relationship Id="rId67" Type="http://schemas.openxmlformats.org/officeDocument/2006/relationships/image" Target="../media/image572.png"/><Relationship Id="rId20" Type="http://schemas.openxmlformats.org/officeDocument/2006/relationships/customXml" Target="../ink/ink548.xml"/><Relationship Id="rId41" Type="http://schemas.openxmlformats.org/officeDocument/2006/relationships/image" Target="../media/image560.png"/><Relationship Id="rId54" Type="http://schemas.openxmlformats.org/officeDocument/2006/relationships/customXml" Target="../ink/ink565.xml"/><Relationship Id="rId62" Type="http://schemas.openxmlformats.org/officeDocument/2006/relationships/customXml" Target="../ink/ink569.xml"/><Relationship Id="rId70" Type="http://schemas.openxmlformats.org/officeDocument/2006/relationships/customXml" Target="../ink/ink573.xml"/><Relationship Id="rId75" Type="http://schemas.openxmlformats.org/officeDocument/2006/relationships/image" Target="../media/image57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1.xml"/><Relationship Id="rId15" Type="http://schemas.openxmlformats.org/officeDocument/2006/relationships/image" Target="../media/image547.png"/><Relationship Id="rId23" Type="http://schemas.openxmlformats.org/officeDocument/2006/relationships/image" Target="../media/image551.png"/><Relationship Id="rId28" Type="http://schemas.openxmlformats.org/officeDocument/2006/relationships/customXml" Target="../ink/ink552.xml"/><Relationship Id="rId36" Type="http://schemas.openxmlformats.org/officeDocument/2006/relationships/customXml" Target="../ink/ink556.xml"/><Relationship Id="rId49" Type="http://schemas.openxmlformats.org/officeDocument/2006/relationships/image" Target="../media/image564.png"/><Relationship Id="rId57" Type="http://schemas.openxmlformats.org/officeDocument/2006/relationships/image" Target="../media/image567.png"/><Relationship Id="rId10" Type="http://schemas.openxmlformats.org/officeDocument/2006/relationships/customXml" Target="../ink/ink543.xml"/><Relationship Id="rId31" Type="http://schemas.openxmlformats.org/officeDocument/2006/relationships/image" Target="../media/image555.png"/><Relationship Id="rId44" Type="http://schemas.openxmlformats.org/officeDocument/2006/relationships/customXml" Target="../ink/ink560.xml"/><Relationship Id="rId52" Type="http://schemas.openxmlformats.org/officeDocument/2006/relationships/customXml" Target="../ink/ink564.xml"/><Relationship Id="rId60" Type="http://schemas.openxmlformats.org/officeDocument/2006/relationships/customXml" Target="../ink/ink568.xml"/><Relationship Id="rId65" Type="http://schemas.openxmlformats.org/officeDocument/2006/relationships/image" Target="../media/image571.png"/><Relationship Id="rId73" Type="http://schemas.openxmlformats.org/officeDocument/2006/relationships/image" Target="../media/image575.png"/><Relationship Id="rId4" Type="http://schemas.openxmlformats.org/officeDocument/2006/relationships/customXml" Target="../ink/ink540.xml"/><Relationship Id="rId9" Type="http://schemas.openxmlformats.org/officeDocument/2006/relationships/image" Target="../media/image544.png"/><Relationship Id="rId13" Type="http://schemas.openxmlformats.org/officeDocument/2006/relationships/image" Target="../media/image546.png"/><Relationship Id="rId18" Type="http://schemas.openxmlformats.org/officeDocument/2006/relationships/customXml" Target="../ink/ink547.xml"/><Relationship Id="rId39" Type="http://schemas.openxmlformats.org/officeDocument/2006/relationships/image" Target="../media/image559.png"/><Relationship Id="rId34" Type="http://schemas.openxmlformats.org/officeDocument/2006/relationships/customXml" Target="../ink/ink555.xml"/><Relationship Id="rId50" Type="http://schemas.openxmlformats.org/officeDocument/2006/relationships/customXml" Target="../ink/ink563.xml"/><Relationship Id="rId55" Type="http://schemas.openxmlformats.org/officeDocument/2006/relationships/image" Target="../media/image566.png"/><Relationship Id="rId7" Type="http://schemas.openxmlformats.org/officeDocument/2006/relationships/image" Target="../media/image543.png"/><Relationship Id="rId71" Type="http://schemas.openxmlformats.org/officeDocument/2006/relationships/image" Target="../media/image57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80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53" Type="http://schemas.openxmlformats.org/officeDocument/2006/relationships/image" Target="../media/image27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80.xml"/><Relationship Id="rId181" Type="http://schemas.openxmlformats.org/officeDocument/2006/relationships/image" Target="../media/image91.png"/><Relationship Id="rId216" Type="http://schemas.openxmlformats.org/officeDocument/2006/relationships/customXml" Target="../ink/ink108.xml"/><Relationship Id="rId237" Type="http://schemas.openxmlformats.org/officeDocument/2006/relationships/image" Target="../media/image119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22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0.png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71" Type="http://schemas.openxmlformats.org/officeDocument/2006/relationships/image" Target="../media/image86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4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7.png"/><Relationship Id="rId108" Type="http://schemas.openxmlformats.org/officeDocument/2006/relationships/customXml" Target="../ink/ink54.xml"/><Relationship Id="rId129" Type="http://schemas.openxmlformats.org/officeDocument/2006/relationships/image" Target="../media/image65.png"/><Relationship Id="rId54" Type="http://schemas.openxmlformats.org/officeDocument/2006/relationships/customXml" Target="../ink/ink27.xml"/><Relationship Id="rId75" Type="http://schemas.openxmlformats.org/officeDocument/2006/relationships/image" Target="../media/image38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1.png"/><Relationship Id="rId182" Type="http://schemas.openxmlformats.org/officeDocument/2006/relationships/customXml" Target="../ink/ink91.xml"/><Relationship Id="rId217" Type="http://schemas.openxmlformats.org/officeDocument/2006/relationships/image" Target="../media/image109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30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22.xml"/><Relationship Id="rId65" Type="http://schemas.openxmlformats.org/officeDocument/2006/relationships/image" Target="../media/image33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6.png"/><Relationship Id="rId172" Type="http://schemas.openxmlformats.org/officeDocument/2006/relationships/customXml" Target="../ink/ink86.xml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228" Type="http://schemas.openxmlformats.org/officeDocument/2006/relationships/customXml" Target="../ink/ink114.xml"/><Relationship Id="rId249" Type="http://schemas.openxmlformats.org/officeDocument/2006/relationships/image" Target="../media/image125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130.xml"/><Relationship Id="rId34" Type="http://schemas.openxmlformats.org/officeDocument/2006/relationships/customXml" Target="../ink/ink17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image" Target="../media/image49.png"/><Relationship Id="rId120" Type="http://schemas.openxmlformats.org/officeDocument/2006/relationships/customXml" Target="../ink/ink60.xml"/><Relationship Id="rId141" Type="http://schemas.openxmlformats.org/officeDocument/2006/relationships/image" Target="../media/image71.png"/><Relationship Id="rId7" Type="http://schemas.openxmlformats.org/officeDocument/2006/relationships/image" Target="../media/image4.png"/><Relationship Id="rId162" Type="http://schemas.openxmlformats.org/officeDocument/2006/relationships/customXml" Target="../ink/ink81.xml"/><Relationship Id="rId183" Type="http://schemas.openxmlformats.org/officeDocument/2006/relationships/image" Target="../media/image92.png"/><Relationship Id="rId218" Type="http://schemas.openxmlformats.org/officeDocument/2006/relationships/customXml" Target="../ink/ink109.xml"/><Relationship Id="rId239" Type="http://schemas.openxmlformats.org/officeDocument/2006/relationships/image" Target="../media/image120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31" Type="http://schemas.openxmlformats.org/officeDocument/2006/relationships/image" Target="../media/image66.png"/><Relationship Id="rId152" Type="http://schemas.openxmlformats.org/officeDocument/2006/relationships/customXml" Target="../ink/ink76.xml"/><Relationship Id="rId173" Type="http://schemas.openxmlformats.org/officeDocument/2006/relationships/image" Target="../media/image87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5.png"/><Relationship Id="rId240" Type="http://schemas.openxmlformats.org/officeDocument/2006/relationships/customXml" Target="../ink/ink120.xml"/><Relationship Id="rId261" Type="http://schemas.openxmlformats.org/officeDocument/2006/relationships/image" Target="../media/image131.png"/><Relationship Id="rId14" Type="http://schemas.openxmlformats.org/officeDocument/2006/relationships/customXml" Target="../ink/ink7.xml"/><Relationship Id="rId35" Type="http://schemas.openxmlformats.org/officeDocument/2006/relationships/image" Target="../media/image18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42" Type="http://schemas.openxmlformats.org/officeDocument/2006/relationships/customXml" Target="../ink/ink71.xml"/><Relationship Id="rId163" Type="http://schemas.openxmlformats.org/officeDocument/2006/relationships/image" Target="../media/image82.png"/><Relationship Id="rId184" Type="http://schemas.openxmlformats.org/officeDocument/2006/relationships/customXml" Target="../ink/ink92.xml"/><Relationship Id="rId219" Type="http://schemas.openxmlformats.org/officeDocument/2006/relationships/image" Target="../media/image110.png"/><Relationship Id="rId230" Type="http://schemas.openxmlformats.org/officeDocument/2006/relationships/customXml" Target="../ink/ink115.xml"/><Relationship Id="rId251" Type="http://schemas.openxmlformats.org/officeDocument/2006/relationships/image" Target="../media/image126.png"/><Relationship Id="rId25" Type="http://schemas.openxmlformats.org/officeDocument/2006/relationships/image" Target="../media/image13.png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3" Type="http://schemas.openxmlformats.org/officeDocument/2006/relationships/image" Target="../media/image77.png"/><Relationship Id="rId174" Type="http://schemas.openxmlformats.org/officeDocument/2006/relationships/customXml" Target="../ink/ink87.xml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220" Type="http://schemas.openxmlformats.org/officeDocument/2006/relationships/customXml" Target="../ink/ink110.xml"/><Relationship Id="rId241" Type="http://schemas.openxmlformats.org/officeDocument/2006/relationships/image" Target="../media/image121.png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262" Type="http://schemas.openxmlformats.org/officeDocument/2006/relationships/customXml" Target="../ink/ink131.xml"/><Relationship Id="rId78" Type="http://schemas.openxmlformats.org/officeDocument/2006/relationships/customXml" Target="../ink/ink39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164" Type="http://schemas.openxmlformats.org/officeDocument/2006/relationships/customXml" Target="../ink/ink82.xml"/><Relationship Id="rId185" Type="http://schemas.openxmlformats.org/officeDocument/2006/relationships/image" Target="../media/image93.png"/><Relationship Id="rId9" Type="http://schemas.openxmlformats.org/officeDocument/2006/relationships/image" Target="../media/image5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6.png"/><Relationship Id="rId252" Type="http://schemas.openxmlformats.org/officeDocument/2006/relationships/customXml" Target="../ink/ink126.xml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54" Type="http://schemas.openxmlformats.org/officeDocument/2006/relationships/customXml" Target="../ink/ink77.xml"/><Relationship Id="rId175" Type="http://schemas.openxmlformats.org/officeDocument/2006/relationships/image" Target="../media/image88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1.png"/><Relationship Id="rId242" Type="http://schemas.openxmlformats.org/officeDocument/2006/relationships/customXml" Target="../ink/ink121.xml"/><Relationship Id="rId263" Type="http://schemas.openxmlformats.org/officeDocument/2006/relationships/image" Target="../media/image132.png"/><Relationship Id="rId37" Type="http://schemas.openxmlformats.org/officeDocument/2006/relationships/image" Target="../media/image19.png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3.png"/><Relationship Id="rId186" Type="http://schemas.openxmlformats.org/officeDocument/2006/relationships/customXml" Target="../ink/ink93.xml"/><Relationship Id="rId211" Type="http://schemas.openxmlformats.org/officeDocument/2006/relationships/image" Target="../media/image106.png"/><Relationship Id="rId232" Type="http://schemas.openxmlformats.org/officeDocument/2006/relationships/customXml" Target="../ink/ink116.xml"/><Relationship Id="rId253" Type="http://schemas.openxmlformats.org/officeDocument/2006/relationships/image" Target="../media/image127.png"/><Relationship Id="rId27" Type="http://schemas.openxmlformats.org/officeDocument/2006/relationships/image" Target="../media/image14.png"/><Relationship Id="rId48" Type="http://schemas.openxmlformats.org/officeDocument/2006/relationships/customXml" Target="../ink/ink24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8.png"/><Relationship Id="rId176" Type="http://schemas.openxmlformats.org/officeDocument/2006/relationships/customXml" Target="../ink/ink88.xml"/><Relationship Id="rId197" Type="http://schemas.openxmlformats.org/officeDocument/2006/relationships/image" Target="../media/image99.png"/><Relationship Id="rId201" Type="http://schemas.openxmlformats.org/officeDocument/2006/relationships/image" Target="../media/image101.png"/><Relationship Id="rId222" Type="http://schemas.openxmlformats.org/officeDocument/2006/relationships/customXml" Target="../ink/ink111.xml"/><Relationship Id="rId243" Type="http://schemas.openxmlformats.org/officeDocument/2006/relationships/image" Target="../media/image122.png"/><Relationship Id="rId264" Type="http://schemas.openxmlformats.org/officeDocument/2006/relationships/customXml" Target="../ink/ink132.xml"/><Relationship Id="rId17" Type="http://schemas.openxmlformats.org/officeDocument/2006/relationships/image" Target="../media/image9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66" Type="http://schemas.openxmlformats.org/officeDocument/2006/relationships/customXml" Target="../ink/ink83.xml"/><Relationship Id="rId187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33" Type="http://schemas.openxmlformats.org/officeDocument/2006/relationships/image" Target="../media/image117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customXml" Target="../ink/ink78.xml"/><Relationship Id="rId177" Type="http://schemas.openxmlformats.org/officeDocument/2006/relationships/image" Target="../media/image89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2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265" Type="http://schemas.openxmlformats.org/officeDocument/2006/relationships/image" Target="../media/image133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3.png"/><Relationship Id="rId146" Type="http://schemas.openxmlformats.org/officeDocument/2006/relationships/customXml" Target="../ink/ink73.xml"/><Relationship Id="rId167" Type="http://schemas.openxmlformats.org/officeDocument/2006/relationships/image" Target="../media/image84.png"/><Relationship Id="rId188" Type="http://schemas.openxmlformats.org/officeDocument/2006/relationships/customXml" Target="../ink/ink94.xml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13" Type="http://schemas.openxmlformats.org/officeDocument/2006/relationships/image" Target="../media/image107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55" Type="http://schemas.openxmlformats.org/officeDocument/2006/relationships/image" Target="../media/image128.png"/><Relationship Id="rId40" Type="http://schemas.openxmlformats.org/officeDocument/2006/relationships/customXml" Target="../ink/ink20.xml"/><Relationship Id="rId115" Type="http://schemas.openxmlformats.org/officeDocument/2006/relationships/image" Target="../media/image58.png"/><Relationship Id="rId136" Type="http://schemas.openxmlformats.org/officeDocument/2006/relationships/customXml" Target="../ink/ink68.xml"/><Relationship Id="rId157" Type="http://schemas.openxmlformats.org/officeDocument/2006/relationships/image" Target="../media/image79.png"/><Relationship Id="rId178" Type="http://schemas.openxmlformats.org/officeDocument/2006/relationships/customXml" Target="../ink/ink89.xml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99" Type="http://schemas.openxmlformats.org/officeDocument/2006/relationships/image" Target="../media/image100.png"/><Relationship Id="rId203" Type="http://schemas.openxmlformats.org/officeDocument/2006/relationships/image" Target="../media/image102.png"/><Relationship Id="rId19" Type="http://schemas.openxmlformats.org/officeDocument/2006/relationships/image" Target="../media/image10.png"/><Relationship Id="rId224" Type="http://schemas.openxmlformats.org/officeDocument/2006/relationships/customXml" Target="../ink/ink112.xml"/><Relationship Id="rId245" Type="http://schemas.openxmlformats.org/officeDocument/2006/relationships/image" Target="../media/image123.png"/><Relationship Id="rId266" Type="http://schemas.openxmlformats.org/officeDocument/2006/relationships/customXml" Target="../ink/ink133.xml"/><Relationship Id="rId30" Type="http://schemas.openxmlformats.org/officeDocument/2006/relationships/customXml" Target="../ink/ink15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168" Type="http://schemas.openxmlformats.org/officeDocument/2006/relationships/customXml" Target="../ink/ink8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189" Type="http://schemas.openxmlformats.org/officeDocument/2006/relationships/image" Target="../media/image95.png"/><Relationship Id="rId3" Type="http://schemas.openxmlformats.org/officeDocument/2006/relationships/image" Target="../media/image2.png"/><Relationship Id="rId214" Type="http://schemas.openxmlformats.org/officeDocument/2006/relationships/customXml" Target="../ink/ink107.xml"/><Relationship Id="rId235" Type="http://schemas.openxmlformats.org/officeDocument/2006/relationships/image" Target="../media/image118.png"/><Relationship Id="rId256" Type="http://schemas.openxmlformats.org/officeDocument/2006/relationships/customXml" Target="../ink/ink128.xml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179" Type="http://schemas.openxmlformats.org/officeDocument/2006/relationships/image" Target="../media/image90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3.png"/><Relationship Id="rId246" Type="http://schemas.openxmlformats.org/officeDocument/2006/relationships/customXml" Target="../ink/ink123.xml"/><Relationship Id="rId267" Type="http://schemas.openxmlformats.org/officeDocument/2006/relationships/image" Target="../media/image134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5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8.png"/><Relationship Id="rId236" Type="http://schemas.openxmlformats.org/officeDocument/2006/relationships/customXml" Target="../ink/ink118.xml"/><Relationship Id="rId257" Type="http://schemas.openxmlformats.org/officeDocument/2006/relationships/image" Target="../media/image129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247" Type="http://schemas.openxmlformats.org/officeDocument/2006/relationships/image" Target="../media/image124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3.xml"/><Relationship Id="rId21" Type="http://schemas.openxmlformats.org/officeDocument/2006/relationships/customXml" Target="../ink/ink585.xml"/><Relationship Id="rId63" Type="http://schemas.openxmlformats.org/officeDocument/2006/relationships/customXml" Target="../ink/ink606.xml"/><Relationship Id="rId159" Type="http://schemas.openxmlformats.org/officeDocument/2006/relationships/customXml" Target="../ink/ink654.xml"/><Relationship Id="rId170" Type="http://schemas.openxmlformats.org/officeDocument/2006/relationships/image" Target="../media/image659.png"/><Relationship Id="rId226" Type="http://schemas.openxmlformats.org/officeDocument/2006/relationships/image" Target="../media/image686.png"/><Relationship Id="rId268" Type="http://schemas.openxmlformats.org/officeDocument/2006/relationships/image" Target="../media/image707.png"/><Relationship Id="rId11" Type="http://schemas.openxmlformats.org/officeDocument/2006/relationships/customXml" Target="../ink/ink580.xml"/><Relationship Id="rId32" Type="http://schemas.openxmlformats.org/officeDocument/2006/relationships/image" Target="../media/image591.png"/><Relationship Id="rId53" Type="http://schemas.openxmlformats.org/officeDocument/2006/relationships/customXml" Target="../ink/ink601.xml"/><Relationship Id="rId74" Type="http://schemas.openxmlformats.org/officeDocument/2006/relationships/image" Target="../media/image612.png"/><Relationship Id="rId128" Type="http://schemas.openxmlformats.org/officeDocument/2006/relationships/image" Target="../media/image639.png"/><Relationship Id="rId149" Type="http://schemas.openxmlformats.org/officeDocument/2006/relationships/customXml" Target="../ink/ink649.xml"/><Relationship Id="rId5" Type="http://schemas.openxmlformats.org/officeDocument/2006/relationships/customXml" Target="../ink/ink577.xml"/><Relationship Id="rId95" Type="http://schemas.openxmlformats.org/officeDocument/2006/relationships/customXml" Target="../ink/ink622.xml"/><Relationship Id="rId160" Type="http://schemas.openxmlformats.org/officeDocument/2006/relationships/image" Target="../media/image654.png"/><Relationship Id="rId181" Type="http://schemas.openxmlformats.org/officeDocument/2006/relationships/customXml" Target="../ink/ink665.xml"/><Relationship Id="rId216" Type="http://schemas.openxmlformats.org/officeDocument/2006/relationships/image" Target="../media/image112.png"/><Relationship Id="rId237" Type="http://schemas.openxmlformats.org/officeDocument/2006/relationships/customXml" Target="../ink/ink693.xml"/><Relationship Id="rId258" Type="http://schemas.openxmlformats.org/officeDocument/2006/relationships/image" Target="../media/image702.png"/><Relationship Id="rId22" Type="http://schemas.openxmlformats.org/officeDocument/2006/relationships/image" Target="../media/image586.png"/><Relationship Id="rId43" Type="http://schemas.openxmlformats.org/officeDocument/2006/relationships/customXml" Target="../ink/ink596.xml"/><Relationship Id="rId64" Type="http://schemas.openxmlformats.org/officeDocument/2006/relationships/image" Target="../media/image607.png"/><Relationship Id="rId118" Type="http://schemas.openxmlformats.org/officeDocument/2006/relationships/image" Target="../media/image634.png"/><Relationship Id="rId139" Type="http://schemas.openxmlformats.org/officeDocument/2006/relationships/customXml" Target="../ink/ink644.xml"/><Relationship Id="rId85" Type="http://schemas.openxmlformats.org/officeDocument/2006/relationships/customXml" Target="../ink/ink617.xml"/><Relationship Id="rId150" Type="http://schemas.openxmlformats.org/officeDocument/2006/relationships/image" Target="../media/image650.png"/><Relationship Id="rId171" Type="http://schemas.openxmlformats.org/officeDocument/2006/relationships/customXml" Target="../ink/ink660.xml"/><Relationship Id="rId192" Type="http://schemas.openxmlformats.org/officeDocument/2006/relationships/image" Target="../media/image670.png"/><Relationship Id="rId206" Type="http://schemas.openxmlformats.org/officeDocument/2006/relationships/image" Target="../media/image677.png"/><Relationship Id="rId227" Type="http://schemas.openxmlformats.org/officeDocument/2006/relationships/customXml" Target="../ink/ink688.xml"/><Relationship Id="rId248" Type="http://schemas.openxmlformats.org/officeDocument/2006/relationships/image" Target="../media/image697.png"/><Relationship Id="rId269" Type="http://schemas.openxmlformats.org/officeDocument/2006/relationships/customXml" Target="../ink/ink709.xml"/><Relationship Id="rId12" Type="http://schemas.openxmlformats.org/officeDocument/2006/relationships/image" Target="../media/image581.png"/><Relationship Id="rId33" Type="http://schemas.openxmlformats.org/officeDocument/2006/relationships/customXml" Target="../ink/ink591.xml"/><Relationship Id="rId108" Type="http://schemas.openxmlformats.org/officeDocument/2006/relationships/image" Target="../media/image629.png"/><Relationship Id="rId129" Type="http://schemas.openxmlformats.org/officeDocument/2006/relationships/customXml" Target="../ink/ink639.xml"/><Relationship Id="rId54" Type="http://schemas.openxmlformats.org/officeDocument/2006/relationships/image" Target="../media/image602.png"/><Relationship Id="rId75" Type="http://schemas.openxmlformats.org/officeDocument/2006/relationships/customXml" Target="../ink/ink612.xml"/><Relationship Id="rId96" Type="http://schemas.openxmlformats.org/officeDocument/2006/relationships/image" Target="../media/image623.png"/><Relationship Id="rId140" Type="http://schemas.openxmlformats.org/officeDocument/2006/relationships/image" Target="../media/image645.png"/><Relationship Id="rId161" Type="http://schemas.openxmlformats.org/officeDocument/2006/relationships/customXml" Target="../ink/ink655.xml"/><Relationship Id="rId182" Type="http://schemas.openxmlformats.org/officeDocument/2006/relationships/image" Target="../media/image665.png"/><Relationship Id="rId217" Type="http://schemas.openxmlformats.org/officeDocument/2006/relationships/customXml" Target="../ink/ink683.xml"/><Relationship Id="rId6" Type="http://schemas.openxmlformats.org/officeDocument/2006/relationships/image" Target="../media/image578.png"/><Relationship Id="rId238" Type="http://schemas.openxmlformats.org/officeDocument/2006/relationships/image" Target="../media/image692.png"/><Relationship Id="rId259" Type="http://schemas.openxmlformats.org/officeDocument/2006/relationships/customXml" Target="../ink/ink704.xml"/><Relationship Id="rId23" Type="http://schemas.openxmlformats.org/officeDocument/2006/relationships/customXml" Target="../ink/ink586.xml"/><Relationship Id="rId119" Type="http://schemas.openxmlformats.org/officeDocument/2006/relationships/customXml" Target="../ink/ink634.xml"/><Relationship Id="rId270" Type="http://schemas.openxmlformats.org/officeDocument/2006/relationships/image" Target="../media/image708.png"/><Relationship Id="rId44" Type="http://schemas.openxmlformats.org/officeDocument/2006/relationships/image" Target="../media/image597.png"/><Relationship Id="rId65" Type="http://schemas.openxmlformats.org/officeDocument/2006/relationships/customXml" Target="../ink/ink607.xml"/><Relationship Id="rId86" Type="http://schemas.openxmlformats.org/officeDocument/2006/relationships/image" Target="../media/image618.png"/><Relationship Id="rId130" Type="http://schemas.openxmlformats.org/officeDocument/2006/relationships/image" Target="../media/image640.png"/><Relationship Id="rId151" Type="http://schemas.openxmlformats.org/officeDocument/2006/relationships/customXml" Target="../ink/ink650.xml"/><Relationship Id="rId172" Type="http://schemas.openxmlformats.org/officeDocument/2006/relationships/image" Target="../media/image660.png"/><Relationship Id="rId193" Type="http://schemas.openxmlformats.org/officeDocument/2006/relationships/customXml" Target="../ink/ink671.xml"/><Relationship Id="rId207" Type="http://schemas.openxmlformats.org/officeDocument/2006/relationships/customXml" Target="../ink/ink678.xml"/><Relationship Id="rId228" Type="http://schemas.openxmlformats.org/officeDocument/2006/relationships/image" Target="../media/image687.png"/><Relationship Id="rId249" Type="http://schemas.openxmlformats.org/officeDocument/2006/relationships/customXml" Target="../ink/ink699.xml"/><Relationship Id="rId13" Type="http://schemas.openxmlformats.org/officeDocument/2006/relationships/customXml" Target="../ink/ink581.xml"/><Relationship Id="rId109" Type="http://schemas.openxmlformats.org/officeDocument/2006/relationships/customXml" Target="../ink/ink629.xml"/><Relationship Id="rId260" Type="http://schemas.openxmlformats.org/officeDocument/2006/relationships/image" Target="../media/image703.png"/><Relationship Id="rId34" Type="http://schemas.openxmlformats.org/officeDocument/2006/relationships/image" Target="../media/image592.png"/><Relationship Id="rId55" Type="http://schemas.openxmlformats.org/officeDocument/2006/relationships/customXml" Target="../ink/ink602.xml"/><Relationship Id="rId76" Type="http://schemas.openxmlformats.org/officeDocument/2006/relationships/image" Target="../media/image613.png"/><Relationship Id="rId97" Type="http://schemas.openxmlformats.org/officeDocument/2006/relationships/customXml" Target="../ink/ink623.xml"/><Relationship Id="rId120" Type="http://schemas.openxmlformats.org/officeDocument/2006/relationships/image" Target="../media/image635.png"/><Relationship Id="rId141" Type="http://schemas.openxmlformats.org/officeDocument/2006/relationships/customXml" Target="../ink/ink645.xml"/><Relationship Id="rId7" Type="http://schemas.openxmlformats.org/officeDocument/2006/relationships/customXml" Target="../ink/ink578.xml"/><Relationship Id="rId162" Type="http://schemas.openxmlformats.org/officeDocument/2006/relationships/image" Target="../media/image655.png"/><Relationship Id="rId183" Type="http://schemas.openxmlformats.org/officeDocument/2006/relationships/customXml" Target="../ink/ink666.xml"/><Relationship Id="rId218" Type="http://schemas.openxmlformats.org/officeDocument/2006/relationships/image" Target="../media/image682.png"/><Relationship Id="rId239" Type="http://schemas.openxmlformats.org/officeDocument/2006/relationships/customXml" Target="../ink/ink694.xml"/><Relationship Id="rId250" Type="http://schemas.openxmlformats.org/officeDocument/2006/relationships/image" Target="../media/image698.png"/><Relationship Id="rId271" Type="http://schemas.openxmlformats.org/officeDocument/2006/relationships/customXml" Target="../ink/ink710.xml"/><Relationship Id="rId24" Type="http://schemas.openxmlformats.org/officeDocument/2006/relationships/image" Target="../media/image587.png"/><Relationship Id="rId45" Type="http://schemas.openxmlformats.org/officeDocument/2006/relationships/customXml" Target="../ink/ink597.xml"/><Relationship Id="rId66" Type="http://schemas.openxmlformats.org/officeDocument/2006/relationships/image" Target="../media/image608.png"/><Relationship Id="rId87" Type="http://schemas.openxmlformats.org/officeDocument/2006/relationships/customXml" Target="../ink/ink618.xml"/><Relationship Id="rId110" Type="http://schemas.openxmlformats.org/officeDocument/2006/relationships/image" Target="../media/image630.png"/><Relationship Id="rId131" Type="http://schemas.openxmlformats.org/officeDocument/2006/relationships/customXml" Target="../ink/ink640.xml"/><Relationship Id="rId152" Type="http://schemas.openxmlformats.org/officeDocument/2006/relationships/image" Target="../media/image651.png"/><Relationship Id="rId173" Type="http://schemas.openxmlformats.org/officeDocument/2006/relationships/customXml" Target="../ink/ink661.xml"/><Relationship Id="rId194" Type="http://schemas.openxmlformats.org/officeDocument/2006/relationships/image" Target="../media/image671.png"/><Relationship Id="rId208" Type="http://schemas.openxmlformats.org/officeDocument/2006/relationships/image" Target="../media/image678.png"/><Relationship Id="rId229" Type="http://schemas.openxmlformats.org/officeDocument/2006/relationships/customXml" Target="../ink/ink689.xml"/><Relationship Id="rId240" Type="http://schemas.openxmlformats.org/officeDocument/2006/relationships/image" Target="../media/image693.png"/><Relationship Id="rId261" Type="http://schemas.openxmlformats.org/officeDocument/2006/relationships/customXml" Target="../ink/ink705.xml"/><Relationship Id="rId14" Type="http://schemas.openxmlformats.org/officeDocument/2006/relationships/image" Target="../media/image582.png"/><Relationship Id="rId35" Type="http://schemas.openxmlformats.org/officeDocument/2006/relationships/customXml" Target="../ink/ink592.xml"/><Relationship Id="rId56" Type="http://schemas.openxmlformats.org/officeDocument/2006/relationships/image" Target="../media/image603.png"/><Relationship Id="rId77" Type="http://schemas.openxmlformats.org/officeDocument/2006/relationships/customXml" Target="../ink/ink613.xml"/><Relationship Id="rId100" Type="http://schemas.openxmlformats.org/officeDocument/2006/relationships/image" Target="../media/image625.png"/><Relationship Id="rId8" Type="http://schemas.openxmlformats.org/officeDocument/2006/relationships/image" Target="../media/image579.png"/><Relationship Id="rId98" Type="http://schemas.openxmlformats.org/officeDocument/2006/relationships/image" Target="../media/image624.png"/><Relationship Id="rId121" Type="http://schemas.openxmlformats.org/officeDocument/2006/relationships/customXml" Target="../ink/ink635.xml"/><Relationship Id="rId142" Type="http://schemas.openxmlformats.org/officeDocument/2006/relationships/image" Target="../media/image646.png"/><Relationship Id="rId163" Type="http://schemas.openxmlformats.org/officeDocument/2006/relationships/customXml" Target="../ink/ink656.xml"/><Relationship Id="rId184" Type="http://schemas.openxmlformats.org/officeDocument/2006/relationships/image" Target="../media/image666.png"/><Relationship Id="rId219" Type="http://schemas.openxmlformats.org/officeDocument/2006/relationships/customXml" Target="../ink/ink684.xml"/><Relationship Id="rId230" Type="http://schemas.openxmlformats.org/officeDocument/2006/relationships/image" Target="../media/image688.png"/><Relationship Id="rId251" Type="http://schemas.openxmlformats.org/officeDocument/2006/relationships/customXml" Target="../ink/ink700.xml"/><Relationship Id="rId25" Type="http://schemas.openxmlformats.org/officeDocument/2006/relationships/customXml" Target="../ink/ink587.xml"/><Relationship Id="rId46" Type="http://schemas.openxmlformats.org/officeDocument/2006/relationships/image" Target="../media/image598.png"/><Relationship Id="rId67" Type="http://schemas.openxmlformats.org/officeDocument/2006/relationships/customXml" Target="../ink/ink608.xml"/><Relationship Id="rId272" Type="http://schemas.openxmlformats.org/officeDocument/2006/relationships/image" Target="../media/image709.png"/><Relationship Id="rId88" Type="http://schemas.openxmlformats.org/officeDocument/2006/relationships/image" Target="../media/image619.png"/><Relationship Id="rId111" Type="http://schemas.openxmlformats.org/officeDocument/2006/relationships/customXml" Target="../ink/ink630.xml"/><Relationship Id="rId132" Type="http://schemas.openxmlformats.org/officeDocument/2006/relationships/image" Target="../media/image641.png"/><Relationship Id="rId153" Type="http://schemas.openxmlformats.org/officeDocument/2006/relationships/customXml" Target="../ink/ink651.xml"/><Relationship Id="rId174" Type="http://schemas.openxmlformats.org/officeDocument/2006/relationships/image" Target="../media/image661.png"/><Relationship Id="rId195" Type="http://schemas.openxmlformats.org/officeDocument/2006/relationships/customXml" Target="../ink/ink672.xml"/><Relationship Id="rId209" Type="http://schemas.openxmlformats.org/officeDocument/2006/relationships/customXml" Target="../ink/ink679.xml"/><Relationship Id="rId220" Type="http://schemas.openxmlformats.org/officeDocument/2006/relationships/image" Target="../media/image683.png"/><Relationship Id="rId241" Type="http://schemas.openxmlformats.org/officeDocument/2006/relationships/customXml" Target="../ink/ink695.xml"/><Relationship Id="rId15" Type="http://schemas.openxmlformats.org/officeDocument/2006/relationships/customXml" Target="../ink/ink582.xml"/><Relationship Id="rId36" Type="http://schemas.openxmlformats.org/officeDocument/2006/relationships/image" Target="../media/image593.png"/><Relationship Id="rId57" Type="http://schemas.openxmlformats.org/officeDocument/2006/relationships/customXml" Target="../ink/ink603.xml"/><Relationship Id="rId262" Type="http://schemas.openxmlformats.org/officeDocument/2006/relationships/image" Target="../media/image704.png"/><Relationship Id="rId78" Type="http://schemas.openxmlformats.org/officeDocument/2006/relationships/image" Target="../media/image614.png"/><Relationship Id="rId99" Type="http://schemas.openxmlformats.org/officeDocument/2006/relationships/customXml" Target="../ink/ink624.xml"/><Relationship Id="rId101" Type="http://schemas.openxmlformats.org/officeDocument/2006/relationships/customXml" Target="../ink/ink625.xml"/><Relationship Id="rId122" Type="http://schemas.openxmlformats.org/officeDocument/2006/relationships/image" Target="../media/image636.png"/><Relationship Id="rId143" Type="http://schemas.openxmlformats.org/officeDocument/2006/relationships/customXml" Target="../ink/ink646.xml"/><Relationship Id="rId164" Type="http://schemas.openxmlformats.org/officeDocument/2006/relationships/image" Target="../media/image656.png"/><Relationship Id="rId185" Type="http://schemas.openxmlformats.org/officeDocument/2006/relationships/customXml" Target="../ink/ink667.xml"/><Relationship Id="rId9" Type="http://schemas.openxmlformats.org/officeDocument/2006/relationships/customXml" Target="../ink/ink579.xml"/><Relationship Id="rId210" Type="http://schemas.openxmlformats.org/officeDocument/2006/relationships/image" Target="../media/image679.png"/><Relationship Id="rId26" Type="http://schemas.openxmlformats.org/officeDocument/2006/relationships/image" Target="../media/image588.png"/><Relationship Id="rId231" Type="http://schemas.openxmlformats.org/officeDocument/2006/relationships/customXml" Target="../ink/ink690.xml"/><Relationship Id="rId252" Type="http://schemas.openxmlformats.org/officeDocument/2006/relationships/image" Target="../media/image699.png"/><Relationship Id="rId47" Type="http://schemas.openxmlformats.org/officeDocument/2006/relationships/customXml" Target="../ink/ink598.xml"/><Relationship Id="rId68" Type="http://schemas.openxmlformats.org/officeDocument/2006/relationships/image" Target="../media/image609.png"/><Relationship Id="rId89" Type="http://schemas.openxmlformats.org/officeDocument/2006/relationships/customXml" Target="../ink/ink619.xml"/><Relationship Id="rId112" Type="http://schemas.openxmlformats.org/officeDocument/2006/relationships/image" Target="../media/image631.png"/><Relationship Id="rId133" Type="http://schemas.openxmlformats.org/officeDocument/2006/relationships/customXml" Target="../ink/ink641.xml"/><Relationship Id="rId154" Type="http://schemas.openxmlformats.org/officeDocument/2006/relationships/image" Target="../media/image652.png"/><Relationship Id="rId175" Type="http://schemas.openxmlformats.org/officeDocument/2006/relationships/customXml" Target="../ink/ink662.xml"/><Relationship Id="rId196" Type="http://schemas.openxmlformats.org/officeDocument/2006/relationships/image" Target="../media/image672.png"/><Relationship Id="rId200" Type="http://schemas.openxmlformats.org/officeDocument/2006/relationships/image" Target="../media/image674.png"/><Relationship Id="rId16" Type="http://schemas.openxmlformats.org/officeDocument/2006/relationships/image" Target="../media/image583.png"/><Relationship Id="rId221" Type="http://schemas.openxmlformats.org/officeDocument/2006/relationships/customXml" Target="../ink/ink685.xml"/><Relationship Id="rId242" Type="http://schemas.openxmlformats.org/officeDocument/2006/relationships/image" Target="../media/image694.png"/><Relationship Id="rId263" Type="http://schemas.openxmlformats.org/officeDocument/2006/relationships/customXml" Target="../ink/ink706.xml"/><Relationship Id="rId37" Type="http://schemas.openxmlformats.org/officeDocument/2006/relationships/customXml" Target="../ink/ink593.xml"/><Relationship Id="rId58" Type="http://schemas.openxmlformats.org/officeDocument/2006/relationships/image" Target="../media/image604.png"/><Relationship Id="rId79" Type="http://schemas.openxmlformats.org/officeDocument/2006/relationships/customXml" Target="../ink/ink614.xml"/><Relationship Id="rId102" Type="http://schemas.openxmlformats.org/officeDocument/2006/relationships/image" Target="../media/image626.png"/><Relationship Id="rId123" Type="http://schemas.openxmlformats.org/officeDocument/2006/relationships/customXml" Target="../ink/ink636.xml"/><Relationship Id="rId144" Type="http://schemas.openxmlformats.org/officeDocument/2006/relationships/image" Target="../media/image647.png"/><Relationship Id="rId90" Type="http://schemas.openxmlformats.org/officeDocument/2006/relationships/image" Target="../media/image620.png"/><Relationship Id="rId165" Type="http://schemas.openxmlformats.org/officeDocument/2006/relationships/customXml" Target="../ink/ink657.xml"/><Relationship Id="rId186" Type="http://schemas.openxmlformats.org/officeDocument/2006/relationships/image" Target="../media/image667.png"/><Relationship Id="rId211" Type="http://schemas.openxmlformats.org/officeDocument/2006/relationships/customXml" Target="../ink/ink680.xml"/><Relationship Id="rId232" Type="http://schemas.openxmlformats.org/officeDocument/2006/relationships/image" Target="../media/image689.png"/><Relationship Id="rId253" Type="http://schemas.openxmlformats.org/officeDocument/2006/relationships/customXml" Target="../ink/ink701.xml"/><Relationship Id="rId27" Type="http://schemas.openxmlformats.org/officeDocument/2006/relationships/customXml" Target="../ink/ink588.xml"/><Relationship Id="rId48" Type="http://schemas.openxmlformats.org/officeDocument/2006/relationships/image" Target="../media/image599.png"/><Relationship Id="rId69" Type="http://schemas.openxmlformats.org/officeDocument/2006/relationships/customXml" Target="../ink/ink609.xml"/><Relationship Id="rId113" Type="http://schemas.openxmlformats.org/officeDocument/2006/relationships/customXml" Target="../ink/ink631.xml"/><Relationship Id="rId134" Type="http://schemas.openxmlformats.org/officeDocument/2006/relationships/image" Target="../media/image642.png"/><Relationship Id="rId80" Type="http://schemas.openxmlformats.org/officeDocument/2006/relationships/image" Target="../media/image615.png"/><Relationship Id="rId155" Type="http://schemas.openxmlformats.org/officeDocument/2006/relationships/customXml" Target="../ink/ink652.xml"/><Relationship Id="rId176" Type="http://schemas.openxmlformats.org/officeDocument/2006/relationships/image" Target="../media/image662.png"/><Relationship Id="rId197" Type="http://schemas.openxmlformats.org/officeDocument/2006/relationships/customXml" Target="../ink/ink673.xml"/><Relationship Id="rId201" Type="http://schemas.openxmlformats.org/officeDocument/2006/relationships/customXml" Target="../ink/ink675.xml"/><Relationship Id="rId222" Type="http://schemas.openxmlformats.org/officeDocument/2006/relationships/image" Target="../media/image684.png"/><Relationship Id="rId243" Type="http://schemas.openxmlformats.org/officeDocument/2006/relationships/customXml" Target="../ink/ink696.xml"/><Relationship Id="rId264" Type="http://schemas.openxmlformats.org/officeDocument/2006/relationships/image" Target="../media/image705.png"/><Relationship Id="rId17" Type="http://schemas.openxmlformats.org/officeDocument/2006/relationships/customXml" Target="../ink/ink583.xml"/><Relationship Id="rId38" Type="http://schemas.openxmlformats.org/officeDocument/2006/relationships/image" Target="../media/image594.png"/><Relationship Id="rId59" Type="http://schemas.openxmlformats.org/officeDocument/2006/relationships/customXml" Target="../ink/ink604.xml"/><Relationship Id="rId103" Type="http://schemas.openxmlformats.org/officeDocument/2006/relationships/customXml" Target="../ink/ink626.xml"/><Relationship Id="rId124" Type="http://schemas.openxmlformats.org/officeDocument/2006/relationships/image" Target="../media/image637.png"/><Relationship Id="rId70" Type="http://schemas.openxmlformats.org/officeDocument/2006/relationships/image" Target="../media/image610.png"/><Relationship Id="rId91" Type="http://schemas.openxmlformats.org/officeDocument/2006/relationships/customXml" Target="../ink/ink620.xml"/><Relationship Id="rId145" Type="http://schemas.openxmlformats.org/officeDocument/2006/relationships/customXml" Target="../ink/ink647.xml"/><Relationship Id="rId166" Type="http://schemas.openxmlformats.org/officeDocument/2006/relationships/image" Target="../media/image657.png"/><Relationship Id="rId187" Type="http://schemas.openxmlformats.org/officeDocument/2006/relationships/customXml" Target="../ink/ink66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80.png"/><Relationship Id="rId233" Type="http://schemas.openxmlformats.org/officeDocument/2006/relationships/customXml" Target="../ink/ink691.xml"/><Relationship Id="rId254" Type="http://schemas.openxmlformats.org/officeDocument/2006/relationships/image" Target="../media/image700.png"/><Relationship Id="rId28" Type="http://schemas.openxmlformats.org/officeDocument/2006/relationships/image" Target="../media/image589.png"/><Relationship Id="rId49" Type="http://schemas.openxmlformats.org/officeDocument/2006/relationships/customXml" Target="../ink/ink599.xml"/><Relationship Id="rId114" Type="http://schemas.openxmlformats.org/officeDocument/2006/relationships/image" Target="../media/image632.png"/><Relationship Id="rId60" Type="http://schemas.openxmlformats.org/officeDocument/2006/relationships/image" Target="../media/image605.png"/><Relationship Id="rId81" Type="http://schemas.openxmlformats.org/officeDocument/2006/relationships/customXml" Target="../ink/ink615.xml"/><Relationship Id="rId135" Type="http://schemas.openxmlformats.org/officeDocument/2006/relationships/customXml" Target="../ink/ink642.xml"/><Relationship Id="rId156" Type="http://schemas.openxmlformats.org/officeDocument/2006/relationships/image" Target="../media/image513.png"/><Relationship Id="rId177" Type="http://schemas.openxmlformats.org/officeDocument/2006/relationships/customXml" Target="../ink/ink663.xml"/><Relationship Id="rId198" Type="http://schemas.openxmlformats.org/officeDocument/2006/relationships/image" Target="../media/image673.png"/><Relationship Id="rId202" Type="http://schemas.openxmlformats.org/officeDocument/2006/relationships/image" Target="../media/image675.png"/><Relationship Id="rId223" Type="http://schemas.openxmlformats.org/officeDocument/2006/relationships/customXml" Target="../ink/ink686.xml"/><Relationship Id="rId244" Type="http://schemas.openxmlformats.org/officeDocument/2006/relationships/image" Target="../media/image695.png"/><Relationship Id="rId18" Type="http://schemas.openxmlformats.org/officeDocument/2006/relationships/image" Target="../media/image584.png"/><Relationship Id="rId39" Type="http://schemas.openxmlformats.org/officeDocument/2006/relationships/customXml" Target="../ink/ink594.xml"/><Relationship Id="rId265" Type="http://schemas.openxmlformats.org/officeDocument/2006/relationships/customXml" Target="../ink/ink707.xml"/><Relationship Id="rId50" Type="http://schemas.openxmlformats.org/officeDocument/2006/relationships/image" Target="../media/image600.png"/><Relationship Id="rId104" Type="http://schemas.openxmlformats.org/officeDocument/2006/relationships/image" Target="../media/image627.png"/><Relationship Id="rId125" Type="http://schemas.openxmlformats.org/officeDocument/2006/relationships/customXml" Target="../ink/ink637.xml"/><Relationship Id="rId146" Type="http://schemas.openxmlformats.org/officeDocument/2006/relationships/image" Target="../media/image648.png"/><Relationship Id="rId167" Type="http://schemas.openxmlformats.org/officeDocument/2006/relationships/customXml" Target="../ink/ink658.xml"/><Relationship Id="rId188" Type="http://schemas.openxmlformats.org/officeDocument/2006/relationships/image" Target="../media/image668.png"/><Relationship Id="rId71" Type="http://schemas.openxmlformats.org/officeDocument/2006/relationships/customXml" Target="../ink/ink610.xml"/><Relationship Id="rId92" Type="http://schemas.openxmlformats.org/officeDocument/2006/relationships/image" Target="../media/image621.png"/><Relationship Id="rId213" Type="http://schemas.openxmlformats.org/officeDocument/2006/relationships/customXml" Target="../ink/ink681.xml"/><Relationship Id="rId234" Type="http://schemas.openxmlformats.org/officeDocument/2006/relationships/image" Target="../media/image690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589.xml"/><Relationship Id="rId255" Type="http://schemas.openxmlformats.org/officeDocument/2006/relationships/customXml" Target="../ink/ink702.xml"/><Relationship Id="rId40" Type="http://schemas.openxmlformats.org/officeDocument/2006/relationships/image" Target="../media/image595.png"/><Relationship Id="rId115" Type="http://schemas.openxmlformats.org/officeDocument/2006/relationships/customXml" Target="../ink/ink632.xml"/><Relationship Id="rId136" Type="http://schemas.openxmlformats.org/officeDocument/2006/relationships/image" Target="../media/image643.png"/><Relationship Id="rId157" Type="http://schemas.openxmlformats.org/officeDocument/2006/relationships/customXml" Target="../ink/ink653.xml"/><Relationship Id="rId178" Type="http://schemas.openxmlformats.org/officeDocument/2006/relationships/image" Target="../media/image663.png"/><Relationship Id="rId61" Type="http://schemas.openxmlformats.org/officeDocument/2006/relationships/customXml" Target="../ink/ink605.xml"/><Relationship Id="rId82" Type="http://schemas.openxmlformats.org/officeDocument/2006/relationships/image" Target="../media/image616.png"/><Relationship Id="rId199" Type="http://schemas.openxmlformats.org/officeDocument/2006/relationships/customXml" Target="../ink/ink674.xml"/><Relationship Id="rId203" Type="http://schemas.openxmlformats.org/officeDocument/2006/relationships/customXml" Target="../ink/ink676.xml"/><Relationship Id="rId19" Type="http://schemas.openxmlformats.org/officeDocument/2006/relationships/customXml" Target="../ink/ink584.xml"/><Relationship Id="rId224" Type="http://schemas.openxmlformats.org/officeDocument/2006/relationships/image" Target="../media/image685.png"/><Relationship Id="rId245" Type="http://schemas.openxmlformats.org/officeDocument/2006/relationships/customXml" Target="../ink/ink697.xml"/><Relationship Id="rId266" Type="http://schemas.openxmlformats.org/officeDocument/2006/relationships/image" Target="../media/image706.png"/><Relationship Id="rId30" Type="http://schemas.openxmlformats.org/officeDocument/2006/relationships/image" Target="../media/image590.png"/><Relationship Id="rId105" Type="http://schemas.openxmlformats.org/officeDocument/2006/relationships/customXml" Target="../ink/ink627.xml"/><Relationship Id="rId126" Type="http://schemas.openxmlformats.org/officeDocument/2006/relationships/image" Target="../media/image638.png"/><Relationship Id="rId147" Type="http://schemas.openxmlformats.org/officeDocument/2006/relationships/customXml" Target="../ink/ink648.xml"/><Relationship Id="rId168" Type="http://schemas.openxmlformats.org/officeDocument/2006/relationships/image" Target="../media/image658.png"/><Relationship Id="rId51" Type="http://schemas.openxmlformats.org/officeDocument/2006/relationships/customXml" Target="../ink/ink600.xml"/><Relationship Id="rId72" Type="http://schemas.openxmlformats.org/officeDocument/2006/relationships/image" Target="../media/image611.png"/><Relationship Id="rId93" Type="http://schemas.openxmlformats.org/officeDocument/2006/relationships/customXml" Target="../ink/ink621.xml"/><Relationship Id="rId189" Type="http://schemas.openxmlformats.org/officeDocument/2006/relationships/customXml" Target="../ink/ink669.xml"/><Relationship Id="rId3" Type="http://schemas.openxmlformats.org/officeDocument/2006/relationships/customXml" Target="../ink/ink576.xml"/><Relationship Id="rId214" Type="http://schemas.openxmlformats.org/officeDocument/2006/relationships/image" Target="../media/image681.png"/><Relationship Id="rId235" Type="http://schemas.openxmlformats.org/officeDocument/2006/relationships/customXml" Target="../ink/ink692.xml"/><Relationship Id="rId256" Type="http://schemas.openxmlformats.org/officeDocument/2006/relationships/image" Target="../media/image701.png"/><Relationship Id="rId116" Type="http://schemas.openxmlformats.org/officeDocument/2006/relationships/image" Target="../media/image633.png"/><Relationship Id="rId137" Type="http://schemas.openxmlformats.org/officeDocument/2006/relationships/customXml" Target="../ink/ink643.xml"/><Relationship Id="rId158" Type="http://schemas.openxmlformats.org/officeDocument/2006/relationships/image" Target="../media/image653.png"/><Relationship Id="rId20" Type="http://schemas.openxmlformats.org/officeDocument/2006/relationships/image" Target="../media/image585.png"/><Relationship Id="rId41" Type="http://schemas.openxmlformats.org/officeDocument/2006/relationships/customXml" Target="../ink/ink595.xml"/><Relationship Id="rId62" Type="http://schemas.openxmlformats.org/officeDocument/2006/relationships/image" Target="../media/image606.png"/><Relationship Id="rId83" Type="http://schemas.openxmlformats.org/officeDocument/2006/relationships/customXml" Target="../ink/ink616.xml"/><Relationship Id="rId179" Type="http://schemas.openxmlformats.org/officeDocument/2006/relationships/customXml" Target="../ink/ink664.xml"/><Relationship Id="rId190" Type="http://schemas.openxmlformats.org/officeDocument/2006/relationships/image" Target="../media/image669.png"/><Relationship Id="rId204" Type="http://schemas.openxmlformats.org/officeDocument/2006/relationships/image" Target="../media/image676.png"/><Relationship Id="rId225" Type="http://schemas.openxmlformats.org/officeDocument/2006/relationships/customXml" Target="../ink/ink687.xml"/><Relationship Id="rId246" Type="http://schemas.openxmlformats.org/officeDocument/2006/relationships/image" Target="../media/image696.png"/><Relationship Id="rId267" Type="http://schemas.openxmlformats.org/officeDocument/2006/relationships/customXml" Target="../ink/ink708.xml"/><Relationship Id="rId106" Type="http://schemas.openxmlformats.org/officeDocument/2006/relationships/image" Target="../media/image628.png"/><Relationship Id="rId127" Type="http://schemas.openxmlformats.org/officeDocument/2006/relationships/customXml" Target="../ink/ink638.xml"/><Relationship Id="rId10" Type="http://schemas.openxmlformats.org/officeDocument/2006/relationships/image" Target="../media/image580.png"/><Relationship Id="rId31" Type="http://schemas.openxmlformats.org/officeDocument/2006/relationships/customXml" Target="../ink/ink590.xml"/><Relationship Id="rId52" Type="http://schemas.openxmlformats.org/officeDocument/2006/relationships/image" Target="../media/image601.png"/><Relationship Id="rId73" Type="http://schemas.openxmlformats.org/officeDocument/2006/relationships/customXml" Target="../ink/ink611.xml"/><Relationship Id="rId94" Type="http://schemas.openxmlformats.org/officeDocument/2006/relationships/image" Target="../media/image622.png"/><Relationship Id="rId148" Type="http://schemas.openxmlformats.org/officeDocument/2006/relationships/image" Target="../media/image649.png"/><Relationship Id="rId169" Type="http://schemas.openxmlformats.org/officeDocument/2006/relationships/customXml" Target="../ink/ink659.xml"/><Relationship Id="rId4" Type="http://schemas.openxmlformats.org/officeDocument/2006/relationships/image" Target="../media/image577.png"/><Relationship Id="rId180" Type="http://schemas.openxmlformats.org/officeDocument/2006/relationships/image" Target="../media/image664.png"/><Relationship Id="rId215" Type="http://schemas.openxmlformats.org/officeDocument/2006/relationships/customXml" Target="../ink/ink682.xml"/><Relationship Id="rId236" Type="http://schemas.openxmlformats.org/officeDocument/2006/relationships/image" Target="../media/image691.png"/><Relationship Id="rId257" Type="http://schemas.openxmlformats.org/officeDocument/2006/relationships/customXml" Target="../ink/ink703.xml"/><Relationship Id="rId42" Type="http://schemas.openxmlformats.org/officeDocument/2006/relationships/image" Target="../media/image596.png"/><Relationship Id="rId84" Type="http://schemas.openxmlformats.org/officeDocument/2006/relationships/image" Target="../media/image617.png"/><Relationship Id="rId138" Type="http://schemas.openxmlformats.org/officeDocument/2006/relationships/image" Target="../media/image644.png"/><Relationship Id="rId191" Type="http://schemas.openxmlformats.org/officeDocument/2006/relationships/customXml" Target="../ink/ink670.xml"/><Relationship Id="rId205" Type="http://schemas.openxmlformats.org/officeDocument/2006/relationships/customXml" Target="../ink/ink677.xml"/><Relationship Id="rId247" Type="http://schemas.openxmlformats.org/officeDocument/2006/relationships/customXml" Target="../ink/ink698.xml"/><Relationship Id="rId107" Type="http://schemas.openxmlformats.org/officeDocument/2006/relationships/customXml" Target="../ink/ink6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customXml" Target="../ink/ink1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6.xml"/><Relationship Id="rId5" Type="http://schemas.openxmlformats.org/officeDocument/2006/relationships/image" Target="../media/image136.png"/><Relationship Id="rId4" Type="http://schemas.openxmlformats.org/officeDocument/2006/relationships/customXml" Target="../ink/ink1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7.png"/><Relationship Id="rId21" Type="http://schemas.openxmlformats.org/officeDocument/2006/relationships/customXml" Target="../ink/ink144.xml"/><Relationship Id="rId42" Type="http://schemas.openxmlformats.org/officeDocument/2006/relationships/image" Target="../media/image155.png"/><Relationship Id="rId47" Type="http://schemas.openxmlformats.org/officeDocument/2006/relationships/customXml" Target="../ink/ink157.xml"/><Relationship Id="rId63" Type="http://schemas.openxmlformats.org/officeDocument/2006/relationships/customXml" Target="../ink/ink165.xml"/><Relationship Id="rId68" Type="http://schemas.openxmlformats.org/officeDocument/2006/relationships/image" Target="../media/image168.png"/><Relationship Id="rId2" Type="http://schemas.openxmlformats.org/officeDocument/2006/relationships/image" Target="NULL"/><Relationship Id="rId16" Type="http://schemas.openxmlformats.org/officeDocument/2006/relationships/image" Target="../media/image142.png"/><Relationship Id="rId29" Type="http://schemas.openxmlformats.org/officeDocument/2006/relationships/customXml" Target="../ink/ink148.xml"/><Relationship Id="rId11" Type="http://schemas.openxmlformats.org/officeDocument/2006/relationships/customXml" Target="../ink/ink139.xml"/><Relationship Id="rId24" Type="http://schemas.openxmlformats.org/officeDocument/2006/relationships/image" Target="../media/image146.png"/><Relationship Id="rId32" Type="http://schemas.openxmlformats.org/officeDocument/2006/relationships/image" Target="../media/image150.png"/><Relationship Id="rId37" Type="http://schemas.openxmlformats.org/officeDocument/2006/relationships/customXml" Target="../ink/ink152.xml"/><Relationship Id="rId40" Type="http://schemas.openxmlformats.org/officeDocument/2006/relationships/image" Target="../media/image154.png"/><Relationship Id="rId45" Type="http://schemas.openxmlformats.org/officeDocument/2006/relationships/customXml" Target="../ink/ink156.xml"/><Relationship Id="rId53" Type="http://schemas.openxmlformats.org/officeDocument/2006/relationships/customXml" Target="../ink/ink160.xml"/><Relationship Id="rId58" Type="http://schemas.openxmlformats.org/officeDocument/2006/relationships/image" Target="../media/image163.png"/><Relationship Id="rId66" Type="http://schemas.openxmlformats.org/officeDocument/2006/relationships/image" Target="../media/image167.png"/><Relationship Id="rId74" Type="http://schemas.openxmlformats.org/officeDocument/2006/relationships/image" Target="../media/image171.png"/><Relationship Id="rId5" Type="http://schemas.openxmlformats.org/officeDocument/2006/relationships/image" Target="../media/image4110.png"/><Relationship Id="rId61" Type="http://schemas.openxmlformats.org/officeDocument/2006/relationships/customXml" Target="../ink/ink164.xml"/><Relationship Id="rId19" Type="http://schemas.openxmlformats.org/officeDocument/2006/relationships/customXml" Target="../ink/ink143.xml"/><Relationship Id="rId14" Type="http://schemas.openxmlformats.org/officeDocument/2006/relationships/image" Target="../media/image141.png"/><Relationship Id="rId22" Type="http://schemas.openxmlformats.org/officeDocument/2006/relationships/image" Target="../media/image145.png"/><Relationship Id="rId27" Type="http://schemas.openxmlformats.org/officeDocument/2006/relationships/customXml" Target="../ink/ink147.xml"/><Relationship Id="rId30" Type="http://schemas.openxmlformats.org/officeDocument/2006/relationships/image" Target="../media/image149.png"/><Relationship Id="rId35" Type="http://schemas.openxmlformats.org/officeDocument/2006/relationships/customXml" Target="../ink/ink151.xml"/><Relationship Id="rId43" Type="http://schemas.openxmlformats.org/officeDocument/2006/relationships/customXml" Target="../ink/ink155.xml"/><Relationship Id="rId48" Type="http://schemas.openxmlformats.org/officeDocument/2006/relationships/image" Target="../media/image158.png"/><Relationship Id="rId56" Type="http://schemas.openxmlformats.org/officeDocument/2006/relationships/image" Target="../media/image162.png"/><Relationship Id="rId64" Type="http://schemas.openxmlformats.org/officeDocument/2006/relationships/image" Target="../media/image166.png"/><Relationship Id="rId69" Type="http://schemas.openxmlformats.org/officeDocument/2006/relationships/customXml" Target="../ink/ink168.xml"/><Relationship Id="rId8" Type="http://schemas.openxmlformats.org/officeDocument/2006/relationships/image" Target="../media/image138.png"/><Relationship Id="rId51" Type="http://schemas.openxmlformats.org/officeDocument/2006/relationships/customXml" Target="../ink/ink159.xml"/><Relationship Id="rId72" Type="http://schemas.openxmlformats.org/officeDocument/2006/relationships/image" Target="../media/image170.png"/><Relationship Id="rId3" Type="http://schemas.openxmlformats.org/officeDocument/2006/relationships/image" Target="NULL"/><Relationship Id="rId12" Type="http://schemas.openxmlformats.org/officeDocument/2006/relationships/image" Target="../media/image140.png"/><Relationship Id="rId17" Type="http://schemas.openxmlformats.org/officeDocument/2006/relationships/customXml" Target="../ink/ink142.xml"/><Relationship Id="rId25" Type="http://schemas.openxmlformats.org/officeDocument/2006/relationships/customXml" Target="../ink/ink146.xml"/><Relationship Id="rId33" Type="http://schemas.openxmlformats.org/officeDocument/2006/relationships/customXml" Target="../ink/ink150.xml"/><Relationship Id="rId38" Type="http://schemas.openxmlformats.org/officeDocument/2006/relationships/image" Target="../media/image153.png"/><Relationship Id="rId46" Type="http://schemas.openxmlformats.org/officeDocument/2006/relationships/image" Target="../media/image157.png"/><Relationship Id="rId59" Type="http://schemas.openxmlformats.org/officeDocument/2006/relationships/customXml" Target="../ink/ink163.xml"/><Relationship Id="rId67" Type="http://schemas.openxmlformats.org/officeDocument/2006/relationships/customXml" Target="../ink/ink167.xml"/><Relationship Id="rId20" Type="http://schemas.openxmlformats.org/officeDocument/2006/relationships/image" Target="../media/image144.png"/><Relationship Id="rId41" Type="http://schemas.openxmlformats.org/officeDocument/2006/relationships/customXml" Target="../ink/ink154.xml"/><Relationship Id="rId54" Type="http://schemas.openxmlformats.org/officeDocument/2006/relationships/image" Target="../media/image161.png"/><Relationship Id="rId62" Type="http://schemas.openxmlformats.org/officeDocument/2006/relationships/image" Target="../media/image165.png"/><Relationship Id="rId70" Type="http://schemas.openxmlformats.org/officeDocument/2006/relationships/image" Target="../media/image169.png"/><Relationship Id="rId75" Type="http://schemas.openxmlformats.org/officeDocument/2006/relationships/customXml" Target="../ink/ink1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10.png"/><Relationship Id="rId15" Type="http://schemas.openxmlformats.org/officeDocument/2006/relationships/customXml" Target="../ink/ink141.xml"/><Relationship Id="rId23" Type="http://schemas.openxmlformats.org/officeDocument/2006/relationships/customXml" Target="../ink/ink145.xml"/><Relationship Id="rId28" Type="http://schemas.openxmlformats.org/officeDocument/2006/relationships/image" Target="../media/image148.png"/><Relationship Id="rId36" Type="http://schemas.openxmlformats.org/officeDocument/2006/relationships/image" Target="../media/image152.png"/><Relationship Id="rId49" Type="http://schemas.openxmlformats.org/officeDocument/2006/relationships/customXml" Target="../ink/ink158.xml"/><Relationship Id="rId57" Type="http://schemas.openxmlformats.org/officeDocument/2006/relationships/customXml" Target="../ink/ink162.xml"/><Relationship Id="rId10" Type="http://schemas.openxmlformats.org/officeDocument/2006/relationships/image" Target="../media/image139.png"/><Relationship Id="rId31" Type="http://schemas.openxmlformats.org/officeDocument/2006/relationships/customXml" Target="../ink/ink149.xml"/><Relationship Id="rId44" Type="http://schemas.openxmlformats.org/officeDocument/2006/relationships/image" Target="../media/image156.png"/><Relationship Id="rId52" Type="http://schemas.openxmlformats.org/officeDocument/2006/relationships/image" Target="../media/image160.png"/><Relationship Id="rId60" Type="http://schemas.openxmlformats.org/officeDocument/2006/relationships/image" Target="../media/image164.png"/><Relationship Id="rId65" Type="http://schemas.openxmlformats.org/officeDocument/2006/relationships/customXml" Target="../ink/ink166.xml"/><Relationship Id="rId73" Type="http://schemas.openxmlformats.org/officeDocument/2006/relationships/customXml" Target="../ink/ink170.xml"/><Relationship Id="rId4" Type="http://schemas.openxmlformats.org/officeDocument/2006/relationships/image" Target="../media/image3910.png"/><Relationship Id="rId9" Type="http://schemas.openxmlformats.org/officeDocument/2006/relationships/customXml" Target="../ink/ink138.xml"/><Relationship Id="rId13" Type="http://schemas.openxmlformats.org/officeDocument/2006/relationships/customXml" Target="../ink/ink140.xml"/><Relationship Id="rId18" Type="http://schemas.openxmlformats.org/officeDocument/2006/relationships/image" Target="../media/image143.png"/><Relationship Id="rId39" Type="http://schemas.openxmlformats.org/officeDocument/2006/relationships/customXml" Target="../ink/ink153.xml"/><Relationship Id="rId34" Type="http://schemas.openxmlformats.org/officeDocument/2006/relationships/image" Target="../media/image151.png"/><Relationship Id="rId50" Type="http://schemas.openxmlformats.org/officeDocument/2006/relationships/image" Target="../media/image159.png"/><Relationship Id="rId55" Type="http://schemas.openxmlformats.org/officeDocument/2006/relationships/customXml" Target="../ink/ink161.xml"/><Relationship Id="rId76" Type="http://schemas.openxmlformats.org/officeDocument/2006/relationships/image" Target="../media/image172.png"/><Relationship Id="rId7" Type="http://schemas.openxmlformats.org/officeDocument/2006/relationships/customXml" Target="../ink/ink137.xml"/><Relationship Id="rId71" Type="http://schemas.openxmlformats.org/officeDocument/2006/relationships/customXml" Target="../ink/ink16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2.xml"/><Relationship Id="rId21" Type="http://schemas.openxmlformats.org/officeDocument/2006/relationships/image" Target="../media/image180.png"/><Relationship Id="rId42" Type="http://schemas.openxmlformats.org/officeDocument/2006/relationships/customXml" Target="../ink/ink190.xml"/><Relationship Id="rId47" Type="http://schemas.openxmlformats.org/officeDocument/2006/relationships/image" Target="../media/image193.png"/><Relationship Id="rId63" Type="http://schemas.openxmlformats.org/officeDocument/2006/relationships/image" Target="../media/image201.png"/><Relationship Id="rId68" Type="http://schemas.openxmlformats.org/officeDocument/2006/relationships/customXml" Target="../ink/ink203.xml"/><Relationship Id="rId2" Type="http://schemas.openxmlformats.org/officeDocument/2006/relationships/image" Target="NULL"/><Relationship Id="rId16" Type="http://schemas.openxmlformats.org/officeDocument/2006/relationships/customXml" Target="../ink/ink177.xml"/><Relationship Id="rId29" Type="http://schemas.openxmlformats.org/officeDocument/2006/relationships/image" Target="../media/image184.png"/><Relationship Id="rId11" Type="http://schemas.openxmlformats.org/officeDocument/2006/relationships/image" Target="../media/image175.png"/><Relationship Id="rId24" Type="http://schemas.openxmlformats.org/officeDocument/2006/relationships/customXml" Target="../ink/ink181.xml"/><Relationship Id="rId32" Type="http://schemas.openxmlformats.org/officeDocument/2006/relationships/customXml" Target="../ink/ink185.xml"/><Relationship Id="rId37" Type="http://schemas.openxmlformats.org/officeDocument/2006/relationships/image" Target="../media/image188.png"/><Relationship Id="rId40" Type="http://schemas.openxmlformats.org/officeDocument/2006/relationships/customXml" Target="../ink/ink189.xml"/><Relationship Id="rId45" Type="http://schemas.openxmlformats.org/officeDocument/2006/relationships/image" Target="../media/image192.png"/><Relationship Id="rId53" Type="http://schemas.openxmlformats.org/officeDocument/2006/relationships/image" Target="../media/image196.png"/><Relationship Id="rId58" Type="http://schemas.openxmlformats.org/officeDocument/2006/relationships/customXml" Target="../ink/ink198.xml"/><Relationship Id="rId66" Type="http://schemas.openxmlformats.org/officeDocument/2006/relationships/customXml" Target="../ink/ink202.xml"/><Relationship Id="rId74" Type="http://schemas.openxmlformats.org/officeDocument/2006/relationships/customXml" Target="../ink/ink206.xml"/><Relationship Id="rId5" Type="http://schemas.openxmlformats.org/officeDocument/2006/relationships/image" Target="../media/image4210.png"/><Relationship Id="rId61" Type="http://schemas.openxmlformats.org/officeDocument/2006/relationships/image" Target="../media/image200.png"/><Relationship Id="rId19" Type="http://schemas.openxmlformats.org/officeDocument/2006/relationships/image" Target="../media/image179.png"/><Relationship Id="rId14" Type="http://schemas.openxmlformats.org/officeDocument/2006/relationships/customXml" Target="../ink/ink176.xml"/><Relationship Id="rId22" Type="http://schemas.openxmlformats.org/officeDocument/2006/relationships/customXml" Target="../ink/ink180.xml"/><Relationship Id="rId27" Type="http://schemas.openxmlformats.org/officeDocument/2006/relationships/image" Target="../media/image183.png"/><Relationship Id="rId30" Type="http://schemas.openxmlformats.org/officeDocument/2006/relationships/customXml" Target="../ink/ink184.xml"/><Relationship Id="rId35" Type="http://schemas.openxmlformats.org/officeDocument/2006/relationships/image" Target="../media/image187.png"/><Relationship Id="rId43" Type="http://schemas.openxmlformats.org/officeDocument/2006/relationships/image" Target="../media/image191.png"/><Relationship Id="rId48" Type="http://schemas.openxmlformats.org/officeDocument/2006/relationships/customXml" Target="../ink/ink193.xml"/><Relationship Id="rId56" Type="http://schemas.openxmlformats.org/officeDocument/2006/relationships/customXml" Target="../ink/ink197.xml"/><Relationship Id="rId64" Type="http://schemas.openxmlformats.org/officeDocument/2006/relationships/customXml" Target="../ink/ink201.xml"/><Relationship Id="rId69" Type="http://schemas.openxmlformats.org/officeDocument/2006/relationships/image" Target="../media/image204.png"/><Relationship Id="rId8" Type="http://schemas.openxmlformats.org/officeDocument/2006/relationships/customXml" Target="../ink/ink173.xml"/><Relationship Id="rId51" Type="http://schemas.openxmlformats.org/officeDocument/2006/relationships/image" Target="../media/image195.png"/><Relationship Id="rId72" Type="http://schemas.openxmlformats.org/officeDocument/2006/relationships/customXml" Target="../ink/ink205.xml"/><Relationship Id="rId3" Type="http://schemas.openxmlformats.org/officeDocument/2006/relationships/image" Target="NULL"/><Relationship Id="rId12" Type="http://schemas.openxmlformats.org/officeDocument/2006/relationships/customXml" Target="../ink/ink175.xml"/><Relationship Id="rId17" Type="http://schemas.openxmlformats.org/officeDocument/2006/relationships/image" Target="../media/image178.png"/><Relationship Id="rId25" Type="http://schemas.openxmlformats.org/officeDocument/2006/relationships/image" Target="../media/image182.png"/><Relationship Id="rId33" Type="http://schemas.openxmlformats.org/officeDocument/2006/relationships/image" Target="../media/image186.png"/><Relationship Id="rId38" Type="http://schemas.openxmlformats.org/officeDocument/2006/relationships/customXml" Target="../ink/ink188.xml"/><Relationship Id="rId46" Type="http://schemas.openxmlformats.org/officeDocument/2006/relationships/customXml" Target="../ink/ink192.xml"/><Relationship Id="rId59" Type="http://schemas.openxmlformats.org/officeDocument/2006/relationships/image" Target="../media/image199.png"/><Relationship Id="rId67" Type="http://schemas.openxmlformats.org/officeDocument/2006/relationships/image" Target="../media/image203.png"/><Relationship Id="rId20" Type="http://schemas.openxmlformats.org/officeDocument/2006/relationships/customXml" Target="../ink/ink179.xml"/><Relationship Id="rId41" Type="http://schemas.openxmlformats.org/officeDocument/2006/relationships/image" Target="../media/image190.png"/><Relationship Id="rId54" Type="http://schemas.openxmlformats.org/officeDocument/2006/relationships/customXml" Target="../ink/ink196.xml"/><Relationship Id="rId62" Type="http://schemas.openxmlformats.org/officeDocument/2006/relationships/customXml" Target="../ink/ink200.xml"/><Relationship Id="rId70" Type="http://schemas.openxmlformats.org/officeDocument/2006/relationships/customXml" Target="../ink/ink204.xml"/><Relationship Id="rId75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2.xml"/><Relationship Id="rId15" Type="http://schemas.openxmlformats.org/officeDocument/2006/relationships/image" Target="../media/image177.png"/><Relationship Id="rId23" Type="http://schemas.openxmlformats.org/officeDocument/2006/relationships/image" Target="../media/image181.png"/><Relationship Id="rId28" Type="http://schemas.openxmlformats.org/officeDocument/2006/relationships/customXml" Target="../ink/ink183.xml"/><Relationship Id="rId36" Type="http://schemas.openxmlformats.org/officeDocument/2006/relationships/customXml" Target="../ink/ink187.xml"/><Relationship Id="rId49" Type="http://schemas.openxmlformats.org/officeDocument/2006/relationships/image" Target="../media/image194.png"/><Relationship Id="rId57" Type="http://schemas.openxmlformats.org/officeDocument/2006/relationships/image" Target="../media/image198.png"/><Relationship Id="rId10" Type="http://schemas.openxmlformats.org/officeDocument/2006/relationships/customXml" Target="../ink/ink174.xml"/><Relationship Id="rId31" Type="http://schemas.openxmlformats.org/officeDocument/2006/relationships/image" Target="../media/image185.png"/><Relationship Id="rId44" Type="http://schemas.openxmlformats.org/officeDocument/2006/relationships/customXml" Target="../ink/ink191.xml"/><Relationship Id="rId52" Type="http://schemas.openxmlformats.org/officeDocument/2006/relationships/customXml" Target="../ink/ink195.xml"/><Relationship Id="rId60" Type="http://schemas.openxmlformats.org/officeDocument/2006/relationships/customXml" Target="../ink/ink199.xml"/><Relationship Id="rId65" Type="http://schemas.openxmlformats.org/officeDocument/2006/relationships/image" Target="../media/image202.png"/><Relationship Id="rId73" Type="http://schemas.openxmlformats.org/officeDocument/2006/relationships/image" Target="../media/image206.png"/><Relationship Id="rId4" Type="http://schemas.openxmlformats.org/officeDocument/2006/relationships/image" Target="../media/image4110.png"/><Relationship Id="rId9" Type="http://schemas.openxmlformats.org/officeDocument/2006/relationships/image" Target="../media/image174.png"/><Relationship Id="rId13" Type="http://schemas.openxmlformats.org/officeDocument/2006/relationships/image" Target="../media/image176.png"/><Relationship Id="rId18" Type="http://schemas.openxmlformats.org/officeDocument/2006/relationships/customXml" Target="../ink/ink178.xml"/><Relationship Id="rId39" Type="http://schemas.openxmlformats.org/officeDocument/2006/relationships/image" Target="../media/image189.png"/><Relationship Id="rId34" Type="http://schemas.openxmlformats.org/officeDocument/2006/relationships/customXml" Target="../ink/ink186.xml"/><Relationship Id="rId50" Type="http://schemas.openxmlformats.org/officeDocument/2006/relationships/customXml" Target="../ink/ink194.xml"/><Relationship Id="rId55" Type="http://schemas.openxmlformats.org/officeDocument/2006/relationships/image" Target="../media/image197.png"/><Relationship Id="rId7" Type="http://schemas.openxmlformats.org/officeDocument/2006/relationships/image" Target="../media/image173.png"/><Relationship Id="rId71" Type="http://schemas.openxmlformats.org/officeDocument/2006/relationships/image" Target="../media/image20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customXml" Target="../ink/ink20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9.png"/><Relationship Id="rId4" Type="http://schemas.openxmlformats.org/officeDocument/2006/relationships/customXml" Target="../ink/ink20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1.xml"/><Relationship Id="rId13" Type="http://schemas.openxmlformats.org/officeDocument/2006/relationships/image" Target="../media/image215.png"/><Relationship Id="rId18" Type="http://schemas.openxmlformats.org/officeDocument/2006/relationships/customXml" Target="../ink/ink216.xml"/><Relationship Id="rId3" Type="http://schemas.openxmlformats.org/officeDocument/2006/relationships/image" Target="../media/image210.png"/><Relationship Id="rId7" Type="http://schemas.openxmlformats.org/officeDocument/2006/relationships/image" Target="../media/image212.png"/><Relationship Id="rId12" Type="http://schemas.openxmlformats.org/officeDocument/2006/relationships/customXml" Target="../ink/ink213.xml"/><Relationship Id="rId17" Type="http://schemas.openxmlformats.org/officeDocument/2006/relationships/image" Target="../media/image217.png"/><Relationship Id="rId2" Type="http://schemas.openxmlformats.org/officeDocument/2006/relationships/image" Target="../media/image2000.png"/><Relationship Id="rId16" Type="http://schemas.openxmlformats.org/officeDocument/2006/relationships/customXml" Target="../ink/ink2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0.xml"/><Relationship Id="rId11" Type="http://schemas.openxmlformats.org/officeDocument/2006/relationships/image" Target="../media/image214.png"/><Relationship Id="rId5" Type="http://schemas.openxmlformats.org/officeDocument/2006/relationships/image" Target="../media/image211.png"/><Relationship Id="rId15" Type="http://schemas.openxmlformats.org/officeDocument/2006/relationships/image" Target="../media/image216.png"/><Relationship Id="rId10" Type="http://schemas.openxmlformats.org/officeDocument/2006/relationships/customXml" Target="../ink/ink212.xml"/><Relationship Id="rId19" Type="http://schemas.openxmlformats.org/officeDocument/2006/relationships/image" Target="../media/image218.png"/><Relationship Id="rId4" Type="http://schemas.openxmlformats.org/officeDocument/2006/relationships/customXml" Target="../ink/ink209.xml"/><Relationship Id="rId9" Type="http://schemas.openxmlformats.org/officeDocument/2006/relationships/image" Target="../media/image213.png"/><Relationship Id="rId14" Type="http://schemas.openxmlformats.org/officeDocument/2006/relationships/customXml" Target="../ink/ink2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9.xml"/><Relationship Id="rId13" Type="http://schemas.openxmlformats.org/officeDocument/2006/relationships/image" Target="../media/image223.png"/><Relationship Id="rId18" Type="http://schemas.openxmlformats.org/officeDocument/2006/relationships/customXml" Target="../ink/ink224.xml"/><Relationship Id="rId3" Type="http://schemas.openxmlformats.org/officeDocument/2006/relationships/image" Target="../media/image210.png"/><Relationship Id="rId21" Type="http://schemas.openxmlformats.org/officeDocument/2006/relationships/image" Target="../media/image227.png"/><Relationship Id="rId7" Type="http://schemas.openxmlformats.org/officeDocument/2006/relationships/image" Target="../media/image220.png"/><Relationship Id="rId12" Type="http://schemas.openxmlformats.org/officeDocument/2006/relationships/customXml" Target="../ink/ink221.xml"/><Relationship Id="rId17" Type="http://schemas.openxmlformats.org/officeDocument/2006/relationships/image" Target="../media/image225.png"/><Relationship Id="rId2" Type="http://schemas.openxmlformats.org/officeDocument/2006/relationships/image" Target="../media/image2000.png"/><Relationship Id="rId16" Type="http://schemas.openxmlformats.org/officeDocument/2006/relationships/customXml" Target="../ink/ink223.xml"/><Relationship Id="rId20" Type="http://schemas.openxmlformats.org/officeDocument/2006/relationships/customXml" Target="../ink/ink2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8.xml"/><Relationship Id="rId11" Type="http://schemas.openxmlformats.org/officeDocument/2006/relationships/image" Target="../media/image222.png"/><Relationship Id="rId5" Type="http://schemas.openxmlformats.org/officeDocument/2006/relationships/image" Target="../media/image219.png"/><Relationship Id="rId15" Type="http://schemas.openxmlformats.org/officeDocument/2006/relationships/image" Target="../media/image224.png"/><Relationship Id="rId23" Type="http://schemas.openxmlformats.org/officeDocument/2006/relationships/image" Target="../media/image228.png"/><Relationship Id="rId10" Type="http://schemas.openxmlformats.org/officeDocument/2006/relationships/customXml" Target="../ink/ink220.xml"/><Relationship Id="rId19" Type="http://schemas.openxmlformats.org/officeDocument/2006/relationships/image" Target="../media/image226.png"/><Relationship Id="rId4" Type="http://schemas.openxmlformats.org/officeDocument/2006/relationships/customXml" Target="../ink/ink217.xml"/><Relationship Id="rId9" Type="http://schemas.openxmlformats.org/officeDocument/2006/relationships/image" Target="../media/image221.png"/><Relationship Id="rId14" Type="http://schemas.openxmlformats.org/officeDocument/2006/relationships/customXml" Target="../ink/ink222.xml"/><Relationship Id="rId22" Type="http://schemas.openxmlformats.org/officeDocument/2006/relationships/customXml" Target="../ink/ink2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Staatliche Rahmenbedingungen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665527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nach z: da z´ auf der gleichen Nutzenmöglichkeitskurve liegt wie z ist z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y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H="1" flipV="1">
            <a:off x="5556851" y="560981"/>
            <a:ext cx="1" cy="145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631464" y="2019534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5777848" y="147383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5445174" y="931496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6BDBF8-B0B2-4BE7-972F-9FFAC2F44B5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E8DD122-C27A-4EC8-B1C4-A1F6336B0FC0}"/>
                  </a:ext>
                </a:extLst>
              </p14:cNvPr>
              <p14:cNvContentPartPr/>
              <p14:nvPr/>
            </p14:nvContentPartPr>
            <p14:xfrm>
              <a:off x="4458109" y="1163356"/>
              <a:ext cx="126360" cy="2934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E8DD122-C27A-4EC8-B1C4-A1F6336B0F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9109" y="1154356"/>
                <a:ext cx="1440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6AA7B72-6CDC-41FF-9590-23B3E4F82DDD}"/>
                  </a:ext>
                </a:extLst>
              </p14:cNvPr>
              <p14:cNvContentPartPr/>
              <p14:nvPr/>
            </p14:nvContentPartPr>
            <p14:xfrm>
              <a:off x="3722269" y="924316"/>
              <a:ext cx="308520" cy="462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6AA7B72-6CDC-41FF-9590-23B3E4F82D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3269" y="915316"/>
                <a:ext cx="32616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132A0B1-00A6-4DF6-B165-6575B483AE20}"/>
              </a:ext>
            </a:extLst>
          </p:cNvPr>
          <p:cNvGrpSpPr/>
          <p:nvPr/>
        </p:nvGrpSpPr>
        <p:grpSpPr>
          <a:xfrm>
            <a:off x="4611109" y="909916"/>
            <a:ext cx="2890080" cy="1095120"/>
            <a:chOff x="4611109" y="909916"/>
            <a:chExt cx="2890080" cy="10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D385A5A-476D-4F22-95FE-829CC90F8E9D}"/>
                    </a:ext>
                  </a:extLst>
                </p14:cNvPr>
                <p14:cNvContentPartPr/>
                <p14:nvPr/>
              </p14:nvContentPartPr>
              <p14:xfrm>
                <a:off x="4668349" y="1430476"/>
                <a:ext cx="865800" cy="574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D385A5A-476D-4F22-95FE-829CC90F8E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59349" y="1421476"/>
                  <a:ext cx="88344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675227B-0DE6-4DA9-9039-3AB59C0E93D3}"/>
                    </a:ext>
                  </a:extLst>
                </p14:cNvPr>
                <p14:cNvContentPartPr/>
                <p14:nvPr/>
              </p14:nvContentPartPr>
              <p14:xfrm>
                <a:off x="4611109" y="1346236"/>
                <a:ext cx="146880" cy="205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675227B-0DE6-4DA9-9039-3AB59C0E93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02469" y="1337596"/>
                  <a:ext cx="164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7901561-C159-4119-B4A4-518F3EA6510A}"/>
                    </a:ext>
                  </a:extLst>
                </p14:cNvPr>
                <p14:cNvContentPartPr/>
                <p14:nvPr/>
              </p14:nvContentPartPr>
              <p14:xfrm>
                <a:off x="4618309" y="1345876"/>
                <a:ext cx="1031760" cy="495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7901561-C159-4119-B4A4-518F3EA651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09669" y="1337236"/>
                  <a:ext cx="10494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43E5AC0-8A7F-4462-B95B-AA369BF84890}"/>
                    </a:ext>
                  </a:extLst>
                </p14:cNvPr>
                <p14:cNvContentPartPr/>
                <p14:nvPr/>
              </p14:nvContentPartPr>
              <p14:xfrm>
                <a:off x="5576269" y="1725316"/>
                <a:ext cx="126360" cy="172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43E5AC0-8A7F-4462-B95B-AA369BF848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67269" y="1716316"/>
                  <a:ext cx="144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28F7485-0682-42E8-B42F-CDC63D5ADDC3}"/>
                    </a:ext>
                  </a:extLst>
                </p14:cNvPr>
                <p14:cNvContentPartPr/>
                <p14:nvPr/>
              </p14:nvContentPartPr>
              <p14:xfrm>
                <a:off x="5533069" y="1017916"/>
                <a:ext cx="478440" cy="832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28F7485-0682-42E8-B42F-CDC63D5ADD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24429" y="1009276"/>
                  <a:ext cx="496080" cy="8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2AD3587-B965-49E5-AF6C-D6F8FF2AED4E}"/>
                    </a:ext>
                  </a:extLst>
                </p14:cNvPr>
                <p14:cNvContentPartPr/>
                <p14:nvPr/>
              </p14:nvContentPartPr>
              <p14:xfrm>
                <a:off x="5672749" y="1279996"/>
                <a:ext cx="588600" cy="712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2AD3587-B965-49E5-AF6C-D6F8FF2AED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63749" y="1271356"/>
                  <a:ext cx="60624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1924C68-7652-455F-9DA6-C1CAC8AD1AD1}"/>
                    </a:ext>
                  </a:extLst>
                </p14:cNvPr>
                <p14:cNvContentPartPr/>
                <p14:nvPr/>
              </p14:nvContentPartPr>
              <p14:xfrm>
                <a:off x="5941309" y="1403476"/>
                <a:ext cx="542160" cy="533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1924C68-7652-455F-9DA6-C1CAC8AD1A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32669" y="1394476"/>
                  <a:ext cx="55980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C7724A1-F008-4770-8041-82EC26D9E237}"/>
                    </a:ext>
                  </a:extLst>
                </p14:cNvPr>
                <p14:cNvContentPartPr/>
                <p14:nvPr/>
              </p14:nvContentPartPr>
              <p14:xfrm>
                <a:off x="6438469" y="1328596"/>
                <a:ext cx="463680" cy="409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C7724A1-F008-4770-8041-82EC26D9E2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9469" y="1319596"/>
                  <a:ext cx="4813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62848D-6ACF-487B-9F34-87104F051F5D}"/>
                    </a:ext>
                  </a:extLst>
                </p14:cNvPr>
                <p14:cNvContentPartPr/>
                <p14:nvPr/>
              </p14:nvContentPartPr>
              <p14:xfrm>
                <a:off x="6831589" y="909916"/>
                <a:ext cx="669600" cy="834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62848D-6ACF-487B-9F34-87104F051F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22589" y="901276"/>
                  <a:ext cx="687240" cy="85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01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665527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nach y: Da aber kein Punkt auf der Nutzenmöglichkeitskurve von y rechts oberhalb von z liegt, ist z auch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x. Damit ist z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Gerader Verbinder 18"/>
          <p:cNvCxnSpPr/>
          <p:nvPr/>
        </p:nvCxnSpPr>
        <p:spPr>
          <a:xfrm flipV="1">
            <a:off x="4503141" y="499274"/>
            <a:ext cx="20341" cy="797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4577752" y="1296796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BAC070E8-0845-4B89-8D9A-6451FE10D552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C30D8F-83AC-4A7F-9281-08B8919A9951}"/>
                  </a:ext>
                </a:extLst>
              </p14:cNvPr>
              <p14:cNvContentPartPr/>
              <p14:nvPr/>
            </p14:nvContentPartPr>
            <p14:xfrm>
              <a:off x="3643789" y="1746916"/>
              <a:ext cx="4330440" cy="23724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C30D8F-83AC-4A7F-9281-08B8919A99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4789" y="1738276"/>
                <a:ext cx="4348080" cy="23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CB5BB89-3DEF-43D0-84DC-83929AF5C1C2}"/>
                  </a:ext>
                </a:extLst>
              </p14:cNvPr>
              <p14:cNvContentPartPr/>
              <p14:nvPr/>
            </p14:nvContentPartPr>
            <p14:xfrm>
              <a:off x="4593829" y="1393036"/>
              <a:ext cx="766800" cy="536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CB5BB89-3DEF-43D0-84DC-83929AF5C1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4829" y="1384036"/>
                <a:ext cx="7844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A695745-2CF2-4965-A348-6EC25E925838}"/>
                  </a:ext>
                </a:extLst>
              </p14:cNvPr>
              <p14:cNvContentPartPr/>
              <p14:nvPr/>
            </p14:nvContentPartPr>
            <p14:xfrm>
              <a:off x="5180269" y="1802356"/>
              <a:ext cx="255960" cy="2041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A695745-2CF2-4965-A348-6EC25E9258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1629" y="1793356"/>
                <a:ext cx="273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60FC4FF-9A48-47EB-BE6D-F409C98157E4}"/>
                  </a:ext>
                </a:extLst>
              </p14:cNvPr>
              <p14:cNvContentPartPr/>
              <p14:nvPr/>
            </p14:nvContentPartPr>
            <p14:xfrm>
              <a:off x="5544589" y="1990636"/>
              <a:ext cx="74160" cy="910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60FC4FF-9A48-47EB-BE6D-F409C98157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35589" y="1981996"/>
                <a:ext cx="918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9355EBB-0483-462F-8221-309D96EC2F5A}"/>
                  </a:ext>
                </a:extLst>
              </p14:cNvPr>
              <p14:cNvContentPartPr/>
              <p14:nvPr/>
            </p14:nvContentPartPr>
            <p14:xfrm>
              <a:off x="7561309" y="3496156"/>
              <a:ext cx="20520" cy="14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9355EBB-0483-462F-8221-309D96EC2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52309" y="3487156"/>
                <a:ext cx="381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45986CF-97E1-4AA6-8CCD-0D1664FABFFC}"/>
              </a:ext>
            </a:extLst>
          </p:cNvPr>
          <p:cNvGrpSpPr/>
          <p:nvPr/>
        </p:nvGrpSpPr>
        <p:grpSpPr>
          <a:xfrm>
            <a:off x="4563229" y="445156"/>
            <a:ext cx="2216520" cy="734040"/>
            <a:chOff x="4563229" y="445156"/>
            <a:chExt cx="2216520" cy="73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3ED4A4-DE4C-4521-A0B0-DFB04B13CEDE}"/>
                    </a:ext>
                  </a:extLst>
                </p14:cNvPr>
                <p14:cNvContentPartPr/>
                <p14:nvPr/>
              </p14:nvContentPartPr>
              <p14:xfrm>
                <a:off x="4563229" y="445156"/>
                <a:ext cx="431640" cy="612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3ED4A4-DE4C-4521-A0B0-DFB04B13CE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54589" y="436516"/>
                  <a:ext cx="4492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7597F4-D59E-4CDE-997E-E5CE3C6CE9AD}"/>
                    </a:ext>
                  </a:extLst>
                </p14:cNvPr>
                <p14:cNvContentPartPr/>
                <p14:nvPr/>
              </p14:nvContentPartPr>
              <p14:xfrm>
                <a:off x="4734589" y="531196"/>
                <a:ext cx="583200" cy="618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7597F4-D59E-4CDE-997E-E5CE3C6CE9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25949" y="522556"/>
                  <a:ext cx="60084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E53EDEE-E4E4-4CAF-A96F-19374E8F28A7}"/>
                    </a:ext>
                  </a:extLst>
                </p14:cNvPr>
                <p14:cNvContentPartPr/>
                <p14:nvPr/>
              </p14:nvContentPartPr>
              <p14:xfrm>
                <a:off x="4990549" y="521116"/>
                <a:ext cx="906480" cy="658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E53EDEE-E4E4-4CAF-A96F-19374E8F28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81549" y="512116"/>
                  <a:ext cx="92412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37EB421-4713-4057-92DB-509D0C44648E}"/>
                    </a:ext>
                  </a:extLst>
                </p14:cNvPr>
                <p14:cNvContentPartPr/>
                <p14:nvPr/>
              </p14:nvContentPartPr>
              <p14:xfrm>
                <a:off x="5688229" y="610756"/>
                <a:ext cx="553320" cy="492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37EB421-4713-4057-92DB-509D0C4464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79229" y="602116"/>
                  <a:ext cx="5709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0CC9413-02BB-490A-A970-1FF710FCCB20}"/>
                    </a:ext>
                  </a:extLst>
                </p14:cNvPr>
                <p14:cNvContentPartPr/>
                <p14:nvPr/>
              </p14:nvContentPartPr>
              <p14:xfrm>
                <a:off x="6089629" y="646396"/>
                <a:ext cx="690120" cy="407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0CC9413-02BB-490A-A970-1FF710FCCB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80629" y="637756"/>
                  <a:ext cx="7077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C4C7FA-44DA-4193-9EF9-E74408A8330C}"/>
                    </a:ext>
                  </a:extLst>
                </p14:cNvPr>
                <p14:cNvContentPartPr/>
                <p14:nvPr/>
              </p14:nvContentPartPr>
              <p14:xfrm>
                <a:off x="5469349" y="545596"/>
                <a:ext cx="486720" cy="472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C4C7FA-44DA-4193-9EF9-E74408A833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0709" y="536956"/>
                  <a:ext cx="504360" cy="48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260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12172951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Zwischenfazit: Aus AB folgt y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Scitovskybesser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 x </a:t>
            </a:r>
          </a:p>
          <a:p>
            <a:pPr lvl="3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Aus CD folgt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Scitovskybesser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 y </a:t>
            </a: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49CDD85-E895-4268-BEB2-143A21D62D6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BABF1F0-7AC2-46A6-A2E6-8F3CAA133217}"/>
                  </a:ext>
                </a:extLst>
              </p14:cNvPr>
              <p14:cNvContentPartPr/>
              <p14:nvPr/>
            </p14:nvContentPartPr>
            <p14:xfrm>
              <a:off x="6575989" y="3509116"/>
              <a:ext cx="358920" cy="520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BABF1F0-7AC2-46A6-A2E6-8F3CAA1332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7349" y="3500116"/>
                <a:ext cx="3765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35DA6CE-B21B-4107-B54F-BBF848611033}"/>
                  </a:ext>
                </a:extLst>
              </p14:cNvPr>
              <p14:cNvContentPartPr/>
              <p14:nvPr/>
            </p14:nvContentPartPr>
            <p14:xfrm>
              <a:off x="4308709" y="1018276"/>
              <a:ext cx="340920" cy="543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35DA6CE-B21B-4107-B54F-BBF8486110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9709" y="1009276"/>
                <a:ext cx="35856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7CC87A5-EB80-499A-B21C-EFB1C755B3B4}"/>
                  </a:ext>
                </a:extLst>
              </p14:cNvPr>
              <p14:cNvContentPartPr/>
              <p14:nvPr/>
            </p14:nvContentPartPr>
            <p14:xfrm>
              <a:off x="6243709" y="1956076"/>
              <a:ext cx="296280" cy="6166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7CC87A5-EB80-499A-B21C-EFB1C755B3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4709" y="1947076"/>
                <a:ext cx="313920" cy="6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75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779511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nach z: Kein Punkt auf der Nutzenmöglichkeitskurve von z liegt rechts oberhalb von x, damit ist z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x -&gt; schon ist gezeigt, dass das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 nicht transitiv ist!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V="1">
            <a:off x="6742406" y="2974366"/>
            <a:ext cx="20341" cy="797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817017" y="3771888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04C2E52-2BF5-4217-A938-88D066C259C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AF12FC7-F9EC-44D8-981D-A005A3EB00F9}"/>
                  </a:ext>
                </a:extLst>
              </p14:cNvPr>
              <p14:cNvContentPartPr/>
              <p14:nvPr/>
            </p14:nvContentPartPr>
            <p14:xfrm>
              <a:off x="6788029" y="3738076"/>
              <a:ext cx="11880" cy="5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AF12FC7-F9EC-44D8-981D-A005A3EB00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9389" y="3729436"/>
                <a:ext cx="295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CA437FA-6F1B-469C-9E31-68B85159196C}"/>
              </a:ext>
            </a:extLst>
          </p:cNvPr>
          <p:cNvGrpSpPr/>
          <p:nvPr/>
        </p:nvGrpSpPr>
        <p:grpSpPr>
          <a:xfrm>
            <a:off x="6855709" y="2579236"/>
            <a:ext cx="2022480" cy="992520"/>
            <a:chOff x="6855709" y="2579236"/>
            <a:chExt cx="2022480" cy="9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110E9E8-0223-4B08-8255-68804120085F}"/>
                    </a:ext>
                  </a:extLst>
                </p14:cNvPr>
                <p14:cNvContentPartPr/>
                <p14:nvPr/>
              </p14:nvContentPartPr>
              <p14:xfrm>
                <a:off x="6855709" y="2630716"/>
                <a:ext cx="625320" cy="626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110E9E8-0223-4B08-8255-6880412008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47069" y="2622076"/>
                  <a:ext cx="64296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2D6046-019F-4142-B077-22E898299B6F}"/>
                    </a:ext>
                  </a:extLst>
                </p14:cNvPr>
                <p14:cNvContentPartPr/>
                <p14:nvPr/>
              </p14:nvContentPartPr>
              <p14:xfrm>
                <a:off x="7148389" y="2579236"/>
                <a:ext cx="834840" cy="846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2D6046-019F-4142-B077-22E898299B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9389" y="2570236"/>
                  <a:ext cx="85248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616D7F9-AD24-4995-8F0D-102C31E22917}"/>
                    </a:ext>
                  </a:extLst>
                </p14:cNvPr>
                <p14:cNvContentPartPr/>
                <p14:nvPr/>
              </p14:nvContentPartPr>
              <p14:xfrm>
                <a:off x="7448629" y="2858956"/>
                <a:ext cx="699120" cy="639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616D7F9-AD24-4995-8F0D-102C31E229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39989" y="2849956"/>
                  <a:ext cx="7167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6FEC16D-C160-4DA4-9379-0809F9B00405}"/>
                    </a:ext>
                  </a:extLst>
                </p14:cNvPr>
                <p14:cNvContentPartPr/>
                <p14:nvPr/>
              </p14:nvContentPartPr>
              <p14:xfrm>
                <a:off x="7822309" y="2992876"/>
                <a:ext cx="660960" cy="578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6FEC16D-C160-4DA4-9379-0809F9B004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13309" y="2984236"/>
                  <a:ext cx="67860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1DD6C8C-CA7B-4A78-8987-F89960A0C4A5}"/>
                    </a:ext>
                  </a:extLst>
                </p14:cNvPr>
                <p14:cNvContentPartPr/>
                <p14:nvPr/>
              </p14:nvContentPartPr>
              <p14:xfrm>
                <a:off x="8536189" y="3080356"/>
                <a:ext cx="342000" cy="250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1DD6C8C-CA7B-4A78-8987-F89960A0C4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27549" y="3071356"/>
                  <a:ext cx="35964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2B0E59D-C4D5-4E34-A82F-EB99FF3D351E}"/>
                  </a:ext>
                </a:extLst>
              </p14:cNvPr>
              <p14:cNvContentPartPr/>
              <p14:nvPr/>
            </p14:nvContentPartPr>
            <p14:xfrm>
              <a:off x="4556389" y="5502796"/>
              <a:ext cx="3900960" cy="1724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2B0E59D-C4D5-4E34-A82F-EB99FF3D35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47389" y="5494156"/>
                <a:ext cx="39186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60ADB96-2486-4E55-9A9C-420C087A46B8}"/>
                  </a:ext>
                </a:extLst>
              </p14:cNvPr>
              <p14:cNvContentPartPr/>
              <p14:nvPr/>
            </p14:nvContentPartPr>
            <p14:xfrm>
              <a:off x="4041949" y="5920756"/>
              <a:ext cx="3875040" cy="1609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60ADB96-2486-4E55-9A9C-420C087A46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32949" y="5911756"/>
                <a:ext cx="3892680" cy="1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65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665527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nach x: Aber auch das Umgekehrte gilt nicht, denn kein Punkt auf der Nutzenmöglichkeitskurve von x liegt rechts oberhalb von z, damit ist x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z. Wieder folgt die Nicht-Transitivität des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-Kriteriums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>
            <a:cxnSpLocks/>
          </p:cNvCxnSpPr>
          <p:nvPr/>
        </p:nvCxnSpPr>
        <p:spPr>
          <a:xfrm flipH="1" flipV="1">
            <a:off x="4497067" y="515646"/>
            <a:ext cx="24133" cy="825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>
          <a:xfrm>
            <a:off x="4551337" y="1313168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CEF47800-4273-4460-803E-FC1D28094BD2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4899070-AC9C-466B-AA8C-7A3F2E68AC0D}"/>
              </a:ext>
            </a:extLst>
          </p:cNvPr>
          <p:cNvGrpSpPr/>
          <p:nvPr/>
        </p:nvGrpSpPr>
        <p:grpSpPr>
          <a:xfrm>
            <a:off x="4596349" y="386476"/>
            <a:ext cx="1922040" cy="787680"/>
            <a:chOff x="4596349" y="386476"/>
            <a:chExt cx="1922040" cy="78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4EA09E3-69A9-415A-9FFE-E61C0B32D3C2}"/>
                    </a:ext>
                  </a:extLst>
                </p14:cNvPr>
                <p14:cNvContentPartPr/>
                <p14:nvPr/>
              </p14:nvContentPartPr>
              <p14:xfrm>
                <a:off x="4596349" y="386476"/>
                <a:ext cx="497880" cy="565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4EA09E3-69A9-415A-9FFE-E61C0B32D3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87349" y="377476"/>
                  <a:ext cx="51552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04043C2-B04D-4556-9564-F4F96130EE49}"/>
                    </a:ext>
                  </a:extLst>
                </p14:cNvPr>
                <p14:cNvContentPartPr/>
                <p14:nvPr/>
              </p14:nvContentPartPr>
              <p14:xfrm>
                <a:off x="4859869" y="462796"/>
                <a:ext cx="617400" cy="599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04043C2-B04D-4556-9564-F4F96130EE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51229" y="453796"/>
                  <a:ext cx="6350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6E6D68-CA0C-4A4C-9382-F8396BC73733}"/>
                    </a:ext>
                  </a:extLst>
                </p14:cNvPr>
                <p14:cNvContentPartPr/>
                <p14:nvPr/>
              </p14:nvContentPartPr>
              <p14:xfrm>
                <a:off x="5187469" y="626236"/>
                <a:ext cx="1005480" cy="547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6E6D68-CA0C-4A4C-9382-F8396BC737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78829" y="617596"/>
                  <a:ext cx="102312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728C361-2A59-4E7D-B237-BFB0C9967EB9}"/>
                    </a:ext>
                  </a:extLst>
                </p14:cNvPr>
                <p14:cNvContentPartPr/>
                <p14:nvPr/>
              </p14:nvContentPartPr>
              <p14:xfrm>
                <a:off x="6377629" y="826036"/>
                <a:ext cx="140760" cy="121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728C361-2A59-4E7D-B237-BFB0C9967E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68629" y="817036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2CAEB90-1EE2-401E-B0F6-58FB7CC1223D}"/>
                  </a:ext>
                </a:extLst>
              </p14:cNvPr>
              <p14:cNvContentPartPr/>
              <p14:nvPr/>
            </p14:nvContentPartPr>
            <p14:xfrm>
              <a:off x="408469" y="6404596"/>
              <a:ext cx="5131080" cy="1620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2CAEB90-1EE2-401E-B0F6-58FB7CC122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469" y="6395596"/>
                <a:ext cx="514872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69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779021"/>
            <a:ext cx="8660498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y und y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x folgt also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x!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9EF18F2-45ED-4424-BE0E-B1E8329DE42A}"/>
              </a:ext>
            </a:extLst>
          </p:cNvPr>
          <p:cNvSpPr txBox="1"/>
          <p:nvPr/>
        </p:nvSpPr>
        <p:spPr>
          <a:xfrm>
            <a:off x="6978296" y="196510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51C24AF-5B49-48D6-A721-3E94A101599C}"/>
              </a:ext>
            </a:extLst>
          </p:cNvPr>
          <p:cNvSpPr txBox="1"/>
          <p:nvPr/>
        </p:nvSpPr>
        <p:spPr>
          <a:xfrm>
            <a:off x="7185741" y="246720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D68C5AD-C744-4235-B511-8468386F8E6F}"/>
              </a:ext>
            </a:extLst>
          </p:cNvPr>
          <p:cNvSpPr txBox="1"/>
          <p:nvPr/>
        </p:nvSpPr>
        <p:spPr>
          <a:xfrm>
            <a:off x="19050" y="6454412"/>
            <a:ext cx="12172950" cy="329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Gorman, W.M. (1955). The Intransitivity Of Certain Criteria Used In Welfare Economics, Oxford Economic Papers, Oxford University Press, vol. 0(1), pages 25-34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96C048-0273-4CDC-A083-8926D6FD90F9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6E69857-3A47-4C70-9104-9A1BAFDB749A}"/>
              </a:ext>
            </a:extLst>
          </p:cNvPr>
          <p:cNvGrpSpPr/>
          <p:nvPr/>
        </p:nvGrpSpPr>
        <p:grpSpPr>
          <a:xfrm>
            <a:off x="684949" y="5711236"/>
            <a:ext cx="871560" cy="506520"/>
            <a:chOff x="684949" y="5711236"/>
            <a:chExt cx="87156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5FB3E0B-3B1C-4025-A7F5-435B9403ACF7}"/>
                    </a:ext>
                  </a:extLst>
                </p14:cNvPr>
                <p14:cNvContentPartPr/>
                <p14:nvPr/>
              </p14:nvContentPartPr>
              <p14:xfrm>
                <a:off x="684949" y="5853436"/>
                <a:ext cx="210600" cy="301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5FB3E0B-3B1C-4025-A7F5-435B9403AC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6309" y="5844436"/>
                  <a:ext cx="228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3721252-1189-4808-93B3-EC6F8D3D79E1}"/>
                    </a:ext>
                  </a:extLst>
                </p14:cNvPr>
                <p14:cNvContentPartPr/>
                <p14:nvPr/>
              </p14:nvContentPartPr>
              <p14:xfrm>
                <a:off x="706189" y="5931556"/>
                <a:ext cx="261000" cy="175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3721252-1189-4808-93B3-EC6F8D3D79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549" y="5922916"/>
                  <a:ext cx="278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EF1EAE-F9CF-49F4-ABD3-B536202940DC}"/>
                    </a:ext>
                  </a:extLst>
                </p14:cNvPr>
                <p14:cNvContentPartPr/>
                <p14:nvPr/>
              </p14:nvContentPartPr>
              <p14:xfrm>
                <a:off x="1231789" y="5711236"/>
                <a:ext cx="324720" cy="506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EF1EAE-F9CF-49F4-ABD3-B536202940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2789" y="5702596"/>
                  <a:ext cx="34236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CA955A8-5D70-409B-88E7-3F787F6B5B92}"/>
              </a:ext>
            </a:extLst>
          </p:cNvPr>
          <p:cNvGrpSpPr/>
          <p:nvPr/>
        </p:nvGrpSpPr>
        <p:grpSpPr>
          <a:xfrm>
            <a:off x="1689709" y="5840476"/>
            <a:ext cx="394920" cy="442080"/>
            <a:chOff x="1689709" y="5840476"/>
            <a:chExt cx="39492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3012D7-8534-46F9-B1E7-95F2D34B9594}"/>
                    </a:ext>
                  </a:extLst>
                </p14:cNvPr>
                <p14:cNvContentPartPr/>
                <p14:nvPr/>
              </p14:nvContentPartPr>
              <p14:xfrm>
                <a:off x="1689709" y="5893756"/>
                <a:ext cx="369720" cy="122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3012D7-8534-46F9-B1E7-95F2D34B95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1069" y="5885116"/>
                  <a:ext cx="387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53C804-C971-4765-8EF3-6C40B9AFA98A}"/>
                    </a:ext>
                  </a:extLst>
                </p14:cNvPr>
                <p14:cNvContentPartPr/>
                <p14:nvPr/>
              </p14:nvContentPartPr>
              <p14:xfrm>
                <a:off x="1944589" y="5840476"/>
                <a:ext cx="140040" cy="442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53C804-C971-4765-8EF3-6C40B9AFA9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5949" y="5831836"/>
                  <a:ext cx="157680" cy="45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4F918DC-A8E4-4196-9FEF-32A8C2E697DE}"/>
                  </a:ext>
                </a:extLst>
              </p14:cNvPr>
              <p14:cNvContentPartPr/>
              <p14:nvPr/>
            </p14:nvContentPartPr>
            <p14:xfrm>
              <a:off x="2449309" y="5713396"/>
              <a:ext cx="315000" cy="5893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4F918DC-A8E4-4196-9FEF-32A8C2E697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40309" y="5704396"/>
                <a:ext cx="332640" cy="60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8052405-BACB-4190-B559-E8BDA47A978B}"/>
              </a:ext>
            </a:extLst>
          </p:cNvPr>
          <p:cNvGrpSpPr/>
          <p:nvPr/>
        </p:nvGrpSpPr>
        <p:grpSpPr>
          <a:xfrm>
            <a:off x="3051949" y="5814196"/>
            <a:ext cx="189000" cy="309600"/>
            <a:chOff x="3051949" y="5814196"/>
            <a:chExt cx="1890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A398FE8-62D3-48D8-9A09-356C8F408BA8}"/>
                    </a:ext>
                  </a:extLst>
                </p14:cNvPr>
                <p14:cNvContentPartPr/>
                <p14:nvPr/>
              </p14:nvContentPartPr>
              <p14:xfrm>
                <a:off x="3051949" y="5814196"/>
                <a:ext cx="189000" cy="309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A398FE8-62D3-48D8-9A09-356C8F408B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3309" y="5805556"/>
                  <a:ext cx="206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40864A8-72F1-47A7-88B3-B9A0465068C4}"/>
                    </a:ext>
                  </a:extLst>
                </p14:cNvPr>
                <p14:cNvContentPartPr/>
                <p14:nvPr/>
              </p14:nvContentPartPr>
              <p14:xfrm>
                <a:off x="3117469" y="5948116"/>
                <a:ext cx="114840" cy="17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40864A8-72F1-47A7-88B3-B9A0465068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08829" y="5939116"/>
                  <a:ext cx="132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D83A039-02A1-4FB9-A85C-70B072592A56}"/>
              </a:ext>
            </a:extLst>
          </p:cNvPr>
          <p:cNvGrpSpPr/>
          <p:nvPr/>
        </p:nvGrpSpPr>
        <p:grpSpPr>
          <a:xfrm>
            <a:off x="3565309" y="5755156"/>
            <a:ext cx="558000" cy="268560"/>
            <a:chOff x="3565309" y="5755156"/>
            <a:chExt cx="55800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80E9100-E257-4801-A32F-7AF20E6E4377}"/>
                    </a:ext>
                  </a:extLst>
                </p14:cNvPr>
                <p14:cNvContentPartPr/>
                <p14:nvPr/>
              </p14:nvContentPartPr>
              <p14:xfrm>
                <a:off x="3565309" y="5799796"/>
                <a:ext cx="317880" cy="60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80E9100-E257-4801-A32F-7AF20E6E43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6309" y="5791156"/>
                  <a:ext cx="335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5205691-FC06-41C7-B706-65F765AB2D7B}"/>
                    </a:ext>
                  </a:extLst>
                </p14:cNvPr>
                <p14:cNvContentPartPr/>
                <p14:nvPr/>
              </p14:nvContentPartPr>
              <p14:xfrm>
                <a:off x="3640189" y="5911396"/>
                <a:ext cx="270360" cy="51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5205691-FC06-41C7-B706-65F765AB2D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31189" y="5902396"/>
                  <a:ext cx="288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A3105FD-8BE8-43E9-ADBF-31ED52C6FC9B}"/>
                    </a:ext>
                  </a:extLst>
                </p14:cNvPr>
                <p14:cNvContentPartPr/>
                <p14:nvPr/>
              </p14:nvContentPartPr>
              <p14:xfrm>
                <a:off x="3896149" y="5755156"/>
                <a:ext cx="227160" cy="268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A3105FD-8BE8-43E9-ADBF-31ED52C6FC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7149" y="5746156"/>
                  <a:ext cx="24480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29A099E-FC31-4B36-8581-7E4FD0EA6DCA}"/>
              </a:ext>
            </a:extLst>
          </p:cNvPr>
          <p:cNvGrpSpPr/>
          <p:nvPr/>
        </p:nvGrpSpPr>
        <p:grpSpPr>
          <a:xfrm>
            <a:off x="4883269" y="5024356"/>
            <a:ext cx="2341080" cy="1048320"/>
            <a:chOff x="4883269" y="5024356"/>
            <a:chExt cx="2341080" cy="10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16B5707-F6CC-41BB-B555-075443C7DEEB}"/>
                    </a:ext>
                  </a:extLst>
                </p14:cNvPr>
                <p14:cNvContentPartPr/>
                <p14:nvPr/>
              </p14:nvContentPartPr>
              <p14:xfrm>
                <a:off x="4883269" y="5736076"/>
                <a:ext cx="259920" cy="281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16B5707-F6CC-41BB-B555-075443C7DE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74269" y="5727436"/>
                  <a:ext cx="277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017A994-A52F-469A-9541-69CF840A87E8}"/>
                    </a:ext>
                  </a:extLst>
                </p14:cNvPr>
                <p14:cNvContentPartPr/>
                <p14:nvPr/>
              </p14:nvContentPartPr>
              <p14:xfrm>
                <a:off x="4905949" y="5792596"/>
                <a:ext cx="283680" cy="183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017A994-A52F-469A-9541-69CF840A87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96949" y="5783956"/>
                  <a:ext cx="301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ED7E5FE-9386-4FB8-B75B-9DE30A41D2B5}"/>
                    </a:ext>
                  </a:extLst>
                </p14:cNvPr>
                <p14:cNvContentPartPr/>
                <p14:nvPr/>
              </p14:nvContentPartPr>
              <p14:xfrm>
                <a:off x="5457109" y="5524036"/>
                <a:ext cx="253080" cy="548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ED7E5FE-9386-4FB8-B75B-9DE30A41D2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48469" y="5515396"/>
                  <a:ext cx="2707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DFAFA47-C1FD-4C7C-8184-0F9DADA447E9}"/>
                    </a:ext>
                  </a:extLst>
                </p14:cNvPr>
                <p14:cNvContentPartPr/>
                <p14:nvPr/>
              </p14:nvContentPartPr>
              <p14:xfrm>
                <a:off x="5953549" y="5590996"/>
                <a:ext cx="268920" cy="309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DFAFA47-C1FD-4C7C-8184-0F9DADA447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44549" y="5581996"/>
                  <a:ext cx="286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6E89D5-39B2-42F6-BF54-06B16DF08CC8}"/>
                    </a:ext>
                  </a:extLst>
                </p14:cNvPr>
                <p14:cNvContentPartPr/>
                <p14:nvPr/>
              </p14:nvContentPartPr>
              <p14:xfrm>
                <a:off x="5938789" y="5693956"/>
                <a:ext cx="292320" cy="56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6E89D5-39B2-42F6-BF54-06B16DF08C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30149" y="5685316"/>
                  <a:ext cx="309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C03A4D4-88B1-4BC1-AD09-86C56DFF1697}"/>
                    </a:ext>
                  </a:extLst>
                </p14:cNvPr>
                <p14:cNvContentPartPr/>
                <p14:nvPr/>
              </p14:nvContentPartPr>
              <p14:xfrm>
                <a:off x="6529189" y="5300476"/>
                <a:ext cx="334440" cy="512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C03A4D4-88B1-4BC1-AD09-86C56DFF16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20189" y="5291476"/>
                  <a:ext cx="35208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AE6439E-4870-441F-9102-2CE448440587}"/>
                    </a:ext>
                  </a:extLst>
                </p14:cNvPr>
                <p14:cNvContentPartPr/>
                <p14:nvPr/>
              </p14:nvContentPartPr>
              <p14:xfrm>
                <a:off x="6605509" y="5716636"/>
                <a:ext cx="314640" cy="309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AE6439E-4870-441F-9102-2CE4484405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96509" y="5707996"/>
                  <a:ext cx="332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DF20F6-FB6C-4186-83AF-A13A22F688FB}"/>
                    </a:ext>
                  </a:extLst>
                </p14:cNvPr>
                <p14:cNvContentPartPr/>
                <p14:nvPr/>
              </p14:nvContentPartPr>
              <p14:xfrm>
                <a:off x="6297709" y="5024356"/>
                <a:ext cx="926640" cy="1022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DF20F6-FB6C-4186-83AF-A13A22F688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88709" y="5015356"/>
                  <a:ext cx="944280" cy="103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379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 dirty="0" err="1">
                <a:solidFill>
                  <a:sysClr val="windowText" lastClr="000000"/>
                </a:solidFill>
              </a:rPr>
              <a:t>Entscheidungsregeln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2031" y="723089"/>
            <a:ext cx="11368453" cy="5898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2600" dirty="0">
                <a:ea typeface="ＭＳ Ｐゴシック" pitchFamily="34" charset="-128"/>
              </a:rPr>
              <a:t>In </a:t>
            </a:r>
            <a:r>
              <a:rPr lang="en-GB" altLang="de-DE" sz="2600" dirty="0" err="1">
                <a:ea typeface="ＭＳ Ｐゴシック" pitchFamily="34" charset="-128"/>
              </a:rPr>
              <a:t>westlichen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Demokratien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sind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wir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häufig</a:t>
            </a:r>
            <a:r>
              <a:rPr lang="en-GB" altLang="de-DE" sz="2600" dirty="0">
                <a:ea typeface="ＭＳ Ｐゴシック" pitchFamily="34" charset="-128"/>
              </a:rPr>
              <a:t> auf die 50+1 Regel </a:t>
            </a:r>
            <a:r>
              <a:rPr lang="en-GB" altLang="de-DE" sz="2600" dirty="0" err="1">
                <a:ea typeface="ＭＳ Ｐゴシック" pitchFamily="34" charset="-128"/>
              </a:rPr>
              <a:t>bzw</a:t>
            </a:r>
            <a:r>
              <a:rPr lang="en-GB" altLang="de-DE" sz="2600" dirty="0">
                <a:ea typeface="ＭＳ Ｐゴシック" pitchFamily="34" charset="-128"/>
              </a:rPr>
              <a:t>. </a:t>
            </a:r>
            <a:r>
              <a:rPr lang="en-GB" altLang="de-DE" sz="2600" dirty="0" err="1">
                <a:ea typeface="ＭＳ Ｐゴシック" pitchFamily="34" charset="-128"/>
              </a:rPr>
              <a:t>Mehrheitsregeln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geprägt</a:t>
            </a:r>
            <a:r>
              <a:rPr lang="en-GB" altLang="de-DE" sz="2600" dirty="0">
                <a:ea typeface="ＭＳ Ｐゴシック" pitchFamily="34" charset="-128"/>
              </a:rPr>
              <a:t>, </a:t>
            </a:r>
            <a:r>
              <a:rPr lang="en-GB" altLang="de-DE" sz="2600" dirty="0" err="1">
                <a:ea typeface="ＭＳ Ｐゴシック" pitchFamily="34" charset="-128"/>
              </a:rPr>
              <a:t>aber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auch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hier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gibt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es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Probleme</a:t>
            </a:r>
            <a:r>
              <a:rPr lang="en-GB" altLang="de-DE" sz="2600" dirty="0">
                <a:ea typeface="ＭＳ Ｐゴシック" pitchFamily="34" charset="-128"/>
              </a:rPr>
              <a:t>:</a:t>
            </a:r>
          </a:p>
          <a:p>
            <a:endParaRPr lang="en-GB" altLang="de-DE" sz="2600" dirty="0">
              <a:ea typeface="ＭＳ Ｐゴシック" pitchFamily="34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altLang="de-DE" sz="2600" dirty="0">
                <a:ea typeface="ＭＳ Ｐゴシック" pitchFamily="34" charset="-128"/>
              </a:rPr>
              <a:t>50% der </a:t>
            </a:r>
            <a:r>
              <a:rPr lang="en-GB" altLang="de-DE" sz="2600" dirty="0" err="1">
                <a:ea typeface="ＭＳ Ｐゴシック" pitchFamily="34" charset="-128"/>
              </a:rPr>
              <a:t>abgebenen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Stimmen</a:t>
            </a:r>
            <a:endParaRPr lang="en-GB" altLang="de-DE" sz="2600" dirty="0">
              <a:ea typeface="ＭＳ Ｐゴシック" pitchFamily="34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altLang="de-DE" sz="2600" dirty="0">
              <a:ea typeface="ＭＳ Ｐゴシック" pitchFamily="34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altLang="de-DE" sz="2600" dirty="0">
                <a:ea typeface="ＭＳ Ｐゴシック" pitchFamily="34" charset="-128"/>
              </a:rPr>
              <a:t>50% </a:t>
            </a:r>
            <a:r>
              <a:rPr lang="en-GB" altLang="de-DE" sz="2600" dirty="0" err="1">
                <a:ea typeface="ＭＳ Ｐゴシック" pitchFamily="34" charset="-128"/>
              </a:rPr>
              <a:t>gültigen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Stimmen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bzw</a:t>
            </a:r>
            <a:r>
              <a:rPr lang="en-GB" altLang="de-DE" sz="2600" dirty="0">
                <a:ea typeface="ＭＳ Ｐゴシック" pitchFamily="34" charset="-128"/>
              </a:rPr>
              <a:t>. </a:t>
            </a:r>
            <a:r>
              <a:rPr lang="en-GB" altLang="de-DE" sz="2600" dirty="0" err="1">
                <a:ea typeface="ＭＳ Ｐゴシック" pitchFamily="34" charset="-128"/>
              </a:rPr>
              <a:t>entscheidenden</a:t>
            </a:r>
            <a:r>
              <a:rPr lang="en-GB" altLang="de-DE" sz="2600" dirty="0">
                <a:ea typeface="ＭＳ Ｐゴシック" pitchFamily="34" charset="-128"/>
              </a:rPr>
              <a:t> (also </a:t>
            </a:r>
            <a:r>
              <a:rPr lang="en-GB" altLang="de-DE" sz="2600" dirty="0" err="1">
                <a:ea typeface="ＭＳ Ｐゴシック" pitchFamily="34" charset="-128"/>
              </a:rPr>
              <a:t>ohne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Enthaltungen</a:t>
            </a:r>
            <a:r>
              <a:rPr lang="en-GB" altLang="de-DE" sz="2600" dirty="0">
                <a:ea typeface="ＭＳ Ｐゴシック" pitchFamily="34" charset="-128"/>
              </a:rPr>
              <a:t>)</a:t>
            </a:r>
          </a:p>
          <a:p>
            <a:endParaRPr lang="en-GB" altLang="de-DE" sz="2600" dirty="0">
              <a:ea typeface="ＭＳ Ｐゴシック" pitchFamily="34" charset="-128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altLang="de-DE" sz="2600" dirty="0" err="1">
                <a:ea typeface="ＭＳ Ｐゴシック" pitchFamily="34" charset="-128"/>
              </a:rPr>
              <a:t>Mehrheit</a:t>
            </a:r>
            <a:r>
              <a:rPr lang="en-GB" altLang="de-DE" sz="2600" dirty="0">
                <a:ea typeface="ＭＳ Ｐゴシック" pitchFamily="34" charset="-128"/>
              </a:rPr>
              <a:t> der </a:t>
            </a:r>
            <a:r>
              <a:rPr lang="en-GB" altLang="de-DE" sz="2600" dirty="0" err="1">
                <a:ea typeface="ＭＳ Ｐゴシック" pitchFamily="34" charset="-128"/>
              </a:rPr>
              <a:t>abgebenen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Stimmen</a:t>
            </a:r>
            <a:endParaRPr lang="en-GB" altLang="de-DE" sz="2600" dirty="0">
              <a:ea typeface="ＭＳ Ｐゴシック" pitchFamily="34" charset="-128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en-GB" altLang="de-DE" sz="2600" dirty="0">
              <a:ea typeface="ＭＳ Ｐゴシック" pitchFamily="34" charset="-128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altLang="de-DE" sz="2600" dirty="0" err="1">
                <a:ea typeface="ＭＳ Ｐゴシック" pitchFamily="34" charset="-128"/>
              </a:rPr>
              <a:t>Mehrheit</a:t>
            </a:r>
            <a:r>
              <a:rPr lang="en-GB" altLang="de-DE" sz="2600" dirty="0">
                <a:ea typeface="ＭＳ Ｐゴシック" pitchFamily="34" charset="-128"/>
              </a:rPr>
              <a:t> der </a:t>
            </a:r>
            <a:r>
              <a:rPr lang="en-GB" altLang="de-DE" sz="2600" dirty="0" err="1">
                <a:ea typeface="ＭＳ Ｐゴシック" pitchFamily="34" charset="-128"/>
              </a:rPr>
              <a:t>gültigen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Stimmen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bzw</a:t>
            </a:r>
            <a:r>
              <a:rPr lang="en-GB" altLang="de-DE" sz="2600" dirty="0">
                <a:ea typeface="ＭＳ Ｐゴシック" pitchFamily="34" charset="-128"/>
              </a:rPr>
              <a:t>. </a:t>
            </a:r>
            <a:r>
              <a:rPr lang="en-GB" altLang="de-DE" sz="2600" dirty="0" err="1">
                <a:ea typeface="ＭＳ Ｐゴシック" pitchFamily="34" charset="-128"/>
              </a:rPr>
              <a:t>entscheidenden</a:t>
            </a:r>
            <a:r>
              <a:rPr lang="en-GB" altLang="de-DE" sz="2600" dirty="0">
                <a:ea typeface="ＭＳ Ｐゴシック" pitchFamily="34" charset="-128"/>
              </a:rPr>
              <a:t>                                             (also </a:t>
            </a:r>
            <a:r>
              <a:rPr lang="en-GB" altLang="de-DE" sz="2600" dirty="0" err="1">
                <a:ea typeface="ＭＳ Ｐゴシック" pitchFamily="34" charset="-128"/>
              </a:rPr>
              <a:t>ohne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Enthaltungen</a:t>
            </a:r>
            <a:r>
              <a:rPr lang="en-GB" altLang="de-DE" sz="2600" dirty="0">
                <a:ea typeface="ＭＳ Ｐゴシック" pitchFamily="34" charset="-128"/>
              </a:rPr>
              <a:t>)</a:t>
            </a:r>
          </a:p>
          <a:p>
            <a:endParaRPr lang="en-GB" altLang="de-DE" sz="2903" dirty="0">
              <a:ea typeface="ＭＳ Ｐゴシック" pitchFamily="34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de-DE" sz="2903" dirty="0">
                <a:ea typeface="ＭＳ Ｐゴシック" pitchFamily="34" charset="-128"/>
              </a:rPr>
              <a:t>Das </a:t>
            </a:r>
            <a:r>
              <a:rPr lang="en-GB" altLang="de-DE" sz="2903" dirty="0" err="1">
                <a:ea typeface="ＭＳ Ｐゴシック" pitchFamily="34" charset="-128"/>
              </a:rPr>
              <a:t>grundsätzliche</a:t>
            </a:r>
            <a:r>
              <a:rPr lang="en-GB" altLang="de-DE" sz="2903" dirty="0">
                <a:ea typeface="ＭＳ Ｐゴシック" pitchFamily="34" charset="-128"/>
              </a:rPr>
              <a:t> Problem des                                               Condorcet-</a:t>
            </a:r>
            <a:r>
              <a:rPr lang="en-GB" altLang="de-DE" sz="2903" dirty="0" err="1">
                <a:ea typeface="ＭＳ Ｐゴシック" pitchFamily="34" charset="-128"/>
              </a:rPr>
              <a:t>Paradoxons</a:t>
            </a:r>
            <a:endParaRPr lang="en-GB" altLang="de-DE" sz="2903" dirty="0">
              <a:ea typeface="ＭＳ Ｐゴシック" pitchFamily="34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C76B89A-E779-46B3-B608-DA8948239DDB}"/>
                  </a:ext>
                </a:extLst>
              </p14:cNvPr>
              <p14:cNvContentPartPr/>
              <p14:nvPr/>
            </p14:nvContentPartPr>
            <p14:xfrm>
              <a:off x="6130669" y="1211662"/>
              <a:ext cx="5780880" cy="91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C76B89A-E779-46B3-B608-DA8948239D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2029" y="1202662"/>
                <a:ext cx="57985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0B23B35-057A-40E0-AA08-F5E1D5D41077}"/>
                  </a:ext>
                </a:extLst>
              </p14:cNvPr>
              <p14:cNvContentPartPr/>
              <p14:nvPr/>
            </p14:nvContentPartPr>
            <p14:xfrm>
              <a:off x="952429" y="2439982"/>
              <a:ext cx="4113360" cy="160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0B23B35-057A-40E0-AA08-F5E1D5D410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3429" y="2430982"/>
                <a:ext cx="41310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376BB25-45AD-42DA-8070-E833492BFB99}"/>
              </a:ext>
            </a:extLst>
          </p:cNvPr>
          <p:cNvGrpSpPr/>
          <p:nvPr/>
        </p:nvGrpSpPr>
        <p:grpSpPr>
          <a:xfrm>
            <a:off x="286069" y="1826902"/>
            <a:ext cx="6667560" cy="4903200"/>
            <a:chOff x="286069" y="1826902"/>
            <a:chExt cx="6667560" cy="49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54FFD90-2717-41BF-A490-D75BC431C705}"/>
                    </a:ext>
                  </a:extLst>
                </p14:cNvPr>
                <p14:cNvContentPartPr/>
                <p14:nvPr/>
              </p14:nvContentPartPr>
              <p14:xfrm>
                <a:off x="2026309" y="2692342"/>
                <a:ext cx="377640" cy="68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54FFD90-2717-41BF-A490-D75BC431C7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17309" y="2683342"/>
                  <a:ext cx="395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623381A-61FC-4E1A-B9CF-8AABF9D0857C}"/>
                    </a:ext>
                  </a:extLst>
                </p14:cNvPr>
                <p14:cNvContentPartPr/>
                <p14:nvPr/>
              </p14:nvContentPartPr>
              <p14:xfrm>
                <a:off x="740029" y="2624302"/>
                <a:ext cx="2153160" cy="686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623381A-61FC-4E1A-B9CF-8AABF9D085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1389" y="2615662"/>
                  <a:ext cx="217080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08651E-7B15-44B5-884A-CB0E3ADA61A7}"/>
                    </a:ext>
                  </a:extLst>
                </p14:cNvPr>
                <p14:cNvContentPartPr/>
                <p14:nvPr/>
              </p14:nvContentPartPr>
              <p14:xfrm>
                <a:off x="331069" y="3679462"/>
                <a:ext cx="413640" cy="1413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08651E-7B15-44B5-884A-CB0E3ADA61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2429" y="3670462"/>
                  <a:ext cx="431280" cy="14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49DCCA2-8FE6-46CD-A5B1-3D3F5CAA6717}"/>
                    </a:ext>
                  </a:extLst>
                </p14:cNvPr>
                <p14:cNvContentPartPr/>
                <p14:nvPr/>
              </p14:nvContentPartPr>
              <p14:xfrm>
                <a:off x="1027669" y="1826902"/>
                <a:ext cx="407520" cy="65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49DCCA2-8FE6-46CD-A5B1-3D3F5CAA67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9029" y="1818262"/>
                  <a:ext cx="425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673029A-15B1-4742-9AEB-5C642DD192ED}"/>
                    </a:ext>
                  </a:extLst>
                </p14:cNvPr>
                <p14:cNvContentPartPr/>
                <p14:nvPr/>
              </p14:nvContentPartPr>
              <p14:xfrm>
                <a:off x="286069" y="1980622"/>
                <a:ext cx="1698480" cy="3046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673029A-15B1-4742-9AEB-5C642DD192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7069" y="1971622"/>
                  <a:ext cx="1716120" cy="30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93F5A34-5860-4A35-806C-F4B64F615521}"/>
                    </a:ext>
                  </a:extLst>
                </p14:cNvPr>
                <p14:cNvContentPartPr/>
                <p14:nvPr/>
              </p14:nvContentPartPr>
              <p14:xfrm>
                <a:off x="718789" y="2068102"/>
                <a:ext cx="206280" cy="50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93F5A34-5860-4A35-806C-F4B64F6155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9789" y="2059102"/>
                  <a:ext cx="2239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1F1600F-9136-4C7F-877F-DD3BA5218DCA}"/>
                    </a:ext>
                  </a:extLst>
                </p14:cNvPr>
                <p14:cNvContentPartPr/>
                <p14:nvPr/>
              </p14:nvContentPartPr>
              <p14:xfrm>
                <a:off x="539869" y="2438542"/>
                <a:ext cx="1137600" cy="2582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1F1600F-9136-4C7F-877F-DD3BA5218D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0869" y="2429542"/>
                  <a:ext cx="1155240" cy="25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12D7ACA-0C80-448D-A150-A71CD5BAA917}"/>
                    </a:ext>
                  </a:extLst>
                </p14:cNvPr>
                <p14:cNvContentPartPr/>
                <p14:nvPr/>
              </p14:nvContentPartPr>
              <p14:xfrm>
                <a:off x="620509" y="5442742"/>
                <a:ext cx="6333120" cy="1287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12D7ACA-0C80-448D-A150-A71CD5BAA9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1509" y="5433742"/>
                  <a:ext cx="6350760" cy="130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483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 dirty="0">
                <a:solidFill>
                  <a:sysClr val="windowText" lastClr="000000"/>
                </a:solidFill>
              </a:rPr>
              <a:t>Condorcet </a:t>
            </a:r>
            <a:r>
              <a:rPr lang="en-US" sz="2903" b="1" dirty="0" err="1">
                <a:solidFill>
                  <a:sysClr val="windowText" lastClr="000000"/>
                </a:solidFill>
              </a:rPr>
              <a:t>Paradoxon</a:t>
            </a:r>
            <a:r>
              <a:rPr lang="en-US" sz="2903" b="1" dirty="0">
                <a:solidFill>
                  <a:sysClr val="windowText" lastClr="000000"/>
                </a:solidFill>
              </a:rPr>
              <a:t>	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55767" y="3559649"/>
            <a:ext cx="6760443" cy="9145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2903" dirty="0" err="1">
                <a:ea typeface="ＭＳ Ｐゴシック" pitchFamily="34" charset="-128"/>
              </a:rPr>
              <a:t>Bestimmen</a:t>
            </a:r>
            <a:r>
              <a:rPr lang="en-GB" altLang="de-DE" sz="2903" dirty="0">
                <a:ea typeface="ＭＳ Ｐゴシック" pitchFamily="34" charset="-128"/>
              </a:rPr>
              <a:t> </a:t>
            </a:r>
            <a:r>
              <a:rPr lang="en-GB" altLang="de-DE" sz="2903" dirty="0" err="1">
                <a:ea typeface="ＭＳ Ｐゴシック" pitchFamily="34" charset="-128"/>
              </a:rPr>
              <a:t>Sie</a:t>
            </a:r>
            <a:r>
              <a:rPr lang="en-GB" altLang="de-DE" sz="2903" dirty="0">
                <a:ea typeface="ＭＳ Ｐゴシック" pitchFamily="34" charset="-128"/>
              </a:rPr>
              <a:t> den </a:t>
            </a:r>
            <a:r>
              <a:rPr lang="en-GB" altLang="de-DE" sz="2903" dirty="0" err="1">
                <a:ea typeface="ＭＳ Ｐゴシック" pitchFamily="34" charset="-128"/>
              </a:rPr>
              <a:t>Gewinner</a:t>
            </a:r>
            <a:r>
              <a:rPr lang="en-GB" altLang="de-DE" sz="2903" dirty="0">
                <a:ea typeface="ＭＳ Ｐゴシック" pitchFamily="34" charset="-128"/>
              </a:rPr>
              <a:t> </a:t>
            </a:r>
            <a:r>
              <a:rPr lang="en-GB" altLang="de-DE" sz="2903" dirty="0" err="1">
                <a:ea typeface="ＭＳ Ｐゴシック" pitchFamily="34" charset="-128"/>
              </a:rPr>
              <a:t>bei</a:t>
            </a:r>
            <a:r>
              <a:rPr lang="en-GB" altLang="de-DE" sz="2903" dirty="0">
                <a:ea typeface="ＭＳ Ｐゴシック" pitchFamily="34" charset="-128"/>
              </a:rPr>
              <a:t> </a:t>
            </a:r>
            <a:r>
              <a:rPr lang="en-GB" altLang="de-DE" sz="2903" dirty="0" err="1">
                <a:ea typeface="ＭＳ Ｐゴシック" pitchFamily="34" charset="-128"/>
              </a:rPr>
              <a:t>einer</a:t>
            </a:r>
            <a:r>
              <a:rPr lang="en-GB" altLang="de-DE" sz="2903" dirty="0">
                <a:ea typeface="ＭＳ Ｐゴシック" pitchFamily="34" charset="-128"/>
              </a:rPr>
              <a:t> </a:t>
            </a:r>
            <a:r>
              <a:rPr lang="en-GB" altLang="de-DE" sz="2903" dirty="0" err="1">
                <a:ea typeface="ＭＳ Ｐゴシック" pitchFamily="34" charset="-128"/>
              </a:rPr>
              <a:t>paarweisen</a:t>
            </a:r>
            <a:r>
              <a:rPr lang="en-GB" altLang="de-DE" sz="2903" dirty="0">
                <a:ea typeface="ＭＳ Ｐゴシック" pitchFamily="34" charset="-128"/>
              </a:rPr>
              <a:t> </a:t>
            </a:r>
            <a:r>
              <a:rPr lang="en-GB" altLang="de-DE" sz="2903" dirty="0" err="1">
                <a:ea typeface="ＭＳ Ｐゴシック" pitchFamily="34" charset="-128"/>
              </a:rPr>
              <a:t>Abstimmung</a:t>
            </a:r>
            <a:r>
              <a:rPr lang="en-GB" altLang="de-DE" sz="2903" dirty="0">
                <a:ea typeface="ＭＳ Ｐゴシック" pitchFamily="34" charset="-128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83" y="881351"/>
            <a:ext cx="5900188" cy="176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7DA33C0-D4E9-4CB8-915E-A00FC56F9018}"/>
              </a:ext>
            </a:extLst>
          </p:cNvPr>
          <p:cNvGrpSpPr/>
          <p:nvPr/>
        </p:nvGrpSpPr>
        <p:grpSpPr>
          <a:xfrm>
            <a:off x="7524229" y="99982"/>
            <a:ext cx="2833200" cy="729000"/>
            <a:chOff x="7524229" y="99982"/>
            <a:chExt cx="2833200" cy="72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63C2AA2-F4A4-4345-83FB-B1420F6F8366}"/>
                    </a:ext>
                  </a:extLst>
                </p14:cNvPr>
                <p14:cNvContentPartPr/>
                <p14:nvPr/>
              </p14:nvContentPartPr>
              <p14:xfrm>
                <a:off x="7725829" y="182062"/>
                <a:ext cx="14760" cy="2124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63C2AA2-F4A4-4345-83FB-B1420F6F83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16829" y="173422"/>
                  <a:ext cx="32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FECA1B6-936E-4AB1-9EE2-19403139ECAF}"/>
                    </a:ext>
                  </a:extLst>
                </p14:cNvPr>
                <p14:cNvContentPartPr/>
                <p14:nvPr/>
              </p14:nvContentPartPr>
              <p14:xfrm>
                <a:off x="7524229" y="124462"/>
                <a:ext cx="391680" cy="306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FECA1B6-936E-4AB1-9EE2-19403139EC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15229" y="115822"/>
                  <a:ext cx="409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0D4219A-C4C7-43FC-B22C-96F24EDA22B3}"/>
                    </a:ext>
                  </a:extLst>
                </p14:cNvPr>
                <p14:cNvContentPartPr/>
                <p14:nvPr/>
              </p14:nvContentPartPr>
              <p14:xfrm>
                <a:off x="8001589" y="247222"/>
                <a:ext cx="362880" cy="157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0D4219A-C4C7-43FC-B22C-96F24EDA22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92589" y="238222"/>
                  <a:ext cx="380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1404767-1AEC-4FC5-BB98-83CBA8BD528E}"/>
                    </a:ext>
                  </a:extLst>
                </p14:cNvPr>
                <p14:cNvContentPartPr/>
                <p14:nvPr/>
              </p14:nvContentPartPr>
              <p14:xfrm>
                <a:off x="8256109" y="186382"/>
                <a:ext cx="9000" cy="18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1404767-1AEC-4FC5-BB98-83CBA8BD52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47469" y="177382"/>
                  <a:ext cx="2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C63313-24AA-4C1E-8E82-B11B7261A946}"/>
                    </a:ext>
                  </a:extLst>
                </p14:cNvPr>
                <p14:cNvContentPartPr/>
                <p14:nvPr/>
              </p14:nvContentPartPr>
              <p14:xfrm>
                <a:off x="8603509" y="117982"/>
                <a:ext cx="226800" cy="264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C63313-24AA-4C1E-8E82-B11B7261A9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94509" y="108982"/>
                  <a:ext cx="244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3BA10A6-12A7-42CD-B920-43AC9C11ADD7}"/>
                    </a:ext>
                  </a:extLst>
                </p14:cNvPr>
                <p14:cNvContentPartPr/>
                <p14:nvPr/>
              </p14:nvContentPartPr>
              <p14:xfrm>
                <a:off x="8853709" y="117262"/>
                <a:ext cx="44640" cy="206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3BA10A6-12A7-42CD-B920-43AC9C11AD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44709" y="108262"/>
                  <a:ext cx="62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E912C33-A796-47C1-80E9-1BFE37940857}"/>
                    </a:ext>
                  </a:extLst>
                </p14:cNvPr>
                <p14:cNvContentPartPr/>
                <p14:nvPr/>
              </p14:nvContentPartPr>
              <p14:xfrm>
                <a:off x="8935789" y="99982"/>
                <a:ext cx="459000" cy="250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E912C33-A796-47C1-80E9-1BFE379408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27149" y="91342"/>
                  <a:ext cx="476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0C3097-6F2A-4F5B-A9C5-DF1F9841E091}"/>
                    </a:ext>
                  </a:extLst>
                </p14:cNvPr>
                <p14:cNvContentPartPr/>
                <p14:nvPr/>
              </p14:nvContentPartPr>
              <p14:xfrm>
                <a:off x="9378589" y="178462"/>
                <a:ext cx="855000" cy="157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0C3097-6F2A-4F5B-A9C5-DF1F9841E0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69949" y="169462"/>
                  <a:ext cx="872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5482532-3C20-4A00-950A-FEDF9079B76E}"/>
                    </a:ext>
                  </a:extLst>
                </p14:cNvPr>
                <p14:cNvContentPartPr/>
                <p14:nvPr/>
              </p14:nvContentPartPr>
              <p14:xfrm>
                <a:off x="10233589" y="242542"/>
                <a:ext cx="9720" cy="10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5482532-3C20-4A00-950A-FEDF9079B7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24589" y="233902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F8CB514-546B-4992-8A41-B3B39127B3AC}"/>
                    </a:ext>
                  </a:extLst>
                </p14:cNvPr>
                <p14:cNvContentPartPr/>
                <p14:nvPr/>
              </p14:nvContentPartPr>
              <p14:xfrm>
                <a:off x="9557869" y="533422"/>
                <a:ext cx="213840" cy="243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F8CB514-546B-4992-8A41-B3B39127B3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49229" y="524782"/>
                  <a:ext cx="231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5F7A797-BBDB-444C-8AD5-6B73B120A4F9}"/>
                    </a:ext>
                  </a:extLst>
                </p14:cNvPr>
                <p14:cNvContentPartPr/>
                <p14:nvPr/>
              </p14:nvContentPartPr>
              <p14:xfrm>
                <a:off x="9666229" y="563302"/>
                <a:ext cx="181080" cy="212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5F7A797-BBDB-444C-8AD5-6B73B120A4F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57589" y="554662"/>
                  <a:ext cx="198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97F0827-6B66-4CD5-9F37-1572EA490CA8}"/>
                    </a:ext>
                  </a:extLst>
                </p14:cNvPr>
                <p14:cNvContentPartPr/>
                <p14:nvPr/>
              </p14:nvContentPartPr>
              <p14:xfrm>
                <a:off x="10128109" y="652582"/>
                <a:ext cx="47160" cy="110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97F0827-6B66-4CD5-9F37-1572EA490C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19469" y="643942"/>
                  <a:ext cx="64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A5A03D-7FD4-48DA-B544-C086AD38CF09}"/>
                    </a:ext>
                  </a:extLst>
                </p14:cNvPr>
                <p14:cNvContentPartPr/>
                <p14:nvPr/>
              </p14:nvContentPartPr>
              <p14:xfrm>
                <a:off x="10080229" y="561862"/>
                <a:ext cx="277200" cy="267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A5A03D-7FD4-48DA-B544-C086AD38CF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71229" y="552862"/>
                  <a:ext cx="29484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78CC955-C2FB-4BA2-8F2D-110EFFCD5B78}"/>
                  </a:ext>
                </a:extLst>
              </p14:cNvPr>
              <p14:cNvContentPartPr/>
              <p14:nvPr/>
            </p14:nvContentPartPr>
            <p14:xfrm>
              <a:off x="10704829" y="590662"/>
              <a:ext cx="297360" cy="216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78CC955-C2FB-4BA2-8F2D-110EFFCD5B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95829" y="581662"/>
                <a:ext cx="31500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65233A3-D17E-4DE0-8100-08F2C52C32D9}"/>
              </a:ext>
            </a:extLst>
          </p:cNvPr>
          <p:cNvGrpSpPr/>
          <p:nvPr/>
        </p:nvGrpSpPr>
        <p:grpSpPr>
          <a:xfrm>
            <a:off x="2802109" y="1131742"/>
            <a:ext cx="1284120" cy="1738080"/>
            <a:chOff x="2802109" y="1131742"/>
            <a:chExt cx="1284120" cy="173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1D0CAB4-559A-426C-8031-D4514465908A}"/>
                    </a:ext>
                  </a:extLst>
                </p14:cNvPr>
                <p14:cNvContentPartPr/>
                <p14:nvPr/>
              </p14:nvContentPartPr>
              <p14:xfrm>
                <a:off x="2802109" y="1265662"/>
                <a:ext cx="822960" cy="1604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1D0CAB4-559A-426C-8031-D451446590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93469" y="1257022"/>
                  <a:ext cx="840600" cy="16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A3299E8-396B-44E1-BECE-99C413B27724}"/>
                    </a:ext>
                  </a:extLst>
                </p14:cNvPr>
                <p14:cNvContentPartPr/>
                <p14:nvPr/>
              </p14:nvContentPartPr>
              <p14:xfrm>
                <a:off x="2894629" y="1131742"/>
                <a:ext cx="1191600" cy="1539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A3299E8-396B-44E1-BECE-99C413B277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85629" y="1122742"/>
                  <a:ext cx="1209240" cy="155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C7B270B-B345-4F45-A3D1-7FC5A261E3BD}"/>
                  </a:ext>
                </a:extLst>
              </p14:cNvPr>
              <p14:cNvContentPartPr/>
              <p14:nvPr/>
            </p14:nvContentPartPr>
            <p14:xfrm>
              <a:off x="4757269" y="1321822"/>
              <a:ext cx="349920" cy="4618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C7B270B-B345-4F45-A3D1-7FC5A261E3B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48629" y="1313182"/>
                <a:ext cx="3675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D4A0DD2-77EB-4D2E-AF3B-37A37CA51007}"/>
                  </a:ext>
                </a:extLst>
              </p14:cNvPr>
              <p14:cNvContentPartPr/>
              <p14:nvPr/>
            </p14:nvContentPartPr>
            <p14:xfrm>
              <a:off x="6507949" y="1375462"/>
              <a:ext cx="287280" cy="3736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D4A0DD2-77EB-4D2E-AF3B-37A37CA5100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99309" y="1366822"/>
                <a:ext cx="3049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BF7DEF8-4A35-44B7-BBC0-625F17CFF83B}"/>
                  </a:ext>
                </a:extLst>
              </p14:cNvPr>
              <p14:cNvContentPartPr/>
              <p14:nvPr/>
            </p14:nvContentPartPr>
            <p14:xfrm>
              <a:off x="8158549" y="1376542"/>
              <a:ext cx="342000" cy="3664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BF7DEF8-4A35-44B7-BBC0-625F17CFF83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49909" y="1367902"/>
                <a:ext cx="3596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3A23247-D2C8-4C53-9065-2944EE1FBAD9}"/>
                  </a:ext>
                </a:extLst>
              </p14:cNvPr>
              <p14:cNvContentPartPr/>
              <p14:nvPr/>
            </p14:nvContentPartPr>
            <p14:xfrm>
              <a:off x="6424789" y="2272942"/>
              <a:ext cx="369720" cy="3423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3A23247-D2C8-4C53-9065-2944EE1FBAD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15789" y="2263942"/>
                <a:ext cx="3873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21F292-3749-48D8-B408-F300702E11A8}"/>
                  </a:ext>
                </a:extLst>
              </p14:cNvPr>
              <p14:cNvContentPartPr/>
              <p14:nvPr/>
            </p14:nvContentPartPr>
            <p14:xfrm>
              <a:off x="8138749" y="2239822"/>
              <a:ext cx="345240" cy="3668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21F292-3749-48D8-B408-F300702E11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29749" y="2230822"/>
                <a:ext cx="362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C819886-E002-476D-883C-94C0C7931EC6}"/>
                  </a:ext>
                </a:extLst>
              </p14:cNvPr>
              <p14:cNvContentPartPr/>
              <p14:nvPr/>
            </p14:nvContentPartPr>
            <p14:xfrm>
              <a:off x="4782469" y="1853182"/>
              <a:ext cx="304560" cy="4334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C819886-E002-476D-883C-94C0C7931EC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73469" y="1844542"/>
                <a:ext cx="3222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61FB78B-19DD-4A8E-A9C3-39EAD0242A83}"/>
                  </a:ext>
                </a:extLst>
              </p14:cNvPr>
              <p14:cNvContentPartPr/>
              <p14:nvPr/>
            </p14:nvContentPartPr>
            <p14:xfrm>
              <a:off x="8069269" y="1758862"/>
              <a:ext cx="385920" cy="4597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61FB78B-19DD-4A8E-A9C3-39EAD0242A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60629" y="1749862"/>
                <a:ext cx="40356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4" name="Gruppieren 2063">
            <a:extLst>
              <a:ext uri="{FF2B5EF4-FFF2-40B4-BE49-F238E27FC236}">
                <a16:creationId xmlns:a16="http://schemas.microsoft.com/office/drawing/2014/main" id="{16E02AEF-8BB7-42BA-8759-752311BE47D9}"/>
              </a:ext>
            </a:extLst>
          </p:cNvPr>
          <p:cNvGrpSpPr/>
          <p:nvPr/>
        </p:nvGrpSpPr>
        <p:grpSpPr>
          <a:xfrm>
            <a:off x="8994829" y="1359262"/>
            <a:ext cx="2796840" cy="1420560"/>
            <a:chOff x="8994829" y="1359262"/>
            <a:chExt cx="2796840" cy="142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4A5AFEF-EEBE-4A84-960A-81752E54FB30}"/>
                    </a:ext>
                  </a:extLst>
                </p14:cNvPr>
                <p14:cNvContentPartPr/>
                <p14:nvPr/>
              </p14:nvContentPartPr>
              <p14:xfrm>
                <a:off x="9138109" y="1765702"/>
                <a:ext cx="401040" cy="72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4A5AFEF-EEBE-4A84-960A-81752E54FB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29109" y="1756702"/>
                  <a:ext cx="418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BC1AF7D-9FB9-42B5-9E59-326F93E47A0B}"/>
                    </a:ext>
                  </a:extLst>
                </p14:cNvPr>
                <p14:cNvContentPartPr/>
                <p14:nvPr/>
              </p14:nvContentPartPr>
              <p14:xfrm>
                <a:off x="8994829" y="1638262"/>
                <a:ext cx="280440" cy="276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BC1AF7D-9FB9-42B5-9E59-326F93E47A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86189" y="1629262"/>
                  <a:ext cx="298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090BCEE-5874-4750-8583-E91B78504F94}"/>
                    </a:ext>
                  </a:extLst>
                </p14:cNvPr>
                <p14:cNvContentPartPr/>
                <p14:nvPr/>
              </p14:nvContentPartPr>
              <p14:xfrm>
                <a:off x="9737149" y="1623862"/>
                <a:ext cx="305280" cy="96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090BCEE-5874-4750-8583-E91B78504F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28149" y="1615222"/>
                  <a:ext cx="322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2976E66-6E12-4502-A149-C5408DA7C848}"/>
                    </a:ext>
                  </a:extLst>
                </p14:cNvPr>
                <p14:cNvContentPartPr/>
                <p14:nvPr/>
              </p14:nvContentPartPr>
              <p14:xfrm>
                <a:off x="9917509" y="1359262"/>
                <a:ext cx="28800" cy="34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2976E66-6E12-4502-A149-C5408DA7C8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08869" y="1350262"/>
                  <a:ext cx="46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156DF07-AD14-49AC-A049-C68BDE7A8266}"/>
                    </a:ext>
                  </a:extLst>
                </p14:cNvPr>
                <p14:cNvContentPartPr/>
                <p14:nvPr/>
              </p14:nvContentPartPr>
              <p14:xfrm>
                <a:off x="10135309" y="1470862"/>
                <a:ext cx="170280" cy="238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156DF07-AD14-49AC-A049-C68BDE7A82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26309" y="1462222"/>
                  <a:ext cx="187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0ACFC20-07F1-4AEA-898C-FA8554E7B4F0}"/>
                    </a:ext>
                  </a:extLst>
                </p14:cNvPr>
                <p14:cNvContentPartPr/>
                <p14:nvPr/>
              </p14:nvContentPartPr>
              <p14:xfrm>
                <a:off x="10362829" y="1503622"/>
                <a:ext cx="45720" cy="73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0ACFC20-07F1-4AEA-898C-FA8554E7B4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54189" y="1494622"/>
                  <a:ext cx="63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5E5800-1AAC-429D-8297-CF7A24253D4C}"/>
                    </a:ext>
                  </a:extLst>
                </p14:cNvPr>
                <p14:cNvContentPartPr/>
                <p14:nvPr/>
              </p14:nvContentPartPr>
              <p14:xfrm>
                <a:off x="10373269" y="1564822"/>
                <a:ext cx="47880" cy="189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5E5800-1AAC-429D-8297-CF7A24253D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64269" y="1556182"/>
                  <a:ext cx="65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446CF37-F83F-4544-BD7A-53A046F68371}"/>
                    </a:ext>
                  </a:extLst>
                </p14:cNvPr>
                <p14:cNvContentPartPr/>
                <p14:nvPr/>
              </p14:nvContentPartPr>
              <p14:xfrm>
                <a:off x="10399909" y="1408222"/>
                <a:ext cx="27720" cy="16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446CF37-F83F-4544-BD7A-53A046F683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91269" y="1399222"/>
                  <a:ext cx="4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C3FB1EF-F25B-44CF-8773-481462D4A827}"/>
                    </a:ext>
                  </a:extLst>
                </p14:cNvPr>
                <p14:cNvContentPartPr/>
                <p14:nvPr/>
              </p14:nvContentPartPr>
              <p14:xfrm>
                <a:off x="10490269" y="1538542"/>
                <a:ext cx="336960" cy="194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C3FB1EF-F25B-44CF-8773-481462D4A8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81269" y="1529542"/>
                  <a:ext cx="354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AC49B1A-BE6F-407C-B25E-A2E4E4E0F911}"/>
                    </a:ext>
                  </a:extLst>
                </p14:cNvPr>
                <p14:cNvContentPartPr/>
                <p14:nvPr/>
              </p14:nvContentPartPr>
              <p14:xfrm>
                <a:off x="10853509" y="1408222"/>
                <a:ext cx="23760" cy="18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AC49B1A-BE6F-407C-B25E-A2E4E4E0F9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44869" y="1399222"/>
                  <a:ext cx="4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2237131-4CFB-4979-96FF-F7F112F20A39}"/>
                    </a:ext>
                  </a:extLst>
                </p14:cNvPr>
                <p14:cNvContentPartPr/>
                <p14:nvPr/>
              </p14:nvContentPartPr>
              <p14:xfrm>
                <a:off x="10893109" y="1423342"/>
                <a:ext cx="203760" cy="247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2237131-4CFB-4979-96FF-F7F112F20A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4469" y="1414342"/>
                  <a:ext cx="221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FC18307-0BD5-43E2-8451-9774107AE648}"/>
                    </a:ext>
                  </a:extLst>
                </p14:cNvPr>
                <p14:cNvContentPartPr/>
                <p14:nvPr/>
              </p14:nvContentPartPr>
              <p14:xfrm>
                <a:off x="11140789" y="1528822"/>
                <a:ext cx="76680" cy="144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FC18307-0BD5-43E2-8451-9774107AE64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31789" y="1520182"/>
                  <a:ext cx="94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2F18C81-C6D4-4E17-945B-4E58B3C47EA4}"/>
                    </a:ext>
                  </a:extLst>
                </p14:cNvPr>
                <p14:cNvContentPartPr/>
                <p14:nvPr/>
              </p14:nvContentPartPr>
              <p14:xfrm>
                <a:off x="11221429" y="1529542"/>
                <a:ext cx="57960" cy="153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2F18C81-C6D4-4E17-945B-4E58B3C47E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12429" y="1520902"/>
                  <a:ext cx="75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F1A842-7520-4898-B4E7-3B48C6C9A685}"/>
                    </a:ext>
                  </a:extLst>
                </p14:cNvPr>
                <p14:cNvContentPartPr/>
                <p14:nvPr/>
              </p14:nvContentPartPr>
              <p14:xfrm>
                <a:off x="11280829" y="1561582"/>
                <a:ext cx="140760" cy="100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F1A842-7520-4898-B4E7-3B48C6C9A6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72189" y="1552582"/>
                  <a:ext cx="158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C6FD821-6811-4E6F-8181-981814DD8087}"/>
                    </a:ext>
                  </a:extLst>
                </p14:cNvPr>
                <p14:cNvContentPartPr/>
                <p14:nvPr/>
              </p14:nvContentPartPr>
              <p14:xfrm>
                <a:off x="11446429" y="1405702"/>
                <a:ext cx="147600" cy="225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C6FD821-6811-4E6F-8181-981814DD80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37789" y="1396702"/>
                  <a:ext cx="165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8AD2688-6655-4645-BEA3-D167A8FD1581}"/>
                    </a:ext>
                  </a:extLst>
                </p14:cNvPr>
                <p14:cNvContentPartPr/>
                <p14:nvPr/>
              </p14:nvContentPartPr>
              <p14:xfrm>
                <a:off x="11631109" y="1506862"/>
                <a:ext cx="160560" cy="126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8AD2688-6655-4645-BEA3-D167A8FD158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22469" y="1497862"/>
                  <a:ext cx="178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B0CDC34-FE61-4705-9559-F71168E08874}"/>
                    </a:ext>
                  </a:extLst>
                </p14:cNvPr>
                <p14:cNvContentPartPr/>
                <p14:nvPr/>
              </p14:nvContentPartPr>
              <p14:xfrm>
                <a:off x="9742549" y="2018782"/>
                <a:ext cx="331920" cy="310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B0CDC34-FE61-4705-9559-F71168E088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33549" y="2009782"/>
                  <a:ext cx="349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91F8BBA-3E5C-4450-A143-ADCDCF455B24}"/>
                    </a:ext>
                  </a:extLst>
                </p14:cNvPr>
                <p14:cNvContentPartPr/>
                <p14:nvPr/>
              </p14:nvContentPartPr>
              <p14:xfrm>
                <a:off x="10071589" y="2130382"/>
                <a:ext cx="278640" cy="89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91F8BBA-3E5C-4450-A143-ADCDCF455B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62949" y="2121742"/>
                  <a:ext cx="296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0B071F-8D25-47E3-ADDB-937421C4A6ED}"/>
                    </a:ext>
                  </a:extLst>
                </p14:cNvPr>
                <p14:cNvContentPartPr/>
                <p14:nvPr/>
              </p14:nvContentPartPr>
              <p14:xfrm>
                <a:off x="10414309" y="2108422"/>
                <a:ext cx="94680" cy="142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0B071F-8D25-47E3-ADDB-937421C4A6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05669" y="2099782"/>
                  <a:ext cx="112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48" name="Freihand 2047">
                  <a:extLst>
                    <a:ext uri="{FF2B5EF4-FFF2-40B4-BE49-F238E27FC236}">
                      <a16:creationId xmlns:a16="http://schemas.microsoft.com/office/drawing/2014/main" id="{BA1BFB3A-3E76-4F76-B83C-E937F0258D9A}"/>
                    </a:ext>
                  </a:extLst>
                </p14:cNvPr>
                <p14:cNvContentPartPr/>
                <p14:nvPr/>
              </p14:nvContentPartPr>
              <p14:xfrm>
                <a:off x="10560109" y="2143702"/>
                <a:ext cx="45360" cy="82440"/>
              </p14:xfrm>
            </p:contentPart>
          </mc:Choice>
          <mc:Fallback>
            <p:pic>
              <p:nvPicPr>
                <p:cNvPr id="2048" name="Freihand 2047">
                  <a:extLst>
                    <a:ext uri="{FF2B5EF4-FFF2-40B4-BE49-F238E27FC236}">
                      <a16:creationId xmlns:a16="http://schemas.microsoft.com/office/drawing/2014/main" id="{BA1BFB3A-3E76-4F76-B83C-E937F0258D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51109" y="2135062"/>
                  <a:ext cx="63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49" name="Freihand 2048">
                  <a:extLst>
                    <a:ext uri="{FF2B5EF4-FFF2-40B4-BE49-F238E27FC236}">
                      <a16:creationId xmlns:a16="http://schemas.microsoft.com/office/drawing/2014/main" id="{744150FA-AA42-4497-B4EB-58D7336B2B3E}"/>
                    </a:ext>
                  </a:extLst>
                </p14:cNvPr>
                <p14:cNvContentPartPr/>
                <p14:nvPr/>
              </p14:nvContentPartPr>
              <p14:xfrm>
                <a:off x="10675309" y="1978102"/>
                <a:ext cx="229680" cy="233280"/>
              </p14:xfrm>
            </p:contentPart>
          </mc:Choice>
          <mc:Fallback>
            <p:pic>
              <p:nvPicPr>
                <p:cNvPr id="2049" name="Freihand 2048">
                  <a:extLst>
                    <a:ext uri="{FF2B5EF4-FFF2-40B4-BE49-F238E27FC236}">
                      <a16:creationId xmlns:a16="http://schemas.microsoft.com/office/drawing/2014/main" id="{744150FA-AA42-4497-B4EB-58D7336B2B3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66309" y="1969462"/>
                  <a:ext cx="247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51" name="Freihand 2050">
                  <a:extLst>
                    <a:ext uri="{FF2B5EF4-FFF2-40B4-BE49-F238E27FC236}">
                      <a16:creationId xmlns:a16="http://schemas.microsoft.com/office/drawing/2014/main" id="{C362C9E6-C84B-46C3-A032-2A5B3712AB91}"/>
                    </a:ext>
                  </a:extLst>
                </p14:cNvPr>
                <p14:cNvContentPartPr/>
                <p14:nvPr/>
              </p14:nvContentPartPr>
              <p14:xfrm>
                <a:off x="10956469" y="2155942"/>
                <a:ext cx="216360" cy="96480"/>
              </p14:xfrm>
            </p:contentPart>
          </mc:Choice>
          <mc:Fallback>
            <p:pic>
              <p:nvPicPr>
                <p:cNvPr id="2051" name="Freihand 2050">
                  <a:extLst>
                    <a:ext uri="{FF2B5EF4-FFF2-40B4-BE49-F238E27FC236}">
                      <a16:creationId xmlns:a16="http://schemas.microsoft.com/office/drawing/2014/main" id="{C362C9E6-C84B-46C3-A032-2A5B3712AB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47469" y="2147302"/>
                  <a:ext cx="234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52" name="Freihand 2051">
                  <a:extLst>
                    <a:ext uri="{FF2B5EF4-FFF2-40B4-BE49-F238E27FC236}">
                      <a16:creationId xmlns:a16="http://schemas.microsoft.com/office/drawing/2014/main" id="{EFAEF0A5-5E23-462C-BA65-38E619647CDC}"/>
                    </a:ext>
                  </a:extLst>
                </p14:cNvPr>
                <p14:cNvContentPartPr/>
                <p14:nvPr/>
              </p14:nvContentPartPr>
              <p14:xfrm>
                <a:off x="10633189" y="1871902"/>
                <a:ext cx="24120" cy="7200"/>
              </p14:xfrm>
            </p:contentPart>
          </mc:Choice>
          <mc:Fallback>
            <p:pic>
              <p:nvPicPr>
                <p:cNvPr id="2052" name="Freihand 2051">
                  <a:extLst>
                    <a:ext uri="{FF2B5EF4-FFF2-40B4-BE49-F238E27FC236}">
                      <a16:creationId xmlns:a16="http://schemas.microsoft.com/office/drawing/2014/main" id="{EFAEF0A5-5E23-462C-BA65-38E619647C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24549" y="1863262"/>
                  <a:ext cx="41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53" name="Freihand 2052">
                  <a:extLst>
                    <a:ext uri="{FF2B5EF4-FFF2-40B4-BE49-F238E27FC236}">
                      <a16:creationId xmlns:a16="http://schemas.microsoft.com/office/drawing/2014/main" id="{5895AAEC-D82C-4459-9BD8-2E9E187B6668}"/>
                    </a:ext>
                  </a:extLst>
                </p14:cNvPr>
                <p14:cNvContentPartPr/>
                <p14:nvPr/>
              </p14:nvContentPartPr>
              <p14:xfrm>
                <a:off x="9611149" y="2110942"/>
                <a:ext cx="356400" cy="89280"/>
              </p14:xfrm>
            </p:contentPart>
          </mc:Choice>
          <mc:Fallback>
            <p:pic>
              <p:nvPicPr>
                <p:cNvPr id="2053" name="Freihand 2052">
                  <a:extLst>
                    <a:ext uri="{FF2B5EF4-FFF2-40B4-BE49-F238E27FC236}">
                      <a16:creationId xmlns:a16="http://schemas.microsoft.com/office/drawing/2014/main" id="{5895AAEC-D82C-4459-9BD8-2E9E187B66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02149" y="2101942"/>
                  <a:ext cx="374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54" name="Freihand 2053">
                  <a:extLst>
                    <a:ext uri="{FF2B5EF4-FFF2-40B4-BE49-F238E27FC236}">
                      <a16:creationId xmlns:a16="http://schemas.microsoft.com/office/drawing/2014/main" id="{65EF44B3-209C-43A6-9819-7BDF68BE7607}"/>
                    </a:ext>
                  </a:extLst>
                </p14:cNvPr>
                <p14:cNvContentPartPr/>
                <p14:nvPr/>
              </p14:nvContentPartPr>
              <p14:xfrm>
                <a:off x="9939469" y="2444662"/>
                <a:ext cx="56520" cy="313920"/>
              </p14:xfrm>
            </p:contentPart>
          </mc:Choice>
          <mc:Fallback>
            <p:pic>
              <p:nvPicPr>
                <p:cNvPr id="2054" name="Freihand 2053">
                  <a:extLst>
                    <a:ext uri="{FF2B5EF4-FFF2-40B4-BE49-F238E27FC236}">
                      <a16:creationId xmlns:a16="http://schemas.microsoft.com/office/drawing/2014/main" id="{65EF44B3-209C-43A6-9819-7BDF68BE76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30469" y="2436022"/>
                  <a:ext cx="74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055" name="Freihand 2054">
                  <a:extLst>
                    <a:ext uri="{FF2B5EF4-FFF2-40B4-BE49-F238E27FC236}">
                      <a16:creationId xmlns:a16="http://schemas.microsoft.com/office/drawing/2014/main" id="{FDE23360-314E-44CD-84D1-8386A1932779}"/>
                    </a:ext>
                  </a:extLst>
                </p14:cNvPr>
                <p14:cNvContentPartPr/>
                <p14:nvPr/>
              </p14:nvContentPartPr>
              <p14:xfrm>
                <a:off x="9839749" y="2412262"/>
                <a:ext cx="254880" cy="178200"/>
              </p14:xfrm>
            </p:contentPart>
          </mc:Choice>
          <mc:Fallback>
            <p:pic>
              <p:nvPicPr>
                <p:cNvPr id="2055" name="Freihand 2054">
                  <a:extLst>
                    <a:ext uri="{FF2B5EF4-FFF2-40B4-BE49-F238E27FC236}">
                      <a16:creationId xmlns:a16="http://schemas.microsoft.com/office/drawing/2014/main" id="{FDE23360-314E-44CD-84D1-8386A19327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30749" y="2403262"/>
                  <a:ext cx="27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56" name="Freihand 2055">
                  <a:extLst>
                    <a:ext uri="{FF2B5EF4-FFF2-40B4-BE49-F238E27FC236}">
                      <a16:creationId xmlns:a16="http://schemas.microsoft.com/office/drawing/2014/main" id="{BB1950D2-707C-48F5-AD60-717BBEC45A96}"/>
                    </a:ext>
                  </a:extLst>
                </p14:cNvPr>
                <p14:cNvContentPartPr/>
                <p14:nvPr/>
              </p14:nvContentPartPr>
              <p14:xfrm>
                <a:off x="10081309" y="2564902"/>
                <a:ext cx="130680" cy="182880"/>
              </p14:xfrm>
            </p:contentPart>
          </mc:Choice>
          <mc:Fallback>
            <p:pic>
              <p:nvPicPr>
                <p:cNvPr id="2056" name="Freihand 2055">
                  <a:extLst>
                    <a:ext uri="{FF2B5EF4-FFF2-40B4-BE49-F238E27FC236}">
                      <a16:creationId xmlns:a16="http://schemas.microsoft.com/office/drawing/2014/main" id="{BB1950D2-707C-48F5-AD60-717BBEC45A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72669" y="2555902"/>
                  <a:ext cx="14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057" name="Freihand 2056">
                  <a:extLst>
                    <a:ext uri="{FF2B5EF4-FFF2-40B4-BE49-F238E27FC236}">
                      <a16:creationId xmlns:a16="http://schemas.microsoft.com/office/drawing/2014/main" id="{93371B13-B176-450F-8E2A-34A8FF3F0241}"/>
                    </a:ext>
                  </a:extLst>
                </p14:cNvPr>
                <p14:cNvContentPartPr/>
                <p14:nvPr/>
              </p14:nvContentPartPr>
              <p14:xfrm>
                <a:off x="10212349" y="2570662"/>
                <a:ext cx="206280" cy="136440"/>
              </p14:xfrm>
            </p:contentPart>
          </mc:Choice>
          <mc:Fallback>
            <p:pic>
              <p:nvPicPr>
                <p:cNvPr id="2057" name="Freihand 2056">
                  <a:extLst>
                    <a:ext uri="{FF2B5EF4-FFF2-40B4-BE49-F238E27FC236}">
                      <a16:creationId xmlns:a16="http://schemas.microsoft.com/office/drawing/2014/main" id="{93371B13-B176-450F-8E2A-34A8FF3F02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03349" y="2561662"/>
                  <a:ext cx="22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058" name="Freihand 2057">
                  <a:extLst>
                    <a:ext uri="{FF2B5EF4-FFF2-40B4-BE49-F238E27FC236}">
                      <a16:creationId xmlns:a16="http://schemas.microsoft.com/office/drawing/2014/main" id="{655AA98B-FE0A-4384-B9C3-A8EA9B65FCCC}"/>
                    </a:ext>
                  </a:extLst>
                </p14:cNvPr>
                <p14:cNvContentPartPr/>
                <p14:nvPr/>
              </p14:nvContentPartPr>
              <p14:xfrm>
                <a:off x="10475509" y="2407222"/>
                <a:ext cx="826920" cy="372600"/>
              </p14:xfrm>
            </p:contentPart>
          </mc:Choice>
          <mc:Fallback>
            <p:pic>
              <p:nvPicPr>
                <p:cNvPr id="2058" name="Freihand 2057">
                  <a:extLst>
                    <a:ext uri="{FF2B5EF4-FFF2-40B4-BE49-F238E27FC236}">
                      <a16:creationId xmlns:a16="http://schemas.microsoft.com/office/drawing/2014/main" id="{655AA98B-FE0A-4384-B9C3-A8EA9B65FC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66509" y="2398582"/>
                  <a:ext cx="844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59" name="Freihand 2058">
                  <a:extLst>
                    <a:ext uri="{FF2B5EF4-FFF2-40B4-BE49-F238E27FC236}">
                      <a16:creationId xmlns:a16="http://schemas.microsoft.com/office/drawing/2014/main" id="{D6972C66-7AA1-40F3-8244-3FC21C50AFFF}"/>
                    </a:ext>
                  </a:extLst>
                </p14:cNvPr>
                <p14:cNvContentPartPr/>
                <p14:nvPr/>
              </p14:nvContentPartPr>
              <p14:xfrm>
                <a:off x="11173909" y="2587582"/>
                <a:ext cx="133560" cy="5040"/>
              </p14:xfrm>
            </p:contentPart>
          </mc:Choice>
          <mc:Fallback>
            <p:pic>
              <p:nvPicPr>
                <p:cNvPr id="2059" name="Freihand 2058">
                  <a:extLst>
                    <a:ext uri="{FF2B5EF4-FFF2-40B4-BE49-F238E27FC236}">
                      <a16:creationId xmlns:a16="http://schemas.microsoft.com/office/drawing/2014/main" id="{D6972C66-7AA1-40F3-8244-3FC21C50AF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65269" y="2578942"/>
                  <a:ext cx="151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60" name="Freihand 2059">
                  <a:extLst>
                    <a:ext uri="{FF2B5EF4-FFF2-40B4-BE49-F238E27FC236}">
                      <a16:creationId xmlns:a16="http://schemas.microsoft.com/office/drawing/2014/main" id="{FD94E083-E5F5-48E1-9FD8-768D2E8376C5}"/>
                    </a:ext>
                  </a:extLst>
                </p14:cNvPr>
                <p14:cNvContentPartPr/>
                <p14:nvPr/>
              </p14:nvContentPartPr>
              <p14:xfrm>
                <a:off x="11347789" y="2547622"/>
                <a:ext cx="338760" cy="88560"/>
              </p14:xfrm>
            </p:contentPart>
          </mc:Choice>
          <mc:Fallback>
            <p:pic>
              <p:nvPicPr>
                <p:cNvPr id="2060" name="Freihand 2059">
                  <a:extLst>
                    <a:ext uri="{FF2B5EF4-FFF2-40B4-BE49-F238E27FC236}">
                      <a16:creationId xmlns:a16="http://schemas.microsoft.com/office/drawing/2014/main" id="{FD94E083-E5F5-48E1-9FD8-768D2E8376C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39149" y="2538982"/>
                  <a:ext cx="356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61" name="Freihand 2060">
                  <a:extLst>
                    <a:ext uri="{FF2B5EF4-FFF2-40B4-BE49-F238E27FC236}">
                      <a16:creationId xmlns:a16="http://schemas.microsoft.com/office/drawing/2014/main" id="{5C180C84-C062-4927-9EE0-A1E764D6007F}"/>
                    </a:ext>
                  </a:extLst>
                </p14:cNvPr>
                <p14:cNvContentPartPr/>
                <p14:nvPr/>
              </p14:nvContentPartPr>
              <p14:xfrm>
                <a:off x="10338709" y="2423062"/>
                <a:ext cx="171000" cy="32400"/>
              </p14:xfrm>
            </p:contentPart>
          </mc:Choice>
          <mc:Fallback>
            <p:pic>
              <p:nvPicPr>
                <p:cNvPr id="2061" name="Freihand 2060">
                  <a:extLst>
                    <a:ext uri="{FF2B5EF4-FFF2-40B4-BE49-F238E27FC236}">
                      <a16:creationId xmlns:a16="http://schemas.microsoft.com/office/drawing/2014/main" id="{5C180C84-C062-4927-9EE0-A1E764D600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29709" y="2414062"/>
                  <a:ext cx="1886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9" name="Gruppieren 2068">
            <a:extLst>
              <a:ext uri="{FF2B5EF4-FFF2-40B4-BE49-F238E27FC236}">
                <a16:creationId xmlns:a16="http://schemas.microsoft.com/office/drawing/2014/main" id="{E10FBCB5-A07F-4160-9493-E7C544D9E1C4}"/>
              </a:ext>
            </a:extLst>
          </p:cNvPr>
          <p:cNvGrpSpPr/>
          <p:nvPr/>
        </p:nvGrpSpPr>
        <p:grpSpPr>
          <a:xfrm>
            <a:off x="957109" y="4421782"/>
            <a:ext cx="1418760" cy="1383480"/>
            <a:chOff x="957109" y="4421782"/>
            <a:chExt cx="1418760" cy="13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78610E5-E51B-4EAE-A101-E38FAFE41CBA}"/>
                    </a:ext>
                  </a:extLst>
                </p14:cNvPr>
                <p14:cNvContentPartPr/>
                <p14:nvPr/>
              </p14:nvContentPartPr>
              <p14:xfrm>
                <a:off x="1280389" y="4575142"/>
                <a:ext cx="252360" cy="292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78610E5-E51B-4EAE-A101-E38FAFE41C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71749" y="4566142"/>
                  <a:ext cx="270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4273B90-6259-46BA-BDB0-4E8FBBA3959C}"/>
                    </a:ext>
                  </a:extLst>
                </p14:cNvPr>
                <p14:cNvContentPartPr/>
                <p14:nvPr/>
              </p14:nvContentPartPr>
              <p14:xfrm>
                <a:off x="1484509" y="4595302"/>
                <a:ext cx="47160" cy="294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4273B90-6259-46BA-BDB0-4E8FBBA395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75509" y="4586302"/>
                  <a:ext cx="64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4074A75-F481-4F21-8C91-486BCB6C805D}"/>
                    </a:ext>
                  </a:extLst>
                </p14:cNvPr>
                <p14:cNvContentPartPr/>
                <p14:nvPr/>
              </p14:nvContentPartPr>
              <p14:xfrm>
                <a:off x="1396309" y="4793302"/>
                <a:ext cx="186120" cy="18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4074A75-F481-4F21-8C91-486BCB6C80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87309" y="4784662"/>
                  <a:ext cx="20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4B8952-043A-4E47-8FE0-C5891693DDA9}"/>
                    </a:ext>
                  </a:extLst>
                </p14:cNvPr>
                <p14:cNvContentPartPr/>
                <p14:nvPr/>
              </p14:nvContentPartPr>
              <p14:xfrm>
                <a:off x="1950349" y="4615462"/>
                <a:ext cx="54000" cy="251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4B8952-043A-4E47-8FE0-C5891693DD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41349" y="4606462"/>
                  <a:ext cx="71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549A70-B122-4975-98F0-690C975BD137}"/>
                    </a:ext>
                  </a:extLst>
                </p14:cNvPr>
                <p14:cNvContentPartPr/>
                <p14:nvPr/>
              </p14:nvContentPartPr>
              <p14:xfrm>
                <a:off x="1853869" y="4619062"/>
                <a:ext cx="307080" cy="333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549A70-B122-4975-98F0-690C975BD13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44869" y="4610422"/>
                  <a:ext cx="324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922319-F6C4-400A-8D16-25DC22E79D0F}"/>
                    </a:ext>
                  </a:extLst>
                </p14:cNvPr>
                <p14:cNvContentPartPr/>
                <p14:nvPr/>
              </p14:nvContentPartPr>
              <p14:xfrm>
                <a:off x="1562269" y="4565062"/>
                <a:ext cx="200520" cy="1190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922319-F6C4-400A-8D16-25DC22E79D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53629" y="4556422"/>
                  <a:ext cx="218160" cy="12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9E96BF2-FDC6-47DE-9581-5AAC50CD6C13}"/>
                    </a:ext>
                  </a:extLst>
                </p14:cNvPr>
                <p14:cNvContentPartPr/>
                <p14:nvPr/>
              </p14:nvContentPartPr>
              <p14:xfrm>
                <a:off x="1024069" y="5010022"/>
                <a:ext cx="1351800" cy="51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9E96BF2-FDC6-47DE-9581-5AAC50CD6C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5429" y="5001022"/>
                  <a:ext cx="1369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075B7BA-60B5-43E4-8BFB-7113B26CC2A1}"/>
                    </a:ext>
                  </a:extLst>
                </p14:cNvPr>
                <p14:cNvContentPartPr/>
                <p14:nvPr/>
              </p14:nvContentPartPr>
              <p14:xfrm>
                <a:off x="990589" y="5186782"/>
                <a:ext cx="186120" cy="153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075B7BA-60B5-43E4-8BFB-7113B26CC2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1589" y="5178142"/>
                  <a:ext cx="203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B33D336-37AC-4020-A787-2BA814B5096F}"/>
                    </a:ext>
                  </a:extLst>
                </p14:cNvPr>
                <p14:cNvContentPartPr/>
                <p14:nvPr/>
              </p14:nvContentPartPr>
              <p14:xfrm>
                <a:off x="1202989" y="5140342"/>
                <a:ext cx="187560" cy="178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B33D336-37AC-4020-A787-2BA814B509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94349" y="5131702"/>
                  <a:ext cx="205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DABECF3-D1D5-4AA8-A115-6970345F5688}"/>
                    </a:ext>
                  </a:extLst>
                </p14:cNvPr>
                <p14:cNvContentPartPr/>
                <p14:nvPr/>
              </p14:nvContentPartPr>
              <p14:xfrm>
                <a:off x="957109" y="5552182"/>
                <a:ext cx="195480" cy="252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DABECF3-D1D5-4AA8-A115-6970345F56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8469" y="5543542"/>
                  <a:ext cx="213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DAFB073-2FE2-49F5-B3B8-1A0C152FAD8A}"/>
                    </a:ext>
                  </a:extLst>
                </p14:cNvPr>
                <p14:cNvContentPartPr/>
                <p14:nvPr/>
              </p14:nvContentPartPr>
              <p14:xfrm>
                <a:off x="1254829" y="5551102"/>
                <a:ext cx="136800" cy="254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DAFB073-2FE2-49F5-B3B8-1A0C152FAD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45829" y="5542462"/>
                  <a:ext cx="154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065" name="Freihand 2064">
                  <a:extLst>
                    <a:ext uri="{FF2B5EF4-FFF2-40B4-BE49-F238E27FC236}">
                      <a16:creationId xmlns:a16="http://schemas.microsoft.com/office/drawing/2014/main" id="{8C8EEB30-FB7B-46F0-8E48-9F8C60E870F6}"/>
                    </a:ext>
                  </a:extLst>
                </p14:cNvPr>
                <p14:cNvContentPartPr/>
                <p14:nvPr/>
              </p14:nvContentPartPr>
              <p14:xfrm>
                <a:off x="1837309" y="5326822"/>
                <a:ext cx="146880" cy="181440"/>
              </p14:xfrm>
            </p:contentPart>
          </mc:Choice>
          <mc:Fallback>
            <p:pic>
              <p:nvPicPr>
                <p:cNvPr id="2065" name="Freihand 2064">
                  <a:extLst>
                    <a:ext uri="{FF2B5EF4-FFF2-40B4-BE49-F238E27FC236}">
                      <a16:creationId xmlns:a16="http://schemas.microsoft.com/office/drawing/2014/main" id="{8C8EEB30-FB7B-46F0-8E48-9F8C60E870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28669" y="5318182"/>
                  <a:ext cx="164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066" name="Freihand 2065">
                  <a:extLst>
                    <a:ext uri="{FF2B5EF4-FFF2-40B4-BE49-F238E27FC236}">
                      <a16:creationId xmlns:a16="http://schemas.microsoft.com/office/drawing/2014/main" id="{562B8361-5765-4F66-80C9-B723C5D22D1A}"/>
                    </a:ext>
                  </a:extLst>
                </p14:cNvPr>
                <p14:cNvContentPartPr/>
                <p14:nvPr/>
              </p14:nvContentPartPr>
              <p14:xfrm>
                <a:off x="2033869" y="5409262"/>
                <a:ext cx="167760" cy="169200"/>
              </p14:xfrm>
            </p:contentPart>
          </mc:Choice>
          <mc:Fallback>
            <p:pic>
              <p:nvPicPr>
                <p:cNvPr id="2066" name="Freihand 2065">
                  <a:extLst>
                    <a:ext uri="{FF2B5EF4-FFF2-40B4-BE49-F238E27FC236}">
                      <a16:creationId xmlns:a16="http://schemas.microsoft.com/office/drawing/2014/main" id="{562B8361-5765-4F66-80C9-B723C5D22D1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24869" y="5400262"/>
                  <a:ext cx="185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68" name="Freihand 2067">
                  <a:extLst>
                    <a:ext uri="{FF2B5EF4-FFF2-40B4-BE49-F238E27FC236}">
                      <a16:creationId xmlns:a16="http://schemas.microsoft.com/office/drawing/2014/main" id="{B8799D28-2135-4D87-BE25-7721BA107B1B}"/>
                    </a:ext>
                  </a:extLst>
                </p14:cNvPr>
                <p14:cNvContentPartPr/>
                <p14:nvPr/>
              </p14:nvContentPartPr>
              <p14:xfrm>
                <a:off x="1211629" y="4421782"/>
                <a:ext cx="464040" cy="567000"/>
              </p14:xfrm>
            </p:contentPart>
          </mc:Choice>
          <mc:Fallback>
            <p:pic>
              <p:nvPicPr>
                <p:cNvPr id="2068" name="Freihand 2067">
                  <a:extLst>
                    <a:ext uri="{FF2B5EF4-FFF2-40B4-BE49-F238E27FC236}">
                      <a16:creationId xmlns:a16="http://schemas.microsoft.com/office/drawing/2014/main" id="{B8799D28-2135-4D87-BE25-7721BA107B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02989" y="4413142"/>
                  <a:ext cx="481680" cy="58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076" name="Freihand 2075">
                <a:extLst>
                  <a:ext uri="{FF2B5EF4-FFF2-40B4-BE49-F238E27FC236}">
                    <a16:creationId xmlns:a16="http://schemas.microsoft.com/office/drawing/2014/main" id="{23A7D82D-014C-4F17-8FD4-13DD3AB7CE29}"/>
                  </a:ext>
                </a:extLst>
              </p14:cNvPr>
              <p14:cNvContentPartPr/>
              <p14:nvPr/>
            </p14:nvContentPartPr>
            <p14:xfrm>
              <a:off x="4738549" y="1406782"/>
              <a:ext cx="361440" cy="337680"/>
            </p14:xfrm>
          </p:contentPart>
        </mc:Choice>
        <mc:Fallback>
          <p:pic>
            <p:nvPicPr>
              <p:cNvPr id="2076" name="Freihand 2075">
                <a:extLst>
                  <a:ext uri="{FF2B5EF4-FFF2-40B4-BE49-F238E27FC236}">
                    <a16:creationId xmlns:a16="http://schemas.microsoft.com/office/drawing/2014/main" id="{23A7D82D-014C-4F17-8FD4-13DD3AB7CE2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29909" y="1398142"/>
                <a:ext cx="3790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077" name="Freihand 2076">
                <a:extLst>
                  <a:ext uri="{FF2B5EF4-FFF2-40B4-BE49-F238E27FC236}">
                    <a16:creationId xmlns:a16="http://schemas.microsoft.com/office/drawing/2014/main" id="{AD050286-2B80-46BE-B9FA-6E8BD71B1726}"/>
                  </a:ext>
                </a:extLst>
              </p14:cNvPr>
              <p14:cNvContentPartPr/>
              <p14:nvPr/>
            </p14:nvContentPartPr>
            <p14:xfrm>
              <a:off x="8127949" y="1430542"/>
              <a:ext cx="371160" cy="420120"/>
            </p14:xfrm>
          </p:contentPart>
        </mc:Choice>
        <mc:Fallback>
          <p:pic>
            <p:nvPicPr>
              <p:cNvPr id="2077" name="Freihand 2076">
                <a:extLst>
                  <a:ext uri="{FF2B5EF4-FFF2-40B4-BE49-F238E27FC236}">
                    <a16:creationId xmlns:a16="http://schemas.microsoft.com/office/drawing/2014/main" id="{AD050286-2B80-46BE-B9FA-6E8BD71B172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118949" y="1421902"/>
                <a:ext cx="3888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081" name="Freihand 2080">
                <a:extLst>
                  <a:ext uri="{FF2B5EF4-FFF2-40B4-BE49-F238E27FC236}">
                    <a16:creationId xmlns:a16="http://schemas.microsoft.com/office/drawing/2014/main" id="{8C97DC11-6E61-4206-8BB0-201532C8367F}"/>
                  </a:ext>
                </a:extLst>
              </p14:cNvPr>
              <p14:cNvContentPartPr/>
              <p14:nvPr/>
            </p14:nvContentPartPr>
            <p14:xfrm>
              <a:off x="6365749" y="1860022"/>
              <a:ext cx="402480" cy="410400"/>
            </p14:xfrm>
          </p:contentPart>
        </mc:Choice>
        <mc:Fallback>
          <p:pic>
            <p:nvPicPr>
              <p:cNvPr id="2081" name="Freihand 2080">
                <a:extLst>
                  <a:ext uri="{FF2B5EF4-FFF2-40B4-BE49-F238E27FC236}">
                    <a16:creationId xmlns:a16="http://schemas.microsoft.com/office/drawing/2014/main" id="{8C97DC11-6E61-4206-8BB0-201532C8367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56749" y="1851382"/>
                <a:ext cx="4201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082" name="Freihand 2081">
                <a:extLst>
                  <a:ext uri="{FF2B5EF4-FFF2-40B4-BE49-F238E27FC236}">
                    <a16:creationId xmlns:a16="http://schemas.microsoft.com/office/drawing/2014/main" id="{7B60FEDD-8779-469C-A8DE-214F5168CD49}"/>
                  </a:ext>
                </a:extLst>
              </p14:cNvPr>
              <p14:cNvContentPartPr/>
              <p14:nvPr/>
            </p14:nvContentPartPr>
            <p14:xfrm>
              <a:off x="8064589" y="1796662"/>
              <a:ext cx="459000" cy="428400"/>
            </p14:xfrm>
          </p:contentPart>
        </mc:Choice>
        <mc:Fallback>
          <p:pic>
            <p:nvPicPr>
              <p:cNvPr id="2082" name="Freihand 2081">
                <a:extLst>
                  <a:ext uri="{FF2B5EF4-FFF2-40B4-BE49-F238E27FC236}">
                    <a16:creationId xmlns:a16="http://schemas.microsoft.com/office/drawing/2014/main" id="{7B60FEDD-8779-469C-A8DE-214F5168CD4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055949" y="1787662"/>
                <a:ext cx="4766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086" name="Freihand 2085">
                <a:extLst>
                  <a:ext uri="{FF2B5EF4-FFF2-40B4-BE49-F238E27FC236}">
                    <a16:creationId xmlns:a16="http://schemas.microsoft.com/office/drawing/2014/main" id="{4109A197-5F5F-4D96-92D3-D780B9E3C989}"/>
                  </a:ext>
                </a:extLst>
              </p14:cNvPr>
              <p14:cNvContentPartPr/>
              <p14:nvPr/>
            </p14:nvContentPartPr>
            <p14:xfrm>
              <a:off x="4759069" y="2243062"/>
              <a:ext cx="322560" cy="456120"/>
            </p14:xfrm>
          </p:contentPart>
        </mc:Choice>
        <mc:Fallback>
          <p:pic>
            <p:nvPicPr>
              <p:cNvPr id="2086" name="Freihand 2085">
                <a:extLst>
                  <a:ext uri="{FF2B5EF4-FFF2-40B4-BE49-F238E27FC236}">
                    <a16:creationId xmlns:a16="http://schemas.microsoft.com/office/drawing/2014/main" id="{4109A197-5F5F-4D96-92D3-D780B9E3C98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750069" y="2234062"/>
                <a:ext cx="34020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087" name="Freihand 2086">
                <a:extLst>
                  <a:ext uri="{FF2B5EF4-FFF2-40B4-BE49-F238E27FC236}">
                    <a16:creationId xmlns:a16="http://schemas.microsoft.com/office/drawing/2014/main" id="{85EC7AE5-7B5E-4A12-956C-8B95B3A3ED71}"/>
                  </a:ext>
                </a:extLst>
              </p14:cNvPr>
              <p14:cNvContentPartPr/>
              <p14:nvPr/>
            </p14:nvContentPartPr>
            <p14:xfrm>
              <a:off x="6398869" y="2254582"/>
              <a:ext cx="379080" cy="451080"/>
            </p14:xfrm>
          </p:contentPart>
        </mc:Choice>
        <mc:Fallback>
          <p:pic>
            <p:nvPicPr>
              <p:cNvPr id="2087" name="Freihand 2086">
                <a:extLst>
                  <a:ext uri="{FF2B5EF4-FFF2-40B4-BE49-F238E27FC236}">
                    <a16:creationId xmlns:a16="http://schemas.microsoft.com/office/drawing/2014/main" id="{85EC7AE5-7B5E-4A12-956C-8B95B3A3ED7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390229" y="2245582"/>
                <a:ext cx="396720" cy="4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5" name="Gruppieren 2094">
            <a:extLst>
              <a:ext uri="{FF2B5EF4-FFF2-40B4-BE49-F238E27FC236}">
                <a16:creationId xmlns:a16="http://schemas.microsoft.com/office/drawing/2014/main" id="{14D22E44-0A88-4953-9420-4E8E7B07E688}"/>
              </a:ext>
            </a:extLst>
          </p:cNvPr>
          <p:cNvGrpSpPr/>
          <p:nvPr/>
        </p:nvGrpSpPr>
        <p:grpSpPr>
          <a:xfrm>
            <a:off x="3019549" y="4436902"/>
            <a:ext cx="1234800" cy="1649520"/>
            <a:chOff x="3019549" y="4436902"/>
            <a:chExt cx="1234800" cy="164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70" name="Freihand 2069">
                  <a:extLst>
                    <a:ext uri="{FF2B5EF4-FFF2-40B4-BE49-F238E27FC236}">
                      <a16:creationId xmlns:a16="http://schemas.microsoft.com/office/drawing/2014/main" id="{20B3F4E6-1659-45C9-9D13-DE8F4A605800}"/>
                    </a:ext>
                  </a:extLst>
                </p14:cNvPr>
                <p14:cNvContentPartPr/>
                <p14:nvPr/>
              </p14:nvContentPartPr>
              <p14:xfrm>
                <a:off x="3225829" y="4628422"/>
                <a:ext cx="279720" cy="275040"/>
              </p14:xfrm>
            </p:contentPart>
          </mc:Choice>
          <mc:Fallback>
            <p:pic>
              <p:nvPicPr>
                <p:cNvPr id="2070" name="Freihand 2069">
                  <a:extLst>
                    <a:ext uri="{FF2B5EF4-FFF2-40B4-BE49-F238E27FC236}">
                      <a16:creationId xmlns:a16="http://schemas.microsoft.com/office/drawing/2014/main" id="{20B3F4E6-1659-45C9-9D13-DE8F4A6058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16829" y="4619422"/>
                  <a:ext cx="297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71" name="Freihand 2070">
                  <a:extLst>
                    <a:ext uri="{FF2B5EF4-FFF2-40B4-BE49-F238E27FC236}">
                      <a16:creationId xmlns:a16="http://schemas.microsoft.com/office/drawing/2014/main" id="{444B9683-3CFB-427D-AC75-4E716785705F}"/>
                    </a:ext>
                  </a:extLst>
                </p14:cNvPr>
                <p14:cNvContentPartPr/>
                <p14:nvPr/>
              </p14:nvContentPartPr>
              <p14:xfrm>
                <a:off x="3340309" y="4764502"/>
                <a:ext cx="179280" cy="26280"/>
              </p14:xfrm>
            </p:contentPart>
          </mc:Choice>
          <mc:Fallback>
            <p:pic>
              <p:nvPicPr>
                <p:cNvPr id="2071" name="Freihand 2070">
                  <a:extLst>
                    <a:ext uri="{FF2B5EF4-FFF2-40B4-BE49-F238E27FC236}">
                      <a16:creationId xmlns:a16="http://schemas.microsoft.com/office/drawing/2014/main" id="{444B9683-3CFB-427D-AC75-4E71678570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31669" y="4755502"/>
                  <a:ext cx="196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72" name="Freihand 2071">
                  <a:extLst>
                    <a:ext uri="{FF2B5EF4-FFF2-40B4-BE49-F238E27FC236}">
                      <a16:creationId xmlns:a16="http://schemas.microsoft.com/office/drawing/2014/main" id="{B935EFA0-CE0D-4D3D-A003-BF830F9CBEB4}"/>
                    </a:ext>
                  </a:extLst>
                </p14:cNvPr>
                <p14:cNvContentPartPr/>
                <p14:nvPr/>
              </p14:nvContentPartPr>
              <p14:xfrm>
                <a:off x="3675109" y="4618342"/>
                <a:ext cx="191520" cy="232920"/>
              </p14:xfrm>
            </p:contentPart>
          </mc:Choice>
          <mc:Fallback>
            <p:pic>
              <p:nvPicPr>
                <p:cNvPr id="2072" name="Freihand 2071">
                  <a:extLst>
                    <a:ext uri="{FF2B5EF4-FFF2-40B4-BE49-F238E27FC236}">
                      <a16:creationId xmlns:a16="http://schemas.microsoft.com/office/drawing/2014/main" id="{B935EFA0-CE0D-4D3D-A003-BF830F9CBEB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66469" y="4609342"/>
                  <a:ext cx="209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073" name="Freihand 2072">
                  <a:extLst>
                    <a:ext uri="{FF2B5EF4-FFF2-40B4-BE49-F238E27FC236}">
                      <a16:creationId xmlns:a16="http://schemas.microsoft.com/office/drawing/2014/main" id="{E24C06A6-FAAF-4C6E-BE72-9575E9AEA2BB}"/>
                    </a:ext>
                  </a:extLst>
                </p14:cNvPr>
                <p14:cNvContentPartPr/>
                <p14:nvPr/>
              </p14:nvContentPartPr>
              <p14:xfrm>
                <a:off x="3467749" y="4568662"/>
                <a:ext cx="173880" cy="1089360"/>
              </p14:xfrm>
            </p:contentPart>
          </mc:Choice>
          <mc:Fallback>
            <p:pic>
              <p:nvPicPr>
                <p:cNvPr id="2073" name="Freihand 2072">
                  <a:extLst>
                    <a:ext uri="{FF2B5EF4-FFF2-40B4-BE49-F238E27FC236}">
                      <a16:creationId xmlns:a16="http://schemas.microsoft.com/office/drawing/2014/main" id="{E24C06A6-FAAF-4C6E-BE72-9575E9AEA2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9109" y="4559662"/>
                  <a:ext cx="191520" cy="11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074" name="Freihand 2073">
                  <a:extLst>
                    <a:ext uri="{FF2B5EF4-FFF2-40B4-BE49-F238E27FC236}">
                      <a16:creationId xmlns:a16="http://schemas.microsoft.com/office/drawing/2014/main" id="{5A8E487B-E840-4246-BC22-FB90157E07D9}"/>
                    </a:ext>
                  </a:extLst>
                </p14:cNvPr>
                <p14:cNvContentPartPr/>
                <p14:nvPr/>
              </p14:nvContentPartPr>
              <p14:xfrm>
                <a:off x="3020989" y="4973302"/>
                <a:ext cx="1233360" cy="112320"/>
              </p14:xfrm>
            </p:contentPart>
          </mc:Choice>
          <mc:Fallback>
            <p:pic>
              <p:nvPicPr>
                <p:cNvPr id="2074" name="Freihand 2073">
                  <a:extLst>
                    <a:ext uri="{FF2B5EF4-FFF2-40B4-BE49-F238E27FC236}">
                      <a16:creationId xmlns:a16="http://schemas.microsoft.com/office/drawing/2014/main" id="{5A8E487B-E840-4246-BC22-FB90157E07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11989" y="4964302"/>
                  <a:ext cx="1251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078" name="Freihand 2077">
                  <a:extLst>
                    <a:ext uri="{FF2B5EF4-FFF2-40B4-BE49-F238E27FC236}">
                      <a16:creationId xmlns:a16="http://schemas.microsoft.com/office/drawing/2014/main" id="{18889DA3-A46B-4E86-ACFE-6BC7BDBB6007}"/>
                    </a:ext>
                  </a:extLst>
                </p14:cNvPr>
                <p14:cNvContentPartPr/>
                <p14:nvPr/>
              </p14:nvContentPartPr>
              <p14:xfrm>
                <a:off x="3019549" y="5131342"/>
                <a:ext cx="196200" cy="273960"/>
              </p14:xfrm>
            </p:contentPart>
          </mc:Choice>
          <mc:Fallback>
            <p:pic>
              <p:nvPicPr>
                <p:cNvPr id="2078" name="Freihand 2077">
                  <a:extLst>
                    <a:ext uri="{FF2B5EF4-FFF2-40B4-BE49-F238E27FC236}">
                      <a16:creationId xmlns:a16="http://schemas.microsoft.com/office/drawing/2014/main" id="{18889DA3-A46B-4E86-ACFE-6BC7BDBB60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10549" y="5122702"/>
                  <a:ext cx="213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079" name="Freihand 2078">
                  <a:extLst>
                    <a:ext uri="{FF2B5EF4-FFF2-40B4-BE49-F238E27FC236}">
                      <a16:creationId xmlns:a16="http://schemas.microsoft.com/office/drawing/2014/main" id="{97BAB60C-0789-4768-A8FB-D233BA2C0923}"/>
                    </a:ext>
                  </a:extLst>
                </p14:cNvPr>
                <p14:cNvContentPartPr/>
                <p14:nvPr/>
              </p14:nvContentPartPr>
              <p14:xfrm>
                <a:off x="3203509" y="5172382"/>
                <a:ext cx="150840" cy="219240"/>
              </p14:xfrm>
            </p:contentPart>
          </mc:Choice>
          <mc:Fallback>
            <p:pic>
              <p:nvPicPr>
                <p:cNvPr id="2079" name="Freihand 2078">
                  <a:extLst>
                    <a:ext uri="{FF2B5EF4-FFF2-40B4-BE49-F238E27FC236}">
                      <a16:creationId xmlns:a16="http://schemas.microsoft.com/office/drawing/2014/main" id="{97BAB60C-0789-4768-A8FB-D233BA2C09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94869" y="5163382"/>
                  <a:ext cx="16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083" name="Freihand 2082">
                  <a:extLst>
                    <a:ext uri="{FF2B5EF4-FFF2-40B4-BE49-F238E27FC236}">
                      <a16:creationId xmlns:a16="http://schemas.microsoft.com/office/drawing/2014/main" id="{9E659EAC-4084-49BB-9BBA-06156B4BA556}"/>
                    </a:ext>
                  </a:extLst>
                </p14:cNvPr>
                <p14:cNvContentPartPr/>
                <p14:nvPr/>
              </p14:nvContentPartPr>
              <p14:xfrm>
                <a:off x="3660709" y="5225302"/>
                <a:ext cx="131040" cy="157320"/>
              </p14:xfrm>
            </p:contentPart>
          </mc:Choice>
          <mc:Fallback>
            <p:pic>
              <p:nvPicPr>
                <p:cNvPr id="2083" name="Freihand 2082">
                  <a:extLst>
                    <a:ext uri="{FF2B5EF4-FFF2-40B4-BE49-F238E27FC236}">
                      <a16:creationId xmlns:a16="http://schemas.microsoft.com/office/drawing/2014/main" id="{9E659EAC-4084-49BB-9BBA-06156B4BA5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51709" y="5216662"/>
                  <a:ext cx="148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084" name="Freihand 2083">
                  <a:extLst>
                    <a:ext uri="{FF2B5EF4-FFF2-40B4-BE49-F238E27FC236}">
                      <a16:creationId xmlns:a16="http://schemas.microsoft.com/office/drawing/2014/main" id="{22261BA3-8BFD-4736-AD9C-F6D551BA70BC}"/>
                    </a:ext>
                  </a:extLst>
                </p14:cNvPr>
                <p14:cNvContentPartPr/>
                <p14:nvPr/>
              </p14:nvContentPartPr>
              <p14:xfrm>
                <a:off x="3789589" y="5314942"/>
                <a:ext cx="135360" cy="223920"/>
              </p14:xfrm>
            </p:contentPart>
          </mc:Choice>
          <mc:Fallback>
            <p:pic>
              <p:nvPicPr>
                <p:cNvPr id="2084" name="Freihand 2083">
                  <a:extLst>
                    <a:ext uri="{FF2B5EF4-FFF2-40B4-BE49-F238E27FC236}">
                      <a16:creationId xmlns:a16="http://schemas.microsoft.com/office/drawing/2014/main" id="{22261BA3-8BFD-4736-AD9C-F6D551BA70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80589" y="5305942"/>
                  <a:ext cx="153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088" name="Freihand 2087">
                  <a:extLst>
                    <a:ext uri="{FF2B5EF4-FFF2-40B4-BE49-F238E27FC236}">
                      <a16:creationId xmlns:a16="http://schemas.microsoft.com/office/drawing/2014/main" id="{B964E0A9-CD8F-4C01-A971-94414C255D3A}"/>
                    </a:ext>
                  </a:extLst>
                </p14:cNvPr>
                <p14:cNvContentPartPr/>
                <p14:nvPr/>
              </p14:nvContentPartPr>
              <p14:xfrm>
                <a:off x="3620749" y="5653342"/>
                <a:ext cx="137520" cy="210600"/>
              </p14:xfrm>
            </p:contentPart>
          </mc:Choice>
          <mc:Fallback>
            <p:pic>
              <p:nvPicPr>
                <p:cNvPr id="2088" name="Freihand 2087">
                  <a:extLst>
                    <a:ext uri="{FF2B5EF4-FFF2-40B4-BE49-F238E27FC236}">
                      <a16:creationId xmlns:a16="http://schemas.microsoft.com/office/drawing/2014/main" id="{B964E0A9-CD8F-4C01-A971-94414C255D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12109" y="5644702"/>
                  <a:ext cx="155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89" name="Freihand 2088">
                  <a:extLst>
                    <a:ext uri="{FF2B5EF4-FFF2-40B4-BE49-F238E27FC236}">
                      <a16:creationId xmlns:a16="http://schemas.microsoft.com/office/drawing/2014/main" id="{8B6795C4-DDEA-407C-BB63-3CB813747BD8}"/>
                    </a:ext>
                  </a:extLst>
                </p14:cNvPr>
                <p14:cNvContentPartPr/>
                <p14:nvPr/>
              </p14:nvContentPartPr>
              <p14:xfrm>
                <a:off x="3780949" y="5869702"/>
                <a:ext cx="124560" cy="216720"/>
              </p14:xfrm>
            </p:contentPart>
          </mc:Choice>
          <mc:Fallback>
            <p:pic>
              <p:nvPicPr>
                <p:cNvPr id="2089" name="Freihand 2088">
                  <a:extLst>
                    <a:ext uri="{FF2B5EF4-FFF2-40B4-BE49-F238E27FC236}">
                      <a16:creationId xmlns:a16="http://schemas.microsoft.com/office/drawing/2014/main" id="{8B6795C4-DDEA-407C-BB63-3CB813747B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72309" y="5861062"/>
                  <a:ext cx="142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091" name="Freihand 2090">
                  <a:extLst>
                    <a:ext uri="{FF2B5EF4-FFF2-40B4-BE49-F238E27FC236}">
                      <a16:creationId xmlns:a16="http://schemas.microsoft.com/office/drawing/2014/main" id="{FFFCEB26-9E11-4CC6-863A-B95E5511BE93}"/>
                    </a:ext>
                  </a:extLst>
                </p14:cNvPr>
                <p14:cNvContentPartPr/>
                <p14:nvPr/>
              </p14:nvContentPartPr>
              <p14:xfrm>
                <a:off x="3566389" y="4436902"/>
                <a:ext cx="467640" cy="584280"/>
              </p14:xfrm>
            </p:contentPart>
          </mc:Choice>
          <mc:Fallback>
            <p:pic>
              <p:nvPicPr>
                <p:cNvPr id="2091" name="Freihand 2090">
                  <a:extLst>
                    <a:ext uri="{FF2B5EF4-FFF2-40B4-BE49-F238E27FC236}">
                      <a16:creationId xmlns:a16="http://schemas.microsoft.com/office/drawing/2014/main" id="{FFFCEB26-9E11-4CC6-863A-B95E5511BE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57389" y="4428262"/>
                  <a:ext cx="48528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093" name="Freihand 2092">
                  <a:extLst>
                    <a:ext uri="{FF2B5EF4-FFF2-40B4-BE49-F238E27FC236}">
                      <a16:creationId xmlns:a16="http://schemas.microsoft.com/office/drawing/2014/main" id="{FD775AE5-8A8F-4AD5-815D-0FFF8EB3E083}"/>
                    </a:ext>
                  </a:extLst>
                </p14:cNvPr>
                <p14:cNvContentPartPr/>
                <p14:nvPr/>
              </p14:nvContentPartPr>
              <p14:xfrm>
                <a:off x="3652429" y="4540582"/>
                <a:ext cx="41040" cy="444240"/>
              </p14:xfrm>
            </p:contentPart>
          </mc:Choice>
          <mc:Fallback>
            <p:pic>
              <p:nvPicPr>
                <p:cNvPr id="2093" name="Freihand 2092">
                  <a:extLst>
                    <a:ext uri="{FF2B5EF4-FFF2-40B4-BE49-F238E27FC236}">
                      <a16:creationId xmlns:a16="http://schemas.microsoft.com/office/drawing/2014/main" id="{FD775AE5-8A8F-4AD5-815D-0FFF8EB3E0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43429" y="4531942"/>
                  <a:ext cx="586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094" name="Freihand 2093">
                  <a:extLst>
                    <a:ext uri="{FF2B5EF4-FFF2-40B4-BE49-F238E27FC236}">
                      <a16:creationId xmlns:a16="http://schemas.microsoft.com/office/drawing/2014/main" id="{E712E8B1-1E45-4186-9A73-AB89380F4503}"/>
                    </a:ext>
                  </a:extLst>
                </p14:cNvPr>
                <p14:cNvContentPartPr/>
                <p14:nvPr/>
              </p14:nvContentPartPr>
              <p14:xfrm>
                <a:off x="3638749" y="4458502"/>
                <a:ext cx="422640" cy="532440"/>
              </p14:xfrm>
            </p:contentPart>
          </mc:Choice>
          <mc:Fallback>
            <p:pic>
              <p:nvPicPr>
                <p:cNvPr id="2094" name="Freihand 2093">
                  <a:extLst>
                    <a:ext uri="{FF2B5EF4-FFF2-40B4-BE49-F238E27FC236}">
                      <a16:creationId xmlns:a16="http://schemas.microsoft.com/office/drawing/2014/main" id="{E712E8B1-1E45-4186-9A73-AB89380F45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29749" y="4449502"/>
                  <a:ext cx="440280" cy="55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102" name="Freihand 2101">
                <a:extLst>
                  <a:ext uri="{FF2B5EF4-FFF2-40B4-BE49-F238E27FC236}">
                    <a16:creationId xmlns:a16="http://schemas.microsoft.com/office/drawing/2014/main" id="{08A53612-8B2E-4A59-B8A1-23C53B733B7E}"/>
                  </a:ext>
                </a:extLst>
              </p14:cNvPr>
              <p14:cNvContentPartPr/>
              <p14:nvPr/>
            </p14:nvContentPartPr>
            <p14:xfrm>
              <a:off x="6407149" y="1395262"/>
              <a:ext cx="384840" cy="413640"/>
            </p14:xfrm>
          </p:contentPart>
        </mc:Choice>
        <mc:Fallback>
          <p:pic>
            <p:nvPicPr>
              <p:cNvPr id="2102" name="Freihand 2101">
                <a:extLst>
                  <a:ext uri="{FF2B5EF4-FFF2-40B4-BE49-F238E27FC236}">
                    <a16:creationId xmlns:a16="http://schemas.microsoft.com/office/drawing/2014/main" id="{08A53612-8B2E-4A59-B8A1-23C53B733B7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98149" y="1386622"/>
                <a:ext cx="4024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03" name="Freihand 2102">
                <a:extLst>
                  <a:ext uri="{FF2B5EF4-FFF2-40B4-BE49-F238E27FC236}">
                    <a16:creationId xmlns:a16="http://schemas.microsoft.com/office/drawing/2014/main" id="{CF83D336-3264-434E-B9A2-D8CA304867C9}"/>
                  </a:ext>
                </a:extLst>
              </p14:cNvPr>
              <p14:cNvContentPartPr/>
              <p14:nvPr/>
            </p14:nvContentPartPr>
            <p14:xfrm>
              <a:off x="8088709" y="1317142"/>
              <a:ext cx="412920" cy="475560"/>
            </p14:xfrm>
          </p:contentPart>
        </mc:Choice>
        <mc:Fallback>
          <p:pic>
            <p:nvPicPr>
              <p:cNvPr id="2103" name="Freihand 2102">
                <a:extLst>
                  <a:ext uri="{FF2B5EF4-FFF2-40B4-BE49-F238E27FC236}">
                    <a16:creationId xmlns:a16="http://schemas.microsoft.com/office/drawing/2014/main" id="{CF83D336-3264-434E-B9A2-D8CA304867C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079709" y="1308142"/>
                <a:ext cx="4305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107" name="Freihand 2106">
                <a:extLst>
                  <a:ext uri="{FF2B5EF4-FFF2-40B4-BE49-F238E27FC236}">
                    <a16:creationId xmlns:a16="http://schemas.microsoft.com/office/drawing/2014/main" id="{0E2427F5-A993-4799-B8BC-C09ADBB6ADB0}"/>
                  </a:ext>
                </a:extLst>
              </p14:cNvPr>
              <p14:cNvContentPartPr/>
              <p14:nvPr/>
            </p14:nvContentPartPr>
            <p14:xfrm>
              <a:off x="4805149" y="1885942"/>
              <a:ext cx="230040" cy="384120"/>
            </p14:xfrm>
          </p:contentPart>
        </mc:Choice>
        <mc:Fallback>
          <p:pic>
            <p:nvPicPr>
              <p:cNvPr id="2107" name="Freihand 2106">
                <a:extLst>
                  <a:ext uri="{FF2B5EF4-FFF2-40B4-BE49-F238E27FC236}">
                    <a16:creationId xmlns:a16="http://schemas.microsoft.com/office/drawing/2014/main" id="{0E2427F5-A993-4799-B8BC-C09ADBB6ADB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796149" y="1876942"/>
                <a:ext cx="2476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108" name="Freihand 2107">
                <a:extLst>
                  <a:ext uri="{FF2B5EF4-FFF2-40B4-BE49-F238E27FC236}">
                    <a16:creationId xmlns:a16="http://schemas.microsoft.com/office/drawing/2014/main" id="{88461EF5-3656-4A59-A44F-F19F5B27D963}"/>
                  </a:ext>
                </a:extLst>
              </p14:cNvPr>
              <p14:cNvContentPartPr/>
              <p14:nvPr/>
            </p14:nvContentPartPr>
            <p14:xfrm>
              <a:off x="6428389" y="1871902"/>
              <a:ext cx="379080" cy="375840"/>
            </p14:xfrm>
          </p:contentPart>
        </mc:Choice>
        <mc:Fallback>
          <p:pic>
            <p:nvPicPr>
              <p:cNvPr id="2108" name="Freihand 2107">
                <a:extLst>
                  <a:ext uri="{FF2B5EF4-FFF2-40B4-BE49-F238E27FC236}">
                    <a16:creationId xmlns:a16="http://schemas.microsoft.com/office/drawing/2014/main" id="{88461EF5-3656-4A59-A44F-F19F5B27D96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419749" y="1862902"/>
                <a:ext cx="3967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112" name="Freihand 2111">
                <a:extLst>
                  <a:ext uri="{FF2B5EF4-FFF2-40B4-BE49-F238E27FC236}">
                    <a16:creationId xmlns:a16="http://schemas.microsoft.com/office/drawing/2014/main" id="{E463B8FA-103D-4450-81F4-D7EECB18848A}"/>
                  </a:ext>
                </a:extLst>
              </p14:cNvPr>
              <p14:cNvContentPartPr/>
              <p14:nvPr/>
            </p14:nvContentPartPr>
            <p14:xfrm>
              <a:off x="4754749" y="2266822"/>
              <a:ext cx="412560" cy="451080"/>
            </p14:xfrm>
          </p:contentPart>
        </mc:Choice>
        <mc:Fallback>
          <p:pic>
            <p:nvPicPr>
              <p:cNvPr id="2112" name="Freihand 2111">
                <a:extLst>
                  <a:ext uri="{FF2B5EF4-FFF2-40B4-BE49-F238E27FC236}">
                    <a16:creationId xmlns:a16="http://schemas.microsoft.com/office/drawing/2014/main" id="{E463B8FA-103D-4450-81F4-D7EECB18848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745749" y="2257822"/>
                <a:ext cx="4302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113" name="Freihand 2112">
                <a:extLst>
                  <a:ext uri="{FF2B5EF4-FFF2-40B4-BE49-F238E27FC236}">
                    <a16:creationId xmlns:a16="http://schemas.microsoft.com/office/drawing/2014/main" id="{15127251-B17A-4C19-A463-B9F221F20906}"/>
                  </a:ext>
                </a:extLst>
              </p14:cNvPr>
              <p14:cNvContentPartPr/>
              <p14:nvPr/>
            </p14:nvContentPartPr>
            <p14:xfrm>
              <a:off x="8085469" y="2296702"/>
              <a:ext cx="381240" cy="357840"/>
            </p14:xfrm>
          </p:contentPart>
        </mc:Choice>
        <mc:Fallback>
          <p:pic>
            <p:nvPicPr>
              <p:cNvPr id="2113" name="Freihand 2112">
                <a:extLst>
                  <a:ext uri="{FF2B5EF4-FFF2-40B4-BE49-F238E27FC236}">
                    <a16:creationId xmlns:a16="http://schemas.microsoft.com/office/drawing/2014/main" id="{15127251-B17A-4C19-A463-B9F221F2090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076469" y="2287702"/>
                <a:ext cx="398880" cy="37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7" name="Gruppieren 2116">
            <a:extLst>
              <a:ext uri="{FF2B5EF4-FFF2-40B4-BE49-F238E27FC236}">
                <a16:creationId xmlns:a16="http://schemas.microsoft.com/office/drawing/2014/main" id="{BD824C4B-BF13-4D5A-BB9B-044B1F4B859D}"/>
              </a:ext>
            </a:extLst>
          </p:cNvPr>
          <p:cNvGrpSpPr/>
          <p:nvPr/>
        </p:nvGrpSpPr>
        <p:grpSpPr>
          <a:xfrm>
            <a:off x="5308789" y="4526542"/>
            <a:ext cx="1269000" cy="1080000"/>
            <a:chOff x="5308789" y="4526542"/>
            <a:chExt cx="1269000" cy="10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96" name="Freihand 2095">
                  <a:extLst>
                    <a:ext uri="{FF2B5EF4-FFF2-40B4-BE49-F238E27FC236}">
                      <a16:creationId xmlns:a16="http://schemas.microsoft.com/office/drawing/2014/main" id="{578B4433-999E-410F-9E71-FE3A29E58BC6}"/>
                    </a:ext>
                  </a:extLst>
                </p14:cNvPr>
                <p14:cNvContentPartPr/>
                <p14:nvPr/>
              </p14:nvContentPartPr>
              <p14:xfrm>
                <a:off x="5470429" y="4651462"/>
                <a:ext cx="203760" cy="212040"/>
              </p14:xfrm>
            </p:contentPart>
          </mc:Choice>
          <mc:Fallback>
            <p:pic>
              <p:nvPicPr>
                <p:cNvPr id="2096" name="Freihand 2095">
                  <a:extLst>
                    <a:ext uri="{FF2B5EF4-FFF2-40B4-BE49-F238E27FC236}">
                      <a16:creationId xmlns:a16="http://schemas.microsoft.com/office/drawing/2014/main" id="{578B4433-999E-410F-9E71-FE3A29E58B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61429" y="4642462"/>
                  <a:ext cx="221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97" name="Freihand 2096">
                  <a:extLst>
                    <a:ext uri="{FF2B5EF4-FFF2-40B4-BE49-F238E27FC236}">
                      <a16:creationId xmlns:a16="http://schemas.microsoft.com/office/drawing/2014/main" id="{D57DA59C-F44F-44D2-AA61-C6CAA2222FBE}"/>
                    </a:ext>
                  </a:extLst>
                </p14:cNvPr>
                <p14:cNvContentPartPr/>
                <p14:nvPr/>
              </p14:nvContentPartPr>
              <p14:xfrm>
                <a:off x="5881549" y="4542742"/>
                <a:ext cx="133560" cy="1037520"/>
              </p14:xfrm>
            </p:contentPart>
          </mc:Choice>
          <mc:Fallback>
            <p:pic>
              <p:nvPicPr>
                <p:cNvPr id="2097" name="Freihand 2096">
                  <a:extLst>
                    <a:ext uri="{FF2B5EF4-FFF2-40B4-BE49-F238E27FC236}">
                      <a16:creationId xmlns:a16="http://schemas.microsoft.com/office/drawing/2014/main" id="{D57DA59C-F44F-44D2-AA61-C6CAA2222F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72909" y="4533742"/>
                  <a:ext cx="151200" cy="10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98" name="Freihand 2097">
                  <a:extLst>
                    <a:ext uri="{FF2B5EF4-FFF2-40B4-BE49-F238E27FC236}">
                      <a16:creationId xmlns:a16="http://schemas.microsoft.com/office/drawing/2014/main" id="{D3A1A185-753B-4049-AB87-495B4AC3A50C}"/>
                    </a:ext>
                  </a:extLst>
                </p14:cNvPr>
                <p14:cNvContentPartPr/>
                <p14:nvPr/>
              </p14:nvContentPartPr>
              <p14:xfrm>
                <a:off x="6202669" y="4593142"/>
                <a:ext cx="106200" cy="261000"/>
              </p14:xfrm>
            </p:contentPart>
          </mc:Choice>
          <mc:Fallback>
            <p:pic>
              <p:nvPicPr>
                <p:cNvPr id="2098" name="Freihand 2097">
                  <a:extLst>
                    <a:ext uri="{FF2B5EF4-FFF2-40B4-BE49-F238E27FC236}">
                      <a16:creationId xmlns:a16="http://schemas.microsoft.com/office/drawing/2014/main" id="{D3A1A185-753B-4049-AB87-495B4AC3A5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93669" y="4584502"/>
                  <a:ext cx="123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99" name="Freihand 2098">
                  <a:extLst>
                    <a:ext uri="{FF2B5EF4-FFF2-40B4-BE49-F238E27FC236}">
                      <a16:creationId xmlns:a16="http://schemas.microsoft.com/office/drawing/2014/main" id="{A11D65D6-299A-4CB0-87CE-F05744D68FBA}"/>
                    </a:ext>
                  </a:extLst>
                </p14:cNvPr>
                <p14:cNvContentPartPr/>
                <p14:nvPr/>
              </p14:nvContentPartPr>
              <p14:xfrm>
                <a:off x="6167029" y="4599262"/>
                <a:ext cx="215280" cy="266760"/>
              </p14:xfrm>
            </p:contentPart>
          </mc:Choice>
          <mc:Fallback>
            <p:pic>
              <p:nvPicPr>
                <p:cNvPr id="2099" name="Freihand 2098">
                  <a:extLst>
                    <a:ext uri="{FF2B5EF4-FFF2-40B4-BE49-F238E27FC236}">
                      <a16:creationId xmlns:a16="http://schemas.microsoft.com/office/drawing/2014/main" id="{A11D65D6-299A-4CB0-87CE-F05744D68FB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58029" y="4590622"/>
                  <a:ext cx="232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00" name="Freihand 2099">
                  <a:extLst>
                    <a:ext uri="{FF2B5EF4-FFF2-40B4-BE49-F238E27FC236}">
                      <a16:creationId xmlns:a16="http://schemas.microsoft.com/office/drawing/2014/main" id="{611766D0-1CD9-4FE0-89E4-7CE659EE056E}"/>
                    </a:ext>
                  </a:extLst>
                </p14:cNvPr>
                <p14:cNvContentPartPr/>
                <p14:nvPr/>
              </p14:nvContentPartPr>
              <p14:xfrm>
                <a:off x="5308789" y="4971502"/>
                <a:ext cx="1269000" cy="125640"/>
              </p14:xfrm>
            </p:contentPart>
          </mc:Choice>
          <mc:Fallback>
            <p:pic>
              <p:nvPicPr>
                <p:cNvPr id="2100" name="Freihand 2099">
                  <a:extLst>
                    <a:ext uri="{FF2B5EF4-FFF2-40B4-BE49-F238E27FC236}">
                      <a16:creationId xmlns:a16="http://schemas.microsoft.com/office/drawing/2014/main" id="{611766D0-1CD9-4FE0-89E4-7CE659EE05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00149" y="4962502"/>
                  <a:ext cx="128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04" name="Freihand 2103">
                  <a:extLst>
                    <a:ext uri="{FF2B5EF4-FFF2-40B4-BE49-F238E27FC236}">
                      <a16:creationId xmlns:a16="http://schemas.microsoft.com/office/drawing/2014/main" id="{F4DDE872-2E14-4006-8227-FC07B62E59DF}"/>
                    </a:ext>
                  </a:extLst>
                </p14:cNvPr>
                <p14:cNvContentPartPr/>
                <p14:nvPr/>
              </p14:nvContentPartPr>
              <p14:xfrm>
                <a:off x="6145789" y="5038102"/>
                <a:ext cx="202680" cy="234720"/>
              </p14:xfrm>
            </p:contentPart>
          </mc:Choice>
          <mc:Fallback>
            <p:pic>
              <p:nvPicPr>
                <p:cNvPr id="2104" name="Freihand 2103">
                  <a:extLst>
                    <a:ext uri="{FF2B5EF4-FFF2-40B4-BE49-F238E27FC236}">
                      <a16:creationId xmlns:a16="http://schemas.microsoft.com/office/drawing/2014/main" id="{F4DDE872-2E14-4006-8227-FC07B62E59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37149" y="5029462"/>
                  <a:ext cx="220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05" name="Freihand 2104">
                  <a:extLst>
                    <a:ext uri="{FF2B5EF4-FFF2-40B4-BE49-F238E27FC236}">
                      <a16:creationId xmlns:a16="http://schemas.microsoft.com/office/drawing/2014/main" id="{EBE81CDD-70B7-44C2-A340-6EA32BB05C1C}"/>
                    </a:ext>
                  </a:extLst>
                </p14:cNvPr>
                <p14:cNvContentPartPr/>
                <p14:nvPr/>
              </p14:nvContentPartPr>
              <p14:xfrm>
                <a:off x="6335869" y="5074822"/>
                <a:ext cx="106560" cy="192240"/>
              </p14:xfrm>
            </p:contentPart>
          </mc:Choice>
          <mc:Fallback>
            <p:pic>
              <p:nvPicPr>
                <p:cNvPr id="2105" name="Freihand 2104">
                  <a:extLst>
                    <a:ext uri="{FF2B5EF4-FFF2-40B4-BE49-F238E27FC236}">
                      <a16:creationId xmlns:a16="http://schemas.microsoft.com/office/drawing/2014/main" id="{EBE81CDD-70B7-44C2-A340-6EA32BB05C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26869" y="5065822"/>
                  <a:ext cx="124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09" name="Freihand 2108">
                  <a:extLst>
                    <a:ext uri="{FF2B5EF4-FFF2-40B4-BE49-F238E27FC236}">
                      <a16:creationId xmlns:a16="http://schemas.microsoft.com/office/drawing/2014/main" id="{C1B9ED4E-F25F-4A0D-BE4E-06FFDE05C409}"/>
                    </a:ext>
                  </a:extLst>
                </p14:cNvPr>
                <p14:cNvContentPartPr/>
                <p14:nvPr/>
              </p14:nvContentPartPr>
              <p14:xfrm>
                <a:off x="6106189" y="5320702"/>
                <a:ext cx="138240" cy="246240"/>
              </p14:xfrm>
            </p:contentPart>
          </mc:Choice>
          <mc:Fallback>
            <p:pic>
              <p:nvPicPr>
                <p:cNvPr id="2109" name="Freihand 2108">
                  <a:extLst>
                    <a:ext uri="{FF2B5EF4-FFF2-40B4-BE49-F238E27FC236}">
                      <a16:creationId xmlns:a16="http://schemas.microsoft.com/office/drawing/2014/main" id="{C1B9ED4E-F25F-4A0D-BE4E-06FFDE05C4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97189" y="5312062"/>
                  <a:ext cx="155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0" name="Freihand 2109">
                  <a:extLst>
                    <a:ext uri="{FF2B5EF4-FFF2-40B4-BE49-F238E27FC236}">
                      <a16:creationId xmlns:a16="http://schemas.microsoft.com/office/drawing/2014/main" id="{F9D0D4A1-C8B2-4251-8FB9-AB8E26DE8210}"/>
                    </a:ext>
                  </a:extLst>
                </p14:cNvPr>
                <p14:cNvContentPartPr/>
                <p14:nvPr/>
              </p14:nvContentPartPr>
              <p14:xfrm>
                <a:off x="6329029" y="5361742"/>
                <a:ext cx="131040" cy="244800"/>
              </p14:xfrm>
            </p:contentPart>
          </mc:Choice>
          <mc:Fallback>
            <p:pic>
              <p:nvPicPr>
                <p:cNvPr id="2110" name="Freihand 2109">
                  <a:extLst>
                    <a:ext uri="{FF2B5EF4-FFF2-40B4-BE49-F238E27FC236}">
                      <a16:creationId xmlns:a16="http://schemas.microsoft.com/office/drawing/2014/main" id="{F9D0D4A1-C8B2-4251-8FB9-AB8E26DE82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20029" y="5353102"/>
                  <a:ext cx="148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14" name="Freihand 2113">
                  <a:extLst>
                    <a:ext uri="{FF2B5EF4-FFF2-40B4-BE49-F238E27FC236}">
                      <a16:creationId xmlns:a16="http://schemas.microsoft.com/office/drawing/2014/main" id="{111AB314-478B-4738-9BE5-87CC01497A1A}"/>
                    </a:ext>
                  </a:extLst>
                </p14:cNvPr>
                <p14:cNvContentPartPr/>
                <p14:nvPr/>
              </p14:nvContentPartPr>
              <p14:xfrm>
                <a:off x="5495269" y="5165542"/>
                <a:ext cx="153000" cy="255240"/>
              </p14:xfrm>
            </p:contentPart>
          </mc:Choice>
          <mc:Fallback>
            <p:pic>
              <p:nvPicPr>
                <p:cNvPr id="2114" name="Freihand 2113">
                  <a:extLst>
                    <a:ext uri="{FF2B5EF4-FFF2-40B4-BE49-F238E27FC236}">
                      <a16:creationId xmlns:a16="http://schemas.microsoft.com/office/drawing/2014/main" id="{111AB314-478B-4738-9BE5-87CC01497A1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86629" y="5156902"/>
                  <a:ext cx="170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15" name="Freihand 2114">
                  <a:extLst>
                    <a:ext uri="{FF2B5EF4-FFF2-40B4-BE49-F238E27FC236}">
                      <a16:creationId xmlns:a16="http://schemas.microsoft.com/office/drawing/2014/main" id="{55176A27-103C-4DAE-9B45-2DC3B86361DB}"/>
                    </a:ext>
                  </a:extLst>
                </p14:cNvPr>
                <p14:cNvContentPartPr/>
                <p14:nvPr/>
              </p14:nvContentPartPr>
              <p14:xfrm>
                <a:off x="5680309" y="5139982"/>
                <a:ext cx="145800" cy="292680"/>
              </p14:xfrm>
            </p:contentPart>
          </mc:Choice>
          <mc:Fallback>
            <p:pic>
              <p:nvPicPr>
                <p:cNvPr id="2115" name="Freihand 2114">
                  <a:extLst>
                    <a:ext uri="{FF2B5EF4-FFF2-40B4-BE49-F238E27FC236}">
                      <a16:creationId xmlns:a16="http://schemas.microsoft.com/office/drawing/2014/main" id="{55176A27-103C-4DAE-9B45-2DC3B86361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71669" y="5130982"/>
                  <a:ext cx="163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6" name="Freihand 2115">
                  <a:extLst>
                    <a:ext uri="{FF2B5EF4-FFF2-40B4-BE49-F238E27FC236}">
                      <a16:creationId xmlns:a16="http://schemas.microsoft.com/office/drawing/2014/main" id="{9FB96EA2-1DD9-4843-BE77-909DCB90B9AD}"/>
                    </a:ext>
                  </a:extLst>
                </p14:cNvPr>
                <p14:cNvContentPartPr/>
                <p14:nvPr/>
              </p14:nvContentPartPr>
              <p14:xfrm>
                <a:off x="6056149" y="4526542"/>
                <a:ext cx="401040" cy="485640"/>
              </p14:xfrm>
            </p:contentPart>
          </mc:Choice>
          <mc:Fallback>
            <p:pic>
              <p:nvPicPr>
                <p:cNvPr id="2116" name="Freihand 2115">
                  <a:extLst>
                    <a:ext uri="{FF2B5EF4-FFF2-40B4-BE49-F238E27FC236}">
                      <a16:creationId xmlns:a16="http://schemas.microsoft.com/office/drawing/2014/main" id="{9FB96EA2-1DD9-4843-BE77-909DCB90B9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47509" y="4517902"/>
                  <a:ext cx="418680" cy="50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133" name="Freihand 2132">
                <a:extLst>
                  <a:ext uri="{FF2B5EF4-FFF2-40B4-BE49-F238E27FC236}">
                    <a16:creationId xmlns:a16="http://schemas.microsoft.com/office/drawing/2014/main" id="{60B3C707-EB4F-4A3B-A560-F688A539C4F4}"/>
                  </a:ext>
                </a:extLst>
              </p14:cNvPr>
              <p14:cNvContentPartPr/>
              <p14:nvPr/>
            </p14:nvContentPartPr>
            <p14:xfrm>
              <a:off x="10754509" y="3048382"/>
              <a:ext cx="16200" cy="20880"/>
            </p14:xfrm>
          </p:contentPart>
        </mc:Choice>
        <mc:Fallback>
          <p:pic>
            <p:nvPicPr>
              <p:cNvPr id="2133" name="Freihand 2132">
                <a:extLst>
                  <a:ext uri="{FF2B5EF4-FFF2-40B4-BE49-F238E27FC236}">
                    <a16:creationId xmlns:a16="http://schemas.microsoft.com/office/drawing/2014/main" id="{60B3C707-EB4F-4A3B-A560-F688A539C4F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745869" y="3039382"/>
                <a:ext cx="3384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1" name="Gruppieren 2160">
            <a:extLst>
              <a:ext uri="{FF2B5EF4-FFF2-40B4-BE49-F238E27FC236}">
                <a16:creationId xmlns:a16="http://schemas.microsoft.com/office/drawing/2014/main" id="{CCB9D447-9462-42C4-B946-56CA6E3FF1D6}"/>
              </a:ext>
            </a:extLst>
          </p:cNvPr>
          <p:cNvGrpSpPr/>
          <p:nvPr/>
        </p:nvGrpSpPr>
        <p:grpSpPr>
          <a:xfrm>
            <a:off x="6903949" y="3255742"/>
            <a:ext cx="4691520" cy="2450520"/>
            <a:chOff x="6903949" y="3255742"/>
            <a:chExt cx="4691520" cy="245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18" name="Freihand 2117">
                  <a:extLst>
                    <a:ext uri="{FF2B5EF4-FFF2-40B4-BE49-F238E27FC236}">
                      <a16:creationId xmlns:a16="http://schemas.microsoft.com/office/drawing/2014/main" id="{513905BE-640E-4267-99A2-607F8CA52582}"/>
                    </a:ext>
                  </a:extLst>
                </p14:cNvPr>
                <p14:cNvContentPartPr/>
                <p14:nvPr/>
              </p14:nvContentPartPr>
              <p14:xfrm>
                <a:off x="6905389" y="4981222"/>
                <a:ext cx="325080" cy="142920"/>
              </p14:xfrm>
            </p:contentPart>
          </mc:Choice>
          <mc:Fallback>
            <p:pic>
              <p:nvPicPr>
                <p:cNvPr id="2118" name="Freihand 2117">
                  <a:extLst>
                    <a:ext uri="{FF2B5EF4-FFF2-40B4-BE49-F238E27FC236}">
                      <a16:creationId xmlns:a16="http://schemas.microsoft.com/office/drawing/2014/main" id="{513905BE-640E-4267-99A2-607F8CA525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96389" y="4972222"/>
                  <a:ext cx="342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19" name="Freihand 2118">
                  <a:extLst>
                    <a:ext uri="{FF2B5EF4-FFF2-40B4-BE49-F238E27FC236}">
                      <a16:creationId xmlns:a16="http://schemas.microsoft.com/office/drawing/2014/main" id="{21165F58-564A-4380-8E5A-520B865AB4D8}"/>
                    </a:ext>
                  </a:extLst>
                </p14:cNvPr>
                <p14:cNvContentPartPr/>
                <p14:nvPr/>
              </p14:nvContentPartPr>
              <p14:xfrm>
                <a:off x="6903949" y="5036302"/>
                <a:ext cx="335880" cy="147960"/>
              </p14:xfrm>
            </p:contentPart>
          </mc:Choice>
          <mc:Fallback>
            <p:pic>
              <p:nvPicPr>
                <p:cNvPr id="2119" name="Freihand 2118">
                  <a:extLst>
                    <a:ext uri="{FF2B5EF4-FFF2-40B4-BE49-F238E27FC236}">
                      <a16:creationId xmlns:a16="http://schemas.microsoft.com/office/drawing/2014/main" id="{21165F58-564A-4380-8E5A-520B865AB4D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94949" y="5027662"/>
                  <a:ext cx="353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20" name="Freihand 2119">
                  <a:extLst>
                    <a:ext uri="{FF2B5EF4-FFF2-40B4-BE49-F238E27FC236}">
                      <a16:creationId xmlns:a16="http://schemas.microsoft.com/office/drawing/2014/main" id="{0E22422B-FA6C-42F8-84B4-C59EC8ED75F2}"/>
                    </a:ext>
                  </a:extLst>
                </p14:cNvPr>
                <p14:cNvContentPartPr/>
                <p14:nvPr/>
              </p14:nvContentPartPr>
              <p14:xfrm>
                <a:off x="7311469" y="4781782"/>
                <a:ext cx="128520" cy="313560"/>
              </p14:xfrm>
            </p:contentPart>
          </mc:Choice>
          <mc:Fallback>
            <p:pic>
              <p:nvPicPr>
                <p:cNvPr id="2120" name="Freihand 2119">
                  <a:extLst>
                    <a:ext uri="{FF2B5EF4-FFF2-40B4-BE49-F238E27FC236}">
                      <a16:creationId xmlns:a16="http://schemas.microsoft.com/office/drawing/2014/main" id="{0E22422B-FA6C-42F8-84B4-C59EC8ED75F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02469" y="4772782"/>
                  <a:ext cx="1461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21" name="Freihand 2120">
                  <a:extLst>
                    <a:ext uri="{FF2B5EF4-FFF2-40B4-BE49-F238E27FC236}">
                      <a16:creationId xmlns:a16="http://schemas.microsoft.com/office/drawing/2014/main" id="{98AE4FC9-5324-44F0-8EDC-C2FED3FBEF3E}"/>
                    </a:ext>
                  </a:extLst>
                </p14:cNvPr>
                <p14:cNvContentPartPr/>
                <p14:nvPr/>
              </p14:nvContentPartPr>
              <p14:xfrm>
                <a:off x="7702069" y="4585222"/>
                <a:ext cx="249480" cy="250200"/>
              </p14:xfrm>
            </p:contentPart>
          </mc:Choice>
          <mc:Fallback>
            <p:pic>
              <p:nvPicPr>
                <p:cNvPr id="2121" name="Freihand 2120">
                  <a:extLst>
                    <a:ext uri="{FF2B5EF4-FFF2-40B4-BE49-F238E27FC236}">
                      <a16:creationId xmlns:a16="http://schemas.microsoft.com/office/drawing/2014/main" id="{98AE4FC9-5324-44F0-8EDC-C2FED3FBEF3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93069" y="4576222"/>
                  <a:ext cx="267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22" name="Freihand 2121">
                  <a:extLst>
                    <a:ext uri="{FF2B5EF4-FFF2-40B4-BE49-F238E27FC236}">
                      <a16:creationId xmlns:a16="http://schemas.microsoft.com/office/drawing/2014/main" id="{2EAFC59B-0E18-4413-BBC6-6B95AB4F60C3}"/>
                    </a:ext>
                  </a:extLst>
                </p14:cNvPr>
                <p14:cNvContentPartPr/>
                <p14:nvPr/>
              </p14:nvContentPartPr>
              <p14:xfrm>
                <a:off x="7982509" y="4533382"/>
                <a:ext cx="153000" cy="453960"/>
              </p14:xfrm>
            </p:contentPart>
          </mc:Choice>
          <mc:Fallback>
            <p:pic>
              <p:nvPicPr>
                <p:cNvPr id="2122" name="Freihand 2121">
                  <a:extLst>
                    <a:ext uri="{FF2B5EF4-FFF2-40B4-BE49-F238E27FC236}">
                      <a16:creationId xmlns:a16="http://schemas.microsoft.com/office/drawing/2014/main" id="{2EAFC59B-0E18-4413-BBC6-6B95AB4F60C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73509" y="4524742"/>
                  <a:ext cx="1706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23" name="Freihand 2122">
                  <a:extLst>
                    <a:ext uri="{FF2B5EF4-FFF2-40B4-BE49-F238E27FC236}">
                      <a16:creationId xmlns:a16="http://schemas.microsoft.com/office/drawing/2014/main" id="{1CC7A035-FB7E-4F17-8F9E-F5940251A34F}"/>
                    </a:ext>
                  </a:extLst>
                </p14:cNvPr>
                <p14:cNvContentPartPr/>
                <p14:nvPr/>
              </p14:nvContentPartPr>
              <p14:xfrm>
                <a:off x="8210749" y="4329622"/>
                <a:ext cx="165960" cy="261360"/>
              </p14:xfrm>
            </p:contentPart>
          </mc:Choice>
          <mc:Fallback>
            <p:pic>
              <p:nvPicPr>
                <p:cNvPr id="2123" name="Freihand 2122">
                  <a:extLst>
                    <a:ext uri="{FF2B5EF4-FFF2-40B4-BE49-F238E27FC236}">
                      <a16:creationId xmlns:a16="http://schemas.microsoft.com/office/drawing/2014/main" id="{1CC7A035-FB7E-4F17-8F9E-F5940251A34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02109" y="4320622"/>
                  <a:ext cx="183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24" name="Freihand 2123">
                  <a:extLst>
                    <a:ext uri="{FF2B5EF4-FFF2-40B4-BE49-F238E27FC236}">
                      <a16:creationId xmlns:a16="http://schemas.microsoft.com/office/drawing/2014/main" id="{8BC8BBD7-2512-48BE-84C3-521DE1D734BC}"/>
                    </a:ext>
                  </a:extLst>
                </p14:cNvPr>
                <p14:cNvContentPartPr/>
                <p14:nvPr/>
              </p14:nvContentPartPr>
              <p14:xfrm>
                <a:off x="8317669" y="4489462"/>
                <a:ext cx="66960" cy="96840"/>
              </p14:xfrm>
            </p:contentPart>
          </mc:Choice>
          <mc:Fallback>
            <p:pic>
              <p:nvPicPr>
                <p:cNvPr id="2124" name="Freihand 2123">
                  <a:extLst>
                    <a:ext uri="{FF2B5EF4-FFF2-40B4-BE49-F238E27FC236}">
                      <a16:creationId xmlns:a16="http://schemas.microsoft.com/office/drawing/2014/main" id="{8BC8BBD7-2512-48BE-84C3-521DE1D734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08669" y="4480462"/>
                  <a:ext cx="8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25" name="Freihand 2124">
                  <a:extLst>
                    <a:ext uri="{FF2B5EF4-FFF2-40B4-BE49-F238E27FC236}">
                      <a16:creationId xmlns:a16="http://schemas.microsoft.com/office/drawing/2014/main" id="{A85AEF09-3B5A-42DF-9983-D76D7AD16354}"/>
                    </a:ext>
                  </a:extLst>
                </p14:cNvPr>
                <p14:cNvContentPartPr/>
                <p14:nvPr/>
              </p14:nvContentPartPr>
              <p14:xfrm>
                <a:off x="8437549" y="4149982"/>
                <a:ext cx="237960" cy="316440"/>
              </p14:xfrm>
            </p:contentPart>
          </mc:Choice>
          <mc:Fallback>
            <p:pic>
              <p:nvPicPr>
                <p:cNvPr id="2125" name="Freihand 2124">
                  <a:extLst>
                    <a:ext uri="{FF2B5EF4-FFF2-40B4-BE49-F238E27FC236}">
                      <a16:creationId xmlns:a16="http://schemas.microsoft.com/office/drawing/2014/main" id="{A85AEF09-3B5A-42DF-9983-D76D7AD163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28909" y="4140982"/>
                  <a:ext cx="255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26" name="Freihand 2125">
                  <a:extLst>
                    <a:ext uri="{FF2B5EF4-FFF2-40B4-BE49-F238E27FC236}">
                      <a16:creationId xmlns:a16="http://schemas.microsoft.com/office/drawing/2014/main" id="{77E492CD-7473-45D5-878E-CD43B1C327E4}"/>
                    </a:ext>
                  </a:extLst>
                </p14:cNvPr>
                <p14:cNvContentPartPr/>
                <p14:nvPr/>
              </p14:nvContentPartPr>
              <p14:xfrm>
                <a:off x="8693149" y="4166542"/>
                <a:ext cx="149040" cy="217440"/>
              </p14:xfrm>
            </p:contentPart>
          </mc:Choice>
          <mc:Fallback>
            <p:pic>
              <p:nvPicPr>
                <p:cNvPr id="2126" name="Freihand 2125">
                  <a:extLst>
                    <a:ext uri="{FF2B5EF4-FFF2-40B4-BE49-F238E27FC236}">
                      <a16:creationId xmlns:a16="http://schemas.microsoft.com/office/drawing/2014/main" id="{77E492CD-7473-45D5-878E-CD43B1C327E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84509" y="4157542"/>
                  <a:ext cx="166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27" name="Freihand 2126">
                  <a:extLst>
                    <a:ext uri="{FF2B5EF4-FFF2-40B4-BE49-F238E27FC236}">
                      <a16:creationId xmlns:a16="http://schemas.microsoft.com/office/drawing/2014/main" id="{D7244689-95A2-4DA6-ACCF-ECF48A832D7B}"/>
                    </a:ext>
                  </a:extLst>
                </p14:cNvPr>
                <p14:cNvContentPartPr/>
                <p14:nvPr/>
              </p14:nvContentPartPr>
              <p14:xfrm>
                <a:off x="8885389" y="4017502"/>
                <a:ext cx="419040" cy="298440"/>
              </p14:xfrm>
            </p:contentPart>
          </mc:Choice>
          <mc:Fallback>
            <p:pic>
              <p:nvPicPr>
                <p:cNvPr id="2127" name="Freihand 2126">
                  <a:extLst>
                    <a:ext uri="{FF2B5EF4-FFF2-40B4-BE49-F238E27FC236}">
                      <a16:creationId xmlns:a16="http://schemas.microsoft.com/office/drawing/2014/main" id="{D7244689-95A2-4DA6-ACCF-ECF48A832D7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76389" y="4008502"/>
                  <a:ext cx="436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28" name="Freihand 2127">
                  <a:extLst>
                    <a:ext uri="{FF2B5EF4-FFF2-40B4-BE49-F238E27FC236}">
                      <a16:creationId xmlns:a16="http://schemas.microsoft.com/office/drawing/2014/main" id="{0688421B-89C8-4155-90E0-9AB6BB38EE6F}"/>
                    </a:ext>
                  </a:extLst>
                </p14:cNvPr>
                <p14:cNvContentPartPr/>
                <p14:nvPr/>
              </p14:nvContentPartPr>
              <p14:xfrm>
                <a:off x="9572989" y="3684502"/>
                <a:ext cx="297360" cy="348480"/>
              </p14:xfrm>
            </p:contentPart>
          </mc:Choice>
          <mc:Fallback>
            <p:pic>
              <p:nvPicPr>
                <p:cNvPr id="2128" name="Freihand 2127">
                  <a:extLst>
                    <a:ext uri="{FF2B5EF4-FFF2-40B4-BE49-F238E27FC236}">
                      <a16:creationId xmlns:a16="http://schemas.microsoft.com/office/drawing/2014/main" id="{0688421B-89C8-4155-90E0-9AB6BB38EE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63989" y="3675502"/>
                  <a:ext cx="3150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29" name="Freihand 2128">
                  <a:extLst>
                    <a:ext uri="{FF2B5EF4-FFF2-40B4-BE49-F238E27FC236}">
                      <a16:creationId xmlns:a16="http://schemas.microsoft.com/office/drawing/2014/main" id="{04711806-A93C-4A2B-A8E9-BA5E72EB85D1}"/>
                    </a:ext>
                  </a:extLst>
                </p14:cNvPr>
                <p14:cNvContentPartPr/>
                <p14:nvPr/>
              </p14:nvContentPartPr>
              <p14:xfrm>
                <a:off x="9882589" y="3714382"/>
                <a:ext cx="252000" cy="159840"/>
              </p14:xfrm>
            </p:contentPart>
          </mc:Choice>
          <mc:Fallback>
            <p:pic>
              <p:nvPicPr>
                <p:cNvPr id="2129" name="Freihand 2128">
                  <a:extLst>
                    <a:ext uri="{FF2B5EF4-FFF2-40B4-BE49-F238E27FC236}">
                      <a16:creationId xmlns:a16="http://schemas.microsoft.com/office/drawing/2014/main" id="{04711806-A93C-4A2B-A8E9-BA5E72EB85D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73589" y="3705742"/>
                  <a:ext cx="269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30" name="Freihand 2129">
                  <a:extLst>
                    <a:ext uri="{FF2B5EF4-FFF2-40B4-BE49-F238E27FC236}">
                      <a16:creationId xmlns:a16="http://schemas.microsoft.com/office/drawing/2014/main" id="{00991956-9FE3-4F5E-ADA6-A6BB270765C7}"/>
                    </a:ext>
                  </a:extLst>
                </p14:cNvPr>
                <p14:cNvContentPartPr/>
                <p14:nvPr/>
              </p14:nvContentPartPr>
              <p14:xfrm>
                <a:off x="10133149" y="3472822"/>
                <a:ext cx="270360" cy="318240"/>
              </p14:xfrm>
            </p:contentPart>
          </mc:Choice>
          <mc:Fallback>
            <p:pic>
              <p:nvPicPr>
                <p:cNvPr id="2130" name="Freihand 2129">
                  <a:extLst>
                    <a:ext uri="{FF2B5EF4-FFF2-40B4-BE49-F238E27FC236}">
                      <a16:creationId xmlns:a16="http://schemas.microsoft.com/office/drawing/2014/main" id="{00991956-9FE3-4F5E-ADA6-A6BB270765C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24149" y="3464182"/>
                  <a:ext cx="288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31" name="Freihand 2130">
                  <a:extLst>
                    <a:ext uri="{FF2B5EF4-FFF2-40B4-BE49-F238E27FC236}">
                      <a16:creationId xmlns:a16="http://schemas.microsoft.com/office/drawing/2014/main" id="{04D392BD-AD0F-4926-970C-41AEB45FEC53}"/>
                    </a:ext>
                  </a:extLst>
                </p14:cNvPr>
                <p14:cNvContentPartPr/>
                <p14:nvPr/>
              </p14:nvContentPartPr>
              <p14:xfrm>
                <a:off x="10368229" y="3403702"/>
                <a:ext cx="469080" cy="286920"/>
              </p14:xfrm>
            </p:contentPart>
          </mc:Choice>
          <mc:Fallback>
            <p:pic>
              <p:nvPicPr>
                <p:cNvPr id="2131" name="Freihand 2130">
                  <a:extLst>
                    <a:ext uri="{FF2B5EF4-FFF2-40B4-BE49-F238E27FC236}">
                      <a16:creationId xmlns:a16="http://schemas.microsoft.com/office/drawing/2014/main" id="{04D392BD-AD0F-4926-970C-41AEB45FEC5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59229" y="3395062"/>
                  <a:ext cx="486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32" name="Freihand 2131">
                  <a:extLst>
                    <a:ext uri="{FF2B5EF4-FFF2-40B4-BE49-F238E27FC236}">
                      <a16:creationId xmlns:a16="http://schemas.microsoft.com/office/drawing/2014/main" id="{8A5D7919-9B6D-4449-86BA-5EF66BA5D97C}"/>
                    </a:ext>
                  </a:extLst>
                </p14:cNvPr>
                <p14:cNvContentPartPr/>
                <p14:nvPr/>
              </p14:nvContentPartPr>
              <p14:xfrm>
                <a:off x="10808869" y="3255742"/>
                <a:ext cx="542880" cy="297000"/>
              </p14:xfrm>
            </p:contentPart>
          </mc:Choice>
          <mc:Fallback>
            <p:pic>
              <p:nvPicPr>
                <p:cNvPr id="2132" name="Freihand 2131">
                  <a:extLst>
                    <a:ext uri="{FF2B5EF4-FFF2-40B4-BE49-F238E27FC236}">
                      <a16:creationId xmlns:a16="http://schemas.microsoft.com/office/drawing/2014/main" id="{8A5D7919-9B6D-4449-86BA-5EF66BA5D9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99869" y="3247102"/>
                  <a:ext cx="560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37" name="Freihand 2136">
                  <a:extLst>
                    <a:ext uri="{FF2B5EF4-FFF2-40B4-BE49-F238E27FC236}">
                      <a16:creationId xmlns:a16="http://schemas.microsoft.com/office/drawing/2014/main" id="{6451E025-90A7-4187-A745-21EE335E7CD1}"/>
                    </a:ext>
                  </a:extLst>
                </p14:cNvPr>
                <p14:cNvContentPartPr/>
                <p14:nvPr/>
              </p14:nvContentPartPr>
              <p14:xfrm>
                <a:off x="7498669" y="5254462"/>
                <a:ext cx="335160" cy="131760"/>
              </p14:xfrm>
            </p:contentPart>
          </mc:Choice>
          <mc:Fallback>
            <p:pic>
              <p:nvPicPr>
                <p:cNvPr id="2137" name="Freihand 2136">
                  <a:extLst>
                    <a:ext uri="{FF2B5EF4-FFF2-40B4-BE49-F238E27FC236}">
                      <a16:creationId xmlns:a16="http://schemas.microsoft.com/office/drawing/2014/main" id="{6451E025-90A7-4187-A745-21EE335E7CD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90029" y="5245822"/>
                  <a:ext cx="352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38" name="Freihand 2137">
                  <a:extLst>
                    <a:ext uri="{FF2B5EF4-FFF2-40B4-BE49-F238E27FC236}">
                      <a16:creationId xmlns:a16="http://schemas.microsoft.com/office/drawing/2014/main" id="{4309F777-6097-4486-AC0B-356F2AC733E1}"/>
                    </a:ext>
                  </a:extLst>
                </p14:cNvPr>
                <p14:cNvContentPartPr/>
                <p14:nvPr/>
              </p14:nvContentPartPr>
              <p14:xfrm>
                <a:off x="7557349" y="5281462"/>
                <a:ext cx="375480" cy="212400"/>
              </p14:xfrm>
            </p:contentPart>
          </mc:Choice>
          <mc:Fallback>
            <p:pic>
              <p:nvPicPr>
                <p:cNvPr id="2138" name="Freihand 2137">
                  <a:extLst>
                    <a:ext uri="{FF2B5EF4-FFF2-40B4-BE49-F238E27FC236}">
                      <a16:creationId xmlns:a16="http://schemas.microsoft.com/office/drawing/2014/main" id="{4309F777-6097-4486-AC0B-356F2AC733E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48709" y="5272462"/>
                  <a:ext cx="393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39" name="Freihand 2138">
                  <a:extLst>
                    <a:ext uri="{FF2B5EF4-FFF2-40B4-BE49-F238E27FC236}">
                      <a16:creationId xmlns:a16="http://schemas.microsoft.com/office/drawing/2014/main" id="{96B344C6-F6D5-4D62-819C-A7AB8D17796E}"/>
                    </a:ext>
                  </a:extLst>
                </p14:cNvPr>
                <p14:cNvContentPartPr/>
                <p14:nvPr/>
              </p14:nvContentPartPr>
              <p14:xfrm>
                <a:off x="7945069" y="5071222"/>
                <a:ext cx="161280" cy="338760"/>
              </p14:xfrm>
            </p:contentPart>
          </mc:Choice>
          <mc:Fallback>
            <p:pic>
              <p:nvPicPr>
                <p:cNvPr id="2139" name="Freihand 2138">
                  <a:extLst>
                    <a:ext uri="{FF2B5EF4-FFF2-40B4-BE49-F238E27FC236}">
                      <a16:creationId xmlns:a16="http://schemas.microsoft.com/office/drawing/2014/main" id="{96B344C6-F6D5-4D62-819C-A7AB8D1779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36429" y="5062222"/>
                  <a:ext cx="178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41" name="Freihand 2140">
                  <a:extLst>
                    <a:ext uri="{FF2B5EF4-FFF2-40B4-BE49-F238E27FC236}">
                      <a16:creationId xmlns:a16="http://schemas.microsoft.com/office/drawing/2014/main" id="{7DA48CD4-B684-470B-9D56-525FB3D4CB80}"/>
                    </a:ext>
                  </a:extLst>
                </p14:cNvPr>
                <p14:cNvContentPartPr/>
                <p14:nvPr/>
              </p14:nvContentPartPr>
              <p14:xfrm>
                <a:off x="8465269" y="4859902"/>
                <a:ext cx="130320" cy="252000"/>
              </p14:xfrm>
            </p:contentPart>
          </mc:Choice>
          <mc:Fallback>
            <p:pic>
              <p:nvPicPr>
                <p:cNvPr id="2141" name="Freihand 2140">
                  <a:extLst>
                    <a:ext uri="{FF2B5EF4-FFF2-40B4-BE49-F238E27FC236}">
                      <a16:creationId xmlns:a16="http://schemas.microsoft.com/office/drawing/2014/main" id="{7DA48CD4-B684-470B-9D56-525FB3D4CB8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56269" y="4850902"/>
                  <a:ext cx="147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42" name="Freihand 2141">
                  <a:extLst>
                    <a:ext uri="{FF2B5EF4-FFF2-40B4-BE49-F238E27FC236}">
                      <a16:creationId xmlns:a16="http://schemas.microsoft.com/office/drawing/2014/main" id="{1F20EBD3-50B9-4255-8531-CB71348BC7E5}"/>
                    </a:ext>
                  </a:extLst>
                </p14:cNvPr>
                <p14:cNvContentPartPr/>
                <p14:nvPr/>
              </p14:nvContentPartPr>
              <p14:xfrm>
                <a:off x="8341069" y="4738582"/>
                <a:ext cx="290880" cy="216720"/>
              </p14:xfrm>
            </p:contentPart>
          </mc:Choice>
          <mc:Fallback>
            <p:pic>
              <p:nvPicPr>
                <p:cNvPr id="2142" name="Freihand 2141">
                  <a:extLst>
                    <a:ext uri="{FF2B5EF4-FFF2-40B4-BE49-F238E27FC236}">
                      <a16:creationId xmlns:a16="http://schemas.microsoft.com/office/drawing/2014/main" id="{1F20EBD3-50B9-4255-8531-CB71348BC7E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32429" y="4729582"/>
                  <a:ext cx="308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43" name="Freihand 2142">
                  <a:extLst>
                    <a:ext uri="{FF2B5EF4-FFF2-40B4-BE49-F238E27FC236}">
                      <a16:creationId xmlns:a16="http://schemas.microsoft.com/office/drawing/2014/main" id="{5A54B74A-4D60-421C-99A6-060D8061352A}"/>
                    </a:ext>
                  </a:extLst>
                </p14:cNvPr>
                <p14:cNvContentPartPr/>
                <p14:nvPr/>
              </p14:nvContentPartPr>
              <p14:xfrm>
                <a:off x="8701789" y="4855942"/>
                <a:ext cx="156240" cy="173520"/>
              </p14:xfrm>
            </p:contentPart>
          </mc:Choice>
          <mc:Fallback>
            <p:pic>
              <p:nvPicPr>
                <p:cNvPr id="2143" name="Freihand 2142">
                  <a:extLst>
                    <a:ext uri="{FF2B5EF4-FFF2-40B4-BE49-F238E27FC236}">
                      <a16:creationId xmlns:a16="http://schemas.microsoft.com/office/drawing/2014/main" id="{5A54B74A-4D60-421C-99A6-060D806135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93149" y="4846942"/>
                  <a:ext cx="173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44" name="Freihand 2143">
                  <a:extLst>
                    <a:ext uri="{FF2B5EF4-FFF2-40B4-BE49-F238E27FC236}">
                      <a16:creationId xmlns:a16="http://schemas.microsoft.com/office/drawing/2014/main" id="{9C17DE5F-0DCB-4D12-9C08-385EBC408CBA}"/>
                    </a:ext>
                  </a:extLst>
                </p14:cNvPr>
                <p14:cNvContentPartPr/>
                <p14:nvPr/>
              </p14:nvContentPartPr>
              <p14:xfrm>
                <a:off x="8863429" y="4785022"/>
                <a:ext cx="84960" cy="133560"/>
              </p14:xfrm>
            </p:contentPart>
          </mc:Choice>
          <mc:Fallback>
            <p:pic>
              <p:nvPicPr>
                <p:cNvPr id="2144" name="Freihand 2143">
                  <a:extLst>
                    <a:ext uri="{FF2B5EF4-FFF2-40B4-BE49-F238E27FC236}">
                      <a16:creationId xmlns:a16="http://schemas.microsoft.com/office/drawing/2014/main" id="{9C17DE5F-0DCB-4D12-9C08-385EBC408CB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54429" y="4776382"/>
                  <a:ext cx="102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45" name="Freihand 2144">
                  <a:extLst>
                    <a:ext uri="{FF2B5EF4-FFF2-40B4-BE49-F238E27FC236}">
                      <a16:creationId xmlns:a16="http://schemas.microsoft.com/office/drawing/2014/main" id="{FB23BBE4-5060-44BF-B573-BCD20B57F6B2}"/>
                    </a:ext>
                  </a:extLst>
                </p14:cNvPr>
                <p14:cNvContentPartPr/>
                <p14:nvPr/>
              </p14:nvContentPartPr>
              <p14:xfrm>
                <a:off x="8954509" y="4505302"/>
                <a:ext cx="290160" cy="335520"/>
              </p14:xfrm>
            </p:contentPart>
          </mc:Choice>
          <mc:Fallback>
            <p:pic>
              <p:nvPicPr>
                <p:cNvPr id="2145" name="Freihand 2144">
                  <a:extLst>
                    <a:ext uri="{FF2B5EF4-FFF2-40B4-BE49-F238E27FC236}">
                      <a16:creationId xmlns:a16="http://schemas.microsoft.com/office/drawing/2014/main" id="{FB23BBE4-5060-44BF-B573-BCD20B57F6B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45509" y="4496662"/>
                  <a:ext cx="307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46" name="Freihand 2145">
                  <a:extLst>
                    <a:ext uri="{FF2B5EF4-FFF2-40B4-BE49-F238E27FC236}">
                      <a16:creationId xmlns:a16="http://schemas.microsoft.com/office/drawing/2014/main" id="{30E12E6B-75D3-4666-9732-9E91FB11716F}"/>
                    </a:ext>
                  </a:extLst>
                </p14:cNvPr>
                <p14:cNvContentPartPr/>
                <p14:nvPr/>
              </p14:nvContentPartPr>
              <p14:xfrm>
                <a:off x="9227389" y="4489822"/>
                <a:ext cx="517320" cy="162000"/>
              </p14:xfrm>
            </p:contentPart>
          </mc:Choice>
          <mc:Fallback>
            <p:pic>
              <p:nvPicPr>
                <p:cNvPr id="2146" name="Freihand 2145">
                  <a:extLst>
                    <a:ext uri="{FF2B5EF4-FFF2-40B4-BE49-F238E27FC236}">
                      <a16:creationId xmlns:a16="http://schemas.microsoft.com/office/drawing/2014/main" id="{30E12E6B-75D3-4666-9732-9E91FB11716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18389" y="4481182"/>
                  <a:ext cx="53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47" name="Freihand 2146">
                  <a:extLst>
                    <a:ext uri="{FF2B5EF4-FFF2-40B4-BE49-F238E27FC236}">
                      <a16:creationId xmlns:a16="http://schemas.microsoft.com/office/drawing/2014/main" id="{87C34EC3-2AC5-4A7B-A544-45E94C2258CE}"/>
                    </a:ext>
                  </a:extLst>
                </p14:cNvPr>
                <p14:cNvContentPartPr/>
                <p14:nvPr/>
              </p14:nvContentPartPr>
              <p14:xfrm>
                <a:off x="9944509" y="4174822"/>
                <a:ext cx="372600" cy="226080"/>
              </p14:xfrm>
            </p:contentPart>
          </mc:Choice>
          <mc:Fallback>
            <p:pic>
              <p:nvPicPr>
                <p:cNvPr id="2147" name="Freihand 2146">
                  <a:extLst>
                    <a:ext uri="{FF2B5EF4-FFF2-40B4-BE49-F238E27FC236}">
                      <a16:creationId xmlns:a16="http://schemas.microsoft.com/office/drawing/2014/main" id="{87C34EC3-2AC5-4A7B-A544-45E94C2258C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35869" y="4166182"/>
                  <a:ext cx="390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48" name="Freihand 2147">
                  <a:extLst>
                    <a:ext uri="{FF2B5EF4-FFF2-40B4-BE49-F238E27FC236}">
                      <a16:creationId xmlns:a16="http://schemas.microsoft.com/office/drawing/2014/main" id="{3744AC26-8870-419C-B571-EB13A711598F}"/>
                    </a:ext>
                  </a:extLst>
                </p14:cNvPr>
                <p14:cNvContentPartPr/>
                <p14:nvPr/>
              </p14:nvContentPartPr>
              <p14:xfrm>
                <a:off x="10371109" y="4131982"/>
                <a:ext cx="115920" cy="151560"/>
              </p14:xfrm>
            </p:contentPart>
          </mc:Choice>
          <mc:Fallback>
            <p:pic>
              <p:nvPicPr>
                <p:cNvPr id="2148" name="Freihand 2147">
                  <a:extLst>
                    <a:ext uri="{FF2B5EF4-FFF2-40B4-BE49-F238E27FC236}">
                      <a16:creationId xmlns:a16="http://schemas.microsoft.com/office/drawing/2014/main" id="{3744AC26-8870-419C-B571-EB13A711598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62469" y="4122982"/>
                  <a:ext cx="133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49" name="Freihand 2148">
                  <a:extLst>
                    <a:ext uri="{FF2B5EF4-FFF2-40B4-BE49-F238E27FC236}">
                      <a16:creationId xmlns:a16="http://schemas.microsoft.com/office/drawing/2014/main" id="{288C881A-34C4-4E47-AA90-8DBB1AA4582D}"/>
                    </a:ext>
                  </a:extLst>
                </p14:cNvPr>
                <p14:cNvContentPartPr/>
                <p14:nvPr/>
              </p14:nvContentPartPr>
              <p14:xfrm>
                <a:off x="8812309" y="5238262"/>
                <a:ext cx="218520" cy="317160"/>
              </p14:xfrm>
            </p:contentPart>
          </mc:Choice>
          <mc:Fallback>
            <p:pic>
              <p:nvPicPr>
                <p:cNvPr id="2149" name="Freihand 2148">
                  <a:extLst>
                    <a:ext uri="{FF2B5EF4-FFF2-40B4-BE49-F238E27FC236}">
                      <a16:creationId xmlns:a16="http://schemas.microsoft.com/office/drawing/2014/main" id="{288C881A-34C4-4E47-AA90-8DBB1AA458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03309" y="5229622"/>
                  <a:ext cx="236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50" name="Freihand 2149">
                  <a:extLst>
                    <a:ext uri="{FF2B5EF4-FFF2-40B4-BE49-F238E27FC236}">
                      <a16:creationId xmlns:a16="http://schemas.microsoft.com/office/drawing/2014/main" id="{1C7DAD4A-9AB9-4AAA-8D8F-CE4AE36A92DB}"/>
                    </a:ext>
                  </a:extLst>
                </p14:cNvPr>
                <p14:cNvContentPartPr/>
                <p14:nvPr/>
              </p14:nvContentPartPr>
              <p14:xfrm>
                <a:off x="9093829" y="5167342"/>
                <a:ext cx="486000" cy="420120"/>
              </p14:xfrm>
            </p:contentPart>
          </mc:Choice>
          <mc:Fallback>
            <p:pic>
              <p:nvPicPr>
                <p:cNvPr id="2150" name="Freihand 2149">
                  <a:extLst>
                    <a:ext uri="{FF2B5EF4-FFF2-40B4-BE49-F238E27FC236}">
                      <a16:creationId xmlns:a16="http://schemas.microsoft.com/office/drawing/2014/main" id="{1C7DAD4A-9AB9-4AAA-8D8F-CE4AE36A92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85189" y="5158702"/>
                  <a:ext cx="503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51" name="Freihand 2150">
                  <a:extLst>
                    <a:ext uri="{FF2B5EF4-FFF2-40B4-BE49-F238E27FC236}">
                      <a16:creationId xmlns:a16="http://schemas.microsoft.com/office/drawing/2014/main" id="{58A33A42-4BB6-4D16-A136-891A8AFAE458}"/>
                    </a:ext>
                  </a:extLst>
                </p14:cNvPr>
                <p14:cNvContentPartPr/>
                <p14:nvPr/>
              </p14:nvContentPartPr>
              <p14:xfrm>
                <a:off x="9621229" y="4922182"/>
                <a:ext cx="234360" cy="214200"/>
              </p14:xfrm>
            </p:contentPart>
          </mc:Choice>
          <mc:Fallback>
            <p:pic>
              <p:nvPicPr>
                <p:cNvPr id="2151" name="Freihand 2150">
                  <a:extLst>
                    <a:ext uri="{FF2B5EF4-FFF2-40B4-BE49-F238E27FC236}">
                      <a16:creationId xmlns:a16="http://schemas.microsoft.com/office/drawing/2014/main" id="{58A33A42-4BB6-4D16-A136-891A8AFAE45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12589" y="4913182"/>
                  <a:ext cx="252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52" name="Freihand 2151">
                  <a:extLst>
                    <a:ext uri="{FF2B5EF4-FFF2-40B4-BE49-F238E27FC236}">
                      <a16:creationId xmlns:a16="http://schemas.microsoft.com/office/drawing/2014/main" id="{108CF0AB-ADE4-4D07-9301-16F99EB3481D}"/>
                    </a:ext>
                  </a:extLst>
                </p14:cNvPr>
                <p14:cNvContentPartPr/>
                <p14:nvPr/>
              </p14:nvContentPartPr>
              <p14:xfrm>
                <a:off x="9881509" y="4898062"/>
                <a:ext cx="163080" cy="122040"/>
              </p14:xfrm>
            </p:contentPart>
          </mc:Choice>
          <mc:Fallback>
            <p:pic>
              <p:nvPicPr>
                <p:cNvPr id="2152" name="Freihand 2151">
                  <a:extLst>
                    <a:ext uri="{FF2B5EF4-FFF2-40B4-BE49-F238E27FC236}">
                      <a16:creationId xmlns:a16="http://schemas.microsoft.com/office/drawing/2014/main" id="{108CF0AB-ADE4-4D07-9301-16F99EB348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72869" y="4889422"/>
                  <a:ext cx="180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53" name="Freihand 2152">
                  <a:extLst>
                    <a:ext uri="{FF2B5EF4-FFF2-40B4-BE49-F238E27FC236}">
                      <a16:creationId xmlns:a16="http://schemas.microsoft.com/office/drawing/2014/main" id="{09F50461-78E2-4EE1-81AC-50866B1496A3}"/>
                    </a:ext>
                  </a:extLst>
                </p14:cNvPr>
                <p14:cNvContentPartPr/>
                <p14:nvPr/>
              </p14:nvContentPartPr>
              <p14:xfrm>
                <a:off x="10154389" y="4817062"/>
                <a:ext cx="122760" cy="77760"/>
              </p14:xfrm>
            </p:contentPart>
          </mc:Choice>
          <mc:Fallback>
            <p:pic>
              <p:nvPicPr>
                <p:cNvPr id="2153" name="Freihand 2152">
                  <a:extLst>
                    <a:ext uri="{FF2B5EF4-FFF2-40B4-BE49-F238E27FC236}">
                      <a16:creationId xmlns:a16="http://schemas.microsoft.com/office/drawing/2014/main" id="{09F50461-78E2-4EE1-81AC-50866B1496A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45749" y="4808422"/>
                  <a:ext cx="140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54" name="Freihand 2153">
                  <a:extLst>
                    <a:ext uri="{FF2B5EF4-FFF2-40B4-BE49-F238E27FC236}">
                      <a16:creationId xmlns:a16="http://schemas.microsoft.com/office/drawing/2014/main" id="{2E91279E-1EF0-489C-AEBF-9CB9CA03BD35}"/>
                    </a:ext>
                  </a:extLst>
                </p14:cNvPr>
                <p14:cNvContentPartPr/>
                <p14:nvPr/>
              </p14:nvContentPartPr>
              <p14:xfrm>
                <a:off x="10324669" y="4483342"/>
                <a:ext cx="212040" cy="268200"/>
              </p14:xfrm>
            </p:contentPart>
          </mc:Choice>
          <mc:Fallback>
            <p:pic>
              <p:nvPicPr>
                <p:cNvPr id="2154" name="Freihand 2153">
                  <a:extLst>
                    <a:ext uri="{FF2B5EF4-FFF2-40B4-BE49-F238E27FC236}">
                      <a16:creationId xmlns:a16="http://schemas.microsoft.com/office/drawing/2014/main" id="{2E91279E-1EF0-489C-AEBF-9CB9CA03BD3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15669" y="4474342"/>
                  <a:ext cx="229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55" name="Freihand 2154">
                  <a:extLst>
                    <a:ext uri="{FF2B5EF4-FFF2-40B4-BE49-F238E27FC236}">
                      <a16:creationId xmlns:a16="http://schemas.microsoft.com/office/drawing/2014/main" id="{D29D02AC-8977-4945-AA11-85499B91AA8A}"/>
                    </a:ext>
                  </a:extLst>
                </p14:cNvPr>
                <p14:cNvContentPartPr/>
                <p14:nvPr/>
              </p14:nvContentPartPr>
              <p14:xfrm>
                <a:off x="10512949" y="4556062"/>
                <a:ext cx="158760" cy="106560"/>
              </p14:xfrm>
            </p:contentPart>
          </mc:Choice>
          <mc:Fallback>
            <p:pic>
              <p:nvPicPr>
                <p:cNvPr id="2155" name="Freihand 2154">
                  <a:extLst>
                    <a:ext uri="{FF2B5EF4-FFF2-40B4-BE49-F238E27FC236}">
                      <a16:creationId xmlns:a16="http://schemas.microsoft.com/office/drawing/2014/main" id="{D29D02AC-8977-4945-AA11-85499B91AA8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04309" y="4547062"/>
                  <a:ext cx="176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56" name="Freihand 2155">
                  <a:extLst>
                    <a:ext uri="{FF2B5EF4-FFF2-40B4-BE49-F238E27FC236}">
                      <a16:creationId xmlns:a16="http://schemas.microsoft.com/office/drawing/2014/main" id="{D37D9E43-6937-4661-B70F-568A4C9FF42A}"/>
                    </a:ext>
                  </a:extLst>
                </p14:cNvPr>
                <p14:cNvContentPartPr/>
                <p14:nvPr/>
              </p14:nvContentPartPr>
              <p14:xfrm>
                <a:off x="10690789" y="4521862"/>
                <a:ext cx="41040" cy="73800"/>
              </p14:xfrm>
            </p:contentPart>
          </mc:Choice>
          <mc:Fallback>
            <p:pic>
              <p:nvPicPr>
                <p:cNvPr id="2156" name="Freihand 2155">
                  <a:extLst>
                    <a:ext uri="{FF2B5EF4-FFF2-40B4-BE49-F238E27FC236}">
                      <a16:creationId xmlns:a16="http://schemas.microsoft.com/office/drawing/2014/main" id="{D37D9E43-6937-4661-B70F-568A4C9FF42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81789" y="4513222"/>
                  <a:ext cx="58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57" name="Freihand 2156">
                  <a:extLst>
                    <a:ext uri="{FF2B5EF4-FFF2-40B4-BE49-F238E27FC236}">
                      <a16:creationId xmlns:a16="http://schemas.microsoft.com/office/drawing/2014/main" id="{BF858BC3-63A1-4390-B603-70B6AC2A5C9E}"/>
                    </a:ext>
                  </a:extLst>
                </p14:cNvPr>
                <p14:cNvContentPartPr/>
                <p14:nvPr/>
              </p14:nvContentPartPr>
              <p14:xfrm>
                <a:off x="10613749" y="4231342"/>
                <a:ext cx="716400" cy="407880"/>
              </p14:xfrm>
            </p:contentPart>
          </mc:Choice>
          <mc:Fallback>
            <p:pic>
              <p:nvPicPr>
                <p:cNvPr id="2157" name="Freihand 2156">
                  <a:extLst>
                    <a:ext uri="{FF2B5EF4-FFF2-40B4-BE49-F238E27FC236}">
                      <a16:creationId xmlns:a16="http://schemas.microsoft.com/office/drawing/2014/main" id="{BF858BC3-63A1-4390-B603-70B6AC2A5C9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04749" y="4222342"/>
                  <a:ext cx="734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58" name="Freihand 2157">
                  <a:extLst>
                    <a:ext uri="{FF2B5EF4-FFF2-40B4-BE49-F238E27FC236}">
                      <a16:creationId xmlns:a16="http://schemas.microsoft.com/office/drawing/2014/main" id="{92CEAF9F-FE62-4D4A-B790-20A1A4DB1896}"/>
                    </a:ext>
                  </a:extLst>
                </p14:cNvPr>
                <p14:cNvContentPartPr/>
                <p14:nvPr/>
              </p14:nvContentPartPr>
              <p14:xfrm>
                <a:off x="11073109" y="4070422"/>
                <a:ext cx="57600" cy="24480"/>
              </p14:xfrm>
            </p:contentPart>
          </mc:Choice>
          <mc:Fallback>
            <p:pic>
              <p:nvPicPr>
                <p:cNvPr id="2158" name="Freihand 2157">
                  <a:extLst>
                    <a:ext uri="{FF2B5EF4-FFF2-40B4-BE49-F238E27FC236}">
                      <a16:creationId xmlns:a16="http://schemas.microsoft.com/office/drawing/2014/main" id="{92CEAF9F-FE62-4D4A-B790-20A1A4DB18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64109" y="4061782"/>
                  <a:ext cx="75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59" name="Freihand 2158">
                  <a:extLst>
                    <a:ext uri="{FF2B5EF4-FFF2-40B4-BE49-F238E27FC236}">
                      <a16:creationId xmlns:a16="http://schemas.microsoft.com/office/drawing/2014/main" id="{E5712761-59C6-4684-BAFB-4737C153003F}"/>
                    </a:ext>
                  </a:extLst>
                </p14:cNvPr>
                <p14:cNvContentPartPr/>
                <p14:nvPr/>
              </p14:nvContentPartPr>
              <p14:xfrm>
                <a:off x="11274349" y="4086262"/>
                <a:ext cx="177120" cy="237600"/>
              </p14:xfrm>
            </p:contentPart>
          </mc:Choice>
          <mc:Fallback>
            <p:pic>
              <p:nvPicPr>
                <p:cNvPr id="2159" name="Freihand 2158">
                  <a:extLst>
                    <a:ext uri="{FF2B5EF4-FFF2-40B4-BE49-F238E27FC236}">
                      <a16:creationId xmlns:a16="http://schemas.microsoft.com/office/drawing/2014/main" id="{E5712761-59C6-4684-BAFB-4737C153003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65349" y="4077262"/>
                  <a:ext cx="194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60" name="Freihand 2159">
                  <a:extLst>
                    <a:ext uri="{FF2B5EF4-FFF2-40B4-BE49-F238E27FC236}">
                      <a16:creationId xmlns:a16="http://schemas.microsoft.com/office/drawing/2014/main" id="{A665F069-E6FD-4244-8D9C-60DCFB1B4922}"/>
                    </a:ext>
                  </a:extLst>
                </p14:cNvPr>
                <p14:cNvContentPartPr/>
                <p14:nvPr/>
              </p14:nvContentPartPr>
              <p14:xfrm>
                <a:off x="9139549" y="4256902"/>
                <a:ext cx="2455920" cy="1449360"/>
              </p14:xfrm>
            </p:contentPart>
          </mc:Choice>
          <mc:Fallback>
            <p:pic>
              <p:nvPicPr>
                <p:cNvPr id="2160" name="Freihand 2159">
                  <a:extLst>
                    <a:ext uri="{FF2B5EF4-FFF2-40B4-BE49-F238E27FC236}">
                      <a16:creationId xmlns:a16="http://schemas.microsoft.com/office/drawing/2014/main" id="{A665F069-E6FD-4244-8D9C-60DCFB1B492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30549" y="4248262"/>
                  <a:ext cx="2473560" cy="146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47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083845" y="12917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 dirty="0" err="1">
                <a:solidFill>
                  <a:sysClr val="windowText" lastClr="000000"/>
                </a:solidFill>
              </a:rPr>
              <a:t>Nicht</a:t>
            </a:r>
            <a:r>
              <a:rPr lang="en-US" sz="2903" b="1" dirty="0">
                <a:solidFill>
                  <a:sysClr val="windowText" lastClr="000000"/>
                </a:solidFill>
              </a:rPr>
              <a:t>-transitive </a:t>
            </a:r>
            <a:r>
              <a:rPr lang="en-US" sz="2903" b="1" dirty="0" err="1">
                <a:solidFill>
                  <a:sysClr val="windowText" lastClr="000000"/>
                </a:solidFill>
              </a:rPr>
              <a:t>Würfel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07300" y="1447006"/>
            <a:ext cx="9191180" cy="3658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903" dirty="0"/>
              <a:t>A:	4, 4, 4, 4, 0, 0</a:t>
            </a:r>
          </a:p>
          <a:p>
            <a:r>
              <a:rPr lang="pt-BR" sz="2903" dirty="0"/>
              <a:t>B:	3, 3, 3, 3, 3, 3</a:t>
            </a:r>
          </a:p>
          <a:p>
            <a:r>
              <a:rPr lang="pt-BR" sz="2903" dirty="0"/>
              <a:t>C:	6, 6, 2, 2, 2, 2</a:t>
            </a:r>
          </a:p>
          <a:p>
            <a:r>
              <a:rPr lang="pt-BR" sz="2903" dirty="0"/>
              <a:t>D:	5, 5, 5, 1, 1, 1</a:t>
            </a:r>
          </a:p>
          <a:p>
            <a:endParaRPr lang="pt-BR" sz="2903" dirty="0"/>
          </a:p>
          <a:p>
            <a:r>
              <a:rPr lang="pt-BR" sz="2903" dirty="0"/>
              <a:t>Ist es ein Vorteil, als erster einen Würfel wählen zu können?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176B0CC-94E9-4DBE-9518-FFADEEF8A63A}"/>
              </a:ext>
            </a:extLst>
          </p:cNvPr>
          <p:cNvGrpSpPr/>
          <p:nvPr/>
        </p:nvGrpSpPr>
        <p:grpSpPr>
          <a:xfrm>
            <a:off x="6002869" y="1452142"/>
            <a:ext cx="342720" cy="390960"/>
            <a:chOff x="6002869" y="1452142"/>
            <a:chExt cx="34272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B646A01-3DFD-4309-BA28-C928E21F4B27}"/>
                    </a:ext>
                  </a:extLst>
                </p14:cNvPr>
                <p14:cNvContentPartPr/>
                <p14:nvPr/>
              </p14:nvContentPartPr>
              <p14:xfrm>
                <a:off x="6002869" y="1452142"/>
                <a:ext cx="249480" cy="353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B646A01-3DFD-4309-BA28-C928E21F4B2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94229" y="1443142"/>
                  <a:ext cx="2671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D5DE8BB-30AC-4108-BDD2-C3D1F6957EE5}"/>
                    </a:ext>
                  </a:extLst>
                </p14:cNvPr>
                <p14:cNvContentPartPr/>
                <p14:nvPr/>
              </p14:nvContentPartPr>
              <p14:xfrm>
                <a:off x="6169189" y="1453582"/>
                <a:ext cx="176400" cy="3895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D5DE8BB-30AC-4108-BDD2-C3D1F6957E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60549" y="1444582"/>
                  <a:ext cx="194040" cy="40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975C00A-79E5-4A5B-8881-C5F7401CF24F}"/>
              </a:ext>
            </a:extLst>
          </p:cNvPr>
          <p:cNvGrpSpPr/>
          <p:nvPr/>
        </p:nvGrpSpPr>
        <p:grpSpPr>
          <a:xfrm>
            <a:off x="7062349" y="1406062"/>
            <a:ext cx="273240" cy="326520"/>
            <a:chOff x="7062349" y="1406062"/>
            <a:chExt cx="27324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5ACAAA5-66B0-4E47-B14F-A7E85B5AEBF5}"/>
                    </a:ext>
                  </a:extLst>
                </p14:cNvPr>
                <p14:cNvContentPartPr/>
                <p14:nvPr/>
              </p14:nvContentPartPr>
              <p14:xfrm>
                <a:off x="7158109" y="1464382"/>
                <a:ext cx="28080" cy="240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5ACAAA5-66B0-4E47-B14F-A7E85B5AEB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49469" y="1455382"/>
                  <a:ext cx="45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5E1D6B5-B650-4611-9155-1CA9D7013587}"/>
                    </a:ext>
                  </a:extLst>
                </p14:cNvPr>
                <p14:cNvContentPartPr/>
                <p14:nvPr/>
              </p14:nvContentPartPr>
              <p14:xfrm>
                <a:off x="7062349" y="1406062"/>
                <a:ext cx="273240" cy="326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5E1D6B5-B650-4611-9155-1CA9D70135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3349" y="1397062"/>
                  <a:ext cx="290880" cy="34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72975A0-E702-428C-B950-485D1A45D2EF}"/>
                  </a:ext>
                </a:extLst>
              </p14:cNvPr>
              <p14:cNvContentPartPr/>
              <p14:nvPr/>
            </p14:nvContentPartPr>
            <p14:xfrm>
              <a:off x="6630709" y="1468342"/>
              <a:ext cx="260640" cy="3002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72975A0-E702-428C-B950-485D1A45D2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1709" y="1459342"/>
                <a:ext cx="27828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7D156F-FCAB-4657-B457-6D9AEE5342DF}"/>
              </a:ext>
            </a:extLst>
          </p:cNvPr>
          <p:cNvGrpSpPr/>
          <p:nvPr/>
        </p:nvGrpSpPr>
        <p:grpSpPr>
          <a:xfrm>
            <a:off x="8577589" y="1407142"/>
            <a:ext cx="262440" cy="322200"/>
            <a:chOff x="8577589" y="1407142"/>
            <a:chExt cx="26244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5F03CBC-0FD6-4846-954D-E433E3298A0A}"/>
                    </a:ext>
                  </a:extLst>
                </p14:cNvPr>
                <p14:cNvContentPartPr/>
                <p14:nvPr/>
              </p14:nvContentPartPr>
              <p14:xfrm>
                <a:off x="8681989" y="1471942"/>
                <a:ext cx="16920" cy="200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5F03CBC-0FD6-4846-954D-E433E3298A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72989" y="1463302"/>
                  <a:ext cx="34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7669BDB-5802-4553-A622-E81779A82E71}"/>
                    </a:ext>
                  </a:extLst>
                </p14:cNvPr>
                <p14:cNvContentPartPr/>
                <p14:nvPr/>
              </p14:nvContentPartPr>
              <p14:xfrm>
                <a:off x="8577589" y="1407142"/>
                <a:ext cx="262440" cy="322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7669BDB-5802-4553-A622-E81779A82E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68949" y="1398142"/>
                  <a:ext cx="28008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F0CF11E-57B4-41A6-B491-A47AD774BDED}"/>
                  </a:ext>
                </a:extLst>
              </p14:cNvPr>
              <p14:cNvContentPartPr/>
              <p14:nvPr/>
            </p14:nvContentPartPr>
            <p14:xfrm>
              <a:off x="10035589" y="1377982"/>
              <a:ext cx="384840" cy="2991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F0CF11E-57B4-41A6-B491-A47AD774BD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26589" y="1369342"/>
                <a:ext cx="4024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A2DE997-CFE9-4530-A74A-6CBD025A5E11}"/>
                  </a:ext>
                </a:extLst>
              </p14:cNvPr>
              <p14:cNvContentPartPr/>
              <p14:nvPr/>
            </p14:nvContentPartPr>
            <p14:xfrm>
              <a:off x="9300829" y="1441702"/>
              <a:ext cx="286920" cy="2412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A2DE997-CFE9-4530-A74A-6CBD025A5E1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91829" y="1433062"/>
                <a:ext cx="30456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16BE2CF-5554-4E87-B37D-59998E236645}"/>
              </a:ext>
            </a:extLst>
          </p:cNvPr>
          <p:cNvGrpSpPr/>
          <p:nvPr/>
        </p:nvGrpSpPr>
        <p:grpSpPr>
          <a:xfrm>
            <a:off x="6012229" y="2310382"/>
            <a:ext cx="1391040" cy="419400"/>
            <a:chOff x="6012229" y="2310382"/>
            <a:chExt cx="139104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63381A3-8A85-4F5A-ABD6-D1DCC8126539}"/>
                    </a:ext>
                  </a:extLst>
                </p14:cNvPr>
                <p14:cNvContentPartPr/>
                <p14:nvPr/>
              </p14:nvContentPartPr>
              <p14:xfrm>
                <a:off x="6012229" y="2370142"/>
                <a:ext cx="304920" cy="275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63381A3-8A85-4F5A-ABD6-D1DCC81265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03229" y="2361502"/>
                  <a:ext cx="322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51DEBC8-6A86-42B5-80F6-D7424AA325EA}"/>
                    </a:ext>
                  </a:extLst>
                </p14:cNvPr>
                <p14:cNvContentPartPr/>
                <p14:nvPr/>
              </p14:nvContentPartPr>
              <p14:xfrm>
                <a:off x="7224709" y="2357902"/>
                <a:ext cx="40680" cy="254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51DEBC8-6A86-42B5-80F6-D7424AA325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16069" y="2349262"/>
                  <a:ext cx="58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BC403C2-7504-4A27-9A2E-64AE8B6DC843}"/>
                    </a:ext>
                  </a:extLst>
                </p14:cNvPr>
                <p14:cNvContentPartPr/>
                <p14:nvPr/>
              </p14:nvContentPartPr>
              <p14:xfrm>
                <a:off x="7034989" y="2310382"/>
                <a:ext cx="368280" cy="338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BC403C2-7504-4A27-9A2E-64AE8B6DC8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25989" y="2301382"/>
                  <a:ext cx="385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A75D918-1E27-4D33-8974-C95CA42E4845}"/>
                    </a:ext>
                  </a:extLst>
                </p14:cNvPr>
                <p14:cNvContentPartPr/>
                <p14:nvPr/>
              </p14:nvContentPartPr>
              <p14:xfrm>
                <a:off x="6587509" y="2423062"/>
                <a:ext cx="246240" cy="306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A75D918-1E27-4D33-8974-C95CA42E48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78869" y="2414062"/>
                  <a:ext cx="26388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72EF149-7EC8-451C-A74D-A511D8802555}"/>
              </a:ext>
            </a:extLst>
          </p:cNvPr>
          <p:cNvGrpSpPr/>
          <p:nvPr/>
        </p:nvGrpSpPr>
        <p:grpSpPr>
          <a:xfrm>
            <a:off x="8522509" y="2308582"/>
            <a:ext cx="247320" cy="293400"/>
            <a:chOff x="8522509" y="2308582"/>
            <a:chExt cx="24732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8543173-CA30-414D-BF9E-D33D5F6C1AC5}"/>
                    </a:ext>
                  </a:extLst>
                </p14:cNvPr>
                <p14:cNvContentPartPr/>
                <p14:nvPr/>
              </p14:nvContentPartPr>
              <p14:xfrm>
                <a:off x="8522509" y="2313982"/>
                <a:ext cx="221400" cy="273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8543173-CA30-414D-BF9E-D33D5F6C1A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13509" y="2304982"/>
                  <a:ext cx="239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83F1A6D-539A-4D91-AD1C-CDF0FB03B729}"/>
                    </a:ext>
                  </a:extLst>
                </p14:cNvPr>
                <p14:cNvContentPartPr/>
                <p14:nvPr/>
              </p14:nvContentPartPr>
              <p14:xfrm>
                <a:off x="8637709" y="2308582"/>
                <a:ext cx="132120" cy="293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83F1A6D-539A-4D91-AD1C-CDF0FB03B7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29069" y="2299942"/>
                  <a:ext cx="14976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30C3E13-92DA-4C2F-96D7-81D2471A9F02}"/>
              </a:ext>
            </a:extLst>
          </p:cNvPr>
          <p:cNvGrpSpPr/>
          <p:nvPr/>
        </p:nvGrpSpPr>
        <p:grpSpPr>
          <a:xfrm>
            <a:off x="9922909" y="2285542"/>
            <a:ext cx="394200" cy="317880"/>
            <a:chOff x="9922909" y="2285542"/>
            <a:chExt cx="3942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CFD32DE-6AF8-4451-B6CE-D93AE4BBF2C3}"/>
                    </a:ext>
                  </a:extLst>
                </p14:cNvPr>
                <p14:cNvContentPartPr/>
                <p14:nvPr/>
              </p14:nvContentPartPr>
              <p14:xfrm>
                <a:off x="10110109" y="2317222"/>
                <a:ext cx="58680" cy="247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CFD32DE-6AF8-4451-B6CE-D93AE4BBF2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01109" y="2308582"/>
                  <a:ext cx="76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B042BC5-825C-4289-8987-2854E6652560}"/>
                    </a:ext>
                  </a:extLst>
                </p14:cNvPr>
                <p14:cNvContentPartPr/>
                <p14:nvPr/>
              </p14:nvContentPartPr>
              <p14:xfrm>
                <a:off x="9922909" y="2285542"/>
                <a:ext cx="394200" cy="317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B042BC5-825C-4289-8987-2854E665256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14269" y="2276542"/>
                  <a:ext cx="41184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C9B40CE-25C3-4E20-8C65-EB6299F1E132}"/>
                  </a:ext>
                </a:extLst>
              </p14:cNvPr>
              <p14:cNvContentPartPr/>
              <p14:nvPr/>
            </p14:nvContentPartPr>
            <p14:xfrm>
              <a:off x="9250789" y="2321902"/>
              <a:ext cx="341640" cy="2775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C9B40CE-25C3-4E20-8C65-EB6299F1E13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42149" y="2312902"/>
                <a:ext cx="35928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207182D9-CD8F-4E4C-BE55-91956F8B8258}"/>
              </a:ext>
            </a:extLst>
          </p:cNvPr>
          <p:cNvGrpSpPr/>
          <p:nvPr/>
        </p:nvGrpSpPr>
        <p:grpSpPr>
          <a:xfrm>
            <a:off x="2264629" y="4445902"/>
            <a:ext cx="732960" cy="461520"/>
            <a:chOff x="2264629" y="4445902"/>
            <a:chExt cx="73296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9096FB2-C4B1-4333-8AC8-4798C311B4C4}"/>
                    </a:ext>
                  </a:extLst>
                </p14:cNvPr>
                <p14:cNvContentPartPr/>
                <p14:nvPr/>
              </p14:nvContentPartPr>
              <p14:xfrm>
                <a:off x="2362189" y="4659022"/>
                <a:ext cx="207360" cy="23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9096FB2-C4B1-4333-8AC8-4798C311B4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53189" y="4650382"/>
                  <a:ext cx="225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BFB721-E47A-41FF-8114-5330407017CC}"/>
                    </a:ext>
                  </a:extLst>
                </p14:cNvPr>
                <p14:cNvContentPartPr/>
                <p14:nvPr/>
              </p14:nvContentPartPr>
              <p14:xfrm>
                <a:off x="2264629" y="4770262"/>
                <a:ext cx="306360" cy="75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BFB721-E47A-41FF-8114-5330407017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55629" y="4761262"/>
                  <a:ext cx="324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FA5DA40-FB5E-4589-BCC2-3387242A7948}"/>
                    </a:ext>
                  </a:extLst>
                </p14:cNvPr>
                <p14:cNvContentPartPr/>
                <p14:nvPr/>
              </p14:nvContentPartPr>
              <p14:xfrm>
                <a:off x="2740909" y="4445902"/>
                <a:ext cx="256680" cy="461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FA5DA40-FB5E-4589-BCC2-3387242A79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31909" y="4436902"/>
                  <a:ext cx="27432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DC0D6193-25E4-4EE4-B07D-C0B58ECC541B}"/>
              </a:ext>
            </a:extLst>
          </p:cNvPr>
          <p:cNvGrpSpPr/>
          <p:nvPr/>
        </p:nvGrpSpPr>
        <p:grpSpPr>
          <a:xfrm>
            <a:off x="3382069" y="4419622"/>
            <a:ext cx="3923280" cy="652320"/>
            <a:chOff x="3382069" y="4419622"/>
            <a:chExt cx="3923280" cy="65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9CD75E1-4C8B-45DB-B22C-B93D7AECD819}"/>
                    </a:ext>
                  </a:extLst>
                </p14:cNvPr>
                <p14:cNvContentPartPr/>
                <p14:nvPr/>
              </p14:nvContentPartPr>
              <p14:xfrm>
                <a:off x="3411589" y="4510702"/>
                <a:ext cx="37440" cy="299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9CD75E1-4C8B-45DB-B22C-B93D7AECD8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02589" y="4501702"/>
                  <a:ext cx="55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8D3B940-26CE-441D-B193-42279CA67769}"/>
                    </a:ext>
                  </a:extLst>
                </p14:cNvPr>
                <p14:cNvContentPartPr/>
                <p14:nvPr/>
              </p14:nvContentPartPr>
              <p14:xfrm>
                <a:off x="3382069" y="4419622"/>
                <a:ext cx="298440" cy="195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8D3B940-26CE-441D-B193-42279CA677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73429" y="4410982"/>
                  <a:ext cx="316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F02FB49-B627-4EDC-AE6D-5CF154B1066D}"/>
                    </a:ext>
                  </a:extLst>
                </p14:cNvPr>
                <p14:cNvContentPartPr/>
                <p14:nvPr/>
              </p14:nvContentPartPr>
              <p14:xfrm>
                <a:off x="3446509" y="4789342"/>
                <a:ext cx="234000" cy="50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F02FB49-B627-4EDC-AE6D-5CF154B1066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37869" y="4780342"/>
                  <a:ext cx="251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07B1AA-A446-4AA2-A11A-8B3AE9CF9364}"/>
                    </a:ext>
                  </a:extLst>
                </p14:cNvPr>
                <p14:cNvContentPartPr/>
                <p14:nvPr/>
              </p14:nvContentPartPr>
              <p14:xfrm>
                <a:off x="3805429" y="4601062"/>
                <a:ext cx="163440" cy="237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07B1AA-A446-4AA2-A11A-8B3AE9CF93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96429" y="4592062"/>
                  <a:ext cx="181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2F8A9AC-AB28-4222-AD1D-52A7C6948BA1}"/>
                    </a:ext>
                  </a:extLst>
                </p14:cNvPr>
                <p14:cNvContentPartPr/>
                <p14:nvPr/>
              </p14:nvContentPartPr>
              <p14:xfrm>
                <a:off x="4264789" y="4685662"/>
                <a:ext cx="266040" cy="386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2F8A9AC-AB28-4222-AD1D-52A7C6948B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56149" y="4677022"/>
                  <a:ext cx="2836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49630C5-CF63-430E-8A51-433660A396DD}"/>
                    </a:ext>
                  </a:extLst>
                </p14:cNvPr>
                <p14:cNvContentPartPr/>
                <p14:nvPr/>
              </p14:nvContentPartPr>
              <p14:xfrm>
                <a:off x="4574749" y="4544182"/>
                <a:ext cx="160200" cy="284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49630C5-CF63-430E-8A51-433660A396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66109" y="4535542"/>
                  <a:ext cx="177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7967D6C-1947-4E69-8954-00A1BBCDCE88}"/>
                    </a:ext>
                  </a:extLst>
                </p14:cNvPr>
                <p14:cNvContentPartPr/>
                <p14:nvPr/>
              </p14:nvContentPartPr>
              <p14:xfrm>
                <a:off x="4788589" y="4512502"/>
                <a:ext cx="81360" cy="209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7967D6C-1947-4E69-8954-00A1BBCDCE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79949" y="4503862"/>
                  <a:ext cx="9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5DACEC0-4C0A-4EA8-B9FF-836A427F5222}"/>
                    </a:ext>
                  </a:extLst>
                </p14:cNvPr>
                <p14:cNvContentPartPr/>
                <p14:nvPr/>
              </p14:nvContentPartPr>
              <p14:xfrm>
                <a:off x="4743229" y="4618342"/>
                <a:ext cx="137520" cy="19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5DACEC0-4C0A-4EA8-B9FF-836A427F52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34589" y="4609702"/>
                  <a:ext cx="155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093BBED-0FF1-4CB3-B695-78CCADCC376E}"/>
                    </a:ext>
                  </a:extLst>
                </p14:cNvPr>
                <p14:cNvContentPartPr/>
                <p14:nvPr/>
              </p14:nvContentPartPr>
              <p14:xfrm>
                <a:off x="4392949" y="4428982"/>
                <a:ext cx="12600" cy="39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093BBED-0FF1-4CB3-B695-78CCADCC37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84309" y="4420342"/>
                  <a:ext cx="30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441E7D3-FD1E-4279-A10B-0CE95C937EF2}"/>
                    </a:ext>
                  </a:extLst>
                </p14:cNvPr>
                <p14:cNvContentPartPr/>
                <p14:nvPr/>
              </p14:nvContentPartPr>
              <p14:xfrm>
                <a:off x="5198989" y="4562182"/>
                <a:ext cx="372600" cy="163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441E7D3-FD1E-4279-A10B-0CE95C937E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89989" y="4553542"/>
                  <a:ext cx="390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C0BE133-AB6A-404D-B97E-FAC04FA5395C}"/>
                    </a:ext>
                  </a:extLst>
                </p14:cNvPr>
                <p14:cNvContentPartPr/>
                <p14:nvPr/>
              </p14:nvContentPartPr>
              <p14:xfrm>
                <a:off x="5490949" y="4477582"/>
                <a:ext cx="24480" cy="26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C0BE133-AB6A-404D-B97E-FAC04FA539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82309" y="4468582"/>
                  <a:ext cx="42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EF1DDCE-F2CB-46F6-835B-C7B83D9CE0A8}"/>
                    </a:ext>
                  </a:extLst>
                </p14:cNvPr>
                <p14:cNvContentPartPr/>
                <p14:nvPr/>
              </p14:nvContentPartPr>
              <p14:xfrm>
                <a:off x="5693269" y="4615462"/>
                <a:ext cx="214560" cy="47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EF1DDCE-F2CB-46F6-835B-C7B83D9CE0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84629" y="4606822"/>
                  <a:ext cx="232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B81155F-17C9-452E-8A81-14F71E0A26B3}"/>
                    </a:ext>
                  </a:extLst>
                </p14:cNvPr>
                <p14:cNvContentPartPr/>
                <p14:nvPr/>
              </p14:nvContentPartPr>
              <p14:xfrm>
                <a:off x="5971549" y="4571542"/>
                <a:ext cx="239760" cy="84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B81155F-17C9-452E-8A81-14F71E0A26B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62549" y="4562542"/>
                  <a:ext cx="257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48F2187-BD98-45EF-AAD4-94FAC12C535B}"/>
                    </a:ext>
                  </a:extLst>
                </p14:cNvPr>
                <p14:cNvContentPartPr/>
                <p14:nvPr/>
              </p14:nvContentPartPr>
              <p14:xfrm>
                <a:off x="6457549" y="4573702"/>
                <a:ext cx="421920" cy="78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48F2187-BD98-45EF-AAD4-94FAC12C53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48909" y="4565062"/>
                  <a:ext cx="439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4C67BEF-6A2E-497C-841A-FE1CEE2FB41D}"/>
                    </a:ext>
                  </a:extLst>
                </p14:cNvPr>
                <p14:cNvContentPartPr/>
                <p14:nvPr/>
              </p14:nvContentPartPr>
              <p14:xfrm>
                <a:off x="6848149" y="4431502"/>
                <a:ext cx="13680" cy="10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4C67BEF-6A2E-497C-841A-FE1CEE2FB4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39149" y="4422862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5D49746-681C-48F9-995E-E9E6D0C82766}"/>
                    </a:ext>
                  </a:extLst>
                </p14:cNvPr>
                <p14:cNvContentPartPr/>
                <p14:nvPr/>
              </p14:nvContentPartPr>
              <p14:xfrm>
                <a:off x="6954349" y="4553902"/>
                <a:ext cx="351000" cy="81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5D49746-681C-48F9-995E-E9E6D0C8276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45349" y="4545262"/>
                  <a:ext cx="3686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B237DB6B-6039-4256-9A8C-387999FAB98F}"/>
              </a:ext>
            </a:extLst>
          </p:cNvPr>
          <p:cNvGrpSpPr/>
          <p:nvPr/>
        </p:nvGrpSpPr>
        <p:grpSpPr>
          <a:xfrm>
            <a:off x="7619989" y="4327822"/>
            <a:ext cx="1855440" cy="357840"/>
            <a:chOff x="7619989" y="4327822"/>
            <a:chExt cx="185544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99CDDB5-5F7B-4EBF-B67A-FD83C2323EB7}"/>
                    </a:ext>
                  </a:extLst>
                </p14:cNvPr>
                <p14:cNvContentPartPr/>
                <p14:nvPr/>
              </p14:nvContentPartPr>
              <p14:xfrm>
                <a:off x="7619989" y="4373182"/>
                <a:ext cx="438840" cy="250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99CDDB5-5F7B-4EBF-B67A-FD83C2323E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10989" y="4364182"/>
                  <a:ext cx="456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B00080D-6AA3-44C7-B251-B9B9BB075072}"/>
                    </a:ext>
                  </a:extLst>
                </p14:cNvPr>
                <p14:cNvContentPartPr/>
                <p14:nvPr/>
              </p14:nvContentPartPr>
              <p14:xfrm>
                <a:off x="8117869" y="4501342"/>
                <a:ext cx="271800" cy="132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B00080D-6AA3-44C7-B251-B9B9BB0750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08869" y="4492342"/>
                  <a:ext cx="289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E0D35DE-E5E1-43FA-8195-3B49315A3DDF}"/>
                    </a:ext>
                  </a:extLst>
                </p14:cNvPr>
                <p14:cNvContentPartPr/>
                <p14:nvPr/>
              </p14:nvContentPartPr>
              <p14:xfrm>
                <a:off x="8388589" y="4332142"/>
                <a:ext cx="369360" cy="353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E0D35DE-E5E1-43FA-8195-3B49315A3DD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79589" y="4323142"/>
                  <a:ext cx="3870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2C37B4E-0E3A-4AA4-8CD5-BDB52886BA0D}"/>
                    </a:ext>
                  </a:extLst>
                </p14:cNvPr>
                <p14:cNvContentPartPr/>
                <p14:nvPr/>
              </p14:nvContentPartPr>
              <p14:xfrm>
                <a:off x="8166469" y="4327822"/>
                <a:ext cx="149040" cy="38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2C37B4E-0E3A-4AA4-8CD5-BDB52886BA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57469" y="4319182"/>
                  <a:ext cx="166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9B99C53-E95F-480C-9BC3-C32F43FE8C42}"/>
                    </a:ext>
                  </a:extLst>
                </p14:cNvPr>
                <p14:cNvContentPartPr/>
                <p14:nvPr/>
              </p14:nvContentPartPr>
              <p14:xfrm>
                <a:off x="9011389" y="4407382"/>
                <a:ext cx="464040" cy="183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9B99C53-E95F-480C-9BC3-C32F43FE8C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02389" y="4398382"/>
                  <a:ext cx="48168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6F80A0F-0FF2-44A2-9BDA-B4C1CA07D5ED}"/>
              </a:ext>
            </a:extLst>
          </p:cNvPr>
          <p:cNvGrpSpPr/>
          <p:nvPr/>
        </p:nvGrpSpPr>
        <p:grpSpPr>
          <a:xfrm>
            <a:off x="4088029" y="5267062"/>
            <a:ext cx="969840" cy="288360"/>
            <a:chOff x="4088029" y="5267062"/>
            <a:chExt cx="96984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D063DC2-8012-4FCC-9A87-0E5DD939C50C}"/>
                    </a:ext>
                  </a:extLst>
                </p14:cNvPr>
                <p14:cNvContentPartPr/>
                <p14:nvPr/>
              </p14:nvContentPartPr>
              <p14:xfrm>
                <a:off x="4088029" y="5267062"/>
                <a:ext cx="122760" cy="288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D063DC2-8012-4FCC-9A87-0E5DD939C5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79389" y="5258062"/>
                  <a:ext cx="140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C148845-136D-4B01-A005-1A0C388B88D5}"/>
                    </a:ext>
                  </a:extLst>
                </p14:cNvPr>
                <p14:cNvContentPartPr/>
                <p14:nvPr/>
              </p14:nvContentPartPr>
              <p14:xfrm>
                <a:off x="4288909" y="5332222"/>
                <a:ext cx="107640" cy="173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C148845-136D-4B01-A005-1A0C388B88D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79909" y="5323222"/>
                  <a:ext cx="125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8E321BD-7FDB-49D4-80BC-CC9F029D57C0}"/>
                    </a:ext>
                  </a:extLst>
                </p14:cNvPr>
                <p14:cNvContentPartPr/>
                <p14:nvPr/>
              </p14:nvContentPartPr>
              <p14:xfrm>
                <a:off x="4435069" y="5331142"/>
                <a:ext cx="150120" cy="167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8E321BD-7FDB-49D4-80BC-CC9F029D57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26429" y="5322142"/>
                  <a:ext cx="167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1AD2D6B-BD02-496C-A013-003C322BB45B}"/>
                    </a:ext>
                  </a:extLst>
                </p14:cNvPr>
                <p14:cNvContentPartPr/>
                <p14:nvPr/>
              </p14:nvContentPartPr>
              <p14:xfrm>
                <a:off x="4614349" y="5312062"/>
                <a:ext cx="115560" cy="180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1AD2D6B-BD02-496C-A013-003C322BB4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05709" y="5303062"/>
                  <a:ext cx="13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8381BA2-56FD-422E-BAD6-B20C9760DCA4}"/>
                    </a:ext>
                  </a:extLst>
                </p14:cNvPr>
                <p14:cNvContentPartPr/>
                <p14:nvPr/>
              </p14:nvContentPartPr>
              <p14:xfrm>
                <a:off x="4792909" y="5310982"/>
                <a:ext cx="264960" cy="151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8381BA2-56FD-422E-BAD6-B20C9760DC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84269" y="5301982"/>
                  <a:ext cx="2826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930276B9-65DE-458D-A572-0485A9EBBCC5}"/>
              </a:ext>
            </a:extLst>
          </p:cNvPr>
          <p:cNvGrpSpPr/>
          <p:nvPr/>
        </p:nvGrpSpPr>
        <p:grpSpPr>
          <a:xfrm>
            <a:off x="5411389" y="4765942"/>
            <a:ext cx="3927240" cy="717480"/>
            <a:chOff x="5411389" y="4765942"/>
            <a:chExt cx="3927240" cy="71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50C4C59-471F-4A25-B847-4B7CDEAE2B09}"/>
                    </a:ext>
                  </a:extLst>
                </p14:cNvPr>
                <p14:cNvContentPartPr/>
                <p14:nvPr/>
              </p14:nvContentPartPr>
              <p14:xfrm>
                <a:off x="5476549" y="5289022"/>
                <a:ext cx="20880" cy="95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50C4C59-471F-4A25-B847-4B7CDEAE2B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67909" y="5280382"/>
                  <a:ext cx="3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BBECC64-7B14-418A-9432-58BB8D502949}"/>
                    </a:ext>
                  </a:extLst>
                </p14:cNvPr>
                <p14:cNvContentPartPr/>
                <p14:nvPr/>
              </p14:nvContentPartPr>
              <p14:xfrm>
                <a:off x="5411389" y="5204062"/>
                <a:ext cx="307440" cy="180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BBECC64-7B14-418A-9432-58BB8D5029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02749" y="5195062"/>
                  <a:ext cx="325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E6BB6FD-5B15-4B72-8A46-E8A88F9D0EB3}"/>
                    </a:ext>
                  </a:extLst>
                </p14:cNvPr>
                <p14:cNvContentPartPr/>
                <p14:nvPr/>
              </p14:nvContentPartPr>
              <p14:xfrm>
                <a:off x="5714509" y="5087062"/>
                <a:ext cx="193320" cy="243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E6BB6FD-5B15-4B72-8A46-E8A88F9D0E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05869" y="5078062"/>
                  <a:ext cx="210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FEEF996-E00A-40A1-BA01-F533535C3346}"/>
                    </a:ext>
                  </a:extLst>
                </p14:cNvPr>
                <p14:cNvContentPartPr/>
                <p14:nvPr/>
              </p14:nvContentPartPr>
              <p14:xfrm>
                <a:off x="6196189" y="5180302"/>
                <a:ext cx="210600" cy="127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FEEF996-E00A-40A1-BA01-F533535C33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87549" y="5171662"/>
                  <a:ext cx="228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44F0CA-5196-4134-9703-A61DB5FB61FC}"/>
                    </a:ext>
                  </a:extLst>
                </p14:cNvPr>
                <p14:cNvContentPartPr/>
                <p14:nvPr/>
              </p14:nvContentPartPr>
              <p14:xfrm>
                <a:off x="6460069" y="5033422"/>
                <a:ext cx="68400" cy="281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44F0CA-5196-4134-9703-A61DB5FB61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51069" y="5024422"/>
                  <a:ext cx="86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C8CAD46-E7B3-455E-9814-34F068118CBA}"/>
                    </a:ext>
                  </a:extLst>
                </p14:cNvPr>
                <p14:cNvContentPartPr/>
                <p14:nvPr/>
              </p14:nvContentPartPr>
              <p14:xfrm>
                <a:off x="6604429" y="5127022"/>
                <a:ext cx="161640" cy="196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C8CAD46-E7B3-455E-9814-34F068118C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95429" y="5118382"/>
                  <a:ext cx="179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A07B3C2-A9EF-48F4-A030-A31308F2EE66}"/>
                    </a:ext>
                  </a:extLst>
                </p14:cNvPr>
                <p14:cNvContentPartPr/>
                <p14:nvPr/>
              </p14:nvContentPartPr>
              <p14:xfrm>
                <a:off x="6900349" y="5121982"/>
                <a:ext cx="514800" cy="155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A07B3C2-A9EF-48F4-A030-A31308F2EE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91709" y="5112982"/>
                  <a:ext cx="532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782763D-25B8-484F-90FB-34BD970EE6EC}"/>
                    </a:ext>
                  </a:extLst>
                </p14:cNvPr>
                <p14:cNvContentPartPr/>
                <p14:nvPr/>
              </p14:nvContentPartPr>
              <p14:xfrm>
                <a:off x="7296349" y="5008582"/>
                <a:ext cx="8640" cy="11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782763D-25B8-484F-90FB-34BD970EE6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87709" y="4999582"/>
                  <a:ext cx="2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8FD1B26-D4CE-4121-B7F2-AAC6414B40DF}"/>
                    </a:ext>
                  </a:extLst>
                </p14:cNvPr>
                <p14:cNvContentPartPr/>
                <p14:nvPr/>
              </p14:nvContentPartPr>
              <p14:xfrm>
                <a:off x="7757869" y="5109742"/>
                <a:ext cx="481680" cy="147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8FD1B26-D4CE-4121-B7F2-AAC6414B40D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49229" y="5100742"/>
                  <a:ext cx="499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45910D9-70C7-4975-B7FC-D1CBBA5F7C00}"/>
                    </a:ext>
                  </a:extLst>
                </p14:cNvPr>
                <p14:cNvContentPartPr/>
                <p14:nvPr/>
              </p14:nvContentPartPr>
              <p14:xfrm>
                <a:off x="8268709" y="5000662"/>
                <a:ext cx="398520" cy="205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45910D9-70C7-4975-B7FC-D1CBBA5F7C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60069" y="4991662"/>
                  <a:ext cx="416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F533275-A92C-4FFC-A072-5D2816C856E0}"/>
                    </a:ext>
                  </a:extLst>
                </p14:cNvPr>
                <p14:cNvContentPartPr/>
                <p14:nvPr/>
              </p14:nvContentPartPr>
              <p14:xfrm>
                <a:off x="8729149" y="5028742"/>
                <a:ext cx="437760" cy="154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F533275-A92C-4FFC-A072-5D2816C856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20509" y="5019742"/>
                  <a:ext cx="455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4B61C71-D9CF-469C-B615-3E866B4F7541}"/>
                    </a:ext>
                  </a:extLst>
                </p14:cNvPr>
                <p14:cNvContentPartPr/>
                <p14:nvPr/>
              </p14:nvContentPartPr>
              <p14:xfrm>
                <a:off x="9322789" y="4765942"/>
                <a:ext cx="15840" cy="284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4B61C71-D9CF-469C-B615-3E866B4F754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13789" y="4757302"/>
                  <a:ext cx="33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0EAF3B9-1E71-48A7-8AA8-C2F1896BA09B}"/>
                    </a:ext>
                  </a:extLst>
                </p14:cNvPr>
                <p14:cNvContentPartPr/>
                <p14:nvPr/>
              </p14:nvContentPartPr>
              <p14:xfrm>
                <a:off x="9326389" y="5184982"/>
                <a:ext cx="9000" cy="45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0EAF3B9-1E71-48A7-8AA8-C2F1896BA09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17389" y="5175982"/>
                  <a:ext cx="26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73C2AF2-47BF-4750-9E40-3BC47134493C}"/>
                    </a:ext>
                  </a:extLst>
                </p14:cNvPr>
                <p14:cNvContentPartPr/>
                <p14:nvPr/>
              </p14:nvContentPartPr>
              <p14:xfrm>
                <a:off x="7583989" y="5346982"/>
                <a:ext cx="1552680" cy="136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73C2AF2-47BF-4750-9E40-3BC47134493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75349" y="5337982"/>
                  <a:ext cx="15703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A4E1F36E-DB14-48CC-BF34-5794744EAF77}"/>
              </a:ext>
            </a:extLst>
          </p:cNvPr>
          <p:cNvGrpSpPr/>
          <p:nvPr/>
        </p:nvGrpSpPr>
        <p:grpSpPr>
          <a:xfrm>
            <a:off x="4841869" y="5804542"/>
            <a:ext cx="819720" cy="381960"/>
            <a:chOff x="4841869" y="5804542"/>
            <a:chExt cx="81972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032F17B-4F89-4304-9361-03F9597E903E}"/>
                    </a:ext>
                  </a:extLst>
                </p14:cNvPr>
                <p14:cNvContentPartPr/>
                <p14:nvPr/>
              </p14:nvContentPartPr>
              <p14:xfrm>
                <a:off x="4841869" y="5984902"/>
                <a:ext cx="280080" cy="201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032F17B-4F89-4304-9361-03F9597E903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33229" y="5976262"/>
                  <a:ext cx="297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5A55AA-8A71-47EF-928F-F0C48800B949}"/>
                    </a:ext>
                  </a:extLst>
                </p14:cNvPr>
                <p14:cNvContentPartPr/>
                <p14:nvPr/>
              </p14:nvContentPartPr>
              <p14:xfrm>
                <a:off x="5038069" y="5861422"/>
                <a:ext cx="16920" cy="36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5A55AA-8A71-47EF-928F-F0C48800B9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29069" y="5852422"/>
                  <a:ext cx="34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57CF695-8504-42F8-98EE-47EA3F54E25F}"/>
                    </a:ext>
                  </a:extLst>
                </p14:cNvPr>
                <p14:cNvContentPartPr/>
                <p14:nvPr/>
              </p14:nvContentPartPr>
              <p14:xfrm>
                <a:off x="5200429" y="5986702"/>
                <a:ext cx="228600" cy="180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57CF695-8504-42F8-98EE-47EA3F54E25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91429" y="5978062"/>
                  <a:ext cx="246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AA34453-FA55-4F1D-9C33-156F7FEE46DC}"/>
                    </a:ext>
                  </a:extLst>
                </p14:cNvPr>
                <p14:cNvContentPartPr/>
                <p14:nvPr/>
              </p14:nvContentPartPr>
              <p14:xfrm>
                <a:off x="5385469" y="5804542"/>
                <a:ext cx="276120" cy="273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AA34453-FA55-4F1D-9C33-156F7FEE46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76829" y="5795542"/>
                  <a:ext cx="29376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1C39434F-BBCB-4092-9921-2A318013C721}"/>
              </a:ext>
            </a:extLst>
          </p:cNvPr>
          <p:cNvGrpSpPr/>
          <p:nvPr/>
        </p:nvGrpSpPr>
        <p:grpSpPr>
          <a:xfrm>
            <a:off x="6059749" y="5534902"/>
            <a:ext cx="1920600" cy="526320"/>
            <a:chOff x="6059749" y="5534902"/>
            <a:chExt cx="192060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A0EA8AE-4B24-4CEB-8616-DF4DB225642A}"/>
                    </a:ext>
                  </a:extLst>
                </p14:cNvPr>
                <p14:cNvContentPartPr/>
                <p14:nvPr/>
              </p14:nvContentPartPr>
              <p14:xfrm>
                <a:off x="6064429" y="5773582"/>
                <a:ext cx="318240" cy="287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A0EA8AE-4B24-4CEB-8616-DF4DB225642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55429" y="5764942"/>
                  <a:ext cx="335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E0D5CFC-2DC2-454A-9702-F1372BEA37A8}"/>
                    </a:ext>
                  </a:extLst>
                </p14:cNvPr>
                <p14:cNvContentPartPr/>
                <p14:nvPr/>
              </p14:nvContentPartPr>
              <p14:xfrm>
                <a:off x="6059749" y="5848462"/>
                <a:ext cx="97920" cy="38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E0D5CFC-2DC2-454A-9702-F1372BEA37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50749" y="5839822"/>
                  <a:ext cx="115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4838288-A321-4A97-AC56-5C088B34C9E8}"/>
                    </a:ext>
                  </a:extLst>
                </p14:cNvPr>
                <p14:cNvContentPartPr/>
                <p14:nvPr/>
              </p14:nvContentPartPr>
              <p14:xfrm>
                <a:off x="6486709" y="5879062"/>
                <a:ext cx="392760" cy="129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4838288-A321-4A97-AC56-5C088B34C9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77709" y="5870422"/>
                  <a:ext cx="410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FA65B71-7D94-47D2-922D-F870B20D99D0}"/>
                    </a:ext>
                  </a:extLst>
                </p14:cNvPr>
                <p14:cNvContentPartPr/>
                <p14:nvPr/>
              </p14:nvContentPartPr>
              <p14:xfrm>
                <a:off x="6936349" y="5853142"/>
                <a:ext cx="205560" cy="143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FA65B71-7D94-47D2-922D-F870B20D99D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27709" y="5844502"/>
                  <a:ext cx="223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823B3CE-26C0-4B69-9748-801A3AB06792}"/>
                    </a:ext>
                  </a:extLst>
                </p14:cNvPr>
                <p14:cNvContentPartPr/>
                <p14:nvPr/>
              </p14:nvContentPartPr>
              <p14:xfrm>
                <a:off x="7196269" y="5859982"/>
                <a:ext cx="30240" cy="105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823B3CE-26C0-4B69-9748-801A3AB0679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87629" y="5850982"/>
                  <a:ext cx="47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B3F6052-54C2-4075-B219-87FCE84F0A2F}"/>
                    </a:ext>
                  </a:extLst>
                </p14:cNvPr>
                <p14:cNvContentPartPr/>
                <p14:nvPr/>
              </p14:nvContentPartPr>
              <p14:xfrm>
                <a:off x="7346749" y="5636062"/>
                <a:ext cx="264600" cy="335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B3F6052-54C2-4075-B219-87FCE84F0A2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38109" y="5627422"/>
                  <a:ext cx="282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7CFACEE-5AC3-481D-8D69-0C254D0DDFCC}"/>
                    </a:ext>
                  </a:extLst>
                </p14:cNvPr>
                <p14:cNvContentPartPr/>
                <p14:nvPr/>
              </p14:nvContentPartPr>
              <p14:xfrm>
                <a:off x="7500829" y="5633182"/>
                <a:ext cx="27720" cy="8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7CFACEE-5AC3-481D-8D69-0C254D0DDF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91829" y="5624542"/>
                  <a:ext cx="45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025F716-2E7F-425B-B4C3-C30DB213FBB6}"/>
                    </a:ext>
                  </a:extLst>
                </p14:cNvPr>
                <p14:cNvContentPartPr/>
                <p14:nvPr/>
              </p14:nvContentPartPr>
              <p14:xfrm>
                <a:off x="7633309" y="5693302"/>
                <a:ext cx="347040" cy="219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025F716-2E7F-425B-B4C3-C30DB213FB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24669" y="5684302"/>
                  <a:ext cx="364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3619812-8C18-436B-A462-487AB2E15657}"/>
                    </a:ext>
                  </a:extLst>
                </p14:cNvPr>
                <p14:cNvContentPartPr/>
                <p14:nvPr/>
              </p14:nvContentPartPr>
              <p14:xfrm>
                <a:off x="7250989" y="5534902"/>
                <a:ext cx="15480" cy="6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3619812-8C18-436B-A462-487AB2E1565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42349" y="5525902"/>
                  <a:ext cx="33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9F6EE548-6AD7-4D8B-8CC6-591EC0D7FAB3}"/>
              </a:ext>
            </a:extLst>
          </p:cNvPr>
          <p:cNvGrpSpPr/>
          <p:nvPr/>
        </p:nvGrpSpPr>
        <p:grpSpPr>
          <a:xfrm>
            <a:off x="1107589" y="510022"/>
            <a:ext cx="4366440" cy="3003840"/>
            <a:chOff x="1107589" y="510022"/>
            <a:chExt cx="4366440" cy="30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77D4E0A-5CA0-45DD-AA4B-EF4C5D8D533C}"/>
                    </a:ext>
                  </a:extLst>
                </p14:cNvPr>
                <p14:cNvContentPartPr/>
                <p14:nvPr/>
              </p14:nvContentPartPr>
              <p14:xfrm>
                <a:off x="2071309" y="877942"/>
                <a:ext cx="212760" cy="222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77D4E0A-5CA0-45DD-AA4B-EF4C5D8D533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62309" y="868942"/>
                  <a:ext cx="230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A47F870-B725-4E06-8093-A74A132A6E44}"/>
                    </a:ext>
                  </a:extLst>
                </p14:cNvPr>
                <p14:cNvContentPartPr/>
                <p14:nvPr/>
              </p14:nvContentPartPr>
              <p14:xfrm>
                <a:off x="2242309" y="972982"/>
                <a:ext cx="77760" cy="126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A47F870-B725-4E06-8093-A74A132A6E4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33669" y="964342"/>
                  <a:ext cx="95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E2AF893-2673-43DF-9198-9B315F7E1F31}"/>
                    </a:ext>
                  </a:extLst>
                </p14:cNvPr>
                <p14:cNvContentPartPr/>
                <p14:nvPr/>
              </p14:nvContentPartPr>
              <p14:xfrm>
                <a:off x="2367229" y="857062"/>
                <a:ext cx="90720" cy="226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E2AF893-2673-43DF-9198-9B315F7E1F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58229" y="848422"/>
                  <a:ext cx="108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CE05CE5-8AF8-4BD5-B491-DBBC88BD69B4}"/>
                    </a:ext>
                  </a:extLst>
                </p14:cNvPr>
                <p14:cNvContentPartPr/>
                <p14:nvPr/>
              </p14:nvContentPartPr>
              <p14:xfrm>
                <a:off x="2507629" y="951742"/>
                <a:ext cx="398880" cy="92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CE05CE5-8AF8-4BD5-B491-DBBC88BD69B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98629" y="943102"/>
                  <a:ext cx="416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FB30D5F-AD86-4303-9BEA-D7AA3B2F064D}"/>
                    </a:ext>
                  </a:extLst>
                </p14:cNvPr>
                <p14:cNvContentPartPr/>
                <p14:nvPr/>
              </p14:nvContentPartPr>
              <p14:xfrm>
                <a:off x="2121709" y="744022"/>
                <a:ext cx="126720" cy="4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FB30D5F-AD86-4303-9BEA-D7AA3B2F06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12709" y="735382"/>
                  <a:ext cx="144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FAB5B68-5454-45A7-9871-07451CF08CB6}"/>
                    </a:ext>
                  </a:extLst>
                </p14:cNvPr>
                <p14:cNvContentPartPr/>
                <p14:nvPr/>
              </p14:nvContentPartPr>
              <p14:xfrm>
                <a:off x="3120709" y="745822"/>
                <a:ext cx="165600" cy="243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FAB5B68-5454-45A7-9871-07451CF08C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12069" y="736822"/>
                  <a:ext cx="183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64BCDBF-A2F8-43F2-B34E-D23806937FAD}"/>
                    </a:ext>
                  </a:extLst>
                </p14:cNvPr>
                <p14:cNvContentPartPr/>
                <p14:nvPr/>
              </p14:nvContentPartPr>
              <p14:xfrm>
                <a:off x="3176869" y="884782"/>
                <a:ext cx="120960" cy="20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64BCDBF-A2F8-43F2-B34E-D23806937FA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67869" y="876142"/>
                  <a:ext cx="138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1E801F5-40E5-4133-8FB9-9785A4963E97}"/>
                    </a:ext>
                  </a:extLst>
                </p14:cNvPr>
                <p14:cNvContentPartPr/>
                <p14:nvPr/>
              </p14:nvContentPartPr>
              <p14:xfrm>
                <a:off x="3367669" y="867862"/>
                <a:ext cx="194040" cy="98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1E801F5-40E5-4133-8FB9-9785A4963E9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58669" y="859222"/>
                  <a:ext cx="211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6720E6-0358-44C7-BE5A-C0070839C71E}"/>
                    </a:ext>
                  </a:extLst>
                </p14:cNvPr>
                <p14:cNvContentPartPr/>
                <p14:nvPr/>
              </p14:nvContentPartPr>
              <p14:xfrm>
                <a:off x="3571069" y="758062"/>
                <a:ext cx="167760" cy="222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6720E6-0358-44C7-BE5A-C0070839C7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62069" y="749062"/>
                  <a:ext cx="185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6B7565-D87D-4650-8499-9923493EA485}"/>
                    </a:ext>
                  </a:extLst>
                </p14:cNvPr>
                <p14:cNvContentPartPr/>
                <p14:nvPr/>
              </p14:nvContentPartPr>
              <p14:xfrm>
                <a:off x="3612829" y="902422"/>
                <a:ext cx="82800" cy="63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6B7565-D87D-4650-8499-9923493EA48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03829" y="893782"/>
                  <a:ext cx="100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FC168F-8F62-45E8-AD20-59992C867DE8}"/>
                    </a:ext>
                  </a:extLst>
                </p14:cNvPr>
                <p14:cNvContentPartPr/>
                <p14:nvPr/>
              </p14:nvContentPartPr>
              <p14:xfrm>
                <a:off x="3798229" y="741502"/>
                <a:ext cx="57960" cy="241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FC168F-8F62-45E8-AD20-59992C867DE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89589" y="732502"/>
                  <a:ext cx="75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21AB672-3A74-4532-ACD3-AC28F34E7FB7}"/>
                    </a:ext>
                  </a:extLst>
                </p14:cNvPr>
                <p14:cNvContentPartPr/>
                <p14:nvPr/>
              </p14:nvContentPartPr>
              <p14:xfrm>
                <a:off x="3961669" y="856702"/>
                <a:ext cx="745920" cy="258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21AB672-3A74-4532-ACD3-AC28F34E7FB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53029" y="848062"/>
                  <a:ext cx="763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72345AE-D5F1-4989-AD4C-EEFE40699791}"/>
                    </a:ext>
                  </a:extLst>
                </p14:cNvPr>
                <p14:cNvContentPartPr/>
                <p14:nvPr/>
              </p14:nvContentPartPr>
              <p14:xfrm>
                <a:off x="4727749" y="737542"/>
                <a:ext cx="388800" cy="177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72345AE-D5F1-4989-AD4C-EEFE4069979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19109" y="728542"/>
                  <a:ext cx="406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7B1303E-F5AF-40A1-8687-778FF6C920A6}"/>
                    </a:ext>
                  </a:extLst>
                </p14:cNvPr>
                <p14:cNvContentPartPr/>
                <p14:nvPr/>
              </p14:nvContentPartPr>
              <p14:xfrm>
                <a:off x="3220789" y="2640862"/>
                <a:ext cx="1491480" cy="149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7B1303E-F5AF-40A1-8687-778FF6C920A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11789" y="2631862"/>
                  <a:ext cx="1509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AF1DB46-B66C-4C15-A38A-8ECCD3FBC5F4}"/>
                    </a:ext>
                  </a:extLst>
                </p14:cNvPr>
                <p14:cNvContentPartPr/>
                <p14:nvPr/>
              </p14:nvContentPartPr>
              <p14:xfrm>
                <a:off x="3220069" y="2212462"/>
                <a:ext cx="1617840" cy="191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AF1DB46-B66C-4C15-A38A-8ECCD3FBC5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11429" y="2203822"/>
                  <a:ext cx="1635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67FDCF4-6567-4F7D-A74F-D19D86F6EA4E}"/>
                    </a:ext>
                  </a:extLst>
                </p14:cNvPr>
                <p14:cNvContentPartPr/>
                <p14:nvPr/>
              </p14:nvContentPartPr>
              <p14:xfrm>
                <a:off x="2528509" y="2811502"/>
                <a:ext cx="487440" cy="78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67FDCF4-6567-4F7D-A74F-D19D86F6EA4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19869" y="2802862"/>
                  <a:ext cx="505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21A41F2-3C9D-4649-981E-FCF43384591A}"/>
                    </a:ext>
                  </a:extLst>
                </p14:cNvPr>
                <p14:cNvContentPartPr/>
                <p14:nvPr/>
              </p14:nvContentPartPr>
              <p14:xfrm>
                <a:off x="2557669" y="3222982"/>
                <a:ext cx="517680" cy="57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21A41F2-3C9D-4649-981E-FCF43384591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49029" y="3214342"/>
                  <a:ext cx="535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B4DD827-9B5E-40A3-AB2C-C019A30284C5}"/>
                    </a:ext>
                  </a:extLst>
                </p14:cNvPr>
                <p14:cNvContentPartPr/>
                <p14:nvPr/>
              </p14:nvContentPartPr>
              <p14:xfrm>
                <a:off x="4003429" y="2817622"/>
                <a:ext cx="486000" cy="38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B4DD827-9B5E-40A3-AB2C-C019A30284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94429" y="2808982"/>
                  <a:ext cx="503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7120343-CF44-4683-B827-3D73296E4F6D}"/>
                    </a:ext>
                  </a:extLst>
                </p14:cNvPr>
                <p14:cNvContentPartPr/>
                <p14:nvPr/>
              </p14:nvContentPartPr>
              <p14:xfrm>
                <a:off x="3968149" y="3269062"/>
                <a:ext cx="543240" cy="87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7120343-CF44-4683-B827-3D73296E4F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59149" y="3260422"/>
                  <a:ext cx="560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24F940C-41B4-4415-82C7-8D808E9A2C2B}"/>
                    </a:ext>
                  </a:extLst>
                </p14:cNvPr>
                <p14:cNvContentPartPr/>
                <p14:nvPr/>
              </p14:nvContentPartPr>
              <p14:xfrm>
                <a:off x="2514829" y="1933462"/>
                <a:ext cx="587160" cy="51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24F940C-41B4-4415-82C7-8D808E9A2C2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06189" y="1924462"/>
                  <a:ext cx="604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3C75519-5DDC-49A8-AE8C-AE1E894D9D8A}"/>
                    </a:ext>
                  </a:extLst>
                </p14:cNvPr>
                <p14:cNvContentPartPr/>
                <p14:nvPr/>
              </p14:nvContentPartPr>
              <p14:xfrm>
                <a:off x="2633989" y="3152422"/>
                <a:ext cx="469800" cy="141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3C75519-5DDC-49A8-AE8C-AE1E894D9D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25349" y="3143782"/>
                  <a:ext cx="48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9A548BD-6F0E-44FB-98AF-667B479D466D}"/>
                    </a:ext>
                  </a:extLst>
                </p14:cNvPr>
                <p14:cNvContentPartPr/>
                <p14:nvPr/>
              </p14:nvContentPartPr>
              <p14:xfrm>
                <a:off x="3234829" y="1906462"/>
                <a:ext cx="259560" cy="41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9A548BD-6F0E-44FB-98AF-667B479D466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26189" y="1897462"/>
                  <a:ext cx="277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74908F6-3EE6-4369-B8A1-3FB0CC5805BA}"/>
                    </a:ext>
                  </a:extLst>
                </p14:cNvPr>
                <p14:cNvContentPartPr/>
                <p14:nvPr/>
              </p14:nvContentPartPr>
              <p14:xfrm>
                <a:off x="3253909" y="3298942"/>
                <a:ext cx="217440" cy="53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74908F6-3EE6-4369-B8A1-3FB0CC5805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45269" y="3290302"/>
                  <a:ext cx="235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3B11792-5254-4002-955A-7A4C359223AF}"/>
                    </a:ext>
                  </a:extLst>
                </p14:cNvPr>
                <p14:cNvContentPartPr/>
                <p14:nvPr/>
              </p14:nvContentPartPr>
              <p14:xfrm>
                <a:off x="3998749" y="1924102"/>
                <a:ext cx="500040" cy="108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3B11792-5254-4002-955A-7A4C359223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90109" y="1915102"/>
                  <a:ext cx="517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6891010-9A7E-4729-AF49-4064802A9B8F}"/>
                    </a:ext>
                  </a:extLst>
                </p14:cNvPr>
                <p14:cNvContentPartPr/>
                <p14:nvPr/>
              </p14:nvContentPartPr>
              <p14:xfrm>
                <a:off x="4061389" y="3280942"/>
                <a:ext cx="464400" cy="38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6891010-9A7E-4729-AF49-4064802A9B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52389" y="3272302"/>
                  <a:ext cx="48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2279A83-669A-4972-9396-C5F7FF3A4BD4}"/>
                    </a:ext>
                  </a:extLst>
                </p14:cNvPr>
                <p14:cNvContentPartPr/>
                <p14:nvPr/>
              </p14:nvContentPartPr>
              <p14:xfrm>
                <a:off x="1107589" y="510022"/>
                <a:ext cx="4366440" cy="3003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2279A83-669A-4972-9396-C5F7FF3A4B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8949" y="501382"/>
                  <a:ext cx="4384080" cy="302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773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5647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 dirty="0" err="1">
                <a:solidFill>
                  <a:sysClr val="windowText" lastClr="000000"/>
                </a:solidFill>
              </a:rPr>
              <a:t>Entscheidungsregeln</a:t>
            </a:r>
            <a:r>
              <a:rPr lang="en-US" sz="2903" b="1" dirty="0">
                <a:solidFill>
                  <a:sysClr val="windowText" lastClr="000000"/>
                </a:solidFill>
              </a:rPr>
              <a:t> – </a:t>
            </a:r>
            <a:r>
              <a:rPr lang="en-US" sz="2903" b="1" dirty="0" err="1">
                <a:solidFill>
                  <a:sysClr val="windowText" lastClr="000000"/>
                </a:solidFill>
              </a:rPr>
              <a:t>Beispiel</a:t>
            </a:r>
            <a:endParaRPr lang="en-US" sz="2903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5905" y="633642"/>
            <a:ext cx="11368453" cy="17402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2600" dirty="0">
                <a:ea typeface="ＭＳ Ｐゴシック" pitchFamily="34" charset="-128"/>
              </a:rPr>
              <a:t>Wahl des </a:t>
            </a:r>
            <a:r>
              <a:rPr lang="en-GB" altLang="de-DE" sz="2600" dirty="0" err="1">
                <a:ea typeface="ＭＳ Ｐゴシック" pitchFamily="34" charset="-128"/>
              </a:rPr>
              <a:t>Präsidentschaftskandidaten</a:t>
            </a:r>
            <a:r>
              <a:rPr lang="en-GB" altLang="de-DE" sz="2600" dirty="0">
                <a:ea typeface="ＭＳ Ｐゴシック" pitchFamily="34" charset="-128"/>
              </a:rPr>
              <a:t> der </a:t>
            </a:r>
            <a:r>
              <a:rPr lang="en-GB" altLang="de-DE" sz="2600" dirty="0" err="1">
                <a:ea typeface="ＭＳ Ｐゴシック" pitchFamily="34" charset="-128"/>
              </a:rPr>
              <a:t>demokratischen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Partei</a:t>
            </a:r>
            <a:r>
              <a:rPr lang="en-GB" altLang="de-DE" sz="2600" dirty="0">
                <a:ea typeface="ＭＳ Ｐゴシック" pitchFamily="34" charset="-128"/>
              </a:rPr>
              <a:t> 2020:</a:t>
            </a:r>
          </a:p>
          <a:p>
            <a:r>
              <a:rPr lang="en-GB" altLang="de-DE" sz="2600" dirty="0">
                <a:ea typeface="ＭＳ Ｐゴシック" pitchFamily="34" charset="-128"/>
              </a:rPr>
              <a:t>6 </a:t>
            </a:r>
            <a:r>
              <a:rPr lang="en-GB" altLang="de-DE" sz="2600" dirty="0" err="1">
                <a:ea typeface="ＭＳ Ｐゴシック" pitchFamily="34" charset="-128"/>
              </a:rPr>
              <a:t>Gruppen</a:t>
            </a:r>
            <a:r>
              <a:rPr lang="en-GB" altLang="de-DE" sz="2600" dirty="0">
                <a:ea typeface="ＭＳ Ｐゴシック" pitchFamily="34" charset="-128"/>
              </a:rPr>
              <a:t> (A-F) </a:t>
            </a:r>
            <a:r>
              <a:rPr lang="en-GB" altLang="de-DE" sz="2600" dirty="0" err="1">
                <a:ea typeface="ＭＳ Ｐゴシック" pitchFamily="34" charset="-128"/>
              </a:rPr>
              <a:t>mit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altLang="de-DE" sz="2600" dirty="0" err="1">
                <a:ea typeface="ＭＳ Ｐゴシック" pitchFamily="34" charset="-128"/>
              </a:rPr>
              <a:t>unterschiedlichen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Stimmgewichten</a:t>
            </a:r>
            <a:r>
              <a:rPr lang="en-GB" altLang="de-DE" sz="2600" dirty="0">
                <a:ea typeface="ＭＳ Ｐゴシック" pitchFamily="34" charset="-128"/>
              </a:rPr>
              <a:t> und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altLang="de-DE" sz="2600" dirty="0" err="1">
                <a:ea typeface="ＭＳ Ｐゴシック" pitchFamily="34" charset="-128"/>
              </a:rPr>
              <a:t>unterschiedlichen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Präferenzen</a:t>
            </a:r>
            <a:r>
              <a:rPr lang="en-GB" altLang="de-DE" sz="2600" dirty="0">
                <a:ea typeface="ＭＳ Ｐゴシック" pitchFamily="34" charset="-128"/>
              </a:rPr>
              <a:t> </a:t>
            </a:r>
            <a:r>
              <a:rPr lang="en-GB" altLang="de-DE" sz="2600" dirty="0" err="1">
                <a:ea typeface="ＭＳ Ｐゴシック" pitchFamily="34" charset="-128"/>
              </a:rPr>
              <a:t>bzgl</a:t>
            </a:r>
            <a:r>
              <a:rPr lang="en-GB" altLang="de-DE" sz="2600" dirty="0">
                <a:ea typeface="ＭＳ Ｐゴシック" pitchFamily="34" charset="-128"/>
              </a:rPr>
              <a:t>. der </a:t>
            </a:r>
            <a:r>
              <a:rPr lang="en-GB" altLang="de-DE" sz="2600" dirty="0" err="1">
                <a:ea typeface="ＭＳ Ｐゴシック" pitchFamily="34" charset="-128"/>
              </a:rPr>
              <a:t>Reihenfolge</a:t>
            </a:r>
            <a:r>
              <a:rPr lang="en-GB" altLang="de-DE" sz="2600" dirty="0">
                <a:ea typeface="ＭＳ Ｐゴシック" pitchFamily="34" charset="-128"/>
              </a:rPr>
              <a:t> der 5 </a:t>
            </a:r>
            <a:r>
              <a:rPr lang="en-GB" altLang="de-DE" sz="2600" dirty="0" err="1">
                <a:ea typeface="ＭＳ Ｐゴシック" pitchFamily="34" charset="-128"/>
              </a:rPr>
              <a:t>Kandidaten</a:t>
            </a:r>
            <a:endParaRPr lang="en-GB" altLang="de-DE" sz="2600" dirty="0">
              <a:ea typeface="ＭＳ Ｐゴシック" pitchFamily="34" charset="-128"/>
            </a:endParaRPr>
          </a:p>
          <a:p>
            <a:endParaRPr lang="en-GB" altLang="de-DE" sz="2903" dirty="0">
              <a:ea typeface="ＭＳ Ｐゴシック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7527"/>
            <a:ext cx="8606971" cy="29880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3A0E8D-BD51-4610-9520-E46119D018D3}"/>
                  </a:ext>
                </a:extLst>
              </p14:cNvPr>
              <p14:cNvContentPartPr/>
              <p14:nvPr/>
            </p14:nvContentPartPr>
            <p14:xfrm>
              <a:off x="1872229" y="3207862"/>
              <a:ext cx="849240" cy="57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3A0E8D-BD51-4610-9520-E46119D018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3589" y="3198862"/>
                <a:ext cx="8668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7ABBE2D-EFE3-4349-BF8C-3E547AE86046}"/>
                  </a:ext>
                </a:extLst>
              </p14:cNvPr>
              <p14:cNvContentPartPr/>
              <p14:nvPr/>
            </p14:nvContentPartPr>
            <p14:xfrm>
              <a:off x="1165549" y="2983222"/>
              <a:ext cx="375480" cy="268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7ABBE2D-EFE3-4349-BF8C-3E547AE860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6909" y="2974582"/>
                <a:ext cx="39312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EB26F19-58B9-4AEF-8A3C-B1E457CA6744}"/>
                  </a:ext>
                </a:extLst>
              </p14:cNvPr>
              <p14:cNvContentPartPr/>
              <p14:nvPr/>
            </p14:nvContentPartPr>
            <p14:xfrm>
              <a:off x="7754989" y="3263662"/>
              <a:ext cx="480240" cy="53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EB26F19-58B9-4AEF-8A3C-B1E457CA67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46349" y="3254662"/>
                <a:ext cx="4978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371C254-7EDD-4A3C-BD0B-5555476DE5AE}"/>
                  </a:ext>
                </a:extLst>
              </p14:cNvPr>
              <p14:cNvContentPartPr/>
              <p14:nvPr/>
            </p14:nvContentPartPr>
            <p14:xfrm>
              <a:off x="3264709" y="3242422"/>
              <a:ext cx="1085040" cy="44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371C254-7EDD-4A3C-BD0B-5555476DE5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5709" y="3233782"/>
                <a:ext cx="11026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23E403D-D061-4379-863B-5F8DEAB25421}"/>
                  </a:ext>
                </a:extLst>
              </p14:cNvPr>
              <p14:cNvContentPartPr/>
              <p14:nvPr/>
            </p14:nvContentPartPr>
            <p14:xfrm>
              <a:off x="4820269" y="3229822"/>
              <a:ext cx="638280" cy="63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23E403D-D061-4379-863B-5F8DEAB254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11269" y="3221182"/>
                <a:ext cx="655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D6665CC-C1BB-4E06-B225-74083FF8FF5F}"/>
                  </a:ext>
                </a:extLst>
              </p14:cNvPr>
              <p14:cNvContentPartPr/>
              <p14:nvPr/>
            </p14:nvContentPartPr>
            <p14:xfrm>
              <a:off x="6222109" y="3236662"/>
              <a:ext cx="1054440" cy="93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D6665CC-C1BB-4E06-B225-74083FF8FF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3109" y="3228022"/>
                <a:ext cx="10720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80813A0-F844-4AB6-84EE-9024C16D6D29}"/>
                  </a:ext>
                </a:extLst>
              </p14:cNvPr>
              <p14:cNvContentPartPr/>
              <p14:nvPr/>
            </p14:nvContentPartPr>
            <p14:xfrm>
              <a:off x="89509" y="3015982"/>
              <a:ext cx="616680" cy="2287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80813A0-F844-4AB6-84EE-9024C16D6D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69" y="3007342"/>
                <a:ext cx="634320" cy="23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35E0E63-D00B-45E9-AC34-4EF345D2CC08}"/>
                  </a:ext>
                </a:extLst>
              </p14:cNvPr>
              <p14:cNvContentPartPr/>
              <p14:nvPr/>
            </p14:nvContentPartPr>
            <p14:xfrm>
              <a:off x="1004629" y="2993662"/>
              <a:ext cx="642240" cy="2017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35E0E63-D00B-45E9-AC34-4EF345D2CC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5629" y="2985022"/>
                <a:ext cx="659880" cy="20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03ED838-6E90-49A4-B8D4-2683CBC83193}"/>
              </a:ext>
            </a:extLst>
          </p:cNvPr>
          <p:cNvGrpSpPr/>
          <p:nvPr/>
        </p:nvGrpSpPr>
        <p:grpSpPr>
          <a:xfrm>
            <a:off x="1646149" y="2851822"/>
            <a:ext cx="7131240" cy="2471760"/>
            <a:chOff x="1646149" y="2851822"/>
            <a:chExt cx="7131240" cy="247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0431D92-1F98-4254-8658-1A39E5B3709E}"/>
                    </a:ext>
                  </a:extLst>
                </p14:cNvPr>
                <p14:cNvContentPartPr/>
                <p14:nvPr/>
              </p14:nvContentPartPr>
              <p14:xfrm>
                <a:off x="1872229" y="3240982"/>
                <a:ext cx="713880" cy="40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0431D92-1F98-4254-8658-1A39E5B370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63589" y="3231982"/>
                  <a:ext cx="731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40E9182-3D27-454C-B7D5-C3D642F9EFAE}"/>
                    </a:ext>
                  </a:extLst>
                </p14:cNvPr>
                <p14:cNvContentPartPr/>
                <p14:nvPr/>
              </p14:nvContentPartPr>
              <p14:xfrm>
                <a:off x="7741669" y="3260782"/>
                <a:ext cx="519480" cy="61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40E9182-3D27-454C-B7D5-C3D642F9EF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33029" y="3251782"/>
                  <a:ext cx="537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5C03BF3-28D5-49D9-9DFF-F3BDAFA66F10}"/>
                    </a:ext>
                  </a:extLst>
                </p14:cNvPr>
                <p14:cNvContentPartPr/>
                <p14:nvPr/>
              </p14:nvContentPartPr>
              <p14:xfrm>
                <a:off x="1646149" y="2851822"/>
                <a:ext cx="7131240" cy="2471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5C03BF3-28D5-49D9-9DFF-F3BDAFA66F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37509" y="2842822"/>
                  <a:ext cx="7148880" cy="248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735A631-B39F-4440-BB81-4C6F5B6F1E01}"/>
              </a:ext>
            </a:extLst>
          </p:cNvPr>
          <p:cNvGrpSpPr/>
          <p:nvPr/>
        </p:nvGrpSpPr>
        <p:grpSpPr>
          <a:xfrm>
            <a:off x="8913109" y="3734182"/>
            <a:ext cx="423720" cy="263520"/>
            <a:chOff x="8913109" y="3734182"/>
            <a:chExt cx="4237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09EC89F-3C0B-4705-8432-240B81AAFB22}"/>
                    </a:ext>
                  </a:extLst>
                </p14:cNvPr>
                <p14:cNvContentPartPr/>
                <p14:nvPr/>
              </p14:nvContentPartPr>
              <p14:xfrm>
                <a:off x="9002749" y="3833182"/>
                <a:ext cx="334080" cy="71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09EC89F-3C0B-4705-8432-240B81AAFB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94109" y="3824182"/>
                  <a:ext cx="351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617F6F9-2EFA-45E2-ABA2-6B002AC52BEB}"/>
                    </a:ext>
                  </a:extLst>
                </p14:cNvPr>
                <p14:cNvContentPartPr/>
                <p14:nvPr/>
              </p14:nvContentPartPr>
              <p14:xfrm>
                <a:off x="8913109" y="3734182"/>
                <a:ext cx="172080" cy="263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617F6F9-2EFA-45E2-ABA2-6B002AC52B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04469" y="3725542"/>
                  <a:ext cx="18972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2D71A64-C9B0-4A5E-B339-AF220B04ECC4}"/>
              </a:ext>
            </a:extLst>
          </p:cNvPr>
          <p:cNvGrpSpPr/>
          <p:nvPr/>
        </p:nvGrpSpPr>
        <p:grpSpPr>
          <a:xfrm>
            <a:off x="9522949" y="3438262"/>
            <a:ext cx="1680480" cy="291960"/>
            <a:chOff x="9522949" y="3438262"/>
            <a:chExt cx="168048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7DA1849-52A9-4870-8BED-4041B380C816}"/>
                    </a:ext>
                  </a:extLst>
                </p14:cNvPr>
                <p14:cNvContentPartPr/>
                <p14:nvPr/>
              </p14:nvContentPartPr>
              <p14:xfrm>
                <a:off x="9522949" y="3652462"/>
                <a:ext cx="208440" cy="77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7DA1849-52A9-4870-8BED-4041B380C8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13949" y="3643462"/>
                  <a:ext cx="226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8D8C348-03DB-4781-88A0-4EEF7CEBAF3B}"/>
                    </a:ext>
                  </a:extLst>
                </p14:cNvPr>
                <p14:cNvContentPartPr/>
                <p14:nvPr/>
              </p14:nvContentPartPr>
              <p14:xfrm>
                <a:off x="9667309" y="3497662"/>
                <a:ext cx="47160" cy="15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8D8C348-03DB-4781-88A0-4EEF7CEBAF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58669" y="3489022"/>
                  <a:ext cx="64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4B32134-2E85-4C02-9B41-C68C0B8F16FC}"/>
                    </a:ext>
                  </a:extLst>
                </p14:cNvPr>
                <p14:cNvContentPartPr/>
                <p14:nvPr/>
              </p14:nvContentPartPr>
              <p14:xfrm>
                <a:off x="9760909" y="3510622"/>
                <a:ext cx="268560" cy="201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4B32134-2E85-4C02-9B41-C68C0B8F16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51909" y="3501622"/>
                  <a:ext cx="286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DF82601-2067-4D3C-BD0F-351D76B76647}"/>
                    </a:ext>
                  </a:extLst>
                </p14:cNvPr>
                <p14:cNvContentPartPr/>
                <p14:nvPr/>
              </p14:nvContentPartPr>
              <p14:xfrm>
                <a:off x="10019749" y="3511342"/>
                <a:ext cx="14400" cy="16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DF82601-2067-4D3C-BD0F-351D76B766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11109" y="3502342"/>
                  <a:ext cx="32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8CE5C46-8910-46B3-B986-9637526CFCF9}"/>
                    </a:ext>
                  </a:extLst>
                </p14:cNvPr>
                <p14:cNvContentPartPr/>
                <p14:nvPr/>
              </p14:nvContentPartPr>
              <p14:xfrm>
                <a:off x="10068349" y="3586582"/>
                <a:ext cx="269640" cy="133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8CE5C46-8910-46B3-B986-9637526CFC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59349" y="3577582"/>
                  <a:ext cx="287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5E01845-1F22-4178-B28C-171920D6612C}"/>
                    </a:ext>
                  </a:extLst>
                </p14:cNvPr>
                <p14:cNvContentPartPr/>
                <p14:nvPr/>
              </p14:nvContentPartPr>
              <p14:xfrm>
                <a:off x="10327909" y="3493702"/>
                <a:ext cx="38520" cy="16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5E01845-1F22-4178-B28C-171920D661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18909" y="3484702"/>
                  <a:ext cx="56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9AFF017-21D4-4749-BB03-99BE305C9C10}"/>
                    </a:ext>
                  </a:extLst>
                </p14:cNvPr>
                <p14:cNvContentPartPr/>
                <p14:nvPr/>
              </p14:nvContentPartPr>
              <p14:xfrm>
                <a:off x="10398469" y="3489382"/>
                <a:ext cx="295560" cy="187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9AFF017-21D4-4749-BB03-99BE305C9C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89829" y="3480742"/>
                  <a:ext cx="313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77B3D12-5F68-4680-8364-60999182C5ED}"/>
                    </a:ext>
                  </a:extLst>
                </p14:cNvPr>
                <p14:cNvContentPartPr/>
                <p14:nvPr/>
              </p14:nvContentPartPr>
              <p14:xfrm>
                <a:off x="10732909" y="3438262"/>
                <a:ext cx="470520" cy="204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77B3D12-5F68-4680-8364-60999182C5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23909" y="3429262"/>
                  <a:ext cx="4881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141A444-390A-4473-A000-7CEB1DF17C5C}"/>
              </a:ext>
            </a:extLst>
          </p:cNvPr>
          <p:cNvGrpSpPr/>
          <p:nvPr/>
        </p:nvGrpSpPr>
        <p:grpSpPr>
          <a:xfrm>
            <a:off x="9616549" y="3837862"/>
            <a:ext cx="1753920" cy="432720"/>
            <a:chOff x="9616549" y="3837862"/>
            <a:chExt cx="175392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8FDBCB-1986-4FB8-8ACE-28DF559073E8}"/>
                    </a:ext>
                  </a:extLst>
                </p14:cNvPr>
                <p14:cNvContentPartPr/>
                <p14:nvPr/>
              </p14:nvContentPartPr>
              <p14:xfrm>
                <a:off x="9616549" y="4068982"/>
                <a:ext cx="146160" cy="201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8FDBCB-1986-4FB8-8ACE-28DF559073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07549" y="4059982"/>
                  <a:ext cx="163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B30D6D6-EF33-4E10-863E-63A895A461D6}"/>
                    </a:ext>
                  </a:extLst>
                </p14:cNvPr>
                <p14:cNvContentPartPr/>
                <p14:nvPr/>
              </p14:nvContentPartPr>
              <p14:xfrm>
                <a:off x="9799069" y="4146742"/>
                <a:ext cx="257400" cy="49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B30D6D6-EF33-4E10-863E-63A895A461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90429" y="4138102"/>
                  <a:ext cx="275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5934F5-67C3-42BA-8F20-667BA92E356C}"/>
                    </a:ext>
                  </a:extLst>
                </p14:cNvPr>
                <p14:cNvContentPartPr/>
                <p14:nvPr/>
              </p14:nvContentPartPr>
              <p14:xfrm>
                <a:off x="10033069" y="4041982"/>
                <a:ext cx="13680" cy="9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5934F5-67C3-42BA-8F20-667BA92E35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24429" y="4033342"/>
                  <a:ext cx="31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D229F1A-55EC-43CF-B43A-FACF5E555710}"/>
                    </a:ext>
                  </a:extLst>
                </p14:cNvPr>
                <p14:cNvContentPartPr/>
                <p14:nvPr/>
              </p14:nvContentPartPr>
              <p14:xfrm>
                <a:off x="10123789" y="4021822"/>
                <a:ext cx="177480" cy="154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D229F1A-55EC-43CF-B43A-FACF5E5557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15149" y="4012822"/>
                  <a:ext cx="195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6D3955-ACD3-475C-9278-A372028CBC62}"/>
                    </a:ext>
                  </a:extLst>
                </p14:cNvPr>
                <p14:cNvContentPartPr/>
                <p14:nvPr/>
              </p14:nvContentPartPr>
              <p14:xfrm>
                <a:off x="10467949" y="3969982"/>
                <a:ext cx="199080" cy="200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6D3955-ACD3-475C-9278-A372028CBC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58949" y="3960982"/>
                  <a:ext cx="216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C45C79A-ACBA-4CFA-84DA-73E3FD7153C5}"/>
                    </a:ext>
                  </a:extLst>
                </p14:cNvPr>
                <p14:cNvContentPartPr/>
                <p14:nvPr/>
              </p14:nvContentPartPr>
              <p14:xfrm>
                <a:off x="10437709" y="4016422"/>
                <a:ext cx="93240" cy="5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C45C79A-ACBA-4CFA-84DA-73E3FD7153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29069" y="4007422"/>
                  <a:ext cx="110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FB5E3B-39E6-45DC-8B6D-0B99EDC1B20C}"/>
                    </a:ext>
                  </a:extLst>
                </p14:cNvPr>
                <p14:cNvContentPartPr/>
                <p14:nvPr/>
              </p14:nvContentPartPr>
              <p14:xfrm>
                <a:off x="10697269" y="4049902"/>
                <a:ext cx="186840" cy="79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FB5E3B-39E6-45DC-8B6D-0B99EDC1B2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88269" y="4040902"/>
                  <a:ext cx="204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5658EFA-C534-449F-A276-66EABAB510FD}"/>
                    </a:ext>
                  </a:extLst>
                </p14:cNvPr>
                <p14:cNvContentPartPr/>
                <p14:nvPr/>
              </p14:nvContentPartPr>
              <p14:xfrm>
                <a:off x="10892389" y="4017502"/>
                <a:ext cx="131400" cy="120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5658EFA-C534-449F-A276-66EABAB510F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83389" y="4008862"/>
                  <a:ext cx="149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EDA5217-9BF2-4E1E-B7AF-62FCA6E25EEB}"/>
                    </a:ext>
                  </a:extLst>
                </p14:cNvPr>
                <p14:cNvContentPartPr/>
                <p14:nvPr/>
              </p14:nvContentPartPr>
              <p14:xfrm>
                <a:off x="11105149" y="3910942"/>
                <a:ext cx="265320" cy="191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EDA5217-9BF2-4E1E-B7AF-62FCA6E25E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96149" y="3902302"/>
                  <a:ext cx="282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1444768-36FD-467A-8A24-25B06AE1521D}"/>
                    </a:ext>
                  </a:extLst>
                </p14:cNvPr>
                <p14:cNvContentPartPr/>
                <p14:nvPr/>
              </p14:nvContentPartPr>
              <p14:xfrm>
                <a:off x="11078149" y="3837862"/>
                <a:ext cx="36360" cy="12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1444768-36FD-467A-8A24-25B06AE152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69149" y="3828862"/>
                  <a:ext cx="5400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168C420-B595-4ED7-A9E3-2B36518F3646}"/>
                  </a:ext>
                </a:extLst>
              </p14:cNvPr>
              <p14:cNvContentPartPr/>
              <p14:nvPr/>
            </p14:nvContentPartPr>
            <p14:xfrm>
              <a:off x="8520349" y="3131542"/>
              <a:ext cx="149040" cy="417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168C420-B595-4ED7-A9E3-2B36518F364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511709" y="3122542"/>
                <a:ext cx="16668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AD5A642-982C-464C-9170-E18D49FBA18C}"/>
              </a:ext>
            </a:extLst>
          </p:cNvPr>
          <p:cNvGrpSpPr/>
          <p:nvPr/>
        </p:nvGrpSpPr>
        <p:grpSpPr>
          <a:xfrm>
            <a:off x="1121989" y="2931742"/>
            <a:ext cx="1626120" cy="436320"/>
            <a:chOff x="1121989" y="2931742"/>
            <a:chExt cx="162612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2A85F3-233F-496D-9D5F-F70303A95E5F}"/>
                    </a:ext>
                  </a:extLst>
                </p14:cNvPr>
                <p14:cNvContentPartPr/>
                <p14:nvPr/>
              </p14:nvContentPartPr>
              <p14:xfrm>
                <a:off x="1815349" y="2935702"/>
                <a:ext cx="932760" cy="432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2A85F3-233F-496D-9D5F-F70303A95E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06709" y="2926702"/>
                  <a:ext cx="950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C1292A1-1CA6-42F9-8EEF-4CFD66B086D8}"/>
                    </a:ext>
                  </a:extLst>
                </p14:cNvPr>
                <p14:cNvContentPartPr/>
                <p14:nvPr/>
              </p14:nvContentPartPr>
              <p14:xfrm>
                <a:off x="1121989" y="2931742"/>
                <a:ext cx="406800" cy="387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C1292A1-1CA6-42F9-8EEF-4CFD66B086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2989" y="2923102"/>
                  <a:ext cx="424440" cy="40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9E6868E-9D9B-4601-8228-786301D54C34}"/>
                  </a:ext>
                </a:extLst>
              </p14:cNvPr>
              <p14:cNvContentPartPr/>
              <p14:nvPr/>
            </p14:nvContentPartPr>
            <p14:xfrm>
              <a:off x="7683349" y="3296062"/>
              <a:ext cx="923400" cy="1733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9E6868E-9D9B-4601-8228-786301D54C3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74709" y="3287062"/>
                <a:ext cx="941040" cy="17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DA89104-26B3-495E-B085-7C1B903C9FE2}"/>
                  </a:ext>
                </a:extLst>
              </p14:cNvPr>
              <p14:cNvContentPartPr/>
              <p14:nvPr/>
            </p14:nvContentPartPr>
            <p14:xfrm>
              <a:off x="2724349" y="5090302"/>
              <a:ext cx="5637960" cy="126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DA89104-26B3-495E-B085-7C1B903C9FE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15349" y="5081302"/>
                <a:ext cx="565560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01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1009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Wohlfahrtsoptimum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D799A4B-F1DE-4CAF-B3E8-C5DA0B855D2F}"/>
                  </a:ext>
                </a:extLst>
              </p14:cNvPr>
              <p14:cNvContentPartPr/>
              <p14:nvPr/>
            </p14:nvContentPartPr>
            <p14:xfrm>
              <a:off x="2150149" y="1939876"/>
              <a:ext cx="2979360" cy="30697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D799A4B-F1DE-4CAF-B3E8-C5DA0B855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1509" y="1931236"/>
                <a:ext cx="2997000" cy="30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6AFD2DF-5BDD-4ABA-8766-C7B10B746230}"/>
                  </a:ext>
                </a:extLst>
              </p14:cNvPr>
              <p14:cNvContentPartPr/>
              <p14:nvPr/>
            </p14:nvContentPartPr>
            <p14:xfrm>
              <a:off x="9719509" y="870676"/>
              <a:ext cx="240840" cy="140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6AFD2DF-5BDD-4ABA-8766-C7B10B746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10869" y="861676"/>
                <a:ext cx="258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644C43F0-C959-4205-853F-926ABE27FC92}"/>
                  </a:ext>
                </a:extLst>
              </p14:cNvPr>
              <p14:cNvContentPartPr/>
              <p14:nvPr/>
            </p14:nvContentPartPr>
            <p14:xfrm>
              <a:off x="4876429" y="725236"/>
              <a:ext cx="2775240" cy="191736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644C43F0-C959-4205-853F-926ABE27FC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7789" y="716596"/>
                <a:ext cx="2792880" cy="19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F126028A-5569-4CCF-943C-C6DDF4DBF35E}"/>
                  </a:ext>
                </a:extLst>
              </p14:cNvPr>
              <p14:cNvContentPartPr/>
              <p14:nvPr/>
            </p14:nvContentPartPr>
            <p14:xfrm>
              <a:off x="2118469" y="1906036"/>
              <a:ext cx="2979360" cy="32122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F126028A-5569-4CCF-943C-C6DDF4DBF3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9829" y="1897036"/>
                <a:ext cx="2997000" cy="32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C928A8B4-3932-45E1-AD2B-D7EE396FE81E}"/>
                  </a:ext>
                </a:extLst>
              </p14:cNvPr>
              <p14:cNvContentPartPr/>
              <p14:nvPr/>
            </p14:nvContentPartPr>
            <p14:xfrm>
              <a:off x="8282389" y="127636"/>
              <a:ext cx="1984680" cy="9270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C928A8B4-3932-45E1-AD2B-D7EE396FE8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73389" y="118636"/>
                <a:ext cx="2002320" cy="9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F8736990-7B38-4138-A631-241BD43007B3}"/>
              </a:ext>
            </a:extLst>
          </p:cNvPr>
          <p:cNvGrpSpPr/>
          <p:nvPr/>
        </p:nvGrpSpPr>
        <p:grpSpPr>
          <a:xfrm>
            <a:off x="1391629" y="76156"/>
            <a:ext cx="9057240" cy="5647680"/>
            <a:chOff x="1391629" y="76156"/>
            <a:chExt cx="9057240" cy="56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E413CAE-68DE-4709-869A-A5546B986ECC}"/>
                    </a:ext>
                  </a:extLst>
                </p14:cNvPr>
                <p14:cNvContentPartPr/>
                <p14:nvPr/>
              </p14:nvContentPartPr>
              <p14:xfrm>
                <a:off x="6929509" y="5376436"/>
                <a:ext cx="162000" cy="254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E413CAE-68DE-4709-869A-A5546B986E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20869" y="5367436"/>
                  <a:ext cx="179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B8B2801-1FE1-44AB-AD5C-73BA552832C5}"/>
                    </a:ext>
                  </a:extLst>
                </p14:cNvPr>
                <p14:cNvContentPartPr/>
                <p14:nvPr/>
              </p14:nvContentPartPr>
              <p14:xfrm>
                <a:off x="7182229" y="5561836"/>
                <a:ext cx="108720" cy="162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B8B2801-1FE1-44AB-AD5C-73BA552832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73589" y="5553196"/>
                  <a:ext cx="126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9557E72-5B65-4F6D-8D15-C8567EF40E36}"/>
                    </a:ext>
                  </a:extLst>
                </p14:cNvPr>
                <p14:cNvContentPartPr/>
                <p14:nvPr/>
              </p14:nvContentPartPr>
              <p14:xfrm>
                <a:off x="1672069" y="2073436"/>
                <a:ext cx="8640" cy="7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9557E72-5B65-4F6D-8D15-C8567EF40E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3429" y="2064796"/>
                  <a:ext cx="26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E2F22AC-7B62-45C1-8B66-1DF6F6A0CD02}"/>
                    </a:ext>
                  </a:extLst>
                </p14:cNvPr>
                <p14:cNvContentPartPr/>
                <p14:nvPr/>
              </p14:nvContentPartPr>
              <p14:xfrm>
                <a:off x="1989589" y="1410676"/>
                <a:ext cx="166680" cy="3744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E2F22AC-7B62-45C1-8B66-1DF6F6A0CD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80589" y="1401676"/>
                  <a:ext cx="184320" cy="37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DCBA672-7272-4E07-A699-219DAE7A9488}"/>
                    </a:ext>
                  </a:extLst>
                </p14:cNvPr>
                <p14:cNvContentPartPr/>
                <p14:nvPr/>
              </p14:nvContentPartPr>
              <p14:xfrm>
                <a:off x="1809949" y="4945876"/>
                <a:ext cx="5227920" cy="145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DCBA672-7272-4E07-A699-219DAE7A94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1309" y="4936876"/>
                  <a:ext cx="5245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F1FD189-F126-4278-ABA8-EDC2E3A8887B}"/>
                    </a:ext>
                  </a:extLst>
                </p14:cNvPr>
                <p14:cNvContentPartPr/>
                <p14:nvPr/>
              </p14:nvContentPartPr>
              <p14:xfrm>
                <a:off x="7030669" y="4950196"/>
                <a:ext cx="261360" cy="294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F1FD189-F126-4278-ABA8-EDC2E3A888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22029" y="4941196"/>
                  <a:ext cx="279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2A2DF61-571E-4C7A-9091-9774626A1B18}"/>
                    </a:ext>
                  </a:extLst>
                </p14:cNvPr>
                <p14:cNvContentPartPr/>
                <p14:nvPr/>
              </p14:nvContentPartPr>
              <p14:xfrm>
                <a:off x="1926589" y="1115476"/>
                <a:ext cx="309960" cy="349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2A2DF61-571E-4C7A-9091-9774626A1B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7589" y="1106836"/>
                  <a:ext cx="327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5155FED-D598-4F68-9A00-C738EC9EF1F0}"/>
                    </a:ext>
                  </a:extLst>
                </p14:cNvPr>
                <p14:cNvContentPartPr/>
                <p14:nvPr/>
              </p14:nvContentPartPr>
              <p14:xfrm>
                <a:off x="1391629" y="963556"/>
                <a:ext cx="137520" cy="203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5155FED-D598-4F68-9A00-C738EC9EF1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2629" y="954556"/>
                  <a:ext cx="155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97D00EE-FEB0-444C-BC15-8FFFACECAA14}"/>
                    </a:ext>
                  </a:extLst>
                </p14:cNvPr>
                <p14:cNvContentPartPr/>
                <p14:nvPr/>
              </p14:nvContentPartPr>
              <p14:xfrm>
                <a:off x="1565869" y="1084516"/>
                <a:ext cx="83160" cy="168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97D00EE-FEB0-444C-BC15-8FFFACECAA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56869" y="1075876"/>
                  <a:ext cx="100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5A825B4-F6F5-473C-BB50-3CD256C8FACA}"/>
                    </a:ext>
                  </a:extLst>
                </p14:cNvPr>
                <p14:cNvContentPartPr/>
                <p14:nvPr/>
              </p14:nvContentPartPr>
              <p14:xfrm>
                <a:off x="2878069" y="2135356"/>
                <a:ext cx="21960" cy="60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5A825B4-F6F5-473C-BB50-3CD256C8FA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9069" y="2126716"/>
                  <a:ext cx="39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D0403BE-EBDB-408E-8C93-C941ECFADD26}"/>
                    </a:ext>
                  </a:extLst>
                </p14:cNvPr>
                <p14:cNvContentPartPr/>
                <p14:nvPr/>
              </p14:nvContentPartPr>
              <p14:xfrm>
                <a:off x="4796149" y="4344676"/>
                <a:ext cx="3960" cy="20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D0403BE-EBDB-408E-8C93-C941ECFADD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87149" y="4336036"/>
                  <a:ext cx="21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BCBF35E-4225-4683-AFA0-39D374CD16FB}"/>
                    </a:ext>
                  </a:extLst>
                </p14:cNvPr>
                <p14:cNvContentPartPr/>
                <p14:nvPr/>
              </p14:nvContentPartPr>
              <p14:xfrm>
                <a:off x="2398189" y="1530916"/>
                <a:ext cx="3371760" cy="3249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BCBF35E-4225-4683-AFA0-39D374CD16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89549" y="1521916"/>
                  <a:ext cx="3389400" cy="32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293F865-4B73-409D-B6FC-4EB80CCA4FB6}"/>
                    </a:ext>
                  </a:extLst>
                </p14:cNvPr>
                <p14:cNvContentPartPr/>
                <p14:nvPr/>
              </p14:nvContentPartPr>
              <p14:xfrm>
                <a:off x="2772949" y="1413196"/>
                <a:ext cx="157320" cy="584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293F865-4B73-409D-B6FC-4EB80CCA4F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63949" y="1404196"/>
                  <a:ext cx="17496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65C2D72-217D-478C-A684-217AFDA33BFE}"/>
                    </a:ext>
                  </a:extLst>
                </p14:cNvPr>
                <p14:cNvContentPartPr/>
                <p14:nvPr/>
              </p14:nvContentPartPr>
              <p14:xfrm>
                <a:off x="2741629" y="1721716"/>
                <a:ext cx="154440" cy="281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65C2D72-217D-478C-A684-217AFDA33B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32629" y="1712716"/>
                  <a:ext cx="172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85A4A5C-0A54-493F-A1DF-FB25405D2BDD}"/>
                    </a:ext>
                  </a:extLst>
                </p14:cNvPr>
                <p14:cNvContentPartPr/>
                <p14:nvPr/>
              </p14:nvContentPartPr>
              <p14:xfrm>
                <a:off x="2888509" y="930076"/>
                <a:ext cx="18000" cy="190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85A4A5C-0A54-493F-A1DF-FB25405D2B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79509" y="921436"/>
                  <a:ext cx="35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3BBB2FD-146D-448F-B01A-A30A50EC69EE}"/>
                    </a:ext>
                  </a:extLst>
                </p14:cNvPr>
                <p14:cNvContentPartPr/>
                <p14:nvPr/>
              </p14:nvContentPartPr>
              <p14:xfrm>
                <a:off x="2874829" y="884716"/>
                <a:ext cx="92880" cy="204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3BBB2FD-146D-448F-B01A-A30A50EC69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66189" y="876076"/>
                  <a:ext cx="110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7977827-2BE4-4597-8C87-FEEC4FD216A0}"/>
                    </a:ext>
                  </a:extLst>
                </p14:cNvPr>
                <p14:cNvContentPartPr/>
                <p14:nvPr/>
              </p14:nvContentPartPr>
              <p14:xfrm>
                <a:off x="3015229" y="918556"/>
                <a:ext cx="142920" cy="99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7977827-2BE4-4597-8C87-FEEC4FD216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06589" y="909916"/>
                  <a:ext cx="160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78D0FA5-5345-4F0F-9904-A1F65AA89168}"/>
                    </a:ext>
                  </a:extLst>
                </p14:cNvPr>
                <p14:cNvContentPartPr/>
                <p14:nvPr/>
              </p14:nvContentPartPr>
              <p14:xfrm>
                <a:off x="3183709" y="742516"/>
                <a:ext cx="106560" cy="200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78D0FA5-5345-4F0F-9904-A1F65AA891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5069" y="733516"/>
                  <a:ext cx="124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F2A2B7-91F2-4C56-A898-F7620619333E}"/>
                    </a:ext>
                  </a:extLst>
                </p14:cNvPr>
                <p14:cNvContentPartPr/>
                <p14:nvPr/>
              </p14:nvContentPartPr>
              <p14:xfrm>
                <a:off x="3142309" y="793996"/>
                <a:ext cx="86400" cy="66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F2A2B7-91F2-4C56-A898-F762061933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33309" y="785356"/>
                  <a:ext cx="104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1E57258-5E59-4BB4-9156-DA0704524CC1}"/>
                    </a:ext>
                  </a:extLst>
                </p14:cNvPr>
                <p14:cNvContentPartPr/>
                <p14:nvPr/>
              </p14:nvContentPartPr>
              <p14:xfrm>
                <a:off x="3334189" y="758356"/>
                <a:ext cx="222480" cy="89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1E57258-5E59-4BB4-9156-DA0704524C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25549" y="749356"/>
                  <a:ext cx="240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D8B300C-0E62-4714-9851-9E2D44A871CA}"/>
                    </a:ext>
                  </a:extLst>
                </p14:cNvPr>
                <p14:cNvContentPartPr/>
                <p14:nvPr/>
              </p14:nvContentPartPr>
              <p14:xfrm>
                <a:off x="3647389" y="711556"/>
                <a:ext cx="211320" cy="87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D8B300C-0E62-4714-9851-9E2D44A871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38749" y="702556"/>
                  <a:ext cx="22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0F066B5-5378-462F-ABAD-C8716A05FFB2}"/>
                    </a:ext>
                  </a:extLst>
                </p14:cNvPr>
                <p14:cNvContentPartPr/>
                <p14:nvPr/>
              </p14:nvContentPartPr>
              <p14:xfrm>
                <a:off x="3889669" y="666196"/>
                <a:ext cx="97920" cy="65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0F066B5-5378-462F-ABAD-C8716A05FF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1029" y="657196"/>
                  <a:ext cx="115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E9EDC9B-860E-43B4-94FB-25C32BF7F952}"/>
                    </a:ext>
                  </a:extLst>
                </p14:cNvPr>
                <p14:cNvContentPartPr/>
                <p14:nvPr/>
              </p14:nvContentPartPr>
              <p14:xfrm>
                <a:off x="3988669" y="529396"/>
                <a:ext cx="203760" cy="325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E9EDC9B-860E-43B4-94FB-25C32BF7F9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80029" y="520756"/>
                  <a:ext cx="221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0D07BB2-F373-4F64-A651-3B2E8C8AD7A1}"/>
                    </a:ext>
                  </a:extLst>
                </p14:cNvPr>
                <p14:cNvContentPartPr/>
                <p14:nvPr/>
              </p14:nvContentPartPr>
              <p14:xfrm>
                <a:off x="4291429" y="448396"/>
                <a:ext cx="116640" cy="194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0D07BB2-F373-4F64-A651-3B2E8C8AD7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82429" y="439396"/>
                  <a:ext cx="134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0599422-2B68-4DF7-A743-B495C4E3EDB9}"/>
                    </a:ext>
                  </a:extLst>
                </p14:cNvPr>
                <p14:cNvContentPartPr/>
                <p14:nvPr/>
              </p14:nvContentPartPr>
              <p14:xfrm>
                <a:off x="4457029" y="414196"/>
                <a:ext cx="139680" cy="227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0599422-2B68-4DF7-A743-B495C4E3ED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48029" y="405556"/>
                  <a:ext cx="157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6A94E5B-2DF2-48EF-92AC-B11BCE3512AE}"/>
                    </a:ext>
                  </a:extLst>
                </p14:cNvPr>
                <p14:cNvContentPartPr/>
                <p14:nvPr/>
              </p14:nvContentPartPr>
              <p14:xfrm>
                <a:off x="4570069" y="603196"/>
                <a:ext cx="38160" cy="36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6A94E5B-2DF2-48EF-92AC-B11BCE3512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61069" y="594196"/>
                  <a:ext cx="55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6F76397-014A-4BA3-88F6-B12E7652CF05}"/>
                    </a:ext>
                  </a:extLst>
                </p14:cNvPr>
                <p14:cNvContentPartPr/>
                <p14:nvPr/>
              </p14:nvContentPartPr>
              <p14:xfrm>
                <a:off x="4650349" y="369916"/>
                <a:ext cx="200160" cy="237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6F76397-014A-4BA3-88F6-B12E7652CF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41709" y="360916"/>
                  <a:ext cx="217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8940172-F2EF-47F8-B1A8-2ED27FFB4B73}"/>
                    </a:ext>
                  </a:extLst>
                </p14:cNvPr>
                <p14:cNvContentPartPr/>
                <p14:nvPr/>
              </p14:nvContentPartPr>
              <p14:xfrm>
                <a:off x="4771669" y="446236"/>
                <a:ext cx="52920" cy="7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8940172-F2EF-47F8-B1A8-2ED27FFB4B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63029" y="437596"/>
                  <a:ext cx="7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E2F1A4C-5164-480F-A3C6-CF33375C8664}"/>
                    </a:ext>
                  </a:extLst>
                </p14:cNvPr>
                <p14:cNvContentPartPr/>
                <p14:nvPr/>
              </p14:nvContentPartPr>
              <p14:xfrm>
                <a:off x="4942669" y="492316"/>
                <a:ext cx="69480" cy="87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E2F1A4C-5164-480F-A3C6-CF33375C86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33669" y="483316"/>
                  <a:ext cx="87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747383-CC36-4593-94F7-8435F3E0DC48}"/>
                    </a:ext>
                  </a:extLst>
                </p14:cNvPr>
                <p14:cNvContentPartPr/>
                <p14:nvPr/>
              </p14:nvContentPartPr>
              <p14:xfrm>
                <a:off x="5083069" y="401956"/>
                <a:ext cx="142920" cy="226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747383-CC36-4593-94F7-8435F3E0DC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74069" y="392956"/>
                  <a:ext cx="160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BCA657F-7D0C-421F-9D5C-E094FABC1E0C}"/>
                    </a:ext>
                  </a:extLst>
                </p14:cNvPr>
                <p14:cNvContentPartPr/>
                <p14:nvPr/>
              </p14:nvContentPartPr>
              <p14:xfrm>
                <a:off x="5182429" y="540196"/>
                <a:ext cx="329040" cy="74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BCA657F-7D0C-421F-9D5C-E094FABC1E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73789" y="531196"/>
                  <a:ext cx="346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33B1E76-F7FE-4B9A-8C35-3E08E79F9D24}"/>
                    </a:ext>
                  </a:extLst>
                </p14:cNvPr>
                <p14:cNvContentPartPr/>
                <p14:nvPr/>
              </p14:nvContentPartPr>
              <p14:xfrm>
                <a:off x="5563669" y="483676"/>
                <a:ext cx="261360" cy="129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33B1E76-F7FE-4B9A-8C35-3E08E79F9D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55029" y="475036"/>
                  <a:ext cx="279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AA4B015-7B7A-447D-9552-480293EA47D6}"/>
                    </a:ext>
                  </a:extLst>
                </p14:cNvPr>
                <p14:cNvContentPartPr/>
                <p14:nvPr/>
              </p14:nvContentPartPr>
              <p14:xfrm>
                <a:off x="2871229" y="538036"/>
                <a:ext cx="1918440" cy="739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AA4B015-7B7A-447D-9552-480293EA47D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62589" y="529396"/>
                  <a:ext cx="193608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2014932-C96F-45CF-B881-5C85279BD67E}"/>
                    </a:ext>
                  </a:extLst>
                </p14:cNvPr>
                <p14:cNvContentPartPr/>
                <p14:nvPr/>
              </p14:nvContentPartPr>
              <p14:xfrm>
                <a:off x="2754229" y="448036"/>
                <a:ext cx="52200" cy="135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2014932-C96F-45CF-B881-5C85279BD6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45589" y="439396"/>
                  <a:ext cx="69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EB6337A-B3E4-44AC-B3DC-CDD811463643}"/>
                    </a:ext>
                  </a:extLst>
                </p14:cNvPr>
                <p14:cNvContentPartPr/>
                <p14:nvPr/>
              </p14:nvContentPartPr>
              <p14:xfrm>
                <a:off x="2627509" y="380716"/>
                <a:ext cx="223560" cy="258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EB6337A-B3E4-44AC-B3DC-CDD81146364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18869" y="372076"/>
                  <a:ext cx="241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C0A0B72-5B08-4FBF-A8F3-F4A2B4224321}"/>
                    </a:ext>
                  </a:extLst>
                </p14:cNvPr>
                <p14:cNvContentPartPr/>
                <p14:nvPr/>
              </p14:nvContentPartPr>
              <p14:xfrm>
                <a:off x="2885629" y="399076"/>
                <a:ext cx="101880" cy="111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C0A0B72-5B08-4FBF-A8F3-F4A2B42243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76989" y="390076"/>
                  <a:ext cx="119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31416B8-6D3E-4D99-8763-B04D5D99B236}"/>
                    </a:ext>
                  </a:extLst>
                </p14:cNvPr>
                <p14:cNvContentPartPr/>
                <p14:nvPr/>
              </p14:nvContentPartPr>
              <p14:xfrm>
                <a:off x="3009109" y="358396"/>
                <a:ext cx="115200" cy="137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31416B8-6D3E-4D99-8763-B04D5D99B23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00109" y="349756"/>
                  <a:ext cx="132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05E0414-18E2-465E-966B-FADDE1202A1E}"/>
                    </a:ext>
                  </a:extLst>
                </p14:cNvPr>
                <p14:cNvContentPartPr/>
                <p14:nvPr/>
              </p14:nvContentPartPr>
              <p14:xfrm>
                <a:off x="3168949" y="243196"/>
                <a:ext cx="106920" cy="201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05E0414-18E2-465E-966B-FADDE1202A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60309" y="234556"/>
                  <a:ext cx="124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D9D0438-651E-4AD5-86AA-19662C384576}"/>
                    </a:ext>
                  </a:extLst>
                </p14:cNvPr>
                <p14:cNvContentPartPr/>
                <p14:nvPr/>
              </p14:nvContentPartPr>
              <p14:xfrm>
                <a:off x="3318709" y="281716"/>
                <a:ext cx="77760" cy="91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D9D0438-651E-4AD5-86AA-19662C38457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9709" y="272716"/>
                  <a:ext cx="95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D203215-92C2-4B98-8A50-DCBC7853B94F}"/>
                    </a:ext>
                  </a:extLst>
                </p14:cNvPr>
                <p14:cNvContentPartPr/>
                <p14:nvPr/>
              </p14:nvContentPartPr>
              <p14:xfrm>
                <a:off x="3424189" y="235636"/>
                <a:ext cx="97560" cy="99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D203215-92C2-4B98-8A50-DCBC7853B9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15549" y="226996"/>
                  <a:ext cx="11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EBE11AD-64BD-4A75-BE3A-32429395C9D2}"/>
                    </a:ext>
                  </a:extLst>
                </p14:cNvPr>
                <p14:cNvContentPartPr/>
                <p14:nvPr/>
              </p14:nvContentPartPr>
              <p14:xfrm>
                <a:off x="3551269" y="216196"/>
                <a:ext cx="131760" cy="52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EBE11AD-64BD-4A75-BE3A-32429395C9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42629" y="207556"/>
                  <a:ext cx="149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9D2E867-A275-4B8D-935C-E50F5EBCD667}"/>
                    </a:ext>
                  </a:extLst>
                </p14:cNvPr>
                <p14:cNvContentPartPr/>
                <p14:nvPr/>
              </p14:nvContentPartPr>
              <p14:xfrm>
                <a:off x="3696349" y="76156"/>
                <a:ext cx="107280" cy="149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9D2E867-A275-4B8D-935C-E50F5EBCD6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87709" y="67516"/>
                  <a:ext cx="12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8E5F343-AD2D-423F-8405-61B7EC5DC7EE}"/>
                    </a:ext>
                  </a:extLst>
                </p14:cNvPr>
                <p14:cNvContentPartPr/>
                <p14:nvPr/>
              </p14:nvContentPartPr>
              <p14:xfrm>
                <a:off x="3794629" y="176956"/>
                <a:ext cx="66240" cy="52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8E5F343-AD2D-423F-8405-61B7EC5DC7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85629" y="167956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B3554C-4D84-4FE3-8981-6C83C80A90E6}"/>
                    </a:ext>
                  </a:extLst>
                </p14:cNvPr>
                <p14:cNvContentPartPr/>
                <p14:nvPr/>
              </p14:nvContentPartPr>
              <p14:xfrm>
                <a:off x="3902629" y="94516"/>
                <a:ext cx="423360" cy="199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B3554C-4D84-4FE3-8981-6C83C80A90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93989" y="85516"/>
                  <a:ext cx="44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E49512A-EAF5-4ED1-BC3D-F3E3E1A913DB}"/>
                    </a:ext>
                  </a:extLst>
                </p14:cNvPr>
                <p14:cNvContentPartPr/>
                <p14:nvPr/>
              </p14:nvContentPartPr>
              <p14:xfrm>
                <a:off x="5928709" y="4418116"/>
                <a:ext cx="261000" cy="214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E49512A-EAF5-4ED1-BC3D-F3E3E1A913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19709" y="4409476"/>
                  <a:ext cx="278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9FC972E-9D7E-4326-A9D8-06372089F496}"/>
                    </a:ext>
                  </a:extLst>
                </p14:cNvPr>
                <p14:cNvContentPartPr/>
                <p14:nvPr/>
              </p14:nvContentPartPr>
              <p14:xfrm>
                <a:off x="5906389" y="4449076"/>
                <a:ext cx="151920" cy="215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9FC972E-9D7E-4326-A9D8-06372089F4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97749" y="4440076"/>
                  <a:ext cx="169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061241F-9037-4739-B925-BA723AD4E60B}"/>
                    </a:ext>
                  </a:extLst>
                </p14:cNvPr>
                <p14:cNvContentPartPr/>
                <p14:nvPr/>
              </p14:nvContentPartPr>
              <p14:xfrm>
                <a:off x="6435949" y="4132636"/>
                <a:ext cx="272880" cy="191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061241F-9037-4739-B925-BA723AD4E60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26949" y="4123636"/>
                  <a:ext cx="290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5939252-499B-440B-AFCB-7292890D30C2}"/>
                    </a:ext>
                  </a:extLst>
                </p14:cNvPr>
                <p14:cNvContentPartPr/>
                <p14:nvPr/>
              </p14:nvContentPartPr>
              <p14:xfrm>
                <a:off x="6800629" y="4162516"/>
                <a:ext cx="58680" cy="114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5939252-499B-440B-AFCB-7292890D30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91629" y="4153876"/>
                  <a:ext cx="76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90801AB-A456-4379-BAE7-4CC1FA7A5FDF}"/>
                    </a:ext>
                  </a:extLst>
                </p14:cNvPr>
                <p14:cNvContentPartPr/>
                <p14:nvPr/>
              </p14:nvContentPartPr>
              <p14:xfrm>
                <a:off x="6868309" y="4009876"/>
                <a:ext cx="108360" cy="158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90801AB-A456-4379-BAE7-4CC1FA7A5F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9669" y="4001236"/>
                  <a:ext cx="126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6521B11-A352-4CC4-9692-A905C3ED7020}"/>
                    </a:ext>
                  </a:extLst>
                </p14:cNvPr>
                <p14:cNvContentPartPr/>
                <p14:nvPr/>
              </p14:nvContentPartPr>
              <p14:xfrm>
                <a:off x="7024909" y="3993316"/>
                <a:ext cx="46440" cy="181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6521B11-A352-4CC4-9692-A905C3ED70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16269" y="3984676"/>
                  <a:ext cx="64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5C4EFDB-17BB-4795-A9D8-0E0C75CB13BC}"/>
                    </a:ext>
                  </a:extLst>
                </p14:cNvPr>
                <p14:cNvContentPartPr/>
                <p14:nvPr/>
              </p14:nvContentPartPr>
              <p14:xfrm>
                <a:off x="7104109" y="3875236"/>
                <a:ext cx="102600" cy="307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5C4EFDB-17BB-4795-A9D8-0E0C75CB13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95109" y="3866596"/>
                  <a:ext cx="120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39304F2-A6C8-41EF-81DB-AF9B79D742C0}"/>
                    </a:ext>
                  </a:extLst>
                </p14:cNvPr>
                <p14:cNvContentPartPr/>
                <p14:nvPr/>
              </p14:nvContentPartPr>
              <p14:xfrm>
                <a:off x="7250629" y="3940396"/>
                <a:ext cx="65160" cy="82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39304F2-A6C8-41EF-81DB-AF9B79D742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41629" y="3931396"/>
                  <a:ext cx="82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809A347-7E89-4FF8-8E4A-28AED446BB30}"/>
                    </a:ext>
                  </a:extLst>
                </p14:cNvPr>
                <p14:cNvContentPartPr/>
                <p14:nvPr/>
              </p14:nvContentPartPr>
              <p14:xfrm>
                <a:off x="7314709" y="3722596"/>
                <a:ext cx="218520" cy="205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809A347-7E89-4FF8-8E4A-28AED446BB3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05709" y="3713956"/>
                  <a:ext cx="236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1605C67-459E-42F1-A4F3-C0CE69CB573B}"/>
                    </a:ext>
                  </a:extLst>
                </p14:cNvPr>
                <p14:cNvContentPartPr/>
                <p14:nvPr/>
              </p14:nvContentPartPr>
              <p14:xfrm>
                <a:off x="7562749" y="3760756"/>
                <a:ext cx="68040" cy="119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1605C67-459E-42F1-A4F3-C0CE69CB57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53749" y="3751756"/>
                  <a:ext cx="8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3B02630-9AE9-43AD-AFB5-7DABE23B5B9A}"/>
                    </a:ext>
                  </a:extLst>
                </p14:cNvPr>
                <p14:cNvContentPartPr/>
                <p14:nvPr/>
              </p14:nvContentPartPr>
              <p14:xfrm>
                <a:off x="7692709" y="3689476"/>
                <a:ext cx="196200" cy="119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3B02630-9AE9-43AD-AFB5-7DABE23B5B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84069" y="3680476"/>
                  <a:ext cx="213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F0E37A8-B95C-43FD-9145-7821F8D217C0}"/>
                    </a:ext>
                  </a:extLst>
                </p14:cNvPr>
                <p14:cNvContentPartPr/>
                <p14:nvPr/>
              </p14:nvContentPartPr>
              <p14:xfrm>
                <a:off x="7848589" y="3566356"/>
                <a:ext cx="56520" cy="23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F0E37A8-B95C-43FD-9145-7821F8D217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39589" y="3557356"/>
                  <a:ext cx="74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23F6D0C-0891-483B-9282-BC84F93A2AA0}"/>
                    </a:ext>
                  </a:extLst>
                </p14:cNvPr>
                <p14:cNvContentPartPr/>
                <p14:nvPr/>
              </p14:nvContentPartPr>
              <p14:xfrm>
                <a:off x="7975669" y="3478516"/>
                <a:ext cx="209880" cy="203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23F6D0C-0891-483B-9282-BC84F93A2A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66669" y="3469876"/>
                  <a:ext cx="227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50081D4-BC71-4ED8-A62C-0D72EC85C0F6}"/>
                    </a:ext>
                  </a:extLst>
                </p14:cNvPr>
                <p14:cNvContentPartPr/>
                <p14:nvPr/>
              </p14:nvContentPartPr>
              <p14:xfrm>
                <a:off x="8175829" y="3275836"/>
                <a:ext cx="486720" cy="376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50081D4-BC71-4ED8-A62C-0D72EC85C0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67189" y="3266836"/>
                  <a:ext cx="5043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207086D-06E2-419A-A2A1-9395EA308F41}"/>
                    </a:ext>
                  </a:extLst>
                </p14:cNvPr>
                <p14:cNvContentPartPr/>
                <p14:nvPr/>
              </p14:nvContentPartPr>
              <p14:xfrm>
                <a:off x="8714389" y="3164956"/>
                <a:ext cx="144720" cy="114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207086D-06E2-419A-A2A1-9395EA308F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05389" y="3156316"/>
                  <a:ext cx="162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79462EB-D859-415E-838A-6064011BC27F}"/>
                    </a:ext>
                  </a:extLst>
                </p14:cNvPr>
                <p14:cNvContentPartPr/>
                <p14:nvPr/>
              </p14:nvContentPartPr>
              <p14:xfrm>
                <a:off x="8843629" y="2943556"/>
                <a:ext cx="147600" cy="214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79462EB-D859-415E-838A-6064011BC2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34629" y="2934916"/>
                  <a:ext cx="165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CBA780A-F814-4620-A63E-01FB9FB84ACF}"/>
                    </a:ext>
                  </a:extLst>
                </p14:cNvPr>
                <p14:cNvContentPartPr/>
                <p14:nvPr/>
              </p14:nvContentPartPr>
              <p14:xfrm>
                <a:off x="8962429" y="2779396"/>
                <a:ext cx="684000" cy="388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CBA780A-F814-4620-A63E-01FB9FB84A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53789" y="2770756"/>
                  <a:ext cx="701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32DCDFF-7DDD-4ED0-8CB6-805A3DC186E6}"/>
                    </a:ext>
                  </a:extLst>
                </p14:cNvPr>
                <p14:cNvContentPartPr/>
                <p14:nvPr/>
              </p14:nvContentPartPr>
              <p14:xfrm>
                <a:off x="5709829" y="4032196"/>
                <a:ext cx="266040" cy="594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32DCDFF-7DDD-4ED0-8CB6-805A3DC186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00829" y="4023196"/>
                  <a:ext cx="2836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6960105-0400-44BB-B049-3150F1508A44}"/>
                    </a:ext>
                  </a:extLst>
                </p14:cNvPr>
                <p14:cNvContentPartPr/>
                <p14:nvPr/>
              </p14:nvContentPartPr>
              <p14:xfrm>
                <a:off x="5725669" y="4399756"/>
                <a:ext cx="203760" cy="225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6960105-0400-44BB-B049-3150F1508A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17029" y="4390756"/>
                  <a:ext cx="221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7C3F44D-BDB9-4B88-A939-CC7C2A3FF5F0}"/>
                    </a:ext>
                  </a:extLst>
                </p14:cNvPr>
                <p14:cNvContentPartPr/>
                <p14:nvPr/>
              </p14:nvContentPartPr>
              <p14:xfrm>
                <a:off x="6175669" y="3605596"/>
                <a:ext cx="225360" cy="282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7C3F44D-BDB9-4B88-A939-CC7C2A3FF5F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67029" y="3596956"/>
                  <a:ext cx="243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4E2836B-E756-4532-80A2-825095F53050}"/>
                    </a:ext>
                  </a:extLst>
                </p14:cNvPr>
                <p14:cNvContentPartPr/>
                <p14:nvPr/>
              </p14:nvContentPartPr>
              <p14:xfrm>
                <a:off x="6177829" y="3678316"/>
                <a:ext cx="277920" cy="117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4E2836B-E756-4532-80A2-825095F5305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68829" y="3669316"/>
                  <a:ext cx="29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EF0388-8FFD-41AF-A9D9-129684D4C2C0}"/>
                    </a:ext>
                  </a:extLst>
                </p14:cNvPr>
                <p14:cNvContentPartPr/>
                <p14:nvPr/>
              </p14:nvContentPartPr>
              <p14:xfrm>
                <a:off x="6483109" y="3424876"/>
                <a:ext cx="343080" cy="349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EF0388-8FFD-41AF-A9D9-129684D4C2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74469" y="3416236"/>
                  <a:ext cx="3607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C9BD2EB-D830-4F00-B9F9-4C13F408254B}"/>
                    </a:ext>
                  </a:extLst>
                </p14:cNvPr>
                <p14:cNvContentPartPr/>
                <p14:nvPr/>
              </p14:nvContentPartPr>
              <p14:xfrm>
                <a:off x="6540349" y="3444676"/>
                <a:ext cx="30240" cy="1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C9BD2EB-D830-4F00-B9F9-4C13F408254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31709" y="3435676"/>
                  <a:ext cx="4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F2269EB-F9DA-4C0B-A3FA-005E3F405EDE}"/>
                    </a:ext>
                  </a:extLst>
                </p14:cNvPr>
                <p14:cNvContentPartPr/>
                <p14:nvPr/>
              </p14:nvContentPartPr>
              <p14:xfrm>
                <a:off x="3740629" y="2741596"/>
                <a:ext cx="6480" cy="18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F2269EB-F9DA-4C0B-A3FA-005E3F405E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31989" y="2732956"/>
                  <a:ext cx="2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61C37A1-E70F-43D2-923C-FA7BFDDF729C}"/>
                    </a:ext>
                  </a:extLst>
                </p14:cNvPr>
                <p14:cNvContentPartPr/>
                <p14:nvPr/>
              </p14:nvContentPartPr>
              <p14:xfrm>
                <a:off x="4570069" y="3697756"/>
                <a:ext cx="2520" cy="19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61C37A1-E70F-43D2-923C-FA7BFDDF729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61069" y="3689116"/>
                  <a:ext cx="20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9DF0A6C-9F8E-49E8-98C1-006B1C576B49}"/>
                    </a:ext>
                  </a:extLst>
                </p14:cNvPr>
                <p14:cNvContentPartPr/>
                <p14:nvPr/>
              </p14:nvContentPartPr>
              <p14:xfrm>
                <a:off x="3433909" y="1858516"/>
                <a:ext cx="1529640" cy="1468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9DF0A6C-9F8E-49E8-98C1-006B1C576B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25269" y="1849516"/>
                  <a:ext cx="1547280" cy="14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FB53A4F-244E-4000-A6E8-FF57D5679E91}"/>
                    </a:ext>
                  </a:extLst>
                </p14:cNvPr>
                <p14:cNvContentPartPr/>
                <p14:nvPr/>
              </p14:nvContentPartPr>
              <p14:xfrm>
                <a:off x="4793269" y="1395916"/>
                <a:ext cx="659520" cy="391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FB53A4F-244E-4000-A6E8-FF57D5679E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84629" y="1387276"/>
                  <a:ext cx="677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DBC1E62-2C0D-4A75-939C-ADFD1FD19C9E}"/>
                    </a:ext>
                  </a:extLst>
                </p14:cNvPr>
                <p14:cNvContentPartPr/>
                <p14:nvPr/>
              </p14:nvContentPartPr>
              <p14:xfrm>
                <a:off x="3494029" y="1564396"/>
                <a:ext cx="1977480" cy="2541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DBC1E62-2C0D-4A75-939C-ADFD1FD19C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85029" y="1555396"/>
                  <a:ext cx="1995120" cy="25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DA6141C-67FA-41A1-AEE0-3AC04CE0736D}"/>
                    </a:ext>
                  </a:extLst>
                </p14:cNvPr>
                <p14:cNvContentPartPr/>
                <p14:nvPr/>
              </p14:nvContentPartPr>
              <p14:xfrm>
                <a:off x="5304829" y="3444676"/>
                <a:ext cx="288720" cy="408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DA6141C-67FA-41A1-AEE0-3AC04CE073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95829" y="3436036"/>
                  <a:ext cx="3063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BEE084A-0803-4A0A-9756-D2FCE2C6F9D5}"/>
                    </a:ext>
                  </a:extLst>
                </p14:cNvPr>
                <p14:cNvContentPartPr/>
                <p14:nvPr/>
              </p14:nvContentPartPr>
              <p14:xfrm>
                <a:off x="5202949" y="3734476"/>
                <a:ext cx="277560" cy="218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BEE084A-0803-4A0A-9756-D2FCE2C6F9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93949" y="3725476"/>
                  <a:ext cx="295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17C662E-D744-4033-8C72-260019F3E4FE}"/>
                    </a:ext>
                  </a:extLst>
                </p14:cNvPr>
                <p14:cNvContentPartPr/>
                <p14:nvPr/>
              </p14:nvContentPartPr>
              <p14:xfrm>
                <a:off x="5722429" y="3192316"/>
                <a:ext cx="144360" cy="138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17C662E-D744-4033-8C72-260019F3E4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13429" y="3183316"/>
                  <a:ext cx="162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C90A372-CF88-434D-A916-1BF30BCE1A2C}"/>
                    </a:ext>
                  </a:extLst>
                </p14:cNvPr>
                <p14:cNvContentPartPr/>
                <p14:nvPr/>
              </p14:nvContentPartPr>
              <p14:xfrm>
                <a:off x="5896309" y="3086476"/>
                <a:ext cx="63000" cy="264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C90A372-CF88-434D-A916-1BF30BCE1A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87309" y="3077476"/>
                  <a:ext cx="80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1D7BB43-A88F-42E4-AC7B-739A91502A8E}"/>
                    </a:ext>
                  </a:extLst>
                </p14:cNvPr>
                <p14:cNvContentPartPr/>
                <p14:nvPr/>
              </p14:nvContentPartPr>
              <p14:xfrm>
                <a:off x="5970109" y="2793076"/>
                <a:ext cx="492120" cy="346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1D7BB43-A88F-42E4-AC7B-739A91502A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61109" y="2784076"/>
                  <a:ext cx="509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293B991-8A9E-40B0-9244-5D98DD258362}"/>
                    </a:ext>
                  </a:extLst>
                </p14:cNvPr>
                <p14:cNvContentPartPr/>
                <p14:nvPr/>
              </p14:nvContentPartPr>
              <p14:xfrm>
                <a:off x="6280069" y="2696236"/>
                <a:ext cx="43560" cy="18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293B991-8A9E-40B0-9244-5D98DD25836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71069" y="2687596"/>
                  <a:ext cx="6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E8E6480-919A-48A5-A245-2471C0092B10}"/>
                    </a:ext>
                  </a:extLst>
                </p14:cNvPr>
                <p14:cNvContentPartPr/>
                <p14:nvPr/>
              </p14:nvContentPartPr>
              <p14:xfrm>
                <a:off x="6520909" y="2543596"/>
                <a:ext cx="436680" cy="260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E8E6480-919A-48A5-A245-2471C0092B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11909" y="2534956"/>
                  <a:ext cx="454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DD9C4E-9C0C-4435-8F40-C10C1FA7DC2A}"/>
                    </a:ext>
                  </a:extLst>
                </p14:cNvPr>
                <p14:cNvContentPartPr/>
                <p14:nvPr/>
              </p14:nvContentPartPr>
              <p14:xfrm>
                <a:off x="8459869" y="440476"/>
                <a:ext cx="286560" cy="289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DD9C4E-9C0C-4435-8F40-C10C1FA7DC2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51229" y="431836"/>
                  <a:ext cx="3042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51B8F9C-C250-4B0E-973D-CB1F3EE42FC1}"/>
                    </a:ext>
                  </a:extLst>
                </p14:cNvPr>
                <p14:cNvContentPartPr/>
                <p14:nvPr/>
              </p14:nvContentPartPr>
              <p14:xfrm>
                <a:off x="8939749" y="384676"/>
                <a:ext cx="124560" cy="356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51B8F9C-C250-4B0E-973D-CB1F3EE42F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30749" y="375676"/>
                  <a:ext cx="1422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F9F60C-A385-4553-AF5E-E1CAAE19C353}"/>
                    </a:ext>
                  </a:extLst>
                </p14:cNvPr>
                <p14:cNvContentPartPr/>
                <p14:nvPr/>
              </p14:nvContentPartPr>
              <p14:xfrm>
                <a:off x="9156469" y="513196"/>
                <a:ext cx="168480" cy="120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F9F60C-A385-4553-AF5E-E1CAAE19C3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47829" y="504196"/>
                  <a:ext cx="186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FEB79CB-29DE-49A7-8E74-376FE4971391}"/>
                    </a:ext>
                  </a:extLst>
                </p14:cNvPr>
                <p14:cNvContentPartPr/>
                <p14:nvPr/>
              </p14:nvContentPartPr>
              <p14:xfrm>
                <a:off x="9359869" y="629836"/>
                <a:ext cx="134640" cy="110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FEB79CB-29DE-49A7-8E74-376FE49713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50869" y="621196"/>
                  <a:ext cx="152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F5B7BD7-5ABA-43A8-9E1C-60F132DEE51F}"/>
                    </a:ext>
                  </a:extLst>
                </p14:cNvPr>
                <p14:cNvContentPartPr/>
                <p14:nvPr/>
              </p14:nvContentPartPr>
              <p14:xfrm>
                <a:off x="9569749" y="650716"/>
                <a:ext cx="20880" cy="78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F5B7BD7-5ABA-43A8-9E1C-60F132DEE51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61109" y="641716"/>
                  <a:ext cx="38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33F8BE9-5AB6-4995-8144-FA064FA9FAAF}"/>
                    </a:ext>
                  </a:extLst>
                </p14:cNvPr>
                <p14:cNvContentPartPr/>
                <p14:nvPr/>
              </p14:nvContentPartPr>
              <p14:xfrm>
                <a:off x="9723109" y="457756"/>
                <a:ext cx="172080" cy="229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33F8BE9-5AB6-4995-8144-FA064FA9FA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14109" y="448756"/>
                  <a:ext cx="189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53F632A-26A0-4966-9880-2A383F9C691E}"/>
                    </a:ext>
                  </a:extLst>
                </p14:cNvPr>
                <p14:cNvContentPartPr/>
                <p14:nvPr/>
              </p14:nvContentPartPr>
              <p14:xfrm>
                <a:off x="9922189" y="599596"/>
                <a:ext cx="88560" cy="149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53F632A-26A0-4966-9880-2A383F9C691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13549" y="590956"/>
                  <a:ext cx="106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5531066-6879-4D3C-AC36-4554F700CC73}"/>
                    </a:ext>
                  </a:extLst>
                </p14:cNvPr>
                <p14:cNvContentPartPr/>
                <p14:nvPr/>
              </p14:nvContentPartPr>
              <p14:xfrm>
                <a:off x="10036309" y="410596"/>
                <a:ext cx="129240" cy="406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5531066-6879-4D3C-AC36-4554F700CC7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27669" y="401956"/>
                  <a:ext cx="1468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229DB47-6D26-401A-833E-16D7050C404B}"/>
                    </a:ext>
                  </a:extLst>
                </p14:cNvPr>
                <p14:cNvContentPartPr/>
                <p14:nvPr/>
              </p14:nvContentPartPr>
              <p14:xfrm>
                <a:off x="9026149" y="230236"/>
                <a:ext cx="771480" cy="705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229DB47-6D26-401A-833E-16D7050C404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17509" y="221236"/>
                  <a:ext cx="78912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C2543EC-EC26-418D-8D61-4BD90E919C39}"/>
                    </a:ext>
                  </a:extLst>
                </p14:cNvPr>
                <p14:cNvContentPartPr/>
                <p14:nvPr/>
              </p14:nvContentPartPr>
              <p14:xfrm>
                <a:off x="9625549" y="400876"/>
                <a:ext cx="654840" cy="562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C2543EC-EC26-418D-8D61-4BD90E919C3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16909" y="391876"/>
                  <a:ext cx="6724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AD55F35-0249-449C-968E-6E03A54C3506}"/>
                    </a:ext>
                  </a:extLst>
                </p14:cNvPr>
                <p14:cNvContentPartPr/>
                <p14:nvPr/>
              </p14:nvContentPartPr>
              <p14:xfrm>
                <a:off x="8526109" y="923956"/>
                <a:ext cx="270720" cy="452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AD55F35-0249-449C-968E-6E03A54C35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17109" y="915316"/>
                  <a:ext cx="2883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752E024-FCE1-4543-B819-9EBAD5C8FE17}"/>
                    </a:ext>
                  </a:extLst>
                </p14:cNvPr>
                <p14:cNvContentPartPr/>
                <p14:nvPr/>
              </p14:nvContentPartPr>
              <p14:xfrm>
                <a:off x="8440789" y="1146436"/>
                <a:ext cx="249120" cy="359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752E024-FCE1-4543-B819-9EBAD5C8FE1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31789" y="1137796"/>
                  <a:ext cx="266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FEFF014-82A4-48F9-BBC9-DE5E053A9000}"/>
                    </a:ext>
                  </a:extLst>
                </p14:cNvPr>
                <p14:cNvContentPartPr/>
                <p14:nvPr/>
              </p14:nvContentPartPr>
              <p14:xfrm>
                <a:off x="7113109" y="2157316"/>
                <a:ext cx="267480" cy="244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FEFF014-82A4-48F9-BBC9-DE5E053A90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04109" y="2148316"/>
                  <a:ext cx="285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F983EA8-68EB-4A13-B58B-CF3F17AFE7D7}"/>
                    </a:ext>
                  </a:extLst>
                </p14:cNvPr>
                <p14:cNvContentPartPr/>
                <p14:nvPr/>
              </p14:nvContentPartPr>
              <p14:xfrm>
                <a:off x="7513789" y="2154076"/>
                <a:ext cx="72000" cy="128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F983EA8-68EB-4A13-B58B-CF3F17AFE7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04789" y="2145436"/>
                  <a:ext cx="89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DE45F2-6223-4224-BBCC-B63B091410F1}"/>
                    </a:ext>
                  </a:extLst>
                </p14:cNvPr>
                <p14:cNvContentPartPr/>
                <p14:nvPr/>
              </p14:nvContentPartPr>
              <p14:xfrm>
                <a:off x="7578229" y="1914676"/>
                <a:ext cx="218520" cy="261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DE45F2-6223-4224-BBCC-B63B091410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69589" y="1905676"/>
                  <a:ext cx="236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1EB164F-1FF3-424A-A328-319BF5F95FC9}"/>
                    </a:ext>
                  </a:extLst>
                </p14:cNvPr>
                <p14:cNvContentPartPr/>
                <p14:nvPr/>
              </p14:nvContentPartPr>
              <p14:xfrm>
                <a:off x="7922749" y="1844116"/>
                <a:ext cx="119160" cy="362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1EB164F-1FF3-424A-A328-319BF5F95F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13749" y="1835116"/>
                  <a:ext cx="136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F67B728-3548-4C4D-AE0A-942B2C9AF97C}"/>
                    </a:ext>
                  </a:extLst>
                </p14:cNvPr>
                <p14:cNvContentPartPr/>
                <p14:nvPr/>
              </p14:nvContentPartPr>
              <p14:xfrm>
                <a:off x="8058469" y="1950316"/>
                <a:ext cx="144720" cy="90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F67B728-3548-4C4D-AE0A-942B2C9AF9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49829" y="1941316"/>
                  <a:ext cx="162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5893B4E-92BE-4A89-9D2D-FAFF8D2EED79}"/>
                    </a:ext>
                  </a:extLst>
                </p14:cNvPr>
                <p14:cNvContentPartPr/>
                <p14:nvPr/>
              </p14:nvContentPartPr>
              <p14:xfrm>
                <a:off x="8154949" y="1713796"/>
                <a:ext cx="7200" cy="30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5893B4E-92BE-4A89-9D2D-FAFF8D2EED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46309" y="1705156"/>
                  <a:ext cx="24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545BE53-BC0A-4459-BF07-68F48B249C74}"/>
                    </a:ext>
                  </a:extLst>
                </p14:cNvPr>
                <p14:cNvContentPartPr/>
                <p14:nvPr/>
              </p14:nvContentPartPr>
              <p14:xfrm>
                <a:off x="8174029" y="1866076"/>
                <a:ext cx="94680" cy="147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545BE53-BC0A-4459-BF07-68F48B249C7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65389" y="1857436"/>
                  <a:ext cx="112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053E833-21B2-4CAE-A9D7-853B3DEAEFAA}"/>
                    </a:ext>
                  </a:extLst>
                </p14:cNvPr>
                <p14:cNvContentPartPr/>
                <p14:nvPr/>
              </p14:nvContentPartPr>
              <p14:xfrm>
                <a:off x="8226949" y="1683556"/>
                <a:ext cx="8640" cy="23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053E833-21B2-4CAE-A9D7-853B3DEAEF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18309" y="1674556"/>
                  <a:ext cx="26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A1C8D1D-2A9B-414F-BEC0-202051BA0384}"/>
                    </a:ext>
                  </a:extLst>
                </p14:cNvPr>
                <p14:cNvContentPartPr/>
                <p14:nvPr/>
              </p14:nvContentPartPr>
              <p14:xfrm>
                <a:off x="8162149" y="1688236"/>
                <a:ext cx="169560" cy="289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A1C8D1D-2A9B-414F-BEC0-202051BA038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53149" y="1679236"/>
                  <a:ext cx="187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19892D9-13A5-418E-B7FF-3AEA9D747E12}"/>
                    </a:ext>
                  </a:extLst>
                </p14:cNvPr>
                <p14:cNvContentPartPr/>
                <p14:nvPr/>
              </p14:nvContentPartPr>
              <p14:xfrm>
                <a:off x="8281309" y="1666996"/>
                <a:ext cx="99720" cy="236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19892D9-13A5-418E-B7FF-3AEA9D747E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72669" y="1658356"/>
                  <a:ext cx="117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E987B04-A68F-4A62-849F-9D8F43267505}"/>
                    </a:ext>
                  </a:extLst>
                </p14:cNvPr>
                <p14:cNvContentPartPr/>
                <p14:nvPr/>
              </p14:nvContentPartPr>
              <p14:xfrm>
                <a:off x="8311189" y="1775716"/>
                <a:ext cx="90000" cy="134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E987B04-A68F-4A62-849F-9D8F432675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02549" y="1767076"/>
                  <a:ext cx="107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0356CC1-17E1-4890-A3C5-94661D880660}"/>
                    </a:ext>
                  </a:extLst>
                </p14:cNvPr>
                <p14:cNvContentPartPr/>
                <p14:nvPr/>
              </p14:nvContentPartPr>
              <p14:xfrm>
                <a:off x="8360149" y="1656556"/>
                <a:ext cx="84960" cy="228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0356CC1-17E1-4890-A3C5-94661D88066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51149" y="1647916"/>
                  <a:ext cx="102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B120C40-3C90-4636-B5FC-84F9023A4215}"/>
                    </a:ext>
                  </a:extLst>
                </p14:cNvPr>
                <p14:cNvContentPartPr/>
                <p14:nvPr/>
              </p14:nvContentPartPr>
              <p14:xfrm>
                <a:off x="8471029" y="1709476"/>
                <a:ext cx="123480" cy="152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B120C40-3C90-4636-B5FC-84F9023A42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62389" y="1700476"/>
                  <a:ext cx="141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8816545-E5F5-43E8-A195-B4570760905F}"/>
                    </a:ext>
                  </a:extLst>
                </p14:cNvPr>
                <p14:cNvContentPartPr/>
                <p14:nvPr/>
              </p14:nvContentPartPr>
              <p14:xfrm>
                <a:off x="8615029" y="1700116"/>
                <a:ext cx="177840" cy="104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8816545-E5F5-43E8-A195-B4570760905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06029" y="1691476"/>
                  <a:ext cx="195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0F88732-FC20-42D2-9C75-92DFA4394FF6}"/>
                    </a:ext>
                  </a:extLst>
                </p14:cNvPr>
                <p14:cNvContentPartPr/>
                <p14:nvPr/>
              </p14:nvContentPartPr>
              <p14:xfrm>
                <a:off x="8694229" y="1594636"/>
                <a:ext cx="3960" cy="3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0F88732-FC20-42D2-9C75-92DFA4394F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85589" y="1585996"/>
                  <a:ext cx="21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D6AE79-E32D-439F-9FB3-AAA5D702FB9A}"/>
                    </a:ext>
                  </a:extLst>
                </p14:cNvPr>
                <p14:cNvContentPartPr/>
                <p14:nvPr/>
              </p14:nvContentPartPr>
              <p14:xfrm>
                <a:off x="8910949" y="1449556"/>
                <a:ext cx="247680" cy="275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D6AE79-E32D-439F-9FB3-AAA5D702FB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01949" y="1440916"/>
                  <a:ext cx="265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7698B99-5947-471E-B91C-55A186AED04D}"/>
                    </a:ext>
                  </a:extLst>
                </p14:cNvPr>
                <p14:cNvContentPartPr/>
                <p14:nvPr/>
              </p14:nvContentPartPr>
              <p14:xfrm>
                <a:off x="9173749" y="1299076"/>
                <a:ext cx="447840" cy="351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7698B99-5947-471E-B91C-55A186AED04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64749" y="1290436"/>
                  <a:ext cx="465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7B8A084-9EF1-4F4D-9E0F-BAE12A743835}"/>
                    </a:ext>
                  </a:extLst>
                </p14:cNvPr>
                <p14:cNvContentPartPr/>
                <p14:nvPr/>
              </p14:nvContentPartPr>
              <p14:xfrm>
                <a:off x="9702949" y="1215196"/>
                <a:ext cx="100080" cy="123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7B8A084-9EF1-4F4D-9E0F-BAE12A74383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94309" y="1206196"/>
                  <a:ext cx="117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8B3FCB9-A445-4EE8-A7B1-1D17E26D65A7}"/>
                    </a:ext>
                  </a:extLst>
                </p14:cNvPr>
                <p14:cNvContentPartPr/>
                <p14:nvPr/>
              </p14:nvContentPartPr>
              <p14:xfrm>
                <a:off x="9718069" y="1257676"/>
                <a:ext cx="99360" cy="73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8B3FCB9-A445-4EE8-A7B1-1D17E26D65A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09069" y="1249036"/>
                  <a:ext cx="117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E6A850-67DB-44CA-996C-FC1219751AA9}"/>
                    </a:ext>
                  </a:extLst>
                </p14:cNvPr>
                <p14:cNvContentPartPr/>
                <p14:nvPr/>
              </p14:nvContentPartPr>
              <p14:xfrm>
                <a:off x="9812749" y="1062196"/>
                <a:ext cx="133200" cy="1832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E6A850-67DB-44CA-996C-FC1219751A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04109" y="1053556"/>
                  <a:ext cx="150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72AFC15-A329-4D91-A368-C189458F592E}"/>
                    </a:ext>
                  </a:extLst>
                </p14:cNvPr>
                <p14:cNvContentPartPr/>
                <p14:nvPr/>
              </p14:nvContentPartPr>
              <p14:xfrm>
                <a:off x="9961069" y="970756"/>
                <a:ext cx="487800" cy="257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72AFC15-A329-4D91-A368-C189458F592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52069" y="962116"/>
                  <a:ext cx="505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5DAEBBB-30A0-4126-BD30-913253D5BC0E}"/>
                    </a:ext>
                  </a:extLst>
                </p14:cNvPr>
                <p14:cNvContentPartPr/>
                <p14:nvPr/>
              </p14:nvContentPartPr>
              <p14:xfrm>
                <a:off x="4204669" y="3190516"/>
                <a:ext cx="95400" cy="121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5DAEBBB-30A0-4126-BD30-913253D5BC0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96029" y="3181876"/>
                  <a:ext cx="113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5C4FEC1-5F6F-446C-84FF-6ED9A1E25159}"/>
                    </a:ext>
                  </a:extLst>
                </p14:cNvPr>
                <p14:cNvContentPartPr/>
                <p14:nvPr/>
              </p14:nvContentPartPr>
              <p14:xfrm>
                <a:off x="4399069" y="2492476"/>
                <a:ext cx="406440" cy="558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5C4FEC1-5F6F-446C-84FF-6ED9A1E2515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90429" y="2483836"/>
                  <a:ext cx="42408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56C049D-8753-44EA-8EC8-4707CBEDA3A9}"/>
                    </a:ext>
                  </a:extLst>
                </p14:cNvPr>
                <p14:cNvContentPartPr/>
                <p14:nvPr/>
              </p14:nvContentPartPr>
              <p14:xfrm>
                <a:off x="4362349" y="2799196"/>
                <a:ext cx="284040" cy="326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56C049D-8753-44EA-8EC8-4707CBEDA3A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53709" y="2790196"/>
                  <a:ext cx="301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F44A143-7FC1-460B-9758-8C0157EA76D1}"/>
                    </a:ext>
                  </a:extLst>
                </p14:cNvPr>
                <p14:cNvContentPartPr/>
                <p14:nvPr/>
              </p14:nvContentPartPr>
              <p14:xfrm>
                <a:off x="4960669" y="2115196"/>
                <a:ext cx="293400" cy="299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F44A143-7FC1-460B-9758-8C0157EA76D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52029" y="2106196"/>
                  <a:ext cx="311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6653B98-A3F9-4F28-9703-2634BB9DBBF8}"/>
                    </a:ext>
                  </a:extLst>
                </p14:cNvPr>
                <p14:cNvContentPartPr/>
                <p14:nvPr/>
              </p14:nvContentPartPr>
              <p14:xfrm>
                <a:off x="5356669" y="2086036"/>
                <a:ext cx="93960" cy="141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6653B98-A3F9-4F28-9703-2634BB9DBBF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47669" y="2077036"/>
                  <a:ext cx="111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C0B31C4-8B05-429E-877F-6B9657707CF5}"/>
                    </a:ext>
                  </a:extLst>
                </p14:cNvPr>
                <p14:cNvContentPartPr/>
                <p14:nvPr/>
              </p14:nvContentPartPr>
              <p14:xfrm>
                <a:off x="5437309" y="1967596"/>
                <a:ext cx="200160" cy="151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C0B31C4-8B05-429E-877F-6B9657707CF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28309" y="1958596"/>
                  <a:ext cx="217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5034901-0791-46F8-AE95-B5C3A2C66B8A}"/>
                    </a:ext>
                  </a:extLst>
                </p14:cNvPr>
                <p14:cNvContentPartPr/>
                <p14:nvPr/>
              </p14:nvContentPartPr>
              <p14:xfrm>
                <a:off x="5581669" y="1849516"/>
                <a:ext cx="123120" cy="176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5034901-0791-46F8-AE95-B5C3A2C66B8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73029" y="1840876"/>
                  <a:ext cx="140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A2D6074-F6A4-4D22-A6DF-BD917E66E56F}"/>
                    </a:ext>
                  </a:extLst>
                </p14:cNvPr>
                <p14:cNvContentPartPr/>
                <p14:nvPr/>
              </p14:nvContentPartPr>
              <p14:xfrm>
                <a:off x="5720989" y="1447396"/>
                <a:ext cx="540000" cy="606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A2D6074-F6A4-4D22-A6DF-BD917E66E56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11989" y="1438756"/>
                  <a:ext cx="55764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333F932-9DAF-48F9-93ED-E428038738CA}"/>
                    </a:ext>
                  </a:extLst>
                </p14:cNvPr>
                <p14:cNvContentPartPr/>
                <p14:nvPr/>
              </p14:nvContentPartPr>
              <p14:xfrm>
                <a:off x="6281149" y="1445596"/>
                <a:ext cx="104040" cy="143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333F932-9DAF-48F9-93ED-E428038738C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72509" y="1436956"/>
                  <a:ext cx="121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CB0F47B-6AE9-4C2C-AE57-451226E1EF5B}"/>
                    </a:ext>
                  </a:extLst>
                </p14:cNvPr>
                <p14:cNvContentPartPr/>
                <p14:nvPr/>
              </p14:nvContentPartPr>
              <p14:xfrm>
                <a:off x="6389509" y="1288996"/>
                <a:ext cx="215640" cy="304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CB0F47B-6AE9-4C2C-AE57-451226E1EF5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80869" y="1280356"/>
                  <a:ext cx="2332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BB805E8-DDD0-4BC9-854C-9630986040D5}"/>
                    </a:ext>
                  </a:extLst>
                </p14:cNvPr>
                <p14:cNvContentPartPr/>
                <p14:nvPr/>
              </p14:nvContentPartPr>
              <p14:xfrm>
                <a:off x="6606229" y="1221316"/>
                <a:ext cx="13320" cy="79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BB805E8-DDD0-4BC9-854C-9630986040D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97229" y="1212316"/>
                  <a:ext cx="30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E573DAD-9463-4962-B88B-6892439E229F}"/>
                    </a:ext>
                  </a:extLst>
                </p14:cNvPr>
                <p14:cNvContentPartPr/>
                <p14:nvPr/>
              </p14:nvContentPartPr>
              <p14:xfrm>
                <a:off x="6499309" y="1007476"/>
                <a:ext cx="626760" cy="339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E573DAD-9463-4962-B88B-6892439E229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90309" y="998836"/>
                  <a:ext cx="644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D7AF075-A51C-42D6-9929-19F38E2A905A}"/>
                    </a:ext>
                  </a:extLst>
                </p14:cNvPr>
                <p14:cNvContentPartPr/>
                <p14:nvPr/>
              </p14:nvContentPartPr>
              <p14:xfrm>
                <a:off x="7197709" y="820276"/>
                <a:ext cx="342000" cy="121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D7AF075-A51C-42D6-9929-19F38E2A905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9069" y="811636"/>
                  <a:ext cx="359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6F152E6-18A7-4AE5-B71A-6E319DDA5B77}"/>
                    </a:ext>
                  </a:extLst>
                </p14:cNvPr>
                <p14:cNvContentPartPr/>
                <p14:nvPr/>
              </p14:nvContentPartPr>
              <p14:xfrm>
                <a:off x="7220749" y="703276"/>
                <a:ext cx="19080" cy="19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6F152E6-18A7-4AE5-B71A-6E319DDA5B7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11749" y="694276"/>
                  <a:ext cx="36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047B9CD-43A4-4470-A604-3FF4700E55AB}"/>
                    </a:ext>
                  </a:extLst>
                </p14:cNvPr>
                <p14:cNvContentPartPr/>
                <p14:nvPr/>
              </p14:nvContentPartPr>
              <p14:xfrm>
                <a:off x="6079909" y="745396"/>
                <a:ext cx="1729080" cy="1353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047B9CD-43A4-4470-A604-3FF4700E55A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71269" y="736756"/>
                  <a:ext cx="1746720" cy="13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C4D0F58-66E7-48C8-B2E0-E97BD45D498B}"/>
                    </a:ext>
                  </a:extLst>
                </p14:cNvPr>
                <p14:cNvContentPartPr/>
                <p14:nvPr/>
              </p14:nvContentPartPr>
              <p14:xfrm>
                <a:off x="4160749" y="3210676"/>
                <a:ext cx="186480" cy="135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C4D0F58-66E7-48C8-B2E0-E97BD45D49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52109" y="3201676"/>
                  <a:ext cx="204120" cy="15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776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959600" y="104181"/>
            <a:ext cx="5115859" cy="388032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 dirty="0" err="1">
                <a:solidFill>
                  <a:sysClr val="windowText" lastClr="000000"/>
                </a:solidFill>
              </a:rPr>
              <a:t>Entscheidungsregeln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174" y="279007"/>
            <a:ext cx="11653428" cy="5903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de-DE" sz="2400" dirty="0" err="1">
                <a:ea typeface="ＭＳ Ｐゴシック" pitchFamily="34" charset="-128"/>
              </a:rPr>
              <a:t>Bestimmen</a:t>
            </a:r>
            <a:r>
              <a:rPr lang="en-GB" altLang="de-DE" sz="2400" dirty="0">
                <a:ea typeface="ＭＳ Ｐゴシック" pitchFamily="34" charset="-128"/>
              </a:rPr>
              <a:t> den </a:t>
            </a:r>
            <a:r>
              <a:rPr lang="en-GB" altLang="de-DE" sz="2400" dirty="0" err="1">
                <a:ea typeface="ＭＳ Ｐゴシック" pitchFamily="34" charset="-128"/>
              </a:rPr>
              <a:t>Sieger</a:t>
            </a:r>
            <a:r>
              <a:rPr lang="en-GB" altLang="de-DE" sz="2400" dirty="0">
                <a:ea typeface="ＭＳ Ｐゴシック" pitchFamily="34" charset="-128"/>
              </a:rPr>
              <a:t> </a:t>
            </a:r>
            <a:r>
              <a:rPr lang="en-GB" altLang="de-DE" sz="2400" dirty="0" err="1">
                <a:ea typeface="ＭＳ Ｐゴシック" pitchFamily="34" charset="-128"/>
              </a:rPr>
              <a:t>gemäß</a:t>
            </a:r>
            <a:r>
              <a:rPr lang="en-GB" altLang="de-DE" sz="2400" dirty="0">
                <a:ea typeface="ＭＳ Ｐゴシック" pitchFamily="34" charset="-128"/>
              </a:rPr>
              <a:t> </a:t>
            </a:r>
            <a:r>
              <a:rPr lang="en-GB" altLang="de-DE" sz="2400" dirty="0" err="1">
                <a:ea typeface="ＭＳ Ｐゴシック" pitchFamily="34" charset="-128"/>
              </a:rPr>
              <a:t>folgender</a:t>
            </a:r>
            <a:r>
              <a:rPr lang="en-GB" altLang="de-DE" sz="2400" dirty="0">
                <a:ea typeface="ＭＳ Ｐゴシック" pitchFamily="34" charset="-128"/>
              </a:rPr>
              <a:t> </a:t>
            </a:r>
            <a:r>
              <a:rPr lang="en-GB" altLang="de-DE" sz="2400" dirty="0" err="1">
                <a:ea typeface="ＭＳ Ｐゴシック" pitchFamily="34" charset="-128"/>
              </a:rPr>
              <a:t>Regeln</a:t>
            </a:r>
            <a:r>
              <a:rPr lang="en-GB" altLang="de-DE" sz="2400" dirty="0">
                <a:ea typeface="ＭＳ Ｐゴシック" pitchFamily="34" charset="-128"/>
              </a:rPr>
              <a:t>:</a:t>
            </a:r>
          </a:p>
          <a:p>
            <a:endParaRPr lang="en-GB" altLang="de-DE" sz="2400" dirty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de-DE" sz="2400" dirty="0">
                <a:ea typeface="ＭＳ Ｐゴシック" pitchFamily="34" charset="-128"/>
              </a:rPr>
              <a:t>Die </a:t>
            </a:r>
            <a:r>
              <a:rPr lang="en-GB" altLang="de-DE" sz="2400" dirty="0" err="1">
                <a:ea typeface="ＭＳ Ｐゴシック" pitchFamily="34" charset="-128"/>
              </a:rPr>
              <a:t>meisten</a:t>
            </a:r>
            <a:r>
              <a:rPr lang="en-GB" altLang="de-DE" sz="2400" dirty="0">
                <a:ea typeface="ＭＳ Ｐゴシック" pitchFamily="34" charset="-128"/>
              </a:rPr>
              <a:t> 1. </a:t>
            </a:r>
            <a:r>
              <a:rPr lang="en-GB" altLang="de-DE" sz="2400" dirty="0" err="1">
                <a:ea typeface="ＭＳ Ｐゴシック" pitchFamily="34" charset="-128"/>
              </a:rPr>
              <a:t>Plätze</a:t>
            </a:r>
            <a:r>
              <a:rPr lang="en-GB" altLang="de-DE" sz="2400" baseline="30000" dirty="0">
                <a:ea typeface="ＭＳ Ｐゴシック" pitchFamily="34" charset="-128"/>
              </a:rPr>
              <a:t>.</a:t>
            </a:r>
            <a:endParaRPr lang="en-GB" altLang="de-DE" sz="2400" dirty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GB" altLang="de-DE" sz="2400" dirty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de-DE" sz="2400" dirty="0">
                <a:ea typeface="ＭＳ Ｐゴシック" pitchFamily="34" charset="-128"/>
              </a:rPr>
              <a:t>2-stufiger </a:t>
            </a:r>
            <a:r>
              <a:rPr lang="en-GB" altLang="de-DE" sz="2400" dirty="0" err="1">
                <a:ea typeface="ＭＳ Ｐゴシック" pitchFamily="34" charset="-128"/>
              </a:rPr>
              <a:t>Prozeß</a:t>
            </a:r>
            <a:r>
              <a:rPr lang="en-GB" altLang="de-DE" sz="2400" dirty="0">
                <a:ea typeface="ＭＳ Ｐゴシック" pitchFamily="34" charset="-128"/>
              </a:rPr>
              <a:t>: </a:t>
            </a:r>
            <a:r>
              <a:rPr lang="en-GB" altLang="de-DE" sz="2400" dirty="0" err="1">
                <a:ea typeface="ＭＳ Ｐゴシック" pitchFamily="34" charset="-128"/>
              </a:rPr>
              <a:t>Stichwahl</a:t>
            </a:r>
            <a:r>
              <a:rPr lang="en-GB" altLang="de-DE" sz="2400" dirty="0">
                <a:ea typeface="ＭＳ Ｐゴシック" pitchFamily="34" charset="-128"/>
              </a:rPr>
              <a:t> </a:t>
            </a:r>
            <a:r>
              <a:rPr lang="en-GB" altLang="de-DE" sz="2400" dirty="0" err="1">
                <a:ea typeface="ＭＳ Ｐゴシック" pitchFamily="34" charset="-128"/>
              </a:rPr>
              <a:t>zwischen</a:t>
            </a:r>
            <a:r>
              <a:rPr lang="en-GB" altLang="de-DE" sz="2400" dirty="0">
                <a:ea typeface="ＭＳ Ｐゴシック" pitchFamily="34" charset="-128"/>
              </a:rPr>
              <a:t> den </a:t>
            </a:r>
            <a:r>
              <a:rPr lang="en-GB" altLang="de-DE" sz="2400" dirty="0" err="1">
                <a:ea typeface="ＭＳ Ｐゴシック" pitchFamily="34" charset="-128"/>
              </a:rPr>
              <a:t>beiden</a:t>
            </a:r>
            <a:r>
              <a:rPr lang="en-GB" altLang="de-DE" sz="2400" dirty="0">
                <a:ea typeface="ＭＳ Ｐゴシック" pitchFamily="34" charset="-128"/>
              </a:rPr>
              <a:t> </a:t>
            </a:r>
            <a:r>
              <a:rPr lang="en-GB" altLang="de-DE" sz="2400" dirty="0" err="1">
                <a:ea typeface="ＭＳ Ｐゴシック" pitchFamily="34" charset="-128"/>
              </a:rPr>
              <a:t>Kandidaten</a:t>
            </a:r>
            <a:r>
              <a:rPr lang="en-GB" altLang="de-DE" sz="2400" dirty="0">
                <a:ea typeface="ＭＳ Ｐゴシック" pitchFamily="34" charset="-128"/>
              </a:rPr>
              <a:t>, die am </a:t>
            </a:r>
            <a:r>
              <a:rPr lang="en-GB" altLang="de-DE" sz="2400" dirty="0" err="1">
                <a:ea typeface="ＭＳ Ｐゴシック" pitchFamily="34" charset="-128"/>
              </a:rPr>
              <a:t>häufigsten</a:t>
            </a:r>
            <a:r>
              <a:rPr lang="en-GB" altLang="de-DE" sz="2400" dirty="0">
                <a:ea typeface="ＭＳ Ｐゴシック" pitchFamily="34" charset="-128"/>
              </a:rPr>
              <a:t> auf den 1. </a:t>
            </a:r>
            <a:r>
              <a:rPr lang="en-GB" altLang="de-DE" sz="2400" dirty="0" err="1">
                <a:ea typeface="ＭＳ Ｐゴシック" pitchFamily="34" charset="-128"/>
              </a:rPr>
              <a:t>Platz</a:t>
            </a:r>
            <a:r>
              <a:rPr lang="en-GB" altLang="de-DE" sz="2400" dirty="0">
                <a:ea typeface="ＭＳ Ｐゴシック" pitchFamily="34" charset="-128"/>
              </a:rPr>
              <a:t> </a:t>
            </a:r>
            <a:r>
              <a:rPr lang="en-GB" altLang="de-DE" sz="2400" dirty="0" err="1">
                <a:ea typeface="ＭＳ Ｐゴシック" pitchFamily="34" charset="-128"/>
              </a:rPr>
              <a:t>gesetzt</a:t>
            </a:r>
            <a:r>
              <a:rPr lang="en-GB" altLang="de-DE" sz="2400" dirty="0">
                <a:ea typeface="ＭＳ Ｐゴシック" pitchFamily="34" charset="-128"/>
              </a:rPr>
              <a:t> </a:t>
            </a:r>
            <a:r>
              <a:rPr lang="en-GB" altLang="de-DE" sz="2400" dirty="0" err="1">
                <a:ea typeface="ＭＳ Ｐゴシック" pitchFamily="34" charset="-128"/>
              </a:rPr>
              <a:t>werden</a:t>
            </a:r>
            <a:r>
              <a:rPr lang="en-GB" altLang="de-DE" sz="2400" dirty="0">
                <a:ea typeface="ＭＳ Ｐゴシック" pitchFamily="34" charset="-128"/>
              </a:rPr>
              <a:t> (</a:t>
            </a:r>
            <a:r>
              <a:rPr lang="en-GB" altLang="de-DE" sz="2400" dirty="0" err="1">
                <a:ea typeface="ＭＳ Ｐゴシック" pitchFamily="34" charset="-128"/>
              </a:rPr>
              <a:t>vgl</a:t>
            </a:r>
            <a:r>
              <a:rPr lang="en-GB" altLang="de-DE" sz="2400" dirty="0">
                <a:ea typeface="ＭＳ Ｐゴシック" pitchFamily="34" charset="-128"/>
              </a:rPr>
              <a:t>. </a:t>
            </a:r>
            <a:r>
              <a:rPr lang="en-GB" altLang="de-DE" sz="2400" dirty="0" err="1">
                <a:ea typeface="ＭＳ Ｐゴシック" pitchFamily="34" charset="-128"/>
              </a:rPr>
              <a:t>Bürgermeisterwahl</a:t>
            </a:r>
            <a:r>
              <a:rPr lang="en-GB" altLang="de-DE" sz="2400" dirty="0">
                <a:ea typeface="ＭＳ Ｐゴシック" pitchFamily="34" charset="-128"/>
              </a:rPr>
              <a:t> in Deutschland!)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de-DE" sz="2400" dirty="0" err="1">
                <a:ea typeface="ＭＳ Ｐゴシック" pitchFamily="34" charset="-128"/>
              </a:rPr>
              <a:t>Gewichtung</a:t>
            </a:r>
            <a:r>
              <a:rPr lang="en-US" altLang="de-DE" sz="2400" dirty="0">
                <a:ea typeface="ＭＳ Ｐゴシック" pitchFamily="34" charset="-128"/>
              </a:rPr>
              <a:t>: 4P → 1.Platz , 3P → 2. </a:t>
            </a:r>
            <a:r>
              <a:rPr lang="en-US" altLang="de-DE" sz="2400" dirty="0" err="1">
                <a:ea typeface="ＭＳ Ｐゴシック" pitchFamily="34" charset="-128"/>
              </a:rPr>
              <a:t>Platz</a:t>
            </a:r>
            <a:r>
              <a:rPr lang="en-US" altLang="de-DE" sz="2400" dirty="0">
                <a:ea typeface="ＭＳ Ｐゴシック" pitchFamily="34" charset="-128"/>
              </a:rPr>
              <a:t> … 0P → 5. </a:t>
            </a:r>
            <a:r>
              <a:rPr lang="en-US" altLang="de-DE" sz="2400" dirty="0" err="1">
                <a:ea typeface="ＭＳ Ｐゴシック" pitchFamily="34" charset="-128"/>
              </a:rPr>
              <a:t>Platz</a:t>
            </a:r>
            <a:r>
              <a:rPr lang="en-US" altLang="de-DE" sz="2400" dirty="0">
                <a:ea typeface="ＭＳ Ｐゴシック" pitchFamily="34" charset="-128"/>
              </a:rPr>
              <a:t>  (</a:t>
            </a:r>
            <a:r>
              <a:rPr lang="en-US" altLang="de-DE" sz="2400" dirty="0" err="1">
                <a:ea typeface="ＭＳ Ｐゴシック" pitchFamily="34" charset="-128"/>
              </a:rPr>
              <a:t>Borda</a:t>
            </a:r>
            <a:r>
              <a:rPr lang="en-US" altLang="de-DE" sz="2400" dirty="0">
                <a:ea typeface="ＭＳ Ｐゴシック" pitchFamily="34" charset="-128"/>
              </a:rPr>
              <a:t>-Count)</a:t>
            </a:r>
          </a:p>
          <a:p>
            <a:pPr marL="457200" indent="-457200">
              <a:buFont typeface="+mj-lt"/>
              <a:buAutoNum type="arabicPeriod"/>
            </a:pPr>
            <a:endParaRPr lang="en-US" altLang="de-DE" sz="2400" dirty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de-DE" sz="2400" dirty="0" err="1">
                <a:ea typeface="ＭＳ Ｐゴシック" pitchFamily="34" charset="-128"/>
              </a:rPr>
              <a:t>Sukzessive</a:t>
            </a:r>
            <a:r>
              <a:rPr lang="en-US" altLang="de-DE" sz="2400" dirty="0">
                <a:ea typeface="ＭＳ Ｐゴシック" pitchFamily="34" charset="-128"/>
              </a:rPr>
              <a:t> Veto-Regel: </a:t>
            </a:r>
            <a:r>
              <a:rPr lang="en-US" altLang="de-DE" sz="2400" dirty="0" err="1">
                <a:ea typeface="ＭＳ Ｐゴシック" pitchFamily="34" charset="-128"/>
              </a:rPr>
              <a:t>Nacheinander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scheidet</a:t>
            </a:r>
            <a:r>
              <a:rPr lang="en-US" altLang="de-DE" sz="2400" dirty="0">
                <a:ea typeface="ＭＳ Ｐゴシック" pitchFamily="34" charset="-128"/>
              </a:rPr>
              <a:t> der </a:t>
            </a:r>
            <a:r>
              <a:rPr lang="en-US" altLang="de-DE" sz="2400" dirty="0" err="1">
                <a:ea typeface="ＭＳ Ｐゴシック" pitchFamily="34" charset="-128"/>
              </a:rPr>
              <a:t>Kandidat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mit</a:t>
            </a:r>
            <a:r>
              <a:rPr lang="en-US" altLang="de-DE" sz="2400" dirty="0">
                <a:ea typeface="ＭＳ Ｐゴシック" pitchFamily="34" charset="-128"/>
              </a:rPr>
              <a:t> den </a:t>
            </a:r>
            <a:r>
              <a:rPr lang="en-US" altLang="de-DE" sz="2400" dirty="0" err="1">
                <a:ea typeface="ＭＳ Ｐゴシック" pitchFamily="34" charset="-128"/>
              </a:rPr>
              <a:t>meisten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letzten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Plätzen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aus</a:t>
            </a:r>
            <a:endParaRPr lang="en-US" altLang="de-DE" sz="2400" dirty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de-DE" sz="2400" dirty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de-DE" sz="2400" dirty="0" err="1">
                <a:ea typeface="ＭＳ Ｐゴシック" pitchFamily="34" charset="-128"/>
              </a:rPr>
              <a:t>Gegenseitige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Abstimmung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zwischen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zwei</a:t>
            </a:r>
            <a:r>
              <a:rPr lang="en-US" altLang="de-DE" sz="2400" dirty="0">
                <a:ea typeface="ＭＳ Ｐゴシック" pitchFamily="34" charset="-128"/>
              </a:rPr>
              <a:t> </a:t>
            </a:r>
            <a:r>
              <a:rPr lang="en-US" altLang="de-DE" sz="2400" dirty="0" err="1">
                <a:ea typeface="ＭＳ Ｐゴシック" pitchFamily="34" charset="-128"/>
              </a:rPr>
              <a:t>Kandidaten</a:t>
            </a:r>
            <a:r>
              <a:rPr lang="en-US" altLang="de-DE" sz="2400" dirty="0">
                <a:ea typeface="ＭＳ Ｐゴシック" pitchFamily="34" charset="-128"/>
              </a:rPr>
              <a:t> (Condorcet)</a:t>
            </a:r>
          </a:p>
          <a:p>
            <a:pPr marL="457200" indent="-457200">
              <a:buFont typeface="+mj-lt"/>
              <a:buAutoNum type="arabicPeriod"/>
            </a:pPr>
            <a:endParaRPr lang="en-GB" altLang="de-DE" sz="2400" dirty="0">
              <a:ea typeface="ＭＳ Ｐゴシック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5E2B8AA-BFA1-4C7C-8C93-16D37ABCFFC2}"/>
                  </a:ext>
                </a:extLst>
              </p14:cNvPr>
              <p14:cNvContentPartPr/>
              <p14:nvPr/>
            </p14:nvContentPartPr>
            <p14:xfrm>
              <a:off x="34429" y="1042822"/>
              <a:ext cx="460440" cy="4290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5E2B8AA-BFA1-4C7C-8C93-16D37ABCFF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89" y="1033822"/>
                <a:ext cx="478080" cy="43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F4756CF-9805-48F4-AF69-FC33C5549178}"/>
                  </a:ext>
                </a:extLst>
              </p14:cNvPr>
              <p14:cNvContentPartPr/>
              <p14:nvPr/>
            </p14:nvContentPartPr>
            <p14:xfrm>
              <a:off x="27589" y="1814302"/>
              <a:ext cx="341280" cy="431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F4756CF-9805-48F4-AF69-FC33C55491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49" y="1805662"/>
                <a:ext cx="35892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1C341B0-B723-4845-AF48-3883A1C1976B}"/>
                  </a:ext>
                </a:extLst>
              </p14:cNvPr>
              <p14:cNvContentPartPr/>
              <p14:nvPr/>
            </p14:nvContentPartPr>
            <p14:xfrm>
              <a:off x="44509" y="2794942"/>
              <a:ext cx="246600" cy="567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1C341B0-B723-4845-AF48-3883A1C197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69" y="2786302"/>
                <a:ext cx="2642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DA55026-2EB3-4C61-B3AC-B166AB5BF070}"/>
                  </a:ext>
                </a:extLst>
              </p14:cNvPr>
              <p14:cNvContentPartPr/>
              <p14:nvPr/>
            </p14:nvContentPartPr>
            <p14:xfrm>
              <a:off x="535909" y="3197422"/>
              <a:ext cx="9233280" cy="236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DA55026-2EB3-4C61-B3AC-B166AB5BF0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269" y="3188782"/>
                <a:ext cx="92509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51CA77F-116B-4E30-9360-B286A785B313}"/>
                  </a:ext>
                </a:extLst>
              </p14:cNvPr>
              <p14:cNvContentPartPr/>
              <p14:nvPr/>
            </p14:nvContentPartPr>
            <p14:xfrm>
              <a:off x="7663549" y="2724382"/>
              <a:ext cx="2027880" cy="6429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51CA77F-116B-4E30-9360-B286A785B3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54549" y="2715382"/>
                <a:ext cx="204552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6178E49-72B2-4AAE-A84B-96D0E0B8C56B}"/>
                  </a:ext>
                </a:extLst>
              </p14:cNvPr>
              <p14:cNvContentPartPr/>
              <p14:nvPr/>
            </p14:nvContentPartPr>
            <p14:xfrm>
              <a:off x="60349" y="3575062"/>
              <a:ext cx="329400" cy="5446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6178E49-72B2-4AAE-A84B-96D0E0B8C5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349" y="3566422"/>
                <a:ext cx="347040" cy="5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09965E3-6995-431B-8EB7-4D45D5903F41}"/>
              </a:ext>
            </a:extLst>
          </p:cNvPr>
          <p:cNvGrpSpPr/>
          <p:nvPr/>
        </p:nvGrpSpPr>
        <p:grpSpPr>
          <a:xfrm>
            <a:off x="36229" y="1051462"/>
            <a:ext cx="2445480" cy="1492920"/>
            <a:chOff x="36229" y="1051462"/>
            <a:chExt cx="2445480" cy="149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0CE23AA-1F4F-4A70-B87F-65D2315EFD28}"/>
                    </a:ext>
                  </a:extLst>
                </p14:cNvPr>
                <p14:cNvContentPartPr/>
                <p14:nvPr/>
              </p14:nvContentPartPr>
              <p14:xfrm>
                <a:off x="36229" y="1708822"/>
                <a:ext cx="328320" cy="835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0CE23AA-1F4F-4A70-B87F-65D2315EFD2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589" y="1699822"/>
                  <a:ext cx="345960" cy="85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517B2BF-9424-4F6C-B806-E9CD841841E4}"/>
                    </a:ext>
                  </a:extLst>
                </p14:cNvPr>
                <p14:cNvContentPartPr/>
                <p14:nvPr/>
              </p14:nvContentPartPr>
              <p14:xfrm>
                <a:off x="170869" y="1071622"/>
                <a:ext cx="244440" cy="420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517B2BF-9424-4F6C-B806-E9CD841841E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1869" y="1062622"/>
                  <a:ext cx="2620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D1679E-09DB-4526-A28D-549D174F5980}"/>
                    </a:ext>
                  </a:extLst>
                </p14:cNvPr>
                <p14:cNvContentPartPr/>
                <p14:nvPr/>
              </p14:nvContentPartPr>
              <p14:xfrm>
                <a:off x="779629" y="1446382"/>
                <a:ext cx="1702080" cy="256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D1679E-09DB-4526-A28D-549D174F59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0629" y="1437382"/>
                  <a:ext cx="1719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7BB9DE8-C9CD-47E8-840B-EDDA1B2D0529}"/>
                    </a:ext>
                  </a:extLst>
                </p14:cNvPr>
                <p14:cNvContentPartPr/>
                <p14:nvPr/>
              </p14:nvContentPartPr>
              <p14:xfrm>
                <a:off x="561469" y="2119222"/>
                <a:ext cx="1723680" cy="176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7BB9DE8-C9CD-47E8-840B-EDDA1B2D05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2469" y="2110222"/>
                  <a:ext cx="1741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692F25A-3415-4EBE-8922-4F3C65C9DBD1}"/>
                    </a:ext>
                  </a:extLst>
                </p14:cNvPr>
                <p14:cNvContentPartPr/>
                <p14:nvPr/>
              </p14:nvContentPartPr>
              <p14:xfrm>
                <a:off x="49909" y="1051462"/>
                <a:ext cx="351720" cy="1263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692F25A-3415-4EBE-8922-4F3C65C9DB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09" y="1042822"/>
                  <a:ext cx="369360" cy="12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F4A7ED8-D188-495A-934F-7945414D0277}"/>
                  </a:ext>
                </a:extLst>
              </p14:cNvPr>
              <p14:cNvContentPartPr/>
              <p14:nvPr/>
            </p14:nvContentPartPr>
            <p14:xfrm>
              <a:off x="9066829" y="3999862"/>
              <a:ext cx="2124000" cy="637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F4A7ED8-D188-495A-934F-7945414D027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57829" y="3991222"/>
                <a:ext cx="2141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19863DD-69F3-4E83-907A-C25982F86FCB}"/>
                  </a:ext>
                </a:extLst>
              </p14:cNvPr>
              <p14:cNvContentPartPr/>
              <p14:nvPr/>
            </p14:nvContentPartPr>
            <p14:xfrm>
              <a:off x="499549" y="4313062"/>
              <a:ext cx="2111760" cy="142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19863DD-69F3-4E83-907A-C25982F86FC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0549" y="4304062"/>
                <a:ext cx="21294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483563-D6DA-4315-B489-35CB11326FCC}"/>
                  </a:ext>
                </a:extLst>
              </p14:cNvPr>
              <p14:cNvContentPartPr/>
              <p14:nvPr/>
            </p14:nvContentPartPr>
            <p14:xfrm>
              <a:off x="-57371" y="4626622"/>
              <a:ext cx="641520" cy="651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483563-D6DA-4315-B489-35CB11326FC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66371" y="4617982"/>
                <a:ext cx="65916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95C4DC2-CD93-4E94-9FBF-536EA07DB5C7}"/>
                  </a:ext>
                </a:extLst>
              </p14:cNvPr>
              <p14:cNvContentPartPr/>
              <p14:nvPr/>
            </p14:nvContentPartPr>
            <p14:xfrm>
              <a:off x="6864709" y="4348342"/>
              <a:ext cx="2385720" cy="12186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95C4DC2-CD93-4E94-9FBF-536EA07DB5C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5709" y="4339702"/>
                <a:ext cx="2403360" cy="12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E8E5DA2A-36ED-43C8-A040-DC3F138AF9D4}"/>
              </a:ext>
            </a:extLst>
          </p:cNvPr>
          <p:cNvGrpSpPr/>
          <p:nvPr/>
        </p:nvGrpSpPr>
        <p:grpSpPr>
          <a:xfrm>
            <a:off x="2791669" y="4035862"/>
            <a:ext cx="1100880" cy="376560"/>
            <a:chOff x="2791669" y="4035862"/>
            <a:chExt cx="110088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4CCAD25-B73A-4E55-82FC-AF5E30136579}"/>
                    </a:ext>
                  </a:extLst>
                </p14:cNvPr>
                <p14:cNvContentPartPr/>
                <p14:nvPr/>
              </p14:nvContentPartPr>
              <p14:xfrm>
                <a:off x="2791669" y="4035862"/>
                <a:ext cx="386640" cy="201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4CCAD25-B73A-4E55-82FC-AF5E301365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82669" y="4027222"/>
                  <a:ext cx="404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914FFA8-CE4E-408C-B00B-994C7564C3C0}"/>
                    </a:ext>
                  </a:extLst>
                </p14:cNvPr>
                <p14:cNvContentPartPr/>
                <p14:nvPr/>
              </p14:nvContentPartPr>
              <p14:xfrm>
                <a:off x="3235189" y="4127662"/>
                <a:ext cx="73800" cy="118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914FFA8-CE4E-408C-B00B-994C7564C3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26189" y="4119022"/>
                  <a:ext cx="91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B4D4055-43D3-41C5-82A8-7D4221EC36A4}"/>
                    </a:ext>
                  </a:extLst>
                </p14:cNvPr>
                <p14:cNvContentPartPr/>
                <p14:nvPr/>
              </p14:nvContentPartPr>
              <p14:xfrm>
                <a:off x="3366229" y="4135582"/>
                <a:ext cx="106200" cy="129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B4D4055-43D3-41C5-82A8-7D4221EC36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57229" y="4126582"/>
                  <a:ext cx="123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8B59E9D-54AE-4063-A376-C164C1E50C72}"/>
                    </a:ext>
                  </a:extLst>
                </p14:cNvPr>
                <p14:cNvContentPartPr/>
                <p14:nvPr/>
              </p14:nvContentPartPr>
              <p14:xfrm>
                <a:off x="3290989" y="4149982"/>
                <a:ext cx="12240" cy="82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8B59E9D-54AE-4063-A376-C164C1E50C7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81989" y="4140982"/>
                  <a:ext cx="29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8C63A29-2A38-4F74-A0DF-75A2C0F22122}"/>
                    </a:ext>
                  </a:extLst>
                </p14:cNvPr>
                <p14:cNvContentPartPr/>
                <p14:nvPr/>
              </p14:nvContentPartPr>
              <p14:xfrm>
                <a:off x="3468829" y="4147462"/>
                <a:ext cx="50400" cy="96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8C63A29-2A38-4F74-A0DF-75A2C0F221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60189" y="4138462"/>
                  <a:ext cx="68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D83B16A-EF31-4BE2-814E-FA7686E5969D}"/>
                    </a:ext>
                  </a:extLst>
                </p14:cNvPr>
                <p14:cNvContentPartPr/>
                <p14:nvPr/>
              </p14:nvContentPartPr>
              <p14:xfrm>
                <a:off x="3550909" y="4139542"/>
                <a:ext cx="318240" cy="78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D83B16A-EF31-4BE2-814E-FA7686E596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41909" y="4130902"/>
                  <a:ext cx="335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BCB116-FA35-43E8-8248-AF53F467C7B4}"/>
                    </a:ext>
                  </a:extLst>
                </p14:cNvPr>
                <p14:cNvContentPartPr/>
                <p14:nvPr/>
              </p14:nvContentPartPr>
              <p14:xfrm>
                <a:off x="2804269" y="4343302"/>
                <a:ext cx="1088280" cy="69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BCB116-FA35-43E8-8248-AF53F467C7B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95269" y="4334662"/>
                  <a:ext cx="11059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99FAF9D-1594-4E26-8880-A0DC25988D08}"/>
              </a:ext>
            </a:extLst>
          </p:cNvPr>
          <p:cNvGrpSpPr/>
          <p:nvPr/>
        </p:nvGrpSpPr>
        <p:grpSpPr>
          <a:xfrm>
            <a:off x="9058549" y="2042542"/>
            <a:ext cx="2641680" cy="1299960"/>
            <a:chOff x="9058549" y="2042542"/>
            <a:chExt cx="2641680" cy="12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D32347-CF25-4C89-8488-F0E5DA3E84DC}"/>
                    </a:ext>
                  </a:extLst>
                </p14:cNvPr>
                <p14:cNvContentPartPr/>
                <p14:nvPr/>
              </p14:nvContentPartPr>
              <p14:xfrm>
                <a:off x="9286069" y="2171422"/>
                <a:ext cx="23400" cy="241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D32347-CF25-4C89-8488-F0E5DA3E84D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77429" y="2162422"/>
                  <a:ext cx="41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6C3DBD-B4E1-40B7-945C-0A60A8BA9801}"/>
                    </a:ext>
                  </a:extLst>
                </p14:cNvPr>
                <p14:cNvContentPartPr/>
                <p14:nvPr/>
              </p14:nvContentPartPr>
              <p14:xfrm>
                <a:off x="9154309" y="2153782"/>
                <a:ext cx="285120" cy="297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6C3DBD-B4E1-40B7-945C-0A60A8BA98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45669" y="2145142"/>
                  <a:ext cx="302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FEA4F2-0A12-4866-A46E-274D0AB149EC}"/>
                    </a:ext>
                  </a:extLst>
                </p14:cNvPr>
                <p14:cNvContentPartPr/>
                <p14:nvPr/>
              </p14:nvContentPartPr>
              <p14:xfrm>
                <a:off x="9524389" y="2220742"/>
                <a:ext cx="36000" cy="208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FEA4F2-0A12-4866-A46E-274D0AB149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15749" y="2212102"/>
                  <a:ext cx="53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D33E502-C47F-4FF4-94E7-668966D1AC7A}"/>
                    </a:ext>
                  </a:extLst>
                </p14:cNvPr>
                <p14:cNvContentPartPr/>
                <p14:nvPr/>
              </p14:nvContentPartPr>
              <p14:xfrm>
                <a:off x="9673429" y="2228662"/>
                <a:ext cx="250560" cy="213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D33E502-C47F-4FF4-94E7-668966D1AC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64789" y="2220022"/>
                  <a:ext cx="268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C5C7FBD-18C3-4B26-9DF2-48E0235BF695}"/>
                    </a:ext>
                  </a:extLst>
                </p14:cNvPr>
                <p14:cNvContentPartPr/>
                <p14:nvPr/>
              </p14:nvContentPartPr>
              <p14:xfrm>
                <a:off x="9974749" y="2303542"/>
                <a:ext cx="157320" cy="117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C5C7FBD-18C3-4B26-9DF2-48E0235BF6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66109" y="2294542"/>
                  <a:ext cx="174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C5F3C70-C5AB-4C96-B6DD-D5C773694923}"/>
                    </a:ext>
                  </a:extLst>
                </p14:cNvPr>
                <p14:cNvContentPartPr/>
                <p14:nvPr/>
              </p14:nvContentPartPr>
              <p14:xfrm>
                <a:off x="10205149" y="2293102"/>
                <a:ext cx="182880" cy="110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C5F3C70-C5AB-4C96-B6DD-D5C7736949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96509" y="2284102"/>
                  <a:ext cx="20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BD7826-8AF6-4244-9EE9-E8C3ADA244CE}"/>
                    </a:ext>
                  </a:extLst>
                </p14:cNvPr>
                <p14:cNvContentPartPr/>
                <p14:nvPr/>
              </p14:nvContentPartPr>
              <p14:xfrm>
                <a:off x="10020829" y="2916262"/>
                <a:ext cx="18360" cy="235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EBD7826-8AF6-4244-9EE9-E8C3ADA244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12189" y="2907622"/>
                  <a:ext cx="3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FC820C6-1120-4AE1-8646-02EC19BE2A85}"/>
                    </a:ext>
                  </a:extLst>
                </p14:cNvPr>
                <p14:cNvContentPartPr/>
                <p14:nvPr/>
              </p14:nvContentPartPr>
              <p14:xfrm>
                <a:off x="9854869" y="2846422"/>
                <a:ext cx="302040" cy="373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FC820C6-1120-4AE1-8646-02EC19BE2A8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45869" y="2837422"/>
                  <a:ext cx="3196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5F7AA5D-5660-48FD-A175-0AFF47284680}"/>
                    </a:ext>
                  </a:extLst>
                </p14:cNvPr>
                <p14:cNvContentPartPr/>
                <p14:nvPr/>
              </p14:nvContentPartPr>
              <p14:xfrm>
                <a:off x="10235389" y="2856502"/>
                <a:ext cx="28080" cy="295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5F7AA5D-5660-48FD-A175-0AFF4728468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26389" y="2847502"/>
                  <a:ext cx="45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CCCFED1-B94E-44B5-AD15-27169536240A}"/>
                    </a:ext>
                  </a:extLst>
                </p14:cNvPr>
                <p14:cNvContentPartPr/>
                <p14:nvPr/>
              </p14:nvContentPartPr>
              <p14:xfrm>
                <a:off x="10344109" y="3043702"/>
                <a:ext cx="112320" cy="112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CCCFED1-B94E-44B5-AD15-2716953624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35109" y="3034702"/>
                  <a:ext cx="129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D4B7E50-0EFB-48F9-A2B2-88885CC2E205}"/>
                    </a:ext>
                  </a:extLst>
                </p14:cNvPr>
                <p14:cNvContentPartPr/>
                <p14:nvPr/>
              </p14:nvContentPartPr>
              <p14:xfrm>
                <a:off x="10537429" y="3046942"/>
                <a:ext cx="118440" cy="113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D4B7E50-0EFB-48F9-A2B2-88885CC2E2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28429" y="3038302"/>
                  <a:ext cx="136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AA46C99-99D8-4B9F-A8CC-EC8723C8A54D}"/>
                    </a:ext>
                  </a:extLst>
                </p14:cNvPr>
                <p14:cNvContentPartPr/>
                <p14:nvPr/>
              </p14:nvContentPartPr>
              <p14:xfrm>
                <a:off x="10743349" y="3026782"/>
                <a:ext cx="271440" cy="133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AA46C99-99D8-4B9F-A8CC-EC8723C8A5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34349" y="3017782"/>
                  <a:ext cx="289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A87C47C-D93C-46DD-9207-115F30B4A100}"/>
                    </a:ext>
                  </a:extLst>
                </p14:cNvPr>
                <p14:cNvContentPartPr/>
                <p14:nvPr/>
              </p14:nvContentPartPr>
              <p14:xfrm>
                <a:off x="11072029" y="2887822"/>
                <a:ext cx="43560" cy="153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A87C47C-D93C-46DD-9207-115F30B4A1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63029" y="2879182"/>
                  <a:ext cx="61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E3A8718-1CA1-4115-9A14-9059A10033D5}"/>
                    </a:ext>
                  </a:extLst>
                </p14:cNvPr>
                <p14:cNvContentPartPr/>
                <p14:nvPr/>
              </p14:nvContentPartPr>
              <p14:xfrm>
                <a:off x="11076349" y="2849662"/>
                <a:ext cx="110880" cy="299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E3A8718-1CA1-4115-9A14-9059A10033D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67349" y="2841022"/>
                  <a:ext cx="128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4D22EB-3C17-483E-B38B-C20D9BD68289}"/>
                    </a:ext>
                  </a:extLst>
                </p14:cNvPr>
                <p14:cNvContentPartPr/>
                <p14:nvPr/>
              </p14:nvContentPartPr>
              <p14:xfrm>
                <a:off x="11235829" y="2996542"/>
                <a:ext cx="368280" cy="300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4D22EB-3C17-483E-B38B-C20D9BD682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227189" y="2987542"/>
                  <a:ext cx="3859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E2A3225-F9CB-48C8-948A-55055E271CC4}"/>
                    </a:ext>
                  </a:extLst>
                </p14:cNvPr>
                <p14:cNvContentPartPr/>
                <p14:nvPr/>
              </p14:nvContentPartPr>
              <p14:xfrm>
                <a:off x="9731749" y="2628262"/>
                <a:ext cx="1968480" cy="714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E2A3225-F9CB-48C8-948A-55055E271C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22749" y="2619262"/>
                  <a:ext cx="198612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5A17E2-EE75-49E1-AB4C-BC41F46CE6BC}"/>
                    </a:ext>
                  </a:extLst>
                </p14:cNvPr>
                <p14:cNvContentPartPr/>
                <p14:nvPr/>
              </p14:nvContentPartPr>
              <p14:xfrm>
                <a:off x="9058549" y="2042542"/>
                <a:ext cx="1689840" cy="608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5A17E2-EE75-49E1-AB4C-BC41F46CE6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49909" y="2033902"/>
                  <a:ext cx="1707480" cy="62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DE1D7B26-A8AB-476C-BF29-06A898206C9E}"/>
              </a:ext>
            </a:extLst>
          </p:cNvPr>
          <p:cNvGrpSpPr/>
          <p:nvPr/>
        </p:nvGrpSpPr>
        <p:grpSpPr>
          <a:xfrm>
            <a:off x="3355069" y="626662"/>
            <a:ext cx="2661120" cy="912240"/>
            <a:chOff x="3355069" y="626662"/>
            <a:chExt cx="2661120" cy="91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94A26C-E49C-4FAA-BFD8-A61F4AE37728}"/>
                    </a:ext>
                  </a:extLst>
                </p14:cNvPr>
                <p14:cNvContentPartPr/>
                <p14:nvPr/>
              </p14:nvContentPartPr>
              <p14:xfrm>
                <a:off x="3491869" y="1167022"/>
                <a:ext cx="451080" cy="50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94A26C-E49C-4FAA-BFD8-A61F4AE3772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82869" y="1158382"/>
                  <a:ext cx="468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2617A67-A3A9-45B9-B55F-D6C8B4F84AD6}"/>
                    </a:ext>
                  </a:extLst>
                </p14:cNvPr>
                <p14:cNvContentPartPr/>
                <p14:nvPr/>
              </p14:nvContentPartPr>
              <p14:xfrm>
                <a:off x="3355069" y="1022662"/>
                <a:ext cx="401040" cy="243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2617A67-A3A9-45B9-B55F-D6C8B4F84A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46429" y="1014022"/>
                  <a:ext cx="418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94DDC11-0195-47E3-A595-BFA33A2DCF38}"/>
                    </a:ext>
                  </a:extLst>
                </p14:cNvPr>
                <p14:cNvContentPartPr/>
                <p14:nvPr/>
              </p14:nvContentPartPr>
              <p14:xfrm>
                <a:off x="4210069" y="930862"/>
                <a:ext cx="188280" cy="255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94DDC11-0195-47E3-A595-BFA33A2DCF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01429" y="922222"/>
                  <a:ext cx="205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90463B-8B3A-4342-BCC2-B0E27CDBEDCA}"/>
                    </a:ext>
                  </a:extLst>
                </p14:cNvPr>
                <p14:cNvContentPartPr/>
                <p14:nvPr/>
              </p14:nvContentPartPr>
              <p14:xfrm>
                <a:off x="4451989" y="1067302"/>
                <a:ext cx="338760" cy="95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90463B-8B3A-4342-BCC2-B0E27CDBEDC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43349" y="1058662"/>
                  <a:ext cx="356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BB1BFF7-B1D8-4AA0-9ED5-DDCD5E3A423D}"/>
                    </a:ext>
                  </a:extLst>
                </p14:cNvPr>
                <p14:cNvContentPartPr/>
                <p14:nvPr/>
              </p14:nvContentPartPr>
              <p14:xfrm>
                <a:off x="4823509" y="921862"/>
                <a:ext cx="196200" cy="166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BB1BFF7-B1D8-4AA0-9ED5-DDCD5E3A42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14509" y="913222"/>
                  <a:ext cx="213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92C788A-2F65-4056-A48D-110830123401}"/>
                    </a:ext>
                  </a:extLst>
                </p14:cNvPr>
                <p14:cNvContentPartPr/>
                <p14:nvPr/>
              </p14:nvContentPartPr>
              <p14:xfrm>
                <a:off x="5051029" y="966142"/>
                <a:ext cx="213480" cy="9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92C788A-2F65-4056-A48D-11083012340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42389" y="957502"/>
                  <a:ext cx="231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FF6C3A4-7B5A-43B4-98A6-149483DA3940}"/>
                    </a:ext>
                  </a:extLst>
                </p14:cNvPr>
                <p14:cNvContentPartPr/>
                <p14:nvPr/>
              </p14:nvContentPartPr>
              <p14:xfrm>
                <a:off x="5290429" y="934822"/>
                <a:ext cx="166680" cy="115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FF6C3A4-7B5A-43B4-98A6-149483DA39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81429" y="926182"/>
                  <a:ext cx="184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D90BFC4-8F90-4D47-ADC4-2B7310E07D02}"/>
                    </a:ext>
                  </a:extLst>
                </p14:cNvPr>
                <p14:cNvContentPartPr/>
                <p14:nvPr/>
              </p14:nvContentPartPr>
              <p14:xfrm>
                <a:off x="4216549" y="1071622"/>
                <a:ext cx="1449720" cy="298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D90BFC4-8F90-4D47-ADC4-2B7310E07D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7549" y="1062982"/>
                  <a:ext cx="1467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67C9863-CFFB-4BD6-A5FC-5E6A95E37C57}"/>
                    </a:ext>
                  </a:extLst>
                </p14:cNvPr>
                <p14:cNvContentPartPr/>
                <p14:nvPr/>
              </p14:nvContentPartPr>
              <p14:xfrm>
                <a:off x="3972109" y="626662"/>
                <a:ext cx="2044080" cy="912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67C9863-CFFB-4BD6-A5FC-5E6A95E37C5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63109" y="618022"/>
                  <a:ext cx="2061720" cy="9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3CB1C3CC-90EA-4AD6-99EF-EADC49675A6C}"/>
              </a:ext>
            </a:extLst>
          </p:cNvPr>
          <p:cNvGrpSpPr/>
          <p:nvPr/>
        </p:nvGrpSpPr>
        <p:grpSpPr>
          <a:xfrm>
            <a:off x="727429" y="5306302"/>
            <a:ext cx="524520" cy="223920"/>
            <a:chOff x="727429" y="5306302"/>
            <a:chExt cx="5245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CACD431-FEEB-4C17-A115-BE999A3A47EE}"/>
                    </a:ext>
                  </a:extLst>
                </p14:cNvPr>
                <p14:cNvContentPartPr/>
                <p14:nvPr/>
              </p14:nvContentPartPr>
              <p14:xfrm>
                <a:off x="727429" y="5314942"/>
                <a:ext cx="123480" cy="191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CACD431-FEEB-4C17-A115-BE999A3A47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8789" y="5305942"/>
                  <a:ext cx="141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766E267-374D-46AD-AD1A-57414DB29CE0}"/>
                    </a:ext>
                  </a:extLst>
                </p14:cNvPr>
                <p14:cNvContentPartPr/>
                <p14:nvPr/>
              </p14:nvContentPartPr>
              <p14:xfrm>
                <a:off x="737149" y="5428342"/>
                <a:ext cx="246600" cy="70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766E267-374D-46AD-AD1A-57414DB29C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8509" y="5419702"/>
                  <a:ext cx="264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2D8583F-5955-4A4C-8E31-1F7EF767CB10}"/>
                    </a:ext>
                  </a:extLst>
                </p14:cNvPr>
                <p14:cNvContentPartPr/>
                <p14:nvPr/>
              </p14:nvContentPartPr>
              <p14:xfrm>
                <a:off x="1120549" y="5375782"/>
                <a:ext cx="18000" cy="105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2D8583F-5955-4A4C-8E31-1F7EF767CB1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1909" y="5367142"/>
                  <a:ext cx="35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390BC02-42E1-49A3-B799-E6482D433B2D}"/>
                    </a:ext>
                  </a:extLst>
                </p14:cNvPr>
                <p14:cNvContentPartPr/>
                <p14:nvPr/>
              </p14:nvContentPartPr>
              <p14:xfrm>
                <a:off x="1030189" y="5306302"/>
                <a:ext cx="221760" cy="223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390BC02-42E1-49A3-B799-E6482D433B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1549" y="5297662"/>
                  <a:ext cx="2394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F6C7CCD9-47A4-4F72-9781-8E744E201712}"/>
              </a:ext>
            </a:extLst>
          </p:cNvPr>
          <p:cNvGrpSpPr/>
          <p:nvPr/>
        </p:nvGrpSpPr>
        <p:grpSpPr>
          <a:xfrm>
            <a:off x="1708789" y="5136382"/>
            <a:ext cx="10149840" cy="805320"/>
            <a:chOff x="1708789" y="5136382"/>
            <a:chExt cx="10149840" cy="80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EAF453F-98D3-470F-8568-5D8EE1F14F73}"/>
                    </a:ext>
                  </a:extLst>
                </p14:cNvPr>
                <p14:cNvContentPartPr/>
                <p14:nvPr/>
              </p14:nvContentPartPr>
              <p14:xfrm>
                <a:off x="1708789" y="5322862"/>
                <a:ext cx="119880" cy="179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EAF453F-98D3-470F-8568-5D8EE1F14F7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99789" y="5314222"/>
                  <a:ext cx="137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C8E0B7F-4516-4A7B-9746-FAD972681EBA}"/>
                    </a:ext>
                  </a:extLst>
                </p14:cNvPr>
                <p14:cNvContentPartPr/>
                <p14:nvPr/>
              </p14:nvContentPartPr>
              <p14:xfrm>
                <a:off x="1890949" y="5407822"/>
                <a:ext cx="149040" cy="91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C8E0B7F-4516-4A7B-9746-FAD972681E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82309" y="5399182"/>
                  <a:ext cx="166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0752AF6-AD59-4E0F-993B-A56D2A0AF238}"/>
                    </a:ext>
                  </a:extLst>
                </p14:cNvPr>
                <p14:cNvContentPartPr/>
                <p14:nvPr/>
              </p14:nvContentPartPr>
              <p14:xfrm>
                <a:off x="2099029" y="5354542"/>
                <a:ext cx="274680" cy="133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0752AF6-AD59-4E0F-993B-A56D2A0AF2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90389" y="5345542"/>
                  <a:ext cx="29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92C730-50F7-4228-8BBA-C4B341C7E5BF}"/>
                    </a:ext>
                  </a:extLst>
                </p14:cNvPr>
                <p14:cNvContentPartPr/>
                <p14:nvPr/>
              </p14:nvContentPartPr>
              <p14:xfrm>
                <a:off x="2462989" y="5369302"/>
                <a:ext cx="78480" cy="118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92C730-50F7-4228-8BBA-C4B341C7E5B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54349" y="5360302"/>
                  <a:ext cx="96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B36D043-7990-432C-AB15-DF29B01D3BDC}"/>
                    </a:ext>
                  </a:extLst>
                </p14:cNvPr>
                <p14:cNvContentPartPr/>
                <p14:nvPr/>
              </p14:nvContentPartPr>
              <p14:xfrm>
                <a:off x="2774389" y="5307382"/>
                <a:ext cx="8640" cy="123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B36D043-7990-432C-AB15-DF29B01D3BD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65389" y="5298382"/>
                  <a:ext cx="2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B12CCE2-22C8-4B18-8E71-8FBCEB0B4318}"/>
                    </a:ext>
                  </a:extLst>
                </p14:cNvPr>
                <p14:cNvContentPartPr/>
                <p14:nvPr/>
              </p14:nvContentPartPr>
              <p14:xfrm>
                <a:off x="2733709" y="5276782"/>
                <a:ext cx="159480" cy="212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B12CCE2-22C8-4B18-8E71-8FBCEB0B43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24709" y="5268142"/>
                  <a:ext cx="177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ACF5353-CB62-4510-9E12-0ABC29AB18D2}"/>
                    </a:ext>
                  </a:extLst>
                </p14:cNvPr>
                <p14:cNvContentPartPr/>
                <p14:nvPr/>
              </p14:nvContentPartPr>
              <p14:xfrm>
                <a:off x="2957989" y="5395582"/>
                <a:ext cx="15840" cy="102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ACF5353-CB62-4510-9E12-0ABC29AB18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49349" y="5386582"/>
                  <a:ext cx="3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C06AE71-E032-4B4F-87F4-D01CEAA960A9}"/>
                    </a:ext>
                  </a:extLst>
                </p14:cNvPr>
                <p14:cNvContentPartPr/>
                <p14:nvPr/>
              </p14:nvContentPartPr>
              <p14:xfrm>
                <a:off x="2968789" y="5307382"/>
                <a:ext cx="16200" cy="15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C06AE71-E032-4B4F-87F4-D01CEAA960A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60149" y="5298382"/>
                  <a:ext cx="33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34CDA66-72B2-4FA6-A0DF-24816A1881DC}"/>
                    </a:ext>
                  </a:extLst>
                </p14:cNvPr>
                <p14:cNvContentPartPr/>
                <p14:nvPr/>
              </p14:nvContentPartPr>
              <p14:xfrm>
                <a:off x="3027469" y="5300182"/>
                <a:ext cx="133560" cy="147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34CDA66-72B2-4FA6-A0DF-24816A1881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18829" y="5291542"/>
                  <a:ext cx="151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C299343-20D6-49E9-A044-3FAC7070D2B9}"/>
                    </a:ext>
                  </a:extLst>
                </p14:cNvPr>
                <p14:cNvContentPartPr/>
                <p14:nvPr/>
              </p14:nvContentPartPr>
              <p14:xfrm>
                <a:off x="3198109" y="5360302"/>
                <a:ext cx="216000" cy="89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C299343-20D6-49E9-A044-3FAC7070D2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89109" y="5351302"/>
                  <a:ext cx="233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98DBBCB-E881-4F8D-9B25-950FE41D47D1}"/>
                    </a:ext>
                  </a:extLst>
                </p14:cNvPr>
                <p14:cNvContentPartPr/>
                <p14:nvPr/>
              </p14:nvContentPartPr>
              <p14:xfrm>
                <a:off x="3666829" y="5413582"/>
                <a:ext cx="151920" cy="33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98DBBCB-E881-4F8D-9B25-950FE41D47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58189" y="5404582"/>
                  <a:ext cx="16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43446F6-B2ED-4210-B4C1-E495C7478472}"/>
                    </a:ext>
                  </a:extLst>
                </p14:cNvPr>
                <p14:cNvContentPartPr/>
                <p14:nvPr/>
              </p14:nvContentPartPr>
              <p14:xfrm>
                <a:off x="3817669" y="5368222"/>
                <a:ext cx="132480" cy="135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43446F6-B2ED-4210-B4C1-E495C747847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08669" y="5359222"/>
                  <a:ext cx="150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F18B7CE-BFA4-4C34-A528-A67D1E421C01}"/>
                    </a:ext>
                  </a:extLst>
                </p14:cNvPr>
                <p14:cNvContentPartPr/>
                <p14:nvPr/>
              </p14:nvContentPartPr>
              <p14:xfrm>
                <a:off x="4196029" y="5336182"/>
                <a:ext cx="21960" cy="132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F18B7CE-BFA4-4C34-A528-A67D1E421C0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87029" y="5327182"/>
                  <a:ext cx="39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F929812-2E08-418A-9C3E-B9DBF2EC94A0}"/>
                    </a:ext>
                  </a:extLst>
                </p14:cNvPr>
                <p14:cNvContentPartPr/>
                <p14:nvPr/>
              </p14:nvContentPartPr>
              <p14:xfrm>
                <a:off x="4145269" y="5281822"/>
                <a:ext cx="154440" cy="227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F929812-2E08-418A-9C3E-B9DBF2EC94A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36629" y="5272822"/>
                  <a:ext cx="172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AAF1C14-2A92-4044-9935-AB8BCA50948F}"/>
                    </a:ext>
                  </a:extLst>
                </p14:cNvPr>
                <p14:cNvContentPartPr/>
                <p14:nvPr/>
              </p14:nvContentPartPr>
              <p14:xfrm>
                <a:off x="4402309" y="5268142"/>
                <a:ext cx="39960" cy="218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AAF1C14-2A92-4044-9935-AB8BCA5094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93309" y="5259142"/>
                  <a:ext cx="5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07C1868-1196-4D64-AB26-F4CC19E2A8DF}"/>
                    </a:ext>
                  </a:extLst>
                </p14:cNvPr>
                <p14:cNvContentPartPr/>
                <p14:nvPr/>
              </p14:nvContentPartPr>
              <p14:xfrm>
                <a:off x="4526149" y="5277862"/>
                <a:ext cx="106200" cy="185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07C1868-1196-4D64-AB26-F4CC19E2A8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17509" y="5269222"/>
                  <a:ext cx="123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1D69A7E-D1B3-4BC8-B5D5-D9C1335AB7CE}"/>
                    </a:ext>
                  </a:extLst>
                </p14:cNvPr>
                <p14:cNvContentPartPr/>
                <p14:nvPr/>
              </p14:nvContentPartPr>
              <p14:xfrm>
                <a:off x="4671589" y="5335822"/>
                <a:ext cx="278280" cy="129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1D69A7E-D1B3-4BC8-B5D5-D9C1335AB7C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62949" y="5326822"/>
                  <a:ext cx="295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47CBA1E-7B0E-41C0-9057-7239494CE270}"/>
                    </a:ext>
                  </a:extLst>
                </p14:cNvPr>
                <p14:cNvContentPartPr/>
                <p14:nvPr/>
              </p14:nvContentPartPr>
              <p14:xfrm>
                <a:off x="5223109" y="5304142"/>
                <a:ext cx="9000" cy="115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47CBA1E-7B0E-41C0-9057-7239494CE27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14469" y="5295502"/>
                  <a:ext cx="26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0741097-D297-4F7F-9CB7-E39EA91144FF}"/>
                    </a:ext>
                  </a:extLst>
                </p14:cNvPr>
                <p14:cNvContentPartPr/>
                <p14:nvPr/>
              </p14:nvContentPartPr>
              <p14:xfrm>
                <a:off x="5167309" y="5290462"/>
                <a:ext cx="136080" cy="178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0741097-D297-4F7F-9CB7-E39EA91144F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58669" y="5281822"/>
                  <a:ext cx="153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D8423F9-6EDF-4A85-B158-2A3044E13F4C}"/>
                    </a:ext>
                  </a:extLst>
                </p14:cNvPr>
                <p14:cNvContentPartPr/>
                <p14:nvPr/>
              </p14:nvContentPartPr>
              <p14:xfrm>
                <a:off x="5392669" y="5358142"/>
                <a:ext cx="105120" cy="81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D8423F9-6EDF-4A85-B158-2A3044E13F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84029" y="5349142"/>
                  <a:ext cx="122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7FD2787-292F-4707-8C0E-98F44A448B13}"/>
                    </a:ext>
                  </a:extLst>
                </p14:cNvPr>
                <p14:cNvContentPartPr/>
                <p14:nvPr/>
              </p14:nvContentPartPr>
              <p14:xfrm>
                <a:off x="5535229" y="5278942"/>
                <a:ext cx="177480" cy="152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7FD2787-292F-4707-8C0E-98F44A448B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26229" y="5269942"/>
                  <a:ext cx="195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5F526AC-0EF1-464D-A37F-F11D1D9CBACA}"/>
                    </a:ext>
                  </a:extLst>
                </p14:cNvPr>
                <p14:cNvContentPartPr/>
                <p14:nvPr/>
              </p14:nvContentPartPr>
              <p14:xfrm>
                <a:off x="5698309" y="5283982"/>
                <a:ext cx="8640" cy="25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5F526AC-0EF1-464D-A37F-F11D1D9CBAC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89669" y="5275342"/>
                  <a:ext cx="26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CF08973-2F60-4A4D-8EA7-B0CD10BC077D}"/>
                    </a:ext>
                  </a:extLst>
                </p14:cNvPr>
                <p14:cNvContentPartPr/>
                <p14:nvPr/>
              </p14:nvContentPartPr>
              <p14:xfrm>
                <a:off x="5719909" y="5358862"/>
                <a:ext cx="129600" cy="186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CF08973-2F60-4A4D-8EA7-B0CD10BC077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11269" y="5349862"/>
                  <a:ext cx="147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7C77FD5-5D31-4396-B59A-57BBD82867BA}"/>
                    </a:ext>
                  </a:extLst>
                </p14:cNvPr>
                <p14:cNvContentPartPr/>
                <p14:nvPr/>
              </p14:nvContentPartPr>
              <p14:xfrm>
                <a:off x="5895229" y="5349502"/>
                <a:ext cx="78480" cy="69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7C77FD5-5D31-4396-B59A-57BBD82867B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86229" y="5340862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74018F8-FCC8-421A-B8E0-D1A37A279997}"/>
                    </a:ext>
                  </a:extLst>
                </p14:cNvPr>
                <p14:cNvContentPartPr/>
                <p14:nvPr/>
              </p14:nvContentPartPr>
              <p14:xfrm>
                <a:off x="5883709" y="5308822"/>
                <a:ext cx="27360" cy="7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74018F8-FCC8-421A-B8E0-D1A37A2799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74709" y="5299822"/>
                  <a:ext cx="45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10F225E-516E-41E5-99B8-3A08306EF526}"/>
                    </a:ext>
                  </a:extLst>
                </p14:cNvPr>
                <p14:cNvContentPartPr/>
                <p14:nvPr/>
              </p14:nvContentPartPr>
              <p14:xfrm>
                <a:off x="5991349" y="5324662"/>
                <a:ext cx="100800" cy="258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10F225E-516E-41E5-99B8-3A08306EF5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82349" y="5316022"/>
                  <a:ext cx="118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FB713A4-F45B-42A1-9AD0-7ECE20179A1C}"/>
                    </a:ext>
                  </a:extLst>
                </p14:cNvPr>
                <p14:cNvContentPartPr/>
                <p14:nvPr/>
              </p14:nvContentPartPr>
              <p14:xfrm>
                <a:off x="6222829" y="5391982"/>
                <a:ext cx="387000" cy="153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FB713A4-F45B-42A1-9AD0-7ECE20179A1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13829" y="5382982"/>
                  <a:ext cx="404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3C4FE57-F19F-4895-A42F-C662A76C4316}"/>
                    </a:ext>
                  </a:extLst>
                </p14:cNvPr>
                <p14:cNvContentPartPr/>
                <p14:nvPr/>
              </p14:nvContentPartPr>
              <p14:xfrm>
                <a:off x="6620989" y="5468302"/>
                <a:ext cx="99000" cy="223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3C4FE57-F19F-4895-A42F-C662A76C431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12349" y="5459302"/>
                  <a:ext cx="116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C703327-9A57-4A0B-8D18-DB92B7BCF602}"/>
                    </a:ext>
                  </a:extLst>
                </p14:cNvPr>
                <p14:cNvContentPartPr/>
                <p14:nvPr/>
              </p14:nvContentPartPr>
              <p14:xfrm>
                <a:off x="6932029" y="5593582"/>
                <a:ext cx="10800" cy="153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C703327-9A57-4A0B-8D18-DB92B7BCF60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23389" y="5584942"/>
                  <a:ext cx="28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E9D0532-27D6-4708-B857-CD9F97A0A837}"/>
                    </a:ext>
                  </a:extLst>
                </p14:cNvPr>
                <p14:cNvContentPartPr/>
                <p14:nvPr/>
              </p14:nvContentPartPr>
              <p14:xfrm>
                <a:off x="6883069" y="5583862"/>
                <a:ext cx="194400" cy="207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E9D0532-27D6-4708-B857-CD9F97A0A83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74429" y="5575222"/>
                  <a:ext cx="212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5CBE8F7-339A-4B74-A40E-716B920B1F80}"/>
                    </a:ext>
                  </a:extLst>
                </p14:cNvPr>
                <p14:cNvContentPartPr/>
                <p14:nvPr/>
              </p14:nvContentPartPr>
              <p14:xfrm>
                <a:off x="7115989" y="5701582"/>
                <a:ext cx="161280" cy="79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5CBE8F7-339A-4B74-A40E-716B920B1F8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06989" y="5692582"/>
                  <a:ext cx="17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C9AEFF1-C576-4504-B7B1-6D331E9AB064}"/>
                    </a:ext>
                  </a:extLst>
                </p14:cNvPr>
                <p14:cNvContentPartPr/>
                <p14:nvPr/>
              </p14:nvContentPartPr>
              <p14:xfrm>
                <a:off x="7303189" y="5575222"/>
                <a:ext cx="206280" cy="184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C9AEFF1-C576-4504-B7B1-6D331E9AB06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94189" y="5566582"/>
                  <a:ext cx="223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A3B8F8F-7EE8-4119-83EC-00AA201B73B0}"/>
                    </a:ext>
                  </a:extLst>
                </p14:cNvPr>
                <p14:cNvContentPartPr/>
                <p14:nvPr/>
              </p14:nvContentPartPr>
              <p14:xfrm>
                <a:off x="7502269" y="5586742"/>
                <a:ext cx="10080" cy="11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A3B8F8F-7EE8-4119-83EC-00AA201B73B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93629" y="5578102"/>
                  <a:ext cx="27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B232EC3-FBF5-4AFE-BA83-290675923F41}"/>
                    </a:ext>
                  </a:extLst>
                </p14:cNvPr>
                <p14:cNvContentPartPr/>
                <p14:nvPr/>
              </p14:nvContentPartPr>
              <p14:xfrm>
                <a:off x="7563469" y="5657302"/>
                <a:ext cx="155160" cy="284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B232EC3-FBF5-4AFE-BA83-290675923F4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54469" y="5648662"/>
                  <a:ext cx="172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E3C2F18-1048-4B9A-8286-A816DFFAF691}"/>
                    </a:ext>
                  </a:extLst>
                </p14:cNvPr>
                <p14:cNvContentPartPr/>
                <p14:nvPr/>
              </p14:nvContentPartPr>
              <p14:xfrm>
                <a:off x="7789549" y="5650102"/>
                <a:ext cx="99000" cy="102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E3C2F18-1048-4B9A-8286-A816DFFAF69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80909" y="5641462"/>
                  <a:ext cx="116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F29DB30-CB5B-4A5D-B320-A268A239C9E1}"/>
                    </a:ext>
                  </a:extLst>
                </p14:cNvPr>
                <p14:cNvContentPartPr/>
                <p14:nvPr/>
              </p14:nvContentPartPr>
              <p14:xfrm>
                <a:off x="7789549" y="5593582"/>
                <a:ext cx="91080" cy="44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F29DB30-CB5B-4A5D-B320-A268A239C9E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80909" y="5584942"/>
                  <a:ext cx="108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2369EC4-8E92-4FDF-9338-F9C316B8D482}"/>
                    </a:ext>
                  </a:extLst>
                </p14:cNvPr>
                <p14:cNvContentPartPr/>
                <p14:nvPr/>
              </p14:nvContentPartPr>
              <p14:xfrm>
                <a:off x="7934269" y="5650822"/>
                <a:ext cx="70920" cy="261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2369EC4-8E92-4FDF-9338-F9C316B8D48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25629" y="5642182"/>
                  <a:ext cx="88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3656CE0-0399-41C0-8E0D-4101C684B17E}"/>
                    </a:ext>
                  </a:extLst>
                </p14:cNvPr>
                <p14:cNvContentPartPr/>
                <p14:nvPr/>
              </p14:nvContentPartPr>
              <p14:xfrm>
                <a:off x="8257189" y="5580622"/>
                <a:ext cx="11160" cy="142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3656CE0-0399-41C0-8E0D-4101C684B17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48549" y="5571982"/>
                  <a:ext cx="28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3210DA9-C16B-4927-8985-0374DA687999}"/>
                    </a:ext>
                  </a:extLst>
                </p14:cNvPr>
                <p14:cNvContentPartPr/>
                <p14:nvPr/>
              </p14:nvContentPartPr>
              <p14:xfrm>
                <a:off x="8216509" y="5553262"/>
                <a:ext cx="161640" cy="201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3210DA9-C16B-4927-8985-0374DA68799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07509" y="5544622"/>
                  <a:ext cx="179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A9FE397-9DAF-4D0E-9E05-A98C04194CD9}"/>
                    </a:ext>
                  </a:extLst>
                </p14:cNvPr>
                <p14:cNvContentPartPr/>
                <p14:nvPr/>
              </p14:nvContentPartPr>
              <p14:xfrm>
                <a:off x="8446909" y="5548942"/>
                <a:ext cx="39240" cy="211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A9FE397-9DAF-4D0E-9E05-A98C04194C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37909" y="5540302"/>
                  <a:ext cx="56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BE2B185-D589-4CB4-A92D-2F269A770822}"/>
                    </a:ext>
                  </a:extLst>
                </p14:cNvPr>
                <p14:cNvContentPartPr/>
                <p14:nvPr/>
              </p14:nvContentPartPr>
              <p14:xfrm>
                <a:off x="8531149" y="5616982"/>
                <a:ext cx="389520" cy="100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BE2B185-D589-4CB4-A92D-2F269A7708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22509" y="5607982"/>
                  <a:ext cx="407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E71193-2B45-44F1-B342-3CF55DBD042A}"/>
                    </a:ext>
                  </a:extLst>
                </p14:cNvPr>
                <p14:cNvContentPartPr/>
                <p14:nvPr/>
              </p14:nvContentPartPr>
              <p14:xfrm>
                <a:off x="8987629" y="5534902"/>
                <a:ext cx="78480" cy="214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E71193-2B45-44F1-B342-3CF55DBD042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78989" y="5526262"/>
                  <a:ext cx="96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065B59E-FD5B-42CA-8D2A-4999D1EB063A}"/>
                    </a:ext>
                  </a:extLst>
                </p14:cNvPr>
                <p14:cNvContentPartPr/>
                <p14:nvPr/>
              </p14:nvContentPartPr>
              <p14:xfrm>
                <a:off x="9129109" y="5632822"/>
                <a:ext cx="223200" cy="264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065B59E-FD5B-42CA-8D2A-4999D1EB063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20109" y="5624182"/>
                  <a:ext cx="240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3E34B34-3608-4C0F-996B-BA3A30B6E96F}"/>
                    </a:ext>
                  </a:extLst>
                </p14:cNvPr>
                <p14:cNvContentPartPr/>
                <p14:nvPr/>
              </p14:nvContentPartPr>
              <p14:xfrm>
                <a:off x="9494869" y="5622022"/>
                <a:ext cx="140760" cy="14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3E34B34-3608-4C0F-996B-BA3A30B6E96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86229" y="5613022"/>
                  <a:ext cx="15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560987F-B6B6-45B0-A08F-8ADE369682BC}"/>
                    </a:ext>
                  </a:extLst>
                </p14:cNvPr>
                <p14:cNvContentPartPr/>
                <p14:nvPr/>
              </p14:nvContentPartPr>
              <p14:xfrm>
                <a:off x="9598909" y="5547502"/>
                <a:ext cx="129240" cy="189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560987F-B6B6-45B0-A08F-8ADE369682B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89909" y="5538502"/>
                  <a:ext cx="146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F9DBA11-D422-4E47-9568-3AF506758B3B}"/>
                    </a:ext>
                  </a:extLst>
                </p14:cNvPr>
                <p14:cNvContentPartPr/>
                <p14:nvPr/>
              </p14:nvContentPartPr>
              <p14:xfrm>
                <a:off x="9900589" y="5514022"/>
                <a:ext cx="9720" cy="114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F9DBA11-D422-4E47-9568-3AF506758B3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91949" y="5505382"/>
                  <a:ext cx="27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5D296A2-BAEF-472A-AE1F-58C53053950C}"/>
                    </a:ext>
                  </a:extLst>
                </p14:cNvPr>
                <p14:cNvContentPartPr/>
                <p14:nvPr/>
              </p14:nvContentPartPr>
              <p14:xfrm>
                <a:off x="9813829" y="5487742"/>
                <a:ext cx="175680" cy="198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5D296A2-BAEF-472A-AE1F-58C53053950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05189" y="5478742"/>
                  <a:ext cx="193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3C112FF-BF94-4CAF-83E5-CE0E65D636BC}"/>
                    </a:ext>
                  </a:extLst>
                </p14:cNvPr>
                <p14:cNvContentPartPr/>
                <p14:nvPr/>
              </p14:nvContentPartPr>
              <p14:xfrm>
                <a:off x="10031629" y="5474062"/>
                <a:ext cx="25200" cy="208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3C112FF-BF94-4CAF-83E5-CE0E65D636B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022989" y="5465062"/>
                  <a:ext cx="42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707177C-4E7D-4811-816D-E050DCDFEE4B}"/>
                    </a:ext>
                  </a:extLst>
                </p14:cNvPr>
                <p14:cNvContentPartPr/>
                <p14:nvPr/>
              </p14:nvContentPartPr>
              <p14:xfrm>
                <a:off x="10095349" y="5560462"/>
                <a:ext cx="361440" cy="79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707177C-4E7D-4811-816D-E050DCDFEE4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086349" y="5551822"/>
                  <a:ext cx="379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A590210-F9E1-486E-B8DF-935F60B2CD3A}"/>
                    </a:ext>
                  </a:extLst>
                </p14:cNvPr>
                <p14:cNvContentPartPr/>
                <p14:nvPr/>
              </p14:nvContentPartPr>
              <p14:xfrm>
                <a:off x="10504669" y="5439862"/>
                <a:ext cx="215640" cy="343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A590210-F9E1-486E-B8DF-935F60B2CD3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96029" y="5430862"/>
                  <a:ext cx="2332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83C26B0-7D95-4EA7-8CDB-039C523AD07A}"/>
                    </a:ext>
                  </a:extLst>
                </p14:cNvPr>
                <p14:cNvContentPartPr/>
                <p14:nvPr/>
              </p14:nvContentPartPr>
              <p14:xfrm>
                <a:off x="10892389" y="5451742"/>
                <a:ext cx="276480" cy="144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83C26B0-7D95-4EA7-8CDB-039C523AD07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83749" y="5442742"/>
                  <a:ext cx="294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9987389-3113-4775-B100-BE73E097BFE0}"/>
                    </a:ext>
                  </a:extLst>
                </p14:cNvPr>
                <p14:cNvContentPartPr/>
                <p14:nvPr/>
              </p14:nvContentPartPr>
              <p14:xfrm>
                <a:off x="11188309" y="5481262"/>
                <a:ext cx="580680" cy="95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9987389-3113-4775-B100-BE73E097BFE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79669" y="5472262"/>
                  <a:ext cx="598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F06F39F-C026-4B98-9C4C-4F3925381E4B}"/>
                    </a:ext>
                  </a:extLst>
                </p14:cNvPr>
                <p14:cNvContentPartPr/>
                <p14:nvPr/>
              </p14:nvContentPartPr>
              <p14:xfrm>
                <a:off x="10975909" y="5136382"/>
                <a:ext cx="882720" cy="614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F06F39F-C026-4B98-9C4C-4F3925381E4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67269" y="5127742"/>
                  <a:ext cx="9003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76FDA75-D01E-40A4-B532-8BB56984B24B}"/>
                    </a:ext>
                  </a:extLst>
                </p14:cNvPr>
                <p14:cNvContentPartPr/>
                <p14:nvPr/>
              </p14:nvContentPartPr>
              <p14:xfrm>
                <a:off x="10939909" y="5753782"/>
                <a:ext cx="917280" cy="59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76FDA75-D01E-40A4-B532-8BB56984B24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30909" y="5744782"/>
                  <a:ext cx="93492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BA841A9E-361A-460A-93D0-3A7DE3ADEA6A}"/>
                  </a:ext>
                </a:extLst>
              </p14:cNvPr>
              <p14:cNvContentPartPr/>
              <p14:nvPr/>
            </p14:nvContentPartPr>
            <p14:xfrm>
              <a:off x="1978069" y="6550102"/>
              <a:ext cx="360" cy="3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BA841A9E-361A-460A-93D0-3A7DE3ADEA6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969429" y="65414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8BAED1EC-7E31-4DDF-82F4-F2F3392FD254}"/>
                  </a:ext>
                </a:extLst>
              </p14:cNvPr>
              <p14:cNvContentPartPr/>
              <p14:nvPr/>
            </p14:nvContentPartPr>
            <p14:xfrm>
              <a:off x="349069" y="6084622"/>
              <a:ext cx="9000" cy="3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8BAED1EC-7E31-4DDF-82F4-F2F3392FD25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40069" y="6075622"/>
                <a:ext cx="266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3E90610E-4498-429D-B8A1-343216732856}"/>
              </a:ext>
            </a:extLst>
          </p:cNvPr>
          <p:cNvGrpSpPr/>
          <p:nvPr/>
        </p:nvGrpSpPr>
        <p:grpSpPr>
          <a:xfrm>
            <a:off x="183469" y="6280102"/>
            <a:ext cx="520200" cy="245880"/>
            <a:chOff x="183469" y="6280102"/>
            <a:chExt cx="52020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897A25E-43ED-4364-AD0F-7E07F5B45C07}"/>
                    </a:ext>
                  </a:extLst>
                </p14:cNvPr>
                <p14:cNvContentPartPr/>
                <p14:nvPr/>
              </p14:nvContentPartPr>
              <p14:xfrm>
                <a:off x="183469" y="6303142"/>
                <a:ext cx="278640" cy="54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897A25E-43ED-4364-AD0F-7E07F5B45C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4469" y="6294142"/>
                  <a:ext cx="296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C9D13A2-1E81-481F-8F09-6D1604B17716}"/>
                    </a:ext>
                  </a:extLst>
                </p14:cNvPr>
                <p14:cNvContentPartPr/>
                <p14:nvPr/>
              </p14:nvContentPartPr>
              <p14:xfrm>
                <a:off x="243949" y="6439222"/>
                <a:ext cx="266040" cy="27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C9D13A2-1E81-481F-8F09-6D1604B1771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5309" y="6430582"/>
                  <a:ext cx="283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51E66E5-92D8-4CBB-8736-95190B2CD442}"/>
                    </a:ext>
                  </a:extLst>
                </p14:cNvPr>
                <p14:cNvContentPartPr/>
                <p14:nvPr/>
              </p14:nvContentPartPr>
              <p14:xfrm>
                <a:off x="531229" y="6280102"/>
                <a:ext cx="172440" cy="245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51E66E5-92D8-4CBB-8736-95190B2CD44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2589" y="6271462"/>
                  <a:ext cx="19008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2EE7FD44-3462-48CE-89E0-45129291F857}"/>
              </a:ext>
            </a:extLst>
          </p:cNvPr>
          <p:cNvGrpSpPr/>
          <p:nvPr/>
        </p:nvGrpSpPr>
        <p:grpSpPr>
          <a:xfrm>
            <a:off x="1146829" y="6235462"/>
            <a:ext cx="528480" cy="251640"/>
            <a:chOff x="1146829" y="6235462"/>
            <a:chExt cx="52848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7987CD2-F293-4669-94A2-6189250C60F5}"/>
                    </a:ext>
                  </a:extLst>
                </p14:cNvPr>
                <p14:cNvContentPartPr/>
                <p14:nvPr/>
              </p14:nvContentPartPr>
              <p14:xfrm>
                <a:off x="1163029" y="6253102"/>
                <a:ext cx="13320" cy="208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7987CD2-F293-4669-94A2-6189250C60F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4029" y="6244102"/>
                  <a:ext cx="30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D99BF6E-55A4-4757-9238-71606D30B3AD}"/>
                    </a:ext>
                  </a:extLst>
                </p14:cNvPr>
                <p14:cNvContentPartPr/>
                <p14:nvPr/>
              </p14:nvContentPartPr>
              <p14:xfrm>
                <a:off x="1146829" y="6273982"/>
                <a:ext cx="196920" cy="192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D99BF6E-55A4-4757-9238-71606D30B3A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8189" y="6265342"/>
                  <a:ext cx="214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7A2B049-9C80-4C82-9098-D7B5870F2C2E}"/>
                    </a:ext>
                  </a:extLst>
                </p14:cNvPr>
                <p14:cNvContentPartPr/>
                <p14:nvPr/>
              </p14:nvContentPartPr>
              <p14:xfrm>
                <a:off x="1478029" y="6253102"/>
                <a:ext cx="113400" cy="234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7A2B049-9C80-4C82-9098-D7B5870F2C2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469389" y="6244102"/>
                  <a:ext cx="131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1918723-7C13-4CB4-A3FB-48218C595A22}"/>
                    </a:ext>
                  </a:extLst>
                </p14:cNvPr>
                <p14:cNvContentPartPr/>
                <p14:nvPr/>
              </p14:nvContentPartPr>
              <p14:xfrm>
                <a:off x="1559749" y="6235462"/>
                <a:ext cx="115560" cy="236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1918723-7C13-4CB4-A3FB-48218C595A2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50749" y="6226462"/>
                  <a:ext cx="13320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A2434C6E-4ACC-420C-80E4-E2FF9BE9A28A}"/>
              </a:ext>
            </a:extLst>
          </p:cNvPr>
          <p:cNvGrpSpPr/>
          <p:nvPr/>
        </p:nvGrpSpPr>
        <p:grpSpPr>
          <a:xfrm>
            <a:off x="2125669" y="6191182"/>
            <a:ext cx="440280" cy="270000"/>
            <a:chOff x="2125669" y="6191182"/>
            <a:chExt cx="44028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A414E62-FBF1-46D4-A77C-97877EF99C95}"/>
                    </a:ext>
                  </a:extLst>
                </p14:cNvPr>
                <p14:cNvContentPartPr/>
                <p14:nvPr/>
              </p14:nvContentPartPr>
              <p14:xfrm>
                <a:off x="2127829" y="6317542"/>
                <a:ext cx="10080" cy="93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A414E62-FBF1-46D4-A77C-97877EF99C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18829" y="6308542"/>
                  <a:ext cx="27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83298CE-6E73-465F-B37A-09AFF3DF35B4}"/>
                    </a:ext>
                  </a:extLst>
                </p14:cNvPr>
                <p14:cNvContentPartPr/>
                <p14:nvPr/>
              </p14:nvContentPartPr>
              <p14:xfrm>
                <a:off x="2125669" y="6225022"/>
                <a:ext cx="72720" cy="35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83298CE-6E73-465F-B37A-09AFF3DF35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17029" y="6216382"/>
                  <a:ext cx="90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6D4B883-619B-4867-9F18-5AD4B710556A}"/>
                    </a:ext>
                  </a:extLst>
                </p14:cNvPr>
                <p14:cNvContentPartPr/>
                <p14:nvPr/>
              </p14:nvContentPartPr>
              <p14:xfrm>
                <a:off x="2259229" y="6277222"/>
                <a:ext cx="171000" cy="183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6D4B883-619B-4867-9F18-5AD4B710556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50229" y="6268582"/>
                  <a:ext cx="188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8A1B03-2EDD-4A03-ADC0-7F8603525D79}"/>
                    </a:ext>
                  </a:extLst>
                </p14:cNvPr>
                <p14:cNvContentPartPr/>
                <p14:nvPr/>
              </p14:nvContentPartPr>
              <p14:xfrm>
                <a:off x="2410069" y="6191182"/>
                <a:ext cx="155880" cy="241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8A1B03-2EDD-4A03-ADC0-7F8603525D7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01069" y="6182182"/>
                  <a:ext cx="17352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9D342208-3294-4F99-A3F9-5955C621DB13}"/>
              </a:ext>
            </a:extLst>
          </p:cNvPr>
          <p:cNvGrpSpPr/>
          <p:nvPr/>
        </p:nvGrpSpPr>
        <p:grpSpPr>
          <a:xfrm>
            <a:off x="3027469" y="6181822"/>
            <a:ext cx="1007280" cy="256680"/>
            <a:chOff x="3027469" y="6181822"/>
            <a:chExt cx="100728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A7B5997-166C-4B70-969E-1EA1518C8F56}"/>
                    </a:ext>
                  </a:extLst>
                </p14:cNvPr>
                <p14:cNvContentPartPr/>
                <p14:nvPr/>
              </p14:nvContentPartPr>
              <p14:xfrm>
                <a:off x="3027469" y="6181822"/>
                <a:ext cx="300600" cy="253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A7B5997-166C-4B70-969E-1EA1518C8F5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018829" y="6173182"/>
                  <a:ext cx="318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6A0613B-BFFA-4A87-9A16-7C3047637589}"/>
                    </a:ext>
                  </a:extLst>
                </p14:cNvPr>
                <p14:cNvContentPartPr/>
                <p14:nvPr/>
              </p14:nvContentPartPr>
              <p14:xfrm>
                <a:off x="3429229" y="6272902"/>
                <a:ext cx="605520" cy="165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6A0613B-BFFA-4A87-9A16-7C304763758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20589" y="6263902"/>
                  <a:ext cx="6231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868CD5DF-91F7-4C53-92A5-735BBACEF5F7}"/>
              </a:ext>
            </a:extLst>
          </p:cNvPr>
          <p:cNvGrpSpPr/>
          <p:nvPr/>
        </p:nvGrpSpPr>
        <p:grpSpPr>
          <a:xfrm>
            <a:off x="4362349" y="6045022"/>
            <a:ext cx="3615480" cy="549720"/>
            <a:chOff x="4362349" y="6045022"/>
            <a:chExt cx="361548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AD4D9D0-8284-4510-83B4-3AF9B85495CE}"/>
                    </a:ext>
                  </a:extLst>
                </p14:cNvPr>
                <p14:cNvContentPartPr/>
                <p14:nvPr/>
              </p14:nvContentPartPr>
              <p14:xfrm>
                <a:off x="4362349" y="6151942"/>
                <a:ext cx="177120" cy="270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AD4D9D0-8284-4510-83B4-3AF9B85495C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53709" y="6143302"/>
                  <a:ext cx="194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F1EBF17-5CE2-4CA3-9FF6-8A9CDCCBF35B}"/>
                    </a:ext>
                  </a:extLst>
                </p14:cNvPr>
                <p14:cNvContentPartPr/>
                <p14:nvPr/>
              </p14:nvContentPartPr>
              <p14:xfrm>
                <a:off x="4546669" y="6275062"/>
                <a:ext cx="280440" cy="115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F1EBF17-5CE2-4CA3-9FF6-8A9CDCCBF35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38029" y="6266422"/>
                  <a:ext cx="298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7DFDA60-886E-4940-867B-439484DDADE2}"/>
                    </a:ext>
                  </a:extLst>
                </p14:cNvPr>
                <p14:cNvContentPartPr/>
                <p14:nvPr/>
              </p14:nvContentPartPr>
              <p14:xfrm>
                <a:off x="4883629" y="6158782"/>
                <a:ext cx="229680" cy="225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7DFDA60-886E-4940-867B-439484DDADE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74989" y="6149782"/>
                  <a:ext cx="247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358231B-DD43-4CD7-9C23-89B30FA2612C}"/>
                    </a:ext>
                  </a:extLst>
                </p14:cNvPr>
                <p14:cNvContentPartPr/>
                <p14:nvPr/>
              </p14:nvContentPartPr>
              <p14:xfrm>
                <a:off x="5131669" y="6249502"/>
                <a:ext cx="285840" cy="1299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358231B-DD43-4CD7-9C23-89B30FA2612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23029" y="6240502"/>
                  <a:ext cx="303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B3751AE-6FDF-4825-A9AE-7DB209D28E88}"/>
                    </a:ext>
                  </a:extLst>
                </p14:cNvPr>
                <p14:cNvContentPartPr/>
                <p14:nvPr/>
              </p14:nvContentPartPr>
              <p14:xfrm>
                <a:off x="5482309" y="6222862"/>
                <a:ext cx="101520" cy="134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B3751AE-6FDF-4825-A9AE-7DB209D28E8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473309" y="6214222"/>
                  <a:ext cx="119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A5FD85F-F8A9-43B5-83DE-A0A82A8AE6EE}"/>
                    </a:ext>
                  </a:extLst>
                </p14:cNvPr>
                <p14:cNvContentPartPr/>
                <p14:nvPr/>
              </p14:nvContentPartPr>
              <p14:xfrm>
                <a:off x="5634589" y="6045022"/>
                <a:ext cx="302040" cy="307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A5FD85F-F8A9-43B5-83DE-A0A82A8AE6E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25949" y="6036382"/>
                  <a:ext cx="319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39AB122-DCDE-4846-B4AF-BF9890086A1D}"/>
                    </a:ext>
                  </a:extLst>
                </p14:cNvPr>
                <p14:cNvContentPartPr/>
                <p14:nvPr/>
              </p14:nvContentPartPr>
              <p14:xfrm>
                <a:off x="6185389" y="6133582"/>
                <a:ext cx="178560" cy="237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39AB122-DCDE-4846-B4AF-BF9890086A1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76389" y="6124582"/>
                  <a:ext cx="196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E49DD77-090F-43E7-96B6-40A37133008B}"/>
                    </a:ext>
                  </a:extLst>
                </p14:cNvPr>
                <p14:cNvContentPartPr/>
                <p14:nvPr/>
              </p14:nvContentPartPr>
              <p14:xfrm>
                <a:off x="6416509" y="6254902"/>
                <a:ext cx="15840" cy="109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E49DD77-090F-43E7-96B6-40A37133008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07869" y="6246262"/>
                  <a:ext cx="3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18C1C1B-BBC8-4654-8CA3-DF42AAF7F5BE}"/>
                    </a:ext>
                  </a:extLst>
                </p14:cNvPr>
                <p14:cNvContentPartPr/>
                <p14:nvPr/>
              </p14:nvContentPartPr>
              <p14:xfrm>
                <a:off x="6490309" y="6072022"/>
                <a:ext cx="119160" cy="302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18C1C1B-BBC8-4654-8CA3-DF42AAF7F5B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81669" y="6063022"/>
                  <a:ext cx="136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09CFDAD-449B-4453-B618-129257D59C3C}"/>
                    </a:ext>
                  </a:extLst>
                </p14:cNvPr>
                <p14:cNvContentPartPr/>
                <p14:nvPr/>
              </p14:nvContentPartPr>
              <p14:xfrm>
                <a:off x="6697309" y="6238342"/>
                <a:ext cx="684360" cy="274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09CFDAD-449B-4453-B618-129257D59C3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88669" y="6229342"/>
                  <a:ext cx="702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CE0E17B-E2CD-4973-BA9C-4D03B1E37402}"/>
                    </a:ext>
                  </a:extLst>
                </p14:cNvPr>
                <p14:cNvContentPartPr/>
                <p14:nvPr/>
              </p14:nvContentPartPr>
              <p14:xfrm>
                <a:off x="7307869" y="6136462"/>
                <a:ext cx="18000" cy="19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CE0E17B-E2CD-4973-BA9C-4D03B1E3740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98869" y="6127462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EC8ECE6-FD1B-4513-BFBB-3FFECED6D5FE}"/>
                    </a:ext>
                  </a:extLst>
                </p14:cNvPr>
                <p14:cNvContentPartPr/>
                <p14:nvPr/>
              </p14:nvContentPartPr>
              <p14:xfrm>
                <a:off x="7555909" y="6078502"/>
                <a:ext cx="174960" cy="213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EC8ECE6-FD1B-4513-BFBB-3FFECED6D5F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47269" y="6069862"/>
                  <a:ext cx="192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36D04E6-5FED-45FE-A175-F6408B44879E}"/>
                    </a:ext>
                  </a:extLst>
                </p14:cNvPr>
                <p14:cNvContentPartPr/>
                <p14:nvPr/>
              </p14:nvContentPartPr>
              <p14:xfrm>
                <a:off x="7701349" y="6359662"/>
                <a:ext cx="61920" cy="26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36D04E6-5FED-45FE-A175-F6408B44879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92709" y="6351022"/>
                  <a:ext cx="79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E31BDD0-7D30-42C8-BB81-A836D67C9C06}"/>
                    </a:ext>
                  </a:extLst>
                </p14:cNvPr>
                <p14:cNvContentPartPr/>
                <p14:nvPr/>
              </p14:nvContentPartPr>
              <p14:xfrm>
                <a:off x="6047149" y="6468382"/>
                <a:ext cx="1930680" cy="126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E31BDD0-7D30-42C8-BB81-A836D67C9C0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038149" y="6459742"/>
                  <a:ext cx="1948320" cy="14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001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Arrow – Unmöglichkeitstheorem</a:t>
            </a:r>
            <a:r>
              <a:rPr lang="de-DE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456758"/>
            <a:ext cx="12172951" cy="50823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Paretokriterium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weiterer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sinnvoller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Eigenschaften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soziale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Wohlfahrtsfunktion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abgeleitet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Vollständigkeit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verknüpft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denkbaren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Kombinationen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individueller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Präferenzordnungen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zueinander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Transitivität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	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bzgl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Vergleichs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schwaches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Paretoprinzip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Falls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vorgezogen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				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Gesellschaft tun.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Diktatur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bestimmt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Unabhängigkeit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sollte die Anordnung zweier Alternativen nicht von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irrelevanten sonstigen Alternativen abhängig machen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Arrow, K. J.: Social Choice and Individual Values, New York et al., 1951 (2.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1963)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4A63E0-B4BE-43A5-8672-06786D0723D7}"/>
              </a:ext>
            </a:extLst>
          </p:cNvPr>
          <p:cNvSpPr txBox="1"/>
          <p:nvPr/>
        </p:nvSpPr>
        <p:spPr>
          <a:xfrm>
            <a:off x="1122680" y="5340024"/>
            <a:ext cx="614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VTPDI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soziale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Wohlfahrtsfunktion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definieren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51F814-875E-43B4-9DFB-523541D1BA3B}"/>
              </a:ext>
            </a:extLst>
          </p:cNvPr>
          <p:cNvSpPr txBox="1"/>
          <p:nvPr/>
        </p:nvSpPr>
        <p:spPr>
          <a:xfrm>
            <a:off x="817880" y="5539121"/>
            <a:ext cx="43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624A990-BE50-400D-A2D7-DB08D15C0F18}"/>
                  </a:ext>
                </a:extLst>
              </p14:cNvPr>
              <p14:cNvContentPartPr/>
              <p14:nvPr/>
            </p14:nvContentPartPr>
            <p14:xfrm>
              <a:off x="-31811" y="1678876"/>
              <a:ext cx="690120" cy="3116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624A990-BE50-400D-A2D7-DB08D15C0F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0451" y="1669876"/>
                <a:ext cx="707760" cy="31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78A475B-383A-4461-B03C-C31012C0320D}"/>
                  </a:ext>
                </a:extLst>
              </p14:cNvPr>
              <p14:cNvContentPartPr/>
              <p14:nvPr/>
            </p14:nvContentPartPr>
            <p14:xfrm>
              <a:off x="-165011" y="3685876"/>
              <a:ext cx="8582760" cy="641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78A475B-383A-4461-B03C-C31012C032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3651" y="3677236"/>
                <a:ext cx="860040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ABDB9AD-790E-421C-9708-F28ACA7FE3F8}"/>
                  </a:ext>
                </a:extLst>
              </p14:cNvPr>
              <p14:cNvContentPartPr/>
              <p14:nvPr/>
            </p14:nvContentPartPr>
            <p14:xfrm>
              <a:off x="898789" y="5061436"/>
              <a:ext cx="6550200" cy="1338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ABDB9AD-790E-421C-9708-F28ACA7FE3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789" y="5052436"/>
                <a:ext cx="6567840" cy="13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77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07283"/>
            <a:ext cx="12172950" cy="332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(1939):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Eine Allokation y ist einer Allokation x vorzuziehen, wenn nach dem Übergang von x nach y alle 	Individuen, die danach besser gestellt worden sind, in der Lage sind alle Verlierer derart zu kompensieren, 	dass nach der Kompensation alle besser gestellt sind. Referenzsituation ist die Endsituation 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626927-6C6F-4F05-B0AB-0FDAB34C220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B95511-AA48-4588-A783-9D52B437313D}"/>
              </a:ext>
            </a:extLst>
          </p:cNvPr>
          <p:cNvSpPr txBox="1"/>
          <p:nvPr/>
        </p:nvSpPr>
        <p:spPr>
          <a:xfrm>
            <a:off x="353060" y="3766987"/>
            <a:ext cx="833151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Wichtig!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Die Kriterien beinhalten nicht den Aspekt, dass der Übergang von x nach y und die Umverteilung 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tatsächlich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durchgeführt wird, sondern nur die Möglichkeit, denn ansonsten hätte man ja eine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Paretoverbesserung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(Vgl. das Modell spezifischer Faktoren im Außenhandel!)</a:t>
            </a:r>
          </a:p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 Kriterien bilden meistens die Grundlage in der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Kosten-Nutzen-Analyse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 öffentlichen Bereich wird meist eine Maßnahme als sinnvoll erachtet, wenn die Summe der Zahlungsbereitschaften die Kosten der Maßnahme übersteigen.</a:t>
            </a:r>
          </a:p>
        </p:txBody>
      </p:sp>
    </p:spTree>
    <p:extLst>
      <p:ext uri="{BB962C8B-B14F-4D97-AF65-F5344CB8AC3E}">
        <p14:creationId xmlns:p14="http://schemas.microsoft.com/office/powerpoint/2010/main" val="2800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6305550"/>
            <a:ext cx="12172950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41A5-C9D2-4509-81EF-510DBD68F94A}"/>
              </a:ext>
            </a:extLst>
          </p:cNvPr>
          <p:cNvGrpSpPr/>
          <p:nvPr/>
        </p:nvGrpSpPr>
        <p:grpSpPr>
          <a:xfrm>
            <a:off x="650239" y="487097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9A959D10-E296-4974-8FC8-8550D11E7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1AE7BE08-C306-4A41-A0BE-820BDABF2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/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/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AAAAFB3-2679-4449-8E90-549544DE8236}"/>
              </a:ext>
            </a:extLst>
          </p:cNvPr>
          <p:cNvSpPr/>
          <p:nvPr/>
        </p:nvSpPr>
        <p:spPr>
          <a:xfrm>
            <a:off x="1250984" y="1241677"/>
            <a:ext cx="2551814" cy="2115879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607287E-FD00-4493-B08D-042B4DBA2D69}"/>
              </a:ext>
            </a:extLst>
          </p:cNvPr>
          <p:cNvSpPr/>
          <p:nvPr/>
        </p:nvSpPr>
        <p:spPr>
          <a:xfrm>
            <a:off x="1250984" y="1747576"/>
            <a:ext cx="3582005" cy="160996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74B506-2602-4D25-B606-3ABF51017EFD}"/>
              </a:ext>
            </a:extLst>
          </p:cNvPr>
          <p:cNvSpPr txBox="1"/>
          <p:nvPr/>
        </p:nvSpPr>
        <p:spPr>
          <a:xfrm>
            <a:off x="1614485" y="394721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4CC694-EECC-4C96-8FC6-2DC6DCCCBF98}"/>
              </a:ext>
            </a:extLst>
          </p:cNvPr>
          <p:cNvSpPr txBox="1"/>
          <p:nvPr/>
        </p:nvSpPr>
        <p:spPr>
          <a:xfrm>
            <a:off x="2951646" y="1076717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DECD43-42D9-4369-A2D0-795BF85CE3B5}"/>
              </a:ext>
            </a:extLst>
          </p:cNvPr>
          <p:cNvSpPr txBox="1"/>
          <p:nvPr/>
        </p:nvSpPr>
        <p:spPr>
          <a:xfrm>
            <a:off x="1370810" y="839528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EFC0BC8-8ACC-49B4-9529-2BD30A0A55BD}"/>
              </a:ext>
            </a:extLst>
          </p:cNvPr>
          <p:cNvGrpSpPr/>
          <p:nvPr/>
        </p:nvGrpSpPr>
        <p:grpSpPr>
          <a:xfrm>
            <a:off x="1580112" y="893317"/>
            <a:ext cx="911580" cy="880249"/>
            <a:chOff x="6579833" y="1277164"/>
            <a:chExt cx="911580" cy="880249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9501BBC-1074-4A36-9436-02220FBBFE6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C40488D-F658-46D5-A70F-D8C7A7A0B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8151C7F-6607-443C-97D7-445F967AAAAB}"/>
              </a:ext>
            </a:extLst>
          </p:cNvPr>
          <p:cNvSpPr txBox="1"/>
          <p:nvPr/>
        </p:nvSpPr>
        <p:spPr>
          <a:xfrm>
            <a:off x="1410834" y="17181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0480C4-9F12-4A43-8B40-C569740FE468}"/>
              </a:ext>
            </a:extLst>
          </p:cNvPr>
          <p:cNvSpPr txBox="1"/>
          <p:nvPr/>
        </p:nvSpPr>
        <p:spPr>
          <a:xfrm>
            <a:off x="1836661" y="8395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7D71CC-C7FA-4BCC-9337-F6F3DEA68ED2}"/>
              </a:ext>
            </a:extLst>
          </p:cNvPr>
          <p:cNvSpPr txBox="1"/>
          <p:nvPr/>
        </p:nvSpPr>
        <p:spPr>
          <a:xfrm>
            <a:off x="2951646" y="19990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0150DE6-5FD0-4E20-B2DF-25399A1B009E}"/>
                  </a:ext>
                </a:extLst>
              </p:cNvPr>
              <p:cNvSpPr txBox="1"/>
              <p:nvPr/>
            </p:nvSpPr>
            <p:spPr>
              <a:xfrm>
                <a:off x="5002267" y="547376"/>
                <a:ext cx="7170686" cy="18472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Allokation x liegt auf der Nutzenmöglichkeitskurve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Jetzt wird eine Politikmaßnahme diskutiert, die einer Allokation y entspricht, die auf einer neuen Nutzenmöglichkeitskurve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liegt.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würde dadurch gewinnen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verlieren. Allerdings kann man entlang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derart umverteilen, so dass nach dem Verzicht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sowohl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als auch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größer sind als in der Allokation x. Damit ist y </a:t>
                </a:r>
                <a:r>
                  <a:rPr lang="de-DE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Kaldor</a:t>
                </a:r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-Hicks-besser als x.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0150DE6-5FD0-4E20-B2DF-25399A1B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267" y="547376"/>
                <a:ext cx="7170686" cy="1847230"/>
              </a:xfrm>
              <a:prstGeom prst="rect">
                <a:avLst/>
              </a:prstGeom>
              <a:blipFill>
                <a:blip r:embed="rId4"/>
                <a:stretch>
                  <a:fillRect l="-1276" t="-2970" r="-1531" b="-669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9A1D5552-455F-49AD-8A05-C54DE5481FE5}"/>
              </a:ext>
            </a:extLst>
          </p:cNvPr>
          <p:cNvSpPr/>
          <p:nvPr/>
        </p:nvSpPr>
        <p:spPr>
          <a:xfrm>
            <a:off x="8684576" y="424692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/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/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>
            <a:extLst>
              <a:ext uri="{FF2B5EF4-FFF2-40B4-BE49-F238E27FC236}">
                <a16:creationId xmlns:a16="http://schemas.microsoft.com/office/drawing/2014/main" id="{F863E801-C2CB-42CE-B6E2-2AFFA3A29FC2}"/>
              </a:ext>
            </a:extLst>
          </p:cNvPr>
          <p:cNvSpPr txBox="1"/>
          <p:nvPr/>
        </p:nvSpPr>
        <p:spPr>
          <a:xfrm>
            <a:off x="731712" y="4365516"/>
            <a:ext cx="7792528" cy="2213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man kann Fälle konstruieren, in denen der Vergleich von x und y nicht mehr eindeutig ist!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57C4682-D7F6-4CC9-897C-BCF8B7B35BCC}"/>
                  </a:ext>
                </a:extLst>
              </p14:cNvPr>
              <p14:cNvContentPartPr/>
              <p14:nvPr/>
            </p14:nvContentPartPr>
            <p14:xfrm>
              <a:off x="1417189" y="1608676"/>
              <a:ext cx="406080" cy="427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57C4682-D7F6-4CC9-897C-BCF8B7B35B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8549" y="1599676"/>
                <a:ext cx="4237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DFF350F-C77A-4C5C-AEBB-7C5349EA0EE5}"/>
                  </a:ext>
                </a:extLst>
              </p14:cNvPr>
              <p14:cNvContentPartPr/>
              <p14:nvPr/>
            </p14:nvContentPartPr>
            <p14:xfrm>
              <a:off x="793669" y="1408516"/>
              <a:ext cx="349920" cy="578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DFF350F-C77A-4C5C-AEBB-7C5349EA0E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669" y="1399516"/>
                <a:ext cx="36756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6188ED6-2CCB-4520-B9BA-4AEF06241892}"/>
                  </a:ext>
                </a:extLst>
              </p14:cNvPr>
              <p14:cNvContentPartPr/>
              <p14:nvPr/>
            </p14:nvContentPartPr>
            <p14:xfrm>
              <a:off x="1597549" y="1763836"/>
              <a:ext cx="6120" cy="280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6188ED6-2CCB-4520-B9BA-4AEF062418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88549" y="1755196"/>
                <a:ext cx="23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24FF384-7049-4B11-8C23-3648363A4DFD}"/>
                  </a:ext>
                </a:extLst>
              </p14:cNvPr>
              <p14:cNvContentPartPr/>
              <p14:nvPr/>
            </p14:nvContentPartPr>
            <p14:xfrm>
              <a:off x="4651069" y="3123916"/>
              <a:ext cx="16920" cy="244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24FF384-7049-4B11-8C23-3648363A4D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2069" y="3115276"/>
                <a:ext cx="345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165734B-E1E1-4A0A-A720-537564CA5FA5}"/>
                  </a:ext>
                </a:extLst>
              </p14:cNvPr>
              <p14:cNvContentPartPr/>
              <p14:nvPr/>
            </p14:nvContentPartPr>
            <p14:xfrm>
              <a:off x="4225189" y="2563396"/>
              <a:ext cx="31320" cy="19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165734B-E1E1-4A0A-A720-537564CA5F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6549" y="2554396"/>
                <a:ext cx="489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9CCCF7E-CAF2-43EE-A524-ED0634A69BDE}"/>
                  </a:ext>
                </a:extLst>
              </p14:cNvPr>
              <p14:cNvContentPartPr/>
              <p14:nvPr/>
            </p14:nvContentPartPr>
            <p14:xfrm>
              <a:off x="3163909" y="1973356"/>
              <a:ext cx="49320" cy="74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9CCCF7E-CAF2-43EE-A524-ED0634A69B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55269" y="1964716"/>
                <a:ext cx="66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7C57F1E-BF87-4BE6-8559-D96A174DAF8E}"/>
                  </a:ext>
                </a:extLst>
              </p14:cNvPr>
              <p14:cNvContentPartPr/>
              <p14:nvPr/>
            </p14:nvContentPartPr>
            <p14:xfrm>
              <a:off x="3615709" y="3274756"/>
              <a:ext cx="465840" cy="5871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7C57F1E-BF87-4BE6-8559-D96A174DAF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07069" y="3266116"/>
                <a:ext cx="48348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125CC8F-C4DA-41DC-8000-E41D282A28D8}"/>
                  </a:ext>
                </a:extLst>
              </p14:cNvPr>
              <p14:cNvContentPartPr/>
              <p14:nvPr/>
            </p14:nvContentPartPr>
            <p14:xfrm>
              <a:off x="1587469" y="1836196"/>
              <a:ext cx="10800" cy="1803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125CC8F-C4DA-41DC-8000-E41D282A28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78829" y="1827556"/>
                <a:ext cx="2844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FDE3DAF-FEC0-400A-A1D1-1EEEAE6C4D31}"/>
              </a:ext>
            </a:extLst>
          </p:cNvPr>
          <p:cNvGrpSpPr/>
          <p:nvPr/>
        </p:nvGrpSpPr>
        <p:grpSpPr>
          <a:xfrm>
            <a:off x="1619509" y="3869116"/>
            <a:ext cx="1806840" cy="569520"/>
            <a:chOff x="1619509" y="3869116"/>
            <a:chExt cx="1806840" cy="56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A98D0D2-F8C0-4D66-A62D-EAD3E18D0FA2}"/>
                    </a:ext>
                  </a:extLst>
                </p14:cNvPr>
                <p14:cNvContentPartPr/>
                <p14:nvPr/>
              </p14:nvContentPartPr>
              <p14:xfrm>
                <a:off x="1619509" y="3869116"/>
                <a:ext cx="3600" cy="257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A98D0D2-F8C0-4D66-A62D-EAD3E18D0F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10869" y="3860476"/>
                  <a:ext cx="21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F01DED6-37CD-4422-AA02-026DF8D7F4EA}"/>
                    </a:ext>
                  </a:extLst>
                </p14:cNvPr>
                <p14:cNvContentPartPr/>
                <p14:nvPr/>
              </p14:nvContentPartPr>
              <p14:xfrm>
                <a:off x="3421309" y="4086916"/>
                <a:ext cx="5040" cy="101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F01DED6-37CD-4422-AA02-026DF8D7F4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12669" y="4077916"/>
                  <a:ext cx="22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D5D5FAC-9E24-4082-B09F-614AA66D53BA}"/>
                    </a:ext>
                  </a:extLst>
                </p14:cNvPr>
                <p14:cNvContentPartPr/>
                <p14:nvPr/>
              </p14:nvContentPartPr>
              <p14:xfrm>
                <a:off x="1888789" y="4289956"/>
                <a:ext cx="1529280" cy="91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D5D5FAC-9E24-4082-B09F-614AA66D53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79789" y="4281316"/>
                  <a:ext cx="154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94555F3-324D-4A46-BA88-80BA9E113358}"/>
                    </a:ext>
                  </a:extLst>
                </p14:cNvPr>
                <p14:cNvContentPartPr/>
                <p14:nvPr/>
              </p14:nvContentPartPr>
              <p14:xfrm>
                <a:off x="3271189" y="4192756"/>
                <a:ext cx="143640" cy="245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94555F3-324D-4A46-BA88-80BA9E1133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62549" y="4183756"/>
                  <a:ext cx="16128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F231775-815F-4FC4-A5A8-AF91086103B1}"/>
                  </a:ext>
                </a:extLst>
              </p14:cNvPr>
              <p14:cNvContentPartPr/>
              <p14:nvPr/>
            </p14:nvContentPartPr>
            <p14:xfrm>
              <a:off x="457069" y="1791196"/>
              <a:ext cx="209160" cy="3038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F231775-815F-4FC4-A5A8-AF91086103B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8429" y="1782556"/>
                <a:ext cx="2268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02A08C6-F22E-4A57-BCC6-7C5D62860C7B}"/>
                  </a:ext>
                </a:extLst>
              </p14:cNvPr>
              <p14:cNvContentPartPr/>
              <p14:nvPr/>
            </p14:nvContentPartPr>
            <p14:xfrm>
              <a:off x="449149" y="1786876"/>
              <a:ext cx="144720" cy="2131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02A08C6-F22E-4A57-BCC6-7C5D62860C7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0509" y="1777876"/>
                <a:ext cx="1623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A5A598C-7471-4D3E-A286-D858E10FBF8F}"/>
                  </a:ext>
                </a:extLst>
              </p14:cNvPr>
              <p14:cNvContentPartPr/>
              <p14:nvPr/>
            </p14:nvContentPartPr>
            <p14:xfrm>
              <a:off x="5456389" y="4150636"/>
              <a:ext cx="354240" cy="3834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A5A598C-7471-4D3E-A286-D858E10FBF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47749" y="4141996"/>
                <a:ext cx="3718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031D74D-2EE9-4C3B-9296-7B3A7E51AE56}"/>
                  </a:ext>
                </a:extLst>
              </p14:cNvPr>
              <p14:cNvContentPartPr/>
              <p14:nvPr/>
            </p14:nvContentPartPr>
            <p14:xfrm>
              <a:off x="416389" y="1869316"/>
              <a:ext cx="187560" cy="2376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031D74D-2EE9-4C3B-9296-7B3A7E51AE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7389" y="1860316"/>
                <a:ext cx="2052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EC880C7-B8CE-48C5-B348-1779F07FFF8D}"/>
                  </a:ext>
                </a:extLst>
              </p14:cNvPr>
              <p14:cNvContentPartPr/>
              <p14:nvPr/>
            </p14:nvContentPartPr>
            <p14:xfrm>
              <a:off x="3640189" y="3338116"/>
              <a:ext cx="422280" cy="4464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EC880C7-B8CE-48C5-B348-1779F07FFF8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31189" y="3329116"/>
                <a:ext cx="4399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7D3500A-A22A-47F9-B3F8-4A0936AB7CD8}"/>
                  </a:ext>
                </a:extLst>
              </p14:cNvPr>
              <p14:cNvContentPartPr/>
              <p14:nvPr/>
            </p14:nvContentPartPr>
            <p14:xfrm>
              <a:off x="1850989" y="1314196"/>
              <a:ext cx="21240" cy="482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7D3500A-A22A-47F9-B3F8-4A0936AB7CD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41989" y="1305556"/>
                <a:ext cx="388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B83ECA7-0F45-4BA3-8577-1F96E5485C81}"/>
                  </a:ext>
                </a:extLst>
              </p14:cNvPr>
              <p14:cNvContentPartPr/>
              <p14:nvPr/>
            </p14:nvContentPartPr>
            <p14:xfrm>
              <a:off x="1029109" y="517876"/>
              <a:ext cx="2644920" cy="19566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B83ECA7-0F45-4BA3-8577-1F96E5485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20469" y="509236"/>
                <a:ext cx="2662560" cy="19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40C1AF3E-DD09-4570-86B0-410482F1483C}"/>
              </a:ext>
            </a:extLst>
          </p:cNvPr>
          <p:cNvGrpSpPr/>
          <p:nvPr/>
        </p:nvGrpSpPr>
        <p:grpSpPr>
          <a:xfrm>
            <a:off x="497749" y="1298716"/>
            <a:ext cx="2707920" cy="827640"/>
            <a:chOff x="497749" y="1298716"/>
            <a:chExt cx="2707920" cy="82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C16607E-A093-4A2C-ABF4-22A9F65BD661}"/>
                    </a:ext>
                  </a:extLst>
                </p14:cNvPr>
                <p14:cNvContentPartPr/>
                <p14:nvPr/>
              </p14:nvContentPartPr>
              <p14:xfrm>
                <a:off x="3177589" y="1991716"/>
                <a:ext cx="16920" cy="76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C16607E-A093-4A2C-ABF4-22A9F65BD6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8949" y="1983076"/>
                  <a:ext cx="34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24E6A6C-F593-4685-849C-A3CAB65B1476}"/>
                    </a:ext>
                  </a:extLst>
                </p14:cNvPr>
                <p14:cNvContentPartPr/>
                <p14:nvPr/>
              </p14:nvContentPartPr>
              <p14:xfrm>
                <a:off x="3055189" y="2047876"/>
                <a:ext cx="94680" cy="40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24E6A6C-F593-4685-849C-A3CAB65B14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46189" y="2038876"/>
                  <a:ext cx="112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74D8253-A9BC-4359-A6F7-635C550FEAB9}"/>
                    </a:ext>
                  </a:extLst>
                </p14:cNvPr>
                <p14:cNvContentPartPr/>
                <p14:nvPr/>
              </p14:nvContentPartPr>
              <p14:xfrm>
                <a:off x="2757829" y="2079196"/>
                <a:ext cx="42120" cy="26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74D8253-A9BC-4359-A6F7-635C550FEA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49189" y="2070556"/>
                  <a:ext cx="59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D2D077C-0DFE-4010-AE40-0E60CC225E77}"/>
                    </a:ext>
                  </a:extLst>
                </p14:cNvPr>
                <p14:cNvContentPartPr/>
                <p14:nvPr/>
              </p14:nvContentPartPr>
              <p14:xfrm>
                <a:off x="535909" y="1798756"/>
                <a:ext cx="39240" cy="182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D2D077C-0DFE-4010-AE40-0E60CC225E7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7269" y="1789756"/>
                  <a:ext cx="56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2F729DD-C4DB-451B-9A2E-6002A32C8A7B}"/>
                    </a:ext>
                  </a:extLst>
                </p14:cNvPr>
                <p14:cNvContentPartPr/>
                <p14:nvPr/>
              </p14:nvContentPartPr>
              <p14:xfrm>
                <a:off x="497749" y="1971916"/>
                <a:ext cx="99360" cy="99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2F729DD-C4DB-451B-9A2E-6002A32C8A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9109" y="1963276"/>
                  <a:ext cx="117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641EEE-94BF-42F7-88E0-EB129F98E4EE}"/>
                    </a:ext>
                  </a:extLst>
                </p14:cNvPr>
                <p14:cNvContentPartPr/>
                <p14:nvPr/>
              </p14:nvContentPartPr>
              <p14:xfrm>
                <a:off x="1470469" y="1756636"/>
                <a:ext cx="94680" cy="22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641EEE-94BF-42F7-88E0-EB129F98E4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61469" y="1747996"/>
                  <a:ext cx="112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4DF891A-28E8-46A9-80A0-E8EB10C17834}"/>
                    </a:ext>
                  </a:extLst>
                </p14:cNvPr>
                <p14:cNvContentPartPr/>
                <p14:nvPr/>
              </p14:nvContentPartPr>
              <p14:xfrm>
                <a:off x="697549" y="1790836"/>
                <a:ext cx="496080" cy="33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4DF891A-28E8-46A9-80A0-E8EB10C178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8549" y="1782196"/>
                  <a:ext cx="513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47A1A7A-7974-43FE-A886-78CA651E5256}"/>
                    </a:ext>
                  </a:extLst>
                </p14:cNvPr>
                <p14:cNvContentPartPr/>
                <p14:nvPr/>
              </p14:nvContentPartPr>
              <p14:xfrm>
                <a:off x="1820389" y="2084596"/>
                <a:ext cx="363240" cy="27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47A1A7A-7974-43FE-A886-78CA651E525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11389" y="2075596"/>
                  <a:ext cx="380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C2624D-FE80-4BFF-B26B-23623A17C931}"/>
                    </a:ext>
                  </a:extLst>
                </p14:cNvPr>
                <p14:cNvContentPartPr/>
                <p14:nvPr/>
              </p14:nvContentPartPr>
              <p14:xfrm>
                <a:off x="699349" y="2079916"/>
                <a:ext cx="665640" cy="46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C2624D-FE80-4BFF-B26B-23623A17C93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0349" y="2071276"/>
                  <a:ext cx="683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EB855AC-263D-486A-9344-D57E7F0CD344}"/>
                    </a:ext>
                  </a:extLst>
                </p14:cNvPr>
                <p14:cNvContentPartPr/>
                <p14:nvPr/>
              </p14:nvContentPartPr>
              <p14:xfrm>
                <a:off x="2091829" y="1363156"/>
                <a:ext cx="1113840" cy="621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EB855AC-263D-486A-9344-D57E7F0CD3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82829" y="1354156"/>
                  <a:ext cx="113148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775C46E-1AA1-4C61-A132-5761798183E5}"/>
                    </a:ext>
                  </a:extLst>
                </p14:cNvPr>
                <p14:cNvContentPartPr/>
                <p14:nvPr/>
              </p14:nvContentPartPr>
              <p14:xfrm>
                <a:off x="2018029" y="1298716"/>
                <a:ext cx="164160" cy="171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775C46E-1AA1-4C61-A132-5761798183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09389" y="1289716"/>
                  <a:ext cx="181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6DC9141-C99C-4E33-8031-D5B73BFC224E}"/>
                    </a:ext>
                  </a:extLst>
                </p14:cNvPr>
                <p14:cNvContentPartPr/>
                <p14:nvPr/>
              </p14:nvContentPartPr>
              <p14:xfrm>
                <a:off x="1617349" y="1437316"/>
                <a:ext cx="190800" cy="414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6DC9141-C99C-4E33-8031-D5B73BFC22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08709" y="1428676"/>
                  <a:ext cx="2084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2A16224-7EDA-4092-AA8F-B39CE08E7958}"/>
                    </a:ext>
                  </a:extLst>
                </p14:cNvPr>
                <p14:cNvContentPartPr/>
                <p14:nvPr/>
              </p14:nvContentPartPr>
              <p14:xfrm>
                <a:off x="1729309" y="1378276"/>
                <a:ext cx="114480" cy="118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2A16224-7EDA-4092-AA8F-B39CE08E795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20669" y="1369636"/>
                  <a:ext cx="132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1A4C426-6329-4875-B6A6-F23D8B59E8CE}"/>
                    </a:ext>
                  </a:extLst>
                </p14:cNvPr>
                <p14:cNvContentPartPr/>
                <p14:nvPr/>
              </p14:nvContentPartPr>
              <p14:xfrm>
                <a:off x="2188309" y="1430836"/>
                <a:ext cx="974520" cy="556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1A4C426-6329-4875-B6A6-F23D8B59E8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79309" y="1421836"/>
                  <a:ext cx="99216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12AE54F-391E-4B3B-A87B-52FB8701650B}"/>
                    </a:ext>
                  </a:extLst>
                </p14:cNvPr>
                <p14:cNvContentPartPr/>
                <p14:nvPr/>
              </p14:nvContentPartPr>
              <p14:xfrm>
                <a:off x="2044309" y="1333636"/>
                <a:ext cx="251640" cy="254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12AE54F-391E-4B3B-A87B-52FB870165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5309" y="1324996"/>
                  <a:ext cx="26928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5CF8E55-00EC-4AC9-A4B7-35FA696404FE}"/>
                  </a:ext>
                </a:extLst>
              </p14:cNvPr>
              <p14:cNvContentPartPr/>
              <p14:nvPr/>
            </p14:nvContentPartPr>
            <p14:xfrm>
              <a:off x="1101109" y="547756"/>
              <a:ext cx="2561400" cy="19900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5CF8E55-00EC-4AC9-A4B7-35FA696404F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92109" y="539116"/>
                <a:ext cx="2579040" cy="20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529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 am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6305550"/>
            <a:ext cx="12172950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41A5-C9D2-4509-81EF-510DBD68F94A}"/>
              </a:ext>
            </a:extLst>
          </p:cNvPr>
          <p:cNvGrpSpPr/>
          <p:nvPr/>
        </p:nvGrpSpPr>
        <p:grpSpPr>
          <a:xfrm>
            <a:off x="650239" y="487097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9A959D10-E296-4974-8FC8-8550D11E7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1AE7BE08-C306-4A41-A0BE-820BDABF2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/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/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AAAAFB3-2679-4449-8E90-549544DE8236}"/>
              </a:ext>
            </a:extLst>
          </p:cNvPr>
          <p:cNvSpPr/>
          <p:nvPr/>
        </p:nvSpPr>
        <p:spPr>
          <a:xfrm>
            <a:off x="1250984" y="1241677"/>
            <a:ext cx="2551814" cy="2115879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607287E-FD00-4493-B08D-042B4DBA2D69}"/>
              </a:ext>
            </a:extLst>
          </p:cNvPr>
          <p:cNvSpPr/>
          <p:nvPr/>
        </p:nvSpPr>
        <p:spPr>
          <a:xfrm>
            <a:off x="1250984" y="1747576"/>
            <a:ext cx="3582005" cy="160996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74B506-2602-4D25-B606-3ABF51017EFD}"/>
              </a:ext>
            </a:extLst>
          </p:cNvPr>
          <p:cNvSpPr txBox="1"/>
          <p:nvPr/>
        </p:nvSpPr>
        <p:spPr>
          <a:xfrm>
            <a:off x="1614485" y="394721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4CC694-EECC-4C96-8FC6-2DC6DCCCBF98}"/>
              </a:ext>
            </a:extLst>
          </p:cNvPr>
          <p:cNvSpPr txBox="1"/>
          <p:nvPr/>
        </p:nvSpPr>
        <p:spPr>
          <a:xfrm>
            <a:off x="3337726" y="1777757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4CD2D2-56BE-4B73-81E3-F6632FC0B80F}"/>
              </a:ext>
            </a:extLst>
          </p:cNvPr>
          <p:cNvSpPr txBox="1"/>
          <p:nvPr/>
        </p:nvSpPr>
        <p:spPr>
          <a:xfrm>
            <a:off x="3890184" y="1530102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DECD43-42D9-4369-A2D0-795BF85CE3B5}"/>
              </a:ext>
            </a:extLst>
          </p:cNvPr>
          <p:cNvSpPr txBox="1"/>
          <p:nvPr/>
        </p:nvSpPr>
        <p:spPr>
          <a:xfrm>
            <a:off x="1370810" y="839528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EFC0BC8-8ACC-49B4-9529-2BD30A0A55BD}"/>
              </a:ext>
            </a:extLst>
          </p:cNvPr>
          <p:cNvGrpSpPr/>
          <p:nvPr/>
        </p:nvGrpSpPr>
        <p:grpSpPr>
          <a:xfrm>
            <a:off x="1580112" y="872997"/>
            <a:ext cx="911580" cy="880249"/>
            <a:chOff x="6579833" y="1277164"/>
            <a:chExt cx="911580" cy="880249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9501BBC-1074-4A36-9436-02220FBBFE6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C40488D-F658-46D5-A70F-D8C7A7A0B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38EA0E6-EEF2-4647-8ED8-B2C48A439E8E}"/>
              </a:ext>
            </a:extLst>
          </p:cNvPr>
          <p:cNvGrpSpPr/>
          <p:nvPr/>
        </p:nvGrpSpPr>
        <p:grpSpPr>
          <a:xfrm>
            <a:off x="3556558" y="1826979"/>
            <a:ext cx="911580" cy="880249"/>
            <a:chOff x="6579833" y="1277164"/>
            <a:chExt cx="911580" cy="880249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00D14BE3-B793-4F05-956B-7785CEEC788F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88F88EB-B7FF-47C0-B2FA-776E2FD6F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8151C7F-6607-443C-97D7-445F967AAAAB}"/>
              </a:ext>
            </a:extLst>
          </p:cNvPr>
          <p:cNvSpPr txBox="1"/>
          <p:nvPr/>
        </p:nvSpPr>
        <p:spPr>
          <a:xfrm>
            <a:off x="1410834" y="17181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8BDBC46-20B6-4C9F-8175-01EC47ED2093}"/>
              </a:ext>
            </a:extLst>
          </p:cNvPr>
          <p:cNvSpPr txBox="1"/>
          <p:nvPr/>
        </p:nvSpPr>
        <p:spPr>
          <a:xfrm>
            <a:off x="4122934" y="20605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x´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0480C4-9F12-4A43-8B40-C569740FE468}"/>
              </a:ext>
            </a:extLst>
          </p:cNvPr>
          <p:cNvSpPr txBox="1"/>
          <p:nvPr/>
        </p:nvSpPr>
        <p:spPr>
          <a:xfrm>
            <a:off x="1836661" y="8395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7D71CC-C7FA-4BCC-9337-F6F3DEA68ED2}"/>
              </a:ext>
            </a:extLst>
          </p:cNvPr>
          <p:cNvSpPr txBox="1"/>
          <p:nvPr/>
        </p:nvSpPr>
        <p:spPr>
          <a:xfrm>
            <a:off x="3218003" y="24763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0150DE6-5FD0-4E20-B2DF-25399A1B009E}"/>
              </a:ext>
            </a:extLst>
          </p:cNvPr>
          <p:cNvSpPr txBox="1"/>
          <p:nvPr/>
        </p:nvSpPr>
        <p:spPr>
          <a:xfrm>
            <a:off x="5942902" y="547376"/>
            <a:ext cx="6230050" cy="184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Betrachte einen Übergang von x nach y. Aufgrund der gleichen Argumentation wie vorher genügt die Politikmaßnahme x → y wieder dem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-Hicks-Kriterium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A1D5552-455F-49AD-8A05-C54DE5481FE5}"/>
              </a:ext>
            </a:extLst>
          </p:cNvPr>
          <p:cNvSpPr/>
          <p:nvPr/>
        </p:nvSpPr>
        <p:spPr>
          <a:xfrm>
            <a:off x="8684576" y="424692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/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/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>
            <a:extLst>
              <a:ext uri="{FF2B5EF4-FFF2-40B4-BE49-F238E27FC236}">
                <a16:creationId xmlns:a16="http://schemas.microsoft.com/office/drawing/2014/main" id="{F863E801-C2CB-42CE-B6E2-2AFFA3A29FC2}"/>
              </a:ext>
            </a:extLst>
          </p:cNvPr>
          <p:cNvSpPr txBox="1"/>
          <p:nvPr/>
        </p:nvSpPr>
        <p:spPr>
          <a:xfrm>
            <a:off x="731712" y="4365516"/>
            <a:ext cx="7792528" cy="2213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Betrachtet man aber einen Übergang von y nach x, so gilt aus dem gleichen Argument, dass x´ auf der gleichen Nutzenmöglichkeitskurve wie x liegt auch x nach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 gegenüber y vorzuziehen ist.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Widerspruch, bzw. liefert in diesem Fall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 kein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sinnvolles Entscheidungskriterium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20709B0-731F-4F1C-9ADB-A1665E082A3C}"/>
              </a:ext>
            </a:extLst>
          </p:cNvPr>
          <p:cNvGrpSpPr/>
          <p:nvPr/>
        </p:nvGrpSpPr>
        <p:grpSpPr>
          <a:xfrm>
            <a:off x="1778269" y="4171516"/>
            <a:ext cx="1707120" cy="273960"/>
            <a:chOff x="1778269" y="4171516"/>
            <a:chExt cx="170712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32B88BA-17F3-4597-9008-3D1138E940AB}"/>
                    </a:ext>
                  </a:extLst>
                </p14:cNvPr>
                <p14:cNvContentPartPr/>
                <p14:nvPr/>
              </p14:nvContentPartPr>
              <p14:xfrm>
                <a:off x="1778269" y="4239556"/>
                <a:ext cx="1556280" cy="113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32B88BA-17F3-4597-9008-3D1138E940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9269" y="4230916"/>
                  <a:ext cx="1573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0BC8AD4-8814-420B-959A-EADC2775E5EC}"/>
                    </a:ext>
                  </a:extLst>
                </p14:cNvPr>
                <p14:cNvContentPartPr/>
                <p14:nvPr/>
              </p14:nvContentPartPr>
              <p14:xfrm>
                <a:off x="3351469" y="4171516"/>
                <a:ext cx="133920" cy="273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0BC8AD4-8814-420B-959A-EADC2775E5E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42829" y="4162516"/>
                  <a:ext cx="15156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75A97A5-18E1-4687-97F9-C69E48681432}"/>
                  </a:ext>
                </a:extLst>
              </p14:cNvPr>
              <p14:cNvContentPartPr/>
              <p14:nvPr/>
            </p14:nvContentPartPr>
            <p14:xfrm>
              <a:off x="789349" y="1408516"/>
              <a:ext cx="383760" cy="5774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75A97A5-18E1-4687-97F9-C69E486814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0709" y="1399516"/>
                <a:ext cx="401400" cy="59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E1683B15-0C57-4D9D-8689-F6E851D32E14}"/>
              </a:ext>
            </a:extLst>
          </p:cNvPr>
          <p:cNvGrpSpPr/>
          <p:nvPr/>
        </p:nvGrpSpPr>
        <p:grpSpPr>
          <a:xfrm>
            <a:off x="3577189" y="3283036"/>
            <a:ext cx="466920" cy="557640"/>
            <a:chOff x="3577189" y="3283036"/>
            <a:chExt cx="46692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E70B765-6CC5-47DF-8BFD-7090E97A09A5}"/>
                    </a:ext>
                  </a:extLst>
                </p14:cNvPr>
                <p14:cNvContentPartPr/>
                <p14:nvPr/>
              </p14:nvContentPartPr>
              <p14:xfrm>
                <a:off x="3577189" y="3307876"/>
                <a:ext cx="299520" cy="532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E70B765-6CC5-47DF-8BFD-7090E97A09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8549" y="3298876"/>
                  <a:ext cx="31716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27ED7A6-7588-494F-AF9B-1622A4DD137A}"/>
                    </a:ext>
                  </a:extLst>
                </p14:cNvPr>
                <p14:cNvContentPartPr/>
                <p14:nvPr/>
              </p14:nvContentPartPr>
              <p14:xfrm>
                <a:off x="3754309" y="3335236"/>
                <a:ext cx="203400" cy="477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27ED7A6-7588-494F-AF9B-1622A4DD13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45309" y="3326236"/>
                  <a:ext cx="2210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C3D72A8-8B9F-43BF-9040-81C8F4AC14CA}"/>
                    </a:ext>
                  </a:extLst>
                </p14:cNvPr>
                <p14:cNvContentPartPr/>
                <p14:nvPr/>
              </p14:nvContentPartPr>
              <p14:xfrm>
                <a:off x="3678349" y="3283036"/>
                <a:ext cx="365760" cy="545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C3D72A8-8B9F-43BF-9040-81C8F4AC14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9709" y="3274396"/>
                  <a:ext cx="38340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B300889-9E17-4CF9-A8C9-F7CADC677970}"/>
                  </a:ext>
                </a:extLst>
              </p14:cNvPr>
              <p14:cNvContentPartPr/>
              <p14:nvPr/>
            </p14:nvContentPartPr>
            <p14:xfrm>
              <a:off x="1050349" y="1782196"/>
              <a:ext cx="418320" cy="45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B300889-9E17-4CF9-A8C9-F7CADC67797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1709" y="1773196"/>
                <a:ext cx="4359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53D0F2C-BD84-483C-8060-50808DEC54D1}"/>
                  </a:ext>
                </a:extLst>
              </p14:cNvPr>
              <p14:cNvContentPartPr/>
              <p14:nvPr/>
            </p14:nvContentPartPr>
            <p14:xfrm>
              <a:off x="659389" y="1776436"/>
              <a:ext cx="35280" cy="72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53D0F2C-BD84-483C-8060-50808DEC54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389" y="1767436"/>
                <a:ext cx="52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4D7C046-1B90-43D0-A3B1-852AF0EC00E4}"/>
                  </a:ext>
                </a:extLst>
              </p14:cNvPr>
              <p14:cNvContentPartPr/>
              <p14:nvPr/>
            </p14:nvContentPartPr>
            <p14:xfrm>
              <a:off x="512869" y="1870756"/>
              <a:ext cx="69120" cy="5266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4D7C046-1B90-43D0-A3B1-852AF0EC00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869" y="1862116"/>
                <a:ext cx="8676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8A1A46F-47CD-4E5B-9A9B-EC1C0FBFD443}"/>
                  </a:ext>
                </a:extLst>
              </p14:cNvPr>
              <p14:cNvContentPartPr/>
              <p14:nvPr/>
            </p14:nvContentPartPr>
            <p14:xfrm>
              <a:off x="462829" y="2262076"/>
              <a:ext cx="173520" cy="2185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8A1A46F-47CD-4E5B-9A9B-EC1C0FBFD44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189" y="2253436"/>
                <a:ext cx="191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8E3A8F9-8922-4380-A429-A6B9E62CBB0B}"/>
                  </a:ext>
                </a:extLst>
              </p14:cNvPr>
              <p14:cNvContentPartPr/>
              <p14:nvPr/>
            </p14:nvContentPartPr>
            <p14:xfrm>
              <a:off x="821389" y="1452796"/>
              <a:ext cx="266400" cy="4489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8E3A8F9-8922-4380-A429-A6B9E62CBB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2389" y="1443796"/>
                <a:ext cx="2840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BCE1A85-7E2B-46A5-A662-0FA6EC63013E}"/>
                  </a:ext>
                </a:extLst>
              </p14:cNvPr>
              <p14:cNvContentPartPr/>
              <p14:nvPr/>
            </p14:nvContentPartPr>
            <p14:xfrm>
              <a:off x="1847749" y="1296556"/>
              <a:ext cx="41760" cy="759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BCE1A85-7E2B-46A5-A662-0FA6EC6301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9109" y="1287556"/>
                <a:ext cx="59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0F50F34-8D3C-435A-A1AF-7FA8AA0AB6C5}"/>
                  </a:ext>
                </a:extLst>
              </p14:cNvPr>
              <p14:cNvContentPartPr/>
              <p14:nvPr/>
            </p14:nvContentPartPr>
            <p14:xfrm>
              <a:off x="3521389" y="2677516"/>
              <a:ext cx="90000" cy="918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0F50F34-8D3C-435A-A1AF-7FA8AA0AB6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12749" y="2668516"/>
                <a:ext cx="10764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34DA04BB-1106-43C4-89CE-9532802F73E3}"/>
              </a:ext>
            </a:extLst>
          </p:cNvPr>
          <p:cNvGrpSpPr/>
          <p:nvPr/>
        </p:nvGrpSpPr>
        <p:grpSpPr>
          <a:xfrm>
            <a:off x="1433389" y="1198636"/>
            <a:ext cx="2310480" cy="1859400"/>
            <a:chOff x="1433389" y="1198636"/>
            <a:chExt cx="2310480" cy="18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9234D57-013B-4F70-9553-05AE7BDE1CF8}"/>
                    </a:ext>
                  </a:extLst>
                </p14:cNvPr>
                <p14:cNvContentPartPr/>
                <p14:nvPr/>
              </p14:nvContentPartPr>
              <p14:xfrm>
                <a:off x="1644709" y="1812436"/>
                <a:ext cx="1572120" cy="843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9234D57-013B-4F70-9553-05AE7BDE1C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36069" y="1803796"/>
                  <a:ext cx="158976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84E17D2-7A4F-4767-940B-D824A55A4F1B}"/>
                    </a:ext>
                  </a:extLst>
                </p14:cNvPr>
                <p14:cNvContentPartPr/>
                <p14:nvPr/>
              </p14:nvContentPartPr>
              <p14:xfrm>
                <a:off x="3010189" y="2542516"/>
                <a:ext cx="276840" cy="203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84E17D2-7A4F-4767-940B-D824A55A4F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01189" y="2533516"/>
                  <a:ext cx="29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F27BE26-BF10-415A-B6CF-5064F05E71FD}"/>
                    </a:ext>
                  </a:extLst>
                </p14:cNvPr>
                <p14:cNvContentPartPr/>
                <p14:nvPr/>
              </p14:nvContentPartPr>
              <p14:xfrm>
                <a:off x="2003989" y="1265956"/>
                <a:ext cx="1560960" cy="1461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F27BE26-BF10-415A-B6CF-5064F05E71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95349" y="1257316"/>
                  <a:ext cx="157860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BB7043D-B8A7-4A6D-9A11-0E0AB2800473}"/>
                    </a:ext>
                  </a:extLst>
                </p14:cNvPr>
                <p14:cNvContentPartPr/>
                <p14:nvPr/>
              </p14:nvContentPartPr>
              <p14:xfrm>
                <a:off x="1879069" y="1198636"/>
                <a:ext cx="205200" cy="193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BB7043D-B8A7-4A6D-9A11-0E0AB28004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70069" y="1189636"/>
                  <a:ext cx="222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58A2C0B-DECA-4910-BBB9-CD988A1468C7}"/>
                    </a:ext>
                  </a:extLst>
                </p14:cNvPr>
                <p14:cNvContentPartPr/>
                <p14:nvPr/>
              </p14:nvContentPartPr>
              <p14:xfrm>
                <a:off x="1693309" y="1441996"/>
                <a:ext cx="128520" cy="253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58A2C0B-DECA-4910-BBB9-CD988A1468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84669" y="1433356"/>
                  <a:ext cx="146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0B0B69F-8B1A-4614-B57D-0C4A88FFAD11}"/>
                    </a:ext>
                  </a:extLst>
                </p14:cNvPr>
                <p14:cNvContentPartPr/>
                <p14:nvPr/>
              </p14:nvContentPartPr>
              <p14:xfrm>
                <a:off x="1759549" y="1425436"/>
                <a:ext cx="83520" cy="157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0B0B69F-8B1A-4614-B57D-0C4A88FFAD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50549" y="1416796"/>
                  <a:ext cx="101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F06C99-3119-419C-A15C-16844E43A508}"/>
                    </a:ext>
                  </a:extLst>
                </p14:cNvPr>
                <p14:cNvContentPartPr/>
                <p14:nvPr/>
              </p14:nvContentPartPr>
              <p14:xfrm>
                <a:off x="1433389" y="1627756"/>
                <a:ext cx="244080" cy="400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F06C99-3119-419C-A15C-16844E43A5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24389" y="1619116"/>
                  <a:ext cx="2617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E433683-5E2E-4D60-BF7C-9BF42E00D904}"/>
                    </a:ext>
                  </a:extLst>
                </p14:cNvPr>
                <p14:cNvContentPartPr/>
                <p14:nvPr/>
              </p14:nvContentPartPr>
              <p14:xfrm>
                <a:off x="3402229" y="2524516"/>
                <a:ext cx="341640" cy="533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E433683-5E2E-4D60-BF7C-9BF42E00D9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93229" y="2515516"/>
                  <a:ext cx="3592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ACE0A6C-9206-4F4B-A2CF-8FA8A8D3C270}"/>
                    </a:ext>
                  </a:extLst>
                </p14:cNvPr>
                <p14:cNvContentPartPr/>
                <p14:nvPr/>
              </p14:nvContentPartPr>
              <p14:xfrm>
                <a:off x="3611389" y="2681836"/>
                <a:ext cx="11520" cy="16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ACE0A6C-9206-4F4B-A2CF-8FA8A8D3C2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2389" y="2673196"/>
                  <a:ext cx="291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FCA8181-3D5B-423E-9C81-3FD10F6268D9}"/>
              </a:ext>
            </a:extLst>
          </p:cNvPr>
          <p:cNvGrpSpPr/>
          <p:nvPr/>
        </p:nvGrpSpPr>
        <p:grpSpPr>
          <a:xfrm>
            <a:off x="1774669" y="4077556"/>
            <a:ext cx="1467720" cy="208440"/>
            <a:chOff x="1774669" y="4077556"/>
            <a:chExt cx="146772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B0F37AF-0C95-49E4-BF1B-F031EC255B69}"/>
                    </a:ext>
                  </a:extLst>
                </p14:cNvPr>
                <p14:cNvContentPartPr/>
                <p14:nvPr/>
              </p14:nvContentPartPr>
              <p14:xfrm>
                <a:off x="1930549" y="4117516"/>
                <a:ext cx="1311840" cy="87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B0F37AF-0C95-49E4-BF1B-F031EC255B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21909" y="4108516"/>
                  <a:ext cx="1329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BABEF3D-F9DA-480D-88FA-51AD4678C1D0}"/>
                    </a:ext>
                  </a:extLst>
                </p14:cNvPr>
                <p14:cNvContentPartPr/>
                <p14:nvPr/>
              </p14:nvContentPartPr>
              <p14:xfrm>
                <a:off x="1774669" y="4077556"/>
                <a:ext cx="319680" cy="208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BABEF3D-F9DA-480D-88FA-51AD4678C1D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5669" y="4068916"/>
                  <a:ext cx="3373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06479C52-7BA0-4091-8243-666634D7595F}"/>
              </a:ext>
            </a:extLst>
          </p:cNvPr>
          <p:cNvGrpSpPr/>
          <p:nvPr/>
        </p:nvGrpSpPr>
        <p:grpSpPr>
          <a:xfrm>
            <a:off x="252949" y="1892716"/>
            <a:ext cx="227160" cy="598680"/>
            <a:chOff x="252949" y="1892716"/>
            <a:chExt cx="22716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6F3092-E671-4A98-9471-F6693FFCCA06}"/>
                    </a:ext>
                  </a:extLst>
                </p14:cNvPr>
                <p14:cNvContentPartPr/>
                <p14:nvPr/>
              </p14:nvContentPartPr>
              <p14:xfrm>
                <a:off x="252949" y="2003956"/>
                <a:ext cx="123120" cy="487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6F3092-E671-4A98-9471-F6693FFCCA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4309" y="1995316"/>
                  <a:ext cx="1407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7CB942E-8699-4846-BD15-019FB7DF4207}"/>
                    </a:ext>
                  </a:extLst>
                </p14:cNvPr>
                <p14:cNvContentPartPr/>
                <p14:nvPr/>
              </p14:nvContentPartPr>
              <p14:xfrm>
                <a:off x="276709" y="1892716"/>
                <a:ext cx="203400" cy="180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7CB942E-8699-4846-BD15-019FB7DF42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8069" y="1884076"/>
                  <a:ext cx="22104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A32EC56-DFBC-4E56-B73C-03F105C058B3}"/>
                  </a:ext>
                </a:extLst>
              </p14:cNvPr>
              <p14:cNvContentPartPr/>
              <p14:nvPr/>
            </p14:nvContentPartPr>
            <p14:xfrm>
              <a:off x="1212349" y="6165556"/>
              <a:ext cx="1770120" cy="874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A32EC56-DFBC-4E56-B73C-03F105C058B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03349" y="6156916"/>
                <a:ext cx="178776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504DCDBE-42E0-419B-A450-AE9095225E2B}"/>
              </a:ext>
            </a:extLst>
          </p:cNvPr>
          <p:cNvGrpSpPr/>
          <p:nvPr/>
        </p:nvGrpSpPr>
        <p:grpSpPr>
          <a:xfrm>
            <a:off x="1202989" y="481876"/>
            <a:ext cx="4000320" cy="2883240"/>
            <a:chOff x="1202989" y="481876"/>
            <a:chExt cx="4000320" cy="28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8BF8B9A-A867-407F-B556-2A83E2D9605F}"/>
                    </a:ext>
                  </a:extLst>
                </p14:cNvPr>
                <p14:cNvContentPartPr/>
                <p14:nvPr/>
              </p14:nvContentPartPr>
              <p14:xfrm>
                <a:off x="1807789" y="2136796"/>
                <a:ext cx="1155960" cy="669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8BF8B9A-A867-407F-B556-2A83E2D960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99149" y="2127796"/>
                  <a:ext cx="117360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674FD2A-0BB5-4EF3-9DD6-EBBE2D1F6507}"/>
                    </a:ext>
                  </a:extLst>
                </p14:cNvPr>
                <p14:cNvContentPartPr/>
                <p14:nvPr/>
              </p14:nvContentPartPr>
              <p14:xfrm>
                <a:off x="1733989" y="2035636"/>
                <a:ext cx="222120" cy="299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674FD2A-0BB5-4EF3-9DD6-EBBE2D1F65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24989" y="2026996"/>
                  <a:ext cx="239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8570D72-CC3F-4EDB-B03E-F9DFF955F4B7}"/>
                    </a:ext>
                  </a:extLst>
                </p14:cNvPr>
                <p14:cNvContentPartPr/>
                <p14:nvPr/>
              </p14:nvContentPartPr>
              <p14:xfrm>
                <a:off x="1602589" y="1779316"/>
                <a:ext cx="14760" cy="47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8570D72-CC3F-4EDB-B03E-F9DFF955F4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3589" y="1770676"/>
                  <a:ext cx="32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F905F72-02E8-49C3-A3D2-277A73C809AF}"/>
                    </a:ext>
                  </a:extLst>
                </p14:cNvPr>
                <p14:cNvContentPartPr/>
                <p14:nvPr/>
              </p14:nvContentPartPr>
              <p14:xfrm>
                <a:off x="1628509" y="1716316"/>
                <a:ext cx="2619000" cy="675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F905F72-02E8-49C3-A3D2-277A73C809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19509" y="1707316"/>
                  <a:ext cx="263664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E4FA0C2-1879-4EE9-8325-92A1F61E5B59}"/>
                    </a:ext>
                  </a:extLst>
                </p14:cNvPr>
                <p14:cNvContentPartPr/>
                <p14:nvPr/>
              </p14:nvContentPartPr>
              <p14:xfrm>
                <a:off x="4100269" y="2150836"/>
                <a:ext cx="119160" cy="240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E4FA0C2-1879-4EE9-8325-92A1F61E5B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91629" y="2142196"/>
                  <a:ext cx="136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54C4131-32AA-408A-9B7B-DF54A81312BF}"/>
                    </a:ext>
                  </a:extLst>
                </p14:cNvPr>
                <p14:cNvContentPartPr/>
                <p14:nvPr/>
              </p14:nvContentPartPr>
              <p14:xfrm>
                <a:off x="3656389" y="2524876"/>
                <a:ext cx="273960" cy="103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54C4131-32AA-408A-9B7B-DF54A81312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47749" y="2515876"/>
                  <a:ext cx="291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28F3327-D15C-4B77-86CA-CCF37CCCE26E}"/>
                    </a:ext>
                  </a:extLst>
                </p14:cNvPr>
                <p14:cNvContentPartPr/>
                <p14:nvPr/>
              </p14:nvContentPartPr>
              <p14:xfrm>
                <a:off x="3888589" y="2456116"/>
                <a:ext cx="81720" cy="168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28F3327-D15C-4B77-86CA-CCF37CCCE2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79589" y="2447116"/>
                  <a:ext cx="99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7201B19-82C1-4D13-AE88-8D785E176511}"/>
                    </a:ext>
                  </a:extLst>
                </p14:cNvPr>
                <p14:cNvContentPartPr/>
                <p14:nvPr/>
              </p14:nvContentPartPr>
              <p14:xfrm>
                <a:off x="1202989" y="481876"/>
                <a:ext cx="4000320" cy="2883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7201B19-82C1-4D13-AE88-8D785E1765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94349" y="472876"/>
                  <a:ext cx="4017960" cy="290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269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552450"/>
            <a:ext cx="12172950" cy="3684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das Problem, dass weder durch den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-Hicks-Test eine gesellschaftliche Rangordnung für öffentliche Projekte abgeleitet werden kann, wurde von Tibor de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(1941) vorgeschlagen, einen Doppeltest durchzuführen: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(1939):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Eine Allokation y ist einer Allokation x vorzuziehen, wenn y nach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Hicks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vorgezogen wird. Ausgehend von y, x aber nach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Hicks nicht y vorgezogen 	werden kann.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7B3FD37-A88C-4BCE-84D3-D6F7417F1A2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453BBD-0579-472C-807E-3DC120216D46}"/>
              </a:ext>
            </a:extLst>
          </p:cNvPr>
          <p:cNvSpPr txBox="1"/>
          <p:nvPr/>
        </p:nvSpPr>
        <p:spPr>
          <a:xfrm>
            <a:off x="797560" y="4651216"/>
            <a:ext cx="614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kann gezeigt werden, dass der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das Problem der Widersprüchlichkeit wie der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-Hicks-Test nicht hat</a:t>
            </a:r>
          </a:p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Der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ist nicht transitiv!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47EF57F-4C57-45AD-A943-31EA57D90CCB}"/>
                  </a:ext>
                </a:extLst>
              </p14:cNvPr>
              <p14:cNvContentPartPr/>
              <p14:nvPr/>
            </p14:nvContentPartPr>
            <p14:xfrm>
              <a:off x="9349789" y="1360636"/>
              <a:ext cx="1111680" cy="79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47EF57F-4C57-45AD-A943-31EA57D90C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0789" y="1351636"/>
                <a:ext cx="1129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288C9F9-32C0-44DD-9669-4A494CED9F79}"/>
                  </a:ext>
                </a:extLst>
              </p14:cNvPr>
              <p14:cNvContentPartPr/>
              <p14:nvPr/>
            </p14:nvContentPartPr>
            <p14:xfrm>
              <a:off x="909949" y="5857396"/>
              <a:ext cx="3917880" cy="114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288C9F9-32C0-44DD-9669-4A494CED9F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1309" y="5848396"/>
                <a:ext cx="393552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47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779021"/>
            <a:ext cx="8536506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nach y, da y´ auf der gleichen Nutzenmöglichkeitskurve liegt wie y, ist y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y</a:t>
            </a: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9EF18F2-45ED-4424-BE0E-B1E8329DE42A}"/>
              </a:ext>
            </a:extLst>
          </p:cNvPr>
          <p:cNvSpPr txBox="1"/>
          <p:nvPr/>
        </p:nvSpPr>
        <p:spPr>
          <a:xfrm>
            <a:off x="6978296" y="196510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51C24AF-5B49-48D6-A721-3E94A101599C}"/>
              </a:ext>
            </a:extLst>
          </p:cNvPr>
          <p:cNvSpPr txBox="1"/>
          <p:nvPr/>
        </p:nvSpPr>
        <p:spPr>
          <a:xfrm>
            <a:off x="7185741" y="246720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cxnSp>
        <p:nvCxnSpPr>
          <p:cNvPr id="3" name="Gerader Verbinder 2"/>
          <p:cNvCxnSpPr/>
          <p:nvPr/>
        </p:nvCxnSpPr>
        <p:spPr>
          <a:xfrm flipH="1" flipV="1">
            <a:off x="6658852" y="908790"/>
            <a:ext cx="93725" cy="285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6827190" y="3764187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29D14D59-65EA-4B60-9AFB-AE6B4F2F863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9BCB2C4-97CB-42D1-8045-1C08E49A014E}"/>
              </a:ext>
            </a:extLst>
          </p:cNvPr>
          <p:cNvGrpSpPr/>
          <p:nvPr/>
        </p:nvGrpSpPr>
        <p:grpSpPr>
          <a:xfrm>
            <a:off x="5575189" y="2090356"/>
            <a:ext cx="718560" cy="1390680"/>
            <a:chOff x="5575189" y="2090356"/>
            <a:chExt cx="718560" cy="13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55BDC0B-8B1F-403C-BD9E-56F2AD7843C8}"/>
                    </a:ext>
                  </a:extLst>
                </p14:cNvPr>
                <p14:cNvContentPartPr/>
                <p14:nvPr/>
              </p14:nvContentPartPr>
              <p14:xfrm>
                <a:off x="5650789" y="2373316"/>
                <a:ext cx="642960" cy="1107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55BDC0B-8B1F-403C-BD9E-56F2AD7843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41789" y="2364676"/>
                  <a:ext cx="66060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1CD74BA-AB1E-458F-BAAA-41A84E1840A3}"/>
                    </a:ext>
                  </a:extLst>
                </p14:cNvPr>
                <p14:cNvContentPartPr/>
                <p14:nvPr/>
              </p14:nvContentPartPr>
              <p14:xfrm>
                <a:off x="5575189" y="2090356"/>
                <a:ext cx="125640" cy="335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1CD74BA-AB1E-458F-BAAA-41A84E1840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6189" y="2081356"/>
                  <a:ext cx="143280" cy="35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C75F938-9781-49CE-97F8-1E6097E853AD}"/>
                  </a:ext>
                </a:extLst>
              </p14:cNvPr>
              <p14:cNvContentPartPr/>
              <p14:nvPr/>
            </p14:nvContentPartPr>
            <p14:xfrm>
              <a:off x="5701909" y="1952476"/>
              <a:ext cx="1564200" cy="807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C75F938-9781-49CE-97F8-1E6097E853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3269" y="1943836"/>
                <a:ext cx="158184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5998C86-446C-4028-9CF9-80056AEE4278}"/>
                  </a:ext>
                </a:extLst>
              </p14:cNvPr>
              <p14:cNvContentPartPr/>
              <p14:nvPr/>
            </p14:nvContentPartPr>
            <p14:xfrm>
              <a:off x="7203109" y="2488516"/>
              <a:ext cx="79920" cy="280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5998C86-446C-4028-9CF9-80056AEE42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94109" y="2479516"/>
                <a:ext cx="975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2B39B7D-87A5-4EF7-93B0-523411729F54}"/>
                  </a:ext>
                </a:extLst>
              </p14:cNvPr>
              <p14:cNvContentPartPr/>
              <p14:nvPr/>
            </p14:nvContentPartPr>
            <p14:xfrm>
              <a:off x="7117069" y="2377636"/>
              <a:ext cx="414720" cy="6087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2B39B7D-87A5-4EF7-93B0-523411729F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08429" y="2368996"/>
                <a:ext cx="432360" cy="62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85E0998-059B-4A86-95EB-8836DA4538E1}"/>
              </a:ext>
            </a:extLst>
          </p:cNvPr>
          <p:cNvGrpSpPr/>
          <p:nvPr/>
        </p:nvGrpSpPr>
        <p:grpSpPr>
          <a:xfrm>
            <a:off x="5448469" y="1841236"/>
            <a:ext cx="863640" cy="1676520"/>
            <a:chOff x="5448469" y="1841236"/>
            <a:chExt cx="863640" cy="167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1733E36-0759-4279-9F06-DC713076DE47}"/>
                    </a:ext>
                  </a:extLst>
                </p14:cNvPr>
                <p14:cNvContentPartPr/>
                <p14:nvPr/>
              </p14:nvContentPartPr>
              <p14:xfrm>
                <a:off x="5679589" y="2410036"/>
                <a:ext cx="632520" cy="1107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1733E36-0759-4279-9F06-DC713076DE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70949" y="2401036"/>
                  <a:ext cx="65016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BEF02B8-2EB9-4D6B-BF3D-B6EFF5E2F76B}"/>
                    </a:ext>
                  </a:extLst>
                </p14:cNvPr>
                <p14:cNvContentPartPr/>
                <p14:nvPr/>
              </p14:nvContentPartPr>
              <p14:xfrm>
                <a:off x="5557909" y="2157676"/>
                <a:ext cx="236160" cy="362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BEF02B8-2EB9-4D6B-BF3D-B6EFF5E2F7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48909" y="2149036"/>
                  <a:ext cx="2538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2DB0C9C-2E6A-4933-BC8B-B092ADF374C5}"/>
                    </a:ext>
                  </a:extLst>
                </p14:cNvPr>
                <p14:cNvContentPartPr/>
                <p14:nvPr/>
              </p14:nvContentPartPr>
              <p14:xfrm>
                <a:off x="5448469" y="1841236"/>
                <a:ext cx="279360" cy="443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2DB0C9C-2E6A-4933-BC8B-B092ADF374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39829" y="1832236"/>
                  <a:ext cx="297000" cy="46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296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558859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nach x. Da aber kein Punkt auf der Nutzenmöglichkeitskurve von x rechts oberhalb von y liegt, ist x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y. Damit ist das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 (Doppeltest) erfüllt.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H="1" flipV="1">
            <a:off x="5579291" y="589031"/>
            <a:ext cx="1" cy="145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653904" y="2047584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435DF55-76AF-4964-8529-A788EFEDFA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9101D63-B95C-4587-850A-28E5FB098223}"/>
                  </a:ext>
                </a:extLst>
              </p14:cNvPr>
              <p14:cNvContentPartPr/>
              <p14:nvPr/>
            </p14:nvContentPartPr>
            <p14:xfrm>
              <a:off x="6588229" y="3510916"/>
              <a:ext cx="347040" cy="5324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9101D63-B95C-4587-850A-28E5FB0982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9589" y="3502276"/>
                <a:ext cx="36468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F7D06E1-AE0F-4318-BEC8-B637710D7A16}"/>
                  </a:ext>
                </a:extLst>
              </p14:cNvPr>
              <p14:cNvContentPartPr/>
              <p14:nvPr/>
            </p14:nvContentPartPr>
            <p14:xfrm>
              <a:off x="6626749" y="3643756"/>
              <a:ext cx="248760" cy="356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F7D06E1-AE0F-4318-BEC8-B637710D7A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7749" y="3634756"/>
                <a:ext cx="2664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49E0EC3-AA0E-40BF-A812-91DDD8B8CA0B}"/>
                  </a:ext>
                </a:extLst>
              </p14:cNvPr>
              <p14:cNvContentPartPr/>
              <p14:nvPr/>
            </p14:nvContentPartPr>
            <p14:xfrm>
              <a:off x="4013869" y="1680316"/>
              <a:ext cx="2659680" cy="20854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49E0EC3-AA0E-40BF-A812-91DDD8B8CA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4869" y="1671676"/>
                <a:ext cx="2677320" cy="210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E7695B9-71A5-4027-90C3-684997FC0E27}"/>
              </a:ext>
            </a:extLst>
          </p:cNvPr>
          <p:cNvGrpSpPr/>
          <p:nvPr/>
        </p:nvGrpSpPr>
        <p:grpSpPr>
          <a:xfrm>
            <a:off x="5692189" y="646756"/>
            <a:ext cx="1576440" cy="1301040"/>
            <a:chOff x="5692189" y="646756"/>
            <a:chExt cx="1576440" cy="13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0236BFC-D456-42BB-9E60-9A4DADE39CF7}"/>
                    </a:ext>
                  </a:extLst>
                </p14:cNvPr>
                <p14:cNvContentPartPr/>
                <p14:nvPr/>
              </p14:nvContentPartPr>
              <p14:xfrm>
                <a:off x="5701549" y="1131316"/>
                <a:ext cx="619920" cy="816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0236BFC-D456-42BB-9E60-9A4DADE39C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92909" y="1122676"/>
                  <a:ext cx="63756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41398D8-387B-4ACC-9CB1-93E3AD8894A4}"/>
                    </a:ext>
                  </a:extLst>
                </p14:cNvPr>
                <p14:cNvContentPartPr/>
                <p14:nvPr/>
              </p14:nvContentPartPr>
              <p14:xfrm>
                <a:off x="6191509" y="925396"/>
                <a:ext cx="249840" cy="144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41398D8-387B-4ACC-9CB1-93E3AD8894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82869" y="916756"/>
                  <a:ext cx="267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A43D3E0-0A01-4A76-BB6E-4B2F89DA192E}"/>
                    </a:ext>
                  </a:extLst>
                </p14:cNvPr>
                <p14:cNvContentPartPr/>
                <p14:nvPr/>
              </p14:nvContentPartPr>
              <p14:xfrm>
                <a:off x="5692189" y="921436"/>
                <a:ext cx="211320" cy="668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A43D3E0-0A01-4A76-BB6E-4B2F89DA19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83549" y="912796"/>
                  <a:ext cx="2289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82D97E9-6ADF-4EDF-8E2B-B7D5712E0653}"/>
                    </a:ext>
                  </a:extLst>
                </p14:cNvPr>
                <p14:cNvContentPartPr/>
                <p14:nvPr/>
              </p14:nvContentPartPr>
              <p14:xfrm>
                <a:off x="5798029" y="646756"/>
                <a:ext cx="218520" cy="255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82D97E9-6ADF-4EDF-8E2B-B7D5712E06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9029" y="638116"/>
                  <a:ext cx="236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327CDF4-7E38-43A8-9B4C-CA96DC776BC0}"/>
                    </a:ext>
                  </a:extLst>
                </p14:cNvPr>
                <p14:cNvContentPartPr/>
                <p14:nvPr/>
              </p14:nvContentPartPr>
              <p14:xfrm>
                <a:off x="6191149" y="1451356"/>
                <a:ext cx="736560" cy="394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327CDF4-7E38-43A8-9B4C-CA96DC776B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82509" y="1442356"/>
                  <a:ext cx="7542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3CE0CC-6996-4C50-9EF4-7FF34E3B28F5}"/>
                    </a:ext>
                  </a:extLst>
                </p14:cNvPr>
                <p14:cNvContentPartPr/>
                <p14:nvPr/>
              </p14:nvContentPartPr>
              <p14:xfrm>
                <a:off x="6805669" y="1297276"/>
                <a:ext cx="462960" cy="289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3CE0CC-6996-4C50-9EF4-7FF34E3B28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97029" y="1288276"/>
                  <a:ext cx="480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4FB69D8-06CD-4EDD-8A92-0A851D54D224}"/>
                    </a:ext>
                  </a:extLst>
                </p14:cNvPr>
                <p14:cNvContentPartPr/>
                <p14:nvPr/>
              </p14:nvContentPartPr>
              <p14:xfrm>
                <a:off x="5996029" y="813436"/>
                <a:ext cx="860040" cy="898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4FB69D8-06CD-4EDD-8A92-0A851D54D2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87029" y="804436"/>
                  <a:ext cx="877680" cy="91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260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Breitbild</PresentationFormat>
  <Paragraphs>196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463</cp:revision>
  <cp:lastPrinted>2022-03-02T23:29:14Z</cp:lastPrinted>
  <dcterms:created xsi:type="dcterms:W3CDTF">2019-02-11T10:45:01Z</dcterms:created>
  <dcterms:modified xsi:type="dcterms:W3CDTF">2022-04-28T09:41:18Z</dcterms:modified>
</cp:coreProperties>
</file>