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notesSlides/notesSlide2.xml" ContentType="application/vnd.openxmlformats-officedocument.presentationml.notesSlide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notesSlides/notesSlide3.xml" ContentType="application/vnd.openxmlformats-officedocument.presentationml.notesSlide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notesSlides/notesSlide4.xml" ContentType="application/vnd.openxmlformats-officedocument.presentationml.notesSlide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372" r:id="rId2"/>
    <p:sldId id="1378" r:id="rId3"/>
    <p:sldId id="1379" r:id="rId4"/>
    <p:sldId id="1393" r:id="rId5"/>
    <p:sldId id="1394" r:id="rId6"/>
    <p:sldId id="1395" r:id="rId7"/>
    <p:sldId id="700" r:id="rId8"/>
    <p:sldId id="701" r:id="rId9"/>
    <p:sldId id="1391" r:id="rId10"/>
    <p:sldId id="703" r:id="rId11"/>
    <p:sldId id="655" r:id="rId12"/>
    <p:sldId id="656" r:id="rId13"/>
    <p:sldId id="657" r:id="rId14"/>
    <p:sldId id="658" r:id="rId15"/>
    <p:sldId id="659" r:id="rId16"/>
    <p:sldId id="660" r:id="rId17"/>
    <p:sldId id="1392" r:id="rId18"/>
    <p:sldId id="662" r:id="rId19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3:0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3779 7138,'0'0'164,"0"0"0,0 0 1,-1 0-1,1 1 0,0-1 1,-1 0-1,1 0 0,0 0 1,0 0-1,-1 1 0,1-1 1,0 0-1,-1 0 0,1 0 1,0 0-1,-1 0 0,1 0 1,0 0-1,-1 0 0,1 0 1,0 0-1,-1 0 0,1 0 1,0 0-1,-1 0 0,1 0 1,0-1-1,-1 1 0,1 0 1,0 0-1,0 0 1,-1 0-1,1-1 0,0 1 1,-1 0-1,1 0 0,0 0 1,0-1-1,0 1 0,-1-1 1,6-15 1636,-3 10-1924,5-11 620,20-31 1,-17 32-506,-1-1 0,8-19 0,89-216 688,-75 180-664,-8 13 86,-19 45-48,1 0 0,0 0 1,1 1-1,0 0 0,2 0 1,-1 0-1,2 1 0,9-12 1,44-39-32,42-45 45,-87 87 31,-1-1 0,0 0 1,20-39-1,74-176 165,-97 213-256,0 2-1,2 0 1,24-29 0,19-27 8,102-168 402,-123 195-378,2 2 1,88-85-1,-106 114-61,33-37 30,73-100 0,-66 81-53,3 3 1,3 3 0,110-89-1,-144 133 42,-2-2-1,-1-1 0,52-65 1,-18-3 20,-40 58-76,1 2-1,2 1 0,48-50 1,-39 54-121,2 1 0,1 3 0,50-29 0,135-59 110,-74 41 95,-81 42-13,140-44-1,-167 63-10,-18 4 44,0-1 0,0-2 1,-1 0-1,-1-2 0,29-23 1,51-32 95,-48 40-111,2 2-1,1 3 1,1 3 0,81-21 0,-77 34 26,-45 8-20,-1-1 1,25-6 0,-28 3 11,7-1-1436,-19 8 871,-1-2 151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0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12995,'-1'1'1312,"3"8"-1104,6-2-384,-8 3 1888,-2-4-1432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4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15491,'-4'-2'1145,"13"4"-833,5-1-88,10-1 480,4 0-208,9 1-160,6 2-128,1 0-240,2 1-168,-7-1-296,-5 2-1016,-14 0 1207,-7 0-231,-14 0-192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16588,'7'-12'1656,"-4"6"-824,-3 12 200,-1 6-184,-2 3-367,1 5-217,2 2-208,0 2-64,5 2-176,0-2-120,1-1-417,-2-1-175,-4-5 688,-2-4-192,-7-4-144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14563,'12'9'1496,"12"-8"-919,5 1-217,10-2 440,4-2-104,3 1-488,1-1-304,-6 1 192,-3-1-184,-17 2-136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13123,'-1'1'80,"1"-1"0,0 0 0,0 1 0,0-1 0,-1 1 0,1-1 0,0 0 0,0 1 0,0-1 0,0 1 0,0-1 0,0 1 0,0-1 0,0 1 0,0-1 0,0 0 0,0 1 0,0-1 0,0 1 0,0-1 0,0 1 0,0-1 0,1 0 0,-1 1 0,0-1 0,0 1 0,1-1 0,-1 0 0,0 1 0,0-1 0,1 0 0,-1 1 0,0-1 0,1 0 0,-1 1 0,1-1 0,17-1 1762,-1-1-992,-6 2-689,1 1 1,-1 0-1,1 1 1,-1 0-1,0 0 1,0 2-1,0-1 1,0 1-1,12 7 1,-20-10-163,0 1 1,0 0 0,0 0 0,0 0 0,-1 0-1,1 0 1,-1 0 0,0 1 0,1-1-1,-1 1 1,0-1 0,-1 1 0,1 0 0,0 0-1,-1 0 1,1 0 0,-1 0 0,0 0-1,0 1 1,0-1 0,-1 0 0,1 0 0,-1 1-1,0-1 1,1 0 0,-2 1 0,1-1-1,0 0 1,-1 1 0,1-1 0,-1 0 0,0 0-1,0 1 1,0-1 0,-3 5 0,-1 1 4,0 0 0,-1-1 0,0 0 0,0 0 0,-1 0 0,0-1 0,0 0 0,0-1 0,-1 1 0,-13 7 0,10-5 29,10-5-4,8-1-14,7-1 5,159 11-1088,-128-11 881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4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14139,'4'-12'348,"1"-1"0,0 1 0,1 0 0,1 1 0,-1-1 0,2 1 0,-1 0 0,13-11 1,-15 16-235,0 1 0,0 0 0,1 0 0,0 1 1,0 0-1,0 0 0,1 0 0,-1 1 1,1-1-1,0 2 0,0-1 0,0 1 1,0 0-1,1 1 0,-1-1 0,9 1 0,-15 0-108,1 1 0,-1 0 0,1 0 0,-1 0 0,1 0 0,0 0-1,-1 0 1,1 1 0,-1-1 0,1 0 0,-1 1 0,0-1 0,1 1-1,-1-1 1,1 1 0,-1 0 0,0 0 0,1 0 0,-1 0 0,0-1-1,0 2 1,0-1 0,0 0 0,0 0 0,0 0 0,0 0 0,0 1-1,0-1 1,-1 0 0,1 1 0,0-1 0,-1 1 0,1-1 0,-1 0 0,0 1-1,1-1 1,-1 1 0,0-1 0,0 1 0,0 0 0,0-1 0,0 3-1,-1 2-6,0 0 0,0-1-1,-1 1 1,1 0 0,-1-1-1,-1 0 1,1 1 0,-1-1-1,0 0 1,-4 6 0,-1-1-2,0-1 0,-1 1 0,0-2 0,-1 1 0,0-1 0,-12 8-1,23-16-4,-1 0-1,0 0 0,0 0 0,0 0 0,0 0 0,1 0 0,-1 0 0,0 0 0,0 0 0,0 0 0,1 0 0,-1 0 0,0 0 0,0 0 0,0 0 0,0 0 0,1 0 0,-1 0 0,0 1 0,0-1 0,0 0 0,0 0 0,0 0 0,0 0 0,1 0 0,-1 1 0,0-1 0,0 0 1,0 0-1,0 0 0,0 0 0,0 1 0,0-1 0,0 0 0,0 0 0,0 0 0,0 1 0,0-1 0,0 0 0,0 0 0,0 0 0,0 0 0,0 1 0,0-1 0,0 0 0,0 0 0,0 0 0,0 1 0,0-1 0,0 0 0,0 0 0,-1 0 0,1 0 0,0 0 0,0 1 0,0-1 1,0 0-1,0 0 0,0 0 0,-1 0 0,24 2-338,-18-2 228,8 2-89,0-1-1,0 2 1,0 0 0,21 7-1,-31-9 183,0 0 0,0 1 0,0-1 0,-1 1-1,1 0 1,0 0 0,-1 0 0,1 0 0,-1 0 0,0 1 0,3 2-1,-4-4 19,0 1-1,-1 0 0,1-1 1,0 1-1,-1-1 0,1 1 0,-1 0 1,0 0-1,1-1 0,-1 1 1,0 0-1,0-1 0,0 1 0,0 0 1,0 0-1,-1-1 0,1 1 1,0 0-1,-1-1 0,1 1 0,-1 0 1,-1 1-1,0 1 31,0-1 0,0 1 1,-1-1-1,1 0 0,-1 0 0,0 0 0,0 0 1,0-1-1,0 1 0,0-1 0,0 0 0,-1 0 1,-5 3-1,-7 2 217,-31 9 0,28-10-79,-123 34 159,139-39-446,4-3 23,8-4-38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4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14563,'-3'7'1734,"-3"1"-1386,-1 0 0,-1-1 0,1 0 0,-16 11 0,2-1-128,-57 44 213,-50 45 238,116-95-765,0 2-1,1 0 1,1 0-1,0 0 1,0 2-1,2-1 1,-11 25-1,12-14-886,7-24 963,0-1 1,0 0 0,0 1-1,-1-1 1,1 1 0,0-1 0,0 1-1,0-1 1,0 1 0,0-1-1,0 1 1,0-1 0,0 1-1,1-1 1,-1 1 0,0-1 0,0 1-1,0-1 1,0 1 0,1-1-1,-1 1 1,0-1 0,0 1-1,1-1 1,-1 0 0,0 1-1,1-1 1,-1 0 0,1 1 0,-1-1-1,0 0 1,1 1 0,-1-1-1,1 0 1,-1 0 0,1 0-1,-1 1 1,1-1 0,-1 0 0,1 0-1,0 0 1,12-3-484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14243,'0'1'92,"1"0"-1,-1 1 1,0-1 0,1 0-1,-1 1 1,0-1 0,0 1 0,0-1-1,0 0 1,0 1 0,0-1-1,0 0 1,0 1 0,-1-1-1,1 1 1,-1-1 0,1 0-1,-1 0 1,1 1 0,-1-1 0,1 0-1,-3 2 1,2 0 76,-57 114 2124,-12 27-1544,69-142-727,-1 1-1,1 0 1,0 0-1,0 0 1,1 0-1,-1 0 1,1 1-1,-1-1 1,1 0-1,0 5 1,1-7-9,-1 1-1,0-1 1,1 0-1,-1 0 1,1 0-1,-1 0 1,1 0 0,0 0-1,-1 0 1,1 0-1,0 0 1,0-1 0,0 1-1,0 0 1,-1 0-1,1-1 1,0 1 0,0 0-1,1-1 1,-1 1-1,0-1 1,0 0 0,0 1-1,0-1 1,0 0-1,0 1 1,1-1-1,-1 0 1,2 0 0,11 1-36,1 0 0,-1-1 1,1-1-1,-1 0 0,0-1 1,20-5-1,-25 4-85,0 1-1,0-2 1,0 1 0,0-1-1,-1 0 1,0-1 0,1 0-1,-2 0 1,1-1 0,11-10-1,-2-8-267</inkml:trace>
  <inkml:trace contextRef="#ctx0" brushRef="#br0" timeOffset="1">248 177 12363,'-12'17'1376,"-1"3"-888,0 8-160,-1 0 784,1 4-432,2 2-103,1-4-153,-2 2-72,4-4-72,0 1-168,0-6-272,2 0 192,3-4-56,-1-4-48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5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0 14091,'-33'23'414,"1"1"-1,-48 47 1,-45 66-349,77-78 17,3 2 1,3 2-1,-41 81 0,29-33 133,-47 140-1,85-208-146,2 2-1,3 0 0,1 1 0,2 0 0,3 0 0,-1 49 0,7-73-43,0 0 0,2-1 1,0 1-1,2-1 0,0 0 1,12 30-1,-11-37-22,1 0 0,0 0 0,1-1 0,1 0 0,0 0 0,0-1 0,2 0 0,-1-1 1,24 19-1,-27-24-2,0-1 1,0-1 0,0 1-1,0-1 1,10 3 0,-10-5-1,0 0 0,1 0 0,-1-1 0,14 0 0,-20-1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54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15955,'5'-10'1393,"-3"3"-1169,-6 7-536,0 1 200,-6 9 248,0 3-192,0 2-192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5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16716,'0'45'1160,"-10"-19"-992,0-6-56,6-1-40,4-3-376,10-8 304,0-5-64,6-16-88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18100,'6'3'1208,"1"10"-1080,3 4-56,0 7 304,3 6-184,10 9-168,2 3-16,7-1-24,0-4-16,3-4-24,0-5-48,-1-11-328,1-7-232,-7-17 544,-2-11-120,0-13-40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4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14467,'4'13'1376,"16"-6"-759,3-4-209,11-3 544,2 0-360,7-6 1584,-3-4-1615,-5-3 15,-4-1 48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5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14843,'-16'53'1496,"-8"16"-879,-2 2-217,-1 7 744,-1-1-376,8-5-488,0-8-280,6-15 1769,5-12-1593,9-19 0,3-8-8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16716,'3'11'1568,"10"-5"-1144,7 3-128,8-1 728,8 2-560,4 2-64,6-1-175,1-1-73,-4-3-280,-4 0-193,-6-1-575,-10-3-960,-16-9 1464,-11-2-296,-18-7-153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16363,'-1'63'-2856,"14"-40"6121,4-6-2369,12-7-312,5 1-232,5-2 504,2 0-40,-2-6-312,-2-1-344,-8 0-904,-3-1-144,-10 2 664,-6-1-200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 14571,'1'0'72,"0"-1"-1,0 1 1,0 0-1,0-1 1,0 1-1,0 0 1,0-1-1,-1 1 1,1 0-1,0 0 0,0 0 1,0 0-1,0 0 1,0 0-1,0 0 1,0 0-1,0 0 1,0 0-1,0 0 1,0 1-1,0-1 1,1 1-1,-1 0-23,-1-1 0,1 1-1,0 0 1,-1 0-1,1 0 1,-1 0 0,0-1-1,1 1 1,-1 0-1,0 0 1,1 0 0,-1 0-1,0 0 1,0 0-1,0 0 1,0 0 0,0 0-1,0 1 1,-1 9 103,-1-1 0,0 0 1,-6 16-1,4-12-30,-1 3-4,3-12-90,0-1 0,0 1 0,1-1-1,0 1 1,0 0 0,0 0-1,0 0 1,1 6 0,0-11-25,1 1 1,-1-1-1,0 1 1,1-1 0,-1 0-1,0 1 1,1-1-1,-1 0 1,1 0-1,-1 1 1,0-1-1,1 0 1,-1 0-1,1 0 1,-1 0-1,1 1 1,-1-1-1,1 0 1,-1 0-1,1 0 1,-1 0-1,1 0 1,-1 0 0,1 0-1,-1 0 1,1-1-1,16-1 28,-14 1-23,10-1-10,-1 0-1,0 1 0,0 1 1,0 0-1,1 1 1,-1 0-1,14 3 0,-21-3-9,0 0-1,0 0 0,-1 1 0,1 0 1,0 0-1,-1 0 0,1 0 0,-1 1 1,0 0-1,0 0 0,0 0 0,0 0 1,0 1-1,-1-1 0,1 1 0,-1 0 0,0 0 1,0 0-1,4 9 0,-6-11 18,-1 0-1,1-1 1,0 1-1,-1 0 1,1 0-1,-1 0 1,0 1-1,0-1 1,0 0-1,0 0 1,0 0 0,0 0-1,0 0 1,-1 0-1,1 0 1,-1 0-1,1 0 1,-1 0-1,-1 3 1,-1-2 32,1 0 0,0 1 1,-1-1-1,0 0 0,0 0 1,0 0-1,0-1 1,0 1-1,-5 2 0,-5 2 179,0 0-1,0-1 0,0-1 1,-24 6-1,22-7-81,0-1 0,0-1-1,0 0 1,0-1 0,0-1 0,-21-2 0,30 2-143,1-1-1,0 1 1,-1-1 0,1-1 0,0 1-1,-1-1 1,1 0 0,0 0 0,0-1-1,1 1 1,-1-1 0,0 0 0,1 0-1,0-1 1,0 1 0,0-1 0,0 0-1,0 0 1,1 0 0,-6-9 0,-1-14-180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15939,'3'2'1769,"1"5"-1137,3-3-272,8 2 1496,3-3-1031,11 0-497,3-3-288,8 0-688,3 0-217,6-7 713,-1-3-192,0-9-96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16708,'-18'81'2602,"9"-48"-2104,2-1 0,-4 52 0,11-82-520,-1 1-1,1 0 0,0-1 0,1 1 0,-1-1 1,0 1-1,1-1 0,-1 1 0,1-1 0,0 1 0,0-1 1,0 1-1,0-1 0,0 0 0,0 1 0,1-1 1,-1 0-1,1 0 0,2 3 0,-1-4-55,-1 1 0,1 0-1,0-1 1,0 0 0,-1 0-1,1 0 1,0 0 0,0 0 0,0 0-1,0-1 1,0 0 0,0 1-1,0-1 1,1 0 0,-1-1 0,3 0-1,7 0-388,-1-2 0,1 0 0,-1 0-1,0-2 1,0 1 0,-1-1 0,18-11 0,5-5-2399,33-28 1,-58 41 4709,-22 20 366,-2 6-1604,2-3 98,0 1 0,1 0 1,1 1-1,0 0 0,1 0 0,-11 29 1,21-45-712,-1 1 1,0-1 0,1 1-1,0 0 1,-1-1 0,1 1-1,0-1 1,0 1 0,0 0-1,0-1 1,0 1 0,0 0-1,0-1 1,0 1 0,1-1-1,-1 1 1,1 0 0,-1-1-1,1 1 1,-1-1 0,1 0-1,0 1 1,0-1-1,0 1 1,0-1 0,0 0-1,0 0 1,0 1 0,0-1-1,1 0 1,-1 0 0,2 1-1,16 7-174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15403,'0'1'91,"0"1"0,1-1 0,-1 0 0,1 1 0,-1-1 0,1 0 0,0 1 0,0-1 0,0 0-1,-1 0 1,1 0 0,0 1 0,0-1 0,1 0 0,-1 0 0,0-1 0,0 1 0,0 0 0,1 0 0,-1-1-1,0 1 1,1 0 0,1 0 0,38 8 350,-28-7-3,80 13 659,179 4 0,98-26-584,-268 3-527,-16 1-235,321-25-3495,-392 26 3480,0 0 1,-1-1-1,0-1 1,0-1 0,18-7-1,2-8-676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16604,'10'-11'856,"1"-1"1,19-14-1,9-10-451,206-209 604,-190 188-922,-52 53-88,1 0 0,0 1 0,0-1 0,0 1 0,0 0-1,5-2 1,-9 4 1,0 1 0,1 0-1,-1 0 1,0 0-1,0 0 1,0 0-1,0 0 1,1 0 0,-1 0-1,0 0 1,0 0-1,0 0 1,0 0-1,1 0 1,-1 0 0,0 0-1,0 0 1,0 0-1,0 0 1,1 0-1,-1 0 1,0 0-1,0 1 1,0-1 0,0 0-1,1 0 1,-1 0-1,0 0 1,0 0-1,0 0 1,0 0 0,0 1-1,0-1 1,0 0-1,1 0 1,-1 0-1,0 0 1,0 0 0,0 1-1,0-1 1,0 0-1,0 0 1,0 0-1,0 0 1,0 1 0,0-1-1,0 0 1,0 0-1,0 0 1,0 1-1,-6 22-5,-60 134 17,5-15 174,59-135-202,-1 0-1,1 0 1,0 1 0,0-1 0,1 0-1,-1 11 1,2-17-12,0 0-1,0 0 0,0 0 0,0 0 1,0-1-1,1 1 0,-1 0 0,0 0 1,1 0-1,-1 0 0,0 0 1,1 0-1,-1-1 0,1 1 0,-1 0 1,1 0-1,-1-1 0,1 1 0,0 0 1,-1-1-1,1 1 0,0 0 1,1 0-1,0-1-66,-1 1 1,1-1-1,0 0 0,0 1 1,0-1-1,0 0 1,0 0-1,0 0 0,0-1 1,0 1-1,0 0 1,0-1-1,0 1 0,0-1 1,0 0-1,1-1 1,9-3-82,0 0 0,0-1 0,-1-1 1,0 0-1,17-14 0,23-30-533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15315,'-19'26'588,"1"0"1,1 0-1,2 2 0,-24 58 0,25-54-452,2 0 1,-9 38-1,18-60-122,1 0-1,1 1 0,-1-1 1,1 0-1,1 1 0,0-1 1,1 1-1,0-1 0,0 1 1,1-1-1,5 15 0,-6-22-1,1 0-1,0 0 0,-1 0 1,2 0-1,-1 0 0,0 0 1,0-1-1,1 1 0,0-1 1,-1 0-1,1 1 0,0-1 1,0-1-1,0 1 0,0 0 1,1-1-1,-1 1 0,0-1 1,1 0-1,-1 0 0,1 0 1,-1-1-1,1 1 0,-1-1 1,1 0-1,-1 0 0,1 0 1,5-1-1,-4 0 74,-1 1-1,1-1 1,0 0 0,0 0-1,-1-1 1,1 1-1,-1-1 1,1 0 0,-1 0-1,0-1 1,0 1 0,0-1-1,0 0 1,0 0-1,0 0 1,-1-1 0,0 1-1,1-1 1,-2 0 0,5-6-1,-6 8-34,0 1 0,0-1 0,-1 1 0,1-1 0,0 1 0,-1-1 1,0 1-1,1-1 0,-1 0 0,0 1 0,0-1 0,0 0 0,0 1 0,0-1 0,0 0 0,-1 1 0,1-1 0,0 0 0,-1 1 0,1-1 0,-1 1 0,-1-2 0,1 1-5,-1 0 0,1 0-1,-1 0 1,0 1 0,0-1 0,1 1-1,-1-1 1,0 1 0,0 0-1,-1 0 1,1 0 0,0 0 0,-4-1-1,0 0-50,1 1 0,-1 0-1,0 0 1,1 1 0,-1-1-1,1 1 1,-1 0 0,0 1-1,1-1 1,-1 1 0,0 0-1,-6 3 1,9-2-151,-1 0-1,1 0 0,-1 0 1,1 1-1,0 0 0,0-1 1,-4 7-1,6-8 109,1-1 0,-1 1 0,1-1 0,-1 1 1,1 0-1,0-1 0,-1 1 0,1 0 0,0 0 0,0-1 1,-1 1-1,1 0 0,0 0 0,0-1 0,0 1 0,0 0 0,0 0 1,0-1-1,0 2 0,1-1 23,-1 0 0,1-1-1,-1 1 1,1 0 0,-1-1 0,1 1 0,0-1 0,-1 1 0,1-1 0,0 1-1,-1-1 1,1 0 0,0 1 0,0-1 0,0 0 0,-1 1 0,1-1 0,0 0-1,0 0 1,0 0 0,-1 0 0,3 0 0,18-2-509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20276,'2'8'-3112,"-8"10"4328,-4 10-280,-2 8-312,-1 6 88,1 2-440,3 2-296,3-3-120,5-7-360,-2-6-176,3-10-288,0-6 696,0-8-232</inkml:trace>
  <inkml:trace contextRef="#ctx0" brushRef="#br0" timeOffset="1">1 223 16596,'13'3'1488,"10"0"-968,4-3-240,7 1 640,4-1-352,7 0-624,4-3-296,0-10 352,-3-4-120,-5-6-192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0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9106,'-1'0'298,"1"-1"-1,-1 1 1,0-1-1,1 0 1,-1 1 0,0-1-1,1 0 1,-1 0 0,1 1-1,-1-1 1,1 0-1,0 0 1,-1 0 0,1 0-1,0 0 1,0 0 0,-1 1-1,1-1 1,0 0-1,0 0 1,0 0 0,0 0-1,0 0 1,0 0 0,0 0-1,1 0 1,-1 0-1,1-1 1,22 30 1385,-6-8-1525,1-1 0,1-1-1,1 0 1,24 16 0,-21-18-88,-1 2 0,-1 1 0,24 26 1,-38-34-45,0 0 0,-1 0 1,0 1-1,-1 0 0,0 0 0,0 1 1,-2-1-1,0 1 0,3 19 0,-5-26 154,-1-4-214,-2-4-173,-4-5-142,-16-26 34,10 9 92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16996,'-11'22'1240,"-8"12"-928,-1 6-120,-1 9 296,-2 4-72,3 0-120,1-1-56,5-8-160,1-5-136,4-12-536,-1-10 2137,0-17-1513,2-11 96,-5-19-8</inkml:trace>
  <inkml:trace contextRef="#ctx0" brushRef="#br0" timeOffset="1">1 75 15467,'21'16'1745,"4"2"-1209,5 4-224,3 4 1136,7 2-968,3 2-160,1-2-608,-1-1 1913,-7-7-1545,-6-7 88,-3-12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14851,'36'0'1440,"11"-4"-943,3-2-169,13-6 184,13-4-400,3-4-1993,-3 0 1953,-12 4-448,-9 2-320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 14027,'-4'-1'196,"0"0"0,0 0 0,0 1 0,0-1-1,0 1 1,0 0 0,0 0 0,0 1 0,0-1 0,0 1 0,0 0 0,0 0 0,-5 2 0,3 0 2,0 0 1,1 0 0,-1 1 0,1 0 0,0 0-1,0 1 1,-6 7 0,-181 178 1315,146-146-1234,31-30-208,1 0 1,1 1-1,0 0 1,1 1 0,1 0-1,-16 30 1,25-41-96,0 1 0,0-1 1,0 0-1,0 1 1,1-1-1,0 1 0,0 0 1,0-1-1,1 1 0,0 0 1,0-1-1,1 1 1,-1 0-1,1-1 0,0 1 1,1 0-1,-1-1 1,1 0-1,0 1 0,1-1 1,-1 0-1,1 0 0,0 0 1,0 0-1,1-1 1,-1 1-1,7 5 0,-4-4-52,0-1 0,1 0 0,-1 0-1,1-1 1,0 1 0,0-1 0,1-1 0,-1 0-1,1 0 1,0 0 0,0-1 0,0 0-1,0 0 1,0-1 0,12 0 0,-4-1-5,1 0 1,0-1 0,0-1-1,-1-1 1,0-1 0,25-8-1,37-18-161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14971,'-5'9'1304,"17"-2"-727,9-4-161,17-3 592,10 0-184,14-3-192,4-1-40,3-1-248,-1 1-440,-3 0 192,-6-1-80,-13 2-104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18740,'0'-4'1368,"5"4"-1152,1 4-104,3 13 416,-2 8-159,2 10-241,1 10-128,0 6-224,0 4-121,-2-1-415,-1-2-16,-4-9 560,0-4-200,-3-14-128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14227,'14'2'1720,"15"1"-1063,16-6-289,8-4 744,20-3-440,6-2-24,5-2-320,-4-2-288,-8 5-656,-12-1 520,-17 11-72,-14 2-120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3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15659,'-36'63'3215,"-21"39"-598,50-88-2479,1 0-1,1 0 0,1 0 0,0 0 0,-4 24 0,8-36-135,0 0 0,-1 1 0,1-1 1,0 0-1,0 0 0,1 0 0,-1 0 0,0 0 0,1 0 0,-1 0 0,1 0 1,0 0-1,0 0 0,-1 0 0,1 0 0,0 0 0,1 0 0,-1-1 0,0 1 0,0 0 1,1-1-1,-1 1 0,1-1 0,0 1 0,-1-1 0,1 0 0,0 0 0,0 0 1,-1 0-1,1 0 0,0 0 0,0 0 0,0-1 0,0 1 0,0-1 0,1 1 1,2-1-1,5 1-77,-1 0 1,1-1 0,0-1 0,-1 1-1,1-1 1,0-1 0,9-3 0,-1 0 67,-1-1 0,0-1 1,0-1-1,-1 0 0,0-1 1,20-15-1,7-9-126</inkml:trace>
  <inkml:trace contextRef="#ctx0" brushRef="#br0" timeOffset="1">330 108 16227,'-16'31'1713,"-2"14"-1033,-2 1-264,1 7 880,2 3-351,2 1-305,1-4-224,7-3-536,0-5-584,7-14 640,-2-4-136,2-12-73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8082,'13'11'4105,"14"-1"-2921,5-2-464,18-6-232,7 1 1817,15-3-1633,4 0-104,-2-4-352,0-2-208,-16-4-344,-8-4 336,-27 0-160,-10-2-64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13155,'-10'23'541,"1"1"0,-10 41 0,16-51-306,1 0-1,1 1 1,0-1-1,0 0 1,2 0-1,3 22 1,1-3 195,19 152 1051,-22-151-1319,-1-1 1,-2 0-1,-8 54 0,1-49 48,-1 0-1,-2-1 1,-25 56 0,34-88-150,0 1 0,0-1 1,0 0-1,0 1 0,1 0 1,0-1-1,0 1 0,0 9 1,1-12-51,0 0 0,1-1 0,0 1 0,-1-1 0,1 1 0,0-1 0,0 0 1,0 1-1,1-1 0,-1 0 0,1 0 0,-1 0 0,1 0 0,-1 0 0,1 0 1,0 0-1,0 0 0,0-1 0,0 1 0,1-1 0,1 2 0,10 5-89,1-1 1,0-1-1,0 0 0,0-1 0,0-1 0,1 0 0,0-1 0,0 0 0,26-1 0,-5-1-1187,1-2 1,73-13-1,-71 6 375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 15683,'1'-1'84,"-1"0"0,1 0 0,-1 0 0,1 0 0,-1 0 0,1 1 0,-1-1 0,1 0 0,0 0 0,-1 1 0,1-1 0,0 0 0,0 1 0,-1-1 0,1 1 0,0-1 0,0 1 0,0-1 0,0 1 0,0-1-1,1 1 1,23-6 139,-21 5-62,23-3 701,39-2-1,-58 6-788,0 0 0,1 0 0,-1 1-1,0 0 1,0 0 0,0 1-1,0 0 1,-1 1 0,12 4-1,-17-5-60,1-1-1,-1 0 0,0 1 0,0-1 0,0 1 0,0 0 1,0 0-1,0 0 0,0 0 0,-1 0 0,1 0 0,-1 0 1,1 1-1,-1-1 0,0 1 0,0-1 0,1 4 1,-1-1-4,0-1 1,-1 0 0,1 1 0,-1-1 0,0 0 0,-1 1 0,1-1 0,-1 0 0,-2 9 0,-2 1 0,0 1 0,-2-1 0,0 0 0,-16 24 0,7-13-18,-1-2 0,-1 0-1,-1 0 1,-2-2 0,0-1-1,-36 27 1,90-46-1395,-19 0 1060,0 0 0,0 1 0,-1 0 0,1 2-1,16 5 1,-26-8 307,1 1-1,-1-1 1,0 1-1,0 0 0,0 0 1,0 1-1,0-1 1,-1 1-1,1 0 0,-1 0 1,0 0-1,0 1 0,0-1 1,0 1-1,0-1 1,-1 1-1,1 0 0,-1 0 1,3 8-1,-5-11 81,0 0-1,0 0 1,0 0-1,0 1 1,0-1 0,0 0-1,-1 0 1,1 0-1,0 1 1,-1-1 0,1 0-1,0 0 1,-1 0-1,0 0 1,1 0-1,-1 0 1,0 0 0,1 0-1,-1 0 1,0 0-1,0 0 1,0 0-1,0 0 1,0-1 0,0 1-1,0 0 1,0-1-1,0 1 1,0-1 0,0 1-1,0-1 1,-1 0-1,1 1 1,0-1-1,-2 0 1,-6 3 306,0-1-1,-1 0 1,-10 0-1,17-2-240,-46 4 1372,-95-7 0,141 1-2943,11-2 1065,11-1 77,3 2-222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11995,'-5'-4'5000,"16"16"-3827,20 21-902,7 4 203,1 0 1,2-3 0,77 51 0,-101-73-167,-15-4-386,-12-3-778,8-5 822,0 0 0,1 1 0,-1-1 0,1-1-1,-1 1 1,1 0 0,-1 0 0,1-1 0,-1 1 0,1-1-1,-1 1 1,-1-1 0,-12-8-262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6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12131,'1'1'96,"0"-1"0,-1 1 1,1 0-1,0 0 0,0-1 1,-1 1-1,1-1 0,0 1 1,0-1-1,0 1 1,0-1-1,0 0 0,0 1 1,0-1-1,0 0 0,0 0 1,0 1-1,0-1 0,0 0 1,0 0-1,2-1 0,1 2 237,6 0 57,1 1 1,-1 1-1,0 0 1,0 0-1,-1 0 0,1 2 1,13 7-1,-20-10-349,0 0 0,0 0 0,0 0 0,0 1 0,0-1 1,-1 1-1,1 0 0,-1 0 0,0 0 0,0 0 0,0 0 0,0 1 0,0-1 0,-1 0 0,0 1 1,1-1-1,-1 1 0,-1 0 0,1-1 0,0 1 0,-1 0 0,0 0 0,0-1 0,0 5 0,-2 2 48,0-1 0,0 0 0,-1 0 0,0 0 0,0 0 0,-1 0 0,0-1 0,-1 1 0,0-1 0,-12 14-1,-5 4 351,-40 38-1,25-33-43,27-24-270,1 0 0,0 0 0,1 1 1,0 0-1,-13 17 0,21-24-123,0-1 0,0 0-1,-1 0 1,1 1 0,0-1 0,0 0 0,0 1-1,0-1 1,0 0 0,-1 1 0,1-1 0,0 1-1,0-1 1,0 0 0,0 1 0,0-1 0,0 0-1,0 1 1,0-1 0,1 1 0,-1-1 0,0 0-1,0 1 1,0-1 0,0 0 0,0 1 0,0-1-1,1 0 1,-1 1 0,0-1 0,0 0 0,1 0-1,-1 1 1,0-1 0,0 0 0,1 0 0,-1 1-1,0-1 1,1 0 0,-1 0 0,0 0 0,1 0-1,-1 1 1,0-1 0,1 0 0,-1 0 0,0 0-1,1 0 1,-1 0 0,1 0 0,21 2-118,-20-2 91,37-2 115,0-2 0,0-1 1,62-17-1,-40 5-67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8 328 18220,'-8'9'1576,"10"-6"-1152,2-3-176,8 0 673,3-2-273,8 0-600,3-3-328,3-3 1608,1-5-1288,-1-9 48,1-2 8</inkml:trace>
  <inkml:trace contextRef="#ctx0" brushRef="#br0" timeOffset="1">899 0 12059,'-4'12'1304,"-3"2"-816,-6 9-32,-4 6 736,-5 12-207,-4 2 63,-5 6-16,-4 1-8,-3-1-184,-1-2-79,2-8-265,5-6-280,8-16-704,4-7-257,11-13 593,8-10-168,9-20-112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15219,'4'2'1921,"4"6"-1137,3 5-304,3 3 1496,4 5-1063,4 5-169,4 4-304,3-1-128,1 1-384,-1-4-488,-6-10 520,-3-11-112,-10-6-64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 14259,'-2'1'128,"1"0"-1,0 0 1,0 0 0,0-1 0,-1 2-1,1-1 1,0 0 0,0 0-1,0 0 1,0 0 0,-1 3-1,2-4-90,0 1 0,0-1 0,0 0 0,0 1 0,0-1 0,0 0 0,0 0-1,0 1 1,0-1 0,0 0 0,1 1 0,-1-1 0,0 0 0,0 0 0,0 1-1,0-1 1,0 0 0,1 0 0,-1 1 0,0-1 0,0 0 0,0 0 0,1 0-1,-1 1 1,0-1 0,0 0 0,1 0 0,-1 0 0,0 0 0,1 0 0,-1 1-1,0-1 1,0 0 0,1 0 0,-1 0 0,8 1 374,-1 0 1,0 0-1,14-1 0,-16 0-351,591-33 3378,-366 15-3218,-211 16-217,567-35-41,-3 23-62,-538 14-585,1 3 0,58 10 0,-107-17-877,-8-3 1300,-14 0-330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15299,'11'-7'684,"0"0"0,1 0 0,0 2-1,0-1 1,1 1 0,-1 1 0,1 0 0,24-3 0,-31 6-611,0 0 1,0 1 0,0 0 0,0 0 0,0 0 0,1 1 0,-1 0 0,0 0 0,0 0 0,0 1 0,-1 0-1,1 0 1,0 0 0,-1 1 0,1 0 0,-1 0 0,0 0 0,0 1 0,0-1 0,-1 1 0,6 5 0,-8-6-74,0 0 0,0 0 0,0 0 0,0 1 0,0-1 1,-1 0-1,1 1 0,-1-1 0,0 1 0,0-1 0,0 1 0,-1-1 1,1 1-1,-1 0 0,0 0 0,0-1 0,0 1 0,0 0 1,-1-1-1,1 1 0,-1-1 0,0 1 0,0 0 0,-1-1 0,1 0 1,-1 1-1,1-1 0,-5 6 0,2-2-2,-1-1-1,0 1 1,-1-1 0,0 0-1,0 0 1,0-1-1,0 0 1,-1 0 0,0 0-1,0-1 1,-15 7 0,22-11-20,0 0 1,-1 0 0,1 0 0,0 0-1,-1 0 1,1 0 0,0 1 0,-1-1-1,1 0 1,0 0 0,-1 0 0,1 1-1,0-1 1,0 0 0,-1 0 0,1 1-1,0-1 1,0 0 0,0 1-1,-1-1 1,1 0 0,0 1 0,0-1-1,0 0 1,0 1 0,0-1 0,-1 0-1,1 1 1,0 0 0,8 9-472,26 13-254,-17-13 315,-14-8 389,1 1 1,-1 0 0,0 0-1,0 0 1,0 0 0,0 0-1,0 1 1,-1-1 0,1 1-1,2 5 1,-5-7 59,1 0-1,-1 0 1,1 0-1,-1-1 0,0 1 1,0 0-1,0 0 1,0 0-1,0 0 1,0 0-1,0-1 1,-1 1-1,1 0 1,-1 0-1,1 0 1,-1-1-1,0 1 1,0 0-1,1-1 1,-1 1-1,0-1 1,-1 1-1,1-1 1,0 1-1,0-1 1,-1 0-1,-2 3 1,-5 3 136,0 0 1,-1 0-1,0-1 0,0 0 1,-1-1-1,0 0 1,0-1-1,-15 5 1,17-7-114,1 0 0,-1 0 0,1-1 0,-1 0 0,0 0 0,0-1 0,1 0 0,-1-1 0,0 1 0,0-2 0,-16-4 1,24 6-105,-1-1 0,0 1 0,1-1 1,-1 0-1,1 1 0,-1-1 0,1 0 1,-1 0-1,1 0 0,-1 0 1,1-1-1,0 1 0,0 0 0,0 0 1,-1-1-1,1 1 0,-1-3 1,2 3-9,0 0 0,-1-1 0,1 1 0,0 0 0,0 0 0,0 0 0,0 0 0,1 0 0,-1 0 0,0 0 0,0 0 0,1 0 0,-1 0 0,0 0 0,1 0 0,-1 0 0,1 0-1,0 0 1,-1 1 0,1-1 0,1-1 0,2-3-124,1 1-1,0 0 0,1 0 0,-1 0 0,1 1 0,-1-1 0,1 1 0,7-2 0,32-10-619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16852,'10'-6'938,"-11"6"-305,-20 14-55,-1 3-89,0 0-1,1 2 1,-34 40-1,47-49-420,-1 0 0,2 1 0,0 0 0,0 1 0,1 0 0,1 0 0,0 0 0,0 0 0,1 1 0,-3 19 0,6-28-38,1 0 1,0-1-1,0 1 0,0 0 0,0 0 0,0-1 0,1 1 1,-1 0-1,1-1 0,0 1 0,1-1 0,-1 1 0,0-1 1,1 1-1,0-1 0,0 0 0,0 0 0,0 0 0,5 5 1,-4-5-1,1 0 0,-1 0 0,1-1 0,0 1 1,0-1-1,0 0 0,0 0 0,1-1 1,-1 1-1,0-1 0,1 0 0,-1 0 1,1 0-1,-1-1 0,9 0 0,-2 0 25,-1-1-1,0 0 1,0-1-1,0 0 1,18-7-1,-24 8-36,-1 0-1,1 0 0,-1-1 0,0 1 1,1-1-1,-1 0 0,0 0 0,0 0 1,0-1-1,-1 1 0,1-1 0,0 1 1,-1-1-1,0 0 0,1 0 0,-1 0 1,0 0-1,-1 0 0,3-4 0,-4 5-7,0 1 1,0 0-1,0-1 0,1 1 0,-1 0 0,-1-1 0,1 1 0,0 0 0,0-1 0,0 1 0,-1 0 0,1-1 1,0 1-1,-1 0 0,1 0 0,-1-1 0,0 1 0,1 0 0,-1 0 0,-2-2 0,1 0 10,-1 0 0,0 1 0,0-1 0,0 1-1,-1 0 1,1 0 0,-5-2 0,-5-2 20,-1 1-1,1 1 1,-15-4 0,17 6-225,-1-1 1,1 2 0,0-1-1,-1 1 1,1 1 0,-1 0-1,-19 3 1,31-3 159,0 0 1,-1 0 0,1 0-1,0 0 1,0 0-1,-1 0 1,1 0-1,0 0 1,0 0 0,0 0-1,-1 0 1,1 0-1,0 0 1,0 0-1,-1 0 1,1 0 0,0 1-1,0-1 1,0 0-1,-1 0 1,1 0-1,0 0 1,0 0 0,0 0-1,-1 1 1,1-1-1,0 0 1,0 0-1,0 0 1,0 1 0,0-1-1,-1 0 1,1 0-1,0 0 1,0 1 0,0-1-1,0 0 1,0 0-1,0 0 1,0 1-1,0-1 1,0 0 0,0 0-1,0 1 1,0-1-1,0 0 1,0 0-1,0 1 1,0-1 0,0 0-1,0 0 1,0 0-1,1 1 1,9 5-552,5-3-58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18268,'-10'0'1496,"13"0"-1096,7 1-152,10 2 625,8-2-281,5-1-464,5 0-208,2-3-616,2-2 648,-12 2-137,-6 0-127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12923,'-1'4'293,"1"0"0,1 0-1,-1-1 1,1 1 0,-1 0 0,1 0 0,0-1 0,0 1 0,1-1 0,-1 1-1,1-1 1,-1 0 0,1 1 0,0-1 0,0 0 0,1 0 0,-1 0 0,6 4 0,-2 0-56,1-1 1,1 0 0,-1 0 0,1-1 0,-1 0-1,15 6 1,-11-7-277,0 0 0,1-1 0,0 0 0,-1-1 0,1-1-1,0 1 1,0-2 0,0 0 0,0 0 0,0-1 0,0-1 0,16-3-1,-18 2-221,1 0-1,-1 0 0,0-1 0,0 0 1,-1 0-1,1-1 0,-1-1 0,0 0 0,0 0 1,-1 0-1,0-1 0,0-1 0,0 1 0,6-10 1,-14 17 231,1-1 0,0 0 1,-1 0-1,1 0 0,0 0 0,-1 0 1,1 0-1,-1 0 0,0 0 0,1 0 1,-1 0-1,0 0 0,1 0 1,-1 0-1,0 0 0,0 0 0,0 0 1,0 0-1,0 0 0,-1-2 0,1 2 50,-1 1-1,1 0 0,-1-1 1,1 1-1,-1 0 0,0 0 1,1-1-1,-1 1 0,1 0 1,-1 0-1,0 0 0,1 0 1,-1 0-1,0 0 0,1 0 1,-1 0-1,0 0 0,1 0 1,-1 0-1,0 0 0,1 0 1,-1 0-1,1 1 0,-1-1 0,0 0 1,1 1-1,-1-1 0,1 0 1,-1 1-1,1-1 0,-1 0 1,1 1-1,-1-1 0,0 1 1,-8 6 313,1 0 0,0 0 0,0 0 0,0 1 0,1 0 0,0 1 0,-7 11 1,-3 7 476,-16 35 1,24-45-705,1 0 0,1 1 0,0-1 0,1 2 0,1-1 0,-4 32-1,11-31-600,3-18 264,5-9 67,4-14-98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4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16267,'2'3'127,"0"-1"0,0 0 0,0 0 0,1 0 0,-1 0 0,0 0 1,1 0-1,-1 0 0,1-1 0,0 0 0,0 1 0,-1-1 0,1 0 0,4 1 0,4 2 136,32 15 249,1-3 0,1-2 0,56 11 0,142 10-81,-242-35-430,0-1 1,-1 1-1,1 0 1,-1 0-1,1 1 0,0-1 1,-1 0-1,1 0 0,-1 0 1,1 0-1,0 0 0,-1 1 1,1-1-1,-1 0 0,1 1 1,-1-1-1,1 0 1,-1 1-1,1-1 0,-1 0 1,1 1-1,-1-1 0,1 1 1,-1-1-1,0 1 0,1-1 1,-1 1-1,0-1 0,1 1 1,-1 0-1,0-1 1,0 1-1,0-1 0,1 1 1,-1 0-1,0-1 0,0 1 1,0-1-1,0 1 0,0 0 1,0-1-1,0 1 0,0 0 1,-1-1-1,1 1 0,0-1 1,0 2-1,-2 3 16,-1-1 0,1 1 0,-1 0 1,-5 7-1,4-5 4,-14 23 71,1 0 0,1 1-1,2 1 1,-18 56 0,26-64-61,1 0 0,1 1 0,1 0 1,1 0-1,1 0 0,1-1 0,5 36 0,20 92-108,7 53-203,-31-193 303,0-1-1,0 1 1,-1-1 0,-1 1 0,0-1-1,-3 14 1,3-21 13,0 0-1,-1-1 1,1 1-1,-1 0 1,0 0 0,0-1-1,0 1 1,-1-1-1,1 0 1,-1 0 0,0 0-1,0 0 1,0 0-1,0-1 1,0 1 0,-1-1-1,1 0 1,-1 0 0,1 0-1,-7 2 1,-3 0 0,1 0 1,-2-1 0,1 0-1,0-1 1,0-1 0,-1 0-1,1-1 1,0 0-1,-1-1 1,1-1 0,0 0-1,0-1 1,0 0 0,-19-8-1,29 10-90,0 0-1,1 0 1,-1-1-1,1 1 1,-1-1-1,1 1 0,0-1 1,-1 0-1,1 0 1,0 0-1,0 0 1,0-1-1,1 1 1,-1 0-1,0-1 1,1 0-1,0 1 1,-3-6-1,1-6-246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3:1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16019,'22'0'1265,"8"3"-977,0-3-80,6-29 264,10 25-152,1-3-40,0 1-32,-8 2-216,-3 22-168,-10-20-336,-3 0-192,-15 2 536,-15 4-480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4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16884,'8'0'1464,"-4"8"-1232,-7 12-96,0 6 576,3 7-432,-4 6-104,7 8-248,4 2-136,0-2-296,-1-3-56,7-16 392,4-8-72,4-16-136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3:1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14115,'0'11'1456,"17"-4"-808,6-4-231,13-7 767,7-2-424,10-4-248,4-1-128,2-1-464,2 1-304,-5-2 312,-1 3-128,-2 0-64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3:1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15539,'-4'0'955,"-2"1"-892,-1 2 0,1-1-1,-1 1 1,1 0 0,0 0 0,0 1-1,0 0 1,1 0 0,-1 0 0,1 1-1,0-1 1,0 1 0,-5 7 0,-6 9 172,0 1 1,-13 26 0,19-31-118,1 0 0,1 0 0,1 1 1,0 0-1,1 0 0,1 1 0,1-1 1,1 1-1,0 0 0,1 30 0,2-44-69,0 1 1,0-1-1,1 1 0,0-1 0,0 0 0,1 0 1,0 0-1,2 7 0,-2-10-26,-1 1 0,0-1 1,1 0-1,0 0 0,-1 0 0,1 0 0,0 0 1,0-1-1,0 1 0,0 0 0,0-1 0,1 0 1,-1 1-1,0-1 0,1 0 0,-1 0 0,1 0 1,-1-1-1,4 2 0,2-1 9,0-1-1,0 1 1,0-2-1,0 1 1,0-1 0,0 0-1,-1 0 1,1-1 0,0 0-1,-1-1 1,1 0-1,-1 0 1,0 0 0,10-7-1,-6 3 15,-1 0 0,0 0 0,-1-1 0,0 0 0,0-1-1,0 0 1,-1 0 0,12-19 0,-16 21-24,0 0-1,-1 0 1,1 0 0,-2-1 0,1 1-1,-1-1 1,0 0 0,0 1 0,-1-1-1,0 0 1,-1 0 0,0 0 0,0 0 0,0 0-1,-3-9 1,1 10-23,1 1 0,-1-1 0,-1 1 0,0 0 0,0 0 0,0 0 0,0 0 0,-1 1 0,0-1-1,0 1 1,0 0 0,-1 0 0,0 0 0,0 1 0,0 0 0,0 0 0,-1 0 0,-7-4 0,5 5-64,1-1 0,-1 1 0,1 1 1,-1 0-1,0 0 0,0 0 0,0 1 0,-15-1 0,19 2 38,-1 0 0,1 0 0,0 1-1,-1-1 1,1 1 0,0 0 0,-1 0 0,1 1-1,0-1 1,0 1 0,0 0 0,0 0-1,0 0 1,0 0 0,1 1 0,-1 0 0,-4 4-1,-10 23-220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7 332 10818,'-1'0'86,"1"0"-1,-1 1 1,1-1 0,-1 1-1,1-1 1,0 1-1,-1 0 1,1-1-1,-1 1 1,1-1 0,0 1-1,-1 0 1,1-1-1,0 1 1,0 0-1,0-1 1,-1 1 0,1 0-1,0-1 1,0 1-1,0 0 1,0-1-1,0 1 1,0 0 0,0 0-1,1-1 1,-1 1-1,0 0 1,0-1-1,0 1 1,1 0 0,-1-1-1,0 1 1,1-1-1,-1 1 1,1 0-1,-1-1 1,0 1 0,1-1-1,-1 1 1,1-1-1,0 1 1,-1-1-1,1 0 1,0 1 0,1 0 73,0 0 0,0-1 0,0 1 0,0 0 0,0-1 0,1 0 0,-1 1 0,0-1 0,0 0 1,0 0-1,0 0 0,1-1 0,-1 1 0,3-1 0,5-3 74,1 0 1,0-1-1,-1-1 0,0 1 0,0-1 1,-1-1-1,17-15 0,-11 8-19,0-1 0,-1 0 0,17-27 0,-20 27-99,-2-1 1,0-1-1,9-23 0,-15 34-97,-1 0-1,0 0 0,0-1 0,-1 1 1,0-1-1,0 1 0,0-1 0,-1 1 0,0-1 1,0 1-1,-1-1 0,-2-12 0,2 18-16,1-1-1,-1 0 0,1 1 1,-1-1-1,0 0 1,0 1-1,1-1 0,-1 1 1,0-1-1,-1 1 0,1 0 1,0-1-1,0 1 0,0 0 1,-1 0-1,1 0 0,-1 0 1,1 0-1,-1 0 1,1 0-1,-1 0 0,0 0 1,1 1-1,-1-1 0,0 1 1,1 0-1,-1-1 0,0 1 1,0 0-1,0 0 0,1 0 1,-1 0-1,0 0 0,0 0 1,-2 1-1,-1 0-6,0 1-1,-1 0 0,1 0 1,0 0-1,0 1 0,0 0 1,1 0-1,-1 0 1,0 0-1,-4 5 0,0 2-9,0 0 0,0 0 0,1 0-1,0 1 1,1 1 0,0-1 0,1 1-1,0 0 1,1 0 0,0 1 0,1 0 0,1 0-1,0 0 1,0 0 0,2 0 0,-1 25-1,2-34 16,0-1 1,1 0-1,-1 0 0,1 0 0,0 0 0,0 0 0,0 0 1,1 0-1,-1-1 0,1 1 0,-1 0 0,1-1 0,0 1 1,0-1-1,0 1 0,0-1 0,0 0 0,1 0 0,-1 0 1,1 0-1,-1 0 0,1-1 0,0 1 0,0-1 0,0 0 1,0 1-1,0-1 0,0-1 0,0 1 0,0 0 0,3 0 1,11 1 4,1-1 0,-1-1 0,1 0 0,24-4 0,-27 3 1,34-4 9,76-5 5,-103 10-21,-1 0 0,1 2-1,35 6 1,-53-7-1,-1 0 0,1 0 1,0 0-1,0 1 0,-1-1 0,1 1 1,-1 0-1,1 0 0,-1 1 0,6 4 1,-3-1 49,0 1 0,-1 0 0,7 13 1,-12-20-33,0 0 1,0 0-1,0 0 1,0 0-1,0 0 1,0 0-1,1 0 1,-1 1-1,0-1 1,0 0-1,0 0 1,0 0-1,0 0 1,0 0-1,0 0 1,0 0-1,0 0 1,0 0-1,0 1 1,0-1-1,1 0 1,-1 0-1,0 0 1,0 0-1,0 0 1,0 0-1,0 0 1,0 0-1,0 0 1,1 0-1,-1 0 1,0 0-1,0 0 1,0 0-1,0 0 1,0 0-1,0 0 1,0 0-1,1 0 1,-1 0-1,0 0 1,0 0-1,0 0 1,0 0-1,0 0 1,0 0-1,0 0 1,1 0-1,-1-1 1,0 1-1,0 0 1,3-8 433,0-13 168,-3-54 575,-14-128-1,14 202-1214,-1 1 0,1 0 0,0-1 0,0 1 0,0 0 0,0-1 0,0 1 0,0-1 0,0 1 1,0 0-1,0-1 0,0 1 0,0 0 0,0-1 0,0 1 0,0 0 0,0-1 0,0 1 0,1 0 0,-1-1 0,0 1 0,0 0 0,0-1 0,1 1 0,-1 0 0,0-1 0,0 1 0,1 0 0,-1 0 0,0-1 0,0 1 0,1 0 0,-1 0 0,0 0 0,1-1 0,-1 1 0,0 0 0,1 0 0,-1 0 0,0 0 0,1 0 0,-1 0 0,1 0 0,18 5 326,1 1-606,3-6 14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12451,'-6'3'295,"1"0"1,0 0-1,0 1 1,0 0-1,1 0 1,-1 0-1,1 0 1,0 1-1,0 0 1,0 0-1,1 0 1,0 0-1,0 0 1,0 1-1,0-1 1,1 1-1,0 0 1,0 0-1,0 6 1,0-6-251,1 1 0,-1 0 1,2 0-1,-1 0 1,1-1-1,0 1 0,0 0 1,1 0-1,0 0 0,0-1 1,1 1-1,0 0 1,0-1-1,0 0 0,1 1 1,6 9-1,40 47-33,-35-47-8,-1 0 1,0 1 0,-1 1 0,-1 0-1,17 37 1,-22-39 14,0 1-1,-2-1 1,1 1 0,-2 0-1,0 0 1,-2 0 0,1 0-1,-3 27 1,1-42 15,0 1 0,-1-1-1,1 0 1,-1 0 0,0 0-1,0 0 1,1 0 0,-1 0 0,-1 0-1,1 0 1,0 0 0,-3 3-1,4-5-14,-1 1 0,1-1 0,-1 1 0,0-1 0,0 1 0,1-1 0,-1 1 0,0-1 0,0 0-1,1 0 1,-1 1 0,0-1 0,0 0 0,0 0 0,1 0 0,-1 0 0,0 0 0,0 0 0,0 0-1,0 0 1,1 0 0,-1 0 0,0-1 0,0 1 0,0 0 0,1 0 0,-1-1 0,0 1 0,0-1-1,1 1 1,-1 0 0,0-1 0,1 1 0,-1-1 0,0 0 0,0 0 0,-3-3 30,0-1 0,0 1 0,1-1 0,0 0 1,-1 0-1,2 0 0,-1-1 0,1 1 0,-1-1 0,1 1 0,1-1 1,-1 0-1,1 0 0,-1-10 0,1-1-83,0 0 1,1-1-1,5-31 1,0 23-52,1 0 0,1 0 0,1 1 1,1 0-1,2 0 0,0 1 0,2 0 1,0 2-1,2-1 0,0 1 0,1 1 1,35-33-1,-47 50 91,0 0 0,0 1 1,0 0-1,0 0 0,0 0 1,1 0-1,0 1 0,-1 0 0,7-2 1,-11 4 1,0 0 1,0 0 0,1 0-1,-1 0 1,0 0 0,0 0-1,0 0 1,0-1 0,0 1 0,0 0-1,1 0 1,-1 0 0,0 0-1,0 0 1,0 0 0,0 0-1,0 0 1,0 0 0,0 0-1,1 0 1,-1 0 0,0 0 0,0 0-1,0-1 1,0 1 0,0 0-1,0 0 1,0 0 0,0 0-1,0 0 1,0 0 0,0 0-1,0-1 1,0 1 0,0 0-1,0 0 1,0 0 0,0 0 0,0 0-1,0 0 1,0-1 0,0 1-1,0 0 1,0 0 0,0 0-1,0 0 1,0 0 0,0 0-1,0-1 1,0 1 0,0 0 0,0 0-1,0 0 0,-1 0 0,1 0 0,0 0 0,0 0 0,-1 0 0,1 0 0,0 0 0,0 0 0,0 0 0,-1 0 0,1 0 0,0 0 0,0 0 0,-1 0 0,1 0 0,0 0 0,0 0 0,0 1 0,-1-1 0,1 0 0,0 0 0,0 0 0,0 0 0,-1 1 0,1-1 0,0 0 0,0 0 0,0 0 0,0 1 0,0-1 0,-1 0 0,1 0 0,0 0 0,0 1 0,0-1 0,0 0 0,0 1 0,-6 15 10,0 1-1,1 0 1,1 0 0,0 0 0,1 0-1,2 1 1,-1-1 0,2 1 0,0-1 0,1 1-1,4 19 1,-4-33-37,-1-1 0,1 1 1,0-1-1,1 1 0,-1-1 0,0 0 0,1 0 0,0 1 1,0-1-1,0 0 0,0 0 0,4 4 0,-5-6-10,0 0 0,1 0 1,-1-1-1,0 1 0,1 0 0,-1 0 0,0-1 0,1 1 0,-1-1 0,1 1 0,-1-1 0,1 0 1,-1 0-1,1 1 0,-1-1 0,1 0 0,-1 0 0,1-1 0,-1 1 0,1 0 0,-1 0 1,0-1-1,1 1 0,-1-1 0,1 1 0,-1-1 0,0 1 0,1-1 0,-1 0 0,0 0 0,3-1 1,0-2-59,0 0 1,1 1 0,-1-1 0,-1-1-1,1 1 1,-1-1 0,0 1 0,6-11-1,-2 0-101,9-30 0,-1-10-217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0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15571,'9'84'2839,"-8"-64"-2601,0 1 0,2-1 0,0 0 0,1 0 0,14 37 0,-17-53-243,1-1 1,0 0-1,-1 0 1,1 0 0,1-1-1,-1 1 1,0 0 0,1-1-1,-1 1 1,1-1 0,0 0-1,-1 0 1,1 0 0,0 0-1,1-1 1,-1 1-1,0-1 1,0 0 0,1 0-1,-1 0 1,0 0 0,1 0-1,3 0 1,9-1-170,0 0 0,0 0 0,0-1 0,17-5 0,-21 4-55,1 0 0,-1 1 1,1 0-1,23 2 1,-33 0 205,0-1 1,0 1-1,-1 0 1,1 0 0,0 0-1,0 0 1,-1 1-1,1-1 1,0 1-1,-1-1 1,0 1 0,1 0-1,-1 0 1,0 0-1,0 1 1,0-1-1,0 0 1,0 1 0,-1-1-1,1 1 1,-1-1-1,0 1 1,1 0-1,-1 0 1,0 0 0,-1-1-1,1 1 1,0 0-1,-1 0 1,0 0-1,0 0 1,0 0 0,0 4-1,-1 3 145,0 1 0,0 0 0,-1-1 0,-1 1 1,1-1-1,-2 0 0,0 0 0,-5 10 0,4-9 142,-1-1 0,-1 0 0,1-1 0,-2 1 0,1-1 0,-1-1 0,-1 1 0,-15 11 0,20-17-181,1-1 0,-1 0 0,1 0 0,-1 0 0,0-1 0,0 1 1,0-1-1,0 0 0,0 0 0,0 0 0,0 0 0,-5-1 0,6 0-74,0 0 1,-1-1-1,1 0 0,0 1 1,0-1-1,0 0 1,0 0-1,0-1 0,0 1 1,0-1-1,1 1 0,-1-1 1,0 0-1,1 0 1,-1 0-1,1-1 0,-4-3 1,2 1-125,1-1 0,-1 1 1,1-1-1,-1 0 0,2 1 1,-1-2-1,1 1 0,0 0 1,0 0-1,-1-9 0,1 2-45,0 0 1,2 0-1,-1 0 0,3-17 0,4-14-392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32 16011,'15'-16'1380,"-14"16"-1318,-1 0 1,1-1-1,-1 1 0,1-1 0,-1 1 0,1 0 0,-1-1 0,1 1 0,-1-1 0,0 0 0,1 1 1,-1-1-1,0 1 0,1-1 0,-1 1 0,0-1 0,0 0 0,1 1 0,-1-1 0,0 0 0,0 1 1,0-1-1,0 0 0,0 1 0,0-1 0,0-1 0,-1 2 32,0 0 0,1 1-1,-1-1 1,0 0 0,0 0-1,1 1 1,-1-1 0,0 0 0,1 1-1,-1-1 1,1 0 0,-1 1-1,0-1 1,1 1 0,-1-1 0,1 1-1,-1 0 1,1-1 0,-1 1-1,1-1 1,0 1 0,-1 1 0,-11 17 549,12-18-587,-6 10 16,2 0 0,-1 0 0,1 1 0,1-1 0,0 1 0,1-1 0,0 1 0,1 0 0,0 0 0,0 0 0,3 17 0,3 6-861,1 1 0,16 48 0,-12-45-652,-9-35 1297,0-2 25,0 1 1,0-1-1,-1 0 0,1 0 1,-1 1-1,0-1 1,0 0-1,0 1 1,0 3-1,-4-5-694</inkml:trace>
  <inkml:trace contextRef="#ctx0" brushRef="#br0" timeOffset="1">28 242 12979,'-13'-33'1760,"5"3"-712,2 5-367,9 3 1375,7 6-776,10 6-392,6 6-247,8 3-593,2 1-385,-3 1 289,-2 3-144,-11 2-160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43 17116,'-27'-13'1160,"29"12"-1344,2-5 176,23-3 368,5 2-72,-1 0-264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28 155 18276,'-6'-2'1034,"-15"-4"-1094,21 4-417,13 0 957,1 2-286,1 0 0,0 0 0,-1 1-1,26 5 1,-36-5-191,-1 0 0,1 0 0,-1 1 0,1-1 1,0 1-1,-1-1 0,0 1 0,0 0 0,1 0 0,-1 1 0,0-1 0,-1 1 0,1-1 0,0 1 0,-1 0 1,1 0-1,-1 0 0,0 0 0,0 1 0,0-1 0,-1 1 0,1-1 0,1 6 0,-1 6-15,0-1 0,-1 1-1,0-1 1,-2 1 0,1-1-1,-5 20 1,3-13-32,-1 41 0,3-58 38,1-1 1,-1 0 0,1 0-1,-1 0 1,1 1-1,0-1 1,0 0 0,0 0-1,1 0 1,2 5-1,-3-7 6,0 0-1,0 0 0,0 0 1,0 0-1,0 0 0,1 0 0,-1 0 1,0-1-1,0 1 0,1 0 1,-1-1-1,0 1 0,1-1 0,-1 1 1,1-1-1,-1 0 0,1 1 0,-1-1 1,0 0-1,1 0 0,-1 0 1,1 0-1,-1 0 0,1-1 0,-1 1 1,3-1-1,4-1 5,0-1 1,0-1-1,0 1 1,-1-1-1,1-1 1,-1 1-1,0-1 1,0 0-1,6-7 1,55-58 194,-62 62-171,9-8 78,-1-1-1,-1-1 1,-1 0 0,0 0 0,-1-2-1,14-36 1,-24 55-92,0-1 0,-1 1 1,1-1-1,-1 1 0,0-1 0,1 1 0,-1-1 0,0 1 0,0-1 0,0 1 1,0-1-1,0 0 0,0 1 0,-1-1 0,0-1 0,1 3-12,0 0 0,0 0 0,0 0-1,0 0 1,0 0 0,0-1 0,-1 1 0,1 0-1,0 0 1,0 0 0,0 0 0,0 0 0,0 0-1,-1 0 1,1 0 0,0 0 0,0 0 0,0 0-1,0 0 1,-1 0 0,1 0 0,0 0 0,0 0-1,0 0 1,0 0 0,0 0 0,-1 0 0,1 1-1,0-1 1,0 0 0,0 0 0,0 0 0,0 0-1,0 0 1,-1 0 0,1 0 0,0 0 0,0 1-1,0-1 1,-9 13-12,4-1-13,1 0 0,0 1 0,1-1 0,0 1 0,1-1 0,-1 19 0,2-22 13,1 0 0,0-1 0,0 1 0,1 0 0,0 0 0,1-1 0,0 1 0,0-1 0,1 1 0,4 8 1,-6-14 14,0-1 1,0 0-1,1 0 1,-1 0 0,1 0-1,-1 0 1,1 0 0,0 0-1,0 0 1,0-1 0,0 1-1,0-1 1,0 0 0,0 1-1,1-1 1,-1 0-1,0 0 1,1 0 0,4 0-1,-4 0 7,1-1 0,0 0 1,-1 0-1,1-1 0,-1 1 0,1-1 0,-1 0 0,1 0 0,-1 0 0,1 0 0,-1-1 0,5-2 0,2-2 38,0 0 0,-1-1 0,0 0 1,0-1-1,-1 1 0,0-2 0,12-15 0,-12 12 16,-1 0 0,0-1 0,0 0-1,-1 0 1,-1 0 0,7-26 0,-10 33-53,-1 0 1,0 0-1,0 0 1,-1 0-1,1 0 1,-1 0-1,-1 0 1,1 0-1,-1 0 1,0 0-1,0 0 1,-1 0 0,1 1-1,-1-1 1,-1 0-1,1 1 1,-1 0-1,-6-10 1,8 13-18,0 1 1,0-1-1,0 1 1,0 0 0,-1-1-1,1 1 1,0 0-1,-1 0 1,1 0-1,0 0 1,-1 0-1,0 0 1,1 0 0,-1 1-1,1-1 1,-1 1-1,0-1 1,1 1-1,-1-1 1,0 1 0,0 0-1,1 0 1,-1 0-1,0 0 1,0 0-1,1 0 1,-1 0-1,0 1 1,0-1 0,1 1-1,-1-1 1,-2 2-1,2 0-6,0-1 1,0 1-1,0-1 0,1 1 0,-1 0 1,1 0-1,-1 0 0,1 0 0,0 0 1,0 0-1,0 0 0,0 0 0,0 0 0,0 0 1,1 1-1,-1-1 0,1 0 0,-1 0 1,1 1-1,0-1 0,0 1 0,0-1 1,1 5-1,-1-4 3,1 0 0,0 0 0,0 0 0,0 1 0,0-1 0,0 0 0,1-1 0,-1 1 0,1 0 0,0 0 0,0-1 1,0 1-1,0-1 0,1 1 0,-1-1 0,0 0 0,1 0 0,0 0 0,-1 0 0,1-1 0,0 1 0,0-1 0,0 1 0,0-1 0,0 0 1,0 0-1,1-1 0,5 2 0,3-1-25,0 0 1,-1 0-1,1-1 1,0-1-1,-1 1 0,1-2 1,12-3-1,-6 1-62,0-2 0,-1 0 0,27-13 0,-35 15 32,-1-1 0,0 0 0,-1 0 0,1 0 0,-1-1 0,0 0 0,0-1 0,-1 1 0,7-10 0,-12 15 45,0 0 0,-1 0 0,1 0 0,0 0 0,-1 0 0,1 0 0,-1 0 0,1-1 0,-1 1 0,0 0 0,0 0 0,1 0 0,-1 0 0,0-1 0,0 1-1,0 0 1,0 0 0,0 0 0,0-1 0,-1 1 0,1-2 0,-1 3 12,1-1 0,-1 1 0,0-1-1,1 1 1,-1-1 0,0 1 0,1-1 0,-1 1-1,0 0 1,1-1 0,-1 1 0,0 0-1,1 0 1,-1 0 0,0 0 0,0-1 0,0 1-1,1 0 1,-1 0 0,0 0 0,0 0 0,1 1-1,-1-1 1,0 0 0,0 0 0,1 0-1,-1 1 1,0-1 0,1 0 0,-1 1 0,0-1-1,1 0 1,-2 1 0,-2 2 23,-1 0 0,1 0 0,0 0 1,-1 0-1,2 1 0,-1-1 0,0 1 0,1 0 1,0 0-1,-1 1 0,2-1 0,-1 0 0,0 1 0,1 0 1,0 0-1,-3 9 0,5-12-3,-1 0 1,1 0-1,-1 0 1,1 0-1,0 0 0,-1 0 1,1 0-1,0 1 1,1-1-1,-1 0 1,0 0-1,0 0 0,1 0 1,0 0-1,-1 0 1,1 0-1,0 0 1,0 0-1,0 0 0,0 0 1,0 0-1,0-1 1,1 1-1,-1 0 1,0-1-1,1 1 0,0-1 1,-1 0-1,1 1 1,0-1-1,0 0 0,-1 0 1,1 0-1,0 0 1,0 0-1,0-1 1,0 1-1,0-1 0,0 1 1,1-1-1,-1 0 1,2 1-1,8-1 5,0 1 0,0-1 0,0-1 0,0 0 0,0-1 0,-1 0 0,1-1 0,-1 0 0,1-1 1,12-6-1,-9 3-55,0 0 0,0-1 0,-1-1 1,-1 0-1,0-1 0,23-22 1,-23 16-21,-13 16 57,0 0-1,1 0 0,-1-1 0,0 1 0,1 0 0,-1-1 1,0 1-1,1-1 0,-1 1 0,0 0 0,0-1 0,0 1 0,1-1 1,-1 1-1,0-1 0,0 1 0,0 0 0,0-1 0,0 1 1,0-1-1,0 1 0,0-1 0,0 1 0,0-1 0,0 1 1,0-1-1,0 1 0,0-1 0,-1 1 0,1 0 0,0-1 0,0 1 1,0-1-1,-1 1 0,1 0 0,0-1 0,0 1 0,-1 0 1,1-1-1,-1 1 0,1 0 4,-1 0 0,1 0 0,-1 0 0,0 0 0,1 0 0,-1 0 0,1 0 0,-1 0 0,1 0 0,-1 1 0,1-1 1,-1 0-1,1 0 0,-1 1 0,1-1 0,-1 0 0,1 1 0,0-1 0,-1 0 0,1 1 0,0-1 0,-1 1 0,1-1 0,0 1 0,-1-1 0,1 1 0,0-1 1,0 1-1,-1-1 0,1 1 0,0-1 0,0 1 0,0-1 0,0 1 0,0-1 0,0 2 0,-4 20 101,4-21-102,0 1-1,0-1 0,0 1 1,0-1-1,0 0 0,0 1 1,1-1-1,-1 1 0,1-1 1,-1 1-1,1-1 0,-1 0 1,1 1-1,-1-1 0,1 0 1,0 0-1,0 0 0,0 1 1,0-1-1,0 0 1,0 0-1,0 0 0,0 0 1,2 0-1,-1 0-1,0 0 1,0 0-1,0-1 1,1 1-1,-1-1 1,0 0-1,1 1 0,-1-1 1,0 0-1,1-1 1,-1 1-1,0 0 1,4-2-1,2 0-1,0 0-1,-1-1 0,1 0 1,-1 0-1,0-1 1,0 0-1,12-9 1,-16 11 0,-1-1 0,0 1 1,1-1-1,-1 1 0,0-1 1,0 0-1,-1 1 1,1-1-1,-1 0 0,1 0 1,-1 0-1,0-1 0,0 1 1,0 0-1,0 0 1,-1 0-1,1-6 0,-1 8 2,-1-1 0,1 0 0,0 0 0,-1 0 0,1 1 0,-1-1 0,0 0 0,0 1 0,1-1 0,-1 1 0,0-1 0,-1 1 0,1-1 0,0 1 0,0-1 0,0 1 0,-1 0 0,1 0 0,-1 0 0,1 0 0,-1 0 0,1 0 0,-1 0 0,0 0 0,1 1 0,-1-1 0,0 1 0,0-1 0,1 1 0,-1-1 0,0 1 0,0 0 0,-2 0 0,0 0 2,1 0 0,0 0 0,0 0 0,-1 0 0,1 1 0,0-1 0,-1 1 0,1 0 0,0 0 0,0 0-1,0 1 1,0-1 0,0 1 0,0-1 0,0 1 0,1 0 0,-1 0 0,1 0 0,-1 1 0,1-1 0,0 1 0,-1-1 0,2 1-1,-1 0 1,-2 3 0,2-3 7,0 1 1,0 0-1,1 0 0,-1-1 0,1 1 0,0 0 0,0 0 0,0 1 1,1-1-1,-1 0 0,1 0 0,0 0 0,1 0 0,-1 0 0,0 0 0,1 1 1,0-1-1,0 0 0,3 7 0,4 2-70,0 0 0,1 0 1,1-1-1,-1-1 0,2 1 0,0-2 0,0 1 0,1-2 1,0 1-1,27 14 0,-36-22-9,0-1-1,0 0 1,0 0 0,0 1-1,0-2 1,1 1 0,3 0 0,-6-1 51,0 1 1,0-1-1,0 0 1,0 0-1,0-1 1,0 1-1,0 0 1,1 0-1,-1 0 1,0-1-1,0 1 1,0-1-1,0 1 1,-1-1-1,1 1 1,0-1-1,0 1 1,0-1 0,0 0-1,0 1 1,-1-1-1,1 0 1,0 0-1,-1 0 1,1 1-1,0-3 1,4-15-307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13867,'4'11'1256,"6"-4"-848,1-1-344,1-5 472,2-2-31,0-5-145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143 126 13899,'-1'0'124,"-1"-1"-1,0 1 1,0-1 0,1 1 0,-1 0-1,0-1 1,0 1 0,0 0 0,1 0-1,-1 1 1,0-1 0,0 0 0,0 0-1,1 1 1,-1-1 0,0 1 0,0 0-1,1 0 1,-4 1 0,-30 21 1086,33-22-1078,-39 35 901,38-33-962,0 0 0,1 0 1,-1 0-1,1 0 0,0 1 1,0-1-1,0 1 0,0 0 0,1-1 1,-1 1-1,0 5 0,2-9-63,0 0-1,0 1 1,0-1-1,0 0 1,0 0-1,0 1 1,-1-1-1,1 0 1,0 0-1,0 0 1,0 1 0,1-1-1,-1 0 1,0 0-1,0 1 1,0-1-1,0 0 1,0 0-1,0 0 1,0 1-1,0-1 1,0 0-1,0 0 1,1 0-1,-1 1 1,0-1 0,0 0-1,0 0 1,0 0-1,1 0 1,-1 1-1,0-1 1,0 0-1,0 0 1,0 0-1,1 0 1,-1 0-1,0 0 1,0 0-1,1 0 1,-1 0-1,0 0 1,0 0 0,0 1-1,1-1 1,-1-1-1,16-4 170,13-14-8,-11 3-55,-1-1 0,-1 0 0,0-1 0,-1 0 0,-1-2-1,-1 1 1,21-44 0,-27 37-2,-7 26-111,0-1 1,0 1-1,0 0 1,0 0-1,0 0 1,0 0 0,0 0-1,0 0 1,0 0-1,0-1 1,0 1-1,0 0 1,0 0-1,0 0 1,0 0-1,0 0 1,0 0-1,0-1 1,0 1 0,0 0-1,0 0 1,0 0-1,0 0 1,0 0-1,-1 0 1,1 0-1,0 0 1,0-1-1,0 1 1,0 0-1,0 0 1,0 0-1,0 0 1,0 0 0,-1 0-1,1 0 1,0 0-1,0 0 1,0 0-1,0 0 1,0 0-1,0 0 1,0 0-1,-1 0 1,1 0-1,0 0 1,0 0-1,0 0 1,-10 11 22,4-3-26,1 1 0,0 0-1,1 1 1,0-1 0,0 1 0,1 0 0,1 0-1,0 0 1,0 0 0,1 0 0,0 0 0,0 0-1,2 15 1,-1-23 9,1 1-1,-1-1 1,1 1 0,0-1-1,0 1 1,0-1-1,0 0 1,0 1 0,0-1-1,0 0 1,1 0-1,-1 0 1,1 0 0,0 0-1,0 0 1,-1 0-1,1 0 1,0-1 0,3 2-1,-1-1 7,-1 0 1,1-1-1,0 1 0,0-1 1,0 0-1,0 0 0,0-1 0,0 1 1,0-1-1,0 0 0,5 0 0,2-1 15,0-1-1,0 0 0,0 0 1,0-1-1,-1-1 0,1 0 0,17-9 1,15-16-4,-40 27-35,0 0-1,-1-1 1,1 1 0,-1-1-1,1 0 1,-1 0 0,0 1 0,0-1-1,-1 0 1,1-1 0,-1 1-1,2-4 1,-3 7 8,1-1 0,-1 1-1,0-1 1,0 1 0,0 0 0,0-1 0,0 1-1,0 0 1,1-1 0,-1 1 0,0-1-1,0 1 1,0 0 0,0-1 0,0 1 0,-1-1-1,1 1 1,0 0 0,0-1 0,0 1 0,0-1-1,0 1 1,0 0 0,-1-1 0,1 1 0,0 0-1,0-1 1,-1 1 0,1 0 0,0-1 0,0 1-1,-1 0 1,1 0 0,0-1 0,-1 1-1,1 0 1,0 0 0,-1 0 0,1-1 0,0 1-1,-1 0 1,1 0 0,-1 0 0,1 0 0,0 0-1,-1 0 1,1 0 0,-1 0 0,1 0 0,0 0-1,-1 0 1,1 0 0,-1 0 0,1 0-1,0 0 1,-1 0 0,1 0 0,-1 1 0,-1-1 1,1 1 1,0-1-1,-1 1 1,1 0-1,-1-1 1,1 1-1,0 0 1,-1 0-1,1 0 1,0 0-1,0 0 1,0 0-1,0 0 1,0 1-1,-1 0 1,1-1 4,1 1 1,-1-1 0,1 0 0,0 0 0,-1 1 0,1-1 0,0 0 0,0 0-1,0 1 1,0-1 0,0 0 0,0 1 0,0-1 0,0 0 0,1 1 0,-1-1 0,0 0-1,1 0 1,-1 0 0,1 1 0,0-1 0,-1 0 0,1 0 0,0 0 0,-1 0-1,1 0 1,0 0 0,0 0 0,0 0 0,0 0 0,0 0 0,0-1 0,0 1-1,0 0 1,0-1 0,1 1 0,-1-1 0,0 1 0,3 0 0,5 2-24,2 0 0,-1 0 1,19 3-1,-20-5-47,205 36-3031,-197-36 2931,-12-4 658,-5 1-326,-1 0-1,0 0 1,0 0-1,0 0 1,0 1-1,0-1 1,0 1-1,-1-1 1,-1-1-1,-6-8 310,-2-4 150,2 4-525,0-1 0,1 1 0,1-2 0,-8-15 0,15 28-132,-1-1 0,1 1-1,0-1 1,0 1 0,0-1 0,-1 1 0,1-1-1,0 0 1,0 1 0,0-1 0,0 1-1,0-1 1,0 1 0,0-1 0,0 1 0,0-1-1,0 0 1,0 1 0,1-1 0,-1 1-1,0-1 1,0 1 0,1-1 0,-1 0 0,1 1 6,0-1 0,-1 1 1,1 0-1,0-1 0,0 1 1,0 0-1,-1-1 1,1 1-1,0 0 0,0 0 1,0 0-1,-1 0 0,1 0 1,0 0-1,0 0 1,0 0-1,0 0 0,1 1 1,18 4-444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4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38 12739,'0'0'58,"0"0"-1,1-1 1,-1 1 0,0-1 0,0 1 0,1-1 0,-1 1 0,0-1 0,0 1 0,1-1-1,-1 1 1,0-1 0,0 1 0,0-1 0,0 1 0,0-1 0,0 1 0,0-1-1,0 1 1,0-1 0,0 1 0,0-1 0,0 1 0,-1-1 0,1 1 0,0-1-1,0 1 1,0-1 0,-1 1 0,1-1 0,0 1 0,-1-1 0,1 1 0,0 0 0,-1-1-1,1 1 1,0 0 0,-1-1 0,1 1 0,-1 0 0,1-1 0,-1 1 0,1 0-1,-1 0 1,1-1 0,-1 1 0,1 0 0,-2 0 0,0 0 51,0-1 1,-1 1-1,1 0 0,-1 0 1,1 1-1,-1-1 1,1 0-1,-1 1 0,-4 1 1,-9 5-80,1 0 0,-1 1 0,1 1 0,0 0 0,1 1 0,0 1 0,1 0 0,0 1 0,-16 19 0,27-29-38,0 1-1,0 0 1,0-1-1,0 1 1,1 0-1,-1 0 1,1 0 0,0 1-1,0-1 1,0 0-1,-1 5 1,2-6 5,0 0 0,0 0 0,0 0-1,1 0 1,-1 0 0,0 0 0,1-1 0,0 1 0,-1 0 0,1 0 0,0-1 0,0 1 0,-1 0-1,1-1 1,1 1 0,-1-1 0,0 1 0,0-1 0,0 0 0,1 1 0,2 1 0,8 5-1,0-1 1,1 0 0,0-1 0,0 0 0,0-1 0,1-1 0,15 4 0,-12-4 1,-1 1-1,0 0 1,0 1 0,23 13 0,-37-18 1,0 0 1,0 0-1,-1 0 1,1 0 0,0 0-1,-1 1 1,1-1 0,-1 0-1,0 1 1,1-1 0,-1 1-1,0-1 1,0 1-1,0 0 1,0-1 0,0 1-1,0 0 1,0 0 0,-1 0-1,1 0 1,-1-1 0,1 1-1,-1 0 1,0 0-1,0 0 1,0 0 0,0 0-1,0 0 1,0 0 0,0 0-1,-1 3 1,-1-2 3,0 1-1,0-1 1,0 0-1,0 0 1,0 0 0,-1 0-1,1-1 1,-1 1 0,1-1-1,-1 1 1,0-1 0,0 0-1,-1 0 1,1 0 0,-7 3-1,-2-1 92,0 1 1,0-2-1,0 0 0,-1 0 0,1-1 0,-1 0 0,0-1 0,0-1 0,1 0 1,-1-1-1,0 0 0,1-1 0,-1 0 0,1-1 0,-1-1 0,-20-8 1,31 11-69,0 0 1,0 0 0,0 0 0,0 0 0,0 0 0,0-1-1,0 1 1,0-1 0,1 0 0,-1 1 0,0-1 0,1 0-1,0 0 1,-1 0 0,1 0 0,0 0 0,0 0-1,0 0 1,-1-4 0,2 4-12,0 0 0,1 0 1,-1 0-1,0 0 0,1-1 0,-1 1 0,1 0 0,0 0 0,0 0 0,-1 0 1,1 1-1,1-1 0,-1 0 0,0 0 0,0 0 0,1 1 0,-1-1 1,1 1-1,-1-1 0,1 1 0,2-2 0,9-7 10,-1 1 0,1 1 0,1 0 0,24-11 0,63-16 40,-73 27-8,0-2 0,0-1 0,45-25 0,-69 34-28,-1 0 1,1 0 0,-1-1 0,0 0 0,0 0 0,1 0 0,-2 0 0,1 0 0,0-1-1,-1 1 1,0-1 0,1 1 0,-1-1 0,-1 0 0,1 0 0,-1 0 0,2-6 0,-2 6-17,-1 1 1,0-1-1,0 1 1,0-1 0,-1 0-1,1 1 1,-1-1 0,0 1-1,0-1 1,0 1-1,-1 0 1,1-1 0,-1 1-1,1 0 1,-1 0 0,0 0-1,0 0 1,-1 0-1,1 0 1,-6-4 0,4 4-121,0-1-1,0 1 1,0 0 0,0 0 0,-1 1 0,1 0-1,-1-1 1,0 1 0,0 1 0,0-1 0,0 1 0,-9-2-1,12 3 42,0 0-1,0 0 0,0 0 0,0 0 0,0 0 0,0 0 1,0 1-1,0-1 0,0 1 0,0 0 0,0-1 0,0 1 0,0 0 1,0 0-1,1 0 0,-1 0 0,0 0 0,1 1 0,-1-1 1,1 0-1,-1 1 0,1-1 0,0 1 0,0 0 0,0-1 1,-1 1-1,2 0 0,-1 0 0,0 0 0,0-1 0,0 1 1,1 0-1,-1 0 0,1 0 0,-1 3 0,0 24-500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143 176 17252,'1'-2'60,"-1"1"-1,0 0 1,0 0 0,0 0 0,0-1 0,0 1 0,0 0 0,0 0 0,-1 0 0,1-1-1,0 1 1,-1 0 0,1 0 0,0 0 0,-1 0 0,0 0 0,1 0 0,-1 0 0,0 0-1,1 0 1,-1 0 0,0 0 0,0 0 0,0 0 0,0 1 0,0-1 0,0 0 0,0 1-1,0-1 1,0 0 0,0 1 0,0-1 0,0 1 0,0 0 0,0-1 0,-1 1-1,1 0 1,0 0 0,0 0 0,0 0 0,-1 0 0,1 0 0,0 0 0,0 0 0,0 0-1,-1 1 1,-1 0 0,-2 0 47,0 1-1,0 0 0,0 0 1,0 0-1,0 1 0,1 0 1,-1 0-1,1 0 0,-8 7 1,6-3-75,1 0 1,-1 1 0,1 0-1,0 0 1,1 0 0,0 0-1,0 1 1,-5 17-1,8-23-35,1 1-1,-1-1 0,1 1 1,-1-1-1,1 1 1,0-1-1,0 1 0,1 0 1,-1-1-1,1 1 1,1 4-1,-1-5 3,0-1 0,0-1 0,0 1 0,0 0 0,1 0 0,-1 0 0,1-1 1,-1 1-1,1 0 0,-1-1 0,1 1 0,0-1 0,0 0 0,0 0 0,0 0 0,0 0 0,0 0 0,0 0 0,0 0 0,2 0 1,6 1-2,-1-1 1,0 0-1,0 0 1,1-1 0,-1-1-1,0 1 1,1-1 0,-1-1-1,0 0 1,0 0-1,0-1 1,15-6 0,-3 0 31,-1-1 0,0-1 0,-1 0 1,21-18-1,-24 16 54,0 0-1,-2-1 1,25-30 0,-32 34-35,1-1 0,-1 0 0,-1 0 0,0 0 0,0-1 0,-2 0 0,5-13 0,-8 21-26,-1 0-1,1-1 1,-1 1 0,1 0 0,-1 0 0,-1 0 0,1-1 0,-1 1 0,1 0-1,-2-5 1,1 8-17,1 0-1,0 0 1,-1 0-1,1 0 1,0 1-1,-1-1 0,1 0 1,-1 0-1,0 0 1,1 0-1,-1 1 1,1-1-1,-1 0 1,0 0-1,0 1 1,1-1-1,-1 1 1,0-1-1,0 1 0,0-1 1,0 1-1,0-1 1,0 1-1,0 0 1,0 0-1,0-1 1,0 1-1,0 0 1,0 0-1,0 0 1,0 0-1,0 0 0,0 0 1,0 0-1,0 0 1,1 1-1,-1-1 1,0 0-1,0 1 1,0-1-1,0 0 1,0 1-1,0-1 0,0 1 1,0-1-1,0 2 1,-4 1-6,0 1 1,1 0-1,0 0 1,0 0 0,0 1-1,0-1 1,1 1-1,0 0 1,0 0-1,0 0 1,1 0-1,-1 1 1,1-1-1,-2 7 1,2-2-2,-1-1 0,1 1 0,0 0 1,1 0-1,0 0 0,1 0 0,1 17 0,0-23 3,0 0-1,0 1 1,0-1-1,0 0 1,1 0-1,0-1 1,0 1-1,0 0 1,0 0-1,0-1 1,1 0-1,-1 1 1,1-1-1,0 0 0,0 0 1,1 0-1,-1-1 1,0 1-1,1-1 1,-1 0-1,1 0 1,0 0-1,0 0 1,0-1-1,0 0 1,0 1-1,0-1 1,7 0-1,4 1 7,0-1-1,1 0 0,-1-1 1,0-1-1,0 0 1,28-7-1,-27 4-13,1 0 1,-1-2-1,0 0 1,-1-1-1,1 0 1,-1-2-1,-1 1 0,1-2 1,-2 0-1,1-1 1,12-12-1,-25 21-26,0 0-1,1 1 0,-1-1 1,0 0-1,0 0 0,0 0 1,0 0-1,-1 0 0,2-5 0,-3 8 19,-1 1 0,1-1 0,0 0-1,-1 1 1,1-1 0,0 1 0,0-1-1,0 1 1,0 0 0,0-1-1,1 1 1,-1 0 0,0 0 0,1 0-1,-1-1 1,1 1 0,0 0-1,-1 2 1,1 0 10,-1-1-1,1 1 1,0 0 0,-1 0-1,2-1 1,-1 1-1,0 0 1,2 6 0,0-7 9,0 0 1,0-1 0,0 1 0,0 0-1,1-1 1,-1 1 0,1-1 0,-1 0-1,1 0 1,0 0 0,0 0-1,0 0 1,0-1 0,0 1 0,0-1-1,1 0 1,-1 0 0,0 0 0,1 0-1,-1-1 1,1 1 0,5-1-1,10 1 33,-1 0 0,33-5-1,-50 4-36,21-3 20,0 0 0,-1-2-1,26-8 1,-36 9-15,-2 1 0,1-2 0,0 1 0,-1-1 0,0-1 0,0 0-1,0 0 1,11-12 0,-18 17-6,-1-1-1,1 1 0,-1-1 1,0 0-1,1 1 1,-1-1-1,0 0 0,0 0 1,0 0-1,0 0 0,-1 0 1,1 0-1,0 0 1,0-4-1,-1 5 1,0 0 1,-1 0-1,1 0 1,0 0-1,0-1 1,0 1-1,-1 0 1,1 0-1,-1 0 1,1 0-1,-1 0 1,1 0-1,-1 0 1,1 0-1,-1 0 1,0 0-1,1 1 1,-1-1-1,0 0 1,-1-1-1,0 1 8,-1 0 1,1-1-1,-1 1 0,1 0 1,0 1-1,-1-1 1,1 0-1,-1 1 0,0-1 1,1 1-1,-1 0 0,1 0 1,-1 0-1,0 0 1,1 0-1,-1 1 0,1-1 1,-1 1-1,1-1 0,-1 1 1,1 0-1,-3 1 1,0 1 28,1-1 0,0 1 0,-1 0 1,1 0-1,1 0 0,-1 1 1,0-1-1,1 1 0,0 0 0,-1 0 1,2 0-1,-1 0 0,0 1 1,1-1-1,-3 9 0,4-10-14,0 0 0,0 0 0,0 1 0,1-1 0,-1 0 0,1 1 0,0-1 0,0 0 0,0 1 0,0-1 0,1 0 0,-1 1 1,1-1-1,0 0 0,0 0 0,0 0 0,1 0 0,-1 0 0,1 0 0,-1 0 0,1 0 0,0 0 0,0-1 0,4 5 0,0-2-65,-1-1 0,1 0 0,0 0 0,0 0 1,1 0-1,-1-1 0,1 0 0,0-1 0,0 1 0,0-1 0,0-1 1,9 2-1,-10-2-36,0 0 0,0-1 0,-1 0 0,1 0 0,0 0 0,0-1 0,0 0 0,-1 0 0,1 0-1,0-1 1,-1 0 0,1 0 0,-1 0 0,0-1 0,9-5 0,5-13-332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17028,'-22'7'1248,"14"3"-1480,5-4 200,10-2 600,13-4-576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14611,'6'15'713,"0"0"-1,-1 1 1,-1 0-1,0 0 0,3 30 1,0 93-147,-5-75-143,-1-34-279,-1-17-42,0 0 1,1 0 0,1 0 0,0-1-1,0 1 1,8 21 0,-9-32-74,0 0 0,0 0 0,0 0 0,0 0 0,0-1 0,0 1 1,1 0-1,-1-1 0,1 1 0,-1-1 0,1 1 0,0-1 0,-1 0 0,1 0 0,0 0 0,0 0 1,0 0-1,0 0 0,0 0 0,0-1 0,0 1 0,0 0 0,0-1 0,0 0 0,0 0 1,0 1-1,0-1 0,0-1 0,1 1 0,-1 0 0,0 0 0,2-1 0,5-1 51,-1-1-1,1 0 0,-1 0 1,0-1-1,0 0 1,12-7-1,9-9 94,-1-1 0,-1-2 0,34-36 0,62-86-23,-111 131-366,-1-1 0,-1 0 1,0-1-1,-1 0 0,-1 0 1,8-22-1,-16 37 139,3-17-710,-3 18 765,0 0-1,0-1 1,0 1-1,0-1 0,0 1 1,0 0-1,-1-1 1,1 1-1,0 0 1,0-1-1,-1 1 1,1 0-1,0 0 0,0-1 1,-1 1-1,1 0 1,0 0-1,-1-1 1,1 1-1,0 0 1,-1 0-1,1 0 0,0-1 1,-1 1-1,1 0 1,0 0-1,-1 0 1,1 0-1,-1 0 1,1 0-1,0 0 0,-1 0 1,1 0-1,-1 0 1,1 0-1,0 0 1,-1 0-1,1 0 1,0 0-1,-1 1 0,1-1 1,-17 3-613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12579,'11'44'1792,"6"-8"-920,2-6-384,7-8 1873,4-6-1697,4-8-568,2-3-360,1-13 248,-1-2-168,3-10-176</inkml:trace>
  <inkml:trace contextRef="#ctx0" brushRef="#br0" timeOffset="1">415 0 12907,'-11'13'522,"0"1"1,2 1-1,0-1 1,0 2-1,1-1 1,1 1-1,1 0 1,-5 19-1,10-34-462,1 1 0,0-1 0,-1 1 0,1-1 0,0 1 0,0-1 0,0 0 0,0 1 0,0-1 0,0 1 0,0-1 0,1 1 0,-1-1 0,1 2 0,0-2-31,-1-1 1,0 1-1,1-1 1,-1 1-1,1-1 0,-1 1 1,1-1-1,-1 0 1,1 1-1,-1-1 0,1 0 1,-1 1-1,1-1 0,-1 0 1,1 0-1,0 1 1,-1-1-1,1 0 0,-1 0 1,1 0-1,0 0 0,0 0 1,5 0 69,-1-1 1,1 0 0,-1 0-1,0-1 1,0 0 0,6-2-1,1 0-55,52-22 118,17-6-110,-71 29-74,1 0 0,0 1 0,-1 0-1,1 0 1,17 1 0,-25 1 17,0 0 0,-1 0 1,1 1-1,-1-1 0,1 1 0,0-1 0,-1 1 1,1 0-1,-1 0 0,0 0 0,1 1 1,-1-1-1,0 0 0,4 4 0,-1 0 10,0 0-1,-1 1 1,0-1-1,5 8 1,-8-11-12,0 0 1,0-1-1,1 1 1,-1-1-1,1 0 1,-1 0-1,1 1 1,-1-1-1,1 0 1,0 0-1,-1 0 1,1 0-1,0-1 1,0 1 0,0 0-1,0-1 1,-1 1-1,1-1 1,0 0-1,0 0 1,0 0-1,0 0 1,0 0-1,0 0 1,0 0-1,0 0 1,0-1-1,0 1 1,0-1-1,0 0 1,-1 1 0,1-1-1,0 0 1,2-1-1,6-4-105,0 0-1,-1 0 1,1-1 0,12-12-1,13-16-23,1-10-53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14251,'-8'9'356,"1"0"-1,1 1 1,0 0-1,0 0 1,1 0-1,0 1 1,1 0-1,-5 15 1,6-8-92,0 0 0,0 0 1,2 0-1,1 30 0,3 19 37,0-9-177,-6 84-1,1-127-86,1-5 13,0 1 0,0 0 0,2 19 1,-1-30-47,0 1 1,0-1 0,0 1 0,0-1 0,0 0 0,0 1-1,0-1 1,0 1 0,1-1 0,-1 0 0,0 1 0,0-1-1,0 1 1,1-1 0,-1 0 0,0 1 0,0-1 0,1 0-1,-1 1 1,0-1 0,1 0 0,-1 0 0,0 1 0,1-1-1,-1 0 1,1 0 0,-1 1 0,0-1 0,1 0 0,-1 0-1,1 0 1,-1 0 0,1 0 0,-1 0 0,0 0 0,1 0-1,-1 0 1,1 0 0,-1 0 0,1 0 0,16-7 101,-14 5-96,14-9 14,-1 0 0,0-2 0,0 0 0,14-16 0,-18 17-12,-1 0 1,2 1-1,0 1 1,0 0 0,0 0-1,1 2 1,16-8-1,-29 15-11,1 0 0,0 0 0,0 0 0,0 1 0,0-1 0,0 1 0,0-1 0,0 1 0,0 0 0,0-1 0,0 1 0,0 0 0,0 0 0,0 0 0,0 1 0,0-1 0,0 0 0,0 1 0,0 0 0,-1-1 0,1 1 0,0 0 0,0 0 0,0 0 0,-1 0 0,1 0 0,0 0 0,-1 1 0,1-1 0,-1 0 0,0 1 0,1-1 0,-1 1 0,0 0 0,0-1 0,2 4 0,1 6 12,0-1 0,-1 1-1,-1 0 1,1 0 0,0 19 0,3 9 25,-5-37-16,-1 0 0,1-1 0,0 1-1,-1-1 1,1 1 0,0-1 0,0 1-1,0-1 1,0 0 0,0 0 0,0 1-1,0-1 1,0 0 0,1 0 0,-1 0-1,0 0 1,1 0 0,-1 0 0,1 0-1,-1-1 1,1 1 0,-1-1 0,1 1-1,0-1 1,-1 1 0,1-1 0,0 0-1,-1 0 1,1 0 0,0 0-1,-1 0 1,1 0 0,0 0 0,-1 0-1,1-1 1,2 0 0,8-2 83,-1 0 1,0-1-1,0-1 1,11-5-1,-13 6-50,-3 1-80,1 0 0,-1-1 1,0 1-1,1-2 0,-2 1 0,1 0 0,8-10 0,-12 12-23,0-1-1,0 0 1,0 0 0,0 0-1,-1 0 1,1 0 0,-1 0-1,0 0 1,0-1 0,0 1-1,0 0 1,-1-1 0,1 1-1,-1-1 1,0 1 0,0 0-1,0-1 1,-1-4 0,-7-24-152,-5-4-86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14643,'27'10'1224,"24"-2"-840,13 1-207,10-2 1887,1-4-1520,-9-3 24,1 0 16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282 170 16059,'-10'-6'310,"-1"1"0,0 1 0,0 0 0,0 0 0,0 1 0,-1 0 0,1 1 0,-1 0 0,1 1 0,-14 0 0,17 1-250,1 1-1,0-1 0,0 1 0,-1 1 0,1-1 1,0 1-1,0 0 0,1 1 0,-1 0 0,0 0 1,1 0-1,0 1 0,-1 0 0,2 0 0,-1 1 1,0-1-1,-6 9 0,10-11-58,0 0 0,0 0 1,0 1-1,1-1 0,-1 1 0,1 0 0,0-1 0,-1 1 1,1 0-1,0 0 0,1-1 0,-1 1 0,0 0 0,1 0 1,0 0-1,0 0 0,0 0 0,0 0 0,0 0 0,0 0 1,1 3-1,0-4 4,0 0-1,0 0 1,0 0 0,1 0 0,-1 0 0,0-1-1,1 1 1,-1-1 0,1 1 0,-1-1-1,1 1 1,0-1 0,-1 0 0,1 1 0,0-1-1,0 0 1,0-1 0,0 1 0,0 0 0,0 0-1,0-1 1,0 1 0,1-1 0,-1 0 0,0 0-1,0 0 1,0 0 0,0 0 0,5-1-1,5 0 35,0-1-1,0-1 0,0 0 1,-1-1-1,1 0 1,-1-1-1,0 0 0,0-1 1,0 0-1,-1-1 0,12-10 1,1-1 102,-2-1 1,0-1 0,30-38-1,-41 43-83,0 1-1,11-25 1,-1 3-512,-23 41 155,0 0 0,0 0-1,1 1 1,0-1 0,0 1 0,1-1 0,-1 1 0,1 0-1,0 0 1,1 0 0,-1-1 0,1 1 0,0 0-1,2 8 1,-2-13 257,1 0 0,-1-1 0,1 1 0,0 0 0,-1-1 0,1 1-1,0 0 1,-1-1 0,1 1 0,0-1 0,-1 0 0,1 1 0,0-1 0,0 1-1,0-1 1,-1 0 0,1 0 0,0 1 0,0-1 0,0 0 0,0 0-1,0 0 1,-1 0 0,1 0 0,0 0 0,0 0 0,0 0 0,0-1 0,0 1-1,-1 0 1,1 0 0,0-1 0,1 0 0,22-11-829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139 108 12619,'0'-1'77,"0"0"1,0 0-1,0 0 1,0 0-1,0 0 1,0 0-1,0 0 1,0 0-1,-1 0 1,1-1-1,0 1 1,-1 0-1,1 1 1,0-1-1,-2-2 1,2 3-45,0 0 0,-1-1 0,1 1 0,-1 0 0,1-1 0,-1 1 0,1 0 1,0 0-1,-1 0 0,1-1 0,-1 1 0,1 0 0,-1 0 0,1 0 0,-1 0 0,1 0 0,-1 0 0,1 0 0,-1 0 0,1 0 1,-1 0-1,1 0 0,-1 0 0,-2 1 62,0 0 0,0 1 1,1-1-1,-1 0 0,1 1 0,-1 0 1,1-1-1,-1 1 0,1 0 0,-2 3 1,-7 8 129,1 0 1,1 1 0,0 0-1,0 1 1,2 0 0,0 0 0,1 1-1,0 0 1,1 0 0,1 0-1,0 1 1,2-1 0,0 1-1,0 0 1,2 0 0,1 23 0,0-34-189,0-1 0,0 1 0,1 0 1,-1 0-1,1-1 0,0 1 1,1-1-1,-1 1 0,1-1 1,0 0-1,1 0 0,-1 0 1,1-1-1,8 9 0,-9-11-55,0 1 1,0-1-1,1 0 0,-1 0 0,1 0 0,0 0 0,0-1 0,-1 0 0,1 1 0,0-1 0,0-1 1,0 1-1,0 0 0,0-1 0,0 0 0,1 0 0,-1 0 0,0-1 0,0 1 0,0-1 0,0 0 0,6-2 1,1-2-132,0 0 0,0-1 0,-1 0 0,0-1 0,0 0 0,-1 0 0,0-1 0,0 0 0,0-1 0,-1 0 0,-1-1 0,1 1 1,-2-1-1,11-20 0,-8 9-201,-9 20 339,1 0-1,-1 0 1,0 0-1,1 0 1,-1-1 0,0 1-1,0 0 1,0 0-1,0 0 1,0 0 0,0 0-1,0-1 1,0 1 0,0 0-1,-1 0 1,1 0-1,-1-1 1,1 1 17,0 1 0,0 0 1,-1 0-1,1 0 0,0 0 0,0 0 0,0 0 1,0 0-1,-1 0 0,1 0 0,0 0 0,0 0 1,0 0-1,-1 0 0,1 0 0,0 0 0,0 0 1,0 0-1,0 0 0,-1 0 0,1 0 0,0 0 1,0 0-1,0 0 0,-1 0 0,1 0 0,0 0 1,0 1-1,0-1 0,0 0 0,0 0 1,-1 0-1,1 0 0,0 0 0,0 0 0,0 1 1,0-1-1,0 0 0,0 0 0,0 0 0,0 0 1,-1 1-1,1-1 2,0 0 1,0 1 0,0-1-1,0 0 1,0 0 0,0 1-1,0-1 1,0 0-1,0 0 1,0 1 0,0-1-1,0 0 1,0 0 0,1 1-1,-1-1 1,0 0 0,0 0-1,0 1 1,0-1 0,0 0-1,0 0 1,1 0-1,-1 1 1,0-1 0,0 0-1,0 0 1,1 0 0,-1 0-1,0 1 1,0-1 0,1 0-1,-1 0 1,0 0-1,0 0 1,0 0 0,1 0-1,-1 0 1,0 0 0,0 0-1,1 0 1,-1 0 0,0 0-1,1 0 1,-1 0-1,0 0 1,0 0 0,1 0-1,3 0 69,0 0 1,0 0-1,0 0 0,0-1 0,0 0 0,0 0 0,0 0 0,0 0 0,0-1 0,6-2 0,37-25 388,-40 24-384,23-15 386,0-2-1,44-43 1,-62 53-336,0-1 1,-1-1-1,0 0 1,-1 0-1,0-1 0,-2-1 1,13-27-1,-20 41-126,-1 0 1,1 0-1,0 0 0,-1 0 0,1 0 1,-1 0-1,0 0 0,0 0 0,0 0 1,0 0-1,0 0 0,0 0 0,-1-4 1,1 6-9,0 0 1,-1 0 0,1-1 0,0 1 0,0 0 0,0 0 0,0 0-1,-1-1 1,1 1 0,0 0 0,0 0 0,0 0 0,-1 0 0,1-1-1,0 1 1,0 0 0,-1 0 0,1 0 0,0 0 0,-1 0 0,1 0-1,0 0 1,0 0 0,-1 0 0,1 0 0,0 0 0,0 0 0,-1 0-1,1 0 1,0 0 0,-1 0 0,1 0 0,-16 11-91,9-3 66,0 1 1,1-1-1,0 1 1,0 1-1,1-1 1,1 1-1,-1 0 1,-5 20-1,3-5 1,2 1-1,-5 39 1,7-23-308,2 57-1,1-83 45,2 0-1,0 0 1,1 0-1,0 0 1,2 0 0,9 22-1,-14-37 254,0-1 1,0 1-1,0-1 0,0 1 0,0-1 0,0 1 0,1-1 0,-1 1 0,0-1 1,0 0-1,1 1 0,-1-1 0,0 1 0,0-1 0,1 0 0,-1 1 1,1-1-1,-1 0 0,0 1 0,1-1 0,-1 0 0,1 0 0,-1 1 1,1-1-1,2-10-1132,-6-21-459,-3 7 1316,-1 0 0,-20-41-1,17 43 1088,1-1 0,1 0-1,-6-26 1,14 47-642,-1 0-1,1 0 1,0 0 0,0 0-1,0 0 1,0 0 0,0 1 0,0-1-1,0 0 1,1 0 0,-1 0-1,1 0 1,-1 0 0,1 1-1,1-3 1,-1 3-73,-1 0 0,1 0 0,0 0 1,1 0-1,-1 0 0,0 0 0,0 0 0,0 0 0,0 1 0,1-1 1,-1 0-1,0 1 0,1-1 0,-1 1 0,1 0 0,-1-1 0,0 1 1,1 0-1,-1 0 0,3 0 0,12 0-2,0 0-1,0 1 1,18 4 0,-6 2-156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11755,'4'15'3250,"0"11"-2286,-1 0 1,-2 0 0,0 0 0,-6 43 0,2 42-158,3-106-744,0 0 0,1 0 0,0 0 0,0 0 0,0 0 0,1 0 0,-1 0 0,1 0 0,0 0 0,4 6 0,-5-10-36,1 1 1,-1 0-1,0-1 0,1 1 1,-1-1-1,1 0 0,0 0 1,-1 1-1,1-1 0,0 0 1,0 0-1,0 0 0,0-1 1,0 1-1,0 0 0,0-1 1,0 1-1,0-1 0,0 0 0,0 0 1,0 0-1,0 0 0,0 0 1,0 0-1,1 0 0,-1-1 1,3 0-1,7-3 46,-1 0 1,1 0-1,-1-2 0,0 1 1,0-1-1,-1-1 0,12-8 1,66-61 265,-74 63-285,96-96 182,-88 85-422,-1-1 1,29-45-1,-43 51-497,-7 19 664,0 0 0,0 0 0,0-1 0,0 1 1,0 0-1,0 0 0,0 0 0,0-1 0,0 1 0,0 0 0,0 0 0,0 0 0,0-1 0,0 1 0,0 0 0,0 0 0,-1 0 0,1-1 0,0 1 0,0 0 0,0 0 0,0 0 0,0 0 0,0 0 0,-1-1 0,1 1 0,0 0 0,0 0 1,0 0-1,-1 0 0,1 0 0,0 0 0,0 0 0,0 0 0,-1 0 0,1 0 0,0 0 0,0 0 0,0 0 0,-1 0 0,-1 0-48,0 1 0,-1-1 0,1 1 0,0 0 0,0 0 0,0 0 0,0 0 1,0 1-1,0-1 0,0 0 0,-3 3 0,-17 17-467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 13731,'3'2'165,"-1"-1"1,1 1-1,0-1 1,0 0-1,0 0 1,0 0-1,0 0 1,0 0-1,0-1 1,0 0-1,0 1 1,0-1-1,0 0 1,0 0 0,1-1-1,-1 1 1,0-1-1,0 1 1,0-1-1,0 0 1,0 0-1,-1-1 1,4 0-1,10-6 382,0-1-1,26-18 1,-29 18-263,9-6-181,-1-1 0,0-1 0,-2-1 0,1 0 0,-2-2 0,27-37 0,-43 55-106,-1 0 0,0 0 0,0 0 0,0-1 0,0 1 0,0 0 0,0-1 0,-1 1 0,1 0 0,-1-1 0,1 1-1,-1 0 1,0-4 0,0 5 2,0 1-1,0-1 0,-1 1 0,1 0 1,0-1-1,0 1 0,0 0 0,0-1 1,-1 1-1,1-1 0,0 1 0,0 0 1,-1-1-1,1 1 0,0 0 0,0 0 1,-1-1-1,1 1 0,-1 0 0,1 0 1,0-1-1,-1 1 0,1 0 0,0 0 1,-1 0-1,1 0 0,-1-1 0,-1 1 0,1 0-1,-1 0 0,1 1 0,-1-1 0,1 0 0,-1 0 0,1 1 0,-1-1 1,1 1-1,0-1 0,-1 1 0,-1 1 0,-5 3 5,-1 1-1,1 0 1,0 1 0,0-1-1,1 2 1,0-1 0,0 1-1,1 0 1,0 0 0,0 1-1,1 0 1,0 0 0,1 0-1,0 1 1,-5 17 0,8-24 12,0-1-1,1 1 1,0-1 0,-1 1 0,1-1 0,0 1 0,0 0 0,1-1 0,-1 1-1,0-1 1,1 1 0,-1-1 0,1 1 0,2 4 0,-2-6 4,0 0-1,0 1 1,0-1 0,0 1-1,0-1 1,1 0 0,-1 0-1,0 0 1,1 0 0,-1 0-1,1 0 1,-1 0 0,1-1-1,0 1 1,-1 0 0,4 0-1,1 0 27,1 0 0,-1-1 0,0 0 0,1 0-1,-1-1 1,0 1 0,0-1 0,1-1 0,-1 1 0,9-5 0,8-3 52,-1-1 1,-1-1 0,40-27-1,54-52-448,-75 56-171,-40 34 511,0 0 0,1 0-1,-1 0 1,0 0-1,0 0 1,0-1 0,0 1-1,0 0 1,0 0-1,0 0 1,0 0-1,1 0 1,-1 0 0,0 0-1,0 0 1,0 0-1,0 0 1,0-1-1,0 1 1,1 0 0,-1 0-1,0 0 1,0 0-1,0 0 1,0 0 0,0 0-1,1 0 1,-1 0-1,0 0 1,0 0-1,0 0 1,0 0 0,1 0-1,-1 0 1,0 1-1,0-1 1,0 0-1,0 0 1,0 0 0,0 0-1,1 0 1,-1 0-1,0 0 1,0 0 0,0 0-1,0 0 1,0 1-1,0-1 1,0 0-1,0 0 1,1 0 0,-1 0-1,0 1 1,0 12-313,-9 25 158,7-29 89,0-3 79,1 0 0,0 1 0,0-1 1,1 0-1,-1 1 0,1-1 0,1 0 0,0 1 0,2 11 0,-2-16 5,-1 0-1,1 0 1,0 0 0,0-1-1,1 1 1,-1 0 0,0 0-1,0 0 1,1-1 0,-1 1-1,1-1 1,0 1 0,-1-1-1,1 0 1,0 1 0,0-1-1,0 0 1,0 0 0,0 0-1,0-1 1,0 1 0,0 0-1,0-1 1,0 0 0,0 1-1,1-1 1,-1 0 0,0 0-1,0 0 1,0 0 0,4-1-1,8-1-128,0-1 0,0-1 0,-1 0 0,1-1 0,-1 0 0,24-14 0,24-9-405,-35 20 1846,7-3-904,99-69-3224,-113 71 2197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4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37 13987,'0'-3'268,"0"0"0,0 1 0,0-1 1,0 0-1,0 0 0,0 0 0,-1 1 0,1-1 0,-2-3 1,2 6-224,-1-1 1,1 1 0,0 0 0,0-1-1,0 1 1,-1 0 0,1-1 0,0 1-1,0 0 1,-1 0 0,1-1 0,0 1-1,0 0 1,-1 0 0,1 0 0,0 0 0,-1-1-1,1 1 1,0 0 0,-1 0 0,1 0-1,0 0 1,-1 0 0,1 0 0,-1 0-1,1 0 1,-1 0 0,0 0 0,0 1 0,-1-1-1,1 1 1,0-1 0,0 1 0,0-1 0,-1 1-1,1 0 1,0 0 0,0 0 0,0 0 0,-1 1-1,-11 12-21,1 0 0,0 1 0,1 0-1,1 1 1,0 0 0,-9 22 0,14-27-39,0 1 0,1 0 0,0 0 1,1 1-1,1-1 0,0 1 0,0 0 1,1-1-1,1 1 0,1 13 0,-1-23 31,0 0 0,0-1-1,1 1 1,-1 0-1,1 0 1,0-1 0,0 1-1,0 0 1,0-1 0,0 1-1,1-1 1,-1 1-1,1-1 1,0 0 0,0 0-1,-1 0 1,1 0 0,0 0-1,1 0 1,-1 0-1,0-1 1,1 1 0,4 2-1,-3-3 32,0 0 0,0 0 0,0 0 0,1-1 0,-1 0 0,0 0 0,0 0 0,0 0 0,1 0 0,-1-1 0,0 0 0,0 0 0,0 0 0,0 0 0,5-3 0,6-3 142,-1 0 0,1-1 0,-1-1-1,-1 0 1,0-1 0,14-13 0,-21 16-104,1 1-1,-1-1 1,0 0 0,0 0-1,-1-1 1,0 0 0,0 0 0,-1 0-1,0 0 1,0-1 0,-1 0 0,3-10-1,-6 15-111,0 0-1,0 1 1,0-1 0,0 0-1,0 0 1,-1 1-1,0-1 1,1 0-1,-1 1 1,-1-1-1,1 1 1,0-1-1,-1 1 1,0 0 0,0 0-1,0-1 1,0 1-1,0 1 1,-1-1-1,1 0 1,-1 0-1,0 1 1,0 0-1,0-1 1,0 1 0,0 0-1,0 0 1,-1 1-1,-5-3 1,4 2-140,-1-1 0,1 2 0,-1-1 0,1 1 0,-1-1 0,1 2 0,-1-1 0,1 1 0,-1-1 0,0 1 0,1 1 0,-1-1 0,0 1 0,1 0 0,-1 1 0,1-1 0,-1 1 0,1 0 0,-6 3 0,-7 12-445,9 4-28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1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9634,'5'1'323,"0"0"0,0 1 0,0-1 0,0-1 0,0 1 0,1-1 0,-1 0 0,0 0 0,0-1 0,0 1 1,0-1-1,0 0 0,7-3 0,11-3 1105,33-16 0,-41 16-1092,-1 1-50,0 0 0,0 0 0,0-2 0,-1 0 0,0 0-1,0-2 1,17-15 0,-29 24-249,0 0-1,0 0 0,0-1 1,0 1-1,0 0 1,0-1-1,-1 1 1,1-1-1,0 1 0,-1-1 1,1 1-1,-1-1 1,1 1-1,-1-1 1,0 0-1,0-1 0,0 2-21,0 0 0,-1 0 1,1 1-1,0-1 0,-1 0 0,1 0 0,0 1 0,-1-1 0,1 1 0,-1-1 0,1 0 0,-1 1 0,0-1 0,1 1 0,-1-1 0,0 1 0,1-1 0,-1 1 1,0 0-1,1-1 0,-1 1 0,0 0 0,0-1 0,1 1 0,-1 0 0,0 0 0,0 0 0,0 0 0,1 0 0,-1 0 0,0 0 0,-1 0 0,-6 0 42,0 1 0,0 0-1,0 0 1,0 1-1,1 0 1,-1 0-1,1 1 1,-1 0 0,1 0-1,-12 8 1,14-8-42,1 0 1,0 0-1,-1 0 1,2 0 0,-1 0-1,0 1 1,1 0-1,-1-1 1,1 2 0,0-1-1,0 0 1,1 0-1,-1 1 1,1-1 0,0 1-1,0 0 1,-2 9-1,4-11-8,0-1 0,1 0 0,-1 1 0,0-1-1,1 0 1,-1 0 0,1 1 0,0-1 0,0 0 0,0 0-1,0 0 1,0 0 0,0 0 0,0 0 0,1 0 0,-1 0-1,1 0 1,0-1 0,-1 1 0,1-1 0,0 1 0,0-1-1,0 0 1,0 1 0,0-1 0,0 0 0,0 0 0,0 0-1,3 0 1,5 3-20,0-1-1,1 0 1,-1-1-1,1 0 1,11 0-1,-2 0-118,0-2-1,40-5 0,-52 4 81,-1 0-1,0 0 0,1-1 1,-1-1-1,0 1 1,0-1-1,0 0 0,-1 0 1,1-1-1,-1 0 0,9-7 1,-14 11 50,0-1 0,-1 0 1,1 1-1,0-1 0,0 0 1,-1 1-1,1-1 0,-1 0 1,1 0-1,-1 1 0,1-1 1,-1 0-1,1 0 0,-1 0 1,1 0-1,-1 0 0,0 0 1,0 0-1,0 1 0,1-1 1,-1 0-1,0 0 0,0 0 1,0-2-1,-1 2 10,0 0 0,1 0 1,-1 1-1,0-1 0,1 0 0,-1 1 0,0-1 1,0 0-1,1 1 0,-1-1 0,0 1 0,0-1 1,0 1-1,0-1 0,0 1 0,0 0 0,0-1 1,0 1-1,-1 0 0,-2-1 32,-1 0 1,1 1-1,-1 0 0,1 0 0,-1 0 1,1 0-1,-1 1 0,1-1 1,0 1-1,-6 2 0,7-2-36,0 1 0,0 0 0,0 1 0,0-1-1,1 0 1,-1 1 0,1-1 0,-1 1 0,-2 5 0,4-8 12,0 1 1,1 0 0,-1 0 0,1 0 0,-1-1 0,1 1 0,-1 0 0,1 0 0,0 0 0,-1 0 0,1 0 0,0 0 0,0 0 0,0 0 0,-1 0 0,1 0 0,0 0 0,0 0 0,0-1-1,1 1 1,-1 0 0,0 0 0,0 0 0,0 0 0,1 0 0,-1 0 0,1 0 0,-1 0 0,0 0 0,1-1 0,0 1 0,-1 0 0,1 0 0,-1 0 0,1-1 0,0 1 0,0 0-1,-1-1 1,2 1 0,11 1 383,-7-4-258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16 13747,'14'-16'1427,"-14"16"-1405,0 0-1,0 0 1,0 0 0,0 0 0,0 0-1,0 0 1,1 0 0,-1 0 0,0 0-1,0 1 1,0-1 0,0 0 0,0 0-1,0 0 1,0 0 0,0 0 0,1 0-1,-1 0 1,0 0 0,0 0 0,0 0-1,0 1 1,0-1 0,0 0 0,0 0-1,0 0 1,0 0 0,0 0 0,0 0-1,0 0 1,0 1 0,0-1-1,0 0 1,0 0 0,0 0 0,0 0-1,0 0 1,0 0 0,0 1 0,0-1-1,0 0 1,0 0 0,0 0 0,0 0-1,0 0 1,0 0 0,0 0 0,0 1-1,0-1 1,0 0 0,0 0 0,0 0-1,0 0 1,-1 0 0,1 0 0,0 0-1,0 0 1,0 0 0,0 1 0,0-1-1,-16 39 1483,11-29-1525,-59 144 774,-64 138-1282,126-286 430,-1 0 0,0 0 1,0 0-1,-1-1 1,0 0-1,0 1 1,0-1-1,-6 5 1,10-10 51,0 1 0,-1-1 1,1 0-1,0 1 0,-1-1 1,1 0-1,-1 1 1,1-1-1,-1 0 0,1 0 1,-1 1-1,1-1 0,-1 0 1,1 0-1,-1 0 0,1 0 1,-1 0-1,1 1 0,-1-1 1,1 0-1,-1 0 0,1-1 1,-1 1-1,1 0 1,-1 0-1,0 0 0,1 0 1,-1 0-1,1 0 0,-1-1 1,1 1-1,0 0 0,-2-1 1,1 0-28,0-1 0,0 1 0,0 0 0,1-1 0,-1 1 0,0-1 0,0 1 0,1-1 0,-1 0 0,1 1 0,-1-3 0,-3-49-631,4 50 656,0-49-536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13251,'1'0'32,"-1"0"0,0-1 1,0 1-1,0 0 0,0 0 0,0 0 0,0 0 1,0 0-1,0 0 0,0 0 0,0-1 1,0 1-1,0 0 0,0 0 0,1 0 0,-1 0 1,0 0-1,0 0 0,0 0 0,0 0 1,0 0-1,0 0 0,1 0 0,-1 0 1,0 0-1,0 0 0,0 0 0,0 0 0,0 0 1,0 0-1,1 0 0,-1 0 0,0 0 1,0 0-1,0 0 0,0 0 0,0 0 1,0 0-1,1 0 0,-1 0 0,0 0 0,0 0 1,0 0-1,0 0 0,0 0 0,0 0 1,0 0-1,0 0 0,1 0 0,-1 1 0,0-1 1,0 0-1,0 0 0,0 0 0,0 0 1,0 0-1,0 0 0,0 1 0,9 13 908,7 26-331,-13-32-394,10 22 42,113 304 486,-130-398-1901,0 20 672,-3 1 0,-1 0 0,-20-61 0,26 99 483,2 3 7,0 0 0,-1 0 0,0 0 0,1 0 0,-1 0 0,0 1 0,0-1 0,0 0-1,0 0 1,0 1 0,0-1 0,-1 1 0,1-1 0,0 1 0,-1 0 0,1-1 0,-3 0 0,3 1 0,1 1 0,0 0 1,0 0-1,-1 0 0,1 0 1,0 0-1,-1 0 0,1 0 0,0 0 1,0 0-1,-1 0 0,1 0 1,0 0-1,-1 0 0,1 0 0,0 0 1,0 0-1,-1 0 0,1 0 1,0 1-1,-1-1 0,1 0 1,0 0-1,0 0 0,-1 0 0,1 1 1,0-1-1,0 0 0,0 0 1,-1 0-1,1 1 0,0-1 0,0 0 1,0 0-1,0 1 0,-1-1 1,-2 16 114,4 18 71,1-18-126,1 1 0,1-1-1,0 0 1,1 0 0,1 0 0,0-1 0,10 15-1,-11-20-27,0-1-1,1 0 1,0-1-1,1 1 1,-1-1-1,2-1 0,-1 1 1,1-1-1,0 0 1,1-1-1,-1 0 0,13 6 1,-18-11 0,0 0 0,0 0-1,0 0 1,0 0 0,0 0 0,0-1 0,1 1 0,-1-1 0,0 0 0,0 0-1,7-1 1,-10 1-24,1 0-1,-1 0 1,1 0-1,0-1 0,-1 1 1,1 0-1,-1 0 1,1-1-1,0 1 0,-1 0 1,1-1-1,-1 1 0,1-1 1,-1 1-1,0-1 1,1 1-1,-1-1 0,1 1 1,-1-1-1,0 1 1,1-1-1,-1 1 0,0-2 1,1 0-3,-1 1 0,0-1 0,0 1 0,-1-1 0,1 1 0,0-1 0,0 1 0,-1-1 0,1 1 0,-1-1 0,1 1 0,-1 0 0,0-1 0,0 1 0,0-1 0,-6-8-69,0 0 0,-1 0 0,0 1 0,-1 1 0,0-1 0,0 1 0,-10-6 0,-2 0-349,1 1 0,-34-15 0,38 21 104,1 1 0,-22-6 0,31 10 238,0 1 0,1 0-1,-1 0 1,0 1 0,0 0-1,0 0 1,0 0-1,0 1 1,-10 1 0,14-1 64,1-1 0,0 1 1,0-1-1,-1 0 1,1 1-1,0 0 1,0-1-1,0 1 0,0 0 1,0 0-1,0-1 1,0 1-1,-1 2 1,1-3 5,1 1 0,0-1 0,-1 1 0,1-1 1,0 1-1,0-1 0,0 1 0,0-1 0,-1 1 1,1-1-1,0 1 0,0-1 0,0 1 1,0-1-1,0 1 0,0 0 0,1-1 0,-1 1 1,0-1-1,0 1 0,0-1 0,1 1 0,0 1 7,0-1 0,0 1 0,0-1-1,0 1 1,0-1 0,1 0 0,-1 0-1,0 0 1,1 0 0,-1 0 0,1 0-1,0 0 1,-1 0 0,1 0 0,0-1-1,-1 1 1,4 0 0,4 0 76,-1 0-1,1-1 1,-1 0 0,0 0-1,1-1 1,-1 0 0,0-1-1,0 0 1,0 0 0,0-1 0,0 1-1,0-2 1,-1 1 0,1-1-1,12-9 1,20-17 131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7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27 12739,'-6'-4'112,"0"0"1,-1 1 0,0 0 0,0 0-1,0 1 1,0 0 0,0 0 0,0 1-1,0 0 1,-10-1 0,5 2-4,0 0 0,0 1-1,0 1 1,0 0 0,-20 6 0,4 2 26,0 1 1,1 1-1,0 2 0,-31 21 1,34-20-75,2 2 1,0 1-1,0 1 1,2 0 0,0 2-1,2 0 1,0 1-1,1 1 1,-18 33 0,27-41-43,-1 2 0,2-1 0,0 1 0,1 0 0,1 0 0,1 1 0,0 0 0,1-1 0,1 1 1,1 0-1,0 1 0,2-1 0,0 0 0,0 0 0,8 29 0,-7-38-16,1-1-1,0 0 1,1 1-1,-1-1 1,2 0-1,-1-1 1,1 1-1,0-1 0,0 0 1,1 0-1,0-1 1,0 1-1,1-1 1,0-1-1,0 1 1,0-1-1,11 6 1,-7-6 18,1-1 0,-1 0-1,0 0 1,1-1 0,0 0 0,0-1 0,0-1 0,0 0 0,0 0 0,0-1-1,0-1 1,16-2 0,-6-2 89,-1 0 1,0-1-1,-1-1 0,1-1 0,-1-1 0,-1-1 0,0 0 0,0-2 1,-1 0-1,0-1 0,-1 0 0,-1-2 0,17-18 0,-18 16 29,0 0-1,-1-1 0,-1-1 0,-1 0 0,0 0 0,-2-1 0,0-1 1,-1 0-1,-1 0 0,-2-1 0,0 0 0,5-35 0,-10 46-169,0-1-1,-1 1 0,-1-1 1,1 0-1,-2 1 0,0-1 0,0 1 1,-1 0-1,-1 0 0,0 0 1,0 0-1,-9-15 0,10 21-48,0 0 0,-1 0-1,1 0 1,-1 1 0,0-1-1,-1 1 1,1 0 0,-1 0-1,0 0 1,0 1 0,0 0-1,0 0 1,0 0 0,-1 1-1,1-1 1,-1 1 0,0 1-1,1-1 1,-1 1 0,0 0-1,0 0 1,0 0 0,0 1-1,0 0 1,-8 1 0,-15 6-532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14627,'-9'5'1048,"-11"15"-872,-10 9-32,-6 11 265,-1 3-65,-5 9-120,1 1-16,2-3-48,6-3-16,3-8-24,7-6-32,1-11-264,4-10-240,2-16 384,0-10-96,8-16-8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12059,'16'6'1256,"3"8"-744,1 3-184,1 5 632,4 3-320,0 6-96,1 1-71,-3 0-305,-1 0-136,-4-5-136,-1-4-32,-1-8-120,-3-5-81,-4-12-199,-4-11 328,-3-9-32,-2-5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10 237 15067,'-3'-1'1120,"-1"-1"-1024,1 2-152,3-4 104,2-2-1296,6-2 1144,4-5-256,6-9-176</inkml:trace>
  <inkml:trace contextRef="#ctx0" brushRef="#br0" timeOffset="1">207 1 14003,'-3'16'565,"0"1"0,-1-1 1,0 0-1,-2 0 0,0 0 1,-10 20-1,-7 17 448,6-8-595,-43 122 830,50-134-1484,2-1 1,1 2 0,-3 41 0,12-53-884,0-17 289,1-16 605,-2-3-33,0-3 12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3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13755,'-2'-4'1272,"4"4"-1176,14 5 352,1 1-112,11 1-200,2 2-96,1-2-56,2 2 8,2-5-120,-2-1-120,-5-5-336,1-5 496,-6 0-72,-5-2-72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0 14123,'-34'12'296,"1"1"-1,0 2 1,1 1 0,1 1-1,-54 41 1,64-42-271,1 2 0,1 1 0,0 0 0,2 1 0,0 1 0,2 1 0,0 0 0,-18 38 0,22-38-19,1 1 0,2 1 0,0 0-1,2 0 1,0 0 0,2 1 0,0 0 0,1 43 0,3-56-9,1 0-1,0 0 1,1 0 0,0 0 0,1 0 0,0 0 0,1-1 0,0 0-1,1 0 1,0 0 0,1 0 0,0-1 0,0 0 0,1 0 0,1-1-1,0 1 1,0-2 0,1 1 0,0-1 0,11 7 0,-10-9 0,0 0 0,0-1 0,0 0 0,1-1 0,0 0 0,0-1 0,0 0 0,0-1 0,0 0 0,1-1 0,-1 0 0,1 0 1,-1-1-1,0-1 0,1 0 0,-1-1 0,0 0 0,1-1 0,11-4 0,2-2 84,-1 0 0,-1-2 1,0-1-1,-1 0 0,0-2 0,-1-1 0,31-26 1,-31 21 110,0 0 1,-1-2 0,-2 0 0,0-1 0,-1-1 0,-1 0 0,14-33 0,-24 44-93,0 0-1,-2-1 1,0 1 0,0-1 0,-1 0 0,-1 0-1,1-18 1,-3 22-69,0 0 1,-1 1-1,0-1 0,-1 1 0,0-1 1,-1 1-1,1 0 0,-2 0 0,1 0 1,-1 0-1,-9-13 0,9 15-81,0 2-1,0-1 0,-1 0 1,0 1-1,0 0 0,0 0 1,-1 1-1,1-1 1,-1 1-1,0 0 0,-1 1 1,1-1-1,-1 1 0,1 1 1,-1-1-1,0 1 1,0 0-1,0 1 0,0-1 1,0 2-1,0-1 0,0 1 1,-1 0-1,1 0 1,-8 2-1,-22 12-301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38 146 16019,'5'-1'290,"0"0"0,0 0-1,-1 0 1,1-1 0,6-3-1,9-4-107,33-23-1,-48 28-114,0 1 0,0-1 0,0 0 0,-1 0 0,0 0 0,0-1 0,0 0 0,0 0 0,-1 0 0,0 0 0,5-9 0,-8 13-46,1 0-1,-1 1 1,0-1 0,1 0-1,-1 0 1,0 0 0,0 0-1,0 0 1,0 1-1,0-1 1,0 0 0,0 0-1,0 0 1,0 0 0,0 0-1,0 1 1,0-1 0,-1 0-1,1 0 1,0 0 0,-1 1-1,1-1 1,0 0-1,-1 0 1,1 1 0,-1-1-1,0 0 1,1 1 0,-1-1-1,1 0 1,-1 1 0,0-1-1,1 1 1,-1-1 0,0 1-1,0 0 1,1-1-1,-1 1 1,0 0 0,0-1-1,0 1 1,-1 0 0,-1-1 44,-1 0 0,0 1 0,0 0 1,0 0-1,1 0 0,-1 0 0,0 1 1,-6 1-1,1 1-12,0 0-1,0 1 1,0 0 0,1 1 0,-1 0-1,1 0 1,0 1 0,1 0-1,0 0 1,0 1 0,-9 10-1,12-13-59,0 1 0,0 0 0,1 0 0,0 0 0,0 0 0,0 0 0,0 1 0,1-1 0,0 1 0,0-1 0,1 1-1,-1 0 1,1 0 0,0 0 0,1 0 0,0 0 0,0 0 0,0 0 0,2 8 0,-2-12-2,1 0 1,-1 0 0,1 0-1,0 0 1,-1 0-1,1 0 1,0-1 0,0 1-1,1 0 1,-1-1 0,0 1-1,1 0 1,-1-1-1,0 0 1,1 1 0,0-1-1,-1 0 1,1 0-1,3 2 1,-2-2-4,1 0 1,-1 0-1,1 0 0,0 0 0,-1-1 1,1 1-1,0-1 0,-1 0 0,1 0 1,4-1-1,7-2-30,0 0 0,0-1 0,28-12 0,-42 16 40,37-17-52,54-35 1,-9 6 127,-82 45-70,0 0 0,0 0 0,0 1 0,0-1-1,0 1 1,0-1 0,0 1 0,0-1 0,0 1 0,0 0 0,0 0 0,0-1 0,1 1 0,-1 0 0,0 0 0,0 0 0,0 0 0,0 0 0,1 0 0,-1 1 0,0-1 0,0 0 0,0 0 0,0 1 0,0-1 0,0 1 0,0-1 0,0 1-1,0-1 1,1 2 0,0 1 13,-1-1 0,1 1 0,-1 0 0,0 0 0,0 0 0,0 0 0,0 0 0,-1 0 0,1 3 0,4 16 53,-4-19-59,-1-1 0,1 0-1,-1 0 1,1 0 0,0 0-1,0 0 1,0 0 0,0 0-1,1 0 1,-1 0-1,0 0 1,1 0 0,0-1-1,-1 1 1,1-1 0,0 1-1,-1-1 1,1 0 0,0 1-1,0-1 1,0 0-1,0 0 1,1 0 0,-1-1-1,0 1 1,0 0 0,0-1-1,1 0 1,-1 1 0,0-1-1,0 0 1,1 0-1,-1 0 1,0-1 0,0 1-1,1 0 1,-1-1 0,0 1-1,0-1 1,3-1 0,46-19 170,8-4-59,-53 24-129,-1-1 0,0 1 1,0 0-1,1 1 0,-1-1 0,0 1 1,1 0-1,-1 0 0,8 2 1,-11-2-5,0 1 1,0-1 0,0 1 0,0 0-1,0-1 1,0 1 0,0 0 0,0 1-1,0-1 1,-1 0 0,1 0 0,0 1-1,-1-1 1,1 1 0,-1-1 0,1 1-1,1 3 1,0 0-37,-1 0 0,0 1 0,1-1 0,1 12-1,2 4-109,-6-20 149,0-1-1,0 0 1,1 0-1,-1 0 1,0 1-1,0-1 1,0 0-1,0 0 1,0 0 0,0 1-1,0-1 1,0 0-1,0 0 1,0 0-1,0 0 1,1 1-1,-1-1 1,0 0 0,0 0-1,0 0 1,0 0-1,0 0 1,1 1-1,-1-1 1,0 0-1,0 0 1,0 0-1,0 0 1,1 0 0,-1 0-1,0 0 1,0 0-1,0 0 1,1 0-1,-1 0 1,0 0-1,0 0 1,0 0-1,1 0 1,-1 0 0,0 0-1,0 0 1,1 0-1,-1 0 1,0 0-1,0 0 1,0 0-1,0 0 1,1 0 0,8-13 429,5-19 406,-14 31-858,9-25 132,1-2 57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4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16275,'-2'1'107,"0"1"0,0 0 0,0 0 0,1-1-1,-1 1 1,0 0 0,1 0 0,0 0 0,-1 1-1,1-1 1,0 0 0,0 0 0,0 1 0,0-1-1,1 1 1,-1-1 0,1 0 0,-1 1 0,1-1 0,0 1-1,0 0 1,0-1 0,0 1 0,1-1 0,-1 0-1,1 4 1,1 1 14,-1-1 0,1 1-1,0-1 1,0 1 0,1-1-1,0 0 1,0 0 0,7 10 0,-7-12-151,0 0 0,0-1 0,1 1 1,0-1-1,0 1 0,0-1 1,0 0-1,0-1 0,1 1 0,-1-1 1,1 0-1,-1 0 0,1 0 0,0-1 1,9 3-1,-6-4-86,-1 1 0,1-1-1,0 0 1,0-1 0,-1 0 0,1 0 0,-1 0 0,1-1 0,11-5-1,-5 1-275,0 0-1,-1-1 0,0 0 0,0-2 0,-1 1 0,0-1 0,0-1 0,-1 0 0,0-1 0,10-13 0,-7-3-1145,-14 18 1246,-13 15 895,4 2-288,0-1 0,0 2 0,1-1 0,-13 20 1,-26 44 1156,43-65-1265,-28 46 1051,-42 100 0,63-125-1121,1 0 0,1 2-1,2-1 1,0 1 0,-3 50 0,10-34-96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14715,'-8'7'1304,"4"3"-1184,3 0-1664,3 0 2000,10 2-552,4-2-168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 13251,'-162'73'6503,"183"-74"-6991,0 0 1,0 1-1,42 6 1,-40-3 466,-10-2 49,0 1 0,0 0 0,0 0 0,0 2 0,-1-1 0,16 8 0,-27-11 2,0 1 1,0-1 0,-1 0-1,1 1 1,0-1 0,-1 1-1,1-1 1,-1 1 0,1-1-1,-1 1 1,1-1 0,-1 1-1,1 0 1,-1-1 0,1 1 0,-1 0-1,1-1 1,-1 1 0,0 0-1,0-1 1,1 1 0,-1 0-1,0 0 1,0-1 0,0 1-1,0 0 1,0 0 0,0 0 0,0-1-1,0 2 1,-1 0 51,0 0-1,0 0 1,0 0 0,0 0-1,0 0 1,0 0-1,-1 0 1,1-1 0,-1 1-1,-2 2 1,-6 4 350,0-1 1,-19 11-1,29-17-422,-10 4-11,1 0 0,-1-1 0,1 0 0,-1-1-1,0 0 1,-1 0 0,1-1 0,0 0 0,-1-1 0,1 0 0,-1-1-1,0 0 1,-18-3 0,28 3-92,-1 0-1,0-1 0,0 1 0,0-1 1,0 0-1,1 1 0,-1-1 1,0 0-1,1 0 0,-1 0 1,1 0-1,-1-1 0,1 1 1,-1 0-1,1 0 0,0-1 1,0 1-1,0-1 0,0 1 1,0-1-1,0 0 0,0 1 1,0-1-1,0 0 0,1 0 1,-1 1-1,1-1 0,-1 0 1,1 0-1,0 0 0,0 0 1,0 0-1,0 1 0,0-1 1,0 0-1,0 0 0,1 0 1,-1 0-1,1 0 0,-1 1 1,2-4-1,14-16-840</inkml:trace>
  <inkml:trace contextRef="#ctx0" brushRef="#br0" timeOffset="1">371 21 14467,'43'0'3837,"-43"0"-3804,0 0-1,0 0 1,0 0 0,0 0-1,0 0 1,1 0 0,-1-1-1,0 1 1,0 0 0,0 0-1,0 0 1,0 0 0,0 0-1,0 0 1,1 0 0,-1-1-1,0 1 1,0 0 0,0 0-1,0 0 1,0 0 0,0-1-1,0 1 1,0 0 0,0 0-1,0 0 1,0 0 0,0 0-1,0-1 1,0 1 0,0 0 0,0 0-1,0 0 1,0 0 0,0-1-1,0 1 1,0 0 0,0 0-1,0 0 1,0 0 0,0 0-1,-1-1 1,1 1 0,0 0-1,0 0 1,0 0 0,0 0-1,-6-8 559,2 6-516,1 1-1,-1 0 1,0 0-1,1 1 1,-1-1-1,0 1 1,1 0 0,-1-1-1,0 2 1,0-1-1,1 0 1,-1 1 0,0 0-1,1-1 1,-1 2-1,-4 1 1,2-1-23,0 1-1,0 0 1,1 0 0,-1 1-1,1 0 1,0 0 0,0 0-1,0 0 1,-5 8 0,7-9-48,1 0 1,-1 0-1,1 0 0,0 0 1,1 1-1,-1-1 1,0 1-1,1-1 1,0 1-1,0-1 0,0 1 1,0 0-1,1 0 1,-1-1-1,1 6 1,0-7-8,1 1 0,-1 0 0,1-1 0,0 1 0,0 0 0,0-1 0,0 1 0,1-1 0,-1 0 1,0 1-1,1-1 0,0 0 0,0 0 0,-1 0 0,1 0 0,0 0 0,1-1 0,-1 1 0,0-1 0,0 1 0,1-1 1,-1 0-1,5 2 0,-1-1-16,1 1 1,-1-1 0,1-1-1,0 1 1,0-1 0,-1-1-1,1 1 1,0-1 0,0 0-1,0-1 1,0 0 0,8-1-1,-1-2 117,-1 1-1,1-2 0,-1 0 1,25-13-1,-8-1-117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16227,'0'1'102,"1"1"-1,-1-1 0,1 0 1,-1 0-1,1 0 0,-1 0 0,0 1 1,1-1-1,-1 0 0,0 0 0,0 1 1,0-1-1,0 0 0,0 1 0,0-1 1,-1 0-1,1 2 0,-1 3 106,-26 175 2497,16-121-2379,-6 102-1,17-159-328,-1 0 1,1-1-1,1 1 0,-1-1 1,0 1-1,0-1 1,1 1-1,0-1 0,-1 1 1,1-1-1,0 0 1,0 1-1,0-1 0,0 0 1,1 0-1,1 3 0,-1-4-1,-1 0-1,1 0 0,-1 0 0,1 0 0,0 0 0,-1-1 1,1 1-1,0-1 0,0 1 0,0-1 0,-1 1 1,1-1-1,0 0 0,0 0 0,0 0 0,0 0 0,-1 0 1,1-1-1,0 1 0,0 0 0,0-1 0,-1 0 0,3 0 1,17-7-107,0 0 0,28-17 0,-34 16-41,0 1 1,1 1-1,-1 1 1,1 0-1,30-6 1,-44 11 127,-1 0 1,1 1-1,0 0 0,0-1 1,0 1-1,1 0 1,-1 0-1,0 0 1,0 1-1,0-1 1,0 0-1,0 1 1,0-1-1,-1 1 1,1-1-1,0 1 0,0 0 1,0 0-1,0 0 1,-1 0-1,1 0 1,0 1-1,-1-1 1,1 0-1,-1 1 1,0-1-1,1 1 0,-1-1 1,0 1-1,0 0 1,0 0-1,0-1 1,0 1-1,0 0 1,-1 0-1,1 0 1,0 0-1,-1 0 0,0 0 1,1 0-1,-1 4 1,0 6 137,0 1 1,-1 0-1,-1-1 0,0 1 1,-4 14-1,6-26-104,0-1 13,-1 1 1,1 0-1,0 0 0,0 0 0,0 0 1,0 0-1,0 0 0,0 0 0,0 0 1,1 0-1,-1 0 0,0 0 0,0 0 1,1 0-1,-1 0 0,1 0 0,-1 0 1,1 0-1,-1-1 0,1 1 0,-1 0 1,1 0-1,0-1 0,-1 1 0,1 0 1,0-1-1,0 1 0,0 0 0,-1-1 0,1 1 1,0-1-1,0 0 0,0 1 0,0-1 1,0 0-1,0 1 0,1-1 0,6 2 13,0-1 0,0 0 0,15 0 0,-9-1-86,-5 1-47,5 0-364,0 0 1,28-3 0,-41 2 364,1-1-1,0 1 1,0-1-1,-1 0 1,1 0-1,0 0 1,-1 0-1,1 0 0,-1 0 1,1 0-1,-1-1 1,1 1-1,-1 0 1,0-1-1,0 1 1,0-1-1,0 1 1,0-1-1,0 0 1,0 0-1,0 1 1,-1-1-1,1 0 1,0-2-1,-1-7-401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13595,'28'3'1264,"21"0"-864,7-3-184,11 2 128,4-2-1328,-3 0 1104,0 0-136,-11 2-360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117 102 11602,'10'1'666,"1"-2"0,-1 1-1,0-1 1,20-5-1,-28 5-551,1 0 0,-1 0-1,1 0 1,-1 0 0,0 0 0,1-1-1,-1 1 1,0 0 0,0-1-1,0 0 1,0 0 0,0 0 0,0 0-1,0 0 1,-1 0 0,1 0-1,-1 0 1,1 0 0,-1-1 0,0 1-1,0-1 1,0 1 0,0-1-1,0-2 1,-1 3-82,1 1 0,-1-1-1,0 1 1,0-1 0,0 1 0,0-1-1,0 1 1,0-1 0,0 1 0,-1-1-1,1 1 1,-1-1 0,1 1 0,-1 0-1,1-1 1,-1 1 0,0 0 0,1-1-1,-1 1 1,0 0 0,0 0-1,0 0 1,0 0 0,0 0 0,0 0-1,0 0 1,-1 0 0,1 0 0,0 0-1,-1 1 1,1-1 0,0 0 0,-1 1-1,1-1 1,0 1 0,-4-1 0,0 0 37,-1 0 1,1 1-1,-1-1 1,0 1-1,1 0 1,-1 0-1,1 1 1,-9 2 0,2 0 62,0 0 1,1 2 0,0-1-1,0 1 1,-16 11 0,22-13-75,-1 1 0,2-1 0,-1 1 0,0 1 0,1-1 0,0 0 0,0 1 0,0 0 0,0 0 0,1 0 0,0 0 0,-4 9 1,6-12-43,1-1 0,-1 0 0,1 0 0,-1 1 0,1-1 0,0 0 0,0 1 0,0-1 0,0 0 0,0 1 0,0-1 0,0 0 0,0 1 0,0-1 0,1 0 0,-1 0 0,0 1 0,1-1 0,-1 0 0,1 0 1,-1 1-1,3 1 0,-2-2-4,1 1 0,-1-1 1,1 0-1,0 1 1,-1-1-1,1 0 1,0 0-1,0 0 0,0-1 1,0 1-1,0 0 1,0-1-1,2 1 1,6 0-5,-1 0 0,1 0 1,-1-1-1,1-1 1,10-1-1,-4-1-40,0-1-1,0 0 1,-1-2 0,1 0-1,-1 0 1,0-2 0,20-13-1,-34 20 31,0 1-1,-1-1 0,1 1 1,0 0-1,-1-1 0,1 1 0,0-1 1,0 1-1,0 0 0,-1 0 1,1-1-1,0 1 0,0 0 1,0 0-1,-1 0 0,1 0 1,0 0-1,0 0 0,0 0 1,0 0-1,-1 0 0,1 1 1,0-1-1,0 0 0,0 0 0,-1 1 1,1-1-1,0 0 0,0 1 1,-1-1-1,1 1 0,0-1 1,-1 1-1,1-1 0,-1 1 1,1 0-1,-1-1 0,1 1 1,-1 0-1,1-1 0,-1 1 1,1 0-1,0 1 0,1 5 42,0-1 0,0 1 0,0 0 0,1 11 0,2 6 74,-5-23-106,0 0 0,0 0 1,1 0-1,-1 0 0,1 0 1,-1 0-1,0 0 0,1 0 1,0 0-1,-1-1 0,1 1 1,-1 0-1,1 0 0,0-1 1,0 1-1,-1 0 0,1-1 1,0 1-1,0-1 0,0 1 1,0-1-1,1 1 0,0-1 94,0 0 0,0 0 0,0 0 0,0 0 0,0 0 0,0-1-1,-1 1 1,1-1 0,2 0 0,9-3 271,-4 2-133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14307,'0'1'187,"1"0"0,-1 1 0,0-1 0,0 1 0,0-1 0,0 1 0,0-1 0,0 1 0,0-1 0,0 1 1,-1 1-1,-5 21 1037,3-16-1022,1 0-1,0 0 1,1 0-1,-1 1 1,1-1-1,1 0 1,0 1-1,1 13 1,0-21-187,-1 0 1,1-1 0,-1 1-1,1 0 1,-1 0 0,1-1 0,-1 1-1,1 0 1,0-1 0,-1 1-1,1-1 1,0 1 0,-1-1 0,1 1-1,0-1 1,0 1 0,0-1-1,0 0 1,-1 0 0,1 1 0,0-1-1,0 0 1,0 0 0,0 0 0,0 0-1,0 0 1,-1 0 0,1 0-1,0 0 1,0 0 0,1-1 0,28-6 262,-30 7-274,22-10 276,36-20 0,-44 22-170,0 0-1,0 1 1,0 1-1,1 0 1,0 1-1,21-5 1,-35 10-106,0 0 0,0 0 1,0-1-1,0 1 0,0 0 0,0 0 0,0 1 0,0-1 1,0 0-1,-1 0 0,1 0 0,0 1 0,0-1 1,0 0-1,0 1 0,0-1 0,0 1 0,0-1 1,-1 1-1,1-1 0,0 1 0,0 0 0,0 0 0,0 1 5,0-1-1,0 1 0,0 0 0,-1-1 0,1 1 0,-1 0 1,1 0-1,-1-1 0,0 1 0,1 0 0,-1 3 0,-1 7-86,0-1-1,0 0 0,-5 16 0,3-14-271,3-11 211,-4 17-321,4-19 445,0 1 0,0-1 1,0 0-1,0 1 0,0-1 1,0 1-1,-1-1 0,1 0 0,0 1 1,0-1-1,0 0 0,0 1 0,0-1 1,1 0-1,-1 1 0,0-1 1,0 1-1,0-1 0,0 0 0,0 1 1,0-1-1,1 0 0,-1 1 0,0-1 1,0 0-1,0 0 0,1 1 1,-1-1-1,0 0 0,0 0 0,1 1 1,-1-1-1,0 0 0,1 0 0,-1 0 1,1 1-1,7-5-344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2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15963,'1'0'117,"1"0"-1,-1 0 1,1 0-1,-1 0 1,1 1-1,-1-1 0,1 0 1,-1 1-1,1-1 1,-1 1-1,1-1 0,-1 1 1,0 0-1,0-1 1,1 1-1,-1 0 1,1 1-1,21 22 515,-5-5-454,-1-6-145,1 0 0,0-2-1,1 0 1,26 11 0,-15-8-119,-20-8 253,-9-5-25,1 0-1,0 0 0,-1 0 1,1 0-1,0 0 0,-1-1 0,1 1 1,0-1-1,3 1 0,3-2 100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2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13515,'0'3'161,"1"0"0,0 1-1,-1-1 1,0 0 0,0 1 0,0-1 0,0 0 0,-1 1 0,1-1-1,-1 0 1,-1 4 0,-14 37-69,10-31 214,-10 22 354,-1-2 1,-28 40-1,29-50-476,2 0 0,0 1 1,1 1-1,2 0 0,-17 52 0,28-56-1585,4-15-560,6-13 380,0-6 994,3-5-105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2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14755,'0'1'34,"0"-1"-1,0 0 1,0 0-1,0 0 1,0 0 0,0 0-1,0 0 1,0 0-1,0 0 1,0 0 0,0 0-1,0 1 1,0-1-1,0 0 1,0 0-1,0 0 1,0 0 0,0 0-1,0 0 1,0 0-1,1 0 1,-1 0 0,0 0-1,0 0 1,0 0-1,0 0 1,0 0-1,0 0 1,0 0 0,0 0-1,0 0 1,0 1-1,1-1 1,-1 0-1,0 0 1,0 0 0,0 0-1,0-1 1,0 1-1,0 0 1,0 0 0,0 0-1,0 0 1,1 0-1,-1 0 1,0 0-1,0 0 1,0 0 0,0 0-1,0 0 1,0 0-1,0 0 1,0 0 0,0 0-1,0 0 1,0 0-1,0 0 1,1-1-1,-1 1 1,0 0 0,-5 15 990,-16 27-436,15-29-327,-24 49 35,-2 0-1,-3-2 1,-76 98-1,109-155-315,-1-1 1,1 1-1,0-1 1,-1 0-1,1 1 0,-1-1 1,1 0-1,-1-1 1,0 1-1,0 0 0,0-1 1,-6 2-1,8-3 34,1 1 0,-1-1 0,0 0 0,0 0 0,0 0-1,0-1 1,1 1 0,-1 0 0,0 0 0,0 0 0,0-1 0,0 1 0,1 0-1,-1-1 1,0 1 0,0 0 0,1-1 0,-1 1 0,-1-2 0,1 0 17,-1 1 1,1-1 0,0 0-1,0 0 1,0 0-1,0 0 1,0 0 0,0 0-1,0 0 1,0-4 0,-5-33-23,3-6 12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25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14027,'12'13'1256,"-1"8"-808,3 6-144,5 6 361,4 3-105,3 0-32,1 0-168,7-5-504,1-1-1737,-1-22 1697,-1-7-224,-4-14-184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5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14507,'15'-7'1352,"13"3"-896,4-4-159,7 3 1031,8-1-832,8 2-360,-2-1-72,-1 1-168,-5 3-176,-8-2-296,-8 1-144,-11 2 480,-8 0-201,-10 2 41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8 12283,'3'-7'3801,"-16"11"-1673,-17 12-875,4 7-1119,2 0 0,0 2 0,2 0 0,-25 36-1,17-21-677,30-39 507,-1 1 1,0-1 0,0 0 0,0 1-1,0-1 1,0 0 0,-1 1 0,1-1-1,0 0 1,-1 0 0,1 0 0,0 0-1,-1 0 1,1 0 0,-1-1 0,0 1-1,1 0 1,-1-1 0,1 1 0,-1-1 0,0 0-1,0 1 1,1-1 0,-1 0 0,0 0-1,1 0 1,-1 0 0,-2-1 0,-13-10-315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13579,'9'-2'1072,"5"5"-688,5 3-104,8 4 520,5 3-239,8 4-193,1 2-64,4 5 8,-2 2-72,-4 1-392,-6-1-248,-5-6 360,-1-7-56,-7-9-96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15619,'2'5'331,"-1"1"0,1-1 0,-1 1-1,0 0 1,-1 0 0,1-1 0,-2 12-1,2 16 268,2-17-462,-1 1 0,2-1 1,0 0-1,9 21 0,-11-33-132,0 0 0,0-1-1,0 1 1,0 0-1,1-1 1,0 0 0,-1 0-1,1 0 1,0 0-1,5 3 1,-6-4-27,0-1 0,0 0-1,0 0 1,1 0 0,-1 0 0,0 0 0,1-1 0,-1 1 0,1-1-1,-1 0 1,1 1 0,-1-1 0,1 0 0,-1 0 0,1-1 0,-1 1-1,1-1 1,3 0 0,4-3-205,-1 0-1,0 0 1,0-1 0,0 0-1,-1 0 1,0-1 0,13-12-1,50-53-1783,-14 7 178,-57 63 1844,0 1 0,0 0 1,1 0-1,-1 0 0,0 0 1,0 0-1,0-1 0,0 1 1,0 0-1,0 0 0,0 0 0,0 0 1,1 0-1,-1 0 0,0-1 1,0 1-1,0 0 0,0 0 0,0 0 1,0 0-1,1 0 0,-1 0 1,0 0-1,0 0 0,0 0 1,0 0-1,1 0 0,-1 0 0,0 0 1,0 0-1,0 0 0,0 0 1,1 0-1,-1 0 0,0 0 0,0 0 1,0 0-1,0 0 0,1 0 1,-1 0-1,0 0 0,0 0 1,0 0-1,0 0 0,0 1 0,1-1 1,-1 0-1,0 0 0,0 0 1,0 12 476,-9 25 312,7-29-610,-25 96 1537,-53 227 1625,75-307-2997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0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11771,'-4'2'912,"-6"1"-824,-10 15-32,-7 12 288,1 9-288,-3 6-56,1 6-48,3 1-8,4-2-8,1-1-32,5-5-88,3-1-1465,-3-11 1441,-1-9-160,-1-19-80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0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12427,'3'10'848,"-4"14"-712,-2 8-80,-2 6 360,3 7-264,0 6-128,4 1-24,3-5 32,2-7 0,13-14-16,8-9 32,16-22-16,6-14-16,12-23-16,1-6 16,-3-7-8,-4-1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12515,'-11'12'952,"-1"7"-880,-3 15-24,-3 4 192,4 0-336,4-3-88,7-11-816,2-7-249,7-14 985,-1-6-192,10-8-224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0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70 7562,'-5'8'116,"1"0"0,1 0 0,0 1 0,0-1 0,0 1 0,-1 9 0,4-14-96,-1 0-1,1 0 1,0 1-1,0-1 1,0 0-1,1 0 1,0 0-1,-1 1 1,1-1-1,1 0 0,-1 0 1,1 0-1,-1-1 1,1 1-1,3 4 1,-4-7 13,-1 0-1,2 1 1,-1-1 0,0 0-1,0 0 1,0 0 0,0 0-1,1 0 1,-1 0 0,0-1 0,1 1-1,-1 0 1,1-1 0,-1 1-1,1-1 1,-1 1 0,1-1 0,-1 0-1,1 0 1,-1 1 0,1-1-1,0 0 1,-1 0 0,1-1-1,-1 1 1,1 0 0,-1 0 0,1-1-1,-1 1 1,1-1 0,-1 0-1,3-1 1,5-2 146,0-1 0,-1 0 0,0 0 0,8-8 0,-13 11-142,128-112 396,-80 68-435,-26 24-204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4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80 139 12683,'7'-12'604,"1"1"0,0 0 0,1 1 1,0 0-1,1 0 0,0 1 0,1 0 0,0 1 1,0 0-1,0 1 0,1 0 0,0 1 1,1 0-1,15-5 0,-24 10-531,-1 0 1,1 1 0,0-1-1,0 1 1,-1-1-1,1 1 1,0 0-1,0 0 1,0 1-1,0-1 1,-1 1-1,8 2 1,-9-2-59,0 0 1,0 0-1,0 0 1,-1 0-1,1 0 0,0 0 1,-1 0-1,1 1 1,-1-1-1,1 1 1,-1-1-1,1 1 1,-1 0-1,0-1 1,0 1-1,0 0 0,0 0 1,0 0-1,-1 0 1,1 0-1,0 0 1,-1 0-1,1 0 1,-1 0-1,0 3 1,0 2-10,-1 1 1,1 0 0,-2-1 0,1 1 0,-1-1 0,0 1 0,-1-1 0,1 0-1,-2 0 1,1 0 0,-1 0 0,0 0 0,0-1 0,-1 0 0,-8 9 0,-3 3 17,0-2 1,-2 0-1,-35 25 1,36-30 20,-1-1 1,-20 8-1,11-5 41,52-9-219,-8-2-67,-1 0 1,1 1-1,-1 1 0,22 9 1,-32-12 122,-1 2 0,0-1 1,0 0-1,0 1 1,0 0-1,-1 0 0,1 1 1,-1-1-1,0 1 1,0 0-1,0 0 0,0 1 1,-1-1-1,1 1 1,-1-1-1,4 10 1,-6-12 59,0 0 1,0 1-1,-1-1 1,1 1-1,-1-1 1,1 1 0,-1-1-1,0 1 1,0-1-1,0 1 1,0-1-1,0 1 1,-1-1 0,1 1-1,-1-1 1,1 1-1,-1-1 1,0 1 0,-1 1-1,-1 0 38,1-1 1,0 0-1,-1 0 1,1 0-1,-1-1 0,0 1 1,0-1-1,0 1 0,0-1 1,-1 0-1,-4 2 0,-2 1 119,0-1 0,0-1 1,-1 0-1,1 0 0,-1-1 0,0 0 0,-20 0 0,18-2 83,0-1 0,0 0 0,-24-7 0,32 7-296,-1-1 0,1 1 0,0-1 0,0-1 1,0 1-1,0-1 0,0 0 0,0 0 0,1 0 0,-1 0 0,-5-7 0,9 9 36,1 1 1,0 0-1,-1-1 0,1 1 1,0 0-1,-1-1 0,1 1 1,0-1-1,0 1 0,-1-1 0,1 1 1,0 0-1,0-1 0,0 1 1,0-1-1,0 1 0,0-1 1,0 1-1,0-1 0,0 1 1,0-1-1,0 1 0,0-1 1,0 1-1,0-1 0,0 1 0,0-1 1,0 1-1,1-1 0,-1 1 1,0 0-1,0-1 0,1 1 1,-1-1-1,0 1 0,1 0 1,-1-1-1,0 1 0,1 0 0,-1-1 1,0 1-1,2-1 0,8-3-531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17532,'-17'13'1737,"5"-1"-1486,0 0-1,2 1 0,-1 1 1,2 0-1,-16 28 0,13-16-95,0 1 0,-12 44-1,22-63-132,0 0-1,0 0 0,1-1 0,0 1 1,0 0-1,1 0 0,0 0 1,1 0-1,-1 0 0,4 12 1,-3-17-3,0 1 1,0-1-1,1 0 1,0 1-1,0-1 0,0 0 1,0 0-1,0 0 1,0 0-1,1-1 1,0 1-1,-1-1 1,1 1-1,0-1 1,0 0-1,0 0 1,0 0-1,1-1 1,-1 1-1,0-1 1,1 0-1,-1 1 1,1-2-1,5 2 1,2 0 118,0-1 0,0 0 0,22-1 0,-30 0-86,-1 0-1,1 0 1,0 0-1,0-1 1,0 1-1,0-1 1,0 0-1,0 0 1,0 0-1,-1 0 1,1 0-1,0-1 1,-1 1 0,1-1-1,-1 0 1,0 1-1,1-1 1,-1 0-1,3-4 1,-5 6-35,0-1 1,0 0-1,1 1 1,-1-1-1,0 1 1,0-1-1,0 0 1,0 1-1,0-1 1,0 0-1,0 1 1,0-1 0,0 0-1,0 1 1,0-1-1,-1 0 1,1 1-1,0-1 1,0 0-1,-1 1 1,1-1-1,0 1 1,-1-1-1,1 1 1,0-1-1,-1 1 1,1-1-1,-1 1 1,1-1-1,-1 1 1,1-1-1,-1 1 1,1 0 0,-1-1-1,0 1 1,-23-11 319,11 7-254,-1 1 0,1 0 1,-24-1-1,30 4-284,-1 0 0,1 0-1,0 0 1,-1 1 0,1 0 0,0 0 0,0 1-1,-12 4 1,19-6 162,-1 0 0,1 0 1,-1 1-1,1-1 0,-1 0 0,1 0 0,0 1 0,-1-1 0,1 0 0,0 0 0,-1 1 1,1-1-1,-1 0 0,1 1 0,0-1 0,0 1 0,-1-1 0,1 0 0,0 1 0,0-1 1,-1 1-1,1-1 0,0 1 0,0-1 0,0 1 0,0-1 0,0 1 0,0-1 0,0 1 1,0-1-1,0 1 0,0-1 0,0 1 0,0-1 0,0 1 0,0-1 0,0 0 0,1 1 1,-1-1-1,0 1 0,0-1 0,0 1 0,1-1 0,-1 0 0,0 1 0,1-1 0,-1 1 1,0-1-1,1 0 0,-1 1 0,0-1 0,1 0 0,-1 0 0,1 1 0,0-1 0,10 8-657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14347,'0'7'1736,"6"0"-1071,11-2-217,6-1 1144,7 2-760,6-2-144,1-1-160,5-2-79,-5 3-249,-2 1-144,-8-1-400,-6 0-337,-8-1 553,-7 3-112,-6-10-104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5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12763,'3'6'1376,"15"-2"-672,4-2-216,11-4 1033,5-1-705,9-1-264,6-3-184,4-3-416,-1 0-248,-7-2 264,-3 2-160,-12 3-72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7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 16331,'0'-1'36,"0"1"0,0 0 0,0 0 0,0 0 0,1 0 0,-1 0 0,0 0 0,0 0 0,0 0 0,0 0 0,0 0 0,1 0 0,-1 0 0,0 0 0,0 0 0,0 0 0,0 0 0,0 0 0,1 0 0,-1 0 0,0 0 0,0 0 0,0 0 0,0 0 0,0 0 0,1 0 0,-1 1 0,0-1 0,0 0 0,0 0 0,0 0 0,0 0 0,0 0 0,0 0 0,0 0 0,1 1 0,-1-1 0,0 0 0,0 0 0,0 0 0,0 0 0,0 0 0,0 0 0,0 1 0,0-1 0,0 0 0,0 0 0,0 0 0,0 0 0,0 0 0,0 1 0,0-1 0,0 0 0,-6 12 998,-15 17 55,18-26-707,-5 8-5,-20 26 133,27-35-525,-1 0 0,1 1 0,0-1 0,0 0 1,0 1-1,0-1 0,0 1 0,0-1 0,1 1 1,-1 0-1,1-1 0,-1 1 0,1 3 0,1-5-5,-1-1 0,1 1 0,-1 0-1,1 0 1,0 0 0,-1 0 0,1 0 0,0-1-1,0 1 1,-1 0 0,1-1 0,0 1 0,0 0-1,0-1 1,0 1 0,0-1 0,0 0 0,0 1-1,0-1 1,0 0 0,0 1 0,0-1-1,2 0 1,32 4-299,-27-4 232,6 1 15,-1 0 0,1 1 0,-1 1 0,0 0 0,16 6 0,-27-9 70,1 1 0,0 1 1,-1-1-1,0 0 0,1 1 1,-1-1-1,0 1 0,0 0 1,0-1-1,0 1 0,0 0 1,0 0-1,0 0 0,-1 1 1,1-1-1,-1 0 0,1 1 1,-1-1-1,0 1 0,0-1 1,0 1-1,-1 0 0,1-1 1,0 1-1,-1 0 0,0-1 1,0 1-1,0 0 0,0 0 1,0-1-1,0 1 0,-1 0 1,0 3-1,-1 1 64,-1 1 0,0-1 0,0 0 0,-1 0 0,1 0-1,-2 0 1,1 0 0,-1-1 0,0 0 0,0 0 0,0 0 0,-1-1 0,0 0 0,0 0 0,-11 6 0,8-5 57,1-1 0,-1 0 0,0-1 0,-1 0 0,1 0 0,-1-1 0,0 0 0,1-1 0,-1 0 0,-1 0 0,-16 0 0,23-3-142,0 1 1,0 0-1,0-1 0,0 0 1,1 0-1,-1 0 0,0 0 0,1 0 1,-1-1-1,1 0 0,-1 0 1,1 0-1,0 0 0,0 0 1,0-1-1,0 1 0,-4-5 0,4 3-37,0 0-1,0-1 1,1 1-1,-1-1 0,1 0 1,0 0-1,0 0 1,1 0-1,-1 0 1,1 0-1,1 0 0,-2-9 1,3-20-294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16476,'10'-6'1736,"6"6"-1056,5-1-272,4-2 968,3 1-423,4-1-385,-1 0-248,0 1-448,-3-1-248,-3-2-456,-3 3-209,-4-3 57,-1-2 584,-4-3-296,0 0-168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12955,'-1'7'406,"0"-1"1,0 1 0,0-1-1,0 0 1,-1 1-1,0-1 1,-1 0 0,1 0-1,-1 0 1,-7 9-1,3-1 227,5-9-460,-12 20 662,2 0 0,2 1 0,-16 54 0,25-78-812,1 0 1,0-1 0,-1 1-1,1 1 1,0-1 0,0 0-1,0 0 1,0 0 0,1 0-1,-1 0 1,0 0 0,2 3-1,-1-4-44,-1 0-1,1-1 1,-1 1-1,1 0 0,-1 0 1,1-1-1,0 1 1,-1-1-1,1 1 0,0 0 1,0-1-1,-1 1 0,1-1 1,0 0-1,0 1 1,0-1-1,0 1 0,-1-1 1,3 0-1,1 1-157,1-1-1,-1-1 1,0 1 0,0 0-1,0-1 1,0 0-1,1 0 1,-1 0 0,0-1-1,5-2 1,23-13-1236,0-1 0,-2-2 0,0 0 0,28-27 0,-50 40 1740,-12 9 1377,-17 12 84,5 0-1067,0 0 1,1 1-1,0 1 1,2 0-1,0 1 1,0 0-1,-12 24 1,19-22-757,6-18 37,-1-1 1,1 1 0,0 0-1,0-1 1,0 1-1,0 0 1,0 0 0,0-1-1,0 1 1,0 0 0,0 0-1,0-1 1,0 1-1,0 0 1,1 0 0,-1-1-1,0 1 1,0 0 0,1-1-1,-1 1 1,0 0-1,1 0 1,4 0-126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 12603,'0'0'60,"-1"1"-1,1-1 1,0 0 0,0 1 0,0-1 0,-1 1 0,1-1 0,0 0 0,0 1-1,0-1 1,0 1 0,0-1 0,0 0 0,0 1 0,0-1 0,0 1 0,0-1-1,0 1 1,0-1 0,0 0 0,1 1 0,-1-1 0,0 1 0,0-1 0,0 0-1,0 1 1,1-1 0,-1 0 0,0 1 0,0-1 0,1 0 0,-1 1 0,0-1-1,1 0 1,-1 0 0,0 1 0,1-1 0,0 0 0,22 4 1027,181-23 3493,-95 6-3668,389-17-2130,-488 30 1099,52 0-1130,1-4-1,95-17 1,-136 13 1156,-22 8 97,0 0-1,1 0 0,-1 0 1,0 0-1,0-1 0,1 1 1,-1 0-1,0 0 1,0-1-1,1 1 0,-1 0 1,0 0-1,0-1 0,0 1 1,0 0-1,1 0 0,-1-1 1,0 1-1,0 0 0,0-1 1,0 1-1,0 0 0,0-1 1,0 1-1,0 0 0,0-1 1,0 1-1,0 0 0,0-1 1,0 1-1,0 0 1,0-1-1,0 1 0,0 0 1,0 0-1,-1-1 0,1 1 1,0 0-1,0-1 0,0 1 1,0 0-1,-1 0 0,1-1 1,0 1-1,0 0 0,-1 0 1,1 0-1,0-1 0,0 1 1,-1 0-1,1 0 0,0 0 1,-1 0-1,1-1 1,-10-6-28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2 192 15779,'0'0'69,"0"1"-1,0-1 0,0 0 0,-1 0 1,1 1-1,0-1 0,0 0 0,0 1 1,0-1-1,0 0 0,0 0 0,-1 1 1,1-1-1,0 0 0,0 1 0,0-1 1,0 0-1,0 1 0,0-1 0,0 0 1,1 0-1,-1 1 0,0-1 0,0 0 1,0 1-1,0-1 0,0 0 0,0 0 1,0 1-1,1-1 0,-1 0 0,0 0 1,0 1-1,0-1 0,1 0 0,-1 0 1,0 1-1,0-1 0,1 0 0,-1 0 1,16-2 1341,24-16-455,-35 15-727,312-168 1711,-298 163-1926,-19 8-13,0 0 0,0 0 0,0 0 0,0 0 1,0 0-1,0 0 0,0 0 0,0 0 0,0 0 0,0 1 0,0-1 1,0 0-1,0 0 0,0 0 0,0 0 0,0 0 0,0 0 0,0 0 0,0 0 1,0 0-1,0 0 0,0 1 0,0-1 0,0 0 0,0 0 0,0 0 1,0 0-1,0 0 0,0 0 0,0 0 0,0 0 0,0 0 0,0 0 0,0 0 1,0 0-1,0 1 0,0-1 0,0 0 0,1 0 0,-1 0 0,0 0 1,0 0-1,0 0 0,0 0 0,0 0 0,0 0 0,0 0 0,0 0 0,0 0 1,0 0-1,0 0 0,1 0 0,-1 0 0,0 0 0,0 0 0,0 0 1,0 0-1,0 0 0,0 0 0,0 0 0,0 0 0,0 0 0,0 0 0,1 0 1,-1 0-1,0 0 0,-21 22 8,11-12-7,-82 92-79,78-85 20,1 0 0,1 2 0,1-1 0,-11 25 0,21-41-9,0 0 1,1-1 0,-1 1-1,0 0 1,1 0-1,0-1 1,-1 1-1,1 0 1,0 0 0,0 3-1,0-4 42,0-1 0,0 1 0,1-1 0,-1 1 0,0-1 0,0 0 0,0 1 0,1-1 0,-1 1 0,0-1 0,0 0 0,1 1 0,-1-1 0,0 0 0,1 1 0,-1-1 0,1 0 0,-1 1 0,0-1 0,1 0 0,-1 0 0,1 0 0,-1 1 0,0-1 0,1 0 0,0 0 0,3 0-33,-1 0-1,1 0 0,-1 0 1,1-1-1,-1 0 1,1 1-1,-1-1 1,0-1-1,1 1 1,3-2-1,31-17-404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16379,'-4'1'153,"1"-1"-1,0 1 1,-1 0-1,1 0 0,0 0 1,0 0-1,0 1 1,0-1-1,0 1 0,0 0 1,1 0-1,-5 3 1,-32 32 286,31-29-92,-7 9-142,0 1 0,0 0 0,2 0 1,-14 26-1,22-35-187,0 0 0,1 1 0,0 0 1,0 0-1,1 0 0,1 0 0,-1 0 0,1 1 0,1-1 1,0 1-1,1 14 0,0-23-8,0 1 1,1 0-1,-1-1 0,1 1 0,0 0 0,-1-1 1,1 1-1,0-1 0,1 1 0,-1-1 1,0 0-1,1 1 0,-1-1 0,1 0 1,0 0-1,0 0 0,-1 0 0,1 0 1,1-1-1,-1 1 0,0-1 0,0 1 1,1-1-1,2 2 0,-2-2 16,1 0-1,-1 0 1,1-1 0,0 1-1,-1-1 1,1 0 0,-1 0 0,1 0-1,0-1 1,-1 1 0,1-1-1,-1 0 1,1 0 0,-1 0-1,0 0 1,1 0 0,-1-1-1,4-2 1,0 0 56,0-1-1,0 0 0,0 0 1,-1-1-1,0 1 0,9-12 1,-13 15-46,0-1 0,0 1 1,0-1-1,0 0 0,-1 0 0,1 0 1,-1 0-1,0 0 0,0 0 0,0 0 1,0 0-1,0 0 0,-1 0 0,1-1 1,-1 1-1,0 0 0,0-1 0,0 1 1,0 0-1,-2-4 0,1 5-23,0 0-1,0 1 1,0-1-1,0 0 1,0 0-1,-1 0 1,1 1-1,-1-1 1,1 1-1,-1-1 1,0 1-1,0 0 1,1-1-1,-1 1 1,0 0-1,0 0 1,0 0-1,0 1 1,0-1-1,0 0 1,-1 1-1,1 0 1,0-1-1,0 1 1,0 0-1,-1 0 1,1 0-1,0 0 0,-3 1 1,-3-1-120,0 1 0,0 1-1,0-1 1,1 1 0,-1 0 0,1 1 0,-9 3-1,-6 12-1080,16-9 362,6-9 806,0 1 0,0-1 0,0 0 0,1 0 1,-1 0-1,0 1 0,0-1 0,0 0 0,1 0 0,-1 0 0,0 1 1,0-1-1,1 0 0,-1 0 0,0 0 0,1 0 0,-1 0 0,0 1 0,1-1 1,-1 0-1,0 0 0,0 0 0,1 0 0,-1 0 0,0 0 0,1 0 1,-1 0-1,0 0 0,1-1 0,-1 1 0,0 0 0,1 0 0,-1 0 0,19-3-605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8 14891,'7'-7'1737,"-3"7"-977,-1 2-304,-4 10 1464,-4 4-792,-2 7-551,0 2-209,0 7-184,-2-1-96,3 1-272,2-1-160,1-5-377,2-6-255,-1-5 720,2-7-200,-1-8-136</inkml:trace>
  <inkml:trace contextRef="#ctx0" brushRef="#br0" timeOffset="0.49">8 161 15395,'-7'-11'1913,"7"1"-1001,0 1-352,9 5 1024,2 1-303,6 1-449,3 1-352,6-1-840,3 1-528,1-2 728,-2 0-168,4-2-145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0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14475,'-6'6'1680,"-3"5"-1095,-4 4-241,-2 3 1160,-4 7-896,2-1-120,-2 3-240,-2-2-120,5-4-200,2-2-120,1-9-400,3-7-216,1-10 600,0-8-160,2-8-56</inkml:trace>
  <inkml:trace contextRef="#ctx0" brushRef="#br0" timeOffset="1">3 3 15363,'7'4'1969,"8"5"-1153,-1 1-272,3 2 1016,3 0-543,5 3-145,-2 1-280,-1-2-272,0 0-560,-5 1-368,-4-4 432,-1-1 0,-1-7-88,-2-2-112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12107,'4'1'331,"1"0"0,-1 0 1,1 1-1,-1 0 1,0 0-1,0 0 1,0 0-1,6 5 1,-3-3 89,5 4-237,-1 1-1,0 0 0,-1 0 0,0 1 0,-1 0 1,0 1-1,0 0 0,-1 0 0,0 1 0,-1 0 1,-1 0-1,0 1 0,0-1 0,-2 2 1,7 24-1,-4-8-102,-2 0 0,-1 1 1,-1 0-1,-2-1 0,-1 1 1,-5 37-1,2-39-4,-3 0 1,0 0-1,-2 0 0,-1 0 1,-1-2-1,-21 42 0,20-48-362,-1-1-1,-1 0 0,-1-1 1,0-1-1,-2 0 0,0 0 1,-1-2-1,-32 24 0,40-33 121,-1-1-1,0 0 0,0-1 0,0 0 1,0-1-1,-17 5 0,-7-6-597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12 12475,'10'-7'845,"-6"3"-320,-8 4 276,-5 3-551,0 1 0,0 1 0,1 0 1,0 0-1,0 0 0,0 1 0,0 1 0,1-1 1,0 1-1,-10 13 0,-5 8 205,-28 47 0,26-33-139,2 1-1,2 0 1,1 2 0,-13 48-1,22-57-239,2 0 1,1 1-1,2 0 0,2 0 0,1 68 0,3-88-192,1 0 0,1-1 0,0 1 0,1 0 0,0-1 0,2 0 0,0 0 0,1 0 0,10 18 0,1-13-159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0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99 11715,'-12'32'198,"2"0"0,1 1 1,2 0-1,-5 51 1,11-68-156,0-1-1,1 0 1,3 19 0,-2-30 5,-1 1 0,1-1 0,0 1 0,0-1 0,1 1 0,-1-1 0,1 0 1,0 0-1,0 0 0,0 0 0,1 0 0,-1 0 0,1-1 0,0 1 0,3 2 0,-4-5-7,0 0-1,-1 0 1,1 0 0,0 0 0,0-1-1,-1 1 1,1-1 0,0 1 0,0-1-1,0 0 1,0 0 0,-1 0 0,1 0-1,0 0 1,0 0 0,0 0 0,0 0-1,-1-1 1,1 1 0,0-1 0,0 0-1,0 1 1,-1-1 0,1 0 0,-1 0-1,1 0 1,0 0 0,-1 0-1,0 0 1,2-2 0,7-5 183,-1-1-1,-1 0 1,11-14 0,-15 19-150,29-42 781,41-72 0,-6 6-363,-53 91-442,-15 21-50,1 0 0,-1 0 0,0-1 0,0 1 0,0 0 0,0 0 1,1 0-1,-1-1 0,0 1 0,0 0 0,1 0 0,-1 0 1,0 0-1,0 0 0,1 0 0,-1-1 0,0 1 0,0 0 0,1 0 1,-1 0-1,0 0 0,0 0 0,1 0 0,-1 0 0,0 0 1,1 0-1,-1 0 0,0 0 0,0 0 0,1 0 0,-1 0 0,0 0 1,1 1-1,3 8-6,-3 17-17,-1-24 20,0 22-32,3 71-151,-2-85 160,0 1-1,1-1 1,0 0 0,0 0-1,1 0 1,8 17-1,-9-25 27,-1 0 0,0 1 0,1-1 0,0 0 0,-1 0 0,1 0 0,0 0 0,0 0 0,0-1 0,0 1 0,0-1 0,1 1 0,-1-1 0,0 0 0,1 1 0,-1-1-1,1 0 1,2 0 0,-1 0 5,1-1-1,0 1 1,-1-1-1,1 0 0,0 0 1,0-1-1,-1 1 1,1-1-1,6-2 0,2-1 31,-1-1-1,0 0 0,-1-1 0,1 0 1,-1-1-1,14-11 0,-6 3 67,-2-1 0,0-1 0,-1-1-1,-1 0 1,0-1 0,-2 0 0,0-1 0,-1-1-1,-1 0 1,-1-1 0,9-29 0,-11 13-110,-8 37-25,1 0 0,-1 0 0,0 0 0,0 0 0,0 0 0,0 0 0,0 0 0,1 0 0,-2 0 0,1 0 0,0 0 0,0 0 0,0 0 0,0 0 0,-1 0 0,1 0 0,0 0 1,-1 0-1,1 0 0,-1 0 0,1 0 0,-1 1 0,0-1 0,1 0 0,-1 0 0,0 0 0,1 1 0,-1-1 0,0 0 0,-1 0 0,1 1-18,1 0 0,-1 0-1,1 0 1,-1 0 0,1 0 0,-1 0-1,1 0 1,-1 0 0,1 1 0,-1-1-1,1 0 1,-1 0 0,1 1 0,-1-1-1,1 0 1,-1 0 0,1 1 0,-1-1-1,1 0 1,0 1 0,-1-1 0,1 1-1,0-1 1,-1 0 0,1 1 0,0-1-1,0 1 1,-1-1 0,1 1 0,0-1 0,0 1-1,0-1 1,0 1 0,0-1 0,-1 1-1,1-1 1,0 1 0,0 0-1,1 25-613,2 1-148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0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14515,'54'9'775,"0"3"0,-1 2 1,69 28-1,-113-38-782,33 13-105,-40-16 90,0 0-1,1 1 1,-1-1-1,0 1 1,1-1-1,-1 1 1,0 0-1,0 0 1,0 0-1,-1 0 1,1 0-1,2 4 1,-4-5 14,1 0 1,-1 1 0,0-1-1,0 0 1,0 0-1,0 0 1,0 0-1,0 0 1,0 0-1,-1 0 1,1 0-1,0 0 1,0 1-1,-1-1 1,1 0-1,-1 0 1,1 0-1,-1 0 1,1-1-1,-1 1 1,0 0-1,0 0 1,1 0-1,-1 0 1,-1 0-1,-27 21 11,23-17-2,-223 170 98,221-168-117,0-1 1,0 0-1,-1 0 1,0-1-1,0 0 0,0 0 1,0-1-1,-1 0 1,-16 4-1,2-8-59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90 11498,'0'0'105,"0"0"-1,-1 0 1,1 1-1,0-1 0,-1 0 1,1 0-1,0 0 0,0 0 1,-1 0-1,1 0 0,0 0 1,0 0-1,-1 1 1,1-1-1,0 0 0,0 0 1,-1 0-1,1 0 0,0 1 1,0-1-1,0 0 0,0 0 1,-1 1-1,1-1 1,0 0-1,0 0 0,0 1 1,0-1-1,0 0 0,0 0 1,0 1-1,0-1 0,-1 0 1,1 1-1,8 6 1319,18 4-465,9-4-502,0-1 0,0-1 0,0-2 0,44-2 0,-47 0-261,69 0 178,405 22 67,-411-16-526,1-4-1,161-16 0,-128 0 91,418-33 1474,-91 39-315,-393 9-1043,-23-1-96,47-4 0,239-24 257,-279 24-229,-28 2-1,39-6 1,-44 5-62,-1 0-1,1 1 1,1 1 0,20 2-1,-17 0 15,35-3-1,58-13 52,44-3-29,-32 8-74,-120 9-380,-10-5-1082,3-3 1168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85 13443,'0'-3'251,"0"0"-1,-1 0 1,1 0 0,0 0 0,0 0-1,0 0 1,1 0 0,-1 0 0,1 0-1,0 0 1,0 0 0,0 0-1,0 0 1,0 1 0,1-1 0,-1 0-1,1 1 1,-1-1 0,1 1 0,0-1-1,0 1 1,0 0 0,1 0 0,3-3-1,-2 3-81,0 0 0,0 0 0,0 1 0,1-1-1,-1 1 1,1 0 0,-1 0 0,1 0-1,-1 1 1,1 0 0,-1 0 0,1 0 0,-1 0-1,1 1 1,-1-1 0,5 3 0,-1-2-112,-1 2 0,1-1 0,-1 1 0,0 0 0,0 1 0,0 0 1,-1 0-1,1 0 0,-1 1 0,0 0 0,9 9 0,-13-11-59,1-1 0,-1 1-1,0 0 1,0-1 0,-1 1 0,1 0-1,-1 0 1,1 0 0,-1 0 0,0 0-1,0 1 1,0-1 0,0 0-1,-1 0 1,1 1 0,-1-1 0,0 0-1,0 1 1,0-1 0,-1 0 0,1 1-1,-1-1 1,0 0 0,0 0 0,0 1-1,0-1 1,0 0 0,-1 0 0,-1 3-1,-2 2-3,-1-1 0,1-1 0,-1 1-1,-1-1 1,1 0 0,-1 0-1,0-1 1,-8 5 0,-1 0 4,-1-1 1,-28 11-1,56-20-26,1 0 1,-1 0-1,1 1 1,-1 0-1,0 1 0,1 0 1,-1 1-1,0 0 0,10 5 1,-13-4-4,0 1 0,0 0 0,0 0 0,-1 0 0,0 1 0,0 0 0,-1 1 0,1 0-1,-1-1 1,-1 2 0,1-1 0,5 11 0,-8-11 29,1 0 0,-1 0-1,0 0 1,-1 1 0,0-1 0,0 1-1,-1-1 1,1 1 0,-2 0-1,1-1 1,-1 1 0,0 0 0,-1-1-1,0 1 1,-2 8 0,3-13 37,-1 0 1,0 0-1,0 0 1,0 0-1,-1-1 1,1 1-1,-1 0 0,0 0 1,1-1-1,-1 1 1,0-1-1,0 0 1,-1 1-1,1-1 1,0 0-1,-1 0 1,1-1-1,-5 3 0,2-2 42,0 0 0,0 0 0,0-1 0,0 0-1,0 0 1,0 0 0,-1 0 0,1-1 0,-11 0-1,-6-3 145,1-1-1,-1 0 0,1-2 1,-22-8-1,41 13-209,-72-28-475,74 29 415,-1 0 1,1 0-1,0 0 1,-1 0 0,1-1-1,0 1 1,-1 0-1,1 0 1,0 0-1,0 0 1,-1-1 0,1 1-1,0 0 1,0 0-1,-1-1 1,1 1 0,0 0-1,0 0 1,-1-1-1,1 1 1,0 0 0,0 0-1,0-1 1,0 1-1,0 0 1,0-1-1,-1 1 1,1 0 0,0-1-1,0 1 1,0 0-1,0-1 1,0 1 0,0 0-1,0-1 1,0 1-1,0 0 1,1-1 0,-1 1-1,0 0 1,0-1-1,0 1 1,0 0 0,0-1-1,1 1 1,-1 0-1,0-1 1,0 1-1,0 0 1,1 0 0,-1-1-1,0 1 1,0 0-1,1 0 1,-1 0 0,0-1-1,1 1 1,-1 0-1,0 0 1,0 0 0,1 0-1,27-13-796,-19 9 553,20-11-556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13395,'11'-7'387,"0"0"0,0 1 0,0 0 1,1 1-1,0 0 0,0 1 0,1 0 0,-1 1 1,1 1-1,21-3 0,-26 5-197,0-1-1,0 1 1,0 0 0,0 1 0,0-1-1,0 2 1,0-1 0,0 1-1,0 0 1,-1 1 0,1 0-1,-1 0 1,1 1 0,-1 0-1,0 0 1,0 0 0,11 11-1,-17-13-134,1-1 0,0 1-1,-1 0 1,1 0 0,-1 0-1,0 0 1,1 0 0,-1 1-1,0-1 1,0 0-1,-1 0 1,1 1 0,0-1-1,-1 1 1,1-1 0,-1 1-1,0-1 1,0 0 0,0 1-1,0 3 1,-1-2 27,0 0 0,-1 0 0,1 0 0,-1 0 0,0-1 0,0 1 0,0 0 0,-1-1 0,1 1 0,-1-1 0,-3 3 0,-7 7 183,-1-1 0,-1-1-1,0 0 1,-22 12 0,0-2 18,21-13-217,0 0 1,0 2-1,1 0 1,1 0-1,0 1 1,-17 18-1,29-28-68,1 1-1,0-1 1,0 1-1,-1 0 1,1-1-1,0 1 1,0 0-1,0 0 1,1 0-1,-1 0 1,0 0-1,1 0 1,-1 0-1,1 0 1,0 0 0,-1 0-1,1 0 1,0 0-1,0 0 1,1 0-1,-1 0 1,0 0-1,1 0 1,-1 0-1,1 0 1,-1 0-1,1 0 1,0-1-1,0 1 1,0 0-1,0 0 1,0-1 0,1 1-1,-1 0 1,0-1-1,1 1 1,-1-1-1,1 0 1,-1 1-1,1-1 1,2 1-1,5 4-21,1 0-1,0-1 0,0 0 0,0 0 0,1-1 0,12 3 1,4 0-129,0-1 0,1-2 1,0 0-1,0-2 0,0-1 0,1-1 1,-1-1-1,0-2 0,32-7 1,-26-2-100,-11-5-7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17636,'-7'2'2024,"7"4"-1328,4-2-256,6-1 1249,10 2-737,6 0-240,12-1-312,6 0-48,10 1-320,1-1-160,-2-3-576,-3-1-464,-4-1 936,-4 0-200,-9-2-168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13219,'-14'32'1848,"-8"2"-1008,-3 9-183,-4 6 975,-1 3-432,3-2-128,2-4-335,4-6-217,4-11-600,4-9-416,6-22 432,2-11-153,5-17-119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16716,'-3'8'1904,"7"7"-1072,5 0-312,5-2 1345,6 2-609,7 0-504,6 0-128,2-4-280,2 2-208,6-3-416,-3-3-256,-3 2-496,-1-2 792,-13 2-168,-7-4-184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0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14331,'28'47'449,"-2"2"0,-2 1 0,-2 1 0,-3 1 1,-1 1-1,-4 0 0,15 94 0,-21-74-193,-4 0-1,-2 0 1,-4 1-1,-3-1 1,-19 95-1,6-74 317,-53 154 0,47-185-431,-2-2 0,-2-1 1,-49 75-1,59-108-195,-2-1 0,0-1-1,-37 35 1,43-47 143,-1 0-1,-1-1 0,1-1 0,-2 0 1,0-1-1,0-1 0,-22 8 0,0-6-130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1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0 421 15459,'73'-63'5547,"-11"11"-4556,226-235 678,-273 269-1639,-28 38-38,2 0 0,0 1 0,-15 39 0,14-25-36,-17 72 0,27-95-18,1 0 1,-1 22-1,2-32-43,-1 0 0,1-1-1,0 1 1,0 0-1,1 0 1,-1 0 0,0 0-1,1 0 1,-1 0-1,1-1 1,-1 1 0,1 0-1,0 0 1,0-1-1,0 1 1,0-1 0,0 1-1,0-1 1,0 1 0,1-1-1,-1 1 1,1-1-1,-1 0 1,0 0 0,1 0-1,0 0 1,1 1-1,1-1-395,-2-1-138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1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12747,'-7'7'1288,"7"-4"-608,3 0-144,17-3 665,6 0-49,13-1-128,4-2-64,10 0-128,1-1-111,2-2-241,-3 0-192,-7 2-384,-7-2-216,-9 0-385,-4 1-231,-11-7 640,0 2-200,-8 0-168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1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13347,'1'0'101,"-1"1"0,0-1 0,0 0 0,0 1 0,0-1 0,1 0 1,-1 1-1,0-1 0,0 0 0,0 1 0,0-1 0,0 0 0,0 1 0,0-1 0,0 0 0,0 1 1,0-1-1,0 0 0,0 1 0,0-1 0,0 0 0,-1 1 0,1-1 0,0 0 0,0 1 1,0-1-1,0 0 0,-1 1 0,1-1 0,0 0 0,0 0 0,0 1 0,-1-1 0,1 0 0,0 0 1,-1 0-1,1 1 0,-1-1 0,-11 16 1361,-68 60 991,57-56-2212,0 1 0,2 1 0,-21 27 0,40-47-221,1 0-1,0 0 1,-1 0 0,1 1 0,0-1-1,0 0 1,0 0 0,1 1 0,-1-1 0,0 4-1,1-5-10,0-1-1,0 1 0,0 0 0,0-1 1,0 1-1,1 0 0,-1-1 1,0 1-1,0 0 0,1-1 0,-1 1 1,0 0-1,1-1 0,-1 1 0,1-1 1,-1 1-1,1-1 0,-1 1 0,1-1 1,-1 1-1,1-1 0,0 1 1,-1-1-1,1 0 0,-1 1 0,1-1 1,0 0-1,-1 1 0,1-1 0,0 0 1,-1 0-1,1 0 0,0 0 1,0 0-1,-1 0 0,1 0 0,0 0 1,0 0-1,32 0 47,-1-2 0,0 0-1,35-9 1,-14 3-572,-40 6 172,1 0-1,0 0 0,-1-1 0,0-1 0,0 0 0,0-1 0,19-9 0,-12-1-350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19 15283,'23'-17'896,"-23"17"-888,0 0 0,1 0-1,-1 0 1,0-1 0,0 1-1,1 0 1,-1 0-1,0 0 1,1 0 0,-1 0-1,0 0 1,0 0 0,1-1-1,-1 1 1,0 0-1,1 0 1,-1 0 0,0 0-1,1 1 1,-1-1-1,0 0 1,1 0 0,-1 0-1,0 0 1,0 0 0,1 0-1,-1 0 1,0 0-1,1 1 1,-1-1 0,0 0-1,0 0 1,1 0 0,-1 1-1,0-1 1,0 0-1,0 0 1,1 1 0,-1-1-1,0 0 1,0 0-1,0 1 1,0-1 0,0 0-1,1 1 1,0 15 90,-1-15-80,-3 30 208,-1 0 0,-9 34-1,-1 7-122,-22 225 104,36-294-208,0 2 15,-1 0 0,2 0-1,-1 0 1,0 0 0,2 5 0,-2-9-6,1-1 0,-1 1 1,0 0-1,0 0 1,1-1-1,-1 1 1,0 0-1,1-1 0,-1 1 1,0 0-1,1-1 1,-1 1-1,1 0 0,-1-1 1,1 1-1,0-1 1,-1 1-1,1-1 1,0 0-1,-1 1 0,1-1 1,0 1-1,-1-1 1,1 0-1,0 0 1,-1 1-1,1-1 0,0 0 1,0 0-1,0 0 1,-1 0-1,1 0 1,0 0-1,0 0 0,-1 0 1,1 0-1,0 0 1,0-1-1,-1 1 0,1 0 1,0 0-1,0-1 1,0 0-1,13-6 96,0-1 0,-1-1 0,0-1-1,0 1 1,-1-2 0,13-14 0,0 1 43,93-85 438,143-128-606,-256 231-151,-10 8 53,-9 11-85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1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16732,'-18'29'1584,"-4"7"-992,2 4-240,-2 7 648,2 3-159,5 0-393,3-2-240,5-11-688,3-4-137,5-9 473,2-4-152,7-12-112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14731,'-1'0'1424,"5"0"-879,6 0-209,9 0 656,4 0-136,10 0-264,3 2-120,4 1-208,1-1-32,2 1-184,-4 0-104,-4-1-344,-4-1-224,-7-4-808,-5-1 1152,-13 0-224,-6-2-216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12579,'4'13'1496,"11"-3"-872,9-7-88,6 1 921,9-1-641,-1 0-80,7 0-64,2-1-152,-2 1-536,-2 0-384,-5 1 360,-8-2-112,1-4-120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14739,'2'-2'251,"-1"0"0,1 1 0,0-1 0,-1 1 0,1 0 0,0-1 0,0 1 0,0 0 0,0 0 0,0 0 0,0 1 0,3-2-1,31-6 619,-25 5-418,-2 2-242,22-6 389,36-3 0,-59 9-560,0 1-1,-1-1 1,1 2 0,0-1-1,0 1 1,0 0 0,-1 1-1,1 0 1,-1 0 0,11 4 0,-17-5-34,1 0 1,0 0 0,-1 0 0,1 0 0,-1 0-1,0 0 1,1 0 0,-1 1 0,0-1 0,1 0-1,-1 1 1,0-1 0,0 1 0,0-1 0,-1 1 0,1 0-1,0-1 1,0 1 0,-1 0 0,1-1 0,0 4-1,-1-2 1,0 1-1,-1-1 0,1 0 0,0 1 0,-1-1 0,0 0 1,0 0-1,0 0 0,0 1 0,0-1 0,-2 3 0,-2 3 5,-1-1-1,1 0 1,-1 0-1,-1 0 1,1-1-1,-2 0 1,-7 7 0,11-11-34,0-1 0,0 1 0,-1-1 0,1 0 0,0 0 0,-1 0 0,-6 1 0,11-2-33,1 1 1,0-1-1,0 0 1,-1 0 0,1 0-1,0 1 1,0-1 0,0 0-1,0 0 1,0 0 0,2 1-1,0 0-3,54 48-1016,-52-45 1018,0 1 1,0 0-1,0 0 0,0 0 0,-1 0 0,0 1 0,5 11 0,-8-16 73,-1 0 1,1 0 0,-1 0 0,0-1-1,1 1 1,-1 0 0,0 0 0,0 0-1,0 0 1,0-1 0,0 1 0,-1 0-1,1 0 1,-1 0 0,1-1 0,-1 1-1,0 0 1,1 0 0,-3 2-1,1-1 38,0 0-1,-1-1 1,1 1-1,-1 0 1,1-1-1,-1 0 1,0 0-1,0 1 1,-5 1-1,-5 2 203,-1 0 0,0-1 0,-25 6 0,14-4 0,0-2-1,-1 0 1,-39 1-1,58-5 52,4 1-247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3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12091,'7'2'1704,"9"-1"-880,11-2-232,6-2 1465,13-1-1105,4-1-152,0 3-120,2-1-152,-5 1-344,-2 2-192,-12 2-352,-6 2-144,-13 0-280,-2 2-120,-7-3 536,-3-3-176,-2 3 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14171,'1'0'135,"-1"1"0,1-1-1,-1 0 1,0 1 0,1-1 0,-1 0-1,1 1 1,-1-1 0,0 1 0,0-1-1,1 1 1,-1-1 0,0 1 0,0-1-1,0 1 1,1-1 0,-1 1 0,0-1-1,0 1 1,0-1 0,0 1 0,0-1-1,0 1 1,0-1 0,0 1 0,0 0 0,0-1-1,0 1 1,-1-1 0,1 1 0,0-1-1,0 1 1,0-1 0,-1 1 0,-6 21 1131,-6 11-629,2 0 0,-14 65 0,25-97-643,0 1 1,-1-1-1,1 0 1,0 1-1,0-1 1,0 1-1,0-1 1,0 0-1,0 1 1,0-1-1,0 1 1,1-1-1,-1 0 1,0 1-1,1-1 1,-1 0-1,1 1 1,0-1-1,-1 0 1,1 0-1,0 0 1,0 0-1,0 0 1,-1 0-1,3 2 1,-2-3-43,1 1 0,0 0 1,0-1-1,0 1 0,0-1 1,0 1-1,0-1 0,0 0 1,0 0-1,0 0 0,0 0 1,0 0-1,0 0 0,0-1 1,2 0-1,7-2-421,0 0-1,0-1 1,0-1-1,17-10 1,-12 5-280,0-1-1,-1-1 1,-1 0-1,19-21 1,-6 3-289</inkml:trace>
  <inkml:trace contextRef="#ctx0" brushRef="#br0" timeOffset="1">287 28 11923,'-5'13'1584,"-3"11"-696,-4 8-336,-2 14 1281,-5 3-625,1 8-320,2 0-144,1 1-312,3-4-296,4-11-520,8-7 432,0-13-128,3-7-96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8 15403,'6'-8'1251,"-11"10"-373,-16 12 18,-7 12-576,0 2 1,2 1-1,1 0 1,-35 56-1,32-38-144,2 2 0,-35 91 0,30-47-74,5 1-1,3 1 1,-12 130-1,23-118-68,4 107-1,9-155-476,3 0 0,3 0 0,18 79 0,-12-95 143,-1-10-103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13427,'2'-1'59,"18"-11"995,32-13 1,-46 22-891,1 1 1,0 0-1,0 0 1,-1 1-1,1 0 1,1 0-1,-1 1 1,0-1-1,8 2 1,-14-1-142,1 0 0,-1 0 0,0 0 0,0 0 1,0 0-1,0 1 0,1-1 0,-1 0 0,0 1 1,0-1-1,0 1 0,0-1 0,0 1 0,0-1 0,0 1 1,0 0-1,0-1 0,0 1 0,0 0 0,0 0 1,-1 0-1,1 0 0,0 0 0,0 0 0,-1 0 0,1 0 1,-1 0-1,1 0 0,-1 0 0,1 0 0,-1 0 1,0 0-1,0 0 0,1 1 0,-1-1 0,0 0 0,0 0 1,0 3-1,-1-2 5,1 1 1,-1-1 0,0 1-1,0-1 1,0 1 0,0-1-1,0 1 1,-1-1 0,1 0-1,-1 0 1,0 0-1,1 0 1,-1 0 0,0 0-1,0 0 1,-3 2 0,-1-1 60,0 1 0,0-1 0,0 0 0,-1-1 0,-8 3 0,16-3-9,7 1-87,9 1-75,5 0-246,30 10 0,-44-11 221,0-1-1,0 2 0,-1-1 1,0 1-1,1 0 0,12 11 0,-19-15 99,0 1-1,0 0 1,0 0-1,0 0 0,-1 0 1,1 0-1,0 0 1,0 0-1,-1 0 0,1 0 1,0 0-1,-1 0 1,1 0-1,-1 0 0,1 1 1,-1-1-1,0 0 1,0 0-1,1 1 0,-1-1 1,0 0-1,0 0 1,0 1-1,0-1 0,-1 0 1,1 2-1,-1-1 30,0 0-1,0 0 1,-1 0 0,1 0-1,0 0 1,-1-1 0,1 1-1,-1 0 1,0-1-1,0 1 1,1-1 0,-1 1-1,-3 0 1,-5 4 209,-1-1 0,0 0 0,-1 0 0,-15 3 0,8-4 170,0 0 1,-1-1-1,1-1 0,-1-1 1,-32-3-1,48 1-2546,12-2 1382,19-1 471,-23 4 78,27-5-517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3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16051,'-2'0'139,"0"0"-1,0 0 1,0 0 0,0 0-1,0 0 1,0 0-1,0 0 1,1 1-1,-1-1 1,0 1-1,0-1 1,0 1-1,0 0 1,0 0-1,-2 2 1,-4 0 161,-12 5 208,-1 2 0,1 0 0,-34 24-1,45-28-503,1 1 1,0 0-1,0 0 0,0 1 0,1 0 0,0 0 0,1 1 0,-1 0 0,2 0 0,-6 10 0,10-15-6,-1-1-1,1 1 0,0 0 0,0-1 0,0 1 0,1 0 1,-1 0-1,1-1 0,0 1 0,0 0 0,0 0 0,1 0 1,-1-1-1,1 1 0,0 0 0,0 0 0,0-1 0,0 1 1,1-1-1,0 1 0,-1-1 0,1 0 0,0 1 0,1-1 1,-1 0-1,1-1 0,-1 1 0,1 0 0,5 3 0,-2-1 28,1 0 0,0-1 0,0 0 1,0 0-1,1-1 0,-1 0 0,1 0 0,-1-1 0,1 0 0,0 0 0,0-1 0,0 0 0,9 0 0,-16-1 3,0 1 1,0-1-1,0 0 1,1-1-1,-1 1 0,0 0 1,0 0-1,0 0 1,0-1-1,0 1 1,0-1-1,0 1 0,0-1 1,2 0-1,-3 1-8,0 0-1,0-1 0,0 1 0,1 0 1,-1-1-1,0 1 0,0 0 0,0 0 0,0-1 1,0 1-1,0 0 0,0-1 0,1 1 1,-1 0-1,0-1 0,0 1 0,0 0 1,0-1-1,0 1 0,-1-1 0,1 1 1,0 0-1,0 0 0,0-1 0,0 1 1,0 0-1,0-1 0,0 1 0,-1-1 1,0-1 46,-1 0 1,0 0-1,1 0 1,-1 0-1,0 1 1,0-1-1,0 1 1,0-1-1,0 1 1,-1-1-1,-2 0 1,-1-1-143,-1 1 0,0-1 1,0 2-1,0-1 1,0 1-1,0 0 1,0 0-1,0 1 0,0-1 1,-1 2-1,1-1 1,0 1-1,0 0 1,0 1-1,0 0 0,0 0 1,0 0-1,1 1 1,-1 0-1,-9 6 1,-2 8-374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 15339,'0'-1'1320,"-3"5"-415,-8 14-7,-14 28-369,6-3-408,2 1-1,-18 71 1,28-84-119,2 1 0,1-1-1,1 1 1,2 54-1,1-79-78,1 0 0,0 0 0,0 0 0,1 0-1,0 0 1,0 0 0,1 0 0,0-1 0,4 9 0,-6-13 44,1 0 1,-1 0-1,1 0 1,-1 0 0,1-1-1,0 1 1,0 0 0,0-1-1,0 1 1,0-1 0,0 0-1,0 0 1,0 0 0,1 0-1,-1 0 1,0 0-1,0 0 1,1-1 0,-1 1-1,1-1 1,-1 0 0,1 0-1,-1 0 1,0 0 0,1 0-1,-1 0 1,1-1-1,-1 1 1,0-1 0,4-1-1,25-12-325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14259,'3'25'1088,"8"1"-832,4-1-208,5-7 1737,3-3-1401,0-15 40,4-3 24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2 210 13499,'-1'0'60,"1"0"-1,0 0 1,0 0 0,0 0 0,0 1-1,0-1 1,0 0 0,0 0-1,0 0 1,-1 0 0,1 1 0,0-1-1,0 0 1,0 0 0,0 0 0,0 0-1,0 1 1,0-1 0,0 0-1,0 0 1,0 0 0,0 0 0,0 1-1,0-1 1,0 0 0,0 0 0,0 0-1,0 0 1,0 1 0,0-1-1,1 0 1,-1 0 0,0 0 0,0 0-1,0 0 1,0 1 0,0-1 0,0 0-1,0 0 1,1 0 0,-1 0-1,0 0 1,0 1 0,10-3 1072,13-9-182,32-22-12,-1-2-1,95-83 1,-149 117-938,19-12 7,-19 13-8,0-1 1,0 1-1,1 0 1,-1 0 0,0 0-1,0-1 1,0 1-1,1 0 1,-1 0 0,0 0-1,0-1 1,1 1-1,-1 0 1,0 0 0,1 0-1,-1 0 1,0 0-1,0 0 1,1 0 0,-1 0-1,0 0 1,1 0-1,-1 0 1,0 0-1,1 0 1,-1 0 0,0 0-1,0 0 1,1 0-1,-1 0 1,0 0 0,1 0-1,-1 1 1,0-1-1,0 0 1,1 0 0,-1 0-1,0 0 1,0 1-1,1-1 1,-1 0 0,0 0-1,0 0 1,0 1-1,0-1 1,1 0 0,-1 0-1,0 1 1,0-1-1,0 0 1,0 1 0,0-1-1,0 0 1,0 1-1,0-1 1,1 0 0,-1 0-1,0 1 1,0-1-1,0 0 1,-1 1 0,1-1-1,-2 18-19,-2 0-1,0-1 1,-2 0-1,-8 22 1,0-1 5,-16 38-431,52-88-428,0-4 616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14315,'-6'26'952,"-1"0"1,-13 32-1,-3 7-215,16-43-484,-9 36 355,15-53-525,1 0 0,-1 0 0,1-1 1,-1 1-1,1 0 0,1 0 0,-1 0 0,1 0 0,1 6 1,-2-10-64,1 0 1,-1 0 0,0-1 0,1 1 0,-1 0 0,1 0 0,-1-1 0,1 1 0,-1 0 0,1 0 0,-1-1 0,1 1 0,0-1 0,-1 1 0,1 0 0,0-1 0,-1 0-1,1 1 1,0-1 0,0 1 0,0-1 0,0 0 0,-1 1 0,2-1 0,1 0 17,-1 0 1,0 0-1,0 0 0,1 0 0,-1 0 1,0-1-1,0 1 0,1-1 0,2-1 1,5-2 108,0 0 1,-1-1-1,10-7 1,-17 11-112,3-3 76,0 0 0,0 0 0,-1 0 0,7-8-1,-10 12-95,-1-1-1,0 1 0,1-1 1,-1 1-1,0-1 0,1 1 0,-1-1 1,0 1-1,1-1 0,-1 1 1,0-1-1,0 1 0,0-1 1,0 1-1,0-1 0,1 0 0,-1 1 1,0-1-1,0 1 0,0-1 1,0 1-1,-1-1 0,1 0 0,-1 0-1,1 1 0,-1-1 0,0 1-1,0 0 1,0-1 0,1 1 0,-1 0 0,0-1-1,0 1 1,0 0 0,0 0 0,0 0-1,0 0 1,1 0 0,-1 0 0,0 0 0,0 0-1,0 0 1,0 0 0,0 0 0,-1 1-1,-5 0-143,0 1 0,-1 0-1,1 0 1,0 0 0,0 1-1,0 0 1,0 0 0,1 1-1,-1 0 1,-9 8 0,16-12 99,0 0 0,-1 0 0,1 1 0,0-1 0,0 0 0,0 0 0,0 1 0,0-1 1,0 0-1,0 0 0,0 1 0,0-1 0,0 0 0,0 0 0,0 1 0,0-1 0,0 0 0,0 0 0,0 1 0,0-1 0,0 0 1,1 0-1,-1 1 0,0-1 0,0 0 0,0 0 0,0 1 0,0-1 0,1 0 0,-1 0 0,0 0 0,0 1 0,0-1 0,1 0 1,-1 0-1,0 0 0,0 0 0,0 0 0,1 0 0,-1 1 0,0-1 0,0 0 0,1 0 0,-1 0 0,0 0 0,1 0 1,-1 0-1,0 0 0,0 0 0,1 0 0,-1 0 0,0 0 0,0 0 0,1 0 0,-1 0 0,0 0 0,0-1 0,1 1 0,-1 0 22,11 1-579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15891,'-4'0'1473,"1"1"-1153,0 10-176,0 3 704,-1 3-456,-2 3-152,0 2-184,2 2-32,0-3-8,1 1 0,0-6-24,2-3-144,-1-3 1272,-1-10-1048,-1-5 88,-3-5 64</inkml:trace>
  <inkml:trace contextRef="#ctx0" brushRef="#br0" timeOffset="1">8 98 13859,'-8'-2'2032,"13"2"-1632,8 2 849,5-1-321,7 2-328,2-2-232,7 1-680,3-1 2096,6-1-1599,0 0 39,-2-4-16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14691,'-82'102'3532,"66"-82"-2787,15-20-820,1 1-1,0-1 1,-1 0-1,1 0 1,0 1 0,0-1-1,-1 0 1,1 0 0,0 0-1,-1 0 1,1 0-1,0 0 1,-1 1 0,1-1-1,-1 0 1,1 0-1,0 0 1,-1 0 0,1 0-1,0 0 1,-1 0-1,1 0 1,0 0 0,-1-1-1,1 1 1,0 0-1,-1 0 1,1 0 0,0 0-1,-1 0 1,1-1 0,-15-11-2975,-13-23-1049,23 29 4242,-1-1 66,3 3 570,-1-1 1,1 1-1,0 0 1,0-1-1,0 0 1,-1-10 2257,11 19-2172,4 4-167,4 6-171,1 0 0,0-1 0,25 15 0,-24-18-830,-1-2 0,1 0 0,34 11 0,-38-14 46,-4-2-94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14843,'22'19'1039,"-1"0"1,0 2-1,-2 0 0,0 1 0,29 47 0,-43-62-1015,-1 2-1,0-1 0,0 0 0,-1 1 0,0-1 0,0 1 1,-1 0-1,0 0 0,-1 0 0,0 0 0,-1 0 0,1 0 1,-2 1-1,1-1 0,-1 0 0,-1 0 0,0 0 0,0 0 1,0-1-1,-1 1 0,-1 0 0,-6 12 0,-9 10-168,-2 0-1,0-2 1,-44 45-1,-87 66-792,113-110 635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15331,'0'0'1393,"6"0"-1057,7 6-16,4 0 680,10 1-384,3-1-120,9-1-144,0 1-104,2-5-344,-5-2-328,-3-5 408,0 2-144,-9-3-128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16035,'-4'9'346,"-1"0"0,-1 0 0,1-1 0,-1 0 0,-1 0 0,-13 13-1,-7 9 476,19-20-701,0 0 0,1 0 0,-7 14-1,14-24-121,0 1-1,0-1 0,0 1 1,0-1-1,-1 1 0,1-1 1,0 1-1,0 0 1,0-1-1,0 1 0,1-1 1,-1 1-1,0-1 0,0 1 1,0-1-1,0 1 0,1-1 1,-1 1-1,0-1 1,0 1-1,1-1 0,-1 1 1,0-1-1,1 1 0,-1-1 1,0 0-1,1 1 0,-1-1 1,1 0-1,-1 1 1,1-1-1,-1 0 0,1 1 1,-1-1-1,1 0 0,-1 0 1,1 0-1,-1 1 0,1-1 1,-1 0-1,1 0 1,0 0-1,0 0 0,34 5-228,-24-3 135,2 0 19,0 0-1,-1 1 0,1 0 0,-1 1 0,0 1 1,12 6-1,-22-10 89,0 0 1,0 0-1,1 1 1,-1-1 0,0 0-1,-1 1 1,1 0-1,0-1 1,0 1-1,-1 0 1,1 0-1,-1 0 1,1 0 0,-1 0-1,0 0 1,0 1-1,0-1 1,0 0-1,0 0 1,-1 1-1,1-1 1,-1 1-1,1-1 1,-1 0 0,0 1-1,0-1 1,0 1-1,0-1 1,-1 1-1,1-1 1,0 1-1,-1-1 1,0 0-1,0 1 1,1-1 0,-1 0-1,-1 0 1,1 0-1,-2 4 1,-2 1 124,0-1 0,-1 1 0,1-1 1,-1 0-1,-1 0 0,1 0 0,-1-1 1,0 0-1,0-1 0,0 1 0,-1-1 0,0-1 1,1 1-1,-1-1 0,-1-1 0,1 0 1,-16 3-1,19-4-111,-1-1-1,1 0 1,-1 0 0,1 0 0,-1 0-1,1-1 1,-1 0 0,1 0 0,-1-1-1,1 1 1,0-1 0,-8-4 0,9 4-63,1-1 1,-1 0 0,1 1-1,-1-1 1,1 0 0,0-1-1,0 1 1,1-1 0,-1 1-1,1-1 1,-1 0 0,1 0-1,0 0 1,1 0 0,-1 0-1,1 0 1,-2-6 0,-3-28-227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15091,'4'6'1649,"1"1"-849,0-3-296,7 3 1128,-1 2-528,12 1-407,0-1-129,7-1-280,3 1-168,3-3-400,1-4-240,4-4-385,-3-6-199,-3-3 736,1-5-224,-5-1-136</inkml:trace>
  <inkml:trace contextRef="#ctx0" brushRef="#br0" timeOffset="1">548 1 13027,'0'14'1680,"-2"3"-960,-4 5-176,1 2 833,-4 4-393,1 0-96,-1 1-232,0-2-104,2-4-240,3-3-120,5-8-200,8-7-200,8-8 1665,6-5-1377,3-11 112,5-5 56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13947,'-26'34'1608,"2"-5"-824,-1-1-319,7 2 1047,1 1-544,8-6-424,6 0-272,7-10-648,6-2 2017,8-5-1601,-4-6 48,0-2 24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12171,'2'2'301,"0"-1"1,0 0 0,0 0-1,1 0 1,-1-1 0,0 1-1,0-1 1,0 1 0,1-1-1,-1 0 1,3 1 0,-3-1-143,95 8 879,153-8 1,-104-11-1054,157-34 1,-4 0 5,-226 38 20,0 3-1,84 6 1,15 13-2,238 6-106,-226-28 80,293 2 63,-241 26-37,41 2 23,-200-21-7,124-11-1,20-24 35,78-7 85,186 15-86,-283 19-11,-178 7-55,0 1-1,0 1 1,0 1 0,0 1 0,-1 1 0,29 12 0,-42-17 1223,-19-8-381,-11 0-478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 12179,'-4'-1'96,"0"0"1,0 1 0,0-1-1,0 1 1,0 0 0,0 1 0,0-1-1,0 1 1,0-1 0,0 1 0,0 0-1,0 1 1,0-1 0,1 1-1,-1-1 1,1 1 0,-1 0 0,1 0-1,0 1 1,-1-1 0,1 1-1,0 0 1,1 0 0,-1 0 0,0 0-1,1 0 1,0 0 0,0 1 0,0-1-1,0 1 1,0-1 0,1 1-1,-1 0 1,1 0 0,0 0 0,1 0-1,-1 0 1,0 0 0,1 4-1,0-7-72,0 0 0,-1 0-1,1 1 1,0-1 0,0 0-1,0 1 1,1-1 0,-1 0-1,0 1 1,0-1 0,1 0-1,-1 0 1,1 1 0,-1-1-1,1 0 1,-1 0 0,1 0-1,0 0 1,0 0 0,-1 0-1,1 0 1,0 0 0,0 0-1,0 0 1,0 0 0,0-1-1,0 1 1,0 0 0,1 0-1,-1-1 1,0 1 0,0-1-1,0 0 1,1 1 0,-1-1-1,0 0 1,0 1 0,1-1-1,-1 0 1,0 0 0,1 0-1,-1 0 1,0 0 0,1-1-1,-1 1 1,0 0 0,0-1-1,2 0 1,8-1 25,-1-2-1,1 1 1,-1-2 0,13-6-1,-23 11-49,33-18 0,32-16-59,-59 31 43,1 1-1,-1 0 1,1 0-1,0 0 0,-1 0 1,1 1-1,12 0 1,-17 1 10,0 0 1,1 1 0,-1-1 0,0 1-1,0-1 1,0 1 0,1 0-1,-1 0 1,0 0 0,0 0 0,0 1-1,0-1 1,-1 0 0,1 1 0,0-1-1,-1 1 1,1 0 0,0-1-1,-1 1 1,0 0 0,2 3 0,2 4 6,0 0 1,-1 1-1,5 15 1,-2-4-4,-5-16 8,0 0 0,0 0 1,1 0-1,0 0 0,0-1 0,0 1 0,0-1 1,0 0-1,1 0 0,0 0 0,0 0 1,0-1-1,0 0 0,1 1 0,8 3 0,-7-5 2,0 0 1,0 0-1,0-1 0,0 1 0,0-2 0,0 1 0,0-1 0,1 0 0,-1 0 0,0 0 0,0-1 1,0 0-1,9-2 0,2-2-203,0-1 1,0-1 0,0 0-1,-1-1 1,0-1-1,-1 0 1,0-1 0,0-1-1,-1 0 1,-1-1 0,17-19-1,-13 12-252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73 11795,'-27'8'2264,"5"-1"3148,91-31-3796,112-33-1584,-177 56-41,2-1-24,0 1 0,1 0 1,-1 0-1,11 1 0,-16 0 26,-1 0-1,1 0 0,0 0 0,0 0 1,0 0-1,0 0 0,0 0 1,-1 1-1,1-1 0,0 0 1,0 1-1,-1-1 0,1 1 1,0-1-1,0 1 0,-1-1 1,1 1-1,0-1 0,-1 1 0,1 0 1,-1-1-1,1 1 0,-1 0 1,1-1-1,-1 1 0,1 0 1,-1 0-1,0 0 0,1-1 1,-1 1-1,0 0 0,0 0 1,0 0-1,0 0 0,0-1 1,1 1-1,-2 0 0,1 0 0,0 0 1,0 1-1,-2 9 8,-1 0 1,-1 0-1,1-1 0,-2 1 1,1-1-1,-1 0 0,-1 0 1,0-1-1,-9 12 0,6-7 49,-1 0 0,-12 30-1,22-45-64,0 1-1,1 0 0,-1 0 0,0 0 0,0 0 1,1 0-1,-1-1 0,0 1 0,1 0 0,-1 0 0,0 0 1,1 0-1,-1 0 0,0 0 0,1 0 0,-1 0 1,0 0-1,0 0 0,1 0 0,-1 0 0,0 1 1,1-1-1,-1 0 0,0 0 0,1 0 0,-1 0 0,0 0 1,0 1-1,1-1 0,-1 0 0,0 0 0,0 0 1,0 1-1,1-1 0,-1 0 0,0 0 0,0 1 1,0-1-1,1 0 0,-1 0 0,0 1 0,0-1 0,0 0 1,0 1-1,0-1 0,0 0 0,0 1 0,0-1 1,0 0-1,0 1 0,0-1 0,0 0 0,0 0 0,0 1 1,0-1-1,0 0 0,0 1 0,0-1 0,0 0 1,0 1-1,-1-1 0,1 0 0,0 0 0,0 1 1,0-1-1,-1 0 0,1 1 0,27-15-636,-21 11 614,16-8-342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13627,'1'0'47,"-1"0"-1,0 0 1,0 0 0,0 0-1,1 0 1,-1 0 0,0 0-1,0 0 1,1 0 0,-1 0-1,0 0 1,0 0 0,0 1-1,1-1 1,-1 0 0,0 0-1,0 0 1,0 0 0,1 0 0,-1 0-1,0 0 1,0 1 0,0-1-1,0 0 1,1 0 0,-1 0-1,0 0 1,0 1 0,0-1-1,0 0 1,0 0 0,0 0-1,0 0 1,0 1 0,1-1-1,-1 1 1,-4 9 1021,-18 18-115,11-14-564,-7 13 23,-23 50 0,35-66-335,2 1-1,-1 0 0,2 0 0,0 0 1,0 0-1,1 0 0,-1 20 1,3-30-58,0-1 0,-1 1 0,1-1 0,0 0 0,1 1 0,-1-1 1,0 1-1,0-1 0,1 0 0,-1 1 0,0-1 0,1 0 0,0 1 0,-1-1 0,1 0 0,0 0 1,-1 1-1,1-1 0,0 0 0,0 0 0,0 0 0,0 0 0,0 0 0,0 0 0,1-1 1,-1 1-1,0 0 0,0 0 0,0-1 0,1 1 0,-1-1 0,0 1 0,1-1 0,-1 1 1,1-1-1,-1 0 0,0 0 0,1 0 0,-1 0 0,1 0 0,-1 0 0,0 0 0,1 0 0,-1-1 1,1 1-1,-1 0 0,0-1 0,1 1 0,-1-1 0,0 0 0,2 0 0,6-3 131,0-1-1,0 0 0,0-1 1,-1 1-1,0-2 1,0 1-1,0-1 0,-1 0 1,0 0-1,-1-1 0,8-11 1,-13 18-126,-1 1 0,1-1 0,-1 0 0,1 0 0,-1 0 0,0 0 0,1 0 0,-1 0 0,0 1 0,0-1 0,1 0 0,-1 0 0,0 0 0,0 0 0,0 0 0,0 0 0,0 0 0,0 0 0,-1 0 0,1 0 0,0 0 0,0 0 0,-1 0 0,0-1 0,0 1 2,0 0 0,0 0 0,0 0 0,0 1 0,0-1 0,0 1 0,0-1 0,0 0 0,0 1 0,-1 0 0,1-1 0,0 1 0,0 0 0,-1 0 0,1 0 0,-2 0 0,-5 0 55,0 0 0,-1 1 0,1 0 0,-12 3 0,-14 8-327,32-12 135,0 1-1,0 0 1,1 0-1,-1 0 1,0 0 0,1 1-1,-1-1 1,0 0 0,1 1-1,0-1 1,-1 1-1,1-1 1,0 1 0,-2 3-1,3-5 45,0 0-1,0 1 1,0-1-1,0 0 1,0 1-1,0-1 1,0 0-1,0 1 1,0-1-1,0 0 1,0 1-1,0-1 1,1 0-1,-1 0 1,0 1-1,0-1 1,0 0-1,0 1 1,1-1-1,-1 0 1,0 0-1,0 0 1,1 1-1,-1-1 1,0 0-1,0 0 1,1 0-1,-1 1 1,0-1-1,1 0 1,-1 0-1,0 0 1,0 0-1,1 0 1,-1 0-1,0 0 1,1 0-1,-1 0 1,0 0-1,1 0 1,-1 0-1,0 0 1,1 0-1,-1 0 1,0 0-1,1 0 0,17-1-1024,5-3 113,5-2-113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9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14523,'-12'21'3783,"0"22"-2510,11-37-1084,-4 14-14,2 0-1,-2 23 0,4-35-248,1 0-1,0 0 0,1 0 0,-1 0 1,2 0-1,-1 0 0,1-1 1,4 13-1,-1-13-628,-4-14-459,-4-13 88,-5-1 537,-4-2-115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4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13115,'0'1'1216,"10"4"-648,5-2-192,5 1 777,6 0-321,8 0-264,2-1-136,5-1-376,2-2-312,-7-3 288,-3 0-72,-7-3-152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12995,'1'1'149,"-1"1"0,1-1 0,-1 1 1,0 0-1,0-1 0,0 1 0,0-1 0,0 1 1,0 0-1,0-1 0,0 1 0,-1 0 0,1-1 1,0 1-1,-2 1 0,-10 27 900,12-28-938,-6 11 50,0 0-1,-1 0 0,0 0 1,-1-1-1,0 0 0,-1-1 1,0 0-1,-16 15 0,23-25-204,1 1-1,0-1 0,-1 0 1,1 0-1,0 0 0,-1-1 1,1 1-1,-1 0 0,1 0 1,-1-1-1,0 1 1,1-1-1,-1 0 0,0 1 1,1-1-1,-1 0 0,0 0 1,1 0-1,-1 0 0,0 0 1,1 0-1,-1-1 1,0 1-1,-2-1 0,2 0-147,0-1 0,0 1 0,0-1 0,0 0 0,1 0 0,-1 1 0,0-1 0,1 0 0,-1-1 0,1 1 0,0 0 0,0 0 0,0 0 0,-2-4 0,-1-7-547,1 1 0,0-1 0,0 0-1,2 0 1,-1-14 0,2-16 1653,0 43-821,0-1 0,0 1 0,0 0 0,0-1 0,0 1 0,0 0 0,0 0 1,1-1-1,-1 1 0,0 0 0,0 0 0,0-1 0,1 1 0,-1 0 1,0 0-1,0 0 0,0-1 0,1 1 0,-1 0 0,0 0 0,1 0 0,-1 0 1,0-1-1,0 1 0,1 0 0,-1 0 0,0 0 0,1 0 0,-1 0 0,0 0 1,1 0-1,-1 0 0,0 0 0,0 0 0,1 0 0,-1 0 0,0 0 1,1 0-1,-1 0 0,0 1 0,1-1 0,-1 0 0,0 0 0,0 0 0,1 0 1,-1 0-1,0 1 0,1-1 0,13 9 1377,-13-8-1275,193 131 3168,-171-117-3394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10226,'-9'3'735,"5"-3"-429,0 1-1,1 1 1,-1-1 0,0 0 0,1 1-1,-1 0 1,-3 2 0,10-1-63,-1-1 0,1 0 1,0 1-1,0-1 0,0 0 1,3 1-1,12 7-145,1 0 1,1-2-1,-1-1 1,1 0-1,0-1 1,1-1-1,-1-1 0,23 1 1,26-1 193,76-5 1,-80-1-94,39 2 82,-1 5 1,154 26 0,-163-15-258,1-4-1,1-4 1,144-7 0,564-31 148,-751 30-171,578-24 95,-218-19-16,3 29-10,-268 15-44,109 5 13,-177-1-38,96 19 1,-69 1 25,-50-11 61,80 9-1,-137-23-57,1 0 0,-1 0 0,0 0 0,1 0 0,-1 0 0,0 0 0,1 0 0,-1 0 0,0 0-1,1 0 1,-1 0 0,0-1 0,1 1 0,-1 0 0,0 0 0,1 0 0,-1 0 0,0-1 0,0 1 0,1 0 0,-1 0 0,0-1-1,0 1 1,1 0 0,-1 0 0,0-1 0,0 1 0,0 0 0,0-1 0,1 1 0,-1 0 0,0-1 0,0 1 0,0 0 0,0-1-1,0 1 1,0 0 0,0-1 0,0 1 0,0 0 0,0-1 0,0 1 0,0-1 0,-4-19 785,3 14-826,-2-12 373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7266,'-12'8'488,"0"1"-400,-3-3-368,4-5 288,1 1 0,1-4-16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9594,'0'-1'5037,"4"1"-1959,13 2-1006,21 9-1717,-33-9-334,0 0 0,-1 1-1,0 0 1,1-1 0,-1 1-1,0 1 1,0-1 0,-1 1-1,1-1 1,-1 1 0,1 0-1,-1 0 1,-1 1 0,1-1-1,-1 0 1,1 1 0,-1 0-1,0 0 1,-1-1 0,1 1-1,-1 0 1,1 9 0,-1-6-1,-1 0 1,-1 0 0,1 0 0,-1 0-1,-1 0 1,1 0 0,-2-1 0,1 1 0,-1 0-1,0-1 1,0 0 0,-1 0 0,0 0-1,-5 7 1,2-5 33,-6 9 18,13-18-78,-1 0 1,1 1-1,0-1 1,0 0-1,0 1 1,0-1-1,-1 0 1,1 1-1,0-1 1,0 1-1,0-1 1,0 0-1,0 1 1,0-1-1,0 1 1,0-1-1,0 0 1,0 1-1,0-1 1,0 1-1,0-1 1,0 0-1,1 1 1,-1-1-1,0 1 1,0-1-1,0 0 1,0 1-1,1-1 1,-1 0-1,0 1 1,1-1-1,-1 0 0,0 1 1,0-1-1,1 0 1,-1 0-1,0 0 1,1 1-1,19 8-317,-13-6 220,1 0 0,-1 1-1,0-1 1,0 2 0,0-1-1,0 1 1,-1 0 0,1 0-1,5 8 1,-11-12 111,0 0 0,-1 1 0,0-1-1,1 1 1,-1-1 0,0 1 0,1-1 0,-1 0-1,0 1 1,0-1 0,0 1 0,-1-1 0,1 1-1,0-1 1,0 1 0,-1-1 0,1 0 0,-1 1-1,1-1 1,-1 0 0,0 1 0,1-1 0,-1 0-1,0 0 1,0 1 0,0-1 0,0 0 0,0 0-1,-2 1 1,-2 4 138,-2 0 1,1-1-1,-13 8 0,10-7 28,-1 0 0,0-1 0,-1-1 0,1 0 0,-12 3 0,19-6-167,0 0 0,0 0 1,0 0-1,-1-1 0,1 1 0,0-1 1,0 0-1,0 0 0,-1 0 0,1 0 1,0-1-1,0 1 0,0-1 1,0 0-1,0 0 0,0 0 0,0 0 1,0-1-1,0 1 0,0-1 0,1 1 1,-5-4-1,6 4-80,1-1 1,-1 1-1,0 0 1,0-1-1,1 1 1,-1 0-1,1-1 1,-1 1-1,1-1 0,-1 1 1,1-1-1,0 1 1,0-1-1,0 1 1,0-1-1,0 1 1,0-1-1,0 1 1,0-1-1,1 1 1,-1-1-1,0 1 0,2-2 1,17-34-545,-18 34 572,21-31-538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12011,'9'0'327,"-1"1"1,0 0 0,1 1-1,-1-1 1,0 2-1,0-1 1,0 1 0,0 1-1,0-1 1,-1 1 0,1 1-1,-1-1 1,0 1 0,0 0-1,-1 1 1,8 8 0,-11-11-257,1 1 1,-1 0-1,0-1 1,-1 1-1,1 1 1,-1-1-1,0 0 1,0 1 0,0-1-1,0 1 1,-1-1-1,0 1 1,0 0-1,0 0 1,0-1-1,-1 1 1,0 0-1,0 0 1,0 0-1,-1 0 1,1-1 0,-1 1-1,0 0 1,-1 0-1,1-1 1,-1 1-1,0-1 1,0 1-1,-5 6 1,-2 1 117,0-1 0,-1 0 1,0 0-1,-1-1 0,-1-1 1,-13 10-1,14-12-134,1 1 1,0 0-1,0 1 0,1-1 1,0 2-1,1 0 0,0 0 1,-9 14-1,16-22-57,0 0 0,-1 0 0,1 1 0,0-1 0,0 1 0,1-1 0,-1 1 0,0-1 0,1 1 0,0 0 0,-1-1 0,1 1 0,0 0 0,1-1 0,-1 1 0,0 0 0,1-1 0,-1 1 0,2 2 0,-1-3-12,1 1 0,-1-1 0,1 0 0,-1 0 1,1 0-1,0 0 0,0 0 0,0 0 0,0-1 0,1 1 0,-1 0 0,0-1 0,1 0 0,-1 0 0,4 2 0,5 0-140,1 0 0,-1 0 0,1-1 0,-1-1-1,1 1 1,0-2 0,14-1 0,-4-1-112,0-1 0,0-1-1,0-1 1,-1-1 0,39-16 0,-2-6-243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11658,'-2'6'1497,"2"-2"-889,2 1-176,2-1 1664,2 0-1391,1 1-113,4 0-152,5 2-24,3-4-280,-1 0-320,5-7 232,2-5-56,-1-9-104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13851,'-4'31'817,"1"0"1,2 0 0,0 1-1,7 48 1,0 26-332,-7-81-413,0 20 46,1-41-102,1-1 0,-1 0 1,1 1-1,-1-1 1,1 0-1,0 0 0,0 0 1,0 0-1,1 0 1,1 3-1,-2-5-12,0 0 0,0 0-1,-1 0 1,1 0 0,1 0 0,-1-1 0,0 1 0,0 0-1,0-1 1,0 1 0,0-1 0,1 1 0,-1-1 0,0 0-1,0 1 1,1-1 0,-1 0 0,0 0 0,1 0-1,-1 0 1,0 0 0,0 0 0,1 0 0,-1 0 0,2-1-1,37-13 33,-19 6-42,-18 8-6,1-1 0,-1 0-1,1 1 1,-1 0-1,1 0 1,-1 0-1,1 0 1,-1 0 0,0 1-1,1 0 1,-1-1-1,1 1 1,-1 1 0,5 1-1,1 2-40,-1 0 1,0 1-1,13 11 1,-12-9-1,0-1 0,17 10 0,-24-16 57,-1 0 1,1 0-1,0 0 1,0 0-1,0 0 0,0-1 1,0 1-1,0-1 0,0 1 1,0-1-1,0 0 1,0 0-1,0 0 0,0 0 1,0 0-1,0 0 1,0-1-1,0 1 0,0 0 1,0-1-1,0 0 1,0 0-1,3-1 0,-2-1 61,1 1 1,-1-1-1,0 0 0,0-1 0,0 1 0,0-1 0,0 1 0,-1-1 1,4-7-1,-5 10-58,-1 0 0,1-1 0,0 1 0,0 0 0,-1 0 0,1 0 0,0 0 1,0 0-1,0 0 0,0 0 0,0 0 0,1 0 0,-1 0 0,0 1 0,0-1 0,1 0 1,-1 1-1,0-1 0,1 1 0,1-1 0,-2 1-8,0 0 0,0 0 0,0 1-1,0-1 1,0 0 0,0 0 0,0 1 0,0-1 0,-1 1 0,1-1 0,0 1 0,0-1-1,0 1 1,-1-1 0,1 1 0,0 0 0,-1-1 0,1 1 0,0 0 0,-1 0 0,1-1-1,-1 1 1,1 0 0,-1 0 0,0 0 0,1 0 0,-1 0 0,0 0 0,0 0 0,1 1-1,3 19 40,-2-12-33,0 1 0,0-1 0,1 1 0,0-1 0,6 11 1,-8-19 7,-1 1 0,1-1 1,0 0-1,0 0 1,0 0-1,0 1 1,0-1-1,0 0 0,0 0 1,0 0-1,0-1 1,1 1-1,-1 0 1,0 0-1,1-1 1,-1 1-1,0 0 0,1-1 1,-1 1-1,1-1 1,-1 0-1,0 0 1,1 1-1,-1-1 1,1 0-1,-1 0 0,1 0 1,-1-1-1,1 1 1,-1 0-1,1 0 1,-1-1-1,1 1 0,-1-1 1,0 1-1,1-1 1,-1 0-1,0 0 1,1 1-1,-1-1 1,1-1-1,-1 1-55,0 0 0,0 0 0,0 1 0,0-1 0,-1 0 0,1 0 0,0 0 0,0 0 0,-1 0 0,1 0 0,-1 0 0,1 0 0,-1 0 0,1 0 0,-1 0 0,0 0 0,0 0 0,1 0 0,-1-1 0,0 1 0,0-2 0,-4-25-863,0 13 475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15507,'-3'18'1281,"-6"7"-945,-3 3-136,-6 8 648,0 4-304,-2 5-232,-2-2-32,2-2-96,1-1-16,4-8-112,-1-8-160,3-9-384,0-7-224,5-11 560,-1-10-144,6-11-112</inkml:trace>
  <inkml:trace contextRef="#ctx0" brushRef="#br0" timeOffset="1">0 39 12083,'8'9'1656,"3"10"-664,3 2-376,4 6 1601,5 3-1025,-1 3-408,6 0-72,2-3-264,1-2-184,1-5-600,-2-6-336,-4 1 560,-5-3-104,-4-2-88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10698,'3'1'115,"0"1"-1,0-1 0,0 1 0,0 0 1,-1 0-1,1 0 0,0 0 0,-1 0 1,1 1-1,-1-1 0,0 1 0,0 0 1,0-1-1,2 4 0,2 4 146,29 34 848,41 71 1,-62-90-962,-2 1 0,0 0 0,-2 1 1,13 50-1,-14-30-38,-2 0-1,-3 1 1,-1 0 0,-3 0 0,-1 0 0,-3-1 0,-2 1 0,-2-1 0,-14 47 0,-5-3-121,-5 0 0,-3-3 0,-72 130 0,54-129 38,-4-2-1,-71 81 0,80-107-99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13291,'3'-5'756,"-1"0"1,-1 0-1,1 0 1,-1-1 0,0 1-1,1-10 1,4 79 1678,-4 27-2400,0-36-962,-8 86 0,5-139 632,-4-1-81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13907,'8'1'1248,"8"1"-696,6-1-152,11-1 561,5-3-129,11-1-192,1-2-48,3-1-288,-4-1-208,-3 3-536,-8 0-248,-9 0 544,-7 2-168,-9-2-152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9:5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14683,'18'-4'669,"0"0"-1,0 2 1,1 0-1,-1 1 1,1 0-1,25 4 1,-42-3-647,0 0 0,0 0 0,0 0 0,0 1 0,0-1 0,0 1 1,0-1-1,0 1 0,0-1 0,0 1 0,0 0 0,-1 0 0,1 0 0,0 0 0,0 1 0,-1-1 1,1 0-1,-1 1 0,1-1 0,-1 1 0,0-1 0,1 1 0,-1 0 0,0-1 0,0 1 0,0 0 1,0 0-1,-1 0 0,1 0 0,0 0 0,-1 0 0,0 0 0,1 0 0,-1 3 0,0 0-18,-1 0-1,0 0 1,0 0-1,0 0 1,0 0-1,-1 0 1,0-1-1,0 1 1,0 0-1,-1-1 1,0 0-1,-6 9 1,-5 2 51,0-1 1,-2 0-1,1-1 1,-2 0-1,-34 19 1,51-32-53,0 0 1,0 0-1,-1 0 1,1 0-1,0 0 0,0 0 1,-1 0-1,1 1 1,0-1-1,-1 0 0,1 0 1,0 0-1,0 0 1,0 1-1,-1-1 0,1 0 1,0 0-1,0 1 1,0-1-1,0 0 0,-1 0 1,1 1-1,0-1 1,0 0-1,0 0 0,0 1 1,0-1-1,0 0 1,0 1-1,0-1 0,0 0 1,0 0-1,0 1 1,0-1-1,0 0 0,0 1 1,0-1-1,0 0 1,0 0-1,0 1 0,15 6 50,32 1-57,-35-7 13,77 17-287,-50-9-270,45 5-1,-62-14 304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 14851,'13'-5'272,"0"1"0,0 1 0,1 0 1,-1 1-1,1 1 0,0 0 0,16 1 0,-23 0-210,0 1-1,-1-1 1,1 1 0,0 1 0,-1-1 0,1 1 0,-1 1-1,0-1 1,0 1 0,0 0 0,0 0 0,0 1-1,0 0 1,-1 0 0,0 0 0,7 7 0,-11-10-46,0 1 0,0-1 0,1 0 0,-1 1 0,-1 0 0,1-1-1,0 1 1,0-1 0,0 1 0,-1 0 0,1 0 0,-1-1 0,0 1 0,1 0 0,-1 0 0,0-1 0,0 1 0,0 0 0,0 0 0,-1 2 0,1-2 15,-1 1-1,0-1 0,0 1 0,-1-1 0,1 1 0,0-1 1,-1 0-1,0 0 0,1 0 0,-1 0 0,0 0 0,-2 2 1,-5 2 111,1 1 0,-1-2 0,0 1 1,-1-1-1,-15 6 0,14-8 16,1 0-1,-1-1 0,-12 2 0,-16 3 297,89 13-585,-21-10-8,36 16 0,-53-20 100,-1 1-1,1-1 0,-1 2 1,0 0-1,14 13 0,-23-19 50,0-1 0,0 1 0,-1 0 1,1 0-1,-1 0 0,1 0 0,-1 0 0,0 0 0,0 0 0,0 0 0,0 0 0,0 1 0,0-1 0,-1 0 0,1 1 0,-1-1 0,1 1 0,-1-1 0,0 1 0,0-1 1,0 0-1,0 1 0,-1-1 0,1 1 0,-1-1 0,1 0 0,-1 1 0,0-1 0,0 0 0,0 0 0,0 1 0,0-1 0,-1 0 0,1 0 0,0 0 0,-1 0 0,-2 1 1,-3 5 122,-1-1 1,-1 0 0,1 0 0,-1-1-1,0 0 1,0-1 0,-14 6 0,6-4 189,-1 0 0,0-1 0,-34 7 1,44-12-230,-1 1 1,0-2 0,1 1 0,-1-1 0,0 0 0,0-1 0,1 0 0,-1 0-1,1-1 1,-14-4 0,21 5-136,-1 0-1,1 1 1,-1-1-1,1 0 1,-1 0-1,1 0 1,-1 0-1,1 0 1,0 0-1,0 0 1,-1 0 0,1 0-1,0-1 1,0 1-1,0 0 1,1-1-1,-1 1 1,0-1-1,0 1 1,1-1-1,-1-1 1,0 1-45,1 1-1,0 0 1,1 0 0,-1-1 0,0 1 0,0 0 0,0-1-1,1 1 1,-1 0 0,1 0 0,-1-1 0,1 1 0,-1 0-1,1 0 1,0 0 0,-1 0 0,1 0 0,0 0 0,0 0-1,0 0 1,0 0 0,0 0 0,0 0 0,0 1 0,2-2-1,7-5-585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15291,'26'4'1353,"8"-1"-937,5 0-168,13-3 440,15 0-128,7-6-240,1-1-224,-2-2-360,-3 1-200,-10-1 16,-8 1-1265,-16-2 1337,-9 1-248,-10 5-88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13315,'0'29'1656,"7"-6"-976,14-7-136,8-5 1041,21-7-609,10-4-104,13-5-152,5-4-128,1-5-191,0-4-121,-8 0-344,-5 1-192,-21 4-489,-11 3-215,-15 0 712,-8-2-184,-8 1-160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15651,'13'0'581,"-1"-1"-1,0 1 0,0-2 0,0 0 0,0 0 0,21-8 1,11-2 470,15-1 246,99-9 1,-138 21-1464,-1 0 0,1 2 0,-1 0 0,1 1 1,-1 1-1,0 1 0,0 0 0,0 2 0,23 10 1,-34-13-133,19 8-1729,-26-11 1947,-1 0 0,1 0 0,0 0-1,0 0 1,0 0 0,-1 0 0,1 0 0,0 0-1,0 0 1,-1-1 0,1 1 0,0 0 0,0 0 0,-1-1-1,1 1 1,0 0 0,-1-1 0,1 1 0,0-1 0,-1 1-1,1-1 1,-1 1 0,1-1 0,0 0 0,-1 1-1,0-1 1,1 1 0,-1-1 0,1 0 0,-1 0 0,0 1-1,1-2 1,1-9-687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16524,'1'1'109,"0"0"0,-1 1 1,1-1-1,-1 0 1,0 0-1,1 1 0,-1-1 1,0 0-1,0 0 1,1 1-1,-1-1 1,0 0-1,0 1 0,-1-1 1,1 0-1,0 0 1,0 1-1,-1-1 1,1 0-1,-1 2 0,-13 26 470,10-22-156,-71 116 1171,43-74-1372,2 1 0,-25 60 0,52-102-177,0 0-1,0 1 0,0-1 1,-1 16-1,3-23-39,1 1 0,0-1 1,0 1-1,0-1 0,0 1 0,0-1 1,0 1-1,1-1 0,-1 1 0,0-1 1,1 0-1,-1 1 0,1-1 1,-1 0-1,1 1 0,0-1 0,-1 0 1,1 1-1,0-1 0,0 0 0,0 0 1,0 0-1,0 0 0,0 0 0,0 0 1,0 0-1,1 0 0,-1-1 0,0 1 1,1 0-1,-1-1 0,0 1 0,1-1 1,-1 1-1,1-1 0,1 0 0,5 1-102,0 0 0,0-2 0,0 1 0,0-1 0,0 0 0,0 0 0,0-1 0,-1 0 0,14-5 0,-3 0-277,0-2 0,28-17 0,-6-3 22,-3-6-115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14067,'-3'-7'1304,"3"0"-784,0 1-176,7 1 521,2 0-177,5 2-240,5 1-232,4 2 1704,4-2-1656,5 5 40,4 1 49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1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16219,'-8'23'1601,"-4"13"-1025,-3 7-224,-3 10 864,-1 6-296,-5 7-407,-1 1-145,2-1-304,-1-4-184,7-12-601,0-7 2074,7-20-1353,2-10 24,7-13 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99 13483,'75'-98'3905,"-93"120"-1374,-67 92-1604,45-47-772,3 1 0,-37 99 0,-29 157 48,42-8-127,56-270-83,2-1 1,2 1-1,2 0 0,2 0 1,9 46-1,-9-76-112,1-1-1,0 1 1,1-1 0,1 1-1,12 21 1,-14-30 44,0-1 0,0 0 0,1 0 0,0 0 0,0 0 0,0-1 0,0 0 0,1 0 0,0-1 0,0 1 0,0-1 0,1-1 0,-1 1 0,10 3 1,3-2-312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15179,'13'-6'461,"0"-1"-1,0 0 0,-1 0 0,0-2 1,10-9-1,-8 7-9,133-111 1011,-63 50-1361,-83 71-102,0 0 0,0 0 0,1-1 0,-1 1 0,1 0-1,-1 0 1,1 1 0,0-1 0,-1 0 0,1 0 0,0 1 0,1-1 0,-2 1 1,-1 0 0,0 0-1,0 0 1,1 1 0,-1-1 0,0 0 0,0 0-1,1 0 1,-1 1 0,0-1 0,0 0 0,0 0 0,1 1-1,-1-1 1,0 0 0,0 1 0,0-1 0,0 0-1,0 0 1,0 1 0,0-1 0,0 0 0,0 1 0,1-1-1,-1 0 1,0 1 0,0-1 0,-1 0 0,1 1-1,0-1 1,0 0 0,0 1 0,0-1 0,0 0-1,0 0 1,0 1 0,-1-1 0,-16 44-1,16-40 2,-11 20 2,-6 15 11,1 0 1,-12 43-1,29-80-72,-1 0 0,0 0 0,1-1 0,0 1-1,-1 0 1,1 0 0,0 0 0,0 0 0,0 0-1,0 0 1,1 0 0,-1 0 0,0 0 0,2 3 0,-1-4 18,-1 0 0,1 0 1,0 0-1,0 0 1,0-1-1,0 1 1,0 0-1,0 0 1,0-1-1,0 1 1,1-1-1,-1 1 1,0-1-1,0 1 0,0-1 1,1 0-1,-1 0 1,0 1-1,0-1 1,1 0-1,-1 0 1,0 0-1,2-1 1,26 0-266,11-8-105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14275,'0'2'166,"-1"1"0,0 0 0,-1 0 0,1-1-1,0 1 1,-1-1 0,1 1 0,-1-1 0,0 0 0,0 0 0,0 0 0,-2 3-1,-8 8 208,4-2-103,-1 2 0,2-1 0,-1 1 0,2 0 1,0 0-1,0 1 0,1 0 0,1 0 0,-3 18 1,7-30-272,-1 0 0,1 0 1,0-1-1,1 1 0,-1 0 1,0 0-1,0-1 0,1 1 1,-1 0-1,1-1 0,-1 1 1,1 0-1,0-1 0,0 1 1,0-1-1,0 1 1,0-1-1,0 0 0,0 1 1,0-1-1,0 0 0,1 0 1,-1 0-1,1 0 0,-1 0 1,3 2-1,4 0-24,0 0 0,-1 0 1,1-1-1,13 3 0,1 0 13,-10-2 18,-1 1 0,0 1-1,0 0 1,0 0 0,-1 1 0,15 10 0,-23-14 1,1 0 0,0 0 1,-1 0-1,1 0 1,-1 1-1,0-1 0,1 1 1,-1-1-1,-1 1 1,1 0-1,0 0 1,-1 0-1,1 0 0,-1 0 1,0 0-1,0 0 1,0 1-1,0-1 0,-1 0 1,1 1-1,-1-1 1,0 0-1,0 1 1,0-1-1,0 0 0,-1 1 1,-1 4-1,0-3 13,0-1-1,-1 0 1,1 0 0,-1 0-1,0 0 1,0 0 0,-1-1-1,1 1 1,-1-1-1,0 0 1,1 0 0,-1 0-1,-1-1 1,1 0 0,-7 4-1,-7 2 142,1-1 1,-30 7-1,31-10-2,0-1 0,-25 2 0,35-4-98,-1-1 0,1 0 0,0-1 1,-1 1-1,1-1 0,0 0 0,-1-1 1,1 0-1,-8-3 0,13 5-48,-1-1-1,0 0 0,1 0 1,-1 0-1,1 0 0,-1 0 1,1 0-1,0-1 0,-1 1 0,1 0 1,0-1-1,0 1 0,0-1 1,0 1-1,0-1 0,0 1 1,1-1-1,-1 0 0,0 1 1,1-1-1,-1 0 0,1 0 1,0 0-1,-1 1 0,1-1 1,0 0-1,0 0 0,0 0 1,1 1-1,-1-1 0,0 0 0,1 0 1,-1 0-1,1 1 0,-1-1 1,1 0-1,1-2 0,2-3-3,-1 1 0,1 0-1,0 0 1,1 0-1,-1 0 1,1 1 0,0 0-1,8-7 1,0 3-12,0 0 1,1 0 0,0 2 0,0-1-1,16-4 1,79-22-54,-7 3 27,-99 30 38,-1 1 1,0-1-1,0 0 0,1 0 1,-1 0-1,0 0 1,0 0-1,0 0 0,0-1 1,0 1-1,0-1 0,-1 1 1,1-1-1,0 0 1,-1 0-1,1 0 0,-1 1 1,0-2-1,0 1 0,0 0 1,0 0-1,0 0 1,0 0-1,0-1 0,-1 1 1,1 0-1,-1 0 0,1-1 1,-1 1-1,0-1 1,0 1-1,0 0 0,0-1 1,-1 1-1,1 0 0,-1-1 1,0-2-1,-3-7 27,-1 0 0,1 1-1,-2-1 1,0 1 0,0 0-1,-1 1 1,0 0 0,-1 0 0,0 0-1,-1 1 1,0 0 0,0 1-1,-17-12 1,25 19-86,-1 0-1,0 0 0,1 0 1,-1 1-1,1-1 1,-1 1-1,0-1 0,0 1 1,1-1-1,-1 1 1,0 0-1,0 0 0,0 0 1,1 0-1,-1 0 1,0 0-1,0 0 0,1 1 1,-1-1-1,0 1 0,0-1 1,1 1-1,-3 1 1,0 1-123,0 0 1,0 0-1,0 1 1,0 0-1,1 0 1,-5 7-1,-1 0-311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3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13067,'20'7'693,"1"-1"1,-1 0-1,2-2 1,-1 0-1,28 1 1,-4 0-48,681 91 2159,-365-60-2778,-293-35-19,-1-2 0,1-3 0,88-17 0,-13-14 39,15-2-133,-155 37 40,0-1-52,0 0 1,0 0-1,0 1 1,0-1-1,0 1 1,1 0 0,-1 0-1,0 0 1,0 0-1,0 0 1,0 1-1,0-1 1,0 1-1,0 0 1,0 0 0,4 2-1,-7-9-585,-1-9 262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14875,'2'0'172,"0"0"-1,0 0 1,0 0-1,0 0 1,0 0-1,0 0 1,0 0-1,-1-1 1,1 1-1,0-1 1,0 1-1,0-1 1,0 0-1,-1 1 1,1-1-1,2-2 1,25-23 804,-16 12-478,62-67 740,100-139 0,-122 148-1090,-53 72-148,0-1-1,1 1 1,-1 0 0,0-1 0,0 1 0,1-1 0,-1 1 0,0 0 0,0-1 0,1 1 0,-1 0 0,0-1-1,1 1 1,-1 0 0,0 0 0,1-1 0,-1 1 0,1 0 0,-1 0 0,0 0 0,1-1 0,-1 1 0,1 0-1,-1 0 1,1 0 0,-1 0 0,1 0 0,1 12-3,-9 25-8,7-34 9,-25 100-35,-21 111-525,46-211 528,-1 5-219,-1 0 0,1 0 0,1 0 0,0 0 0,1 10 0,-1-17 241,0-1 1,0 0-1,0 0 1,0 1-1,0-1 1,0 0-1,1 0 1,-1 1-1,0-1 1,0 0 0,0 0-1,1 0 1,-1 1-1,0-1 1,0 0-1,1 0 1,-1 0-1,0 0 1,0 1-1,1-1 1,-1 0-1,0 0 1,0 0-1,1 0 1,-1 0-1,0 0 1,0 0-1,1 0 1,-1 0-1,0 0 1,1 0-1,-1 0 1,0 0-1,0 0 1,1 0-1,-1 0 1,0 0-1,1 0 1,-1 0-1,0-1 1,0 1-1,1 0 1,-1 0-1,0 0 1,0 0-1,0-1 1,1 1-1,-1 0 1,14-11 598,26-39-710,-19 22-48,23-26-90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10594,'-7'12'1056,"0"0"0,-16 20 0,-8 10 621,13-11-685,-26 59 0,38-74-832,0 0 1,1 0 0,1 1-1,1 0 1,-3 33 0,6-45-131,0 1 0,0-1 1,0 0-1,1 0 0,0 1 1,0-1-1,0 0 0,3 6 1,-3-9-17,0 1-1,1-1 1,-1 1 0,1-1 0,0 0 0,-1 0 0,1 1 0,0-1 0,0-1 0,1 1 0,-1 0 0,0 0 0,0-1 0,1 0 0,-1 1 0,1-1 0,3 1 0,2 0 36,1 0 0,0-1 0,-1 0 1,1 0-1,0-1 0,0 0 0,-1 0 1,1-1-1,0-1 0,-1 1 0,17-6 0,-7 1 219,-1-1 0,0 0 0,0-1 0,24-15 0,-39 22-231,-1 0 1,0 1-1,0-1 0,0 0 1,0 1-1,0-1 0,0 0 1,-1 0-1,1 0 0,0 0 1,0 0-1,-1 0 1,1 0-1,0 0 0,0-2 1,-1 3-20,0-1 0,0 1 1,0 0-1,0-1 1,0 1-1,-1-1 0,1 1 1,0 0-1,0-1 1,0 1-1,-1 0 0,1-1 1,0 1-1,0 0 1,-1-1-1,1 1 0,0 0 1,0 0-1,-1-1 0,1 1 1,0 0-1,-1 0 1,1 0-1,0-1 0,-1 1 1,1 0-1,-1 0 1,1 0-1,-1 0 0,-5-1 124,1-1 0,-1 2 0,0-1 0,-10 1 0,-11 2-133,1 1 0,-1 1 0,1 1 0,-38 14 0,45-10-982,19-9 937,0 1 0,0-1 0,0 0 0,0 0 0,0 0 0,0 1 0,0-1 0,0 0 0,0 0 0,0 0 0,0 1 0,0-1 0,0 0 1,0 0-1,1 0 0,-1 1 0,0-1 0,0 0 0,0 0 0,0 0 0,0 1 0,0-1 0,0 0 0,1 0 0,-1 0 0,0 0 0,0 0 0,0 1 0,1-1 0,-1 0 0,0 0 0,0 0 0,0 0 0,0 0 0,1 0 0,-1 0 0,0 0 0,0 0 0,1 0 0,-1 0 0,0 0 0,0 0 0,1 0 0,42 4-1373,2-5 665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16067,'8'2'1337,"-2"6"-905,0 8-168,-3 8 568,-3 8-200,0 7-272,-3 4-104,-3-3-80,-1 0-56,0-3-192,-3-4-168,1-9-480,1-6 448,-1-13 112,-1-5-104,1-8-96</inkml:trace>
  <inkml:trace contextRef="#ctx0" brushRef="#br0" timeOffset="1">2 118 15123,'-1'-3'2217,"11"10"-1929,6 2 984,10 2-584,5 1-216,12 2-312,6 0-136,5 1-384,4-4-280,-3-7 536,-1-4-104,-1-4-64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7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14771,'24'12'1144,"-11"8"-808,-5 6-135,-9 9 423,-6 7-136,-13 4-72,-3 1-16,-10-1-56,1-1-24,-1-10-120,2-3-168,2-12-456,3-9-200,6-12 512,3-9-152,6-12-128</inkml:trace>
  <inkml:trace contextRef="#ctx0" brushRef="#br0" timeOffset="1">1 121 15875,'4'5'1865,"5"5"-1201,5 5-232,5 3 1048,8 3-583,4-1-217,8 5-264,4-2-232,0-3-424,0 0-256,-3-1 416,-1 1-96,-3-4-128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3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 15395,'1'0'90,"1"-1"1,-1 0-1,1 1 0,0-1 0,-1 1 0,1 0 0,-1-1 0,1 1 1,0 0-1,-1 0 0,1 0 0,0 0 0,-1 0 0,1 1 1,-1-1-1,1 0 0,0 1 0,-1-1 0,1 1 0,-1 0 0,1-1 1,-1 1-1,0 0 0,1 0 0,-1 0 0,2 1 0,4 4 202,1 1 0,-1-1 0,7 10 0,-12-14-137,9 13-10,0 0 0,-1 1-1,-1 0 1,0 0 0,-2 1-1,0 0 1,0 0 0,-2 1 0,0 0-1,-1 0 1,2 20 0,-1 11-59,-2 0 0,-6 98 0,-6-62-82,-3 1 0,-5-2 0,-3 0 0,-3-2 0,-67 154 0,63-180-413,-49 79-1,59-110 281,-1 0-1,-1-1 0,-1-1 1,-44 38-1,8-22-234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14451,'-14'-1'350,"0"1"1,0 0-1,0 1 0,1 1 0,-28 6 0,38-7-305,0-1 0,0 1 0,0 1 0,0-1 0,0 0-1,0 1 1,0-1 0,1 1 0,-1 0 0,1 0 0,-1 0-1,1 0 1,0 0 0,0 1 0,0-1 0,0 1 0,0-1-1,0 1 1,1 0 0,-1-1 0,1 1 0,0 0 0,0 0-1,0 0 1,0 0 0,1 0 0,-1 0 0,1 1 0,0-1-1,-1 0 1,1 0 0,1 4 0,-1-4-22,0-1 0,1 0 0,-1 1 1,1-1-1,-1 0 0,1 0 0,0 0 0,0 1 0,0-1 1,0 0-1,0 0 0,0 0 0,1 0 0,-1-1 1,1 1-1,-1 0 0,1 0 0,0-1 0,-1 1 0,4 1 1,-2-2-3,1 1 1,-1 0-1,1-1 1,-1 0-1,1 0 1,0 0-1,0-1 1,-1 1-1,1-1 1,0 0-1,5 0 1,0-1-10,0 0-1,0 0 1,0-1-1,0 0 1,0-1 0,-1 0-1,1 0 1,-1-1 0,15-9-1,-19 10-53,1-1-1,-1 1 1,1-1-1,-1 0 0,0 0 1,-1-1-1,1 1 1,-1-1-1,0 0 0,0 0 1,0 0-1,0 0 1,-1 0-1,0 0 0,0-1 1,1-9-1,-3 15 27,1-1-1,-1 0 1,0 1-1,0-1 1,0 0 0,0 1-1,0-1 1,0 1-1,0-1 1,-1 0-1,1 1 1,0-1 0,0 0-1,0 1 1,-1-1-1,1 1 1,0-1-1,-1 0 1,1 1 0,0-1-1,-1 1 1,1-1-1,-1 1 1,1-1-1,-1 1 1,1-1 0,-1 1-1,1 0 1,-1-1-1,1 1 1,-1 0-1,1 0 1,-1-1-1,0 1 1,1 0 0,-1 0-1,0 0 1,1-1-1,-1 1 1,0 0-1,1 0 1,-1 0 0,0 0-1,0 1 1,-1-1-19,0 0 1,0 1 0,1-1-1,-1 1 1,0 0-1,1-1 1,-1 1 0,1 0-1,-1 0 1,1 0 0,-1 0-1,1 0 1,0 0-1,-1 0 1,-1 3 0,3-4 21,-1 1 1,0 0 0,1 0 0,-1-1-1,1 1 1,-1 0 0,1 0 0,-1 0-1,1 0 1,0-1 0,-1 1 0,1 0-1,0 0 1,0 0 0,0 0 0,-1 0-1,1 0 1,0 0 0,0 0 0,1 0 0,-1 0-1,0 0 1,0-1 0,0 1 0,0 0-1,1 0 1,-1 0 0,1 0 0,-1 0-1,0 0 1,1-1 0,-1 1 0,1 0-1,0 1 1,1-1-31,-1-1 0,1 1-1,-1 0 1,1 0 0,0-1-1,-1 1 1,1-1 0,-1 0-1,1 1 1,0-1 0,-1 0-1,1 0 1,0 0 0,-1 0-1,1 0 1,0 0 0,-1-1-1,1 1 1,2-1 0,4-2-33,1 0 0,-1-1 0,0 0 0,0 0 1,8-7-1,17-13-227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40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13507,'0'0'43,"0"0"1,0 0-1,0 0 1,0 0-1,0 1 1,-1-1-1,1 0 1,0 0-1,0 0 1,0 0-1,0 1 1,0-1-1,0 0 1,0 0-1,0 0 1,0 0-1,0 0 1,0 1 0,0-1-1,0 0 1,0 0-1,0 0 1,1 0-1,-1 1 1,0-1-1,0 0 1,0 0-1,0 0 1,0 0-1,0 0 1,0 0-1,0 1 1,0-1-1,1 0 1,-1 0-1,0 0 1,0 0-1,0 0 1,0 0-1,0 0 1,1 0-1,-1 0 1,0 0-1,0 1 1,0-1-1,0 0 1,0 0-1,1 0 1,-1 0-1,0 0 1,0 0-1,0 0 1,0 0-1,1 0 1,-1 0-1,0 0 1,0-1-1,0 1 1,16-5 1214,16-13-290,10-12-463,-1-1-1,-2-3 1,46-49-1,-9 9-226,-75 73-271,17-14 42,-18 15-47,0 0 0,0-1 0,1 1 0,-1 0 0,0 0 0,0-1 0,0 1 0,1 0 1,-1 0-1,0 0 0,0-1 0,1 1 0,-1 0 0,0 0 0,1 0 0,-1 0 0,0 0 0,0 0 0,1 0 0,-1-1 0,0 1 0,1 0 0,-1 0 0,0 0 0,1 0 0,-1 0 0,0 0 0,1 0 0,-1 1 0,0-1 0,1 0 0,-1 0 0,0 0 0,0 0 1,1 0-1,-1 0 0,0 1 0,1-1 0,-1 0 0,0 0 0,0 0 0,1 1 0,-1-1 0,0 0 0,0 0 0,0 1 0,0-1 0,1 0 0,-1 0 0,0 1 0,0-1 0,0 0 0,0 1 0,0-1 0,0 0 0,1 0 0,-1 1 0,0 0 0,-1 10 21,1 1-1,-2 0 0,0-1 0,0 1 0,-5 13 0,-22 59 27,28-83-47,-18 42 38,13-31-17,0 0 0,1 0 0,0 1 0,1 0 0,1 0-1,0 0 1,-2 17 0,5-30-62,0 1-1,0 0 1,0-1 0,0 1-1,0 0 1,0-1 0,0 1-1,1 0 1,-1-1 0,0 1-1,0 0 1,1-1 0,-1 1-1,0-1 1,1 1 0,-1-1-1,1 1 1,-1-1 0,0 1-1,1-1 1,-1 1-1,1-1 1,0 1 0,-1-1-1,1 0 1,-1 1 0,1-1-1,0 0 1,-1 1 0,1-1-1,-1 0 1,2 0 0,10 7-742,-11-6 357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4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14803,'13'3'1416,"10"-3"-831,9 0-177,11-1 624,5-1-168,6-1-160,1 1-152,-2-1-352,-3 0-232,-9 3-528,-8 0-240,-11 1 592,-5 1-160,-5-1-168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4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15299,'2'5'567,"1"1"0,-1 0 0,0 0 0,0 0 0,-1 0 0,1 0 0,-1 0 0,-1 0 0,1 1 0,-1-1-1,-1 10 1,0-10-519,1-1-1,0 0 0,0 1 0,0-1 0,0 0 1,1 1-1,0-1 0,0 0 0,1 0 0,-1 0 0,1 0 1,0 0-1,1 0 0,4 8 0,-4-11-70,-1 0 0,1 0 0,-1-1 0,1 1 0,0-1 0,0 0 0,-1 1 0,1-1 0,0-1 0,0 1 0,0 0 0,0-1 0,0 1 0,0-1 0,0 0 0,0 0 0,0 0 0,0-1 0,0 1 0,0-1 0,4 0 0,8-3-592,0 0 1,24-10-1,-27 9 397,-1-1 0,1 0 0,14-11 0,2-5-390</inkml:trace>
  <inkml:trace contextRef="#ctx0" brushRef="#br0" timeOffset="1">317 11 15419,'-7'20'1545,"-3"8"-913,0 7-216,-6 5 728,-2 1-176,-1 8-264,0 1-247,2-4-730,1-4 682,2-14-361,3-7-48,11-19-80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15371,'0'0'93,"1"0"0,0 0 0,-1 0 0,1 0 0,0 0 0,-1 0 0,1-1-1,-1 1 1,1 0 0,0 0 0,-1-1 0,1 1 0,-1 0 0,1-1 0,-1 1 0,1 0-1,-1-1 1,1 1 0,-1-1 0,1 1 0,-1 0 0,1-2 0,18-14 346,87-79 1984,72-67-692,-139 124-1537,70-65 117,-148 166-506,33-54 154,-74 132-195,71-124 122,2 0 1,0 1-1,1 0 0,1 0 0,0 0 1,-2 30-1,6-44-52,1 0 0,0 0 0,0 0 0,0 0 0,1 0-1,-1 0 1,1 0 0,0 0 0,0 0 0,0 0 0,1-1 0,-1 1 0,1 0 0,0-1 0,0 1 0,0-1 0,1 0 0,3 5 0,-5-7-453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15899,'0'8'1369,"12"-3"-873,4 0-160,8-1 536,6 0-240,10 3-280,3-2-160,4-1-464,1 0-312,-5-4 480,-2-4-168,-11-7-80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15595,'0'-1'98,"1"0"-1,-1 1 0,1-1 1,0 0-1,-1 0 1,1 1-1,0-1 0,0 1 1,-1-1-1,1 0 0,0 1 1,0 0-1,0-1 1,0 1-1,0-1 0,-1 1 1,1 0-1,0 0 1,0-1-1,0 1 0,0 0 1,0 0-1,0 0 0,0 0 1,2 0-1,-1 0 179,14-1 229,0 0 0,-1 1 0,1 0 1,27 5-1,-33-3-441,-1 0-1,1 1 1,-1 0 0,0 0 0,0 1 0,0 0 0,0 1-1,14 9 1,-21-12-55,0 0 0,1 0 0,-1 0 0,0 0-1,0 0 1,0 1 0,-1-1 0,1 1 0,0-1 0,-1 1-1,0-1 1,1 1 0,-1 0 0,0 0 0,-1 0 0,1 0-1,0 0 1,-1 0 0,0 0 0,1-1 0,-1 1 0,-1 0-1,1 0 1,0 0 0,-1 0 0,1 0 0,-1 0 0,0 0 0,0 0-1,0 0 1,0-1 0,-3 6 0,-3 4 22,-1 0 1,0 0-1,-1-1 1,0 0-1,-18 15 0,-132 108 855,157-130-661,8-3-134,10-1-15,123-19-292,18-3-1838,-142 17 1595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6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44 11202,'2'-2'291,"0"0"59,1 0 1,-1 0-1,1-1 0,-1 1 0,0-1 1,0 1-1,-1-1 0,1 0 1,0 0-1,-1 0 0,0 0 0,1 0 1,0-5-1,-14 18 1484,-25 31-1587,2 1 1,1 2 0,2 1 0,3 2-1,1 1 1,3 1 0,1 1 0,3 1 0,-28 103-1,40-116-200,1 1 0,2 0 0,2 1 0,1-1 0,3 49-1,2-62-37,1 0-1,2-1 0,0 1 0,1-1 0,2 0 1,0-1-1,2 0 0,25 46 0,72 83-1301,-23-36 3,-61-82 806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43 12323,'9'-8'1059,"0"0"-1,0 1 1,17-11 0,-26 18-1018,1 0 1,-1 0-1,0 0 0,0 0 0,0 0 1,0-1-1,0 1 0,0 0 0,0 0 1,1 0-1,-1 0 0,0 0 0,0 0 0,0 0 1,0 0-1,1 0 0,-1 0 0,0 0 1,0 0-1,0 0 0,0 0 0,0 0 1,1 0-1,-1 0 0,0 0 0,0 0 0,0 0 1,0 0-1,1 0 0,-1 0 0,0 0 1,0 0-1,0 0 0,0 0 0,0 1 1,0-1-1,1 0 0,-1 0 0,0 0 0,0 0 1,0 0-1,0 0 0,0 0 0,0 1 1,0-1-1,0 0 0,1 0 0,-1 0 1,0 0-1,0 0 0,0 1 0,0-1 0,0 0 1,-3 13 834,-11 19-483,13-30-269,-43 75 253,27-51-319,-14 31 0,30-57-66,1 1 1,-1 0-1,1 0 0,0 0 0,-1 0 0,1 0 1,0 0-1,0 0 0,-1 0 0,1 0 1,0 0-1,0 0 0,0 0 0,0 0 0,0 0 1,1 2-1,-1-2 1,1-1 0,-1 1 0,0-1 0,1 0 1,-1 1-1,0-1 0,1 1 0,-1-1 0,1 0 0,-1 1 0,1-1 0,-1 0 1,1 0-1,-1 1 0,1-1 0,-1 0 0,1 0 0,-1 0 0,1 0 0,-1 1 1,1-1-1,0 0 0,5-1-68,0 1 1,1-1-1,-2 0 1,12-3-1,0 1-125,-10 2 112,0 0 0,1 1 0,-1 0 0,0 0 0,1 1 0,-1 0 0,0 0-1,0 0 1,0 1 0,0 0 0,8 4 0,-13-5 61,1 1 0,-1-1 0,0 0 0,1 1 0,-1 0 1,0-1-1,0 1 0,0 0 0,-1 0 0,1 0 0,0 0 0,-1 1 0,1-1 0,-1 0 0,0 1 0,0-1 0,0 1 0,0-1 1,0 1-1,0-1 0,-1 1 0,1 0 0,-1-1 0,0 1 0,0 0 0,0-1 0,0 1 0,0 0 0,0-1 0,-1 1 1,1 0-1,-1-1 0,-2 5 0,1 0 73,-1-2 1,-1 1-1,1 0 1,-1-1 0,1 1-1,-2-1 1,1 0-1,-1 0 1,1-1-1,-1 1 1,-6 3-1,-6 5 208,-1-2-1,-22 12 1,36-21-220,-17 10 220,0-1-1,-1-1 1,-1-1-1,0-1 0,-36 8 1,58-16-233,-1 1-1,0-1 1,0 0 0,0 0 0,0 0-1,0 0 1,0 0 0,0 0 0,0 0-1,0-1 1,0 1 0,0-1 0,0 1 0,0-1-1,1 0 1,-1 0 0,0 0 0,0 0-1,1 0 1,-1 0 0,1 0 0,-1 0 0,1-1-1,-1 1 1,1-1 0,0 1 0,-2-3-1,1-1 46,0 0-1,0 0 0,1 0 0,-1 0 0,1 0 1,0 0-1,1-1 0,-1 1 0,1-6 0,0-28 85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15139,'6'-1'1889,"-1"1"-1177,5 4-328,3-1 1688,10 1-1392,3-1-135,11 0-257,5-1-176,5-5-280,3-2-200,-4-2-305,0-1-167,-10-2 2177,-3 0-1514,-12 4-15,-4 3 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16075,'-2'14'1785,"-4"3"-1209,-4 2-264,-2 1 760,2 3-368,0 0-119,3-3-289,1-1-152,6-5-144,3-3 0,7-2-120,6-6-88,10-5-377,3-3-199,6-5 216,3-3 320,0-4-136,-2-2-192</inkml:trace>
  <inkml:trace contextRef="#ctx0" brushRef="#br0" timeOffset="1">326 42 12683,'-13'6'1888,"-3"7"-1000,-7 11-296,0 5 1593,0 13-1153,-4 3-144,6 7-304,3 1-79,7 0-369,4-3-256,5-10-537,1-4 1858,-3-14-1201,1-14 0,-4-18 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56 109 13683,'-11'24'737,"1"1"-1,2 0 1,0 0 0,-4 31 0,9-40-859,2 0 0,-1 0 1,2 0-1,0 0 0,1-1 1,0 1-1,2 0 0,4 18 0,-6-32 91,-1 0 0,1-1-1,-1 1 1,1 0 0,0 0-1,0-1 1,0 1-1,0 0 1,0-1 0,0 1-1,1-1 1,-1 0-1,0 1 1,1-1 0,-1 0-1,1 0 1,0 0-1,-1 0 1,1 0 0,0 0-1,-1 0 1,1-1 0,0 1-1,0 0 1,0-1-1,0 0 1,0 1 0,-1-1-1,1 0 1,0 0-1,0 0 1,0 0 0,0 0-1,0-1 1,2 0-1,8-2 213,0 0 0,0-1 0,0 0 0,16-9 0,-4 2 46,-3 2-372,0-1 0,-1-1 0,0-1 0,-1-1 1,0 0-1,-1-1 0,0-2 0,-1 1 0,-1-2 0,-1 0 1,0-1-1,-1-1 0,-1 0 0,-1 0 0,-1-1 0,-1-1 0,12-31 1,-19 42 207,0 0 0,-1-1 0,2-20 0,-4 29-16,0-1-1,0 0 1,0 0 0,0 1-1,-1-1 1,1 0 0,-1 1-1,0-1 1,-1-3-1,1 5-11,1 1-1,-1-1 0,1 0 0,-1 0 1,1 0-1,-1 1 0,0-1 0,1 0 1,-1 1-1,0-1 0,0 1 1,1-1-1,-1 1 0,0-1 0,0 1 1,0 0-1,0-1 0,0 1 0,0 0 1,0-1-1,0 1 0,0 0 0,1 0 1,-1 0-1,-2 0 0,0 1 26,1 0 1,-1-1-1,1 1 0,-1 0 0,1 1 0,0-1 0,-1 0 1,1 1-1,0-1 0,0 1 0,0 0 0,0-1 1,0 1-1,1 0 0,-1 0 0,0 0 0,1 1 0,0-1 1,-1 0-1,1 0 0,0 1 0,-1 2 0,-3 8 192,0-1 0,-6 26-1,8-22-202,0 1-1,2 0 0,0 0 0,1 0 0,0 0 1,1 0-1,1 0 0,1-1 0,0 1 0,2-1 1,-1 0-1,2 0 0,0 0 0,1 0 0,1-1 1,0 0-1,1-1 0,0 0 0,2 0 0,12 13 1,-22-26-68,0 0 1,0 0 0,0 0-1,-1-1 1,1 1 0,0 0-1,0-1 1,0 1 0,0-1-1,0 1 1,0-1 0,0 1-1,1-1 1,-1 0 0,0 1-1,0-1 1,0 0 0,0 0-1,2 0 1,-3 0 7,1 0 1,-1 0-1,0 0 0,0 0 1,0 0-1,0 0 0,1-1 1,-1 1-1,0 0 1,0 0-1,0 0 0,0 0 1,0 0-1,0-1 0,0 1 1,1 0-1,-1 0 1,0 0-1,0 0 0,0-1 1,0 1-1,0 0 0,0 0 1,0 0-1,0 0 1,0-1-1,0 1 0,0 0 1,0 0-1,0 0 0,0 0 1,0-1-1,0 1 1,0 0-1,0 0 0,0 0 1,0 0-1,-1-1 0,-9-12-365,-11-5 26,-1 1 0,-1 2 0,-27-16 0,23 16 679,1-2 0,-24-20 0,50 37-287,-1-1 1,0 1-1,1 0 1,-1-1 0,1 1-1,-1 0 1,1-1-1,-1 1 1,1-1 0,-1 1-1,1-1 1,0 1 0,-1-1-1,1 0 1,-1 1-1,1-1 1,0 1 0,0-1-1,0 0 1,-1 1-1,1-1 1,0 0 0,0 1-1,0-1 1,0 0 0,0 1-1,0-1 1,0 0-1,0 0 1,1 0 6,0 0-1,0 1 1,0-1 0,-1 0-1,1 1 1,0-1 0,0 1 0,0-1-1,0 1 1,0-1 0,0 1-1,0 0 1,0 0 0,1-1-1,-1 1 1,1 0 0,11-1 230,1 1 0,15 1 0,-22-1-162,264 10 1980,-219-10-1849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 12363,'-3'3'300,"0"0"1,1 0 0,0-1 0,-1 1-1,1 1 1,-3 4 0,5-7-252,0-1 1,0 1-1,-1 0 0,1-1 1,0 1-1,0 0 1,0 0-1,0-1 1,0 1-1,0 0 0,0 0 1,0-1-1,0 1 1,0 0-1,0 0 1,1-1-1,-1 1 0,0 0 1,1-1-1,-1 1 1,0 0-1,1-1 1,-1 1-1,0 0 0,1-1 1,-1 1-1,1-1 1,0 1-1,-1-1 1,1 1-1,-1-1 0,1 1 1,0-1-1,-1 0 1,1 1-1,0-1 1,-1 0-1,1 1 0,1-1 1,7 3 260,-1 0 0,1-1 0,0 0 0,0-1-1,0 0 1,11 0 0,59-4 703,-44 1-633,136-6 658,647-43-310,-651 36-456,245 10 1,-390 4-1155,-18 1-299,-15-1 521,-5 1 141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16 248 7130,'-5'27'1744,"2"-15"-597,0 0-1,1 0 1,1 1 0,0-1 0,1 19 0,0-30-1117,0-1 0,0 0 0,0 0 0,0 1 0,0-1 0,0 0 0,0 0 0,0 1 0,0-1 0,0 0 0,0 0 0,0 1 0,0-1 0,0 0 0,0 0 0,0 0 0,1 1 0,-1-1 0,0 0 0,0 0 0,0 0 0,0 1 0,0-1 0,1 0 0,-1 0 0,0 0 0,0 0 0,0 1 0,0-1 0,1 0 0,-1 0 0,0 0 0,0 0 0,1 0 0,-1 0 0,0 0 0,0 0 0,1 0 0,-1 1 0,0-1 0,0 0 0,0 0 0,1 0 0,-1 0 0,0 0 0,0-1 0,1 1 0,-1 0 0,0 0 0,0 0 0,1 0 0,-1 0 0,0 0 0,0 0 0,0 0 0,1 0 0,-1-1 0,0 1 0,12-12 685,-10 10-638,102-122 1683,72-77-1195,-167 192-561,-6 6-2,-1 0 0,1 0 0,1 0 0,-1 1 0,0-1 0,1 1 0,6-4 0,-5 7 15,-7 7-6,-8 13-2,8-19-8,-14 28-10,-46 89 124,52-97-125,1 1-1,1 1 1,-8 34-1,12-24-626,3-32 599,1 0 0,0 0 0,1-1 0,-1 1-1,0 0 1,0 0 0,1-1 0,-1 1 0,1 0 0,0 0 0,-1-1 0,1 1-1,0-1 1,0 1 0,0-1 0,1 2 0,-2-2 28,1-1 0,-1 0 0,0 1 0,1-1 0,-1 0-1,1 1 1,-1-1 0,0 0 0,1 0 0,-1 0 0,1 1 0,-1-1 0,1 0 0,-1 0 0,0 0 0,1 0 0,-1 0 0,1 0 0,-1 0 0,1 0 0,-1 0 0,1 0-1,0 0 1,12-8-311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16556,'-10'10'209,"1"0"0,0 1 1,1 0-1,0 0 0,1 1 1,0 0-1,1 0 1,-6 17-1,1 2-52,1 1 0,-7 42 0,13-51-93,1 0 0,0 39 0,3-51-52,0-1 1,1 1-1,1-1 0,0 1 0,0-1 1,1 0-1,1 0 0,5 12 0,-8-19 3,0-1 0,0 1-1,1-1 1,0 1-1,-1-1 1,1 0 0,0 0-1,0 0 1,0 0-1,0 0 1,1 0-1,-1-1 1,0 1 0,1 0-1,-1-1 1,1 0-1,-1 0 1,1 0 0,5 2-1,-4-3 12,-1 0 1,0 0-1,1 0 0,-1 0 0,0-1 1,1 1-1,-1-1 0,0 0 0,0 0 0,0 0 1,1 0-1,-1-1 0,0 1 0,0-1 0,-1 0 1,6-4-1,1-1 60,-1-2 1,1 1-1,-1-1 1,-1-1 0,0 1-1,0-1 1,-1 0-1,-1-1 1,1 0-1,-2 1 1,1-2-1,-1 1 1,-1 0-1,0-1 1,1-15-1,-3 25-70,-1 0 1,0 0-1,0 0 0,0 0 0,0 0 1,0 0-1,0 0 0,0 0 0,-1 0 1,1 0-1,-1 0 0,1 0 0,-1 0 1,0 0-1,0 1 0,0-1 0,0 0 1,0 0-1,0 1 0,0-1 0,0 1 1,-1-1-1,1 1 0,-1 0 0,1-1 1,-1 1-1,0 0 0,1 0 0,-1 0 1,0 0-1,0 0 0,1 1 0,-1-1 1,-2 0-1,0 0 5,0 1 0,0 0 0,0 0 0,0 0 0,0 0 0,0 1 0,1 0 0,-1 0 1,0 0-1,0 0 0,1 0 0,-1 1 0,1 0 0,-1-1 0,1 1 0,-6 5 0,3-3-163,1 0 1,1 0-1,-1 1 0,1 0 1,-1 0-1,1 0 0,1 0 1,-1 1-1,1 0 0,0-1 1,0 1-1,-3 12 0,5-17 89,1-1-1,0 0 1,0 1-1,0-1 1,0 1 0,0-1-1,0 0 1,0 1-1,0-1 1,0 0-1,0 1 1,0-1-1,0 0 1,0 1-1,0-1 1,0 0-1,0 1 1,0-1-1,1 0 1,-1 1 0,0-1-1,0 0 1,0 1-1,0-1 1,1 0-1,-1 1 1,0-1-1,0 0 1,1 0-1,-1 1 1,0-1-1,1 0 1,-1 0-1,0 0 1,0 0-1,1 1 1,-1-1 0,0 0-1,1 0 1,-1 0-1,1 0 1,-1 0-1,0 0 1,1 0-1,-1 0 1,0 0-1,1 0 1,-1 0-1,0 0 1,1 0-1,-1 0 1,0 0 0,1 0-1,-1 0 1,1-1-1,18-8-612,4-7-387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15979,'13'0'1457,"-6"10"-929,-2 5-208,-5 6 656,-5 6-240,-2 6-304,3 3-104,-5-2-120,4 1-79,0-8-194,1-3-143,4-8-392,0-6-184,-1-11 616,-5-11-152,-3-5-104</inkml:trace>
  <inkml:trace contextRef="#ctx0" brushRef="#br0" timeOffset="1">1 93 13779,'4'5'1936,"7"0"-1119,10-2-401,7 0 2128,7-3-1944,6 2-296,6-2-592,1-5-232,0-2 416,1-2-160,-4-1-112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13723,'0'14'1496,"-2"5"-1008,-8 7-176,-3 2 681,0 5-417,-3 2-64,-1-2-160,0 0-48,1-5-104,1-3-64,1-9-296,1-8-248,3-11 408,0-8-56,7-11-80</inkml:trace>
  <inkml:trace contextRef="#ctx0" brushRef="#br0" timeOffset="1">1 73 14899,'1'4'1969,"6"4"-1129,3 3-288,5 1 1344,2 2-927,6 0-177,1-1-224,2-1-232,0-4-536,0-1-352,-4-1-489,-3-2 825,-7-1-192,-5-3-168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15723,'11'8'1729,"1"4"-1161,2 2-240,1 3 1104,0 8-848,0 3-128,-4 7-159,-2 2-65,-9 6-176,-5 1-56,-10 8-80,-7 1-56,-9 0-153,-2-1-215,-5-8 384,0-2-88,-2-18-8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2 14083,'0'0'38,"0"0"1,-1 0-1,1 0 0,0-1 1,0 1-1,-1 0 0,1 0 1,0 0-1,-1 0 0,1 0 1,0 0-1,0 0 1,-1 0-1,1 0 0,0 0 1,-1 0-1,1 0 0,0 0 1,0 0-1,-1 0 0,1 0 1,0 0-1,-1 0 0,1 1 1,0-1-1,0 0 0,-1 0 1,1 0-1,0 0 0,0 1 1,0-1-1,-1 0 0,1 0 1,0 0-1,0 1 0,0-1 1,0 0-1,-1 0 1,1 1-1,0-1 0,0 0 1,0 0-1,0 1 0,0-1 1,0 1-1,-12 15 240,-33 69 1034,-47 128 1,81-185-1195,8-22-104,-71 205 357,68-189-371,1 1 1,0-1-1,2 1 0,1-1 0,1 1 0,1 0 1,5 39-1,-4-54-30,1-1 1,0 1 0,0-1-1,0 0 1,1 1 0,1-1-1,-1-1 1,1 1 0,0 0-1,0-1 1,1 0 0,0 0-1,0 0 1,0-1 0,1 1-1,0-1 1,8 5 0,-1-2-44,0-1 1,1-1 0,0 0 0,0 0 0,1-2 0,-1 0-1,28 4 1,20 0-89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 12891,'1'0'67,"-1"-1"1,1 1 0,0-1 0,0 1-1,0 0 1,0-1 0,0 1-1,-1 0 1,1 0 0,0-1-1,0 1 1,0 0 0,0 0 0,0 0-1,0 0 1,0 0 0,0 1-1,0-1 1,0 0 0,0 0-1,-1 1 1,1-1 0,0 0 0,0 1-1,0-1 1,0 1 0,-1-1-1,1 1 1,0-1 0,0 1-1,-1-1 1,2 2 0,22 29 711,-18-23-569,31 47 170,-2 1 0,-2 1 0,-3 2 0,-3 1 1,-3 1-1,28 102 0,-46-133-293,-1 1 1,-1 0 0,-2 0-1,-1 0 1,-1 1-1,-5 35 1,-1-29 59,-2-1 0,-1 0-1,-2-1 1,-27 62 0,-114 188 630,-25-16-289,166-254-373,-12 16-78,1 1 0,-20 43 0,42-76-31,0 0 0,0 0-1,-1 0 1,1 1 0,0-1 0,0 0 0,0 0 0,0 0 0,0 0 0,0 0 0,0 0 0,0 1 0,-1-1 0,1 0 0,0 0 0,0 0 0,0 0 0,0 1 0,0-1 0,0 0 0,0 0 0,0 0 0,0 1 0,0-1 0,0 0 0,0 0 0,0 0-1,0 0 1,0 1 0,0-1 0,0 0 0,1 0 0,-1 0 0,0 0 0,0 1 0,0-1 0,0 0 0,0 0 0,0 0 0,0 0 0,0 0 0,1 0 0,-1 1 0,0-1 0,0 0 0,0 0 0,1 0 0,6-4 20,6-16 38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13939,'-4'3'1704,"4"1"-1048,9-4-143,9 0 1623,21-4-1256,5-3-112,14 1-199,0-1-49,3 1-192,-1 0-200,-9 6-488,-8 2-312,-17 9 423,-10 1 49,-12 3-160,-2 0-152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15427,'14'23'1537,"8"-5"-865,2-3-232,15-5 696,4-3-312,7-3-224,-2-4-208,4-3-880,-5-4 1497,-8-3-985,-5-1-40,-12 2-64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 13475,'-6'-62'2535,"16"93"-226,2 57-1780,-3 1 1,-6 179 0,-3-267-508,0 1 0,0-1 0,0 0 0,0 1-1,0-1 1,0 0 0,0 1 0,0-1 0,1 0-1,-1 0 1,0 1 0,1-1 0,-1 0 0,1 0 0,0 1-1,1 1 1,-2-3-5,1 0 0,-1 1-1,1-1 1,0 0 0,-1 0-1,1 1 1,-1-1 0,1 0-1,0 0 1,-1 0 0,1 0-1,-1 0 1,1 0 0,0 0-1,-1 0 1,1 0 0,0 0 0,-1 0-1,1 0 1,-1 0 0,1-1-1,0 1 1,-1 0 0,2-1-1,3-2 62,0 0 0,-1 0 0,1-1-1,0 0 1,-1 0 0,6-6 0,23-28 306,44-64 0,-61 77-379,0 0 1,-2-2-1,21-54 0,-35 80-66,1-1 0,-1 1 0,1 0 0,-1-1 0,0 1 0,1-1 0,-1 1 0,0 0 0,0-1 0,0 1 0,0-1 0,-1-2 0,-2 6-929,-2 10 417,0 0 168,-3 4-116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15235,'6'-8'242,"0"1"1,1-1-1,0 1 0,0 0 0,0 1 0,1 0 0,0 0 0,1 0 1,-1 1-1,1 1 0,0-1 0,14-4 0,7-1 287,0 1 1,49-8-1,-65 15-359,0 0 0,0 1 0,29 1 0,-40 0-157,0 0 1,0 0-1,0 0 1,0 1-1,0-1 1,0 1-1,0 0 1,0 0-1,-1 0 0,1 0 1,0 1-1,-1-1 1,1 1-1,-1-1 1,1 1-1,-1 0 1,0 0-1,0 0 0,0 0 1,0 0-1,0 1 1,0-1-1,-1 0 1,1 1-1,1 4 0,-2-4-7,-1 0-1,0-1 1,1 1-1,-1 0 0,0 0 1,-1 0-1,1-1 0,-1 1 1,1 0-1,-1 0 1,0-1-1,0 1 0,0 0 1,0-1-1,0 1 0,-1-1 1,1 0-1,-1 1 0,1-1 1,-1 0-1,0 0 1,0 0-1,0 0 0,-3 2 1,-7 6 41,0 0 0,-1-2 0,-14 9 0,24-15-32,-32 16 207,-1-2 0,-44 15 1,46-18-23,33-13-195,1 0-1,-1 0 1,1 0 0,0 0 0,-1 0 0,1 0 0,-1 1-1,1-1 1,-1 0 0,1 0 0,-1 1 0,1-1 0,0 0-1,-1 1 1,1-1 0,0 0 0,-1 1 0,1-1-1,0 0 1,-1 1 0,1-1 0,0 1 0,-1 0 0,9 4 2,28 2-123,-28-6 90,10 3-44,105 24-355,-110-24 377,0 1 0,0 0-1,0 1 1,-1 0 0,0 1 0,0 0 0,11 9 0,-21-14 51,0 0 0,0-1 1,0 1-1,0 0 0,0 0 0,-1 1 0,1-1 1,0 0-1,-1 0 0,0 1 0,1-1 0,-1 1 1,0-1-1,0 1 0,-1 0 0,1-1 1,-1 1-1,1 0 0,-1-1 0,0 6 0,0-4 28,-1 0 0,0 0 0,0 0 0,-1-1 0,1 1 0,-1 0-1,0 0 1,0-1 0,0 1 0,0-1 0,-1 1 0,-3 3 0,-8 7 194,-1 0 1,-1-1-1,0-1 1,-24 15-1,-77 39 935,101-59-972,0 0 0,-1-1 1,1 0-1,-1-2 1,-28 5-1,42-9-162,1 0 0,0 0 0,-1 1 0,1-2 0,0 1 0,-1 0 0,1 0 0,-1-1 0,1 1 0,0-1 0,0 0 0,-1 0 0,-1-1 0,3 1-63,0 0 0,-1 1 0,1-1 0,0 0 1,0 0-1,0 0 0,1 0 0,-1-1 0,0 1 0,0 0 1,1 0-1,-1 0 0,0-1 0,1 1 0,-1 0 0,1-1 1,-1-1-1,1 0-104,0 0 1,0 0 0,0 0 0,0 0-1,1-1 1,-1 1 0,1 0-1,0 0 1,0 0 0,0 0 0,0 0-1,0 1 1,1-1 0,-1 0 0,1 0-1,0 1 1,0-1 0,3-2-1,11-11-417,3-1-171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87 15515,'-10'7'1219,"13"-3"-141,21-4 265,14-7-53,49-16 0,-8 2-530,-33 10-395,90-17 418,-114 24-826,0 2 1,1 0-1,42 3 0,-61 0-32,0-1 0,0 1 0,0 0 0,0 0 0,0 0 1,0 1-1,-1-1 0,1 1 0,0 0 0,-1 0 0,5 4 1,-7-5 69,0-1 0,-1 1 0,1 0 0,-1-1 1,1 1-1,-1 0 0,1-1 0,-1 1 0,1 0 1,-1 0-1,0-1 0,1 1 0,-1 0 1,0 0-1,0 0 0,1-1 0,-1 1 0,0 0 1,0 0-1,0 0 0,0 1 0,-1 0-5,0-1 1,1 0-1,-1 1 0,0-1 0,1 0 1,-1 1-1,0-1 0,0 0 0,0 0 0,0 0 1,0 0-1,-1 0 0,1 0 0,0 0 1,0 0-1,-3 1 0,-20 11-343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3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 14675,'1'0'176,"-1"0"1,0-1-1,1 1 0,-1 0 1,0-1-1,1 1 0,-1 0 1,0-1-1,1 1 0,-1 0 0,1 0 1,-1-1-1,1 1 0,-1 0 1,0 0-1,1 0 0,-1 0 1,1 0-1,-1 0 0,1-1 0,-1 1 1,1 0-1,-1 0 0,1 1 1,-1-1-1,1 0 0,0 12 1939,-17 29-1385,12-30-274,-111 328 1019,113-332-1460,0-1-7,0-1 0,1 1 0,0-1 0,0 1 0,0 0 0,1 0 0,-1 0 0,1-1 0,1 1 0,1 10 1,-2-15-40,1 1 0,0-1 0,-1 0 0,1 0 1,0-1-1,0 1 0,0 0 0,0 0 1,0 0-1,0 0 0,0-1 0,0 1 1,0 0-1,0-1 0,0 1 0,0-1 1,0 0-1,0 1 0,1-1 0,-1 0 1,0 1-1,0-1 0,1 0 0,-1 0 0,0 0 1,0 0-1,1 0 0,-1-1 0,0 1 1,0 0-1,0 0 0,1-1 0,-1 1 1,2-2-1,6-1-206,0 0 1,0-1-1,9-4 0,-5 0 93,0 0-1,0-1 0,0-1 0,12-11 0,18-20-386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4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16740,'-20'30'1992,"-1"9"-1272,-8 12-304,0 5 1409,1 12-969,3 3-232,1-1-456,5 2-280,8-12-856,1-7-1881,1-23 2433,4-8-384,3-16-336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0:5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2 104 13059,'-1'-9'1233,"1"8"-1205,0 1 0,0-1 0,0 0 0,0 1 0,0-1 0,0 1 0,0-1 0,0 0 0,0 1 0,0-1 0,0 1 0,0-1 0,0 0 0,0 1 0,1-1 0,-1 1 0,0-1 0,0 1 0,1-1 0,-1 1 0,0-1 0,1 1-1,-1-1 1,1 1 0,-1 0 0,1-1 0,-1 1 0,0 0 0,1-1 0,-1 1 0,1 0 0,0-1 0,-1 1 0,1 0 0,-1 0 0,1 0 0,-1-1 0,1 1 0,0 0 0,0 0 0,4-2-9,-1 0 0,1 1 0,0 0 0,0-1 0,1 2 0,-1-1 0,0 0 0,0 1 0,0 0 0,7 1 0,6 2 85,28 7-1,-29-6 53,29 5-1,109-3 504,17 1-76,2 4-236,1-8 1,264-29 0,910-64 92,-1214 86-331,0 6 0,268 41 1,-277-22-119,2-4 1,164-1-1,257-14 7,-429-2 88,-100-1 2388,-28-2-2736,1 0 1,0 0-1,0-1 0,0 0 0,-8-6 0,-2-9-66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1:0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13459,'0'0'892,"5"-1"-256,67-2 432,75 8 0,-60-1-823,2025 1 559,457-112 1607,-2196 80-2058,-359 27-626,-18 2-308,-27-1 65,-9-10 242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2:1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14283,'1'0'31,"1"0"0,0 1 0,-1-1-1,0 1 1,1-1 0,-1 1 0,1 0 0,-1-1 0,0 1 0,1 0-1,-1 0 1,0 0 0,0 0 0,1 0 0,-1 0 0,0 0 0,0 1-1,0-1 1,-1 0 0,1 0 0,0 1 0,0-1 0,-1 1 0,1-1-1,-1 1 1,1-1 0,-1 3 0,2 5-104,0 1-1,-1-1 1,0 16 0,0-7 104,7 103-363,-3-22 305,20 109 0,-23-198 58,0 1 0,1 0 0,0-1 0,1 1 0,6 13 0,-9-22-22,1 0 1,-1 0-1,0-1 1,0 1-1,1 0 1,-1 0-1,1-1 1,-1 1-1,1 0 1,0-1-1,0 0 1,0 1-1,0-1 0,0 0 1,0 0-1,0 0 1,0 0-1,0 0 1,0-1-1,0 1 1,1-1-1,-1 1 1,0-1-1,0 0 1,1 0-1,-1 0 1,0 0-1,1 0 1,-1-1-1,0 1 1,0-1-1,3 0 1,3-2 9,0-1 0,0 1 1,-1-1-1,0-1 0,0 1 0,0-1 1,12-11-1,42-49 36,-48 50-48,14-17 12,4-3 23,1 1 0,42-36 0,-69 66-23,0 0-1,0 1 1,1-1-1,-1 1 0,1 0 1,0 0-1,11-3 1,-16 6-11,1 0 0,-1-1 0,1 1 0,-1 0 0,1 0 0,-1 0 0,1 0 1,0 1-1,-1-1 0,1 0 0,-1 1 0,1-1 0,-1 0 0,1 1 0,-1 0 0,0-1 0,1 1 0,-1 0 1,0 0-1,0 0 0,1 0 0,-1 0 0,0 0 0,0 0 0,0 0 0,0 1 0,0-1 0,0 0 1,-1 1-1,1-1 0,0 0 0,-1 1 0,2 2 0,1 8 36,0-1 1,0 1-1,-1 0 0,-1 0 1,0 0-1,0 0 0,-3 17 1,2-19-23,-26 255 433,0-11-417,27-214-192,-1-39 153,0-1 1,0 0-1,0 0 0,-1 0 0,1 0 1,0 1-1,0-1 0,0 0 0,0 0 1,0 0-1,0 0 0,0 1 0,0-1 0,0 0 1,0 0-1,0 0 0,0 1 0,0-1 1,0 0-1,0 0 0,1 0 0,-1 0 1,0 1-1,0-1 0,0 0 0,0 0 1,0 0-1,0 0 0,0 0 0,0 1 0,1-1 1,-1 0-1,0 0 0,0 0 0,0 0 1,0 0-1,1 0 0,-1 0 0,0 1 1,0-1-1,0 0 0,0 0 0,1 0 1,-1 0-1,0 0 0,0 0 0,0 0 0,0 0 1,1 0-1,-1 0 0,0 0 0,0 0 1,0 0-1,1 0 0,-1 0 0,0 0 1,0-1-1,0 1 0,0 0 0,1 0 0,-1 0 1,0 0-1,0 0 0,0 0 0,0 0 1,0 0-1,1-1 0,11-19-47,2-24-27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2:5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14691,'-16'95'1164,"10"-73"-1104,2 0 0,1 1 0,-1 44 1,4-60-54,1 0 0,0 0 0,0 0 0,0 0 0,1 0 0,0 0 0,1-1 0,0 1 0,0-1 1,0 1-1,0-1 0,1 0 0,0-1 0,1 1 0,-1-1 0,1 1 0,6 4 0,-6-6 39,1 1 0,0-1 0,0 0-1,0-1 1,1 0 0,-1 0 0,1 0-1,0-1 1,0 1 0,0-2-1,0 1 1,0-1 0,0 0 0,0-1-1,0 1 1,0-1 0,12-2 0,9-3 132,-1 0 0,1-2 1,33-14-1,-30 10-282,37-7 0,-55 16 15,-1 0 0,0 1 1,0 1-1,1 0 0,-1 0 0,0 2 1,1-1-1,-1 1 0,18 7 0,-8-1-69,0 1 1,-1 1-1,0 1 0,21 15 0,-28-17 276,31 15 0,-40-22-112,0 0 1,1 0 0,-1-1 0,1 1 0,-1-1 0,1-1 0,-1 1 0,1-1 0,10 0-1,20-10 26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 14851,'13'-5'272,"0"1"0,0 1 0,1 0 1,-1 1-1,1 1 0,0 0 0,16 1 0,-23 0-210,0 1-1,-1-1 1,1 1 0,0 1 0,-1-1 0,1 1 0,-1 1-1,0-1 1,0 1 0,0 0 0,0 0 0,0 1-1,0 0 1,-1 0 0,0 0 0,7 7 0,-11-10-46,0 1 0,0-1 0,1 0 0,-1 1 0,-1 0 0,1-1-1,0 1 1,0-1 0,0 1 0,-1 0 0,1 0 0,-1-1 0,0 1 0,1 0 0,-1 0 0,0-1 0,0 1 0,0 0 0,0 0 0,-1 2 0,1-2 15,-1 1-1,0-1 0,0 1 0,-1-1 0,1 1 0,0-1 1,-1 0-1,0 0 0,1 0 0,-1 0 0,0 0 0,-2 2 1,-5 2 111,1 1 0,-1-2 0,0 1 1,-1-1-1,-15 6 0,14-8 16,1 0-1,-1-1 0,-12 2 0,-16 3 297,89 13-585,-21-10-8,36 16 0,-53-20 100,-1 1-1,1-1 0,-1 2 1,0 0-1,14 13 0,-23-19 50,0-1 0,0 1 0,-1 0 1,1 0-1,-1 0 0,1 0 0,-1 0 0,0 0 0,0 0 0,0 0 0,0 0 0,0 1 0,0-1 0,-1 0 0,1 1 0,-1-1 0,1 1 0,-1-1 0,0 1 0,0-1 1,0 0-1,0 1 0,-1-1 0,1 1 0,-1-1 0,1 0 0,-1 1 0,0-1 0,0 0 0,0 0 0,0 1 0,0-1 0,-1 0 0,1 0 0,0 0 0,-1 0 0,-2 1 1,-3 5 122,-1-1 1,-1 0 0,1 0 0,-1-1-1,0 0 1,0-1 0,-14 6 0,6-4 189,-1 0 0,0-1 0,-34 7 1,44-12-230,-1 1 1,0-2 0,1 1 0,-1-1 0,0 0 0,0-1 0,1 0 0,-1 0-1,1-1 1,-14-4 0,21 5-136,-1 0-1,1 1 1,-1-1-1,1 0 1,-1 0-1,1 0 1,-1 0-1,1 0 1,0 0-1,0 0 1,-1 0 0,1 0-1,0-1 1,0 1-1,0 0 1,1-1-1,-1 1 1,0-1-1,0 1 1,1-1-1,-1-1 1,0 1-45,1 1-1,0 0 1,1 0 0,-1-1 0,0 1 0,0 0 0,0-1-1,1 1 1,-1 0 0,1 0 0,-1-1 0,1 1 0,-1 0-1,1 0 1,0 0 0,-1 0 0,1 0 0,0 0 0,0 0-1,0 0 1,0 0 0,0 0 0,0 0 0,0 1 0,2-2-1,7-5-585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15651,'13'0'581,"-1"-1"-1,0 1 0,0-2 0,0 0 0,0 0 0,21-8 1,11-2 470,15-1 246,99-9 1,-138 21-1464,-1 0 0,1 2 0,-1 0 0,1 1 1,-1 1-1,0 1 0,0 0 0,0 2 0,23 10 1,-34-13-133,19 8-1729,-26-11 1947,-1 0 0,1 0 0,0 0-1,0 0 1,0 0 0,-1 0 0,1 0 0,0 0-1,0 0 1,-1-1 0,1 1 0,0 0 0,0 0 0,-1-1-1,1 1 1,0 0 0,-1-1 0,1 1 0,0-1 0,-1 1-1,1-1 1,-1 1 0,1-1 0,0 0 0,-1 1-1,0-1 1,1 1 0,-1-1 0,1 0 0,-1 0 0,0 1-1,1-2 1,1-9-687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2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 11987,'-1'7'479,"0"-1"1,0 1-1,1 0 1,0 0-1,0 0 1,1 0-1,0 0 1,2 8 0,-2-13-390,-1 0 0,1 0 0,0 0 0,0 0 0,0 0 0,1 0 0,-1 0 0,0 0 0,1 0 0,-1-1 0,1 1 0,0 0 0,0-1 0,-1 1 0,1-1 0,0 0 0,0 0 0,0 0 0,0 0 0,0 0 0,1 0 0,-1-1 0,0 1 0,0 0 0,0-1 0,1 0 0,-1 0 0,4 0 0,2 0-68,0-1 0,0-1 0,0 1 0,0-2 0,0 1 0,-1-1 0,1 0 0,-1 0 0,0-1 0,0 0 0,0 0 0,0-1 0,-1 0 0,1 0 0,-1-1 0,-1 1 0,1-1 0,-1-1 0,0 1 0,0-1 0,-1 0 0,0 0 0,0 0 0,-1 0 0,4-12 0,-7 20-22,0-1-1,0 0 1,0 0-1,0 0 1,0 0-1,0 0 1,0 1-1,0-1 1,-1 0-1,1 0 1,0 0-1,0 0 1,0 0-1,0 0 0,0 0 1,-1 0-1,1 1 1,0-1-1,0 0 1,0 0-1,0 0 1,-1 0-1,1 0 1,0 0-1,0 0 1,0 0-1,0 0 1,-1 0-1,1 0 0,0 0 1,0 0-1,0 0 1,0 0-1,-1 0 1,1 0-1,0 0 1,0-1-1,0 1 1,0 0-1,0 0 1,-1 0-1,1 0 0,0 0 1,0 0-1,0 0 1,0-1-1,0 1 1,0 0-1,0 0 1,-1 0-1,1 0 1,0 0-1,0 0 1,0-1-1,0 1 1,0 0-1,0 0 0,0 0 1,0 0-1,0-1 1,0 1-1,0 0 1,0 0-1,0 0 1,0 0-1,0-1 1,0 1-1,-11 9-25,9-5 34,-1 0 1,1 0-1,0 0 1,0 0-1,0 1 1,0-1-1,1 1 1,0-1-1,0 1 1,0 0-1,0 5 1,1-9-6,0 1 1,0 0 0,0 0-1,0-1 1,1 1-1,-1 0 1,0-1 0,1 1-1,-1 0 1,1-1-1,0 1 1,-1-1-1,1 1 1,0-1 0,0 1-1,0-1 1,0 0-1,0 1 1,1-1 0,-1 0-1,0 0 1,0 0-1,1 0 1,-1 0 0,1 0-1,-1 0 1,1 0-1,-1-1 1,1 1-1,0-1 1,-1 1 0,1-1-1,2 1 1,5 0 10,-1-1 1,0 0-1,1-1 0,-1 1 1,0-2-1,1 1 1,-1-1-1,0 0 0,0-1 1,0 0-1,-1 0 1,1-1-1,-1 0 0,0 0 1,0 0-1,0-1 1,0 0-1,-1-1 0,0 0 1,0 0-1,0 0 0,-1 0 1,5-8-1,-10 14-10,1-1 1,-1 1-1,0 0 0,0 0 0,1 0 0,-1-1 0,0 1 0,0 0 0,0-1 0,1 1 1,-1 0-1,0 0 0,0-1 0,0 1 0,0 0 0,0-1 0,0 1 0,0 0 1,0-1-1,0 1 0,0 0 0,0-1 0,0 1 0,0 0 0,0-1 0,0 1 0,0 0 1,0 0-1,0-1 0,0 1 0,0 0 0,0-1 0,0 1 0,-1 0 0,1-1 1,-12 5 115,-15 16 66,24-16-165,0 0-1,0 0 1,0 1-1,1-1 1,-1 1-1,1 0 1,0 0 0,1-1-1,-1 1 1,1 0-1,0 1 1,0-1-1,0 5 1,1-8-20,0 0 0,0 0 1,0 0-1,1-1 0,-1 1 1,0 0-1,1 0 0,-1-1 0,1 1 1,-1 0-1,1-1 0,0 1 0,0-1 1,0 1-1,0 0 0,0-1 1,0 0-1,0 1 0,0-1 0,1 0 1,-1 0-1,0 1 0,1-1 0,-1 0 1,1-1-1,-1 1 0,1 0 1,0 0-1,-1-1 0,1 1 0,0 0 1,0-1-1,-1 0 0,1 1 0,0-1 1,0 0-1,-1 0 0,1 0 1,0 0-1,3-1 0,2 0 12,0 0 0,0 0 0,0-1 0,-1 0 1,1 0-1,0-1 0,-1 1 0,0-1 0,9-6 0,9-7 140,22-19 0,-6 3 62,-24 21-119,-12 7-71,1 0 0,-1 0 0,1 1 0,0 0-1,0 0 1,0 0 0,1 1 0,-1-1 0,1 1 0,0 1-1,-1-1 1,8 0 0,-12 2-24,0 0 0,0 0 0,0 1 0,0-1 0,0 0 0,0 1 0,0-1 0,0 1 0,0-1 0,0 1-1,-1 0 1,1-1 0,0 1 0,0 0 0,-1-1 0,1 1 0,0 0 0,-1 0 0,1 0 0,-1 0 0,1 0 0,-1 0 0,1 0 0,-1 0 0,1 0 0,-1 1 0,8 32-11,-7-24 2,2 2-9,0 0 1,-1 0-1,-1 0 1,0 1-1,-1-1 0,0 0 1,-1 1-1,-3 20 1,3-33 515,2-9-135,3-24-122,-5 26-301,1 1 0,0-1 0,1 0-1,-1 0 1,1 1 0,1-1 0,-1 1-1,1-1 1,0 1 0,0 0 0,6-10-1,-6 12 47,0 0 0,1 0 0,0 0 0,0 1 0,0-1 0,0 1-1,0 0 1,1 0 0,-1 0 0,1 1 0,0-1 0,-1 1 0,1 0 0,1 0-1,-1 0 1,0 0 0,0 1 0,1-1 0,4 1 0,-4 0 6,0 0 1,0 0-1,0 1 1,0 0-1,1 0 1,-1 0-1,0 1 1,0 0-1,0 0 1,0 0-1,0 1 1,0-1-1,0 1 1,0 0-1,6 4 1,-10-5 1,1 0 0,-1 0 1,0 0-1,0 0 0,0 1 1,0-1-1,0 0 0,0 0 1,0 1-1,0-1 0,-1 0 1,1 1-1,0-1 0,-1 1 1,1-1-1,-1 1 0,0-1 1,1 1-1,-1-1 0,0 1 1,0 2-1,0 3-16,-1 0 0,0 0 0,-4 13 1,4-15 18,0-1 1,-1 1 0,2 0 0,-1 0-1,0 1 1,1-1 0,1 7 0,-1-11 6,1 1 1,-1 0 0,1-1 0,-1 0-1,1 1 1,0-1 0,0 1 0,0-1-1,0 0 1,0 0 0,0 1 0,0-1-1,0 0 1,1 0 0,-1 0 0,0 0-1,1-1 1,-1 1 0,0 0 0,1 0-1,-1-1 1,1 1 0,-1-1 0,1 1-1,-1-1 1,1 0 0,0 0 0,2 1-1,5-1 26,1 1 1,0-1-1,-1-1 0,1 0 0,0 0 0,-1-1 0,1 0 0,-1 0 0,1-1 0,16-8 0,-11 4-8,0-1-1,0-1 0,-1 0 1,0-1-1,19-16 0,-28 20-10,1 0-1,-1 0 1,0 0 0,-1 0-1,1-1 1,4-9-1,-7 12 4,-1 1 0,1-1 0,-1 0 1,0 0-1,0 0 0,0 0 0,0 0 0,-1 0 0,0 0 0,1 0 0,-2 0 0,1 0 0,-2-7 0,2 10-12,1 1-1,-1 0 1,0 0-1,0-1 1,0 1-1,0 0 1,-1 0-1,1-1 1,0 1-1,0 0 0,0 0 1,0 0-1,0-1 1,0 1-1,0 0 1,0 0-1,0-1 1,-1 1-1,1 0 0,0 0 1,0 0-1,0-1 1,0 1-1,-1 0 1,1 0-1,0 0 1,0 0-1,0 0 1,-1 0-1,1-1 0,0 1 1,0 0-1,0 0 1,-1 0-1,1 0 1,0 0-1,0 0 1,-1 0-1,1 0 1,0 0-1,0 0 0,-1 0 1,1 0-1,0 0 1,-1 0-1,1 0 0,0 1 1,-1-1-1,1 1 0,0-1 0,0 0 1,-1 1-1,1-1 0,0 1 0,0-1 1,-1 1-1,1-1 0,0 0 0,0 1 1,0-1-1,0 1 0,0-1 0,0 1 1,0-1-1,0 1 0,0-1 0,0 1 1,0-1-1,0 1 0,1 3-2,0-1 0,0 0-1,0 1 1,1-1 0,-1 0 0,1 0-1,0 0 1,0 0 0,0 0 0,0-1-1,0 1 1,0-1 0,1 1 0,3 2-1,-1-2-1,0 1 0,0-1-1,1 0 1,-1-1 0,1 1-1,0-1 1,9 2 0,-2-1-3,0-1 1,0 0-1,0-2 1,0 1 0,1-1-1,22-4 1,-28 3 5,-1-1 0,0 0 0,1 0-1,-1-1 1,10-5 0,-16 8 0,1-1-1,0 0 1,0 0-1,-1 0 1,1 0-1,0-1 1,-1 1-1,1 0 1,-1-1-1,0 1 1,1-1-1,-1 1 1,0-1-1,0 1 1,0-1-1,0 0 1,0 0-1,0 0 1,-1 1-1,1-1 1,-1 0-1,1 0 1,-1 0-1,0 0 1,1-3 0,-2 3 0,1 1 0,-1 0 0,1-1 0,-1 1 0,0 0 0,1-1 0,-1 1 0,0 0 0,0 0 0,0 0 0,0 0 0,0 0 0,0 0 0,0 0 0,0 0 0,0 0 0,-1 0 0,1 0 0,0 1 0,0-1 0,-1 1 0,1-1 0,-1 1 0,1-1 0,0 1 1,-1 0-1,1 0 0,-3-1 0,0 1 2,-1-1-1,0 1 1,0 0 0,0 0 0,0 0 0,0 1 0,-6 1 0,8-1-3,-1 0 1,1 1-1,-1-1 1,1 1-1,0-1 0,-1 1 1,1 0-1,0 0 1,0 1-1,0-1 1,1 1-1,-1-1 0,1 1 1,-1 0-1,1 0 1,0 0-1,0 0 1,0 0-1,0 1 0,1-1 1,-1 1-1,1-1 1,0 1-1,0-1 0,0 1 1,1 0-1,-1 6 1,1-4-56,0 0 1,0-1 0,1 1-1,0 0 1,0 0 0,0-1-1,1 1 1,0-1-1,0 1 1,0-1 0,1 0-1,-1 0 1,1 0-1,1 0 1,-1 0 0,1-1-1,5 6 1,-3-5 17,0 0 1,1-1-1,-1 1 1,1-1 0,0 0-1,0-1 1,0 0-1,1 0 1,-1-1-1,12 3 1,37 7-229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16524,'1'1'109,"0"0"0,-1 1 1,1-1-1,-1 0 1,0 0-1,1 1 0,-1-1 1,0 0-1,0 0 1,1 1-1,-1-1 1,0 0-1,0 1 0,-1-1 1,1 0-1,0 0 1,0 1-1,-1-1 1,1 0-1,-1 2 0,-13 26 470,10-22-156,-71 116 1171,43-74-1372,2 1 0,-25 60 0,52-102-177,0 0-1,0 1 0,0-1 1,-1 16-1,3-23-39,1 1 0,0-1 1,0 1-1,0-1 0,0 1 0,0-1 1,0 1-1,1-1 0,-1 1 0,0-1 1,1 0-1,-1 1 0,1-1 1,-1 0-1,1 1 0,0-1 0,-1 0 1,1 1-1,0-1 0,0 0 0,0 0 1,0 0-1,0 0 0,0 0 0,0 0 1,0 0-1,1 0 0,-1-1 0,0 1 1,1 0-1,-1-1 0,0 1 0,1-1 1,-1 1-1,1-1 0,1 0 0,5 1-102,0 0 0,0-2 0,0 1 0,0-1 0,0 0 0,0 0 0,0-1 0,-1 0 0,14-5 0,-3 0-277,0-2 0,28-17 0,-6-3 22,-3-6-115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16219,'-8'23'1601,"-4"13"-1025,-3 7-224,-3 10 864,-1 6-296,-5 7-407,-1 1-145,2-1-304,-1-4-184,7-12-601,0-7 2074,7-20-1353,2-10 24,7-13 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99 13483,'75'-98'3905,"-93"120"-1374,-67 92-1604,45-47-772,3 1 0,-37 99 0,-29 157 48,42-8-127,56-270-83,2-1 1,2 1-1,2 0 0,2 0 1,9 46-1,-9-76-112,1-1-1,0 1 1,1-1 0,1 1-1,12 21 1,-14-30 44,0-1 0,0 0 0,1 0 0,0 0 0,0 0 0,0-1 0,0 0 0,1 0 0,0-1 0,0 1 0,0-1 0,1-1 0,-1 1 0,10 3 1,3-2-312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15179,'13'-6'461,"0"-1"-1,0 0 0,-1 0 0,0-2 1,10-9-1,-8 7-9,133-111 1011,-63 50-1361,-83 71-102,0 0 0,0 0 0,1-1 0,-1 1 0,1 0-1,-1 0 1,1 1 0,0-1 0,-1 0 0,1 0 0,0 1 0,1-1 0,-2 1 1,-1 0 0,0 0-1,0 0 1,1 1 0,-1-1 0,0 0 0,0 0-1,1 0 1,-1 1 0,0-1 0,0 0 0,0 0 0,1 1-1,-1-1 1,0 0 0,0 1 0,0-1 0,0 0-1,0 0 1,0 1 0,0-1 0,0 0 0,0 1 0,1-1-1,-1 0 1,0 1 0,0-1 0,-1 0 0,1 1-1,0-1 1,0 0 0,0 1 0,0-1 0,0 0-1,0 0 1,0 1 0,-1-1 0,-16 44-1,16-40 2,-11 20 2,-6 15 11,1 0 1,-12 43-1,29-80-72,-1 0 0,0 0 0,1-1 0,0 1-1,-1 0 1,1 0 0,0 0 0,0 0 0,0 0-1,0 0 1,1 0 0,-1 0 0,0 0 0,2 3 0,-1-4 18,-1 0 0,1 0 1,0 0-1,0 0 1,0-1-1,0 1 1,0 0-1,0 0 1,0-1-1,0 1 1,1-1-1,-1 1 1,0-1-1,0 1 0,0-1 1,1 0-1,-1 0 1,0 1-1,0-1 1,1 0-1,-1 0 1,0 0-1,2-1 1,26 0-266,11-8-105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14275,'0'2'166,"-1"1"0,0 0 0,-1 0 0,1-1-1,0 1 1,-1-1 0,1 1 0,-1-1 0,0 0 0,0 0 0,0 0 0,-2 3-1,-8 8 208,4-2-103,-1 2 0,2-1 0,-1 1 0,2 0 1,0 0-1,0 1 0,1 0 0,1 0 0,-3 18 1,7-30-272,-1 0 0,1 0 1,0-1-1,1 1 0,-1 0 1,0 0-1,0-1 0,1 1 1,-1 0-1,1-1 0,-1 1 1,1 0-1,0-1 0,0 1 1,0-1-1,0 1 1,0-1-1,0 0 0,0 1 1,0-1-1,0 0 0,1 0 1,-1 0-1,1 0 0,-1 0 1,3 2-1,4 0-24,0 0 0,-1 0 1,1-1-1,13 3 0,1 0 13,-10-2 18,-1 1 0,0 1-1,0 0 1,0 0 0,-1 1 0,15 10 0,-23-14 1,1 0 0,0 0 1,-1 0-1,1 0 1,-1 1-1,0-1 0,1 1 1,-1-1-1,-1 1 1,1 0-1,0 0 1,-1 0-1,1 0 0,-1 0 1,0 0-1,0 0 1,0 1-1,0-1 0,-1 0 1,1 1-1,-1-1 1,0 0-1,0 1 1,0-1-1,0 0 0,-1 1 1,-1 4-1,0-3 13,0-1-1,-1 0 1,1 0 0,-1 0-1,0 0 1,0 0 0,-1-1-1,1 1 1,-1-1-1,0 0 1,1 0 0,-1 0-1,-1-1 1,1 0 0,-7 4-1,-7 2 142,1-1 1,-30 7-1,31-10-2,0-1 0,-25 2 0,35-4-98,-1-1 0,1 0 0,0-1 1,-1 1-1,1-1 0,0 0 0,-1-1 1,1 0-1,-8-3 0,13 5-48,-1-1-1,0 0 0,1 0 1,-1 0-1,1 0 0,-1 0 1,1 0-1,0-1 0,-1 1 0,1 0 1,0-1-1,0 1 0,0-1 1,0 1-1,0-1 0,0 1 1,1-1-1,-1 0 0,0 1 1,1-1-1,-1 0 0,1 0 1,0 0-1,-1 1 0,1-1 1,0 0-1,0 0 0,0 0 1,1 1-1,-1-1 0,0 0 0,1 0 1,-1 0-1,1 1 0,-1-1 1,1 0-1,1-2 0,2-3-3,-1 1 0,1 0-1,0 0 1,1 0-1,-1 0 1,1 1 0,0 0-1,8-7 1,0 3-12,0 0 1,1 0 0,0 2 0,0-1-1,16-4 1,79-22-54,-7 3 27,-99 30 38,-1 1 1,0-1-1,0 0 0,1 0 1,-1 0-1,0 0 1,0 0-1,0 0 0,0-1 1,0 1-1,0-1 0,-1 1 1,1-1-1,0 0 1,-1 0-1,1 0 0,-1 1 1,0-2-1,0 1 0,0 0 1,0 0-1,0 0 1,0 0-1,0-1 0,-1 1 1,1 0-1,-1 0 0,1-1 1,-1 1-1,0-1 1,0 1-1,0 0 0,0-1 1,-1 1-1,1 0 0,-1-1 1,0-2-1,-3-7 27,-1 0 0,1 1-1,-2-1 1,0 1 0,0 0-1,-1 1 1,0 0 0,-1 0 0,0 0-1,-1 1 1,0 0 0,0 1-1,-17-12 1,25 19-86,-1 0-1,0 0 0,1 0 1,-1 1-1,1-1 1,-1 1-1,0-1 0,0 1 1,1-1-1,-1 1 1,0 0-1,0 0 0,0 0 1,1 0-1,-1 0 1,0 0-1,0 0 0,1 1 1,-1-1-1,0 1 0,0-1 1,1 1-1,-3 1 1,0 1-123,0 0 1,0 0-1,0 1 1,0 0-1,1 0 1,-5 7-1,-1 0-311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13067,'20'7'693,"1"-1"1,-1 0-1,2-2 1,-1 0-1,28 1 1,-4 0-48,681 91 2159,-365-60-2778,-293-35-19,-1-2 0,1-3 0,88-17 0,-13-14 39,15-2-133,-155 37 40,0-1-52,0 0 1,0 0-1,0 1 1,0-1-1,0 1 1,1 0 0,-1 0-1,0 0 1,0 0-1,0 0 1,0 1-1,0-1 1,0 1-1,0 0 1,0 0 0,4 2-1,-7-9-585,-1-9 262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0 429 14875,'2'0'172,"0"0"-1,0 0 1,0 0-1,0 0 1,0 0-1,0 0 1,0 0-1,-1-1 1,1 1-1,0-1 1,0 1-1,0-1 1,0 0-1,-1 1 1,1-1-1,2-2 1,25-23 804,-16 12-478,62-67 740,100-139 0,-122 148-1090,-53 72-148,0-1-1,1 1 1,-1 0 0,0-1 0,0 1 0,1-1 0,-1 1 0,0 0 0,0-1 0,1 1 0,-1 0 0,0-1-1,1 1 1,-1 0 0,0 0 0,1-1 0,-1 1 0,1 0 0,-1 0 0,0 0 0,1-1 0,-1 1 0,1 0-1,-1 0 1,1 0 0,-1 0 0,1 0 0,1 12-3,-9 25-8,7-34 9,-25 100-35,-21 111-525,46-211 528,-1 5-219,-1 0 0,1 0 0,1 0 0,0 0 0,1 10 0,-1-17 241,0-1 1,0 0-1,0 0 1,0 1-1,0-1 1,0 0-1,1 0 1,-1 1-1,0-1 1,0 0 0,0 0-1,1 0 1,-1 1-1,0-1 1,0 0-1,1 0 1,-1 0-1,0 0 1,0 1-1,1-1 1,-1 0-1,0 0 1,0 0-1,1 0 1,-1 0-1,0 0 1,0 0-1,1 0 1,-1 0-1,0 0 1,1 0-1,-1 0 1,0 0-1,0 0 1,1 0-1,-1 0 1,0 0-1,1 0 1,-1 0-1,0-1 1,0 1-1,1 0 1,-1 0-1,0 0 1,0 0-1,0-1 1,1 1-1,-1 0 1,14-11 598,26-39-710,-19 22-48,23-26-90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10594,'-7'12'1056,"0"0"0,-16 20 0,-8 10 621,13-11-685,-26 59 0,38-74-832,0 0 1,1 0 0,1 1-1,1 0 1,-3 33 0,6-45-131,0 1 0,0-1 1,0 0-1,1 0 0,0 1 1,0-1-1,0 0 0,3 6 1,-3-9-17,0 1-1,1-1 1,-1 1 0,1-1 0,0 0 0,-1 0 0,1 1 0,0-1 0,0-1 0,1 1 0,-1 0 0,0 0 0,0-1 0,1 0 0,-1 1 0,1-1 0,3 1 0,2 0 36,1 0 0,0-1 0,-1 0 1,1 0-1,0-1 0,0 0 0,-1 0 1,1-1-1,0-1 0,-1 1 0,17-6 0,-7 1 219,-1-1 0,0 0 0,0-1 0,24-15 0,-39 22-231,-1 0 1,0 1-1,0-1 0,0 0 1,0 1-1,0-1 0,0 0 1,-1 0-1,1 0 0,0 0 1,0 0-1,-1 0 1,1 0-1,0 0 0,0-2 1,-1 3-20,0-1 0,0 1 1,0 0-1,0-1 1,0 1-1,-1-1 0,1 1 1,0 0-1,0-1 1,0 1-1,-1 0 0,1-1 1,0 1-1,0 0 1,-1-1-1,1 1 0,0 0 1,0 0-1,-1-1 0,1 1 1,0 0-1,-1 0 1,1 0-1,0-1 0,-1 1 1,1 0-1,-1 0 1,1 0-1,-1 0 0,-5-1 124,1-1 0,-1 2 0,0-1 0,-10 1 0,-11 2-133,1 1 0,-1 1 0,1 1 0,-38 14 0,45-10-982,19-9 937,0 1 0,0-1 0,0 0 0,0 0 0,0 0 0,0 1 0,0-1 0,0 0 0,0 0 0,0 0 0,0 1 0,0-1 0,0 0 1,0 0-1,1 0 0,-1 1 0,0-1 0,0 0 0,0 0 0,0 0 0,0 1 0,0-1 0,0 0 0,1 0 0,-1 0 0,0 0 0,0 0 0,0 1 0,1-1 0,-1 0 0,0 0 0,0 0 0,0 0 0,0 0 0,1 0 0,-1 0 0,0 0 0,0 0 0,1 0 0,-1 0 0,0 0 0,0 0 0,1 0 0,42 4-1373,2-5 665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16067,'8'2'1337,"-2"6"-905,0 8-168,-3 8 568,-3 8-200,0 7-272,-3 4-104,-3-3-80,-1 0-56,0-3-192,-3-4-168,1-9-480,1-6 448,-1-13 112,-1-5-104,1-8-96</inkml:trace>
  <inkml:trace contextRef="#ctx0" brushRef="#br0" timeOffset="1">2 118 15123,'-1'-3'2217,"11"10"-1929,6 2 984,10 2-584,5 1-216,12 2-312,6 0-136,5 1-384,4-4-280,-3-7 536,-1-4-104,-1-4-64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14771,'24'12'1144,"-11"8"-808,-5 6-135,-9 9 423,-6 7-136,-13 4-72,-3 1-16,-10-1-56,1-1-24,-1-10-120,2-3-168,2-12-456,3-9-200,6-12 512,3-9-152,6-12-128</inkml:trace>
  <inkml:trace contextRef="#ctx0" brushRef="#br0" timeOffset="1">1 121 15875,'4'5'1865,"5"5"-1201,5 5-232,5 3 1048,8 3-583,4-1-217,8 5-264,4-2-232,0-3-424,0 0-256,-3-1 416,-1 1-96,-3-4-128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0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128 164 14083,'0'-4'143,"0"1"-1,0-1 1,-1 1 0,1-1-1,-1 1 1,0 0 0,0-1-1,0 1 1,0 0 0,-1 0 0,1 0-1,-1 0 1,0 0 0,0 0-1,0 0 1,0 0 0,-1 1-1,1-1 1,-1 1 0,1 0-1,-1 0 1,-3-2 0,4 2-113,0 1 1,0 0-1,0-1 1,-1 1-1,1 0 1,0 1-1,0-1 1,-1 0-1,1 0 1,0 1-1,-1 0 1,1-1-1,0 1 1,-1 0 0,1 0-1,-1 0 1,1 1-1,0-1 1,-1 0-1,1 1 1,-1 0-1,1-1 1,0 1-1,0 0 1,0 0-1,-1 0 1,1 1-1,0-1 1,0 0-1,0 1 1,1-1-1,-3 3 1,2-2-35,1 0-1,-1-1 1,1 1 0,0 0 0,0 0-1,0 0 1,0 0 0,0 0-1,0 0 1,1 1 0,-1-1 0,1 0-1,-1 0 1,1 1 0,0-1 0,0 0-1,0 0 1,0 1 0,0-1 0,0 0-1,1 0 1,-1 0 0,1 1-1,-1-1 1,1 0 0,0 0 0,0 0-1,0 0 1,3 4 0,-1-2 10,0 0 0,0 0 0,0-1 0,1 1 0,-1-1 0,1 0 0,0 0 0,0 0 0,0 0 0,1-1 0,-1 1 1,9 2-1,-4-2 67,1-1 0,0 0 1,0 0-1,0-1 0,0-1 1,0 1-1,0-2 0,19-2 1,-23 2 6,1 0 0,-1 0-1,0-1 1,1 0 0,-1-1 0,0 1 0,0-1 0,-1 0 0,1-1 0,0 0 0,-1 1 0,0-2 0,0 1 0,6-7 0,-10 9-71,1 0 0,-1 0 1,1 0-1,-1 0 1,0 0-1,0 0 1,0-1-1,-1 1 0,1 0 1,0-1-1,-1 1 1,0 0-1,1-1 0,-1 1 1,0-1-1,-1-4 1,1 3 20,-1-1 0,-1 1 1,1 0-1,-1-1 1,1 1-1,-1 0 1,0 0-1,-4-6 0,-3-1 119,0 0-1,0 1 0,-1-1 0,-20-15 1,11 13-213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3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11338,'-2'1'109,"0"0"-1,0-1 1,0 1-1,0 0 1,0 0-1,0 0 1,0 1-1,1-1 1,-1 0-1,0 1 1,1-1-1,-1 1 1,1-1-1,0 1 1,-1 0-1,0 2 1,-16 32 763,16-32-675,-9 26 95,1 1-1,1 0 1,2 0-1,-6 60 1,9-20 67,4 81 1,17 123-80,3 158-55,-40 354 1073,5-588-1036,-19 444 45,56-133-133,-2 108 707,-29-431 230,6-191-2171,1-12 556,5 2 238,2-4-67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 15395,'1'0'90,"1"-1"1,-1 0-1,1 1 0,0-1 0,-1 1 0,1 0 0,-1-1 0,1 1 1,0 0-1,-1 0 0,1 0 0,0 0 0,-1 0 0,1 1 1,-1-1-1,1 0 0,0 1 0,-1-1 0,1 1 0,-1 0 0,1-1 1,-1 1-1,0 0 0,1 0 0,-1 0 0,2 1 0,4 4 202,1 1 0,-1-1 0,7 10 0,-12-14-137,9 13-10,0 0 0,-1 1-1,-1 0 1,0 0 0,-2 1-1,0 0 1,0 0 0,-2 1 0,0 0-1,-1 0 1,2 20 0,-1 11-59,-2 0 0,-6 98 0,-6-62-82,-3 1 0,-5-2 0,-3 0 0,-3-2 0,-67 154 0,63-180-413,-49 79-1,59-110 281,-1 0-1,-1-1 0,-1-1 1,-44 38-1,8-22-234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13507,'0'0'43,"0"0"1,0 0-1,0 0 1,0 0-1,0 1 1,-1-1-1,1 0 1,0 0-1,0 0 1,0 0-1,0 1 1,0-1-1,0 0 1,0 0-1,0 0 1,0 0-1,0 0 1,0 1 0,0-1-1,0 0 1,0 0-1,0 0 1,1 0-1,-1 1 1,0-1-1,0 0 1,0 0-1,0 0 1,0 0-1,0 0 1,0 0-1,0 1 1,0-1-1,1 0 1,-1 0-1,0 0 1,0 0-1,0 0 1,0 0-1,0 0 1,1 0-1,-1 0 1,0 0-1,0 1 1,0-1-1,0 0 1,0 0-1,1 0 1,-1 0-1,0 0 1,0 0-1,0 0 1,0 0-1,1 0 1,-1 0-1,0 0 1,0-1-1,0 1 1,16-5 1214,16-13-290,10-12-463,-1-1-1,-2-3 1,46-49-1,-9 9-226,-75 73-271,17-14 42,-18 15-47,0 0 0,0-1 0,1 1 0,-1 0 0,0 0 0,0-1 0,0 1 0,1 0 1,-1 0-1,0 0 0,0-1 0,1 1 0,-1 0 0,0 0 0,1 0 0,-1 0 0,0 0 0,0 0 0,1 0 0,-1-1 0,0 1 0,1 0 0,-1 0 0,0 0 0,1 0 0,-1 0 0,0 0 0,1 0 0,-1 1 0,0-1 0,1 0 0,-1 0 0,0 0 0,0 0 1,1 0-1,-1 0 0,0 1 0,1-1 0,-1 0 0,0 0 0,0 0 0,1 1 0,-1-1 0,0 0 0,0 0 0,0 1 0,0-1 0,1 0 0,-1 0 0,0 1 0,0-1 0,0 0 0,0 1 0,0-1 0,0 0 0,1 0 0,-1 1 0,0 0 0,-1 10 21,1 1-1,-2 0 0,0-1 0,0 1 0,-5 13 0,-22 59 27,28-83-47,-18 42 38,13-31-17,0 0 0,1 0 0,0 1 0,1 0 0,1 0-1,0 0 1,-2 17 0,5-30-62,0 1-1,0 0 1,0-1 0,0 1-1,0 0 1,0-1 0,0 1-1,1 0 1,-1-1 0,0 1-1,0 0 1,1-1 0,-1 1-1,0-1 1,1 1 0,-1-1-1,1 1 1,-1-1 0,0 1-1,1-1 1,-1 1-1,1-1 1,0 1 0,-1-1-1,1 0 1,-1 1 0,1-1-1,0 0 1,-1 1 0,1-1-1,-1 0 1,2 0 0,10 7-742,-11-6 357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14803,'13'3'1416,"10"-3"-831,9 0-177,11-1 624,5-1-168,6-1-160,1 1-152,-2-1-352,-3 0-232,-9 3-528,-8 0-240,-11 1 592,-5 1-160,-5-1-168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15299,'2'5'567,"1"1"0,-1 0 0,0 0 0,0 0 0,-1 0 0,1 0 0,-1 0 0,-1 0 0,1 1 0,-1-1-1,-1 10 1,0-10-519,1-1-1,0 0 0,0 1 0,0-1 0,0 0 1,1 1-1,0-1 0,0 0 0,1 0 0,-1 0 0,1 0 1,0 0-1,1 0 0,4 8 0,-4-11-70,-1 0 0,1 0 0,-1-1 0,1 1 0,0-1 0,0 0 0,-1 1 0,1-1 0,0-1 0,0 1 0,0 0 0,0-1 0,0 1 0,0-1 0,0 0 0,0 0 0,0 0 0,0-1 0,0 1 0,0-1 0,4 0 0,8-3-592,0 0 1,24-10-1,-27 9 397,-1-1 0,1 0 0,14-11 0,2-5-390</inkml:trace>
  <inkml:trace contextRef="#ctx0" brushRef="#br0" timeOffset="1">317 11 15419,'-7'20'1545,"-3"8"-913,0 7-216,-6 5 728,-2 1-176,-1 8-264,0 1-247,2-4-730,1-4 682,2-14-361,3-7-48,11-19-80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0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13459,'0'0'892,"5"-1"-256,67-2 432,75 8 0,-60-1-823,2025 1 559,457-112 1607,-2196 80-2058,-359 27-626,-18 2-308,-27-1 65,-9-10 242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9930,'0'0'52,"0"1"-1,0 0 0,-1 0 1,1 0-1,0 0 1,0 0-1,0-1 0,1 1 1,-1 0-1,0 0 1,0 0-1,0 0 1,1 0-1,-1-1 0,0 1 1,1 0-1,-1 0 1,0 0-1,1-1 0,-1 1 1,1 0-1,0-1 1,-1 1-1,1 0 1,-1-1-1,1 1 0,0-1 1,0 1-1,-1-1 1,1 1-1,0-1 0,0 0 1,-1 1-1,1-1 1,0 0-1,0 1 0,0-1 1,0 0-1,0 0 1,1 0-1,5 0 170,1 0 1,-1 0-1,0-1 1,10-2-1,-4 1-76,231-52 1854,-42 6-837,-166 42-1079,1 2 1,0 0-1,58 4 1,73 19-433,-13 0 54,210-11 93,-97-4 345,0 21-70,-185-11-70,1-5-1,0-3 0,160-9 1,358-70 1,-301 33 44,295-27-47,3 30-8,257 22 9,621-21-2,-1150 21-16,754-26-74,-276-12 6,-783 52-3,-18 1 267,1 0 1,0 0 0,-1-1-1,1 1 1,0-1 0,-1 0-1,1 0 1,-1-1 0,1 1 0,-1-1-1,6-3 1,-6-5 139,-7-7 108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5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15979,'3'13'1281,"20"-6"-777,7-3-136,10-9 408,12-4-128,7-2-120,2-1-48,1-1-184,-5 2-176,-11 5-512,-6 3-280,-17 9 368,-8 3 112,-14-1-152,-4-1-136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15003,'17'31'1497,"11"-10"-793,-1-7-256,12 1 512,4-5-112,5-6-288,-2-3-232,3-6-824,3-7-216,-11-8 528,-5-7-216,-6-7-152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5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 14763,'9'-2'221,"-1"0"0,1 1 0,-1 0 0,1 0 0,0 1 1,0 0-1,-1 0 0,1 1 0,0 0 0,-1 0 0,1 1 0,-1 1 0,0-1 0,1 1 0,-1 1 0,0-1 0,-1 1 0,1 1 0,-1 0 0,14 10 0,-19-11-171,1-1-1,-1 0 0,0 1 0,0-1 0,0 1 0,0 0 0,-1 0 1,0 0-1,1 0 0,-2 0 0,1 0 0,0 0 0,-1 0 0,1 0 1,-1 0-1,0 0 0,-1 1 0,1-1 0,-2 7 0,-2 8 100,-1-1-1,-14 35 1,-2-5-179,-2-1 0,-3-1 0,-1-2 1,-2 0-1,-68 77 0,60-83-149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15867,'2'-2'196,"-1"-1"0,1 1 0,0 0 0,0-1 0,0 1 0,0 0 0,0 0 0,1 0 0,-1 1 0,0-1 0,1 0 0,0 1 0,2-2 0,5-3 346,100-79 538,126-128 0,-224 205-1069,-12 8-11,1 0 0,-1 0 0,0 1 0,0-1 0,0 0 1,0 0-1,1 0 0,-1 0 0,0 0 0,0 1 1,0-1-1,0 0 0,0 0 0,0 0 0,0 0 0,1 1 1,-1-1-1,0 0 0,0 0 0,0 0 0,0 1 1,0-1-1,0 0 0,0 0 0,0 0 0,0 1 1,0-1-1,0 0 0,0 0 0,0 0 0,0 1 0,0-1 1,0 0-1,-1 0 0,1 1 0,-10 30 7,6-20-5,-22 69 10,3-17-6,4 2 1,-19 105-1,37-162 72,0 0-273,0 0-1,1 0 1,0 14-1,0-21 161,0 0-1,0 0 1,0-1 0,0 1 0,0 0-1,0 0 1,1 0 0,-1 0-1,0 0 1,0 0 0,1-1 0,-1 1-1,1 0 1,-1 0 0,0-1-1,1 1 1,0 0 0,-1 0 0,1-1-1,-1 1 1,1-1 0,0 1-1,-1-1 1,1 1 0,0-1 0,0 1-1,0-1 1,-1 1 0,1-1-1,0 0 1,0 1 0,0-1 0,0 0-1,-1 0 1,1 0 0,0 0-1,0 0 1,0 0 0,0 0 0,0 0-1,1 0 1,4-3-377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3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34 12499,'-2'1'96,"1"-1"0,-1 1 0,0 0 0,0-1 0,1 1 0,-1 0 0,1 0 1,-1 0-1,1 1 0,-1-1 0,-1 3 0,2-4-75,1 0 0,0 1-1,0-1 1,0 0 0,0 1 0,0-1 0,0 0-1,0 1 1,0-1 0,0 0 0,0 1-1,0-1 1,0 0 0,0 1 0,0-1 0,1 0-1,-1 1 1,0-1 0,0 0 0,0 1 0,0-1-1,1 0 1,-1 0 0,0 1 0,0-1-1,0 0 1,1 0 0,-1 0 0,0 1 0,0-1-1,1 0 1,-1 0 0,0 0 0,1 0-1,-1 1 1,0-1 0,1 0 0,5 2 99,0 0 0,0 0 0,0-1 0,0 0 0,11 1 0,647 20 1298,-79-67-1385,-269 12 24,0 21 51,24 42-57,-225-16-28,210 0-1,-43-36 211,-13 1 34,2 23-44,408 15 1,-198-19 82,-166-3-208,55 1 722,-354 5-779,41 3 230,-52-3-295,0-1-1,-1 2 1,1-1-1,0 1 1,-1-1 0,1 1-1,0 0 1,7 6-1,-9-5-1623,-7-5 462,4 1 766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14547,'-13'8'1408,"7"0"-927,2-1-185,8-1 888,8-2-360,13-4-152,8 0-96,16 0-160,8-4-48,8-2-152,1-1-184,0 0-768,-6 1 1400,-11 5-728,-6 1-64,-19 4-64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18500,'3'6'1432,"2"4"-1096,4 0-152,11 0 577,1 2-353,8-1-312,4 1-136,0-2-601,-1-2-239,-4-5 688,-3 0-168</inkml:trace>
  <inkml:trace contextRef="#ctx0" brushRef="#br0" timeOffset="1">1 204 16788,'10'14'1488,"12"-4"-976,5-3-200,11-1 464,4-3-136,5 1-256,-1-4-248,-6 0-7,-1-7-73,-13-7-120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15891,'2'-2'171,"0"0"0,0 0 0,0 0 0,0 0 0,0 1 0,0-1 0,1 0 0,-1 1 0,0 0 0,1 0 0,2-2 0,34-10 425,-30 10-198,2 0-139,67-19 1010,-70 20-1151,1 0-1,-1 1 1,1 0-1,-1 1 1,1 0 0,-1 0-1,10 2 1,-17-2-107,1 0 1,-1 1 0,0-1-1,0 0 1,0 1-1,0-1 1,0 0 0,0 1-1,0-1 1,0 1-1,0 0 1,0-1-1,0 1 1,0 0 0,0 0-1,0-1 1,0 1-1,-1 0 1,1 0 0,0 0-1,-1 0 1,1 0-1,-1 0 1,1 0-1,-1 0 1,1 0 0,-1 0-1,0 0 1,1 1-1,-1-1 1,0 0 0,0 0-1,0 0 1,0 0-1,0 0 1,0 1-1,0-1 1,0 0 0,-1 0-1,1 0 1,0 0-1,-1 0 1,0 2-1,-2 5 60,0-1 0,-1 1 0,0-1-1,-8 11 1,11-17-59,-11 15 261,0-1-1,0 0 1,-2 0 0,-28 23 0,45-39-293,1 0 1,-1 0-1,0 1 0,1-1 1,-1 1-1,0 0 0,1 0 0,-1 0 1,0 1-1,6 0 0,-2 0-72,0 0 0,0 1 1,0 0-1,0 0 0,9 5 0,-11-5 68,-1 1 0,0 0 1,0 0-1,-1 0 0,1 0 0,-1 0 1,1 1-1,-1 0 0,0 0 0,0 0 1,-1 0-1,1 0 0,-1 0 0,0 1 0,0-1 1,0 1-1,-1-1 0,0 1 0,0 0 1,0 0-1,0 0 0,-1 0 0,1-1 1,-1 1-1,-1 0 0,1 0 0,-2 5 1,1 0 125,-2 0 1,1-1 0,-1 1-1,-1-1 1,0 0 0,0 0-1,-1 0 1,0 0 0,0-1-1,-1 0 1,0 0 0,-10 10-1,7-10 55,0 1 0,0-2 0,-1 1 0,0-1 0,-1-1 0,1 0 0,-1 0 0,0-1 0,0-1 0,-1 1 0,0-2 0,-15 3 0,25-5-216,0-1-1,1 0 1,-1 0 0,0 0 0,0-1-1,0 1 1,0 0 0,1-1 0,-1 1-1,0-1 1,1 1 0,-1-1 0,0 0 0,1 0-1,-1 0 1,1 0 0,-1 0 0,1 0-1,-3-2 1,3 2 14,1 0 0,-1 0 0,1 0-1,-1 0 1,1 0 0,-1 0 0,1 0 0,0 0 0,-1 0-1,1 0 1,0-1 0,0 1 0,0 0 0,0 0 0,0 0-1,0 0 1,0 0 0,0 0 0,0 0 0,1 0 0,-1 0-1,0-1 1,1 1 0,-1 0 0,1 0 0,-1 0 0,1 1-1,-1-1 1,1 0 0,0 0 0,0 0 0,1-1 0,9-10-638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16067,'10'0'1801,"9"0"-1169,12-3-184,6 0 1136,9-1-767,3-1-193,6 3-232,0-1-24,-7 1-208,-2 2-160,-15 0-344,-2 2-176,-9-1-505,-2-1-159,-6 0 816,-2 0-256,-9 0-144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15179,'-5'44'6657,"-7"7"-4297,-23 51-2300,27-77 531,-33 72-117,40-96-472,1 1 0,-1-1 0,1 0 0,-1 0 0,1 0 0,-1 0 0,1 1 0,0-1 0,0 0 0,-1 1 0,1-1 0,0 0 0,0 0 0,0 1 0,1 1-1,-1-3-11,0 1-1,0-1 0,1 1 0,-1-1 0,0 0 0,1 1 0,-1-1 0,0 0 0,1 0 0,-1 1 0,0-1 1,1 0-1,-1 0 0,1 1 0,-1-1 0,1 0 0,-1 0 0,0 0 0,1 0 0,-1 0 0,1 0 0,-1 0 1,1 0-1,-1 0 0,1 0 0,-1 0 0,0 0 0,1 0 0,3-1-102,0 1 1,0-1-1,-1-1 0,1 1 0,-1-1 0,1 1 1,-1-1-1,6-4 0,7-7-162,26-27 1,-7 1-73</inkml:trace>
  <inkml:trace contextRef="#ctx0" brushRef="#br0" timeOffset="1">256 104 17436,'-17'51'2192,"0"-1"-1376,-2 1-344,1-3 1425,2 1-985,6-3-256,5-9-656,3-7-336,4-7-840,4-3 984,8-5-224,1-4-168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15675,'-5'3'1657,"4"-1"-1089,-2 0-272,12 3 1856,1-5-1528,1 0-1064,2-3-320,0 0 640,0 0-128,0 2-96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32 266 16476,'-7'13'781,"1"-1"-120,0 1 1,-7 19-1,14-20 324,7-12-164,12-12-45,140-111 317,49-36-968,-194 148-150,26-17-58,-38 26 66,0 0 0,0 0 0,1 1 1,-1-1-1,1 1 0,-1 0 0,1 0 0,-1 0 1,7 0-1,-10 1 14,1 0 1,-1 0 0,0 0-1,0 0 1,0 0-1,1 0 1,-1 0-1,0 0 1,0 0-1,0 0 1,1 0 0,-1 1-1,0-1 1,0 0-1,0 0 1,0 0-1,0 0 1,1 0-1,-1 1 1,0-1 0,0 0-1,0 0 1,0 0-1,0 1 1,0-1-1,0 0 1,1 0 0,-1 0-1,0 1 1,0-1-1,0 0 1,0 0-1,0 0 1,0 1-1,0-1 1,0 0 0,0 0-1,0 0 1,0 1-1,0-1 1,0 0-1,-1 0 1,1 0-1,0 1 1,0-1 0,-5 13-35,4-11 19,-59 127-14,-7 15 349,54-114-253,3 1 1,-13 56 0,22-85-128,1 1 0,0-1 0,0 1 0,0-1 0,0 0 0,1 1 0,-1-1 0,1 0 1,-1 1-1,2 2 0,5 1-438,-7-6 487,1 0 1,-1-1-1,1 1 1,-1 0-1,1-1 1,-1 1-1,1 0 1,-1-1-1,1 1 1,-1 0-1,1-1 1,-1 1-1,0-1 1,1 1-1,-1-1 1,0 1 0,0-1-1,1 1 1,-1-1-1,0 0 1,4-13-311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15819,'4'17'1481,"15"-7"-825,4-4-192,14-4 528,11 0-88,5-5-135,10-3-73,1-2-208,-1 0-104,-3 3-320,-4 2-216,-7 1-536,-7 4-281,-8 1 769,-4 0-176,-4 2-160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52 15123,'-29'1'2629,"29"-1"-2599,0 0 0,0 0-1,0 0 1,0 0 0,-1 0-1,1 0 1,0 0 0,0 0-1,0 0 1,0 0 0,0 0-1,0 0 1,0 0 0,-1 0-1,1 0 1,0 0 0,0 0 0,0 0-1,0 0 1,0 0 0,0 0-1,0 0 1,0 0 0,-1 0-1,1 0 1,0 0 0,0-1-1,0 1 1,0 0 0,0 0-1,0 0 1,0 0 0,0 0-1,0 0 1,0 0 0,0 0-1,0-1 1,0 1 0,0 0-1,0 0 1,0 0 0,0 0-1,0 0 1,0 0 0,0 0-1,0-1 1,0 1 0,0 0-1,0 0 1,0 0 0,0 0-1,0 0 1,0 0 0,0-1-1,15-8 1358,0 2-996,1 1-1,0 0 1,0 1-1,0 0 1,0 2-1,31-4 1,-45 7-381,-1 0 1,1 0-1,0 0 0,-1 0 1,1 0-1,0 0 1,-1 1-1,1-1 0,0 0 1,-1 1-1,1-1 0,0 1 1,-1 0-1,1-1 0,-1 1 1,1 0-1,-1 0 0,0 0 1,1 0-1,-1 0 1,0 1-1,0-1 0,2 3 1,-2-2-6,0 0 1,0 1 0,0-1 0,-1 1 0,1-1 0,-1 1 0,0-1-1,0 1 1,0-1 0,0 1 0,0-1 0,0 1 0,-1 0 0,0 2-1,-2 7 0,-1 0 0,-1 0-1,0-1 1,0 1-1,-10 13 1,8-14 1,0 0 1,0 0-1,-2-1 0,1 0 1,-1-1-1,-1 0 0,1-1 1,-2 0-1,1 0 0,-19 10 0,27-17-80,4-1-26,7 4 17,1-1 0,0 1 0,-1 1 0,0 0 0,0 0 1,0 1-1,8 7 0,-13-9 67,1 0-1,-1 0 1,0 0 0,0 0 0,0 1 0,-1-1 0,1 1-1,-1 0 1,0 0 0,-1 0 0,1 1 0,-1-1 0,0 1-1,1 6 1,-2-10 32,-2 1-1,1-1 1,0 1-1,0-1 1,-1 0-1,0 1 1,1-1 0,-1 0-1,0 1 1,0-1-1,0 0 1,0 0-1,0 0 1,-1 0-1,1 0 1,-1 0-1,1 0 1,-1-1-1,0 1 1,0 0-1,0-1 1,0 0 0,0 1-1,0-1 1,-3 2-1,-8 4 208,0-1-1,-27 9 1,34-13-151,-99 28 1006,89-27-929,1 0-1,-1-1 0,0-1 0,-28-2 1,42 1-170,1 0 0,-1 0 0,1 0 0,-1 0 1,1-1-1,-1 1 0,1-1 0,-1 1 0,1-1 1,0 1-1,-1-1 0,1 0 0,0 0 0,-1 1 1,0-3-1,1 3-44,1-1 1,0 1-1,-1-1 0,1 1 1,0-1-1,0 1 1,0-1-1,0 0 0,-1 1 1,1-1-1,0 1 1,0-1-1,0 0 1,0 1-1,0-1 0,0 1 1,1-1-1,-1 1 1,0-1-1,0 0 0,0 1 1,0-1-1,1 1 1,-1-1-1,0 1 0,1-1 1,1-2-147,0 0 1,0 0-1,1 1 0,-1-1 1,1 1-1,0 0 1,-1-1-1,1 1 1,0 1-1,0-1 0,4-1 1,22-8-588,8 0-122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14723,'0'0'83,"0"-1"-1,0 0 1,0 1-1,1-1 1,-1 0-1,0 0 1,0 1-1,1-1 1,-1 1-1,0-1 1,1 0-1,-1 1 1,1-1 0,-1 1-1,1-1 1,-1 1-1,1-1 1,-1 1-1,1-1 1,0 1-1,-1-1 1,1 1-1,0 0 1,-1-1-1,1 1 1,0 0-1,-1 0 1,1 0-1,0-1 1,-1 1 0,3 0-1,23-6 999,-14 5-779,-1 0-1,1 1 1,0 0 0,-1 1-1,1 0 1,0 1 0,-1 0-1,0 1 1,12 4-1,-19-6-260,0 1 0,0-1-1,-1 1 1,1 0 0,-1 1 0,1-1-1,-1 1 1,0-1 0,1 1-1,-1 0 1,-1 0 0,1 0-1,0 1 1,-1-1 0,0 1-1,1-1 1,-2 1 0,1 0 0,0 0-1,-1-1 1,1 1 0,-1 1-1,0-1 1,-1 0 0,1 0-1,-1 0 1,1 8 0,-3 0 50,1-1 0,-1 1 0,-1 0-1,0 0 1,-1-1 0,0 0 0,0 0 0,-1 0 0,-1 0 0,-7 10 0,-13 17 458,-38 43 0,45-58-305,6-8-87,7-8-48,0 0 0,1 1-1,-10 15 1,15-23-105,0 0 0,0 0 0,-1 1 0,1-1 1,0 0-1,0 1 0,0-1 0,0 0 0,0 1 0,0-1 1,0 0-1,0 1 0,0-1 0,0 0 0,0 1 0,0-1 1,0 0-1,0 1 0,0-1 0,0 0 0,0 0 0,0 1 1,0-1-1,0 0 0,0 1 0,0-1 0,1 0 0,-1 1 0,0-1 1,0 0-1,0 0 0,1 1 0,-1-1 0,0 0 0,0 0 1,1 0-1,-1 1 0,0-1 0,0 0 0,1 0 0,19 3-66,22-9-492,-42 6 549,116-32-2397,-80 20 2035,6-1-295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40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43 12107,'-6'-6'715,"4"5"-511,0-1-1,-1 0 1,1-1-1,0 1 1,0 0-1,0-1 1,1 1-1,-1-1 0,0 1 1,1-1-1,0 0 1,-2-3-1,4 6-140,-1-1 0,1 1-1,-1 0 1,1 0 0,-1-1-1,1 1 1,-1 0-1,1 0 1,-1 0 0,1 0-1,0 0 1,-1-1 0,1 1-1,-1 0 1,1 0 0,-1 1-1,1-1 1,0 0 0,-1 0-1,1 0 1,-1 0-1,1 0 1,-1 0 0,1 1-1,-1-1 1,1 0 0,0 1-1,21 7 552,-22-8-612,125 43 1028,234 50 1,-345-90-1025,8 1-25,40 14 0,-60-18 17,-1 1 1,1 0 0,0-1 0,-1 1-1,1 0 1,-1 0 0,1 0 0,-1 0-1,1 0 1,-1 0 0,0 1 0,1-1-1,-1 0 1,0 1 0,0-1 0,1 3 0,-2-3-1,0 0 1,1 0-1,-1 0 1,0 0 0,0 0-1,0 0 1,0 0 0,0 0-1,0 0 1,0 0 0,-1 0-1,1 0 1,0 0 0,0-1-1,-1 1 1,1 0 0,-1 0-1,1 0 1,-1 0-1,-1 1 1,-3 5-6,-1-1-1,0 0 1,-1-1 0,0 0-1,-10 7 1,6-5 5,-154 106 63,-188 139 7,329-234-176,24-18 105,0 0 0,0 0 1,-1 1-1,1-1 0,0 0 1,0 0-1,0 0 0,0 1 0,0-1 1,-1 0-1,1 0 0,0 0 1,0 0-1,0 0 0,0 1 0,-1-1 1,1 0-1,0 0 0,0 0 1,0 0-1,-1 0 0,1 0 0,0 0 1,0 0-1,0 0 0,-1 0 0,1 0 1,0 0-1,0 0 0,-1 0 1,1 0-1,0 0 0,0 0 0,0 0 1,-1 0-1,1 0 0,0 0 1,0 0-1,-1 0 0,1 0 0,0 0 1,0 0-1,0-1 0,0 1 1,-1 0-1,1 0 0,0 0 0,0 0 1,0-1-1,-1 1 0,6-22-221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18204,'-1'7'1848,"4"3"-1168,4-3-279,12-1 895,2-2-296,5-4-472,4 2-272,-1-5-544,-1-1-392,0-2-352,-5 3 792,-3 0-200,-2 3-217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17964,'19'7'1696,"-9"1"-1272,-7 8-184,-3 4 857,-6 10-657,-4 2-72,-9 5-8,1 3 16,-7-1-120,1 0-24,1-6-72,0-5-120,6-8-328,2-8-320,8-12 504,2-9-152,-1-9-80</inkml:trace>
  <inkml:trace contextRef="#ctx0" brushRef="#br0" timeOffset="1">0 14 18236,'9'25'2280,"2"1"-1399,5 1-369,3 2 1312,5-2-752,3-1-184,5-3-535,-2-3-297,-1 0-697,-4-4-455,-3-2 888,-3 1-216,-9 0-136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14067,'29'23'1672,"-1"3"-1112,12 4-287,-1 0 1551,6 2-1416,10 6-184,6-3-400,2-2-288,-2-6 376,-5-1-88,-16-6-72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 13699,'7'0'628,"0"-1"-1,0 0 1,0-1 0,7-2-1,-10 3-483,0-1-1,1 1 1,-1 0-1,1 0 1,0 1-1,-1 0 1,1-1-1,7 2 1,-10 0-120,0-1-1,0 1 1,0 0 0,-1 0-1,1 0 1,0 0 0,-1 0 0,1 1-1,-1-1 1,1 0 0,-1 1-1,0-1 1,1 1 0,-1-1 0,0 1-1,0 0 1,0 0 0,0-1-1,-1 1 1,1 0 0,0 0 0,-1 0-1,1 0 1,-1 0 0,1 4-1,1 7 41,-1 0 1,-1 0-1,1 0 0,-2 0 0,0 0 0,0 0 1,-2 0-1,1-1 0,-7 17 0,-1 1 161,-1 0 0,-27 47 0,23-53 110,-1-1 0,-1 0 0,-31 31 0,27-31 105,21-23-425,0 0-1,0 0 1,-1 0 0,1 0-1,0 1 1,0-1 0,-1 0 0,1 0-1,0 0 1,0 0 0,0 1-1,-1-1 1,1 0 0,0 0-1,0 1 1,0-1 0,-1 0-1,1 0 1,0 1 0,0-1-1,0 0 1,0 0 0,0 1 0,0-1-1,0 0 1,0 1 0,0-1-1,0 0 1,0 0 0,0 1-1,0-1 1,0 0 0,0 1-1,0-1 1,0 0 0,0 0-1,0 1 1,0-1 0,0 0 0,0 0-1,1 1 1,14-3 3,33-17-931,-38 15 578,119-54-1562,-82 37 1289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1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13699,'-7'25'1051,"-1"0"0,-2 0 0,0-1 0,-20 33 0,-65 85 1561,62-95-2513,28-39-105,2-3-21,-1 0 0,1 0 0,-1 0 1,-8 8-1,11-13-35,0 1 0,1 0 0,-1-1 1,0 1-1,0-1 0,0 1 0,1-1 1,-1 0-1,0 1 0,0-1 0,0 0 1,0 1-1,0-1 0,1 0 0,-1 0 1,0 0-1,0 0 0,0 0 0,0 0 1,0 0-1,0 0 0,0 0 0,0 0 1,0-1-1,0 1 0,1 0 0,-1-1 1,0 1-1,0 0 0,0-1 0,1 1 1,-1-1-1,0 1 0,0-1 0,1 0 1,-1 1-1,0-1 0,1 0 0,-2 0 1,-12-20-1886,0-1 0,1 0 1,1-1-1,-17-45 0,15 35 1688,13 29 555,-1 1 1,1-1-1,-1 0 0,1 1 0,0-1 1,0 0-1,1 0 0,-1-5 1,1 9-189,0-1 0,0 1 0,0-1 0,0 1 0,0-1 0,1 1 0,-1-1 0,0 0 0,0 1 0,1-1 0,-1 1 0,0 0 0,1-1 0,-1 1 0,0-1 0,1 1 0,-1-1 0,1 1 1,-1 0-1,1-1 0,-1 1 0,1 0 0,0-1 0,1 1 95,0-1 0,0 1 0,0-1 1,0 1-1,0 0 0,0 0 0,0 0 0,0 0 0,0 0 1,2 1-1,27 6 595,0 2 1,-1 0-1,30 15 0,-23-9-497,23 9-235,-29-10-421,1-2 0,46 12 0,-50-20 91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18100,'17'2'1088,"4"3"-1008,0 11-64,-1 9 152,8 5-288,2 1-448,3 4 2240,-1-8-1592,-2-1 96,-1-6 40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16620,'1'-3'149,"0"1"1,0 0-1,1-1 1,-1 1 0,1 0-1,-1 0 1,1 0-1,-1 0 1,1 1 0,0-1-1,0 0 1,0 1-1,0-1 1,4-1 0,0-1 234,2-3-200,1 1 0,-1 0 0,1 1 0,1 0 0,-1 1 0,20-7 0,-27 10-175,0 1-1,0-1 1,0 1 0,1-1-1,-1 1 1,0 0 0,0 0-1,0 0 1,1 0 0,-1 0-1,0 1 1,0-1-1,0 1 1,0-1 0,0 1-1,1 0 1,-1 0 0,0 0-1,-1 0 1,1 0 0,0 0-1,0 0 1,0 1 0,-1-1-1,1 1 1,-1-1-1,1 1 1,-1 0 0,1 0-1,-1-1 1,0 1 0,0 0-1,0 0 1,0 0 0,0 0-1,-1 0 1,1 1 0,-1-1-1,1 3 1,1 7 13,0 0-1,-1 0 1,-1 0 0,0 0 0,0 0 0,-1 0 0,-1 0-1,0 0 1,0 0 0,-8 18 0,-3 6 197,-1-2-1,-21 36 1,25-52 20,-2 0-1,-21 24 1,-3 5 553,36-47-786,0 0-1,0 1 1,-1-1 0,1 0-1,0 1 1,0-1-1,0 0 1,0 1-1,0-1 1,-1 1 0,1-1-1,0 0 1,0 1-1,0-1 1,0 1-1,0-1 1,0 0-1,0 1 1,0-1 0,1 0-1,-1 1 1,0-1-1,0 1 1,0-1-1,0 0 1,0 1 0,1-1-1,-1 0 1,0 1-1,0-1 1,1 0-1,-1 1 1,0-1 0,0 0-1,1 0 1,-1 1-1,0-1 1,1 0-1,-1 0 1,0 0 0,1 1-1,-1-1 1,0 0-1,1 0 1,-1 0-1,1 0 1,-1 0-1,0 0 1,1 0 0,-1 0-1,0 0 1,1 0-1,0 0 1,28 3 49,-23-3-29,206 16-1859,-186-16 1507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16195,'26'-3'1353,"8"-2"-977,2 1-152,3 0 432,7-2-216,0 0-248,0 1-168,-11 0-368,-4 2-184,-14 3-96,-14 0 392,4 3-168,-14 3-96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13139,'2'20'1448,"9"-3"-736,9-4-240,7-6 929,5-4-425,10-3-232,-1-5-144,6-4-576,-4-1-416,-2-2 416,-6 0-104,-6 0-176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16548,'75'22'2750,"24"9"-1525,-88-27-1137,1 0-51,0 1 0,0 0 1,0 1-1,15 10 0,-25-14-44,0-1-1,1 1 0,-1 0 0,0 0 1,0 0-1,0 0 0,0 0 0,-1 0 0,1 1 1,-1-1-1,1 1 0,-1-1 0,0 1 0,0-1 1,0 1-1,0 0 0,0 0 0,-1-1 0,1 1 1,-1 0-1,0 0 0,0 0 0,0-1 0,0 1 1,0 0-1,-1 3 0,-1 2-9,-1 0 0,0-1 0,0 1 1,-1-1-1,0 1 0,0-1 0,-9 12 0,-45 45 37,26-30 23,-117 144-690,136-165 527,3-10-48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4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2 650 11042,'0'1'111,"0"0"-1,0 0 0,-1-1 0,1 1 0,0 0 1,0 0-1,0 0 0,0-1 0,0 1 0,0 0 1,0 0-1,0 0 0,0 0 0,0-1 0,0 1 0,1 1 1,-1-2-49,0 1-1,0-1 1,1 0 0,-1 1 0,0-1 0,1 0 0,-1 0-1,0 0 1,1 1 0,-1-1 0,0 0 0,1 0 0,-1 0-1,1 0 1,-1 1 0,0-1 0,1 0 0,-1 0 0,0 0-1,1 0 1,-1 0 0,1 0 0,-1 0 0,1 0 0,4-1 197,-1 0 1,1-1 0,-1 1-1,1-1 1,5-2-1,17-11 133,0 0 0,-1-1-1,43-36 1,68-72 301,-99 89-509,122-126 276,-137 136-430,-1-2 0,-2 0 0,0-2 0,22-45 0,-40 70-31,0 0-1,-1 0 0,1 0 0,-1 0 0,0 0 1,0 0-1,-1 0 0,1-7 0,-1 10 2,0 0-1,0 1 0,0-1 1,0 1-1,0-1 0,0 0 1,0 1-1,-1-1 0,1 1 1,0-1-1,-1 0 0,1 1 1,0-1-1,-1 1 0,1-1 1,0 1-1,-1-1 0,1 1 1,-1-1-1,1 1 0,-2-1 1,1 1-1,0-1 0,0 1 0,0 0 0,0 0 0,0 0 0,0 0 0,-1 0 0,1 0 0,0 0 0,0 0-1,0 0 1,0 0 0,0 1 0,0-1 0,0 0 0,-2 2 0,0-1-3,0 1-1,0 0 1,0-1-1,0 2 0,1-1 1,-1 0-1,1 0 0,0 1 1,-1-1-1,1 1 0,0 0 1,0 0-1,1 0 1,-1 0-1,1 0 0,-1 0 1,1 0-1,0 0 0,0 1 1,0-1-1,1 0 1,-1 6-1,0 2-34,0 1-1,1-1 1,0 1-1,1-1 1,3 17 0,0-10-71,1 0 1,0-1 0,2 0 0,15 31 0,44 60-1340,-27-47 822,-4-4 233,1-4-86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24 14179,'6'0'429,"0"-1"1,-1 0-1,1 0 0,0-1 0,7-3 1,11-2 332,-11 5-474,1 0 0,-1 1 1,1 0-1,-1 1 0,1 0 0,-1 1 0,19 4 0,-28-4-240,0 0 0,0 1 0,0-1 1,0 1-1,0 0 0,0 0 0,0 0 0,0 0 0,-1 1 0,0 0 0,7 5 0,-9-6-27,1 1 0,0 0 0,0-1 0,-1 1 0,0 0 0,1 0-1,-1 0 1,0 0 0,0 0 0,-1 0 0,1 0 0,-1 0 0,1 0 0,-1 0 0,0 1 0,0-1 0,0 0 0,-1 4-1,-1 2 6,-1-1-1,1 1 0,-2-1 0,1 0 0,-1 0 0,0 0 0,0 0 0,-1 0 0,0-1 0,-7 7 0,-7 9 158,-38 33 0,26-31 222,-59 38 0,8-8 397,81-54-784,0-1 1,0 1-1,1-1 0,-1 1 0,0-1 0,0 1 0,0 0 0,1-1 1,-1 1-1,0 0 0,1 0 0,-1 0 0,1-1 0,-1 1 0,1 0 1,-1 0-1,1 0 0,0 0 0,-1 0 0,1 0 0,0 1 0,0-2-8,0 1 0,1 0 0,-1-1-1,1 1 1,-1-1 0,1 1-1,-1-1 1,1 1 0,-1-1 0,1 0-1,-1 1 1,1-1 0,-1 0 0,1 1-1,0-1 1,-1 0 0,1 1 0,0-1-1,-1 0 1,1 0 0,0 0 0,0 0-1,11 2 20,0-1-1,20-2 0,-22 1-56,78-3-863,131-24-1,-182 21 478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2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21012,'-7'0'3353,"9"0"-3545,3-1-368,0 1-728,3-2 1040,-1 2-264,0 2-169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17076,'0'-6'359,"1"0"0,1 1 1,-1-1-1,1 0 0,0 0 1,0 0-1,0 1 0,1-1 1,0 1-1,0 0 0,7-9 1,-8 11-241,1 1 1,-1-1-1,0 1 1,1 0-1,0 0 1,-1 0-1,1 0 1,0 0 0,0 1-1,0-1 1,0 1-1,0 0 1,0 0-1,0 0 1,1 0-1,-1 0 1,0 1-1,1 0 1,-1-1 0,0 1-1,1 0 1,5 1-1,-2 1-75,1 0 1,0 0-1,-1 1 0,0-1 1,1 2-1,-1-1 0,0 1 0,-1 0 1,1 0-1,-1 1 0,0 0 0,0 0 1,0 1-1,7 8 0,-10-10-45,0 0-1,0 1 1,-1-1-1,1 0 0,-1 1 1,0-1-1,-1 1 1,1 0-1,-1 0 1,0 0-1,0-1 1,0 1-1,-1 0 0,1 0 1,-1 0-1,0 0 1,-1 0-1,1 0 1,-1 0-1,0 0 1,-1 0-1,1 0 1,-4 7-1,-3 3 66,-2 0 0,1 0-1,-2-1 1,0-1 0,0 0 0,-2 0 0,1-1-1,-21 14 1,12-7 153,20-15-101,7-2-130,12-2-168,-16-1 150,10 1-202,1 1 0,0-1 0,-1 2 0,0 0 0,1 0 0,-1 1 0,0 1 0,12 5 1,-20-7 156,0 0 0,0 0 0,0 0 1,0 1-1,0 0 0,-1 0 1,0 0-1,1 0 0,-1 0 1,0 1-1,3 4 0,-4-5 75,-1 0-1,0 0 0,1 0 1,-1 0-1,0 0 1,-1 0-1,1 0 0,0 1 1,-1-1-1,0 0 0,0 0 1,0 1-1,0-1 1,0 0-1,-1 1 0,1-1 1,-2 4-1,-1 0 151,0 0 0,0 0 0,0 0 0,-1 0-1,0-1 1,-1 0 0,1 0 0,-1 0 0,0 0 0,-1-1 0,-6 7 0,1-3 150,-1-1 0,0 0 1,0 0-1,0-1 0,-16 6 1,25-11-285,-1-1 1,0 1-1,0-1 1,0 0-1,0-1 0,0 1 1,0-1-1,0 1 1,-7-2-1,10 1-79,0 0-1,0 0 1,-1-1-1,1 1 0,0 0 1,0-1-1,0 0 1,0 1-1,0-1 1,0 1-1,0-1 1,0 0-1,0 0 1,0 0-1,0 0 0,0 1 1,0-1-1,1 0 1,-1 0-1,0-1 1,1 1-1,-1 0 1,1 0-1,-1 0 1,1 0-1,-1 0 0,1-1 1,0 1-1,0 0 1,-1 0-1,1-1 1,0 1-1,0 0 1,1-2-1,-1-3-96,1 0-1,0 1 1,0-1 0,0 0-1,1 1 1,3-10 0,7-13-610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16916,'8'0'542,"0"0"1,1 1-1,-1 0 1,1 0 0,-1 1-1,0 0 1,14 5 0,-17-4-383,0-1 0,0 1 0,0 1 0,-1-1 0,1 1 0,-1-1 0,1 1 1,-1 0-1,-1 1 0,1-1 0,-1 1 0,5 6 0,-4-3-130,0 0-1,0 0 1,-1 0-1,0 0 0,0 1 1,-1-1-1,0 1 0,0-1 1,-1 1-1,-1 0 1,1 0-1,-1-1 0,-1 1 1,1 0-1,-2 0 1,1-1-1,-1 1 0,0 0 1,-1-1-1,-7 15 1,-5 7 65,-2 0 0,-1-2 0,-1 0 0,-26 28 0,3-2 238,39-50-297,0 0 0,1 0 0,-1 0 0,1 0 0,0 0 1,0 0-1,-2 8 0,4-11-30,0 0-1,0 0 1,0 0 0,0 0-1,0 0 1,0 0 0,0 0 0,0 0-1,1 0 1,-1 0 0,0 0 0,1 0-1,-1 0 1,0 0 0,1 0-1,-1-1 1,1 1 0,-1 0 0,1 0-1,0 0 1,-1-1 0,1 1 0,0 0-1,-1-1 1,1 1 0,0-1-1,0 1 1,0-1 0,-1 1 0,1-1-1,0 1 1,0-1 0,0 0 0,0 0-1,0 1 1,0-1 0,0 0-1,0 0 1,0 0 0,0 0 0,2 0-1,14 1-175,1-1 0,0-1 0,0 0 0,-1-1 0,27-7 0,-1-2-818,42-18 1,-53 16 474,-6 0-155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3 15779,'0'0'44,"0"0"-1,0 0 1,0 0 0,0-1-1,0 1 1,0 0-1,0 0 1,0 0-1,0 0 1,0 0-1,0 0 1,0-1-1,0 1 1,0 0 0,0 0-1,0 0 1,-1 0-1,1 0 1,0 0-1,0 0 1,0 0-1,0 0 1,0-1-1,0 1 1,-1 0-1,1 0 1,0 0 0,0 0-1,0 0 1,0 0-1,0 0 1,0 0-1,-1 0 1,1 0-1,0 0 1,0 0-1,0 0 1,0 0 0,0 0-1,-1 0 1,1 0-1,0 0 1,0 0-1,0 0 1,0 0-1,0 0 1,0 0-1,-1 1 1,1-1-1,0 0 1,0 0 0,0 0-1,0 0 1,0 0-1,0 0 1,0 0-1,0 0 1,-1 1-1,1-1 1,0 0-1,0 0 1,0 0 0,0 0-1,0 1 1,-16 14 1350,-23 33-489,30-37-541,-25 33-140,2 2 0,3 0 0,1 2 0,3 1 1,1 1-1,3 1 0,2 1 0,-19 86 0,33-113-194,1 0 0,1 1 1,1-1-1,1 1 0,1 0 0,8 50 0,-6-66-106,0-1-1,0 0 1,1 1 0,0-1 0,1 0-1,0-1 1,0 1 0,1-1 0,0 0-1,1 0 1,0 0 0,0-1 0,0 0-1,1 0 1,0 0 0,0-1 0,1 0-1,0 0 1,0-1 0,0 0 0,17 6-1,-12-6-21,0-2-1,0 1 0,0-2 1,1 0-1,26 1 0,14-6-336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15307,'17'4'1537,"10"-4"-833,5 0-248,8 0 608,3-3-152,3 3-224,-3-1-87,-5 1-393,-3 1-192,-11 6-529,-2-1-255,-17 0 600,-3 2-152,-7-3-96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40 13851,'19'-12'987,"-12"7"-598,0 0 1,0 1-1,1 0 1,12-5-1,-20 8-348,1 1-1,-1 0 1,0 0 0,1 0 0,-1 0-1,0 0 1,1 0 0,-1 0 0,0 0-1,1 0 1,-1 0 0,0 0-1,1 0 1,-1 1 0,0-1 0,1 0-1,-1 0 1,0 0 0,0 0 0,1 0-1,-1 1 1,0-1 0,0 0-1,1 0 1,-1 0 0,0 1 0,0-1-1,1 0 1,-1 1 0,0-1 0,0 0-1,0 0 1,0 1 0,1-1 0,-1 0-1,0 1 1,0-1 0,0 0-1,0 1 1,0-1 0,0 0 0,0 1-1,0-1 1,0 0 0,0 1 0,0-1-1,0 0 1,0 1 0,0-1-1,0 0 1,0 1 0,-1-1 0,1 0-1,0 0 1,0 1 0,0-1 0,-1 1-1,-6 19 799,7-20-837,-209 381 3248,202-368-3285,6-9-30,-1-1 0,1 0-1,-1 0 1,0 0 0,0 0 0,-1 0 0,1 0-1,0 0 1,-1-1 0,0 1 0,-3 2 0,6-5 65,-1 0 0,1 0 0,0 0 0,-1 0 0,1 0 0,0 0 0,0 0 0,-1 0 0,1 0 0,0 0 0,0 0 0,-1 0 0,1 0 0,0 0 0,0-1 0,-1 1 0,1 0 0,0 0 0,0 0 0,0 0 0,-1-1 0,1 1 0,0 0 0,0 0 0,0 0 0,-1-1 0,1 1 0,0 0 0,0 0-1,0-1 1,0 1 0,0 0 0,0 0 0,0-1 0,0 1 0,0 0 0,0 0 0,0-1 0,0 1 0,0 0 0,0-1 0,0 1 0,0 0 0,0-1 0,-1-18 452,1 15-604,0-28 9,-1-6-53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15931,'2'14'1505,"6"11"-881,0 0-192,6 7 656,4 1-144,2 3-223,4-1-73,2-3-352,1-3-248,2-8-656,-1-1-337,0-7 769,-5-3-216,-5-7-144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 14499,'7'-1'286,"0"1"-1,-1 0 0,1 0 1,0 0-1,0 0 1,-1 1-1,1 0 0,-1 1 1,1 0-1,-1 0 1,1 0-1,-1 1 0,0-1 1,0 2-1,0-1 1,-1 0-1,1 1 1,-1 0-1,9 9 0,-4-3-95,-1-1 0,-1 1 0,0 1 0,0 0 0,-1 0 0,-1 0 0,0 1 0,0 0 0,4 14 0,-3-1-59,-1 0 0,-1 1 0,-1-1-1,-1 1 1,-1 0 0,-2 0 0,0 0-1,-2 0 1,-1 0 0,-1 0 0,-12 42-1,9-44-263,-1-1 0,-1 0 0,-1 0-1,-1-1 1,-2 0 0,0-1-1,-1 0 1,0-1 0,-2-1-1,-1-1 1,0 0 0,-26 21-1,36-33-148,-1-1 0,1 1-1,-1-1 1,-1-1-1,1 0 1,-1 0-1,0 0 1,0-1 0,0 0-1,0-1 1,0 0-1,-10 1 1,-10-6-730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18004,'10'8'1680,"7"-5"-1072,8-1-216,9-2 769,8 1-297,6 1-304,3 2-136,-1-1-280,-3 2-144,-7 0-432,-5-1-296,-14 0-472,-7 4 1000,-9-3-153,-5 0-207,-12-3-64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4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 13763,'-6'-17'1392,"6"7"-920,2 1-200,9 11 857,5 11-553,4 10-216,5 5-176,0 7-488,4 2-208,5-6 432,-1-3-112,5-14-80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14795,'23'7'1969,"7"0"-1137,11-4-320,4-2 1344,5-1-928,2-4-183,-5 1-529,-3-1-400,-8 1 232,-9 5-112,-15 5-136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15723,'11'-4'422,"-1"1"0,1-1-1,0 1 1,0 1-1,0 0 1,1 1 0,-1 0-1,0 1 1,15 1-1,-6-1 55,115 4 840,-120-2-1216,0 0 1,0 1-1,0 0 1,0 1-1,-1 1 1,26 12-1,-38-17-91,0 1 1,0 1-1,0-1 0,0 0 1,0 0-1,-1 1 0,1-1 1,0 1-1,0 0 0,-1-1 1,1 1-1,-1 0 0,0 0 1,0 0-1,1 0 0,-1 0 1,0 0-1,-1 0 0,1 1 1,0 2-1,-1-3-2,0 1 1,0-1-1,0 1 1,0 0-1,-1-1 1,0 1-1,1-1 1,-1 1-1,0-1 1,0 0-1,0 1 1,-1-1-1,1 0 0,0 0 1,-3 3-1,-6 6 24,0 0 0,-1-1 0,0 0 0,-23 15 0,-155 86 354,109-68-376,71-35-301,14-4 67,19 0-94,-18-3 224,20 3-183,0 2 0,-1 0-1,0 2 1,24 11 0,-34-12 234,-1 0 0,1 1 0,-2 0 1,1 1-1,-2 1 0,1 0 0,19 21 1,-29-29 83,-1 0 0,0 1 0,0-1 0,-1 1 1,1-1-1,-1 1 0,1 0 0,-1 0 0,0 0 0,0 0 1,0 0-1,0 0 0,0 0 0,-1 0 0,1 6 0,-2-7 19,1 0 0,-1 1-1,1-1 1,-1 0 0,0 0-1,0 0 1,0 0 0,0 1 0,0-1-1,-1-1 1,1 1 0,-1 0-1,1 0 1,-1 0 0,1-1-1,-1 1 1,0-1 0,0 1-1,0-1 1,0 0 0,0 0-1,-3 1 1,-12 6 300,0-1 0,0-1 0,0-1 0,-1 0 0,0-1 0,-35 2 0,27-4-303,0-2-1,0-1 1,0-1 0,-32-6-1,54 7-266,1 1 0,-1-1-1,0 0 1,0 0 0,0 0-1,1-1 1,-1 1-1,1-1 1,-1 0 0,1 0-1,-7-5 1,10 4-80,6 2 20,11 3-200,-14-2 366,19 3-417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17644,'1'1'90,"0"-1"1,-1 0-1,1 0 1,-1 1-1,1-1 1,-1 0-1,1 1 0,-1-1 1,1 0-1,-1 1 1,1-1-1,-1 1 1,1-1-1,-1 1 1,0-1-1,1 1 1,-1-1-1,0 1 0,0-1 1,1 1-1,-1-1 1,0 1-1,0-1 1,0 1-1,1 0 1,-1-1-1,0 1 1,0-1-1,0 1 0,0 0 1,0-1-1,0 1 1,0 0-1,-1-1 1,1 1-1,0-1 1,0 1-1,0 0 1,-1-1-1,1 1 0,0-1 1,0 1-1,-1-1 1,1 1-1,-1 0 1,-22 34 1175,13-21-859,-57 91 110,-110 129 0,172-227-601,3-5-33,1 0 0,-1 1 1,0-1-1,1 0 0,-1 0 1,0 0-1,0-1 0,-1 1 0,1 0 1,0-1-1,0 1 0,-1-1 0,1 0 1,-1 0-1,1 0 0,-4 1 0,0-5-340,1-7-172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3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18036,'13'33'2080,"4"5"-1392,6 0-271,3 4 903,6 0-456,4-2-208,-4-4-560,0-5-288,-3-5-680,-2-3-240,-3-5 808,-4 0-208,0-6-225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4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15699,'16'1'1521,"8"1"-1105,9-2-176,9-5 712,14 3-520,2-1-88,5 0-72,1 1-144,-9 2-384,-2 2-240,-12 4-336,-11 2-400,-16-1 912,-14 3-257,-14 0-199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4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13691,'6'12'1680,"10"1"-1024,10-6-247,4 0 951,7-1-584,6-2-136,2-2-448,2-1-296,-3-1 1440,-1-4-1248,-4-5 16,-3 1 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4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16572,'0'6'211,"1"0"0,-1 0 1,1-1-1,1 1 0,-1-1 1,1 1-1,0-1 0,0 1 1,4 5-1,30 44 720,-29-47-899,-1 0-1,0 1 1,-1-1 0,1 1-1,-2 0 1,1 1-1,-1-1 1,-1 1 0,3 12-1,-5-11-35,0 0 0,-1 1-1,-1-1 1,0 0-1,0 1 1,-1-1 0,-1 0-1,0 0 1,0 0-1,-1-1 1,-8 18 0,-8 8-112,-43 61 1,59-90 93,0-2-28,-12 19 133,-2 0 0,0-1 0,-28 27 1,28-40-84,10-11 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15659,'-32'23'261,"1"1"0,2 1-1,0 1 1,2 2-1,1 0 1,1 2-1,2 1 1,0 1 0,-20 41-1,37-60-211,0 1 1,0 0-1,2 0 0,0 0 0,0 1 1,1-1-1,-1 28 0,4-37-24,-1 0 0,2 0 0,-1-1 0,0 1 0,1 0 0,0 0 1,0 0-1,0-1 0,1 1 0,0-1 0,0 1 0,0-1 0,0 0 0,0 1 0,1-1 0,0 0 0,0-1 1,0 1-1,1 0 0,-1-1 0,1 0 0,-1 0 0,1 0 0,0 0 0,0-1 0,1 1 0,5 2 0,-1-3 32,0 0-1,0 0 0,0 0 0,0-1 0,0-1 1,0 1-1,0-2 0,1 1 0,-1-1 1,0-1-1,0 1 0,0-1 0,-1-1 0,1 0 1,-1 0-1,13-7 0,-7 3 86,-2 0-1,1 0 1,-1-1-1,0-1 1,0 0-1,-1-1 1,0 0 0,-1-1-1,14-18 1,-23 28-107,0-1 1,0 0-1,1 1 1,-1-1-1,0 0 1,0 0-1,-1 0 0,1 0 1,0 0-1,-1 0 1,1 0-1,-1 0 1,0-1-1,1 1 1,-1 0-1,0 0 1,0 0-1,-1-3 1,1 4-3,-1 0 0,0-1-1,1 1 1,-1 0 0,0-1 0,0 1 0,0 0 0,0 0 0,0-1 0,0 1 0,-1 0 0,1 0 0,0 1-1,0-1 1,-1 0 0,1 0 0,0 0 0,-4 0 0,-4-2 59,0 1 0,-1 0 0,0 0 1,1 1-1,-1 0 0,-11 1 0,-5 1-669,0 1 0,-1 2 0,-34 8 0,59-11-85,8 0 362,13-4-351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 12899,'2'-1'220,"0"0"1,0 0-1,-1 0 0,1 0 1,0 0-1,0 0 1,0 1-1,0-1 0,0 1 1,0 0-1,4-1 0,-5 1-169,-1 0 0,0 0 0,1 1 0,-1-1 0,0 0 0,1 0 0,-1 0 0,0 0 0,0 1 0,1-1 0,-1 0 0,0 0 0,0 1 0,0-1 0,1 0 0,-1 1 0,0-1 0,0 0-1,0 0 1,0 1 0,1-1 0,-1 0 0,0 1 0,0-1 0,0 0 0,0 1 0,0-1 0,-3 20 1768,-10 17-981,-1 0 0,-2-1 0,-23 37 0,19-36-594,1 1 1,-20 56-1,38-91-236,0-1 1,1 1-1,-1 0 0,0-1 0,1 1 0,0 0 1,-1 0-1,1-1 0,0 1 0,1 0 0,-1-1 1,0 1-1,2 5 0,-1-7-11,0 0 0,-1 0-1,1 0 1,0 0 0,0 0 0,0 0 0,0 0 0,1 0-1,-1-1 1,0 1 0,0 0 0,0-1 0,1 1-1,-1-1 1,0 1 0,0-1 0,1 0 0,-1 1 0,0-1-1,1 0 1,-1 0 0,1 0 0,-1 0 0,0 0 0,1 0-1,-1 0 1,0-1 0,3 0 0,7-1-222,1-1 0,-1 0 0,0-1 0,0 0 0,0-1 0,0 0 0,15-11 0,-2-1-590,43-37 1,-27 16 229,-6 0-174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13851,'-14'24'1584,"-5"12"-768,-1 6-255,0 9 887,-1 2-304,4 5-280,-2-4-128,12-5-527,3-6-474,8-19 305,9-11-96,4-16-144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4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13371,'-30'32'1280,"5"9"-976,-2 11-160,4 7 992,12 2-1024,3 2 57,3-3-145,-1 1 8,2-11-24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 14707,'-1'0'1544,"14"-1"-879,7-1-225,8 1 840,5-2-360,9 1-320,1 1-96,1 1-352,-1 0-296,-7 3 160,-4 1-64,-9-2-48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66 100 12579,'3'-7'326,"1"0"0,-1 0 1,1 0-1,1 0 0,-1 0 1,1 1-1,8-9 0,-9 12-148,0-1 1,0 1-1,0-1 0,0 1 0,0 0 1,1 1-1,-1-1 0,1 1 0,0 0 1,0 0-1,0 0 0,7-1 0,-11 3-155,1 0-1,-1-1 0,0 1 0,0 0 0,1 0 1,-1 0-1,0 1 0,1-1 0,-1 0 0,0 0 1,0 1-1,1-1 0,-1 0 0,0 1 1,0 0-1,0-1 0,0 1 0,0 0 0,0-1 1,0 1-1,0 0 0,0 0 0,0 0 0,0 0 1,0 0-1,0 0 0,-1 0 0,1 0 0,0 0 1,-1 0-1,1 0 0,-1 0 0,1 1 0,-1-1 1,0 0-1,1 0 0,-1 1 0,0-1 1,0 0-1,0 1 0,0-1 0,0 0 0,0 0 1,0 2-1,-1 5 5,1 0 0,-2 0 0,1 0 0,-1 0 0,0-1 0,-3 9 0,-5 7 15,-2 1 1,0-2 0,-29 41 0,-57 55 306,96-115-322,-1 0 1,1-1 0,0 1-1,-1 1 1,2-1-1,-1 0 1,0 0 0,1 1-1,-3 4 1,4-7-18,0 0 1,0 1-1,0-1 1,0 0-1,0 0 1,0 0-1,1 1 1,-1-1-1,0 0 1,1 0-1,-1 0 1,0 0-1,1 1 1,-1-1-1,1 0 1,0 0-1,-1 0 1,1 0-1,0 0 1,0 0-1,0-1 1,-1 1-1,1 0 1,0 0 0,0 0-1,0-1 1,0 1-1,0-1 1,1 1-1,-1-1 1,0 1-1,2 0 1,17 5-144,0 0 1,1-2-1,-1 0 1,1-1 0,0-2-1,0 0 1,23-2 0,-17 0-83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35 13323,'37'-34'2814,"-37"34"-2740,0 1 0,0-1 1,1 0-1,-1 1 0,0-1 0,0 0 1,0 1-1,1-1 0,-1 1 0,0-1 1,0 0-1,0 1 0,0-1 0,0 1 1,0-1-1,0 1 0,0-1 0,0 0 1,0 1-1,0-1 0,0 1 0,0-1 1,0 1-1,0-1 0,-1 0 0,1 1 1,0 0-1,-8 23 479,-1 1-1,-2-1 1,-23 41 0,-49 64-397,75-117-95,-3 4-61,7-9-45,0 1 0,-1-2 0,0 1 0,0 0 0,0-1 0,-1 0 0,0-1 0,0 1 0,-9 5 0,14-10 57,1-1 1,-1 0-1,1 0 0,-1 1 1,1-1-1,-1 0 1,1 0-1,-1 0 0,0 0 1,1 0-1,-1 0 1,1 0-1,-1 0 1,0 0-1,1 0 0,-1 0 1,1 0-1,-1 0 1,1 0-1,-1 0 1,0-1-1,1 1 0,-1 0 1,1 0-1,-1-1 1,1 1-1,-1 0 1,1-1-1,-1 1 0,1 0 1,0-1-1,-1 1 1,1-1-1,-1 1 0,1-1 1,0 1-1,0-1 1,-1 1-1,1-1 1,0 1-1,-1-2 0,-4-25 316,5 2-294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12027,'7'14'1584,"9"5"-704,0 1-296,2 1 1513,2 2-1009,5 0-288,0-1-64,0-2-384,1 0-280,-2-4-664,2-4-1744,-5-2 2008,1 0-321,-4-4-223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5:5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17292,'22'9'1560,"5"-7"-1096,-2 0-192,8-1 736,2 2-367,1 3-377,-1-2-200,-5 2-456,0 3-225,-12-1-295,0 5-128,-11-3 672,-3 3-280,-4 0-96</inkml:trace>
  <inkml:trace contextRef="#ctx0" brushRef="#br0" timeOffset="1">42 181 15315,'20'10'1801,"2"1"-1145,6-2-240,7-2 928,2-1-552,2-2-112,-1-3-583,-6-1-474,-2 0 393,-1 3-112,-8 0-120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23 13699,'-1'0'105,"0"0"0,1 0 1,-1 0-1,0-1 0,0 1 1,0 0-1,1 0 0,-1-1 0,0 1 1,0-1-1,1 1 0,-1 0 1,0-1-1,1 1 0,-1-1 0,1 1 1,-1-1-1,1 0 0,-1 1 0,0-2 1,1 2-15,0 0 1,1-1 0,-1 1-1,0-1 1,0 1 0,1-1-1,-1 1 1,0 0-1,0-1 1,1 1 0,-1 0-1,0-1 1,1 1 0,-1 0-1,1 0 1,-1-1 0,0 1-1,1 0 1,-1 0-1,1 0 1,-1-1 0,1 1-1,0 0 1,4-2 404,0 1 1,1 0-1,-1 0 1,10-1-1,-6 2-263,0 0 1,0 1-1,0 0 1,0 1-1,-1 0 0,1 0 1,13 6-1,-19-7-233,0 1 0,-1-1 0,1 1 0,-1-1 0,1 1-1,-1 0 1,1 0 0,-1 0 0,0 0 0,0 0 0,0 0-1,0 0 1,0 1 0,-1-1 0,1 1 0,-1 0 0,0-1 0,1 1-1,-1 0 1,-1 0 0,1 0 0,0-1 0,-1 1 0,1 0-1,-1 0 1,0 5 0,0-2 1,-1 0-1,-1 0 1,1 0 0,-1-1-1,0 1 1,0-1 0,0 1-1,-1-1 1,0 0-1,0 0 1,-1 0 0,1 0-1,-1 0 1,-7 7 0,-7 4-19,0 0 0,-26 16 1,28-20-43,16-12 53,0 0-1,-1 0 0,1 0 0,0 0 0,-1 0 0,1 1 0,0-1 1,-1 0-1,1 0 0,0 1 0,-1-1 0,1 0 0,0 0 1,0 1-1,-1-1 0,1 0 0,0 1 0,0-1 0,0 0 0,0 1 1,-1-1-1,1 0 0,0 1 0,0-1 0,0 0 0,0 1 0,0-1 1,0 1-1,0-1 0,0 0 0,0 1 0,0-1 0,0 0 0,0 1 1,0-1-1,0 1 0,0-1 0,1 0 0,-1 1 0,0-1 0,0 0 1,0 1-1,1-1 0,-1 0 0,0 1 0,0-1 0,0 0 0,1 0 1,0 1-1,19 9-241,-11-6 142,23 12-218,57 32-349,-78-41 582,-1 0 0,0 1 0,0 0 0,-1 0 0,16 18 0,-24-24 106,1 0 0,-1-1 0,0 1-1,0 0 1,1 0 0,-1 1 0,-1-1-1,1 0 1,0 0 0,0 0 0,-1 1-1,1-1 1,-1 0 0,0 1 0,0-1-1,0 0 1,0 1 0,0-1 0,0 0-1,-1 1 1,1-1 0,-1 0 0,1 0-1,-1 0 1,0 1 0,0-1 0,0 0-1,0 0 1,0 0 0,-1 0 0,1 0-1,-1-1 1,1 1 0,-1 0 0,0-1-1,1 1 1,-4 2 0,-6 3 188,1 0 1,-1 0-1,0 0 1,0-2-1,-20 8 1,8-4 213,-42 8 0,54-14-353,1-2 1,-1 1-1,0-2 1,0 1-1,0-2 1,-15-1-1,25 2-88,-1 0-1,0-1 0,1 1 0,-1-1 1,0 1-1,1-1 0,-1 1 1,1-1-1,-1 0 0,1 0 0,-1 0 1,1 0-1,0 0 0,0 0 1,-1 0-1,-1-3 0,3 4-29,0-1-1,0 0 0,-1 0 1,1 0-1,0 0 1,0 0-1,0 1 0,0-1 1,0 0-1,0 0 1,0 0-1,0 0 0,1 0 1,-1 1-1,0-1 1,0 0-1,1 0 0,-1 0 1,1 1-1,-1-1 1,1 0-1,-1 0 0,1 1 1,-1-1-1,1 0 1,-1 1-1,1-1 0,0 1 1,-1-1-1,1 1 0,0-1 1,0 1-1,-1-1 1,3 1-1,2-4-98,1 1 0,0 0-1,0 1 1,1-1 0,8-1 0,17-4-448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12507,'1'1'112,"-1"-1"0,1 0 0,0 1 0,-1-1 0,1 0 0,-1 1 0,1-1 0,0 1 0,-1-1 0,1 1 0,-1-1 0,0 1-1,1-1 1,-1 1 0,1 0 0,-1-1 0,0 1 0,1 0 0,-1-1 0,0 1 0,0 0 0,0-1 0,0 1 0,1 0 0,-1-1 0,0 1 0,0 0 0,0-1 0,0 1 0,0 0 0,-1 0 0,1 1 0,-7 27 1502,5-23-1301,-28 80 1671,-71 141 0,97-218-1953,2-5-61,1 0 1,-1 0 0,0-1 0,0 1 0,0-1-1,-1 1 1,1-1 0,-1 0 0,-5 5-1,7-7-7,1-1 0,-1 0 0,1 0 0,0 0 0,-1 0 0,1 0 0,-1 0 0,1 0 0,0 0 0,-1 0 0,1 0 0,0 0 0,-1 0 0,1 0 0,-1-1 0,1 1 0,0 0 0,-1 0 0,1 0 0,0-1 0,-1 1 0,1 0 0,0 0 0,-1-1 0,1 1 0,0 0 0,0 0 0,-1-1 0,1 1 0,0 0 0,0-1 0,0 1 0,-1 0 0,1-1 0,0 1 0,0-1 0,0 1 0,0 0 0,0-1 0,-6-18-364,6 18 374,-6-25-358,2-12-121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12099,'10'18'1912,"4"4"-1000,2 6-264,4 5 1969,4 0-1561,3 2-168,2 0-224,0-5-95,-2-4-409,0-6-232,-5-4 1496,-5-4-1320,-7-1 40,-6-4 48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14859,'0'7'1344,"13"-5"-807,4-2-169,16 0 624,7-2-144,11-1-264,5 2-64,3-3-152,0 2-192,-8 1-416,-6 1-272,-15 3-2008,-9-1 2192,-10-3-345,-9-6-247</inkml:trace>
  <inkml:trace contextRef="#ctx0" brushRef="#br0" timeOffset="1">1 157 13083,'28'26'1608,"7"-9"-1008,13-13-272,5 1 1177,11-7-1265,-1-3-328,1-6 256,-2-3-80,-12-10-208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15155,'20'4'1160,"0"6"-895,2 2-105,-1 5 360,2 5-168,-6 6-120,-4 5-16,-11 4 40,-5 5 0,-16 2 32,-8 2-8,-6 0 24,-4-4-72,-2-6-440,2-8 1985,9-6-1593,7-6 72,19-16 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4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12 16371,'16'-11'991,"-71"54"-379,2 3-1,-78 85 0,-76 133-1466,207-263 797,0-1-1,-1 1 1,1 0-1,0-1 1,-1 1 0,1 0-1,-1-1 1,0 1-1,1-1 1,-1 1-1,1-1 1,-1 1-1,0-1 1,0 1 0,1-1-1,-1 1 1,0-1-1,1 0 1,-2 1-1,1-2 1,1 1-1,0 0 1,-1 0-1,1 0 1,0-1-1,-1 1 1,1 0-1,0-1 1,-1 1 0,1 0-1,0-1 1,-1 1-1,1 0 1,0-1-1,0 1 1,0-1-1,-1 1 1,1 0-1,0-1 1,0 1-1,0-1 1,0 1-1,0-1 1,0 0-1,-2-42-2029,3 31 2142,-1 2-215,-6-172-4281,-7 65 7597,45 162 1717,-25-36-4480,3 6-389,1 0 0,1 0 0,17 15 0,-25-26-119,1 0 0,0 0 0,0 0 0,0-1 0,0 0 0,1 0 0,0 0 0,-1-1-1,1 1 1,0-1 0,0-1 0,0 1 0,11 0 0,22-3-424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21 14979,'0'-1'60,"0"1"0,0-1 0,1 1-1,-1-1 1,0 1 0,0-1 0,0 1 0,1-1-1,-1 1 1,0-1 0,0 1 0,0-1 0,0 1-1,0-1 1,0 0 0,0 1 0,0-1 0,0 1-1,-1-1 1,1 1 0,0-1 0,0 1 0,0-1-1,-1 1 1,1-1 0,0 1 0,0-1 0,-1 0-1,0 1-4,0-1-1,0 0 0,0 1 1,0-1-1,0 1 0,0 0 1,-1-1-1,1 1 0,0 0 1,0 0-1,0 0 0,0-1 1,-2 1-1,-3 1 145,0-1 0,-1 1 0,1 0 0,-9 3 0,-1 1-27,1 2 0,-1 0 0,2 0 0,-1 2 0,1 0 0,0 0 0,1 1 0,0 1 0,1 0 0,0 1 0,-11 14 0,9-8-142,0 1 0,1 0-1,1 0 1,1 2 0,1-1 0,0 1-1,-9 32 1,15-39-18,1-1-1,0 1 0,1 1 1,0-1-1,2 0 1,-1 0-1,2 1 0,3 25 1,-3-35-8,0-1 0,0 1 1,0-1-1,1 1 0,-1-1 0,1 0 0,0 0 1,1 0-1,-1 0 0,1 0 0,0-1 0,-1 1 1,1-1-1,1 0 0,-1 0 0,1 0 1,-1 0-1,1 0 0,0-1 0,0 1 0,0-1 1,0 0-1,0-1 0,0 1 0,1-1 0,-1 1 1,1-1-1,-1-1 0,1 1 0,8 0 0,-3-2 28,1 1 0,-1-2 0,0 1 0,1-2 0,-1 1-1,0-1 1,0-1 0,-1 0 0,1 0 0,-1-1-1,0 0 1,0-1 0,0 1 0,-1-2 0,0 1 0,0-1-1,0-1 1,-1 1 0,0-1 0,10-16 0,-15 21-10,-1 1 0,1-1-1,0 0 1,-1 0 0,0 0 0,0 0 0,0 0 0,0 0 0,0-1 0,0 1 0,-1 0 0,1 0 0,-1-1 0,0 1 0,0 0 0,-1 0 0,1-1-1,0 1 1,-1 0 0,0 0 0,0 0 0,0 0 0,0 0 0,-1 0 0,1 0 0,-1 0 0,1 0 0,-1 0 0,0 1 0,0-1 0,0 1 0,-1-1 0,1 1-1,0 0 1,-1 0 0,0 0 0,1 0 0,-1 1 0,0-1 0,0 1 0,0-1 0,0 1 0,0 0 0,0 0 0,-1 0 0,1 1 0,0-1 0,-5 1 0,0-1-98,0 1 1,-1 0 0,1 0 0,0 1 0,0 0 0,0 1 0,-1 0 0,1 0 0,1 1 0,-1-1 0,0 2 0,1-1-1,0 1 1,-1 0 0,2 1 0,-1 0 0,0 0 0,1 0 0,-10 12 0,5 3 637,13-12-414,-1-7-159,0-1 0,-1 0 0,1 1 0,0-1 0,-1 0 0,1 0 0,0 0 0,0 0 0,-1 0-1,1 0 1,0 0 0,0 0 0,-1 0 0,1 0 0,0 0 0,0 0 0,0-1 0,29-8-173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21 12683,'2'-3'109,"14"-13"3266,-11 14-1302,-7 12-813,-10 15-440,-1 0-1,-20 28 1,-9 17-329,37-60-434,1 0-1,0 0 1,0 0-1,1 1 1,1-1 0,-1 1-1,2 0 1,-1-1-1,2 1 1,-1 0 0,1 0-1,2 11 1,-1-17-83,0-1 1,0 1 0,0-1 0,0 1-1,1-1 1,0 0 0,0 1 0,0-1-1,0 0 1,1-1 0,0 1-1,-1 0 1,1-1 0,1 1 0,-1-1-1,0 0 1,1 0 0,0 0-1,-1-1 1,1 1 0,0-1 0,0 0-1,1 0 1,-1 0 0,0-1 0,1 1-1,-1-1 1,1 0 0,-1 0-1,8 0 1,-3-1-243,1 0 0,-1-1 0,0 0 0,-1 0 0,1-1-1,0 0 1,0-1 0,-1 0 0,1 0 0,-1-1 0,0 0 0,0 0 0,0-1 0,-1 0 0,9-8-1,-5 5-209,-1-1 0,-1 0 0,0-1 0,0 0 0,-1 0-1,0-1 1,-1 0 0,0 0 0,9-22 0,-11 7 385,-8 17 605,2 9-462,1 0 0,-1 0 0,1 0 0,-1 0 0,1 0 0,-1 0 0,1 0 0,0 0 0,-1 0 0,1 0 0,-1 0 0,1 1 0,-1-1 0,1 0 0,0 0 0,-1 1 0,1-1 0,-1 0 0,1 0 0,0 1 0,-1-1 0,1 0 0,0 1 1,-1 0-1,-7 8 478,1 1 1,0 1-1,1 0 1,0-1-1,1 2 1,0-1-1,-7 22 1,6-15-114,-6 14 100,1 1-1,2 0 0,1 0 1,2 1-1,-2 34 0,8-65-427,-1-1-65,1 0-1,0 0 0,0 0 1,-1 0-1,1 0 1,1-1-1,-1 1 1,0 0-1,0 0 1,1 0-1,-1 0 0,1-1 1,-1 1-1,1 0 1,0 0-1,0-1 1,0 1-1,0 0 1,0-1-1,0 1 1,2 1-1,8 1 231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16315,'8'9'1665,"17"-2"-985,6-1-240,12-2 688,7 0-223,6-2-185,0-2-192,-1-2-552,-4 0-256,-14-1-616,-8 3 2136,-15-2-1312,-9 2-16,-14 0-88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14859,'15'10'1408,"13"-7"-903,6-3-193,9 0 584,3-3-208,3-4-472,-3-1-328,-2-2 192,-2 0-80,-5-10-144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20 16796,'-3'5'237,"0"0"0,0 0 0,-1 0 0,0 0 1,0-1-1,0 1 0,-7 5 0,-12 12 291,14-10-293,2-5-172,0 0 0,1 1-1,1 0 1,-1 0 0,1 0 0,0 1 0,1-1 0,-5 14 0,9-21-67,0 0-1,0 0 1,0 0 0,0 0 0,0 0 0,0 0 0,0 0 0,0 0 0,1 0 0,-1 0 0,0 0-1,0 0 1,1 0 0,-1 0 0,1 0 0,-1 0 0,1-1 0,-1 1 0,1 0 0,0 0 0,-1-1-1,1 1 1,0 0 0,0 0 0,-1-1 0,1 1 0,0-1 0,0 1 0,0-1 0,0 1 0,0-1-1,0 0 1,0 1 0,0-1 0,0 0 0,0 0 0,2 0 0,4 2-79,1-1 0,0-1 0,14 0 0,-19 0 44,59-4-558,-30 2 147,34 0 0,-58 3 330,1 0 1,0 0-1,-1 0 1,1 1-1,-1 0 1,0 1-1,0 0 1,15 7-1,-20-9 96,0 1 0,0 0 0,0 0 0,-1 0 0,1 1 0,0-1 0,-1 1 0,1-1 0,-1 1 0,0 0 0,0 0 0,0 0 0,0 0 0,-1 0 0,1 1 0,-1-1 0,2 7 0,-2-5 68,-1 0 0,1 0 0,-1 0 0,0 0 0,-1 1 0,1-1-1,-1 0 1,0 0 0,0 0 0,-1 0 0,-2 6 0,-1 0 181,0 0 0,-1 0 0,-1 0 0,1-1 0,-2 0 1,1-1-1,-2 1 0,1-1 0,-17 13 0,19-18-105,0 1 0,-1-1 0,0 0-1,0-1 1,0 0 0,0 0 0,0 0 0,-1-1 0,1 0-1,-13 1 1,15-2-155,0-1-1,-1 0 0,1 0 0,0-1 1,-1 0-1,1 1 0,0-2 1,0 1-1,0 0 0,0-1 0,0 0 1,0-1-1,0 1 0,1-1 0,-1 1 1,-6-6-1,2-2-43,-1 0-1,1 0 1,1 0 0,0-1-1,-11-21 1,-7-20-300</inkml:trace>
  <inkml:trace contextRef="#ctx0" brushRef="#br0" timeOffset="1">149 4 16604,'42'9'1568,"1"0"-1056,0-2-224,0-3 560,0-3-344,-6-3-480,-1-4 176,-10-4-232,-4-6-104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7 14395,'19'-7'2180,"-14"9"-1044,-11 7 202,-81 79 1428,-26 26-2156,-22 48-1193,116-140 253,9-18 679,10-4-338,0 0 0,0 0 0,-1 0 0,1 0-1,0 0 1,0 0 0,-1-1 0,1 1 0,0 0-1,0 0 1,0 0 0,-1-1 0,1 1 0,0 0-1,0 0 1,0-1 0,0 1 0,-1 0 0,1 0 0,0-1-1,0 1 1,0 0 0,0-1 0,0 1 0,0 0-1,0 0 1,0-1 0,0 1 0,0 0 0,0-1-1,0 1 1,0-1 0,1-21-98,2-11-39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14267,'13'7'1464,"4"6"-767,-1 0-225,10 6 664,1 1-184,3 4-208,-1 3-144,2 2-496,-1 0-320,-2-2 1769,0-1-1473,-5-12 16,-3-8 40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14747,'-9'2'1689,"-5"6"-1097,-8 6-224,-2 4 824,-8 6-480,2 3-112,-4 5-208,1 1-136,1 1-128,6 1-64,5-7-168,2-5-208,5-10-448,3-7 648,3-16-96,4-9-96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13043,'9'7'1592,"-1"9"-808,4 1-320,2 5 1225,2 2-761,1 0-328,5 4-48,-1-1-536,3-1-328,1-6 1920,-2-5-1536,4-12 73,-1-3 55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16235,'-18'48'846,"-2"0"-1,-2-2 1,-32 49-1,23-42-351,-30 72-1,61-121-571,3-6 26,6-11-59,10-24-308,-1-1 1,-2-1-1,-2-1 0,17-76 0,-29 105 276,-5 10 54,-5 16 80,0 11 104,0 0 0,2 1 0,1-1 1,1 1-1,1 0 0,1 1 0,3 40 0,-1-64-76,1-1 0,-1 1 0,1 0 0,-1-1 1,1 1-1,0-1 0,0 1 0,1-1 0,-1 1 0,1-1 0,0 0 0,0 0 0,0 0 0,0 0 0,0 0 0,1 0 0,-1-1 0,1 1 0,-1-1 0,1 1 0,6 2 0,-9-5-12,0-1-1,0 1 0,0 0 1,0-1-1,0 1 1,0-1-1,0 1 1,0-1-1,0 1 1,0-1-1,0 1 1,0-1-1,0 1 0,0-1 1,0 1-1,0 0 1,0-1-1,-1 1 1,1-1-1,0 1 1,0 0-1,-1-1 1,1 1-1,-1-1 0,-17-22 135,2-1-1,0 0 0,1-1 0,2-1 0,0 0 1,2-1-1,-13-45 0,24 71-117,-1 0 1,1-1-1,0 1 0,-1 0 0,1 0 1,0-1-1,0 1 0,0 0 0,0 0 1,0 0-1,1-1 0,-1 1 1,0 0-1,0 0 0,1 0 0,0-2 1,-1 3-11,1-1 0,-1 1 0,0 0 0,1-1 0,-1 1 0,1 0 0,-1 0 1,1-1-1,-1 1 0,1 0 0,-1 0 0,1 0 0,-1 0 0,1 0 0,-1-1 0,1 1 1,-1 0-1,1 0 0,-1 0 0,1 0 0,-1 1 0,1-1 0,-1 0 0,1 0 1,0 0-1,6 3 18,-1-1 1,0 1 0,0 0 0,9 7 0,-11-7-100,156 89-1292,-113-69 1045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4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2 221 10218,'1'0'43,"-1"0"-1,0 0 1,0 0-1,0-1 1,0 1-1,0 0 1,0 0-1,0 0 1,1 0-1,-1 0 0,0 0 1,0-1-1,0 1 1,0 0-1,0 0 1,0 0-1,0 0 1,0-1-1,0 1 1,0 0-1,0 0 1,0 0-1,0 0 1,0-1-1,0 1 1,0 0-1,0 0 1,0 0-1,0 0 1,0 0-1,0-1 1,0 1-1,0 0 1,0 0-1,0 0 1,-1 0-1,1 0 1,0-1-1,0 1 0,0 0 1,0 0-1,0 0 1,0 0-1,0 0 1,-1 0-1,1 0 1,0-1-1,0 1 1,0 0-1,0 0 1,0 0-1,-1 0 1,1 0-1,0 0 1,0 0-1,-1 0 1,16-9 1049,17-1-572,1 2 0,0 1 0,1 1-1,44-2 1,6-1-209,235-43 84,33-6-228,-257 48-112,163 1-1,-212 13-43,0 3-1,78 20 1,-80-16-4,1-1 1,80 6 0,-42-17 126,0-4 1,93-17 0,16-2 261,377 5 99,-458 19-295,175-20 0,-242 14-168,1 3 1,0 1-1,0 2 1,0 2-1,-1 2 1,1 3-1,85 22 1,-90-18-34,0-2 0,0-2 0,55 3 1,124-8 147,-101-8 6,-41 2-149,135 8 0,-166-2 27,0-1 0,0-3 0,59-9 0,-7 0-64,-76 6-853,-11 3 689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8 16676,'15'1'1512,"8"3"-1064,1-2-192,3-2 560,2 0-320,-3-3-456,-2 0-296,-8-1 1777,-5 0-1505,-6 4 40,-4 0 0</inkml:trace>
  <inkml:trace contextRef="#ctx0" brushRef="#br0" timeOffset="1">1 170 14883,'25'8'1352,"11"-5"-879,1-3-185,5 0 544,0-4-264,-4-2-672,-3 0-936,-11-1 1008,-2 0-208,-11 0-200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0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85 10562,'8'-12'1527,"0"0"0,-1 0-1,0 0 1,7-21 0,-14 33-1468,-1 0 0,1-1-1,0 1 1,0 0 0,-1 0 0,1-1 0,0 1 0,-1 0 0,1 0 0,0-1-1,-1 1 1,1 0 0,-1 0 0,1 0 0,0 0 0,-1 0 0,1 0 0,-1 0-1,1 0 1,0 0 0,-1 0 0,1 0 0,-1 0 0,1 0 0,0 0-1,-1 0 1,1 0 0,-1 0 0,1 0 0,0 1 0,-1-1 0,1 0 0,-1 1-1,-17 4 437,3 3-380,0 1-1,0 1 0,1 0 0,1 1 0,0 1 0,0 0 0,1 0 0,-20 28 0,20-23-106,1-1-1,1 2 1,1-1-1,0 1 1,1 1-1,1 0 1,-7 30-1,13-42-4,-1 1-1,1 0 0,1 0 1,-1 0-1,1 0 0,1-1 1,-1 1-1,1 0 0,1 0 1,2 10-1,-2-15-1,-1 1-1,0-1 1,1 0-1,0 0 1,0 0 0,0-1-1,0 1 1,0 0-1,0-1 1,1 1 0,-1-1-1,1 0 1,0 0-1,-1 0 1,1 0 0,0 0-1,0-1 1,1 1-1,-1-1 1,0 0 0,0 0-1,1 0 1,-1 0-1,0-1 1,6 1 0,0-1 1,1 0 0,-1 0-1,1-1 1,-1 0 0,0-1 0,1 0 0,-1 0 0,0-1 0,13-6 0,-17 7 14,0 0 0,1-1 1,-1 0-1,0 0 0,0-1 0,-1 1 0,1-1 1,-1 0-1,1 0 0,-1-1 0,-1 1 0,1-1 1,-1 0-1,1 0 0,-1 0 0,2-6 0,-4 9-5,0 0 0,-1 0 0,1 0-1,-1 0 1,1 0 0,-1 1 0,0-1-1,0 0 1,0 0 0,0 0 0,0 0-1,0 0 1,-1 0 0,1 0 0,-1 0 0,1 1-1,-1-1 1,0 0 0,1 0 0,-3-3-1,1 3 8,0 0-1,0 0 1,0 0 0,-1 0-1,1 0 1,0 0-1,-1 1 1,0-1 0,1 1-1,-1 0 1,0-1-1,-3 0 1,-1 0-18,0 1 0,1-1 0,-1 1 0,0 1 1,0-1-1,0 1 0,0 0 0,1 1 0,-1-1 0,0 1 0,-8 3 0,-15 12-709,20-3-18,9-13 702,1 1 0,0-1 0,0 1 0,1-1 0,-1 1 1,0-1-1,0 1 0,0-1 0,0 1 0,0-1 0,0 1 0,1-1 0,-1 1 0,0-1 0,0 0 1,1 1-1,-1-1 0,0 1 0,1-1 0,-1 0 0,0 1 0,1-1 0,-1 0 0,0 1 0,1-1 1,-1 0-1,1 0 0,-1 0 0,1 1 0,0-1 0,17 3-360,5-6-133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1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 15611,'0'-1'47,"0"1"1,0 0-1,0 0 0,0 0 0,1 0 0,-1 0 0,0 0 0,0 0 0,0 0 0,0 0 0,0 0 1,1 0-1,-1 0 0,0 0 0,0 0 0,0 0 0,0 0 0,0 0 0,1 0 0,-1 0 1,0 0-1,0 0 0,0 0 0,0 0 0,0 0 0,0 0 0,1 0 0,-1 1 0,0-1 0,0 0 1,0 0-1,0 0 0,0 0 0,0 0 0,0 0 0,0 0 0,1 1 0,-1-1 0,0 0 0,0 0 1,0 0-1,0 0 0,0 0 0,0 0 0,0 1 0,0-1 0,0 0 0,0 0 0,0 0 1,0 0-1,0 0 0,0 1 0,0-1 0,0 0 0,0 0 0,0 0 0,0 0 0,-7 15 1532,-22 28-430,14-21-707,0 2-181,-17 39 1,28-53-216,0 0 1,1 0-1,0 1 0,0 0 0,1-1 1,0 1-1,1 12 0,0-21-35,1 1 0,0-1 0,0 1 0,1-1 0,-1 0 0,0 1 0,1-1 0,0 0 0,-1 1 0,1-1 0,0 0 0,0 1 0,0-1 0,1 0 0,-1 0 0,0 0 0,1 0 0,-1 0 0,1-1 0,0 1 0,0 0 0,-1-1 0,1 1 0,0-1 0,0 0 0,0 1 0,1-1 0,-1 0 0,0 0 0,0-1 0,1 1 0,-1 0 0,0-1 0,1 1 0,-1-1 0,5 0 0,2 0-98,0 0-1,0-1 0,0 0 0,0 0 0,0-1 1,0 0-1,0-1 0,14-6 0,-6 2-405,-1-1 1,-1-1-1,1 0 0,-1-1 0,-1-1 0,0 0 0,-1-1 0,0 0 0,0-1 0,-2-1 0,1 0 0,17-29 0,-28 39 263,1 1 0,-1-1 0,0 1 0,0-1 0,0 1 0,0-1 0,-1 0 0,1-7 0,-1 11 227,0 0 1,0-1-1,0 1 0,0-1 0,0 1 1,0-1-1,0 1 0,-1-1 1,1 1-1,0-1 0,0 1 1,0-1-1,0 1 0,-1 0 1,1-1-1,0 1 0,-1 0 1,1-1-1,0 1 0,-1-1 1,1 1-1,0 0 0,-1 0 0,1-1 1,0 1-1,-1 0 0,0-1 1,0 1 69,0 0 0,-1 1 1,1-1-1,0 0 0,0 0 1,0 1-1,0-1 0,-1 0 0,1 1 1,0-1-1,0 1 0,0 0 1,0-1-1,0 1 0,0 0 0,-1 1 1,-9 7 474,1 1 0,0 0 0,1 0 1,1 1-1,-1 0 0,2 1 0,-11 20 0,10-17-322,1 1-1,1 0 0,0 0 0,1 0 1,-5 32-1,9-45-228,1 1 0,0-1 1,-1 0-1,1 1 0,0-1 0,0 1 1,1-1-1,-1 1 0,1-1 0,0 1 0,1 3 1,10 2-150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1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14763,'6'2'420,"0"0"0,0 0-1,0 0 1,1-1 0,-1 1-1,0-2 1,11 1 0,48-3 766,-38 0-595,305-32 1378,-132 10-4166,-192 23 1783,-5 0 172,0 1 1,-1-1 0,1 1-1,0 0 1,0 0 0,0 0-1,0 0 1,-1 0-1,1 1 1,0-1 0,4 2-1,-7-2 198,0 1 0,0-1 0,1 0-1,-1 0 1,0 1 0,0-1-1,0 0 1,0 0 0,0 1 0,0-1-1,0 0 1,0 0 0,0 1 0,0-1-1,0 0 1,0 0 0,0 1-1,0-1 1,0 0 0,0 0 0,-1 1-1,1-1 1,0 0 0,0 0-1,0 1 1,0-1 0,0 0 0,-1 0-1,1 0 1,0 1 0,-1 0-101,-3 5-670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1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16404,'-3'21'2033,"-10"34"-1,-2 12-130,15-67-1897,0 1 0,-1 0 0,1 0 0,0 0 0,0 0 0,0 0 0,0 0 0,0 0-1,0-1 1,0 1 0,0 0 0,1 0 0,-1 0 0,0 0 0,1 0 0,-1 0 0,0-1 0,1 1-1,-1 0 1,1 0 0,-1-1 0,1 1 0,-1 0 0,1-1 0,0 1 0,-1 0 0,1-1-1,0 1 1,-1-1 0,1 1 0,0-1 0,0 1 0,0-1 0,-1 0 0,1 1 0,0-1 0,0 0-1,0 0 1,0 0 0,0 0 0,0 0 0,-1 1 0,3-2 0,5 1-70,0-1-1,0 0 1,0-1 0,11-3 0,12-2-123,-27 6 148,1 1 0,-1 0 1,1 0-1,-1 1 0,1-1 0,-1 1 1,1 0-1,-1 0 0,1 1 1,-1-1-1,0 1 0,0 0 0,0 0 1,0 0-1,5 5 0,-6-5 18,0 1 0,-1 0 0,1 0 0,-1 0 1,0 0-1,0 1 0,0-1 0,0 1 0,-1-1 0,1 1 0,-1 0 0,0-1 0,0 1 0,0 0 0,-1 0 0,1 0 0,-1-1 0,0 7 0,-1-1 76,0 0 0,0 1-1,0-1 1,-1 0 0,-1 0-1,0 0 1,0 0-1,0 0 1,-1-1 0,-1 1-1,1-1 1,-1 0 0,-1-1-1,-9 12 1,11-14 29,-1 0 0,0 0 0,0-1 0,-1 0 0,1 0 0,-1 0 0,1 0 0,-1-1 0,-1 0 0,1-1 0,0 1 0,0-1 0,-1 0 0,0-1 0,1 1 0,-1-1 0,0-1 0,1 1 0,-1-1 0,-13-1 0,16 0-115,0 0 0,0 0 1,0 0-1,1 0 0,-1-1 0,0 0 1,1 1-1,-1-1 0,1 0 1,0-1-1,-1 1 0,1-1 0,0 1 1,0-1-1,-2-3 0,0 0-120,2 0-1,-1 0 0,1 0 1,0 0-1,0 0 0,0 0 0,1-1 1,-2-8-1,1-4-206,0 0 1,1-1-1,1 1 1,1-1-1,3-25 1,3-6-437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1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14083,'8'0'1648,"7"0"-775,3-3-297,11 0 1056,3-2-376,6-1-344,4-1-183,-4 1-497,0-1-256,-5 3-776,-3 1-1393,-12 0 1801,-3 0-320,-4 0-288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2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16123,'-2'10'281,"0"-1"-1,0 1 0,1 0 0,0-1 0,1 1 0,0 0 1,1-1-1,-1 1 0,2 0 0,4 18 0,4 3 278,27 57 0,-18-45-213,-13-30-277,32 68 255,-34-74-311,0-1-1,0 1 1,1-1 0,0 0-1,0 0 1,1 0 0,-1 0-1,13 8 1,-16-13-12,0 0 1,0 0-1,0 1 1,0-1 0,0-1-1,0 1 1,1 0-1,-1 0 1,0-1-1,1 1 1,-1-1-1,0 0 1,1 0-1,-1 0 1,1 0-1,-1 0 1,0 0-1,1-1 1,-1 1 0,0-1-1,1 0 1,-1 1-1,0-1 1,0 0-1,0 0 1,1-1-1,-1 1 1,3-3-1,0 0 46,-1-1 1,1 0-1,-1 0 0,1 0 0,-2-1 0,1 1 0,-1-1 0,5-11 1,10-25 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14339,'-8'36'1592,"-7"20"-903,-5 7-289,-3 10 920,1 4-464,4 1-288,0-5-168,7-7-360,2-10-144,2-18-312,1-8-144,1-21-1400,-2-10 1640,2-18-289,1-8-143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2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50 14427,'9'-13'508,"15"-20"616,-24 33-1110,0 0 0,0 0 0,1-1 0,-1 1 0,0 0 0,0 0 0,0-1 0,1 1 0,-1 0 0,0 0 0,0 0 0,1 0-1,-1-1 1,0 1 0,1 0 0,-1 0 0,0 0 0,0 0 0,1 0 0,-1 0 0,0 0 0,1 0 0,-1 0 0,0 0 0,0 0 0,1 0-1,-1 0 1,0 0 0,1 0 0,-1 0 0,0 0 0,1 0 0,-1 0 0,0 0 0,0 1 0,1-1 0,-1 0 0,0 0 0,0 0-1,1 0 1,-1 1 0,0-1 0,0 0 0,0 0 0,1 0 0,-1 1 0,0-1 0,0 0 0,0 1 0,0-1 0,1 0 0,-1 0 0,0 1-1,0-1 1,0 0 0,0 1 0,0-1 0,0 0 0,0 0 0,0 1 0,0-1 0,0 0 0,0 1 0,0-1 0,0 0 0,0 1 0,1 27 723,-1-26-709,-4 55 436,-3 0-1,-2 0 0,-2-1 1,-20 58-1,-21 25 449,38-115-732,14-23-188,0-1 0,0 0 0,0 1 1,-1-1-1,1 0 0,0 1 0,0-1 0,-1 0 0,1 1 1,0-1-1,0 0 0,-1 1 0,1-1 0,0 0 0,-1 0 1,1 0-1,0 1 0,-1-1 0,1 0 0,-1 0 0,1 0 1,0 0-1,-1 1 0,1-1 0,-1 0 0,1 0 0,-1 0 1,1 0-1,0 0 0,-1 0 0,1 0 0,-1 0 1,1-1-1,0 1 0,-1 0 0,1 0 0,-1 0 0,1 0 1,0 0-1,-1-1 0,1 1 0,0 0 0,-1 0 0,1-1 1,0 1-1,-1 0 0,1-1 0,0 1 0,-1 0 0,1-1 1,0 1-1,0 0 0,0-1 0,-1 1 0,1 0 0,0-1 1,0 1-1,0-1 0,0 1 0,0 0 0,0-1 0,0 1 1,0-1-1,-4-18-485,0 1 1,2-1-1,0 1 0,2-1 1,1-27-1,0-2-324,-3-38-505,1-91-146,1 176 1490,0 1-1,0 0 1,0-1-1,0 1 1,0 0-1,0-1 1,0 1-1,0 0 1,0 0 0,0-1-1,0 1 1,0 0-1,0-1 1,0 1-1,0 0 1,0-1-1,0 1 1,0 0-1,0 0 1,0-1 0,0 1-1,1 0 1,-1 0-1,0-1 1,0 1-1,0 0 1,1 0-1,-1-1 1,0 1-1,0 0 1,1 0 0,-1 0-1,0-1 1,0 1-1,1 0 1,7 10 576,12 34 226,-13-27-501,93 156 1396,-14-26-1313,-60-104-128,-36-60-209,-1 1 0,-1 0 0,-1 1 0,0 1 0,-17-16 0,-4 0-133,-44-28 0,-50-20-377,128 78 439,0 0-1,0 0 1,0 0 0,0 0-1,0 0 1,0 0 0,0 0 0,0 0-1,1 0 1,-1 0 0,0 0-1,0 0 1,0 0 0,0-1-1,0 1 1,0 0 0,0 0-1,0 0 1,0 0 0,0 0 0,0 0-1,0 0 1,0 0 0,0 0-1,0 0 1,0 0 0,0 0-1,0 0 1,0 0 0,0 0-1,0 0 1,0-1 0,0 1 0,0 0-1,0 0 1,0 0 0,0 0-1,0 0 1,0 0 0,0 0-1,0 0 1,0 0 0,-1 0-1,1 0 1,0 0 0,0 0 0,0 0-1,11 1-5,19 5 77,-29-6-68,36 7 164,1-1 0,58 0 0,77-10-680,-166 4 429,5 0-40,-9 0-69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 13395,'-12'0'2016,"1"-3"-1080,11-4-359,3-1 1487,11 5-976,3 5-184,11 5-319,2 3-169,5 6-208,3 3-168,3-1-280,-1-4-136,-5-6-377,-4-4-159,-12-4 672,-8-6-200,-9-4-216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4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45 7458,'0'-3'536,"0"-1"0,0 1 0,0 0 0,-1 0 1,1 0-1,-1 0 0,0 0 0,0 0 1,0 0-1,0 0 0,-3-4 0,4 6-487,0 1 0,-1 0-1,1 0 1,0-1-1,-1 1 1,1 0 0,-1-1-1,1 1 1,0 0 0,-1 0-1,1 0 1,-1 0 0,1-1-1,-1 1 1,1 0-1,0 0 1,-1 0 0,1 0-1,-1 0 1,1 0 0,-1 0-1,1 0 1,-1 0 0,1 0-1,-1 0 1,1 1-1,-1-1 1,1 0 0,0 0-1,-1 0 1,1 1 0,-1-1-1,1 0 1,0 0-1,-1 1 1,1-1 0,0 0-1,-1 1 1,1-1 0,0 0-1,-1 1 1,1-1 0,0 0-1,0 1 1,0-1-1,-1 1 1,1-1 0,0 1-1,-12 19 453,5-5-340,2 0 0,0 1 0,0-1 0,1 1 0,-2 21 0,-1 84 25,6-80-107,-21 723 151,38-332 402,-2-153-60,-12-238-511,4 333 213,-29-2-130,10-227-128,6 150 0,-1 25-120,-5 158 3,7-144-163,-18 60 201,23-351 50,-10 127-467,7-162 823,0-15 327,4 2-462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14211,'23'7'1680,"9"-1"-1119,5-6-233,9-2 768,6-2-760,9 0-312,1-2 192,-5-1-120,-10-2-248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15667,'14'-4'358,"0"0"0,1 0 0,-1 1 0,1 1 0,-1 1 0,25 0 0,-32 1-282,0 0-1,0 1 1,0 0 0,0 0-1,0 1 1,0 0-1,0 0 1,0 0 0,-1 1-1,1 0 1,-1 1-1,0-1 1,0 1 0,0 0-1,8 8 1,-11-9-67,0 1 1,-1 0 0,1-1-1,-1 1 1,0 0-1,0 1 1,0-1-1,-1 0 1,1 1-1,-1-1 1,0 1 0,0-1-1,-1 1 1,1-1-1,-1 1 1,0-1-1,0 1 1,-1 0 0,1-1-1,-1 1 1,0-1-1,0 1 1,-1-1-1,-3 8 1,-4 9 83,-1-1-1,-1 0 1,-25 32-1,27-38-14,-71 90 423,31-42-152,46-58-316,0 0-1,0 0 0,1 1 0,-1-1 0,1 0 0,0 1 0,0-1 0,-1 8 1,2-11-31,1 0 0,0-1 1,0 1-1,0 0 0,0 0 1,0 0-1,0 0 1,1 0-1,-1 0 0,0-1 1,0 1-1,0 0 0,1 0 1,-1 0-1,1-1 0,-1 1 1,0 0-1,1 0 1,-1-1-1,2 2 0,-1-1-12,1 0-1,-1 0 1,1 0-1,-1 0 1,1-1-1,0 1 1,-1 0-1,1-1 1,0 1-1,-1-1 1,1 0-1,0 0 1,3 1 0,3-1-74,0-1 0,0 1 0,0-2 1,0 1-1,-1-1 0,1 0 1,0 0-1,-1-1 0,1 0 1,-1 0-1,0-1 0,0 0 1,-1-1-1,1 1 0,11-11 1,19-20-199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13011,'-6'15'1368,"-2"3"-912,0 5-88,-2 5 568,3 3-207,0 3-73,4 1-64,3-2-48,6-6-152,4-4-64,9-13-264,2-6-248,9-14-488,2-7-744,-2-12 1160,0-2-232,-4-5-185</inkml:trace>
  <inkml:trace contextRef="#ctx0" brushRef="#br0" timeOffset="1">237 98 14811,'-20'39'1528,"-2"15"-839,4 5-257,-3 4 656,9 1-160,4-3-368,4-7-272,6-14 1441,10-4-1481,4-16-8,0-9 24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13131,'6'-6'2590,"-5"4"-2421,0 0-1,0 0 1,1 0 0,-1 1-1,0-1 1,1 1-1,-1-1 1,1 1-1,0-1 1,0 1 0,-1 0-1,1 0 1,4-2-1,4 2-16,1 0 0,-1 0 0,0 1 0,0 0-1,1 1 1,-1 0 0,0 1 0,0 0 0,0 1 0,17 6 0,-16-5-121,1 0 0,0-1 0,0 0 1,0-1-1,0-1 0,0 0 0,16 0 1,-25-2-123,1 0 0,-1 0 1,0 0-1,0 0 0,0 0 1,0-1-1,0 1 0,0-1 1,-1 0-1,1 0 1,0 0-1,-1 0 0,1 0 1,-1-1-1,0 1 0,0-1 1,0 1-1,0-1 0,0 0 1,-1 0-1,1 0 1,-1 0-1,0 0 0,0 0 1,0 0-1,0 0 0,0-1 1,0-4-1,0-2-406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6:3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12099,'1'44'3174,"-5"310"-1352,1-291-2328,3-50 302,-1-7 130,0 0-1,1 0 1,0 0 0,0 0-1,1 0 1,-1 0 0,1-1-1,1 1 1,-1 0 0,4 9-1,6-7-313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3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15371,'-14'3'928,"11"1"-2376,-4-1 1472,7-5 1200,-2-5-1560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3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28 465 12091,'-22'17'1896,"17"-15"-1035,15-12-223,155-146 60,165-141 642,-304 279-1340,-26 17 0,0 1 0,1 0 0,-1 0 0,1-1 0,-1 1 0,0 0 0,1 0 0,-1 0 0,1 0 0,-1 0 0,0-1 0,1 1 0,-1 0 0,1 0 0,-1 0 0,1 0 0,-1 0 0,0 0 0,1 1 0,-1-1 0,1 0 0,-1 0 0,1 0 0,-1 0 0,0 0 1,1 1-1,-1-1 0,1 0 0,-1 0 0,0 1 0,1-1 0,-1 0 0,0 0 0,0 1 0,1-1 0,-1 0 0,0 1 0,0-1 0,1 1 0,-1-1 0,0 0 0,0 1 0,0-1 0,1 1 0,-1-1 0,0 0 0,0 1 0,0-1 0,0 1 0,0-1 0,0 1 0,0-1 0,0 1 0,0-1 0,0 0 0,0 1 0,-1-1 0,1 1 0,0 0 0,-6 29 6,6-27-5,-21 73 45,5 2 0,-11 112 0,27-179-80,-1-1 1,0 0 1,1 1 0,1-1-1,2 17 1,-3-25 35,1-1 0,-1 1 0,1 0 1,-1 0-1,1 0 0,0 0 0,0 0 0,0-1 1,0 1-1,0 0 0,0-1 0,0 1 1,0-1-1,1 1 0,-1-1 0,1 1 0,-1-1 1,1 0-1,0 0 0,-1 0 0,1 0 1,0 0-1,0 0 0,-1-1 0,1 1 1,0 0-1,0-1 0,0 1 0,3-1 0,13 1-33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13899,'2'6'1120,"9"-2"-928,15-8-24,14-6 344,17-5-248,6 1-23,9-5-266,3 1-167,-1-2-496,-6 3-1240,-11 7 1616,-14 4-280,-17 7-248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3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13427,'-8'8'393,"6"-7"-311,0 1 0,0 0 0,1 0 0,-1 0 0,1 0 0,-1 0 0,1 0 0,0 0 0,0 0 0,-1 4 0,2-6-71,0 0 1,0 0-1,0 1 1,0-1-1,1 0 1,-1 0 0,0 1-1,0-1 1,0 0-1,1 0 1,-1 0-1,0 0 1,0 1-1,0-1 1,1 0-1,-1 0 1,0 0-1,0 0 1,1 0-1,-1 0 1,0 0-1,1 1 1,-1-1 0,0 0-1,0 0 1,1 0-1,-1 0 1,0 0-1,0 0 1,1-1-1,-1 1 1,0 0-1,1 0 1,-1 0-1,0 0 1,14-1 245,-14 1-256,42-8 547,-19 3-295,40-2 0,-57 6-231,0 1-1,1 1 1,-1-1-1,0 1 0,0 0 1,0 0-1,0 1 1,0-1-1,0 2 0,-1-1 1,9 4-1,-12-4-15,0-1 0,0 1 0,0 0 0,0-1 0,0 1 0,-1 0 0,1 0 0,-1 0 0,1 0 0,-1 0 0,0 1 0,0-1 0,0 0 0,0 1 0,0-1 0,0 1 0,-1-1 0,1 0 0,-1 1 0,0-1 0,1 1 0,-1 0 0,0-1 0,-1 1 0,1-1 0,0 1 0,-1-1 0,1 1 0,-2 1 0,-2 10 11,-1-1 0,0-1 1,-1 1-1,-8 12 0,14-24-15,-30 46 233,-1-2 0,-3-1 1,-51 52-1,17-18 271,62-72-451,4-4-36,0 0 0,0-1 0,1 1-1,-1 0 1,0 0 0,1 0-1,0 0 1,-1 0 0,1 1 0,0-1-1,0 0 1,0 1 0,1-1-1,-1 0 1,0 1 0,1-1 0,-1 4-1,1-5-14,1 0 0,-1-1 0,0 1 0,0-1 0,0 1 0,1-1 0,-1 1 0,0-1 0,1 1 0,-1-1 0,0 1 0,1-1 0,-1 1 0,0-1-1,1 0 1,-1 1 0,1-1 0,-1 1 0,1-1 0,-1 0 0,1 0 0,-1 1 0,1-1 0,0 0 0,-1 0 0,1 0 0,-1 0 0,1 1 0,-1-1 0,1 0 0,0 0-1,-1 0 1,2 0 0,21-4-9,-19 3 7,47-14-273,0-2 0,60-30 0,-64 27 212,35-17-76,0 0-14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4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12651,'9'-1'2398,"-12"7"-1137,-20 17-612,3-4-132,-3 11-269,1 1 0,1 1 0,-20 44 0,-39 108-56,53-105-116,3 1 0,-18 115-1,-4 170 55,43-335-136,-6 117-63,9-127-63,1-1-1,0 1 1,2 0 0,0-1-1,7 24 1,-9-41 115,-1 1 0,1 0 0,0-1 0,0 1 0,0-1 0,0 0 0,0 1 0,1-1 0,-1 0 0,0 0 0,1 0 0,0 0 0,0 0 0,-1 0 0,1 0 0,0 0 0,0-1 0,1 1 0,-1-1 0,0 1 0,4 0 0,17 2-241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5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46 13515,'-1'0'46,"1"-1"0,-1 1 0,1 0 0,-1-1 0,1 1 0,-1 0 1,0 0-1,1-1 0,-1 1 0,1 0 0,-1 0 0,1 0 0,-1 0 0,0 0 0,1 0 0,-1 0 0,1 0 1,-1 0-1,0 0 0,1 0 0,-1 0 0,1 0 0,-1 1 0,0-1 0,1 0 0,-1 0 0,1 1 0,-1-1 1,1 0-1,-1 1 0,1-1 0,-1 0 0,1 1 0,-1-1 0,1 1 0,0-1 0,-1 1 0,1-1 0,0 1 1,-1-1-1,1 1 0,0-1 0,0 1 0,0-1 0,-1 1 0,1 0 0,0-1 0,0 1 0,0-1 0,0 1 0,0 0 1,0-1-1,0 1 0,0-1 0,0 1 0,0 0 0,1 0 0,0 7 170,1 0 1,0 0-1,6 12 0,-4-8 3,28 92 665,-15-44-558,2-1 0,48 99-1,-64-153-302,0 1 0,1-1 0,-1 0 0,1 0 0,0 0 0,0 0-1,1 0 1,6 4 0,-10-8-8,1 0 0,0 0 0,0 0 0,0 0 0,0 0 0,0 0 0,0-1 0,0 1 0,0-1 0,0 1 0,0-1 0,0 0 0,0 0 0,0 0 0,0 0 1,0 0-1,1 0 0,-1 0 0,0-1 0,0 1 0,0-1 0,0 0 0,0 0 0,0 0 0,-1 1 0,1-2 0,0 1 0,1-1 0,6-5 57,0 0 0,-1 0 0,-1-1 0,1 0 0,-1-1 0,11-17 0,33-64 293,-34 57-254,49-101 33,-40 76-1760,55-89 1,-78 143 1031,-1-5-104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4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 13579,'14'-13'1783,"-2"2"1853,-20 22-1763,-3 1-1828,0 1 0,1 1-1,0 0 1,2 0 0,-1 0 0,-7 21 0,15-34-61,1 0 1,0 0 0,0 0-1,-1 0 1,1 0 0,0 0-1,0 0 1,0 0 0,0 0-1,0 0 1,0-1 0,0 1-1,1 0 1,-1 0 0,0 0 0,0 0-1,1 0 1,-1 0 0,1 0-1,-1-1 1,1 1 0,-1 0-1,1 0 1,-1-1 0,1 1-1,0 0 1,-1-1 0,1 1 0,0 0-1,-1-1 1,1 1 0,0-1-1,0 1 1,0-1 0,0 0-1,-1 1 1,1-1 0,0 0-1,0 1 1,0-1 0,0 0 0,0 0-1,0 0 1,0 0 0,1 0-1,7 1-127,0-1-1,0 0 1,15-2 0,-18 1 71,28-3-203,-20 2 185,-1 0 0,0 1-1,1 0 1,-1 1 0,1 0-1,17 4 1,-28-3 76,-1-1 0,1 1 0,-1 0 0,1 0 0,-1 0 0,1 1 0,-1-1 0,0 0 0,0 1 1,0 0-1,0-1 0,0 1 0,0 0 0,0 0 0,-1 0 0,1 0 0,0 1 0,-1-1 0,0 0 0,0 1 0,0-1 0,0 1 0,0-1 0,0 1 0,0-1 0,-1 1 0,1-1 0,-1 1 0,0 0 0,0 4 0,0-1 27,-1 1-1,0-1 0,0 0 0,0 1 0,-1-1 0,1 0 0,-2 0 0,1 0 0,-1 0 0,0 0 0,-6 9 0,-3 0 123,0 0-1,-1-1 1,0-1-1,-2 0 1,-24 18 0,28-24-27,1-1 0,-1 1 1,0-2-1,0 0 0,-1 0 1,1-1-1,-1 0 0,0-1 1,-20 3-1,29-5-105,0-1-1,-1 0 1,1 0-1,0 0 1,0 0-1,0 0 1,0-1-1,0 0 1,0 1-1,0-1 1,0 0-1,0-1 1,0 1-1,0 0 1,0-1-1,1 1 1,-1-1-1,0 0 1,1 0 0,0 0-1,-1 0 1,-3-5-1,3 1 86,0 1 0,1-1 0,-1 1-1,1-1 1,0 0 0,0 0 0,1 1 0,0-1 0,0 0-1,0-12 1,0-25-14,6-1-26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13675,'7'-4'1328,"-3"5"-840,5 2-176,1 1 1105,4 2-777,8 1-312,-1 2-40,8-2-184,4 1-152,0-2-512,-2-2 528,1-1-104,-4-3-80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14867,'1'0'74,"-1"0"0,1 1 0,-1-1 0,1 0 0,-1 1 1,1-1-1,-1 1 0,1-1 0,-1 1 0,0-1 0,1 1 0,-1-1 0,0 1 0,1-1 0,-1 1 0,0-1 0,0 1 0,0 0 0,1-1 0,-1 1 0,0-1 0,0 1 0,0 0 0,0-1 1,0 1-1,0 0 0,0-1 0,0 1 0,-1-1 0,1 1 0,0 0 0,0-1 0,0 1 0,-1-1 0,1 2 0,-8 24 572,-89 171 957,96-195-1597,0 0 1,0 0 0,0 0-1,0 0 1,1 1 0,-1-1 0,1 0-1,-1 0 1,1 0 0,0 0-1,0 1 1,0-1 0,0 0 0,0 0-1,1 0 1,-1 1 0,2 2-1,-2-3-25,1-1 0,0 0 0,0 0 0,0 0-1,1 0 1,-1 0 0,0 0 0,0 0 0,1 0 0,-1 0-1,0 0 1,1 0 0,-1-1 0,1 1 0,-1-1-1,1 1 1,-1-1 0,1 0 0,-1 1 0,1-1 0,-1 0-1,1 0 1,-1 0 0,3-1 0,11 0 162,-1-1-1,0-1 1,0 0 0,0-1-1,-1 0 1,1-1 0,19-11-1,6-2-30</inkml:trace>
  <inkml:trace contextRef="#ctx0" brushRef="#br0" timeOffset="1">344 125 11354,'-15'16'1521,"3"13"-681,-1 2-312,-2 6 1689,2 6-1385,3 2-224,-1 1-152,4-2-544,4 1-280,0-10 328,-1-4-112,-1-19-104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12499,'6'-2'1464,"4"2"-968,6 6-200,0 4 1353,8 6-1257,3 2-72,3 8-128,2 4-120,-2 5-336,-1-1-144,-6-1-241,-6 0-119,-13-7 496,-4-5-192,-7-12-104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15 122 11018,'-9'0'1593,"3"0"-921,11-1-312,5 1 1760,11-3-1431,8-1-89,8-4-184,3 0-72,6-5-168,3 0-136,-3-6-408,-5-1 416,-5 3-144,-6 1-48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12907,'180'-4'3360,"101"-7"-2416,-58 1-457,828-51 135,-989 56-621,-4-1-365,0 2-1,0 3 1,71 8 0,-119-4 93,-9-2-63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32 263 12139,'-24'9'1413,"16"-6"-792,13-4 1188,12-5-1533,-1-2 0,0 0 1,0 0-1,-1-2 0,0 0 0,20-18 0,-8 7-47,162-123 359,-178 135-623,-9 7 13,1-1-1,0 1 1,0 0-1,0 0 1,0 0 0,0 0-1,0 1 1,0-1-1,0 1 1,5-2 0,-8 3 17,0 0 1,1 0 0,-1 0 0,0 0 0,0 0 0,0 0 0,1 0-1,-1 0 1,0 1 0,0-1 0,0 0 0,1 0 0,-1 0 0,0 0-1,0 0 1,0 0 0,0 0 0,1 1 0,-1-1 0,0 0 0,0 0-1,0 0 1,0 0 0,0 0 0,0 1 0,1-1 0,-1 0 0,0 0-1,0 0 1,0 1 0,0-1 0,0 0 0,0 0 0,0 0-1,0 1 1,0-1 0,0 0 0,0 0 0,0 0 0,0 1 0,0-1-1,0 0 1,0 0 0,0 0 0,0 1 0,0-1 0,0 0 0,-1 0-1,1 0 1,0 0 0,0 1 0,0-1 0,0 0 0,0 0 0,0 0-1,-1 0 1,1 1 0,-7 13-86,-75 111-291,-5 8 276,85-131 33,1 1-1,-1-1 0,1 1 0,0 0 0,0-1 1,0 1-1,0 0 0,1 0 0,-1-1 1,1 1-1,-1 3 0,1-6 39,1 1 1,-1-1-1,0 0 0,0 1 0,0-1 1,0 0-1,0 0 0,0 1 1,0-1-1,1 0 0,-1 1 1,0-1-1,0 0 0,1 0 0,-1 1 1,0-1-1,0 0 0,1 0 1,-1 0-1,0 1 0,0-1 1,1 0-1,-1 0 0,0 0 0,1 0 1,-1 0-1,0 0 0,1 0 1,-1 0-1,0 1 0,1-1 1,19-6-535,0-4 88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6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14267,'0'5'181,"-1"-1"-1,0 1 0,0-1 1,0 1-1,-1-1 1,1 0-1,-1 1 1,0-1-1,-1 0 1,-3 7-1,-6 9 432,8-12-548,-62 137 271,58-126-347,2 0 0,0 1 0,1 0 0,1 0 1,-2 35-1,6-52 17,0 1 1,0-1-1,0 0 1,1 0 0,-1 0-1,1 0 1,0 0-1,0 0 1,0 0-1,0 0 1,0 0 0,4 5-1,-4-7 8,0 0 0,0 0 0,0 0 0,0 0 0,1 0 0,-1 0 0,0 0 0,0 0 0,1 0 0,-1-1 0,1 1 0,-1-1 0,1 1-1,-1-1 1,1 0 0,-1 1 0,1-1 0,-1 0 0,1 0 0,-1 0 0,1 0 0,-1 0 0,1 0 0,-1-1 0,1 1 0,-1 0 0,1-1 0,1 0 0,2-2 49,0 1-1,-1 0 1,1-1 0,-1 0 0,1 0 0,-1 0 0,0-1-1,-1 0 1,1 1 0,5-8 0,-8 9-37,1 0-1,-1 0 1,1 0 0,-1 0 0,0 0 0,0 0 0,0 0 0,0 0-1,0 0 1,-1 0 0,1-1 0,0 1 0,-1 0 0,0-1 0,1 1-1,-1 0 1,0-1 0,0 1 0,-1 0 0,1 0 0,0-1-1,-1 1 1,0 0 0,1-1 0,-1 1 0,-1-3 0,0 4-53,1-1 1,-1 1-1,0 0 1,1-1-1,-1 1 0,0 0 1,0 0-1,0 1 1,1-1-1,-1 0 1,0 0-1,0 1 1,0-1-1,0 1 1,0 0-1,-1 0 1,1 0-1,0 0 0,0 0 1,0 0-1,0 0 1,0 1-1,0-1 1,-3 2-1,2-2 33,1 1-1,0-1 0,0 1 1,0 0-1,-1-1 1,1 1-1,0 0 1,0 0-1,0 1 0,1-1 1,-1 0-1,0 1 1,0-1-1,1 1 1,-1 0-1,1-1 0,-1 1 1,1 0-1,0 0 1,0 0-1,0 0 1,-2 3-1,3-4 2,0 0-1,0 0 1,0-1 0,0 1-1,0 0 1,0 0 0,0 0-1,0 0 1,1-1 0,-1 1 0,0 0-1,1 0 1,-1 0 0,0-1-1,1 1 1,-1 0 0,1-1-1,-1 1 1,1 0 0,-1-1-1,1 1 1,-1 0 0,1-1-1,0 1 1,-1-1 0,1 1 0,0-1-1,0 0 1,0 1 0,18 6 79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16396,'-4'16'1056,"-1"4"-952,1 3-56,0 4 392,-1 5-336,3 1-112,-3 0-112,4-3-184,-1-5-48,-1-4-112,1-3-65,-6-6 49,-3-4 192,-8-3-136,-4-5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14531,'20'0'1168,"7"3"-816,7 2-144,11 1 393,1 1-177,7 0-424,3 1-216,-5-4 272,-6 0-72,-10-4-136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14835,'-6'7'299,"1"1"-1,1 1 1,-1-1-1,1 1 0,-5 16 1,-9 48 400,16-63-522,0 0-123,-12 61 225,13-63-243,1 1-1,-1-1 1,1 0 0,1 1 0,-1-1-1,4 12 1,-4-18-31,1 0 1,-1-1-1,1 1 0,-1-1 0,1 1 0,0 0 0,0-1 1,0 1-1,0-1 0,0 0 0,0 1 0,0-1 0,0 0 1,0 1-1,1-1 0,-1 0 0,0 0 0,1 0 0,-1 0 1,1-1-1,0 1 0,-1 0 0,1-1 0,-1 1 1,1-1-1,0 1 0,-1-1 0,1 0 0,0 1 0,0-1 1,-1 0-1,1 0 0,0 0 0,0-1 0,1 1 0,8-3 4,-1 1 0,0-1 0,0-1 0,16-7-1,-11 4-12,-12 6-9,0-1 1,0 1 0,0 0 0,0 0 0,0 1 0,0-1 0,0 1 0,1-1 0,-1 1-1,0 0 1,4 0 0,-5 1 3,0 0-1,-1-1 1,1 1 0,-1 0-1,1 0 1,-1 0-1,1 0 1,-1 0 0,1 0-1,-1 0 1,0 0-1,0 1 1,1-1 0,-1 0-1,0 1 1,0-1 0,-1 1-1,1-1 1,0 1-1,0 0 1,-1-1 0,1 3-1,2 5-38,-2-6 6,-1 0 0,1 0 0,0 0 0,0-1 0,0 1 0,0 0 0,1 0 0,-1-1 0,1 1 0,-1-1 1,1 1-1,4 3 0,-3-6-34,-1-3-24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5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0 10722,'-32'14'841,"0"2"-1,1 1 1,1 1-1,-49 38 1,39-20-700,2 0 0,2 3 1,1 1-1,3 1 1,-49 80-1,69-99-60,1 2 1,1-1-1,1 1 0,1 1 0,-8 45 1,13-50-59,1-1 1,1 0 0,1 0 0,1 1 0,0-1 0,2 0 0,0 0 0,9 30 0,-5-30-23,1-1-1,1 0 1,1 0 0,1-1 0,0 0 0,14 16 0,-10-14-1,-1 0 0,-1 1 0,-1 0 0,10 23 0,-13-16-29,0 1 1,-2 0-1,-1 0 0,-1 1 0,-2-1 0,-1 1 0,-2 50 1,-2-44 6,-2 0 1,-1-1 0,-2 1 0,-1-1 0,-2-1 0,-14 35-1,-14 8 289,38-76-267,-1 1 1,1-1-1,0 1 0,0-1 0,0 1 1,0-1-1,-1 1 0,1-1 0,0 1 0,0-1 1,0 1-1,0-1 0,0 1 0,1 0 1,-1-1-1,0 1 0,0-1 0,0 1 0,0-1 1,0 1-1,1-1 0,-1 1 0,0-1 1,1 1-1,-1-1 0,0 0 0,1 1 1,-1-1-1,0 1 0,1-1 0,-1 0 0,1 1 1,-1-1-1,1 0 0,-1 1 0,1-1 1,-1 0-1,1 0 0,0 1 0,26 5-234,-10-3 55,-14-1 154,1-1 0,-1 1 0,1 0-1,-1 0 1,0 0 0,0 1 0,0-1 0,0 1 0,0 0-1,0-1 1,-1 1 0,0 0 0,1 1 0,2 5 0,-2-2 23,0 0 0,0 0 1,0 0-1,-1 1 0,-1-1 1,1 1-1,0 7 0,-1 10 97,-2-1-1,0 1 0,-7 39 1,-3-5 397,-4 0-1,-1 0 1,-4-2 0,-44 94 0,51-122-295,1 1 0,2 0 1,1 0-1,2 1 0,-6 45 1,-1 157-309,18-102 158,4 0 0,35 172 0,-40-284-255,1-1 0,1 1 1,0-1-1,2 0 0,0 0 1,19 33-1,-16-37-104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0 14939,'-6'9'944,"-3"8"-824,-1 5-40,-5 6 249,-5 2-177,-5 6-56,-1 3-16,-4-2 40,3-2-16,1-10-88,2 0-64,2-9-200,4-5-129,-2-11-1199,2-7 1360,1-9-216,0-3-168</inkml:trace>
  <inkml:trace contextRef="#ctx0" brushRef="#br0" timeOffset="1">9 6 12731,'15'10'1256,"0"9"-896,6 4-144,4 1 680,8 2-592,1 4-24,3-4-280,-1-3-128,0-6 136,0-3-56,-6-5-64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3:59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12787,'2'0'48,"-1"0"1,1 1-1,-1-1 1,1 0-1,-1 1 0,0 0 1,1-1-1,-1 1 1,0 0-1,1 0 1,-1 0-1,0 0 0,0 0 1,0 0-1,0 0 1,0 0-1,0 0 1,0 0-1,0 1 1,1 1-1,10 33 16,-8-23 95,17 60 171,-4 2 0,-2-1-1,-4 2 1,3 111 0,-14-129-133,-3 0 0,-3 0 0,-2 0 0,-2-1 0,-3-1-1,-30 84 1,8-52-206,-4-2-1,-4-2 0,-3-2 1,-4-2-1,-3-2 0,-3-3 1,-86 89-1,100-124-147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0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16412,'5'-6'1176,"3"14"-984,2 10-96,-4 2 328,3 4-112,1 10-304,1 4-128,1 5-216,0 0-24,-3-6-56,-5-4-80,1-7 2256,-5-5-1880,-10-6 192,-6-7 144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13219,'13'4'1504,"7"2"-1000,11-2-176,3-1 432,12 0-223,3-3-105,4 0-376,0-3-296,-5-3 200,-5 0-104,-8 5-112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13699,'0'0'36,"0"1"1,0-1-1,0 1 1,0-1-1,0 0 1,0 1-1,1-1 1,-1 1-1,0-1 1,0 0-1,0 1 1,0-1-1,1 0 1,-1 1-1,0-1 1,0 0-1,1 1 1,-1-1-1,0 0 1,0 1-1,1-1 1,-1 0-1,0 0 1,1 1-1,-1-1 1,1 0-1,-1 0 1,0 0-1,1 0 1,-1 1-1,0-1 1,1 0-1,-1 0 1,1 0-1,-1 0 1,0 0-1,1 0 1,0 0-1,20-3 227,-14 1-122,13-2 154,0 1 1,1 1-1,-1 0 0,1 2 1,-1 0-1,26 4 1,-40-3-269,-1 0 0,0 0 0,0 0 1,0 0-1,-1 1 0,1 0 0,0 0 1,0 1-1,-1-1 0,0 1 0,1 0 1,-1 0-1,0 0 0,0 1 0,-1-1 1,1 1-1,-1 0 0,0 0 1,0 0-1,0 0 0,0 1 0,-1-1 1,0 1-1,0 0 0,0 0 0,0 0 1,-1 0-1,0 0 0,0 0 0,1 7 1,-2 2-14,0 1 0,-1 0 0,-1-1 0,0 1 1,-1-1-1,-1 0 0,0 0 0,0 0 0,-2 0 1,0-1-1,0 0 0,-1 0 0,-1 0 0,0-1 1,-1 0-1,-18 19 0,41-32-409,10-5 275,47-8 773,-27 6-671,3-2 22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15627,'36'0'1177,"3"-1"-913,1-1-128,1-8 200,7-3-64,-4 2-80,-5-1-152,-13 5-544,-6 3-96,-13 2 440,-17 7-465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5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12651,'16'25'1376,"8"-11"-640,1-7-232,6-1 576,5 1-175,3-1-305,-5-2-296,1-7 0,-7-10-96,-8-10-224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15731,'6'4'1585,"11"-2"-1105,18-6-168,8-1 616,14 0-440,6-1-120,6 2-336,1-1-216,-6 2-528,-6 2 592,-14-2-176,-17 2-120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12539,'1'21'1400,"8"-4"-872,14-7-104,10 1 784,18 1-615,8-5-105,13-7-384,2-2-224,5-10-1185,-3-7 1217,-8-8-344,-11-3-152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6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13403,'28'1'510,"-1"2"0,1 1 0,-1 0 0,0 3 0,-1 0 1,0 1-1,27 13 0,-50-19-451,1 0 1,0 0-1,-1 0 1,1 0-1,-1 1 1,0 0-1,1 0 0,-1 0 1,-1 0-1,1 0 1,0 0-1,3 7 1,-5-7-34,0-1 0,0 1 0,0-1 0,-1 1 0,1 0 0,-1-1 0,0 1-1,1 0 1,-1-1 0,0 1 0,-1 0 0,1-1 0,0 1 0,-1 0 0,1-1 0,-1 1 0,0 0 0,0-1 0,0 1 0,0-1 0,-2 3 0,-5 8 64,0-1 1,-1 0-1,-1-1 0,-16 17 0,-52 41 222,39-36-177,-8 7 47,-55 50-1006,90-77 677,0 0 0,1 0 1,1 1-1,0 0 1,-12 24-1,7-4-237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54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14795,'1'-4'103,"0"1"-1,0-1 1,1 1-1,-1-1 1,1 1 0,0 0-1,-1-1 1,1 1-1,1 0 1,-1 0 0,0 1-1,1-1 1,0 0-1,-1 1 1,1-1 0,0 1-1,0 0 1,0 0-1,1 0 1,-1 1-1,0-1 1,1 1 0,-1 0-1,8-2 1,2 0 70,1 0 0,-1 1 0,1 0-1,-1 1 1,22 1 0,-25 1-115,1 0 1,0 0-1,-1 1 0,1 1 0,-1 0 0,0 0 0,0 1 0,0 0 1,17 10-1,-24-12-55,0 0 0,0 0 0,0 0 1,0 1-1,0-1 0,-1 1 1,1 0-1,-1 0 0,1 0 0,-1 0 1,0 0-1,0 1 0,-1-1 0,1 0 1,-1 1-1,1 0 0,-1-1 1,0 1-1,0 0 0,-1-1 0,1 1 1,-1 0-1,0 0 0,0-1 0,0 1 1,-1 0-1,1 0 0,-1 0 1,0-1-1,-1 6 0,-2-1 19,1-1-1,-1 0 1,0 0-1,0-1 1,-1 1-1,0-1 0,0 0 1,-1 0-1,1 0 1,-1-1-1,0 0 1,-1 0-1,1-1 1,-14 7-1,-9 4 128,0-2 0,-38 12 0,62-24-131,5-1-19,-1 1 1,1-1-1,-1 0 1,1 0-1,0 0 1,-1 0-1,1 0 1,-1 0-1,1 1 0,0-1 1,-1 0-1,1 0 1,-1 0-1,1 1 1,0-1-1,-1 0 1,1 1-1,0-1 1,0 0-1,-1 1 0,1-1 1,0 0-1,0 1 1,-1-1-1,1 1 1,0-1-1,0 1 1,0 0-1,9 7-71,33 8-146,-25-10 116,-2 1-14,-1 1-1,0 0 1,0 1 0,-1 0 0,0 1 0,-1 1 0,0 0-1,-1 0 1,0 1 0,-1 1 0,11 17 0,-16-23 82,-1 0 1,0 1-1,-1 0 0,0-1 1,0 1-1,0 1 1,-1-1-1,-1 0 1,1 0-1,-1 11 1,-1-13 62,0 1 0,-1-1 0,0 0 0,0 0 0,0 1 0,-1-1 0,0 0 0,0 0 0,-1-1 0,0 1 0,0 0 0,0-1 0,0 0 0,-9 10 0,3-6 143,1-1 0,-2 0 0,1 0 0,-1-1 0,0 0 0,-1-1 0,1 0 0,-1-1 0,-21 7 0,16-6 84,0-2 0,-1 0 0,0-1-1,1 0 1,-1-1 0,-24-1 0,36-1-261,1-1 1,-1 1-1,1-1 0,-1 1 1,1-1-1,0-1 0,0 1 1,-1-1-1,-6-3 0,10 4-34,0 1-1,0-1 0,0 0 1,0 0-1,0 0 1,0-1-1,0 1 0,0 0 1,1 0-1,-1 0 1,0-1-1,1 1 1,-1 0-1,1-1 0,-1 1 1,1 0-1,0-1 1,-1 1-1,1-1 0,0 1 1,0-1-1,0 1 1,0 0-1,0-1 1,0 1-1,1-1 0,-1 1 1,0 0-1,1-1 1,-1 1-1,1-1 0,-1 1 1,1 0-1,1-2 1,4-9-93,2 0 0,-1 0 0,1 1 0,1 0 1,14-14-1,32-26-419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0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2 484 13747,'0'0'31,"0"0"0,0 0 0,0 0 0,0 0 0,0 0 0,0 0 0,0 0 1,0 0-1,0 0 0,-1 0 0,1 0 0,0 0 0,0 0 0,0 0 0,0 0 0,0 0 0,0 0 0,0 1 0,0-1 1,0 0-1,0 0 0,0 0 0,0 0 0,0 0 0,0 0 0,0 0 0,-1 0 0,1 0 0,0 1 0,0-1 0,0 0 0,0 0 1,0 0-1,0 0 0,0 0 0,0 0 0,0 0 0,0 0 0,0 0 0,0 1 0,1-1 0,-1 0 0,0 0 0,0 0 1,0 0-1,0 0 0,0 0 0,0 0 0,0 0 0,0 0 0,0 0 0,0 0 0,0 1 0,0-1 0,0 0 0,0 0 1,0 0-1,1 0 0,-1 0 0,0 0 0,0 0 0,0 0 0,0 0 0,0 0 0,9-4 674,11-9-97,33-31 737,74-80 1,-84 80-1081,82-95 2,-22 23-267,-103 116-1,0 0-1,0 0 1,0 0-1,0 0 1,0 0-1,0-1 1,0 1-1,0 0 1,0 0-1,0 0 1,0 0-1,0 0 1,1 0-1,-1-1 1,0 1-1,0 0 1,0 0-1,0 0 1,0 0-1,0 0 1,0 0-1,0 0 1,0 0-1,1-1 1,-1 1-1,0 0 1,0 0 0,0 0-1,0 0 1,0 0-1,0 0 1,1 0-1,-1 0 1,0 0-1,0 0 1,0 0-1,0 0 1,0 0-1,0 0 1,1 0-1,-1 0 1,0 0-1,0 0 1,0 0-1,0 0 1,0 0-1,0 0 1,1 0-1,-1 0 1,0 0-1,0 1 1,0-1-1,0 0 1,0 0-1,0 0 1,0 0 0,1 0-1,-1 0 1,0 0-1,0 0 1,0 0-1,0 1 1,-2 13-39,-13 30 27,11-31-4,-15 46 52,-14 83-1,28-115-386,2 0 0,1 0-1,1 0 1,1 1 0,6 42 0,3-39-398,-7-23 224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14443,'0'6'1480,"2"3"-1007,11-3-49,5-2 664,17-1-352,3-2-40,12-2-152,3-4-56,8-2-104,-1-1-71,-3-1-201,-4-1-128,-13 3-417,-5 1-327,-14 2 640,-6 4-120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15691,'-17'34'1313,"7"-4"-937,7 0-152,9 3 416,3 0-128,12-3-176,2-4-104,11-6-216,2-10-88,6-11-256,-3-6-160,-1-13 952,-2-6-552,-6-16-32,-1 1-24</inkml:trace>
  <inkml:trace contextRef="#ctx0" brushRef="#br0" timeOffset="1">349 40 12731,'-13'40'1416,"3"4"-776,0 1-240,1-2 953,3-2-529,3-1-208,2-4-120,2-3-536,4-4-224,2-8 264,0-2-72,2-9-104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17460,'-4'19'1792,"0"-2"-1344,1 2-248,-1-11 1161,5-5-1449,6-3-441,3-8 473,2-11-160,-1-11-152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16043,'-1'6'2043,"9"-7"-1303,11-7-14,17-10-66,-2-2 1,0-2-1,54-45 0,-42 26-415,70-82-1,-49 33 139,-74 124-151,-50 104-195,3-6-86,51-123 165,0-2-368,0-1 0,1 1 1,0 1-1,-1 9 0,3-16 194,-1 0 0,1 0 0,0 0 0,0 0 0,0 0 0,0 0 0,0 0 0,0 0 1,1 0-1,-1 0 0,0 0 0,0 0 0,1 0 0,-1 0 0,1 0 0,-1 0 0,1 0 0,-1 0 0,1 0 0,-1-1 0,1 1 0,0 0 0,-1 0 0,1-1 1,0 1-1,0 0 0,0-1 0,0 1 0,-1-1 0,1 1 0,0-1 0,0 1 0,0-1 0,0 0 0,0 1 0,0-1 0,2 0 0,15 1-574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15571,'0'3'133,"0"0"1,-1 0-1,1 0 0,0 0 0,-1 0 0,0 0 0,0-1 1,0 1-1,0 0 0,0 0 0,-3 3 0,-22 34 167,5-10 231,12-14-430,1 1 1,1 0 0,1 0-1,0 0 1,1 1-1,1-1 1,-4 35-1,8-43-100,-1-1 0,2 0 0,-1 0 0,1 1 0,0-1 0,1 0 0,0 0 0,0 0 0,1 0 0,0-1-1,0 1 1,1-1 0,0 1 0,0-1 0,0 0 0,1-1 0,0 1 0,1-1 0,8 8 0,37 24 61,-35-27 14,23 20-1,-39-31-73,1 1 1,-1-1-1,1 1 0,-1-1 0,1 1 0,-1-1 1,1 1-1,-1 0 0,1-1 0,-1 1 0,0 0 1,1-1-1,-1 1 0,0 0 0,0-1 0,0 1 1,1 0-1,-1-1 0,0 1 0,0 0 1,0 0-1,0-1 0,0 1 0,0 0 0,0 0 1,0-1-1,-1 1 0,1 0 0,0-1 0,0 1 1,-1 0-1,1-1 0,0 1 0,-1 0 1,1-1-1,-1 1 0,1 0 0,0-1 0,-1 1 1,1-1-1,-1 1 0,0-1 0,1 1 0,-1-1 1,-1 1-1,-3 3 0,-1-1 0,0 0 0,0 0 0,-7 2 1,10-4-7,-15 6-9,-1-1 0,0-1 0,0-1 0,0 0 0,-1-2 0,1 0 0,-1-1 0,-34-3 0,51 2 8,0-1 0,1 1 1,-1-1-1,1 1 0,-1-1 0,1 0 0,0 0 0,-1 0 1,1 0-1,0 0 0,-1-1 0,1 1 0,0-1 1,-3-2-1,4 3 1,1 0 0,-1-1 0,0 1 0,0 0 0,1-1 1,-1 1-1,1-1 0,-1 1 0,1 0 0,-1-1 0,1 1 0,0-1 0,0 1 1,0-1-1,0 0 0,0 1 0,0-1 0,1-1 0,0-4-6,2 1-1,-1 0 1,1-1-1,0 1 1,0 1-1,0-1 1,1 0-1,0 1 1,7-8-1,21-19 148,2 0-1,1 3 0,68-45 1,15-12 1102,-99 72-771,-2-1 0,1 0 1,-2-1-1,22-28 1,-37 42-402,0 0 1,1 0-1,-1 0 1,0 0-1,0-1 1,0 1-1,0 0 1,0 0-1,-1-1 0,1 1 1,-1 0-1,0-1 1,1 1-1,-1 0 1,0-1-1,0 1 1,-1-4-1,0 4-35,1 0-1,-1 0 0,0 0 0,0 0 0,0 1 0,0-1 0,-1 0 0,1 1 1,0-1-1,-1 1 0,1-1 0,-1 1 0,1 0 0,-1 0 0,1-1 0,-4 0 0,-1-1-157,0 1 0,0 0 0,0 0 0,0 0 0,0 1 0,0 0 0,0 0 0,0 0 0,-1 1 0,1 0 0,0 0 0,-7 2 0,-72 19-1736,52-14 1271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90 15059,'-10'2'1475,"17"-2"-316,9 0-587,511 8 3204,256-72-3148,-559 31-1108,-220 33 407,18-2-197,-22 2 243,1-1 0,-1 1 0,0 0 0,1 0 0,-1 0 0,0 0 0,1 0 0,-1 0 0,0 0 0,1 0 0,-1 0 0,0 0-1,1 0 1,-1 1 0,0-1 0,1 0 0,-1 0 0,0 0 0,1 0 0,-1 0 0,0 1 0,1-1 0,-1 0 0,0 0 0,0 0-1,1 1 1,-1-1 0,0 0 0,0 1 0,0-1 0,1 0 0,-1 0 0,0 1 0,0-1 0,0 0 0,0 1 0,0-1 0,0 0-1,1 1 1,-1-1 0,0 0 0,0 1 0,0-1 0,0 1 12,0-1 0,-1 0 0,1 1 0,0-1 0,0 0 0,0 0 0,0 1 0,0-1 0,0 0 0,0 0 0,-1 1 0,1-1 0,0 0 0,0 0 0,0 1 0,-1-1 0,1 0 0,0 0 0,0 0 0,-1 0 0,1 1 0,0-1 0,0 0 0,-1 0 0,1 0 0,0 0 0,0 0 0,-1 0 0,1 0-1,0 0 1,-1 0 0,1 0 0,0 0 0,0 0 0,-1 0 0,1 0 0,0 0 0,-1 0 0,1 0 0,0 0 0,-1 0 0,-6-4-341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9 563 15091,'-9'7'1608,"10"-5"-527,22-8 504,-2-2-1050,-1-2-1,0-1 0,29-20 0,57-49 391,-97 73-843,86-71 343,-3-4 1,151-176-1,-303 366-812,29-50 301,11-22-30,-61 117 186,64-117-606,2 1 1,-14 50-1,28-84 474,1-1 1,-1 0-1,1 0 0,-1 1 0,1-1 0,0 0 0,0 1 0,0-1 0,1 0 1,0 4-1,-1-5 43,0-1 0,1 1 0,-1 0 0,0 0 0,1-1 0,-1 1 0,1-1 0,-1 1 0,1 0 0,0-1 0,-1 1 0,1-1 0,-1 1 0,1-1 0,0 1 0,0-1 0,-1 0 0,1 1 0,0-1 0,0 0 0,-1 0 0,1 1 0,0-1 0,0 0 0,-1 0 0,1 0 0,0 0 0,0 0 0,0 0 0,0 0 0,-1 0 0,2-1 0,20-5-513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 17708,'-1'0'54,"1"-1"1,0 1 0,-1 0-1,1 0 1,-1 0 0,1 0-1,-1 0 1,1 0 0,-1 0-1,1 0 1,0 0 0,-1 0-1,1 1 1,-1-1 0,1 0-1,0 0 1,-1 0-1,1 0 1,-1 1 0,1-1-1,0 0 1,-1 0 0,1 1-1,0-1 1,-1 0 0,1 1-1,0-1 1,-1 0 0,1 1-1,0-1 1,0 0 0,-1 1-1,-1 1 74,-21 19 349,1 1 1,-37 49 0,-30 59-117,16 0-283,63-108-59,1 1 0,1 0 1,0 1-1,-3 24 0,9-41-4,1 0 0,1 0-1,-1 0 1,1 0 0,0 0-1,2 7 1,-2-12-2,0 0-1,1 0 1,0 1 0,-1-1-1,1 0 1,0 0 0,0 0 0,0 0-1,0-1 1,1 1 0,-1 0-1,0 0 1,1-1 0,-1 1-1,1-1 1,0 1 0,-1-1 0,1 1-1,0-1 1,0 0 0,0 0-1,4 1 1,0 0 38,0 0 1,0-1-1,0 0 1,0-1-1,0 1 1,0-1-1,1-1 1,-1 1-1,0-1 0,0 0 1,0 0-1,0-1 1,0 1-1,0-1 1,9-5-1,-1 0 83,0 0 1,-1-1-1,0-1 0,0 0 0,13-13 0,-18 14-32,1 0 0,-1-1 0,-1 0-1,0-1 1,0 0 0,6-12 0,-11 19-107,0 0 1,-1-1 0,1 1 0,-1 0 0,0 0-1,0-1 1,0 1 0,0-1 0,-1 1 0,1-1-1,-1 1 1,0-1 0,0 1 0,0-1 0,-1 1-1,1-1 1,-1 1 0,0-1 0,0 1-1,0-1 1,0 1 0,-1 0 0,1 0 0,-1 0-1,-2-4 1,1 4-91,1 1-1,-1 0 1,1 0 0,-1 0-1,0 1 1,1-1 0,-1 1-1,0-1 1,0 1 0,0 0-1,0 0 1,-1 0-1,1 0 1,0 1 0,0-1-1,-1 1 1,1 0 0,0 0-1,0 0 1,-1 0-1,1 1 1,0 0 0,0-1-1,-3 2 1,-3 0-198,0 1 0,1 0 1,0 1-1,0-1 0,0 2 0,0-1 1,-12 10-1,-10 15-559,6 4-79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19468,'0'21'1360,"-10"12"-1127,-5 4-121,-1 8 416,1 2-272,-2 6-312,4-1-112,3-6-248,2-8-137,6-9-207,0-3-136,1-10 512,-1-6-240,2-9 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5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13195,'-51'61'1329,"-87"120"230,130-169-1433,-82 142 1222,82-137-1200,0-1-1,1 2 0,1-1 0,1 1 0,1 0 0,0 0 1,-2 29-1,6-41-117,0 1 0,0-1 0,1 1-1,0-1 1,0 1 0,0-1 0,1 0 0,0 0 0,0 1 0,1-1 0,-1-1 0,1 1 0,1 0 0,-1-1 0,1 1 0,0-1 0,0 0 0,0 0 0,1-1 0,0 1 0,0-1 0,0 0 0,0 0 0,1-1 0,-1 1 0,1-1 0,7 2 0,3 1-26,0-1 1,0-1 0,0 0 0,1-1 0,-1-1 0,1 0 0,-1-2 0,21 0 0,-1-3-2,1-2 0,57-14 0,-88 18 4,1-1 31,0 1-1,0-1 0,0-1 1,0 1-1,-1-1 1,1 0-1,11-8 1,-18 11-25,1-1 0,0 1-1,-1 0 1,1-1 0,-1 1 0,1-1 0,-1 1 0,1 0 0,-1-1 0,0 1 0,1-1 0,-1 0 0,1 1 0,-1-1 0,0 1 0,0-1 0,1 0 0,-1 1 0,0-1 0,0 1 0,0-1 0,0 0 0,1 1 0,-1-1 0,0 0 0,0 1 0,0-1 0,-1-1 0,1 2 7,-1-1 1,0 0 0,1 0 0,-1 0 0,0 0-1,0 1 1,1-1 0,-1 0 0,0 0 0,0 1-1,0-1 1,0 1 0,0-1 0,0 1 0,-1-1 0,-43-9 397,12 5-76,0 2 1,0 2 0,0 1 0,-1 1 0,-37 7 0,68-7-128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81 15611,'-2'-14'1769,"6"4"-985,9 3-312,10 5 984,6 4-279,11-1-593,5 2-488,6-5-784,4-2 984,5-7-400,-4-4-112,-5-6-81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0 16692,'7'3'1592,"-14"14"-976,-7 8-256,-19 15 960,-2 7-447,-10 10-457,-3 5-88,0 4-144,0-3-112,7-8-264,3-8-112,16-14-280,3-9-121,10-17-335,5-5 1336,5-19-616,1-11-96,2-18 96</inkml:trace>
  <inkml:trace contextRef="#ctx0" brushRef="#br0" timeOffset="1">43 83 12683,'10'6'2064,"0"6"-1008,8 6-399,4 4 2111,9 8-1880,-2 1-128,10 5-223,1-1-129,0-2-808,-4-3-441,-5 0 673,-4-3-176,-8-8-104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4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19 958 9234,'-18'4'8895,"27"-9"-8137,73-30-416,142-57-152,679-219-5,-355 100-221,-256 96 10,246-61 88,-515 170-46,37-4 0,-110 37 1186,40-24-988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15 11370,'12'-14'2259,"-18"21"-273,-23 25-739,1 1-1059,2 2 0,2 0 0,-37 72-1,-37 129 90,64-139-208,5 2-1,4 1 0,5 2 1,-11 149-1,31-245-58,-3 27-118,2-1 0,7 64 0,-5-89 78,0 1 1,0 0 0,1 0 0,0-1-1,1 1 1,0-1 0,0 0-1,0 0 1,1 0 0,0 0-1,0 0 1,1-1 0,0 0 0,0 0-1,0 0 1,1-1 0,0 0-1,7 6 1,25 6-144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32 13763,'6'-14'984,"1"-4"735,-7 35-447,-17 66 65,10-56-1224,1 0 0,2 1 1,-2 47-1,6-73-128,0 1-1,1-1 0,-1 0 1,1 0-1,-1 1 1,1-1-1,0 0 1,0 0-1,0 0 1,0 0-1,0 0 0,0 0 1,0-1-1,1 1 1,-1 0-1,1 0 1,0-1-1,-1 1 0,1-1 1,0 0-1,0 1 1,0-1-1,0 0 1,4 2-1,4 1-78,0-1 0,1 0 0,21 4 1,-9-3 14,-18-3 69,-1 1-1,0-1 1,0 1-1,0-1 1,0 1-1,0 0 1,0 1-1,-1-1 1,1 1-1,-1-1 1,1 1-1,-1 0 1,3 5-1,-4-7 16,-1 1 1,0 0-1,0-1 0,-1 1 0,1 0 0,0 0 0,-1-1 0,1 1 0,-1 0 0,1 0 0,-1 0 0,0 0 0,0 0 0,0 0 0,0 0 0,0 0 0,0 0 0,-1-1 1,1 1-1,0 0 0,-1 0 0,0 0 0,1 0 0,-1-1 0,0 1 0,0 0 0,0 0 0,0-1 0,0 1 0,0-1 0,-1 1 0,-2 1 0,-4 5 31,-2 0-1,1 0 1,-1-1 0,0-1-1,-1 0 1,1 0-1,-1-1 1,0 0-1,-1-1 1,1 0 0,-1-1-1,0 0 1,0-1-1,0 0 1,0-1-1,0-1 1,0 0-1,0 0 1,0-1 0,-23-5-1,31 5-147,1 0 0,-1-1-1,1 0 1,0 1 0,0-1 0,0 0-1,0 0 1,0-1 0,0 1 0,0-1-1,1 1 1,-1-1 0,1 0 0,0 0-1,0 0 1,0 0 0,0 0 0,1-1-1,-1 1 1,1 0 0,0-1 0,0 1-1,-1-7 1,-5-29-635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16412,'14'-8'1784,"-1"0"-1232,4 1-248,2-2 800,4 3-464,3 2-215,4 4-618,0 0-295,0 6-544,3-2-288,0-4 928,3 0-288,-3-4-241</inkml:trace>
  <inkml:trace contextRef="#ctx0" brushRef="#br0" timeOffset="1">640 0 14483,'3'6'1376,"-13"7"-711,-3 5-217,-5 8 784,-3 4-312,1 10-368,2 2-64,5 2-56,1-1-112,12-3-256,5-7-136,5-5-432,7-8-256,4-15 616,4-5-128,2-17-112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14747,'-12'36'1504,"-1"4"-871,-2-1-249,-1 3 648,3-1-200,4-2-272,2-8-256,7-6-648,2-7 1993,9-6-1569,5-4 56,0-5 40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13523,'1'-3'192,"0"0"-1,0 0 1,0 0-1,0 1 1,1-1 0,-1 0-1,1 1 1,-1-1-1,1 1 1,0 0 0,0-1-1,0 1 1,1 0 0,-1 0-1,0 0 1,1 0-1,-1 1 1,1-1 0,-1 1-1,1 0 1,0-1 0,0 1-1,3 0 1,9-5 368,1 2 0,30-5 1,-42 8-542,3 0 59,0 0 1,1 0 0,-1 1 0,1 0 0,12 2 0,-19-2-75,0 0 0,0 1 0,0-1 0,0 0 0,0 0 0,0 0 0,0 1 0,0-1 0,0 0 0,-1 1 0,1-1 0,0 1 0,0-1 0,0 1 0,0 0 0,-1-1 0,1 1 0,0 0 0,0 0 0,-1-1 1,1 1-1,-1 0 0,1 0 0,0 0 0,-1 0 0,0 0 0,1 0 0,-1-1 0,0 1 0,1 0 0,-1 0 0,0 0 0,0 0 0,0 1 0,0-1 0,0 0 0,0 0 0,0 0 0,0 0 0,0 0 0,0 0 0,-1 0 0,1 0 0,0 0 0,-1-1 0,1 1 0,-1 0 0,1 0 0,-1 0 0,-1 1 0,-6 10 22,0-1-1,-1 0 0,-1-1 0,0 0 0,0-1 0,-23 16 0,0 1 49,31-25-73,-3 4 24,-1-1 0,1 1 0,0 1 0,0-1 0,-4 7 0,9-11-23,-1 0 0,0 0 1,1 1-1,-1-1 0,1 0 1,-1 0-1,1 0 0,-1 1 1,1-1-1,0 0 0,0 1 1,0-1-1,-1 0 0,1 0 1,0 1-1,1-1 0,-1 0 1,0 1-1,0-1 0,1 0 1,-1 0-1,0 1 0,1-1 1,-1 0-1,1 0 0,0 0 1,-1 0-1,1 1 0,0-1 1,0 0-1,0 0 0,0 0 0,-1-1 1,1 1-1,2 1 0,2 2-106,0-1 0,1 1 0,0-1 0,0 0-1,0-1 1,0 1 0,10 1 0,47 8-263,-58-11 366,40 6-234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4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16107,'-12'34'1409,"-13"6"-1017,-7 2-160,-2 4 432,-4-2-144,4-1-104,1-3-160,7-11-272,5-5-152,6-11-312,2-4-208,5-9 536,4-3-128,-1-7-104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14275,'16'18'1864,"3"0"-1103,5 1-297,3-3 992,5 1-568,-1-1-200,1-3-712,-2-3-408,-6 0 400,-4-2-160,-5-1-136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5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11138,'19'14'480,"1"-1"-1,0 0 1,1-2-1,0 0 0,0-1 1,1-2-1,1 0 1,-1-1-1,1-1 1,37 4-1,-17-6-420,0-2 0,1-1 0,-1-3 0,80-13 1,10-9-267,172-23-746,-268 44 779,1 2 0,-1 2 0,0 1 1,1 2-1,-1 1 0,43 13 0,42 24 12,17 5 642,-119-42-336,1-1 0,0-1 1,0-1-1,0 0 1,25-3-1,155-21 636,53-2-518,-14 34-188,49-2 1076,-212-15-431,0-3-1,-1-4 1,83-27-1,-136 37-744,-22 7 142,-11 5 274,2-3-384,0-1 34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5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12899,'6'-4'255,"0"1"0,0-1-1,0 1 1,1 0 0,0 0 0,-1 1 0,1 0 0,0 0 0,0 0 0,0 1 0,0 0-1,0 1 1,1-1 0,-1 1 0,0 1 0,0-1 0,0 1 0,0 1 0,0-1 0,0 1-1,0 0 1,-1 1 0,1 0 0,0 0 0,-1 0 0,0 1 0,0 0 0,0 0 0,-1 0-1,1 1 1,5 6 0,-9-8-229,0-1 0,0 1 0,0 0 0,-1 0 0,1 0 0,-1 0 0,0 0 0,0 1 1,0-1-1,-1 0 0,1 0 0,-1 1 0,1-1 0,-1 1 0,0-1 0,0 0 0,-1 1 0,1-1 0,-1 0 0,0 0 0,1 1 0,-2-1 0,1 0 0,0 0 0,0 0 0,-1 0 0,-3 4 0,-4 8 2,-1 0-1,-1-1 1,-23 23-1,28-30 5,-42 39 68,30-30-39,-30 35-1,47-50-58,1-1 0,-1 1 0,1-1 0,-1 1 0,1 0-1,-1 0 1,1-1 0,-1 1 0,1 0 0,-1 0 0,1-1-1,0 1 1,0 0 0,-1 0 0,1 0 0,0 0 0,0-1-1,0 1 1,0 0 0,0 0 0,0 0 0,0 0-1,0 0 1,1 1 0,-1-1-1,1-1-1,0 1 1,-1 0 0,1-1 0,0 1-1,0-1 1,0 1 0,0-1-1,-1 1 1,1-1 0,0 0-1,0 1 1,0-1 0,0 0-1,0 0 1,0 0 0,0 0-1,1 1 1,9-1-50,0-1 0,0 1-1,11-4 1,-16 3-18,18-2-352,-1-1-1,1-1 1,42-15-1,-42 8 56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17188,'3'-2'266,"0"0"0,1 0 1,-1 0-1,0 0 0,1 1 1,0-1-1,-1 1 0,1 0 1,0 0-1,-1 1 0,9-2 1,47 3 771,-26 0-613,676-24 802,-23 1-1154,-1 35-218,-664-11 131,189 7-4,-160-10-18,-1-1 0,60-11 0,-109 13 13,0 0-1,1 0 1,-1 0-1,0 0 1,0 0-1,0 0 1,1 0-1,-1 0 1,0 0-1,0 0 1,1-1-1,-1 1 1,0 0-1,0 0 0,0 0 1,1 0-1,-1 0 1,0 0-1,0-1 1,0 1-1,0 0 1,1 0-1,-1 0 1,0-1-1,0 1 1,0 0-1,0 0 1,0 0-1,0-1 1,0 1-1,0 0 1,1 0-1,-1-1 1,0 1-1,0 0 1,0 0-1,0-1 1,0 1-1,0 0 1,0 0-1,-1 0 1,1-1-1,0 1 1,0 0-1,0 0 1,0-1-1,0 1 1,0 0-1,0 0 0,-1-1 1,-6-8-262,-5-6 40,-1-8-84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6 365 15179,'-2'10'1067,"-2"10"367,4-19-1387,0-1-1,1 1 1,-1-1-1,0 0 0,0 1 1,0-1-1,0 1 1,0-1-1,0 1 0,1-1 1,-1 0-1,0 1 1,0-1-1,1 1 0,-1-1 1,0 0-1,0 1 1,1-1-1,-1 0 1,0 1-1,1-1 0,-1 0 1,1 0-1,-1 1 1,0-1-1,1 0 0,-1 0 1,1 0-1,-1 0 1,0 1-1,1-1 0,-1 0 1,1 0-1,-1 0 1,1 0-1,0 0 0,5 0 178,1-1 0,-1 0 0,0 0-1,0 0 1,1 0 0,-1-1-1,0 0 1,9-5 0,49-28 435,-55 29-551,54-35 345,82-69 0,48-63-607,-166 152 4,-27 20 144,0 1 0,0 0 0,1-1 1,-1 1-1,0 0 0,1 0 0,-1 0 1,0-1-1,1 1 0,-1 0 0,0 0 1,1 0-1,-1 0 0,0 0 0,1-1 1,-1 1-1,1 0 0,-1 0 1,0 0-1,1 0 0,-1 0 0,0 0 1,1 0-1,-1 1 0,1-1 0,-1 0 1,0 0-1,1 0 0,-1 0 0,0 0 1,1 0-1,-1 1 0,0-1 1,1 0-1,-1 0 0,1 1 0,0 15-108,-10 18 3,-61 145-181,-7 19 35,76-194 212,0-1 1,0 0 0,0 0 0,0 0-1,1 1 1,-1-1 0,1 0 0,0 1-1,0-1 1,1 6 0,-1-9 54,1 1 0,-1 0 0,0-1-1,0 1 1,1-1 0,-1 1 0,0-1 0,1 1 0,-1-1 0,0 0 0,1 1 0,-1-1-1,1 1 1,-1-1 0,1 0 0,-1 1 0,1-1 0,-1 0 0,1 0 0,-1 1-1,1-1 1,0 0 0,1 1 21,0-1-1,0 0 1,0 0 0,0 0-1,0-1 1,0 1 0,-1 0-1,1-1 1,0 1-1,2-2 1,25-11-67,4-6-9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12899,'-1'6'296,"-1"0"1,0-1 0,-1 1-1,1 0 1,-1-1 0,0 1-1,-1-1 1,1 0 0,-1 0-1,-5 5 1,-9 15 1077,3-3-1138,1 1 0,1 0 0,1 1 0,2 1 0,0-1 0,1 2 0,-6 34 0,14-55-205,0 0-1,1 0 1,0 0-1,0 0 1,0 1 0,0-1-1,1 0 1,0 0-1,0 0 1,1-1 0,-1 1-1,1 0 1,0 0-1,0-1 1,1 1 0,3 4-1,-4-6 9,0 0-1,1-1 1,-1 1-1,1-1 1,0 0-1,0 0 1,0 1-1,0-2 1,0 1-1,0 0 1,1-1-1,-1 0 1,1 1-1,-1-1 1,1-1-1,-1 1 1,1 0-1,-1-1 1,1 0-1,0 0 1,-1 0-1,1 0 1,5-1-1,-2-1 93,1 0 0,0 0 1,-1-1-1,1 0 0,-1 0 0,0-1 0,0 0 0,12-9 0,-16 11-79,-1 0 1,0 0 0,0 0 0,0-1-1,0 1 1,0 0 0,0-1-1,-1 1 1,1-1 0,-1 0 0,2-5-1,-2 6-29,-1 1-1,0-1 0,1 0 0,-1 0 0,0 0 0,0 1 0,-1-1 1,1 0-1,0 0 0,-1 0 0,1 1 0,-1-1 0,1 0 0,-1 0 1,0 1-1,0-1 0,0 1 0,0-1 0,0 1 0,0-1 0,-2-1 1,0 0-51,0 0 0,0 0 1,-1 1-1,0-1 0,1 1 1,-1 0-1,0 0 0,0 0 1,0 1-1,0 0 0,0-1 1,-1 1-1,-6-1 1,5 2-212,0-1 0,0 1 0,0 0 1,1 0-1,-1 0 0,0 1 1,0 0-1,0 0 0,-8 3 1,13-4 189,0 1 0,-1-1-1,1 1 1,0 0 0,0-1 0,0 1 0,0 0 0,0 0 0,0-1 0,0 1 0,1 0 0,-1 0 0,-1 1 0,2-1 25,0-1 0,0 1-1,-1-1 1,1 1 0,0-1 0,0 1 0,0-1 0,0 1 0,0-1 0,0 1 0,0-1 0,0 1 0,0-1 0,0 1-1,0-1 1,1 1 0,-1-1 0,0 1 0,0-1 0,0 1 0,1-1 0,-1 1 0,0-1 0,1 1 0,-1-1 0,0 0-1,1 1 1,-1-1 0,0 1 0,1-1 0,0 1 0,13 9-588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16836,'-10'29'1336,"1"2"-1008,-1 5-136,4 3 240,-1 2-80,3-2 16,1-4-56,3-8-240,4-1-96,-1-8-256,2-2-240,-5-9 536,-6-5-112,-4-7-64,-2-3-72</inkml:trace>
  <inkml:trace contextRef="#ctx0" brushRef="#br0" timeOffset="1">0 175 14003,'7'0'1632,"9"6"-992,14-2-255,3 0 975,10-1-864,2 0-304,8-1 1800,3-2-1591,-3 0-65,-2-5-24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16211,'-15'34'940,"-1"0"0,-2-1 0,-27 38-1,-24 45 361,65-107-1204,-5 8-1143,4-15-215,-1-12-553,-45-118-4091,25 75 8004,26 52-2040,0 1 0,0 0 0,0 0 0,-1 0 0,1 0 0,0 0 0,0 0 1,0 0-1,0-1 0,0 1 0,0 0 0,0 0 0,-1 0 0,1 0 1,0-1-1,0 1 0,0 0 0,0 0 0,0 0 0,0 0 0,0-1 1,0 1-1,0 0 0,0 0 0,0 0 0,0 0 0,0-1 0,0 1 0,0 0 1,0 0-1,0 0 0,0 0 0,0-1 0,0 1 0,1 0 0,-1 0 1,0 0-1,0 0 0,0 0 0,0-1 0,0 1 0,0 0 0,0 0 0,1 0 1,9 3 1532,20 18-134,-20-14-965,37 19-178,1-1 1,66 24 0,-90-39-373,3 1-198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15675,'25'28'1609,"-3"3"-1113,3 8-208,1 4 608,2 6-272,-8 2-48,-5 2-240,-8 2-88,-14 1-176,-12-1-136,-15 6-248,-9-3-128,-16-2-336,-3-3 2232,-2-7-1528,2-7-40,8-13 80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1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17252,'0'0'1472,"-13"5"-1088,-5 7-176,-11 14 592,-2 5-200,-10 14-296,0 5-127,-2 11-145,1 7-8,8 9-24,5 3 16,11 5-128,5-3-113,13-5-407,5-5-192,17-9 648,8-7-152,24-20-112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14627,'16'-3'673,"9"-4"68,0 2 0,0 1-1,0 1 1,47 0 0,-70 3-699,0 0-1,0 1 1,-1-1 0,1 0 0,0 1-1,-1-1 1,1 1 0,0-1 0,-1 1-1,1 0 1,-1 0 0,1 0-1,1 2 1,-2-3-23,0 1 0,-1 0 0,1 0-1,-1 0 1,1 0 0,-1 0 0,1 0 0,-1 0 0,0 0-1,1 0 1,-1 0 0,0 0 0,0 0 0,0 0 0,0 0-1,0 0 1,0 0 0,0 0 0,0 1 0,0-1-1,0 0 1,-1 0 0,1 0 0,0 0 0,-2 1 0,-6 15 104,-2 0 1,0-1 0,0 0 0,-2 0 0,-19 19 0,11-11 23,-6 7 44,7-10 44,1 2 0,-26 41 1,44-63-227,-1 0-1,0 0 1,1 1 0,-1-1 0,1 0 0,-1 0 0,1 0 0,0 1 0,0-1-1,-1 0 1,1 0 0,0 1 0,0-1 0,0 0 0,0 0 0,1 2-1,-1-2-6,0-1-1,1 1 0,-1 0 0,0-1 0,1 1 1,-1 0-1,1-1 0,-1 1 0,1-1 0,-1 1 1,1-1-1,0 0 0,-1 1 0,1-1 0,-1 1 0,1-1 1,0 0-1,-1 0 0,1 1 0,1-1 0,4 1-67,0 0 0,0-1 0,0 0-1,0 0 1,9-1 0,-2 0-218,5-1 30,-1 0-1,1 0 0,-1-2 0,29-10 1,-7-2-108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56 16099,'3'-4'261,"1"-1"0,-1 1-1,1 0 1,0 0 0,0 1-1,1-1 1,-1 1 0,1 0-1,0 0 1,-1 1 0,1-1-1,1 1 1,-1 0-1,0 0 1,0 1 0,1 0-1,7-1 1,-9 1-169,1 0 0,0 0 0,0 1 1,-1-1-1,1 1 0,0 1 0,-1-1 0,1 1 0,0-1 1,0 1-1,-1 1 0,1-1 0,-1 1 0,1-1 0,-1 1 0,0 1 1,0-1-1,0 1 0,0-1 0,5 6 0,-6-5-93,-1 1 0,0 0-1,0-1 1,0 1 0,0 0 0,-1 0 0,1 0-1,-1 1 1,0-1 0,0 0 0,-1 0-1,1 1 1,-1-1 0,0 0 0,0 1-1,0-1 1,-1 0 0,0 1 0,1-1-1,-2 0 1,1 0 0,-2 5 0,-2 5-26,-1 0 0,-1-1 0,0 1 0,-1-2 1,-9 14-1,8-15 72,7-9-63,1 0 0,-1 0 0,1 0 0,-1 0 0,1 1 0,0-1 0,-1 0 0,0 5 0,2-5-7,0 0 0,0-1 0,0 1 0,0 0 0,0-1 0,1 1 1,-1 0-1,1 0 0,-1-1 0,1 1 0,0-1 0,-1 1 0,1-1 0,0 1 0,0-1 1,2 3-1,17 24-558,21 42 1,-36-61 467,-1 1 1,0 0-1,0 0 0,-1 1 1,0-1-1,-1 1 0,0-1 1,1 17-1,-3-24 101,0 1 0,-1-1 0,1 0-1,-1 0 1,1 0 0,-1 0 0,0 0-1,0 0 1,0 0 0,-1 0 0,1 0-1,-1 0 1,1 0 0,-1-1 0,0 1-1,-4 4 1,1-4 90,1 1-1,-1-1 1,1 0-1,-1 0 1,0 0-1,0-1 1,0 0-1,-11 4 1,-4-2 212,1 0 0,-1-2 1,0 0-1,-27-1 0,42 0-303,-1-1 0,0-1-1,0 1 1,0-1-1,1 0 1,-12-3 0,16 3 33,0 0 0,-1 1-1,1-1 1,0 0 0,0 0 0,-1 0 0,1 0 0,0 0 0,0 0 0,0-1 0,0 1 0,0 0 0,0 0-1,1-1 1,-1 1 0,0-1 0,1 1 0,-1 0 0,1-1 0,-1 1 0,1-1 0,0 1 0,-1-1-1,1 0 1,0 1 0,0-1 0,0 1 0,0-1 0,1 1 0,-1-1 0,1-2 0,8-33-86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5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15891,'0'-1'68,"-1"1"-1,1 0 0,-1-1 0,0 1 1,1-1-1,-1 1 0,1-1 0,-1 1 1,1-1-1,-1 1 0,1-1 0,-1 1 0,1-1 1,0 0-1,-1 1 0,1-1 0,0 0 1,0 1-1,-1-1 0,1 0 0,0 0 1,0 1-1,0-1 0,0 0 0,0 1 1,0-1-1,0 0 0,0 0 0,1-1-4,-1 1 1,1 0-1,0 0 0,0 0 0,-1 0 0,1 0 0,0 0 0,0 0 0,0 0 1,0 1-1,0-1 0,0 0 0,1 1 0,0-2 0,7-2 236,0 1 0,0 0-1,13-3 1,-6 3-94,0 0 0,0 1 0,0 1 0,0 0-1,20 2 1,-30 0-183,0 0 0,1 0 0,-1 1 0,1 0 0,-1 0-1,0 0 1,6 4 0,-9-5-23,0 1 0,0 0 0,0 0 0,-1 0 0,1 1 0,-1-1 0,0 0 0,1 1 0,-1-1 0,0 1 0,0 0 0,-1 0 1,1 0-1,1 5 0,-2-5-2,0-1 1,0 1 0,0 0 0,-1-1 0,0 1 0,1 0 0,-1-1 0,0 1 0,0 0 0,0-1 0,-1 1-1,1 0 1,-1 0 0,0-1 0,1 1 0,-1-1 0,0 1 0,0-1 0,-1 1 0,1-1 0,0 0-1,-1 1 1,0-1 0,1 0 0,-1 0 0,0 0 0,0 0 0,0-1 0,0 1 0,0 0 0,-1-1 0,-2 2-1,-1 0-1,0 1-1,-1-1 0,1-1 0,-1 1 0,0-1 1,0-1-1,1 1 0,-1-1 0,0 0 0,-1 0 1,-7-1-1,15 0 1,-1-1 1,1 1-1,0 0 1,0 0-1,0 0 1,-1 0-1,1 0 0,0 0 1,0 0-1,-1 0 1,1 0-1,0 0 1,0 0-1,0 0 1,-1 0-1,1 0 0,0 0 1,0 0-1,-1 0 1,1 0-1,0 0 1,0 1-1,0-1 1,-1 0-1,1 0 0,0 0 1,0 0-1,0 0 1,0 0-1,-1 1 1,1-1-1,0 0 1,0 0-1,0 0 0,0 1 1,0-1-1,-1 0 1,1 0-1,6 9-79,18 8-16,-21-15 82,124 72-364,-127-73 382,1-1-1,0 0 1,-1 0-1,1 1 1,-1-1-1,1 0 1,-1 1-1,1-1 1,-1 1-1,1-1 1,-1 1-1,1-1 1,-1 1-1,0-1 1,1 1-1,-1-1 1,0 1 0,1 0-1,-1-1 1,0 1-1,0-1 1,1 1-1,-1 0 1,0-1-1,0 1 1,0 1-1,0-1 10,-1 0-1,1 0 1,-1-1-1,1 1 0,-1 0 1,1 0-1,-1 0 1,0-1-1,1 1 1,-1 0-1,0-1 1,0 1-1,0-1 0,1 1 1,-1 0-1,-1-1 1,-8 5 149,1-1 0,-20 6 0,18-7-32,-100 31 972,94-31-1007,1 1 1,-1-2 0,1 0 0,-33-2 0,48 0-139,0 0 0,0 0-1,0 0 1,-1 0 0,1 0 0,0-1 0,0 1 0,0 0 0,0-1-1,0 1 1,0-1 0,0 1 0,0-1 0,0 1 0,0-1-1,0 0 1,-1 0 0,2 0-5,0 1-1,-1-1 0,1 0 1,0 1-1,0-1 1,0 1-1,0-1 1,-1 1-1,1-1 0,0 0 1,0 1-1,0-1 1,0 1-1,0-1 1,1 1-1,-1-1 0,0 0 1,0 1-1,0-1 1,0 1-1,1-1 0,-1 1 1,1-2-1,1-1-96,0 0 0,0 0 0,1 0 0,-1 0 0,1 1-1,0-1 1,0 1 0,4-4 0,20-10-482,10-1-99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15523,'6'-2'307,"-5"1"-109,1 0-1,0 0 1,-1 0-1,1 0 0,0 0 1,0 1-1,-1-1 0,1 1 1,0-1-1,3 1 0,1 6 1054,-6 12-73,-15 54 86,10-53-1153,1 0-1,0 1 1,0 28 0,4-46-108,0 0 1,0-1-1,0 1 1,0 0-1,0 0 1,1 0-1,-1-1 1,1 1-1,-1 0 1,1 0 0,0-1-1,0 1 1,0-1-1,0 1 1,0-1-1,0 1 1,0-1-1,0 1 1,0-1-1,1 0 1,1 2-1,-1-2-59,1 0 0,-1 1 0,1-1 0,0 0 0,0 0-1,0-1 1,0 1 0,0 0 0,-1-1 0,1 0 0,6 0-1,-1 0-342,1-1 0,-1 0-1,0-1 1,0 0 0,0 0-1,0 0 1,-1-1 0,13-7-1,-16 8 59,-1 0 0,1-1-1,0 1 1,-1-1-1,0 0 1,1 0 0,-1-1-1,-1 1 1,1-1-1,0 1 1,3-8 0,-6 11 349,0 0 0,0 0 0,-1 0 0,1 1 1,0-1-1,0 0 0,0 0 0,0 0 0,-1 0 1,1 0-1,0 0 0,0 0 0,0 0 0,0 0 0,-1-1 1,1 1-1,0 0 0,0 0 0,0 0 0,0 0 1,-1 0-1,1 0 0,0 0 0,0 0 0,0 0 1,0 0-1,0-1 0,0 1 0,-1 0 0,1 0 0,0 0 1,0 0-1,0 0 0,0-1 0,0 1 0,0 0 1,0 0-1,0 0 0,0 0 0,0-1 0,0 1 1,-1 0-1,1 0 0,0 0 0,0 0 0,0-1 0,0 1 1,0 0-1,1 0 0,-1 0 0,0 0 0,0-1 1,0 1-1,0 0 0,0 0 0,0 0 0,0 0 1,0-1-1,0 1 0,0 0 0,0 0 0,0 0 0,1 0 1,-1 0-1,0 0 0,0-1 0,-11 9 1324,4 3-908,0 1-1,1 0 1,1 0 0,0 1-1,1 0 1,0 0 0,1 0-1,0 0 1,1 0-1,0 0 1,1 1 0,1-1-1,0 1 1,4 25 0,2-20-232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15427,'7'-2'1689,"2"-4"-905,1-1-288,4 1 752,6 2-176,8 3-295,3 1-137,9 0-416,0 3-264,2-1-600,-1 3-297,-6-2-535,-5-3 1128,-10-3-280,-7-3-272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14011,'6'17'1312,"11"-5"-744,9-4-192,13-2 505,4-3-105,4-3-440,3-4-312,1-8 184,-3-5-88,-9-15-184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14171,'1'13'1576,"11"-1"-952,21-8-87,8-3 1167,22-2-952,6-5-64,13-5-40,7 1-39,1-5-401,-5 2-280,-17 3-705,-9 3 689,-24 7-88,-12 5-136,-21 2-112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 16460,'2'-1'171,"0"1"0,0-1 0,1 1 1,-1-1-1,0 1 0,0 0 1,1 0-1,-1 0 0,0 0 0,5 1 1,-7 0-131,1-1 1,0 1 0,0-1 0,0 1-1,-1 0 1,1-1 0,0 1 0,-1 0-1,1 0 1,-1-1 0,1 1-1,-1 0 1,1 0 0,-1 0 0,1 0-1,-1 0 1,0 0 0,1-1 0,-1 1-1,0 0 1,0 0 0,0 0 0,0 0-1,0 0 1,0 0 0,0 0-1,0 2 1,-1 12 256,0 1 1,-2-1-1,1 0 0,-7 20 1,-24 60 48,25-73-255,-20 45 111,14-36-87,-12 41 1,25-70-113,1 0-1,-1 0 1,0 1-1,1-1 1,0 0-1,-1 0 1,1 1-1,0-1 1,0 0-1,1 1 1,-1-1-1,0 0 1,1 1-1,-1-1 1,1 0-1,0 0 1,1 3-1,-1-4-7,0 1 0,1 0-1,0-1 1,-1 0-1,1 1 1,0-1 0,0 0-1,0 0 1,0 0 0,-1 0-1,1-1 1,1 1 0,-1 0-1,0-1 1,0 1-1,0-1 1,0 0 0,4 0-1,11 0-145,0 0 0,1-2-1,-1 0 1,0-1-1,-1-1 1,1 0 0,0-1-1,17-9 1,15-7-112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2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13715,'-14'30'1760,"6"6"-1048,-5 4-239,0 2 1247,1 7-960,2 2-80,2 1-456,3 2-400,2-8 248,2-4-88,1-15-152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68 15739,'18'-17'1430,"-10"9"-772,0 1 0,1 0 0,0 0 0,0 1 0,15-9 0,-24 15-633,0 0 1,1 0 0,-1 0-1,0 0 1,0 0 0,0 0 0,1 0-1,-1 0 1,0 0 0,0 0 0,0 0-1,1 0 1,-1 0 0,0 0-1,0 0 1,1 0 0,-1 0 0,0 0-1,0 0 1,0 0 0,1 0-1,-1 0 1,0 1 0,0-1 0,0 0-1,0 0 1,1 0 0,-1 0 0,0 0-1,0 0 1,0 1 0,0-1-1,0 0 1,1 0 0,-1 0 0,0 0-1,0 1 1,0-1 0,0 0 0,0 0-1,0 0 1,0 1 0,0-1-1,0 0 1,0 0 0,0 0 0,0 1-1,0-1 1,0 0 0,0 0 0,0 1-1,0-1 1,0 0 0,0 0-1,0 0 1,0 1 0,0-1 0,0 0-1,0 0 1,-1 0 0,1 0 0,0 1-1,-5 14 368,-31 64 168,23-54-515,1 1 1,1 0-1,1 1 0,-7 33 0,16-56-45,1 0 0,-1 0 0,1 0-1,0 0 1,0 0 0,0 0-1,0 0 1,1 0 0,-1 0 0,2 4-1,-1-6-24,0 0-1,0 0 0,0-1 1,0 1-1,0-1 0,0 1 0,0-1 1,1 1-1,-1-1 0,0 0 1,1 0-1,-1 1 0,1-1 1,0 0-1,-1 0 0,1 0 0,0-1 1,0 1-1,-1 0 0,1-1 1,0 1-1,3 0 0,2-1-189,0 1 0,-1-1 0,1 0 0,0-1 0,0 1 0,-1-1 0,1-1 0,-1 1 0,1-1 0,-1 0 0,0-1 0,10-5 0,1 0-302,-1-2-1,-1 0 1,19-16 0,-19 12-287,0 0 0,-2-1 1,1 0-1,-2-1 1,0-1-1,13-24 1,7-23 1808,-74 171 4583,-10 60-5091,51-163-542,-11 46-225,11-46 249,1 0 1,-1-1 0,1 1-1,0 0 1,0-1 0,0 1-1,1 0 1,-1-1 0,1 1-1,2 6 1,-3-10 13,0 0 0,0 0 0,0 0 0,0 1 0,1-1 0,-1 0 0,0 0 0,0 0 0,0 0 0,0 0 0,1 1 0,-1-1 0,0 0 0,0 0 0,0 0 0,1 0 0,-1 0 0,0 0 0,0 0 0,0 0 0,1 0 0,-1 0 0,0 0 0,0 0 0,0 0 0,1 0 0,-1 0 0,0 0 0,0 0 0,1 0 0,-1 0 0,0 0 0,0 0 0,0 0 0,1 0 0,-1 0 0,0-1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4:4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14075,'-3'4'1080,"8"3"-664,3 2-112,15 1 425,9 3-153,9 8-96,8 2 0,3 6-64,2 1-224,-4 2 1672,2-4-1632,-6-18 65,-3-8 71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17996,'-21'89'2648,"13"-60"-2265,-8 59 0,15-86-380,1 1 0,0-1 0,0 0 0,0 1 1,0-1-1,0 0 0,0 1 0,1-1 0,-1 0 0,1 0 0,0 1 0,-1-1 1,1 0-1,0 0 0,0 0 0,1 0 0,0 2 0,0-2-26,0-1 0,-1 0 0,1 0 0,0 0 0,0 0 0,0 0 0,0 0 1,0 0-1,-1-1 0,2 1 0,-1-1 0,0 1 0,0-1 0,0 0 0,0 0 0,0 0 0,0 0 0,0 0 0,3-1 0,9-1-267,0-1-1,-1 0 0,1-1 1,25-10-1,50-32-809,-18 9 464,-71 37 660,1 0-1,-1-1 1,0 1-1,1 0 1,-1 0-1,1-1 0,-1 1 1,1 0-1,-1 0 1,1-1-1,-1 1 1,1 0-1,-1 0 0,1 0 1,-1 0-1,1 0 1,-1 0-1,1 0 1,-1 0-1,1 0 0,-1 0 1,1 0-1,-1 0 1,1 0-1,-1 0 1,1 1-1,-1-1 0,1 0 1,-1 0-1,1 1 1,0-1-1,-2 15 856,1-14-867,-1 0 0,1 0 0,0 0-1,-1 0 1,1 0 0,0-1 0,0 1 0,0 0 0,0 0 0,-1 0 0,1 0 0,0 0 0,1 0 0,-1 0 0,0 0 0,0 0-1,0-1 1,1 1 0,-1 0 0,0 0 0,1 0 0,-1 0 0,0 0 0,1-1 0,-1 1 0,1 0 0,0 0 0,-1-1 0,1 1 0,-1-1-1,1 1 1,0 0 0,1 0 0,27 0-144,-5-1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16708,'-4'1'152,"0"0"0,0-1 0,0 1 0,0 1 1,1-1-1,-1 0 0,0 1 0,1 0 0,-1 0 1,1 0-1,-1 0 0,1 1 0,0-1 0,0 1 0,0 0 1,-3 3-1,4-3-121,-1 0 0,1 0-1,-1 0 1,1 0 0,0 1 0,0-1 0,0 1-1,1-1 1,-1 1 0,1-1 0,0 1 0,0 0 0,0 0-1,1 0 1,-1-1 0,1 8 0,0-10-31,0 1 1,0-1 0,0 1-1,1-1 1,-1 0-1,1 1 1,-1-1-1,1 0 1,-1 0-1,1 1 1,0-1-1,0 0 1,-1 0 0,1 0-1,0 0 1,0 0-1,0 0 1,0 0-1,0 0 1,1 0-1,-1 0 1,2 0 0,0 0 1,0 0 0,-1 0 1,1-1-1,0 1 1,0-1-1,0 0 1,-1 0-1,1 0 1,0 0-1,5-1 1,1-1 0,0-1 1,0 1 0,-1-1-1,1-1 1,-1 0 0,9-5-1,23-21 49,-37 29-32,-1-1 0,0 0 1,0 0-1,0 0 1,-1 0-1,1-1 0,-1 1 1,1 0-1,-1-1 0,1 1 1,-1-1-1,0 1 1,0-1-1,-1 1 0,2-6 1,-2 8-15,0-1 0,0 1 0,0 0 0,0-1 0,0 1 0,0 0 0,0 0 1,0-1-1,0 1 0,0 0 0,0-1 0,0 1 0,0 0 0,0-1 0,0 1 0,-1 0 0,1 0 1,0-1-1,0 1 0,0 0 0,0 0 0,-1-1 0,1 1 0,0 0 0,0 0 0,-1 0 1,1-1-1,0 1 0,0 0 0,-1 0 0,1 0 0,0 0 0,-1-1 0,-11 5 166,-9 14-343,21-17 130,-1 0 0,1 0 1,-1 0-1,0 0 0,1 0 1,0 0-1,-1 0 0,1 0 1,0 0-1,-1 0 0,1 0 1,0 0-1,0 0 0,0 0 1,0 0-1,0 0 0,0 0 1,0 0-1,0 0 0,0 0 1,1 0-1,-1 0 0,0 0 1,1 0-1,-1 0 0,1 0 0,-1 0 1,1 0-1,-1 0 0,1 0 1,0 0-1,-1-1 0,1 1 1,0 0-1,0 0 0,-1-1 1,1 1-1,0 0 0,0-1 1,0 1-1,0-1 0,0 1 1,0-1-1,0 0 0,0 1 1,0-1-1,2 0 0,20 3-408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5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16556,'12'-4'231,"1"2"0,-1 0 0,1 0 0,-1 1 1,1 0-1,0 2 0,-1-1 0,17 4 0,-25-4-192,0 1-1,0 1 0,0-1 1,0 0-1,0 1 0,-1 0 1,1 0-1,0 0 0,-1 0 1,0 1-1,1-1 0,-1 1 1,0 0-1,0 0 0,0 0 1,-1 0-1,1 1 1,-1-1-1,0 1 0,0 0 1,0-1-1,0 1 0,-1 0 1,1 0-1,-1 0 0,0 0 1,0 0-1,0 7 0,0-3-8,-1 0 1,0 0-1,0 0 0,0 0 0,-1 0 1,-1 0-1,1-1 0,-1 1 0,-1 0 1,1 0-1,-1-1 0,0 0 0,-1 1 0,0-1 1,0-1-1,-1 1 0,-5 6 0,-8 7 285,-2 0-1,0-1 1,-36 26-1,30-26-11,23-16-249,0-1 0,0 1-1,0-1 1,0 1 0,1 0 0,-1 0 0,1 1 0,-2 2 0,3-5-44,1-1 1,0 1-1,0 0 1,0-1-1,-1 1 1,1 0-1,0-1 0,0 1 1,0 0-1,0-1 1,0 1-1,0 0 1,0-1-1,0 1 0,0-1 1,0 1-1,1 0 1,-1-1-1,0 1 1,1 0-1,0 0-6,-1 0 1,1 0-1,0 0 1,0 0-1,0 0 1,0 0-1,0-1 0,0 1 1,0 0-1,0-1 1,1 1-1,-1-1 1,0 1-1,2 0 1,11 2-115,1 0 0,-1 0 1,1-2-1,0 0 1,27-1-1,73-12-321,-61 3 213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96 310 14587,'-21'23'1213,"-24"33"8,41-51-1065,0 1-1,0 0 0,1 1 0,0-1 0,1 0 0,-1 1 0,-2 13 1,5-18-125,-1 0 1,1-1 0,0 1 0,0 0 0,0 0 0,0-1 0,0 1 0,0 0 0,0-1-1,0 1 1,1 0 0,-1 0 0,1-1 0,-1 1 0,1 0 0,0-1 0,0 1 0,0-1-1,0 1 1,0-1 0,0 0 0,1 2 0,0-1-15,0-1 0,0 0 0,0 1 0,1-1 0,-1 0 0,0 0 0,1-1 0,-1 1 0,0 0 0,1-1 0,-1 0 0,1 1 0,4-1 0,2-1-4,0 1 0,0-2 0,1 1-1,-2-1 1,1 0 0,0-1-1,13-6 1,-2-2 33,1-1 1,-1-1-1,-1-1 0,0-1 1,-1 0-1,17-21 0,0-3 82,50-73 0,-72 93-88,37-59 237,-46 71-220,0-1 1,-1 1-1,0-1 0,0 0 1,-1 0-1,0-1 1,0 1-1,0-12 1,-1 19-44,-1-1 0,0 1 0,0-1 0,-1 1 0,1 0 0,0-1 0,0 1 0,-1 0 0,1-1 0,-1 1 0,1 0 0,-1-1 0,0 1 0,1 0 0,-1 0 0,0 0 0,0-1 0,0 1 0,0 0 0,0 0 0,0 1 0,0-1 0,0 0 0,0 0 0,0 0 0,-1 1 0,1-1 0,0 0 0,0 1 0,-1-1 0,1 1 0,0 0 0,-1-1 0,1 1 0,-1 0 0,1 0 0,0 0 0,-3 0 0,-5 0 42,1 1 1,-1 0 0,1 0 0,0 1 0,-11 3 0,0 1-21,1 1 0,0 1 0,0 0 0,1 1 0,-22 16 0,30-19-41,1 0-1,1 0 1,-1 1 0,1 0-1,0 0 1,1 1 0,-1 0-1,2 0 1,-1 1-1,1-1 1,0 1 0,-4 11-1,8-17-15,0 0-1,0 0 1,0 0-1,1 1 0,-1-1 1,1 0-1,-1 0 1,1 0-1,0 1 0,0-1 1,1 0-1,-1 0 1,1 0-1,-1 0 0,1 1 1,0-1-1,0 0 1,1 0-1,-1 0 0,0-1 1,1 1-1,0 0 1,0 0-1,0-1 0,0 1 1,0-1-1,0 0 1,1 0-1,-1 0 0,1 0 1,-1 0-1,1 0 1,0 0-1,4 1 0,11 4-199,-1 0-1,1-1 0,0-2 1,37 6-1,-19-3-23,-20-4 187,-1 1 1,0 1-1,0 0 1,-1 1-1,14 8 1,-24-12 65,0 0 0,0 0 0,0 1 0,0 0 0,-1 0 0,1 0 1,-1 0-1,0 0 0,0 1 0,0-1 0,0 1 0,-1 0 0,1 0 0,-1 0 0,0 0 0,-1 0 0,1 1 0,-1-1 1,1 0-1,-1 1 0,1 8 0,-2-11 1,0 1 1,-1-1-1,1 0 1,0 1-1,-1-1 1,1 1 0,-1-1-1,0 0 1,0 0-1,0 1 1,0-1-1,0 0 1,-2 2-1,-7 6-5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253 242 10650,'3'-6'587,"-1"0"-1,0 1 0,0-1 0,-1 0 1,1 0-1,0-6 0,-2 11-476,0 0-1,0 0 1,0 1-1,0-1 1,0 0-1,0 0 1,0 1-1,-1-1 1,1 0-1,0 0 1,0 1-1,-1-1 1,1 0 0,0 1-1,-1-1 1,1 0-1,-1 1 1,1-1-1,-1 0 1,1 1-1,-2-2 1,1 2-29,0 0 1,0-1-1,-1 1 0,1 0 1,0-1-1,0 1 1,-1 0-1,1 0 1,0 0-1,-1 0 0,1 0 1,0 1-1,0-1 1,-1 0-1,1 1 0,0-1 1,0 1-1,-2 0 1,-6 3 118,-1 1 0,1 0 1,0 1-1,0 0 1,0 1-1,1 0 0,-12 13 1,-48 58-51,67-77-148,-9 12-14,0 1 0,0 0 0,1 0 0,1 1 0,0-1 1,1 2-1,1-1 0,-6 23 0,11-37 10,1 1 0,0-1-1,-1 0 1,1 0 0,0 1 0,0-1-1,-1 0 1,1 1 0,0-1 0,1 0-1,-1 0 1,0 1 0,0-1 0,0 0-1,1 0 1,-1 1 0,1-1 0,-1 0-1,1 0 1,-1 0 0,1 1 0,0-1-1,-1 0 1,1 0 0,0 0 0,0 0-1,0 0 1,0-1 0,0 1 0,0 0-1,0 0 1,0-1 0,0 1 0,0 0-1,1-1 1,-1 1 0,0-1 0,0 0-1,0 1 1,1-1 0,-1 0 0,0 0-1,1 1 1,-1-1 0,0 0 0,2-1-1,5 1-7,-1-1 0,0 0 0,0 0-1,0-1 1,0 0 0,13-6 0,-2-1 4,0 0 0,-1-1 1,-1-1-1,0-1 1,29-27-1,-21 15 111,-1-2 1,31-45-1,-51 67-76,17-29 159,-19 31-171,0 1-1,0 0 1,0 0-1,-1-1 1,1 1-1,-1 0 1,1-1-1,-1 1 1,0-1-1,1 1 1,-1-1-1,0 1 1,0 0-1,0-1 1,0 1-1,0-1 1,0 1-1,0-1 1,-1 1-1,1-1 1,-1-1-1,1 3-7,-1 0-1,1 0 0,-1 0 0,1 0 0,0 0 0,-1 0 0,1-1 0,-1 1 0,1 0 0,-1 0 0,1 0 0,0 0 0,-1 0 0,1 0 0,-1 1 0,1-1 0,0 0 0,-1 0 0,1 0 0,-1 0 0,1 0 0,0 1 0,-1-1 0,1 0 0,-1 0 0,1 1 0,0-1 0,-1 0 0,-11 11 142,4-2-82,0 0-1,1 0 0,1 1 1,-7 13-1,10-17-57,0 0-1,0 0 1,1 0-1,-1 1 1,1-1-1,1 1 1,0 0-1,-2 12 1,3-17-9,0 0-1,1-1 1,-1 1-1,0 0 1,0 0-1,1-1 1,-1 1-1,1 0 1,0-1-1,-1 1 1,1 0-1,0-1 1,0 1-1,0-1 1,0 0-1,0 1 1,0-1 0,1 0-1,-1 1 1,0-1-1,1 0 1,1 1-1,0 0-2,0-1 0,1 0 0,-1 1 0,0-1 0,1-1 1,-1 1-1,1 0 0,-1-1 0,1 0 0,5 0 0,2-1-9,0 0 0,0 0 1,0-2-1,0 1 0,0-1 1,13-6-1,-7 1-2,0-1 1,15-10-1,-26 14 17,0 1 0,0-1 0,-1 1 0,1-1 0,-1-1 0,0 1 1,7-13-1,-36 48 121,15-16-78,-14 30 1,21-40-46,0 0 1,1 1-1,0-1 1,-1 1 0,1 0-1,1-1 1,-1 1-1,1 0 1,-1-1-1,1 1 1,2 9-1,-2-13-4,0 1 1,1-1-1,-1 1 0,1-1 0,0 1 0,-1-1 0,1 0 0,0 1 0,0-1 0,0 0 0,0 0 1,0 1-1,0-1 0,0 0 0,0 0 0,1 0 0,-1 0 0,0-1 0,0 1 0,3 1 1,-1-1-11,0 0 0,0 0 0,0-1 0,0 1 0,1-1 0,-1 1 0,0-1 0,1 0 0,3-1 0,1 0-21,0 0-1,0-1 1,0 0-1,0 0 0,-1-1 1,1 0-1,8-5 0,-6 2 4,-2 0 0,1 0-1,-1-1 1,9-9 0,-14 13 31,0 0 0,-1 0 1,1 0-1,-1 0 1,0 0-1,0-1 0,0 1 1,0-1-1,0 1 1,-1-1-1,0 0 0,0 1 1,0-1-1,1-7 1,-2 11 0,0 0 0,0 0 0,0 0 0,0 0 0,0-1 0,0 1 0,0 0-1,0 0 1,0 0 0,0 0 0,0 0 0,0 0 0,0 0 0,0 0 0,0-1 0,0 1 0,0 0 0,0 0 0,0 0 0,0 0 0,0 0 0,0 0 0,0 0 0,0 0 0,0 0 0,0-1 0,0 1 0,0 0 0,0 0 0,0 0 0,0 0 0,0 0 0,0 0 0,0 0 0,0 0 0,0 0 0,-1 0 0,1 0 0,0 0 0,0 0 0,0-1 0,0 1 0,0 0 0,0 0 0,0 0 0,0 0 0,0 0 0,-1 0 0,1 0 0,0 0 0,0 0 0,0 0 0,0 0 0,0 0 0,0 0 0,0 0 0,0 0 0,-1 0 0,1 0 0,0 0 0,0 1 0,0-1 0,0 0 0,0 0 0,0 0 0,-7 9 95,6-7-87,0 0-1,0 0 0,0 0 0,0 0 0,0 0 0,1 0 0,-1 0 0,1 0 0,-1 0 0,1 1 0,0 2 0,0-4-6,1 0-1,-1 0 1,1 0 0,-1 0-1,1 0 1,0 0 0,-1 0-1,1 0 1,0 0 0,0 0-1,0 0 1,-1-1 0,1 1-1,0 0 1,0-1 0,0 1-1,0 0 1,0-1-1,0 1 1,1-1 0,-1 0-1,0 1 1,0-1 0,0 0-1,0 0 1,0 0 0,1 0-1,1 0 1,2 1 2,1-1 0,-1-1 0,1 1 1,10-3-1,-3-2-3,1 1 1,-1-2-1,0 0 1,-1 0-1,1-1 1,-1-1 0,-1 0-1,1-1 1,13-14-1,0-1 7,-2-2 0,35-48 0,-44 55 80,-1-2 0,0 1 0,-1-2 0,-2 0 0,0 0 0,13-46-1,-23 68-83,0 0-1,0 0 1,0 0-1,0 0 1,1-1-1,-1 1 0,0 0 1,0 0-1,0 0 1,0 0-1,0-1 1,0 1-1,0 0 0,0 0 1,0 0-1,0 0 1,0-1-1,0 1 0,0 0 1,0 0-1,0 0 1,0 0-1,0-1 1,0 1-1,0 0 0,0 0 1,0 0-1,0 0 1,0-1-1,0 1 0,-1 0 1,1 0-1,0 0 1,0 0-1,0 0 1,0-1-1,0 1 0,0 0 1,0 0-1,-1 0 1,1 0-1,0 0 0,0 0 1,0 0-1,0 0 1,-1 0-1,1-1 1,0 1-1,0 0 0,0 0 1,0 0-1,-1 0 1,1 0-1,-8 5 127,0 6-64,0 0-1,0 1 1,1 0 0,1 0 0,0 1 0,-7 22-1,6-17-45,-15 41-12,2 2 0,3 0 0,-16 120 0,19-65-111,-13 91-131,27-203 241,-1-1 0,1 1-1,-1-1 1,0 0 0,-1 1 0,1-1-1,-3 5 1,4-8-5,0 1 0,0-1 1,-1 0-1,1 0 0,0 0 0,0 1 0,0-1 0,0 0 0,-1 0 1,1 0-1,0 0 0,0 1 0,-1-1 0,1 0 0,0 0 0,0 0 1,0 0-1,-1 0 0,1 0 0,0 0 0,0 0 0,-1 0 0,1 0 1,0 0-1,0 0 0,-1 0 0,1 0 0,0 0 0,0 0 0,-1 0 1,1 0-1,0 0 0,0 0 0,-1 0 0,1-1 0,-10-14 96,0-12-110,1-1 0,1 1 0,2-1 0,1 0 0,1-1 0,1 1 0,2-1 0,3-42 0,-2 66-6,1 0 0,0 0-1,0 0 1,0 0 0,1 0 0,0 1-1,0-1 1,0 0 0,4-5 0,-4 8-19,0-1 0,0 1-1,0-1 1,0 1 0,1 0 0,-1 0 0,1 0 0,-1 0-1,1 1 1,0-1 0,0 1 0,0 0 0,0-1 0,0 1-1,6-1 1,136-18-2263,-96 10 1796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15219,'-12'19'1441,"0"9"-849,-1 5-248,1 10 872,-2 2-624,4 6-208,1 1-64,6-10-376,3-4-296,3-6-328,3-8-96,5-11-248,5-6 632,1-15-233,3-7-135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 14563,'-22'32'2711,"10"-15"-2215,0 1 0,2-1 0,0 1-1,1 1 1,1 0 0,-10 35-1,18-52-478,-1 0-1,1 1 0,-1-1 1,1 0-1,0 1 0,0-1 1,0 0-1,1 1 0,-1-1 1,0 0-1,1 1 0,-1-1 1,1 0-1,0 0 0,0 0 1,2 4-1,-1-4-11,-1-1 1,0 1-1,1-1 1,-1 0-1,1 0 1,0 0 0,-1 0-1,1 0 1,0 0-1,0 0 1,0-1-1,-1 1 1,1-1-1,0 1 1,0-1-1,0 0 1,0 1-1,0-1 1,0 0-1,3-1 1,3 0-6,1 0 0,-1-1 0,1 0 0,-1 0 0,0-1 0,0 0-1,0 0 1,-1-1 0,1 0 0,-1-1 0,0 1 0,8-7 0,-7 4 0,0 0 1,0 0-1,-1-1 0,1 0 0,-2 0 0,1-1 1,-1 0-1,-1 0 0,7-13 0,-11 21-5,-1-1 1,1 1-1,0-1 0,-1 1 1,1 0-1,-1-1 0,0 1 1,0-1-1,1 1 0,-1-1 1,0 0-1,0 1 0,0-1 1,0 1-1,-1-1 0,1 1 1,0-1-1,-1 1 0,1-1 0,-1 1 1,1 0-1,-1-1 0,0 1 1,1 0-1,-1-1 0,0 1 1,0 0-1,-2-2 0,2 2-25,0 1 0,-1-1-1,1 1 1,0-1 0,-1 1-1,1 0 1,0 0-1,-1 0 1,1-1 0,0 1-1,-1 0 1,1 1 0,0-1-1,-1 0 1,1 0 0,0 1-1,-1-1 1,1 0 0,0 1-1,0 0 1,-1-1 0,1 1-1,0 0 1,0-1-1,0 1 1,0 0 0,0 0-1,0 0 1,0 0 0,0 0-1,0 0 1,-1 2 0,-15 22-1365,17-25 1367,0 1 0,-1-1 0,1 1 0,-1-1 0,1 1 0,0-1 0,0 1 0,-1-1 0,1 1 0,0 0-1,0-1 1,0 1 0,0-1 0,0 1 0,0 0 0,0-1 0,0 1 0,0-1 0,0 1 0,0 0 0,0-1 0,0 1 0,0-1 0,0 1 0,1-1 0,-1 1 0,0 0 0,0-1 0,1 1 0,-1-1 0,0 1 0,1-1 0,-1 0 0,0 1 0,1-1 0,-1 1 0,1-1 0,-1 1 0,1-1 0,-1 0 0,1 0 0,-1 1 0,1-1 0,-1 0 0,2 1 0,14-1-598</inkml:trace>
  <inkml:trace contextRef="#ctx0" brushRef="#br0" timeOffset="1">391 0 15339,'-8'8'365,"0"0"-1,1 1 1,0 0 0,0 0-1,-7 14 1,13-21-357,0 1 1,0-1-1,-1 1 1,1 0-1,1-1 1,-1 1-1,0 0 0,1 0 1,-1-1-1,1 1 1,0 0-1,0 0 1,0 0-1,0 0 1,1-1-1,-1 1 0,1 0 1,0 0-1,0 0 1,0-1-1,0 1 1,0-1-1,0 1 1,1-1-1,2 5 0,3 1-87,1-2-1,-1 1 0,1-1 0,0 0 0,0 0 1,1-1-1,11 5 0,-8-3 125,1 0 0,14 12 1,-26-19-34,-1 0 0,0 1 0,1-1 0,-1 0 0,0 1 0,1-1 0,-1 1 0,0-1 0,0 1 0,0-1 0,1 1 0,-1-1 0,0 1 0,0-1 1,0 1-1,0-1 0,0 1 0,0-1 0,0 1 0,0-1 0,0 1 0,0-1 0,0 1 0,0-1 0,0 1 0,-1-1 0,1 1 0,0-1 0,0 1 0,0-1 0,-1 1 0,1-1 0,0 0 1,-1 1-1,1-1 0,0 1 0,-1-1 0,1 0 0,0 1 0,-1-1 0,1 0 0,-1 0 0,1 1 0,-1-1 0,1 0 0,-1 0 0,1 0 0,-1 1 0,-27 13 662,27-14-633,-13 6 387,0-2-1,-22 6 1,33-9-445,-1 0 1,0-1-1,1 1 0,-1-1 1,0 0-1,0 0 0,1 0 1,-1 0-1,0-1 0,1 0 1,-1 1-1,1-1 0,-1-1 1,1 1-1,-6-3 1,8 3 1,0 1 1,0-1 0,0 0 0,1 1 0,-1-1 0,0 0 0,1 0-1,-1 0 1,1 0 0,-1 0 0,1 0 0,-1 0 0,1 0 0,-1 0-1,1 0 1,0 0 0,0 0 0,-1 0 0,1 0 0,0 0 0,0 0 0,0 0-1,0 0 1,1-1 0,3-16-306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14115,'9'2'551,"0"0"-1,0 0 1,11 0 0,-18-1-413,0-1 1,1 0 0,-1 0-1,0 0 1,0 0 0,0 0-1,1 0 1,-1 0 0,0-1-1,0 1 1,0-1 0,0 0-1,0 1 1,0-1-1,0 0 1,0 0 0,0-1-1,3-1 1,-5 3-120,0 0-1,1-1 1,-1 1 0,0 0 0,0 0-1,1 0 1,-1-1 0,0 1-1,0 0 1,0 0 0,1-1 0,-1 1-1,0 0 1,0 0 0,0-1-1,0 1 1,0 0 0,1-1 0,-1 1-1,0 0 1,0-1 0,0 1-1,0 0 1,0-1 0,0 1-1,0 0 1,0 0 0,0-1 0,0 1-1,0 0 1,0-1 0,-1 1-1,1 0 1,0-1 0,0 1 0,0 0-1,0 0 1,0-1 0,-1 1-1,1 0 1,0-1 0,0 1 0,0 0-1,-1 0 1,1 0 0,0-1-1,0 1 1,-1 0 0,1 0-1,0 0 1,-1 0 0,1-1 0,0 1-1,0 0 1,-1 0 0,1 0-1,0 0 1,-1 0 0,1 0 0,0 0-1,-1 0 1,1 0 0,0 0-1,-1 0 1,1 0 0,0 0 0,-1 0-1,-1 1 34,0-1 0,0 0 0,0 0-1,0 1 1,0 0 0,0-1 0,0 1-1,0 0 1,0 0 0,-2 1 0,2 0-36,0-1-1,0 1 1,0 0 0,0 0 0,1 0 0,-1 0-1,1 0 1,-1 1 0,1-1 0,0 0 0,0 1-1,0-1 1,0 1 0,0-1 0,0 1 0,0 3-1,1-4-15,0-1 0,0 1 0,1-1-1,-1 0 1,0 1 0,0-1-1,1 0 1,-1 1 0,1-1 0,-1 0-1,1 0 1,0 1 0,0-1-1,-1 0 1,1 0 0,0 0-1,0 0 1,0 0 0,0 0 0,0 0-1,0 0 1,1 0 0,-1-1-1,0 1 1,0 0 0,0-1 0,1 1-1,-1-1 1,0 1 0,1-1-1,-1 0 1,0 1 0,3-1-1,8 2-95,1 0 0,-1-1 0,1-1 0,-1 0-1,22-3 1,64-16-606,-28 4 178,-64 14 484,4-1-85,1 0 0,-1 1 1,1 1-1,16 0 0,-26 0 148,1 0-1,0 0 1,0 1-1,-1-1 1,1 1-1,0-1 1,-1 1 0,1-1-1,0 1 1,-1 0-1,1 0 1,-1 0-1,1 0 1,-1 0-1,0 0 1,1 0 0,-1 0-1,0 0 1,0 1-1,0-1 1,1 1-1,-1-1 1,-1 1-1,1-1 1,0 1 0,0-1-1,-1 1 1,1 0-1,-1-1 1,1 1-1,-1 0 1,0-1 0,1 4-1,-1 0 128,0-1 0,0 1 0,1-1 0,0 0 0,0 1 0,0-1 0,2 4 0,-3-6-114,1-1 1,0 0-1,0 0 0,0 1 0,0-1 1,0 0-1,0 0 0,0 0 0,0 0 0,1 0 1,-1-1-1,0 1 0,0 0 0,1 0 1,-1-1-1,1 1 0,-1-1 0,0 1 1,1-1-1,-1 0 0,1 0 0,-1 0 0,1 1 1,2-2-1,5 2-128,0-1 1,0-1-1,1 0 0,-1 0 0,13-4 1,-19 4 96,1 0 0,0 0 0,0-1 0,-1 1 0,1-1 0,-1 0 0,0 0 0,0-1 0,1 1 0,-1 0 0,-1-1 1,1 0-1,0 0 0,-1 0 0,1 0 0,2-4 0,6-25-163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14859,'-1'-7'1208,"24"4"-847,8 2-145,12 1 392,4 0-720,-1 0 160,-3 4 24,-5 1-48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18 15355,'11'-18'2837,"-31"37"-2255,0 0 0,2 2 0,0 0-1,-28 45 1,10-15-424,-59 84-113,-85 108-438,179-242 389,-5 7-171,-1 1 1,-1-2-1,1 1 0,-11 7 1,9-11-461,8-8-220,12-16-733,-7 13 1313,58-98-1272,-14 33 736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35 13059,'10'-9'381,"-7"6"-262,0 1 0,0-1 0,0 1 0,0-1 0,1 1 0,-1 0 0,1 0 0,-1 1 0,1-1 0,6-1-1,-9 3-94,-1 0 0,1 0-1,-1 0 1,1 0-1,-1 0 1,0 0-1,1 0 1,-1 0-1,1 0 1,-1 0-1,1 0 1,-1 1-1,1-1 1,-1 0-1,0 0 1,1 0-1,-1 1 1,1-1-1,-1 0 1,0 0-1,1 1 1,-1-1-1,0 0 1,1 1-1,-1-1 1,0 1-1,0-1 1,1 0-1,-1 1 1,0-1-1,0 1 1,0-1-1,0 0 1,1 1-1,-1-1 1,0 1-1,0-1 1,0 1-1,0-1 1,0 1-1,0-1 1,0 1-1,0-1 1,0 0-1,0 1 1,0-1-1,-1 1 1,1-1-1,0 1 1,-8 30 872,7-26-827,-60 171 1253,26-80-763,-22 103 0,56-195-559,-9 57 10,9-58-64,1 0 0,0 1 0,0-1 1,0 0-1,0 0 0,1 1 0,-1-1 0,1 0 0,0 0 0,0 0 1,0 0-1,0 0 0,1 0 0,-1 0 0,3 3 0,-4-6 34,0 0 0,0 0-1,0 0 1,0 0 0,0 0-1,0 0 1,0 0 0,0 0-1,0 0 1,1 0 0,-1 0-1,0 0 1,0 0 0,0 0-1,0-1 1,0 1 0,0 0-1,0 0 1,0 0 0,0 0-1,0 0 1,1 0 0,-1 0-1,0 0 1,0 0 0,0 0-1,0 0 1,0 0 0,0 0-1,0 0 1,0 0 0,0 0-1,0 0 1,1 0 0,-1 0-1,0 1 1,0-1 0,0 0-1,0 0 1,0 0 0,0 0-1,0 0 1,0 0 0,0 0-1,0 0 1,0 0 0,0 0-1,1 0 1,-1 0 0,0 0-1,0 0 1,0 1 0,0-1-1,0 0 1,0 0 0,0 0-1,0 0 1,0 0 0,0 0-1,0 0 1,0 0 0,0 1-1,-3-12-967,-9-15-748,-2 5 655,-2 0-1,-23-24 0,-19-24 4615,57 69-3403,1-1-1,-1 1 1,1-1-1,0 1 1,-1-1-1,1 0 1,0 1-1,-1-1 1,1 0-1,0 1 1,0-1-1,-1 0 1,1 1-1,0-1 1,0 0-1,0 0 1,0 1-1,0-1 1,0 0-1,0 1 1,0-1-1,0 0 1,0 0-1,1 1 1,-1-1-1,0 0 1,1 0-21,0 0-1,0 0 1,0 0 0,0 0 0,0 1-1,0-1 1,0 0 0,0 1 0,0-1-1,0 1 1,0-1 0,0 1 0,0 0-1,2-1 1,8-1-19,-1 1 0,0 0 1,12 0-1,-11 1-111,37-1-912,48-3 330,-40-5 139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46 15723,'26'-45'2221,"-26"67"-1709,-1-1-1,-7 43 1,0-14-392,0 23-62,0-14-63,2 0 1,3 65-1,3-122 5,0-1 0,0 1 0,1-1 0,-1 1 0,0-1 1,0 1-1,1-1 0,-1 1 0,1-1 0,0 0 0,-1 1 0,1-1 0,0 1 0,0-1 1,1 2-1,-1-3 4,0 1 0,0-1 1,0 1-1,0-1 0,0 1 1,0-1-1,0 0 1,0 0-1,0 0 0,0 1 1,0-1-1,0 0 0,0 0 1,0 0-1,0 0 0,0-1 1,0 1-1,0 0 0,0 0 1,0-1-1,0 1 1,0 0-1,0-1 0,2 0 1,7-5 33,1 0 1,-1 0 0,0-1 0,-1 0 0,1-1 0,7-8 0,51-59 199,-44 48-135,68-91 221,-92 118-324,0 0 1,0 0-1,0 0 0,0 0 1,0 0-1,0 0 0,0 1 1,0-1-1,0 0 0,0 0 1,0 0-1,0 0 0,0 0 1,0 0-1,0 0 0,0 0 1,0 0-1,0 0 0,0 0 0,0 0 1,0 1-1,0-1 0,0 0 1,1 0-1,-1 0 0,0 0 1,0 0-1,0 0 0,0 0 1,0 0-1,0 0 0,0 0 1,0 0-1,0 0 0,0 0 1,0 0-1,0 0 0,0 0 1,0 0-1,0 0 0,1 0 0,-1 0 1,0 0-1,0 0 0,0 0 1,0 0-1,0 0 0,0 0 1,0 0-1,0 0 0,0 0 1,0 0-1,-2 15 19,-7 20 2,4-22-22,-16 58-27,19-63 22,1-1 0,-1 1 0,2-1 0,-1 1 0,1-1 0,0 1 0,2 9 0,-2-15 1,1 0 0,0 0 0,-1 0-1,1-1 1,0 1 0,0 0 0,0-1 0,0 1 0,0 0 0,1-1-1,-1 0 1,0 1 0,1-1 0,-1 0 0,1 1 0,-1-1 0,1 0-1,0 0 1,0 0 0,-1-1 0,1 1 0,0 0 0,0-1 0,0 1-1,0-1 1,-1 1 0,1-1 0,0 0 0,0 0 0,0 0 0,0 0-1,0 0 1,2-1 0,7 0-2,0 0-1,0-1 1,-1-1-1,16-5 1,0-1 105,1-2-1,-1-1 1,-1-1 0,28-19-1,-39 23 44,-1-1-1,-1 0 0,0-1 1,0-1-1,-1 1 0,0-2 0,-1 1 1,15-27-1,-23 36-172,0-1 1,-1 0-1,1 0 1,-1 0-1,1-7 0,1-4-1241,-1 11 914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16363,'7'-4'1441,"4"3"-961,5 1-184,10 0 656,3 0-272,7-2-280,-1 1-176,7 1-312,-3 1-208,-5 1-488,-4 2 1272,-13-3-616,-5 6-80,-9 3-96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3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98 11899,'-1'3'302,"0"-1"0,0 0 1,0 0-1,0 1 1,0-1-1,1 0 1,-1 1-1,1 4 499,-5-30-21,3 19-768,0-1 0,-1 1 0,0 0 0,0 0 0,-6-7-1,8 10-11,-1-1 0,1 1 1,-1-1-1,0 1 0,0 0 0,1 0 0,-1 0 0,0 0 0,0 0 0,0 0 0,0 0 0,0 0 0,0 1 0,0-1 0,-4 1 0,7 0 0,-1 0 1,0 0-1,0 0 0,0 0 0,0 0 0,0 0 0,0 1 0,0-1 0,1 0 0,-1 0 0,0 0 0,0 0 1,0 0-1,0 1 0,0-1 0,0 0 0,0 0 0,0 0 0,0 0 0,0 1 0,0-1 0,0 0 0,0 0 1,0 0-1,0 0 0,0 1 0,0-1 0,0 0 0,0 0 0,0 0 0,0 0 0,-1 1 0,1-1 0,0 0 1,0 0-1,0 0 0,0 0 0,0 0 0,0 1 0,0-1 0,-1 0 0,1 0 0,0 0 0,0 0 0,0 0 1,0 0-1,0 0 0,-1 0 0,1 0 0,0 0 0,0 0 0,0 1 0,0-1 0,-1 0 0,1 0 0,0 0 1,0 0-1,0 0 0,0 0 0,-1 0 0,1-1 0,0 1 0,0 0 0,0 0 0,0 0 0,-1 0 0,1 0 1,11 7 30,-10-6-37,0-1 0,-1 0 0,1 0 0,0 0 0,0 0 0,0 0 0,0 0 0,0 0 0,0 0 0,-1 0 0,1 0 0,0 0 0,0 0 0,0-1 0,0 1 0,-1 0 0,1-1 0,0 1 0,0-1 0,0 1 0,-1-1 0,1 1 0,0-1 0,-1 1 0,1-1 0,-1 1 0,1-1 0,0-1 0,9-25-600,-6 11 426,2 2-18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13291,'-3'3'1352,"3"2"-896,19-1-32,4-1 793,11 0-481,6-2-104,6 0-272,3-1-240,0-1-480,-5 0 496,-9-1-224,-4 2-136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16604,'-2'0'102,"0"0"0,0 0 0,0 0 0,0 1 0,0-1 0,1 0 1,-1 1-1,0-1 0,0 1 0,0 0 0,1 0 0,-1 0 0,0 0 1,1 0-1,-1 0 0,1 0 0,-3 3 0,-25 27 165,23-24 49,-12 13-63,2 0 0,-25 43 0,36-54-249,0 0 0,1 0 0,0 1 0,0 0 0,1 0 0,0 0 0,1 0 0,0 0 0,1 1 0,-1 10 0,2-19 0,0 0 0,0 0 0,0-1 0,1 1 0,-1 0 1,0 0-1,1 0 0,-1-1 0,1 1 0,0 0 0,-1 0 0,1-1 0,0 1 0,0-1 0,0 1 0,0-1 0,0 1 0,1-1 0,-1 0 0,0 1 0,1-1 0,-1 0 0,1 0 0,1 1 0,0-1 4,1 1 1,-1-1-1,1 0 0,-1-1 0,1 1 0,0-1 0,-1 1 0,1-1 0,-1 0 0,1-1 0,5 0 0,5-2 10,0 0 1,0-1 0,-1 0-1,0-1 1,18-10 0,12-12-7,-1-2 0,-1-1 0,54-53 0,-72 58-19,-15 16 29,-10 12 67,-16 22-2,1-3 9,-16 29 1,29-45-86,1 0 1,0 0-1,0 0 1,1 1-1,0-1 1,0 1-1,0-1 1,1 1-1,0 0 1,0 9-1,1-15-37,0 1 0,0-1-1,1 1 1,-1-1-1,0 0 1,1 1-1,-1-1 1,1 0-1,-1 0 1,1 1-1,0-1 1,-1 0 0,1 0-1,0 0 1,0 0-1,0 0 1,0 0-1,0 0 1,0 0-1,0 0 1,0 0-1,0-1 1,0 1-1,2 0 1,2 1-46,0 0-1,0 0 1,0-1 0,10 2 0,6 0-134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48 16564,'-2'7'284,"0"0"1,0 0-1,0 0 1,-1-1 0,0 1-1,0-1 1,0 0-1,-1 0 1,0 0 0,-5 5-1,-3 8 320,11-19-588,-9 18 143,-1-2-1,0 0 1,-1 0 0,-18 17-1,31-41-1699,4-6 514,12-12-835,1 0 0,1 1 1,34-34-1,-32 39 1976,44-34 0,-63 53 69,-1 0 1,0 0 0,0 0-1,0 0 1,1 1 0,-1-1-1,0 0 1,1 1-1,-1-1 1,1 1 0,-1-1-1,3 1 1,-4 0-120,0 0 0,1 0-1,-1 0 1,0 1 0,0-1 0,0 0 0,1 0-1,-1 1 1,0-1 0,0 0 0,0 1 0,0-1-1,0 0 1,0 0 0,0 1 0,0-1 0,0 0 0,0 1-1,0-1 1,0 0 0,0 1 0,0-1 0,0 0-1,0 0 1,0 1 0,0-1 0,0 0 0,0 1-1,0-1 1,0 0 0,-1 0 0,1 1 0,0-1-1,0 1 1,-20 35 2145,19-35-2226,-26 43 648,3 1-1,1 0 1,-18 53 0,38-89-634,0 0 0,0 0 1,1 0-1,0 0 0,0 0 0,1 0 0,0 10 0,1-19-27,0 0 0,0 1-1,0-1 1,0 1 0,0-1-1,0 1 1,0-1-1,0 1 1,0-1 0,0 0-1,1 1 1,-1-1 0,0 1-1,0-1 1,0 1 0,0-1-1,1 0 1,-1 1-1,0-1 1,1 0 0,-1 1-1,0-1 1,1 0 0,-1 1-1,0-1 1,1 1 0,8-7-409,4-17 94,-5 1 16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12 171 11779,'-9'3'1656,"7"1"-664,2-2-352,8-2 1833,4 0-1337,3 0-304,6 0-208,1-2-632,6-2-408,-3-2 416,3-1-120,-2 0-192</inkml:trace>
  <inkml:trace contextRef="#ctx0" brushRef="#br0" timeOffset="1">564 0 16099,'-3'0'1865,"2"2"-1129,2 1 1552,0-3-2055,5 1 31,0-4-176,1 0-224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0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13347,'-2'-13'1684,"-1"11"-391,-9 19 349,-10 35-503,13-28-1013,0 0 0,2 0 0,1 1-1,1 0 1,1 0 0,0 31 0,3-53-107,1-1-1,0 1 1,0 0 0,1-1 0,-1 1 0,1-1 0,-1 1 0,1 0 0,0-1 0,0 1 0,0-1-1,0 0 1,0 1 0,1-1 0,-1 0 0,1 0 0,-1 1 0,1-1 0,0 0 0,0-1 0,0 1 0,0 0-1,0-1 1,0 1 0,1-1 0,-1 1 0,0-1 0,1 0 0,-1 0 0,1 0 0,-1-1 0,1 1-1,0 0 1,-1-1 0,1 0 0,-1 0 0,5 0 0,4 0 59,-1-1-1,1 0 1,0-1 0,-1 0-1,0-1 1,1 0 0,-1 0 0,11-6-1,0-3-5,0 0 0,-1-1-1,0-1 1,-1-1 0,0-1-1,-2 0 1,0-2 0,0 0-1,-2 0 1,0-2 0,16-28-1,-46 77-102,2 0-1,0 0 1,3 1-1,0 1 1,-10 61-1,19-90-154,1 0 0,0 0 0,0 0 0,0 0 1,0 0-1,0 0 0,0 0 0,0 0 0,0 0 0,1 0 0,-1 0 0,1 0 0,0-1 0,1 4 0,1-2-399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1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17220,'3'2'1376,"-3"8"-1016,-1 1-160,-2 4 520,0 1-248,1 4-296,-2-2-104,1 2-424,-1-3-240,4-1 2065,-1-1-1489,-2-7 16,-2-2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1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 13651,'23'-8'1167,"1"0"0,0 2 1,0 1-1,47-5 0,-39 8-537,0 2 0,0 1-1,41 6 1,-71-6-612,5 0 28,1 0-1,-1 1 0,14 5 0,-20-7-44,0 0 1,0 0 0,0 1-1,0-1 1,0 0-1,-1 1 1,1-1 0,0 1-1,0-1 1,0 1 0,-1 0-1,1-1 1,0 1-1,-1 0 1,1-1 0,-1 1-1,1 0 1,-1 0 0,1 0-1,-1 0 1,1-1-1,-1 1 1,0 0 0,1 0-1,-1 0 1,0 0 0,0 0-1,0 0 1,0 0-1,0 0 1,0 0 0,0 0-1,0 0 1,0-1 0,0 1-1,0 0 1,-1 0 0,1 0-1,0 0 1,-1 1-1,-2 2 22,1 0-1,-1 0 0,0-1 1,0 1-1,-1-1 0,1 1 0,-1-1 1,1-1-1,-9 6 0,-43 21 276,34-18-152,-4 0 81,5-2-334,25-7-204,15-4-226,-8 0 107,1 1 0,0 1 0,25 1 0,-35 0 402,-1-1 0,1 0 0,-1 0-1,1 1 1,-1-1 0,1 1 0,-1 0 0,0 0 0,1 0-1,-1 0 1,0 0 0,1 0 0,-1 0 0,0 1 0,0 0-1,0-1 1,0 1 0,-1 0 0,1 0 0,0 0 0,-1 0-1,1 0 1,-1 0 0,0 0 0,1 0 0,-1 1 0,1 2 0,-2-2 74,0-1 0,-1 1 0,1 0 0,0 0 1,-1-1-1,1 1 0,-1 0 0,0 0 0,0-1 1,0 1-1,0-1 0,-1 1 0,1-1 0,-1 0 1,1 1-1,-1-1 0,0 0 0,0 0 0,0 0 1,-2 2-1,-7 6 291,-1 0 1,-16 10 0,25-19-281,-12 10 95,-1 0-1,-1-2 1,0 0 0,0-1-1,-1-1 1,0 0 0,0-1 0,-1-2-1,0 1 1,1-2 0,-32 1-1,47-3-208,-1-1-1,1 0 0,-1 0 0,1 0 0,0-1 0,-1 1 0,1-1 1,-1 0-1,1 0 0,0 0 0,0-1 0,0 1 0,0-1 1,0 1-1,0-1 0,0 0 0,0 0 0,0 0 0,1-1 0,-1 1 1,1-1-1,0 1 0,-3-4 0,-2-16-415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12 16724,'16'-11'1792,"-16"11"-1767,0 0 1,0 0-1,1 0 1,-1 0 0,0 0-1,0-1 1,0 1-1,0 0 1,0 0 0,0 0-1,0 0 1,1 0-1,-1 0 1,0 0 0,0 0-1,0 0 1,0 0-1,0 0 1,0 0 0,0 0-1,1 0 1,-1 0-1,0 0 1,0 0 0,0 0-1,0 0 1,0 0-1,0 0 1,1 0 0,-1 0-1,0 0 1,0 0-1,0 1 1,0-1 0,0 0-1,0 0 1,0 0-1,0 0 1,0 0 0,1 0-1,-1 0 1,0 0-1,0 0 1,0 0 0,0 1-1,0-1 1,0 0-1,0 0 1,0 0 0,0 0-1,0 0 1,0 1-1,-11 26 1594,6-17-1371,-24 51 117,-3-2 0,-2-1 0,-53 68-1,85-124-382,-1 2-68,0 0 1,0 0 0,0-1 0,0 1-1,0-1 1,-1 0 0,1 0 0,-1 0-1,0 0 1,0-1 0,0 1-1,0-1 1,0 0 0,-5 1 0,8-3 105,0 1 1,1-1 0,-1 0 0,1 0-1,-1 0 1,0 0 0,1 0-1,-1-1 1,1 1 0,-1 0-1,0 0 1,1 0 0,-1 0 0,1-1-1,-1 1 1,1 0 0,-1-1-1,0 1 1,1 0 0,0-1 0,-1 1-1,1-1 1,-1 1 0,1 0-1,-1-1 1,1 1 0,0-1 0,-1 0-1,1 1 1,0-1 0,0 1-1,-1-1 1,1 1 0,0-2-1,-3-25-236,3-7 44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14739,'13'5'1520,"2"14"-847,6 5-193,6 2 656,6 6-296,5 1-192,3 1-296,3-2 1425,0-5-1489,8-3-8,1-4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 17468,'-7'-5'1928,"3"4"-1328,7 1-280,7 3 1025,14 5-617,6-1-168,12 4-360,4-1-104,7 0-352,1 1-272,-4-10 856,-4 4-360,-16-7-56,-8 1-56</inkml:trace>
  <inkml:trace contextRef="#ctx0" brushRef="#br0" timeOffset="1">0 206 17548,'29'4'1608,"18"-4"-1056,7 0-232,11-3 480,4-2-111,1-1-289,-1-4-360,-13-3 792,-6 1-760,-17-3-48,-6-5-8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3:4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76 12915,'0'0'84,"0"0"-1,-1 0 1,1 0 0,0 0 0,-1 0 0,1 0 0,0 0-1,-1 1 1,1-1 0,0 0 0,-1 0 0,1 0 0,0 0-1,-1 0 1,1 1 0,0-1 0,0 0 0,-1 0 0,1 0-1,0 1 1,-1-1 0,1 0 0,0 0 0,0 1 0,0-1 0,0 0-1,-1 1 1,1-1 0,0 0 0,0 1 0,0-1 0,0 0-1,0 1 1,0-1 0,0 1 0,2 16 854,15 15-635,-16-30-294,1 0 0,0 0-1,0 0 1,0 0-1,0 0 1,0-1 0,0 1-1,0-1 1,0 1 0,1-1-1,-1 0 1,0 0-1,1 0 1,-1 0 0,1 0-1,0-1 1,-1 1 0,1-1-1,4 0 1,-5 0-6,0 0 0,-1-1 0,1 1 0,0-1 0,0 0 0,0 0 0,-1 1 0,1-1 0,0 0 0,-1 0 0,1-1 0,-1 1 0,1 0 0,-1 0 0,0-1 0,1 1 0,-1-1 0,0 1 0,0-1 0,0 0 0,0 1 1,0-1-1,-1 0 0,1 0 0,0 1 0,-1-1 0,1-4 0,0 3 8,0-1 1,-1 0-1,0 0 1,0 0-1,0 0 1,0 0 0,0 0-1,-1 0 1,0 0-1,0 0 1,0 0-1,0 0 1,0 1-1,-1-1 1,0 0 0,0 1-1,-3-6 1,3 7-5,1 0 1,-1 0-1,1 0 0,-1 1 1,0-1-1,0 0 1,0 1-1,0-1 1,0 1-1,0 0 1,0-1-1,-1 1 1,1 0-1,0 1 0,-1-1 1,1 0-1,-1 1 1,1-1-1,-1 1 1,1 0-1,-1-1 1,1 1-1,-1 0 1,1 1-1,-1-1 0,1 0 1,-1 1-1,-3 1 1,4-1-7,0-1 1,1 1-1,-1 0 1,0 0-1,1 0 0,-1 0 1,1 1-1,-1-1 1,1 0-1,-1 1 1,1-1-1,0 1 0,0-1 1,0 1-1,0-1 1,0 1-1,0 0 1,0 0-1,1-1 0,-1 1 1,1 0-1,-1 0 1,1 0-1,0 0 1,-1 0-1,1-1 0,0 1 1,0 0-1,0 0 1,1 0-1,-1 0 1,0 0-1,1 0 0,0 2 1,-1-3-3,1 0 0,-1 0 0,1 0 0,-1 1-1,1-1 1,0 0 0,0 0 0,-1 0 0,1 0 0,0 0 0,0 0 0,0 0 0,0 0 0,0 0 0,0 0 0,0-1 0,0 1-1,0 0 1,3 0 0,-3-1-2,1 0-1,-1 1 0,1-1 1,-1 0-1,1 0 0,-1-1 1,1 1-1,-1 0 0,0 0 1,1-1-1,-1 1 0,1-1 1,-1 1-1,0-1 0,1 1 1,-1-1-1,0 0 0,1 0 0,-1 0 1,0 0-1,0 0 0,1-1 1,1 0-51,0-1 0,-1 1 0,1-1 0,-1 1-1,0-1 1,1 0 0,-1 0 0,-1 0 0,1 0 0,0 0 0,-1-1 0,1 1 0,-1 0 0,0-1 0,0 1 0,-1-1 0,1 1 0,-1-1-1,1 0 1,-1 1 0,-1-6 0,-2-7-177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12707,'17'3'740,"-1"0"-1,0 1 1,0 0 0,0 2 0,-1 0 0,0 0 0,25 16-1,-34-18-631,1 0-1,-1 0 0,0 1 0,-1 0 0,1 0 0,-1 1 0,0-1 0,0 1 0,-1 0 0,1 0 1,-1 1-1,-1-1 0,1 1 0,-1 0 0,-1 0 0,1 0 0,-1 0 0,3 15 0,-5-9-51,0-1 0,-1 0-1,0 0 1,-1 0-1,0 0 1,-1 0-1,0-1 1,-1 1 0,0-1-1,-1 1 1,0-1-1,-1-1 1,0 1-1,-12 14 1,-1-1-115,-1 0 1,-1-2-1,-1 0 0,-39 29 1,46-40 2,0-1 0,-1 0 0,-24 11 1,-2-3-151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15795,'33'6'1297,"10"-5"-921,5 3-144,7-7 344,14-2-112,-1-2-296,-4 1-216,-7 0-400,-4 2-176,-16 2-1337,-10 1 1577,-25 1-304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13355,'24'10'1744,"6"-8"-1024,10-7-296,5-2 961,9 0-697,3-2-144,5-5-464,4 0-344,-7-3 240,0-4-168,-1-3-96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15035,'13'0'787,"0"2"1,0-1-1,0 1 0,15 6 0,-9-3-530,-1 2-1,1 0 1,-2 2-1,22 12 1,-34-18-244,-1 0 0,0 0 0,0 0 1,-1 1-1,1-1 0,0 1 0,-1 0 1,0 0-1,0 0 0,0 0 0,-1 1 1,1-1-1,-1 1 0,0 0 1,-1 0-1,1-1 0,-1 1 0,0 0 1,0 0-1,0 0 0,-1 1 0,1-1 1,-1 0-1,-1 0 0,1 0 0,-1 0 1,0 0-1,-1 5 0,-3 8-7,-1 0-1,-1 0 1,0-1-1,-1 0 0,-1 0 1,-14 19-1,4-8-19,0-1 0,-2-1 0,-1-1-1,-1 0 1,-1-2 0,-31 22-1,55-44 14,-1-1-1,0 1 1,1-1-1,-1 1 1,1-1-1,-1 0 1,0 1-1,1-1 1,-1 0-1,0 1 1,1-1-1,-1 0 0,0 0 1,0 0-1,1 0 1,-1 1-1,0-1 1,0 0-1,0-1 1,-5-7-45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16147,'0'0'1817,"-3"3"-1241,5 6-296,2 1 2081,11 5-2049,2 7-136,10 5-80,3 0-72,7 1-192,1-5-152,3-8-345,2-3-231,2-17 656,3-6-168,2-12-120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12683,'-22'20'1624,"-6"14"-728,-3 8-344,-4 8 1705,2 5-1337,-2 1-280,5-1-104,7-6-608,5-4-352,8-15 384,1-6-128,9-23-104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16355,'0'2'96,"1"1"-1,-1-1 0,0 1 0,0-1 1,0 1-1,0 0 0,0-1 0,0 1 1,0-1-1,-1 1 0,0-1 0,1 1 1,-1-1-1,0 0 0,0 1 0,0-1 0,0 0 1,-1 0-1,1 0 0,-3 3 0,1 0 91,-27 43 423,-1-1 0,-42 46-1,-84 74-95,145-155-496,1 0-43,-1-1-1,0-1 1,0 0-1,-17 10 0,29-19 8,0-1-1,0 0 1,0 0-1,0 0 1,-1 0-1,1 1 1,0-1-1,0 0 1,0 0-1,-1 0 1,1 0-1,0 0 1,0 0-1,-1 0 1,1 1-1,0-1 1,0 0-1,-1 0 1,1 0-1,0 0 1,0 0-1,-1 0 1,1 0-1,0 0 1,0 0-1,-1 0 1,1 0-1,0-1 1,0 1-1,-1 0 1,1 0-1,0 0 1,0 0-1,0 0 1,-1 0-1,1-1 1,0 1-1,0 0 1,0 0-1,-1 0 1,1 0-1,0-1 1,0 1-1,0 0 1,0 0-1,0 0 1,-1-1-1,1 1 1,0 0-1,0 0 1,0-1-1,0 1 1,0 0-1,0 0 1,0-1-1,0 1 1,0 0-1,0 0 1,0-1-1,0 1 1,0 0-1,0 0 1,0-1-1,4-16-708,-4 17 725,19-74-831,-4 20 247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 12563,'0'0'29,"0"0"0,0 0 0,0 0 0,0 0 0,0-1 0,0 1 0,0 0 0,0 0 0,0 0 0,1 0 0,-1 0 0,0-1 0,0 1 0,0 0 0,0 0 0,0 0 0,1 0 0,-1 0 0,0 0 0,0 0 0,0 0 0,0 0 0,0 0 0,1-1 0,-1 1 0,0 0 0,0 0 0,0 0 0,1 0 1,-1 0-1,0 0 0,0 0 0,0 0 0,0 0 0,1 1 0,-1-1 0,0 0 0,4 8 587,0 23 19,-1-11 105,1 5-384,2-1 1,1 0-1,1 0 1,1 0-1,1-1 1,1 0 0,1-1-1,1-1 1,1 1-1,1-2 1,0 0-1,2-1 1,29 26-1,-94-67-2075,-4-10 1748,2-2 0,1-2-1,-61-58 1,118 98 309,-1 1 0,1-1-1,1 0 1,9 3 0,0 1-213,36 14-396,1-2-1,86 20 1,-85-29 111</inkml:trace>
  <inkml:trace contextRef="#ctx0" brushRef="#br0" timeOffset="1">756 410 16011,'9'5'1881,"4"1"-1209,7-2-240,6-1 856,8 0-471,2-1-97,3 0-416,1-2-280,-4 0-712,-5 0-33,-8-2 521,-6 2-168,-10 2-136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13235,'-3'13'1392,"13"-7"-672,7-4-280,17-3 977,4-2-617,10 0-256,3-1-208,3 0 1648,-2-2-1647,-8-3-41,-4 2 88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17636,'-2'1'374,"0"0"-1,0 1 1,1 0 0,-1-1 0,0 1 0,0 0 0,1 0 0,-1 0-1,1 0 1,0 0 0,-1 0 0,1 0 0,-1 4 0,-1-1-354,0 1 1,1 0 0,0 0 0,0 0-1,-3 12 1,5-16-36,0 1 0,1-1 0,-1 1 0,0 0-1,1-1 1,-1 1 0,1-1 0,0 1 0,0-1 0,0 0 0,0 1-1,0-1 1,1 0 0,-1 0 0,1 1 0,-1-1 0,1-1 0,0 1-1,0 0 1,0 0 0,0 0 0,3 1 0,6 4-74,0-1-1,1 0 1,17 6 0,-6-2-39,-6-3 36,-2 0 23,0 0 1,0 0-1,-1 2 1,20 13-1,-32-20 59,0 0 0,1 0 0,-1 0 0,0 0 0,0 0 0,0 0 0,0 1 0,0-1 0,-1 1 0,1 0 0,-1-1 0,1 1 0,-1 0 0,0 0 0,0 0 0,0 0 0,-1-1 0,1 1 0,-1 1 0,0-1 0,1 0 0,-1 0 0,-1 0 0,1 0 0,0 0 0,-1 0 1,1 0-1,-1 0 0,0 0 0,-2 4 0,0-2 8,0 0 1,-1 0 0,0 0 0,0 0 0,0-1-1,-1 0 1,1 1 0,-1-2 0,0 1-1,0 0 1,0-1 0,-1 0 0,1 0 0,-1-1-1,-8 4 1,-5 0 106,0-1-1,0 0 1,-32 3-1,42-6-64,-1-1 0,1-1 0,-1 0 0,0-1-1,1 1 1,-1-2 0,1 1 0,-16-6 0,21 6-146,0-1 1,-1 0 0,1-1 0,0 1 0,0-1 0,0 1 0,0-1 0,1-1-1,-1 1 1,1 0 0,0-1 0,0 0 0,0 1 0,0-1 0,1 0-1,0-1 1,-1 1 0,1 0 0,-1-7 0,-1-4-100,0 0 0,2 0 0,0-1 1,0-27-1,4-14-478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4:0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75 12019,'-1'0'64,"0"0"0,0-1 0,0 1 0,0 0 0,0 0 0,0 0 1,0 0-1,-1 0 0,1 0 0,0 0 0,0 1 0,0-1 1,0 0-1,0 0 0,1 1 0,-1-1 0,0 1 0,0-1 0,0 1 1,0-1-1,-1 2 0,2-2-19,-1 1 0,1 0 0,0 0-1,-1-1 1,1 1 0,0 0 0,0 0 0,0 0 0,0-1 0,0 1 0,0 0 0,0 0-1,0 0 1,0 0 0,0-1 0,0 1 0,0 0 0,0 0 0,1 0 0,-1 0 0,2 4 36,0-1 0,0 0 1,1 0-1,-1 0 0,1-1 1,0 1-1,0-1 0,5 5 1,-4-5-45,0 0 1,0 0-1,1-1 1,-1 0 0,1 0-1,0 0 1,-1 0-1,1-1 1,0 1 0,0-1-1,0-1 1,6 1 0,9 0 100,36-4 0,-47 2-107,53-7 204,101-27 0,-115 21-144,0 4-1,0 1 1,1 2-1,56 0 1,-34 14-42,-58-4-261,-1-1 1,1-1-1,0 0 0,0-1 1,0 0-1,0-1 1,0 0-1,21-6 1,-32 7 163,1-1 1,-1 0 0,1-1 0,-1 1 0,0 0 0,0-1-1,0 1 1,0-1 0,0 0 0,0 1 0,0-1 0,0 0-1,-1 0 1,1 0 0,-1-1 0,1 1 0,-1 0 0,2-5-1,6-28-469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13907,'19'4'2008,"3"1"-1111,2-3-345,3 0 1288,8-2-936,0 0-192,1 0-912,2-4-1872,-3 1 1864,-2-2-368,-5 1-280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15131,'0'1'91,"0"-1"0,1 1 0,-1-1 1,1 1-1,-1-1 0,0 1 0,0-1 0,1 1 0,-1-1 0,0 1 0,0 0 0,0-1 0,0 1 0,0-1 0,1 1 0,-1 0 0,0-1 0,0 1 1,0 0-1,-1-1 0,1 1 0,0-1 0,0 1 0,0 0 0,0-1 0,-1 1 0,1-1 0,0 1 0,-10 22 478,9-19-134,-32 74 1188,-25 90 0,56-163-1599,1 0 0,-1-1 0,1 1 0,1 0 0,-1 0 0,1 0 0,0 0 0,0 0 0,1 5 0,-1-9-17,1 1 0,-1-1 0,1 1 0,-1-1 0,1 1 0,0-1 0,0 0 0,0 0 0,0 1 0,0-1 1,0 0-1,0 0 0,0 0 0,0 0 0,0 0 0,1 0 0,-1 0 0,0-1 0,1 1 0,-1 0 0,0-1 1,1 1-1,-1-1 0,1 1 0,-1-1 0,1 0 0,-1 0 0,1 1 0,0-1 0,-1 0 0,1-1 0,1 1 0,7-1-84,0 0 0,0 0-1,-1-1 1,1 0 0,-1-1-1,1 0 1,-1-1 0,0 0-1,0 0 1,-1-1 0,13-8-1,-1-1-596,-1-2-1,-1 0 1,23-25-1,-27 26-78</inkml:trace>
  <inkml:trace contextRef="#ctx0" brushRef="#br0" timeOffset="1">238 277 11498,'-14'29'1241,"-2"1"-617,2-2-192,5 2 712,3 2-224,3-3-287,2-1-281,8-3-120,8-5 16,9-12-152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1 225 18828,'3'12'1984,"-2"-3"393,2-8-2441,1 0-568,2-3 608,0-6-168,1-3-200</inkml:trace>
  <inkml:trace contextRef="#ctx0" brushRef="#br0" timeOffset="1">415 0 15787,'-9'13'1697,"6"6"-969,1 2-280,0 7 800,1 2-328,-1 3-207,2 1-281,0-4-744,3-1-361,3-6 1986,0-6-1369,5-16-8,3-5-56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15315,'-14'12'488,"0"1"1,1 1-1,0 0 0,1 1 0,1 0 0,0 1 1,1 0-1,-9 21 0,14-28-429,1 0 1,1 0-1,0 1 1,0-1-1,1 1 0,0 0 1,1-1-1,0 1 0,1 0 1,0 0-1,0 0 1,1 0-1,0 0 0,1-1 1,0 1-1,0 0 0,6 12 1,-6-17-50,1 0 0,0 0 0,0-1 0,0 0 0,0 1 0,1-1 0,-1 0 0,1-1 0,0 1 0,0-1-1,0 1 1,1-1 0,-1 0 0,1-1 0,0 1 0,0-1 0,9 3 0,-10-4 8,0 0 0,0 0 0,1-1 0,-1 1 0,0-1 0,0 0 0,0 0 0,0 0 0,1-1-1,-1 0 1,0 1 0,0-1 0,0-1 0,0 1 0,0-1 0,-1 1 0,1-1 0,0 0 0,-1 0 0,1-1-1,-1 1 1,0-1 0,5-4 0,-6 5 0,-1 1 1,0 0-1,0 0 0,0-1 0,1 1 0,-1-1 1,-1 1-1,1-1 0,0 0 0,0 1 0,0-1 0,-1 0 1,1 0-1,-1 1 0,0-1 0,1 0 0,-1 0 1,0 0-1,0 1 0,0-1 0,0 0 0,0 0 0,-1 0 1,1 0-1,-1 1 0,1-1 0,-1 0 0,-1-2 1,1 2 2,0 0 0,-1 0 1,0 0-1,1 0 1,-1 0-1,0 1 1,0-1-1,0 1 0,0 0 1,0-1-1,0 1 1,0 0-1,0 0 1,0 0-1,-1 0 1,1 1-1,0-1 0,-1 1 1,1-1-1,0 1 1,-4 0-1,3 0-38,-1 0 1,1 0-1,-1 0 1,1 1-1,0 0 0,-1-1 1,1 1-1,0 0 0,-1 1 1,1-1-1,0 1 0,0-1 1,0 1-1,-4 3 1,2 0 17,0-1 0,0 1 0,1 1 0,-1-1 0,1 0 1,-4 9-1,6-11-59,2-6-24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14907,'0'0'73,"0"1"1,0-1-1,0 1 0,1-1 0,-1 1 1,0-1-1,1 0 0,-1 1 0,0-1 0,1 1 1,-1-1-1,1 0 0,-1 0 0,0 1 0,1-1 1,-1 0-1,1 0 0,-1 1 0,1-1 1,-1 0-1,1 0 0,-1 0 0,1 0 0,-1 0 1,1 0-1,-1 0 0,1 0 0,-1 0 1,1 0-1,-1 0 0,1 0 0,25 1 303,-23-1-189,368-3 4283,190-24-2962,-554 27-1482,540-38 250,184-9-1045,-346 45-1791,-364 4 2191,-13-1-94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13923,'0'2'91,"1"-1"-1,0 0 1,-1 0 0,1 0 0,0 0-1,0 0 1,0 0 0,0-1 0,0 1-1,0 0 1,0 0 0,0-1 0,0 1-1,0 0 1,0-1 0,1 1-1,-1-1 1,0 1 0,0-1 0,0 0-1,1 0 1,-1 1 0,0-1 0,1 0-1,-1 0 1,0 0 0,0-1 0,1 1-1,-1 0 1,0 0 0,0-1-1,3 0 1,4-1 306,1 0 0,-1 0-1,14-7 1,498-283 3564,-445 247-3884,-53 33-101,-18 11-25,-6 5 31,-7 8-6,-11 12 0,0 0 0,2 1 0,1 1 0,2 1 0,0 0 0,1 1 0,2 0 0,-13 45 0,24-69 11,-6 39-339,7-42 317,-1 0 0,1 0 0,0 0-1,0 1 1,0-1 0,0 0 0,0 0 0,1 0 0,-1 0-1,0 1 1,1-1 0,-1 0 0,0 0 0,1 0 0,-1 0-1,1 0 1,0 0 0,-1 0 0,1 0 0,0 0-1,0 0 1,-1 0 0,1 0 0,0 0 0,0-1 0,0 1-1,0 0 1,0-1 0,0 1 0,0-1 0,2 2-1,3-3-10,-1 1-1,0 0 0,1-1 0,-1 0 1,0-1-1,1 1 0,-1-1 0,0 0 0,0 0 1,-1 0-1,8-5 0,-5 3-17,53-25-371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15611,'-29'24'414,"1"0"-1,1 2 1,1 1-1,1 1 0,2 1 1,0 2-1,-22 41 1,36-56-295,1 0 0,0 1 0,-8 31 0,14-43-99,1 1 0,-1-1 0,2 1 0,-1 0 1,0-1-1,1 1 0,0 0 0,1-1 0,-1 1 0,1-1 1,0 1-1,0 0 0,1-1 0,0 0 0,0 1 0,2 4 1,-2-7-17,-1-1 0,1 0 1,0 1-1,0-1 0,0 0 1,0 0-1,0 0 0,1-1 1,-1 1-1,0 0 0,1-1 1,-1 0-1,1 1 0,0-1 1,-1 0-1,1 0 0,0 0 1,0-1-1,-1 1 0,1-1 1,0 0-1,0 1 0,0-1 1,0-1-1,0 1 0,0 0 1,-1-1-1,1 1 0,0-1 1,0 0-1,3-1 0,3-1 31,0-1-1,0-1 0,0 1 1,0-1-1,-1-1 0,1 1 1,12-13-1,-13 11 53,-1 0 1,0-1-1,0 1 0,-1-2 1,0 1-1,0 0 0,-1-1 1,0 0-1,-1 0 0,0-1 1,0 1-1,-1-1 1,3-16-1,-5 25-62,-1-1 0,0 0 0,0 0 0,0 1 0,0-1 0,0 0 0,0 0 0,0 0 0,0 1 0,-1-1 0,1 0 0,-1 1 0,1-1 0,-1 0 0,0 1 0,0-1 0,0 1 0,0-1 0,0 1 1,0-1-1,0 1 0,-3-3 0,2 3-10,0 0 1,0 0 0,0 0 0,0 0 0,0 1 0,-1-1 0,1 1-1,0-1 1,0 1 0,-1 0 0,1 0 0,0 0 0,-1 0 0,1 0-1,-3 1 1,-3 1-150,0-1-1,1 2 1,-1-1 0,0 1-1,1 0 1,0 1-1,0 0 1,0 0 0,-7 6-1,-3 7-632,9-6 360,8-11 392,0 0-1,0 0 0,0 1 1,-1-1-1,1 0 1,0 0-1,0 0 1,0 1-1,0-1 0,0 0 1,0 0-1,0 0 1,0 1-1,0-1 1,0 0-1,0 0 0,0 0 1,0 1-1,0-1 1,0 0-1,0 0 1,0 0-1,0 1 0,0-1 1,0 0-1,0 0 1,1 0-1,-1 1 1,0-1-1,0 0 0,0 0 1,0 0-1,0 0 1,0 1-1,1-1 1,-1 0-1,0 0 0,13 1-577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15651,'-9'27'1785,"-9"4"-1193,-11 5-240,0 3 944,2 2-712,1-2-40,10-7-304,4-4-320,9-5-616,3-3 2129,1-13-1433,5-2 16,-2-8-16</inkml:trace>
  <inkml:trace contextRef="#ctx0" brushRef="#br0" timeOffset="1">1 173 17188,'20'-3'1792,"5"3"-1320,11-2-208,3 2 784,5 0-984,5 0-360,-4 2 360,0 1-160,3-2-200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2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2 314 12531,'-1'1'81,"1"0"0,0 0 0,0-1 0,0 1 0,0 0 1,0 0-1,0-1 0,0 1 0,0 0 0,0-1 0,0 1 0,0 0 1,0 0-1,0-1 0,1 1 0,-1 0 0,0-1 0,1 1 0,-1 0 1,0-1-1,1 1 0,-1 0 0,1-1 0,-1 1 0,1-1 0,-1 1 1,1-1-1,-1 1 0,1-1 0,0 1 0,-1-1 0,1 0 1,-1 1-1,1-1 0,0 0 0,0 0 0,-1 1 0,1-1 0,0 0 1,-1 0-1,1 0 0,0 0 0,0 0 0,-1 0 0,1 0 0,1 0 1,4-1 417,0 1 1,0-1-1,0 0 1,10-4 0,35-13 448,-2-2 1,0-2 0,56-36-1,-32 12-863,82-69 1,-143 105-109,-6 6-3,1-1 0,-1-1 0,0 1-1,7-11 1,-12 12-71,-9 9 32,-15 13-12,20-15 70,-98 104 81,84-87-25,1 0 1,2 1-1,-23 41 1,36-59-112,0-1 1,0 1 0,0-1 0,0 1 0,0-1 0,0 1 0,1-1 0,0 1 0,-1 2 0,1-4 42,0 0 1,0-1-1,1 1 0,-1 0 0,0-1 0,0 1 1,1 0-1,-1-1 0,0 1 0,1-1 1,-1 1-1,1-1 0,-1 1 0,1-1 0,-1 1 1,1-1-1,-1 1 0,1-1 0,-1 0 0,1 1 1,-1-1-1,1 0 0,0 1 0,-1-1 1,1 0-1,0 0 0,-1 1 0,1-1 0,0 0 1,-1 0-1,1 0 0,0 0 0,-1 0 1,1 0-1,0 0 0,-1 0 0,1-1 0,1 1 1,13-1-283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17140,'-7'3'1273,"-17"17"-652,1 2-1,1 0 1,-37 48-1,52-60-539,0-1 0,1 1 0,0 1 0,1-1 0,0 1-1,1 0 1,0 0 0,1 0 0,0 0 0,1 1 0,0 0 0,0-1 0,1 1 0,1 12 0,0-19-67,1-1 0,0 0 0,-1 0 0,1 0 0,0 0 0,1 0 0,-1 0 0,1 0 0,0 0 0,0 0 0,0 0 0,0-1 0,1 1 0,0-1 0,-1 0 0,1 0 0,0 0 0,0 0 0,1 0 0,-1-1 0,1 1 0,-1-1 0,1 0 0,0 0 0,0 0 0,0-1 0,0 1 0,0-1 0,0 0 0,4 0 0,1 1-3,0-1 1,1-1 0,-1 0 0,0 0 0,0-1-1,0 0 1,0 0 0,0-1 0,0-1-1,-1 1 1,1-1 0,-1-1 0,9-4 0,-10 4 12,-1 0 1,0 0-1,0-1 1,0 0-1,0 0 1,-1-1-1,0 1 1,0-1 0,0 0-1,4-9 1,-8 13-10,0 0 0,0 0 0,0 0 0,0 0 1,-1 0-1,1 0 0,-1-1 0,1 1 0,-1 0 0,0 0 1,0-1-1,0 1 0,0 0 0,0-1 0,-1-3 0,0 4-2,0 0-1,0 0 1,0-1-1,-1 1 0,1 1 1,-1-1-1,1 0 0,-1 0 1,0 0-1,1 1 1,-1-1-1,0 1 0,0 0 1,0-1-1,0 1 1,0 0-1,0 0 0,-4-1 1,-3-1-70,-1 0 0,1 1 1,-1 0-1,0 0 0,1 1 0,-1 0 1,0 1-1,0 0 0,0 1 0,1 0 1,-1 0-1,0 1 0,1 1 1,-1-1-1,1 1 0,-14 7 0,17-4-511,10-3 249,13-2-88,8-5-74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4:0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12923,'4'5'74,"0"-1"1,0 0 0,0 1-1,1-1 1,-1-1-1,1 1 1,0-1 0,0 0-1,1 0 1,-1 0-1,0 0 1,1-1 0,-1 0-1,1-1 1,9 3-1,4-1-35,0-1 0,0 0-1,29-1 1,-2-4 113,90-16 1,43-24 143,-27 6-2,-122 30-1118,1 2 0,48-2-1,-78 7 359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17532,'-20'-4'1968,"4"4"-1328,11 1-216,9 4 1033,20 2-497,9 0-184,19 2-416,8 1-120,12-2-280,4-1-264,-2-2-776,-6-5 952,-13 0-200,-10 0-152</inkml:trace>
  <inkml:trace contextRef="#ctx0" brushRef="#br0" timeOffset="1">62 179 15747,'-1'14'1657,"22"-4"-985,12-4-272,16-3 608,7 1-176,8-3-296,4-1-344,-4-3 1145,4-4-1209,-5-3-24,-6-1 40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15267,'3'-7'144,"1"0"1,0 0-1,0 0 0,0 1 0,1-1 1,0 1-1,1 0 0,-1 0 0,1 1 0,0 0 1,0 0-1,0 0 0,1 1 0,0 0 0,0 0 1,14-5-1,-2 1 43,1 1 0,1 1 1,-1 0-1,1 2 0,25-2 1,-31 4-83,0 1 0,0 1 0,0 1 0,0 0 1,0 1-1,23 5 0,-34-6-95,0 0 1,0 0 0,-1 1-1,1-1 1,0 1-1,-1 0 1,1 0-1,-1 0 1,0 0-1,1 1 1,-1-1-1,0 1 1,-1 0-1,1 0 1,0 0-1,-1 0 1,1 0 0,-1 1-1,0-1 1,0 1-1,-1-1 1,1 1-1,-1 0 1,0 0-1,0 0 1,0 0-1,0 0 1,0 0-1,-1 7 1,-1-3-14,0-1 1,0 1 0,0 0-1,-1-1 1,-1 1-1,1-1 1,-1 0-1,-1 0 1,1 0-1,-1 0 1,0 0-1,-1-1 1,-6 9-1,-7 5-13,-1-1-1,-33 28 1,-58 35-23,65-51 48,-73 68 0,111-93-8,1 0 0,1 1 0,-10 13 0,14-18 0,0-1 0,0 1-1,0-1 1,1 1-1,-1-1 1,0 1 0,1-1-1,-1 1 1,1-1-1,0 1 1,-1 0 0,1-1-1,0 1 1,0 0-1,0-1 1,0 1-1,0 0 1,1-1 0,-1 1-1,0 0 1,1-1-1,-1 1 1,1-1 0,0 1-1,-1-1 1,1 1-1,2 2 1,0-1-4,1 0-1,-1 0 1,1-1 0,0 1 0,0-1 0,0 0-1,0 0 1,0 0 0,0-1 0,0 0-1,1 1 1,-1-1 0,8 0 0,7 1-255,35 0 1,-10-5-15,-1-2 0,1-2 1,83-24-1,-33 4-40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15235,'37'13'325,"0"-1"0,1-2 0,1-2 0,44 4 0,-41-6-229,59 6-353,134 0 0,-235-12 262,0 0-1,1 0 0,-1 0 1,0 0-1,0 0 0,0 0 1,0 0-1,0 0 0,1 0 1,-1 0-1,0 0 0,0 0 1,0 0-1,0 0 0,0 0 1,0 0-1,0 0 0,1 0 1,-1 0-1,0 0 0,0 0 1,0 0-1,0 0 0,0 0 1,0 1-1,0-1 0,0 0 1,1 0-1,-1 0 0,0 0 1,0 0-1,0 0 0,0 0 1,0 1-1,0-1 0,0 0 1,0 0-1,0 0 0,0 0 1,0 0-1,0 0 0,0 1 1,0-1-1,0 0 0,0 0 1,0 0-1,0 0 0,0 0 1,0 1-1,-5 7 179,-11 7 139,-40 30 995,-80 84 0,115-107-1246,2 0 0,1 2 0,1 1-1,2 0 1,0 1 0,-20 48 0,30-60-348,-6 16-75,11-29 330,-1 1 1,0-1 0,1 0 0,-1 0 0,0 1 0,0-1 0,0 0-1,0 0 1,0 0 0,0 0 0,0 0 0,0-1 0,0 1 0,-1 0 0,1 0-1,0-1 1,-3 2 0,-11-1-315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14323,'35'-3'1936,"10"3"-1111,15 0-321,5 0 1440,10 0-1096,4 0-192,0 0-904,-1-1-1960,-20 1 2016,-6 0-344,-18-4-280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7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12587,'26'-75'2730,"-34"116"-1758,2 0 0,1 0 1,2 62-1,13 145-942,-2-119 393,0 335-245,-4-74-224,14 53 28,7 256 40,-5 170 149,-14-695 73,-23 234 0,0-245 380,14-197-787,3 17 100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30 442 12603,'-1'0'98,"-23"-20"1262,23 20-1333,1-1 0,0 1 0,-1 0 0,1-1 1,0 1-1,0-1 0,-1 1 0,1-1 0,0 1 1,0-1-1,0 1 0,-1 0 0,1-1 0,0 1 0,0-1 1,0 0-1,0 1 0,0-1 0,0 1 0,0-1 1,0 1-1,0-1 0,1 0 12,-1 1 0,1-1 0,-1 0 0,1 1-1,-1-1 1,1 1 0,0-1 0,-1 1 0,1-1 0,0 1 0,-1 0-1,1-1 1,0 1 0,0 0 0,-1-1 0,1 1 0,0 0 0,0 0-1,1 0 1,16-3 232,-1 2 0,1 0 0,0 2 1,0-1-1,24 6 0,5-1 31,209 12 682,330-20 0,344-63-519,-398 27-2,252-26 670,173-11-359,-77-1-515,-434 33-174,-293 37-277,-134 2-2342,3-13 3252,-10 7-1225,8-4 303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14683,'0'-1'98,"0"-1"-1,0 1 0,-1-1 1,1 0-1,0 1 0,1-1 1,-1 0-1,0 1 1,0-1-1,1 1 0,-1-1 1,1 0-1,-1 1 1,1-1-1,0 1 0,0 0 1,-1-1-1,1 1 1,0 0-1,0-1 0,0 1 1,1 0-1,-1 0 0,0 0 1,0 0-1,1 0 1,-1 0-1,0 0 0,1 0 1,-1 1-1,1-1 1,-1 0-1,1 1 0,-1-1 1,1 1-1,-1 0 1,3-1-1,22-2 148,0 2 0,0 0 0,0 2-1,-1 1 1,30 5 0,-27-3-184,-10-2-48,3-1 23,-1 2 0,0 0 0,-1 1 0,1 1 0,31 13 0,-48-16-3,0-1 1,0 1-1,-1 0 1,1 0-1,-1 0 1,1 0-1,-1 1 1,0-1-1,0 1 0,0-1 1,0 1-1,0 0 1,-1 0-1,1 0 1,-1 0-1,0 0 1,0 0-1,0 0 0,0 0 1,-1 0-1,1 0 1,-1 1-1,1-1 1,-1 0-1,0 0 1,-1 1-1,1-1 0,0 0 1,-2 4-1,-1 8 142,-1 0-1,-1-1 0,-1 0 1,-12 25-1,-14 18 138,-2-2 0,-3-2 0,-3 0 0,-88 89 0,120-134-342,5-4 27,0-1 0,0 1 0,0-1 0,-1 0 0,1 0 0,-1 0 0,0-1 0,0 1 0,0-1 0,0 0 0,-7 3 0,11-5 1,0 0 1,0 0 0,-1 0 0,1 0 0,0 0-1,-1 0 1,1 0 0,0 0 0,-1 0-1,1-1 1,0 1 0,-1 0 0,1 0 0,0 0-1,0 0 1,-1 0 0,1-1 0,0 1 0,0 0-1,-1 0 1,1 0 0,0-1 0,0 1-1,-1 0 1,1 0 0,0-1 0,0 1 0,0 0-1,0 0 1,0-1 0,-1 1 0,1 0-1,0-1 1,0 1 0,0 0 0,0-1 0,0 1-1,0 0 1,0 0 0,0-1 0,0 1-1,0 0 1,0-1 0,0 1 0,0 0 0,1-1-1,4-35-119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12 704 12691,'-1'0'146,"-1"1"1,2 0-1,-1 0 1,0 1-1,0-1 1,0 0-1,0 0 1,1 0-1,-1 1 1,0-1-1,1 0 1,0 1 0,-1-1-1,1 0 1,0 1-1,-1-1 1,1 0-1,0 3 1,0-3-84,1 0 0,-1 0 0,0-1 0,1 1 0,-1 0 0,1-1-1,-1 1 1,1 0 0,-1-1 0,1 1 0,-1-1 0,1 1 0,-1-1 0,1 1 0,0-1 0,-1 1 0,1-1 0,0 0 0,0 1 0,-1-1 0,1 0 0,0 1 0,0-1 0,-1 0 0,1 0 0,0 0 0,0 0 0,0 0 0,-1 0 0,1 0 0,0 0 0,0 0 0,1-1 0,6 0 115,-1 0 1,0 0-1,1-1 0,-1 0 1,0-1-1,0 1 1,13-8-1,44-32 496,-55 35-564,80-59 367,-3-4 1,-3-3-1,-4-4 1,83-104-1,-85 69-344,-19 25-187,-58 86 52,0 1-1,0 0 1,0 0 0,0 0 0,1 0 0,-1-1 0,0 1-1,0 0 1,0 0 0,0 0 0,0 0 0,0 0 0,0-1 0,1 1-1,-1 0 1,0 0 0,0 0 0,0 0 0,0 0 0,1 0-1,-1 0 1,0 0 0,0 0 0,0-1 0,1 1 0,-1 0-1,0 0 1,0 0 0,0 0 0,0 0 0,1 0 0,-1 0-1,0 0 1,0 0 0,0 1 0,1-1 0,-1 0 0,0 0 0,4 8-44,-2 16-6,-2-21 39,1 34-212,2 0 0,2 1-1,2-2 1,1 1 0,1-1 0,2 0 0,31 65-1,-29-74-20,-3-7-64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3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 15355,'-1'1'95,"1"0"-1,0 0 0,-1 0 1,1 0-1,0 0 0,0 0 1,0 0-1,0 0 0,0 0 0,0 0 1,0 1-1,0-1 0,0 0 1,1 2-1,0 2 61,-1 9 142,8 105 1355,-6-108-1552,0 0-1,1 1 1,0-1 0,0-1-1,1 1 1,1 0 0,0-1-1,7 11 1,-10-18-68,0 0 1,0-1-1,0 1 1,0-1-1,0 0 0,1 1 1,-1-1-1,1 0 1,0-1-1,0 1 1,-1 0-1,1-1 1,0 1-1,0-1 0,1 0 1,3 1-1,-2-2 1,-1 1-1,1-1 1,0 0 0,0 0-1,0 0 1,-1-1-1,1 0 1,0 0 0,-1 0-1,6-2 1,5-4 31,0 0 1,-1-1-1,0 0 0,0-1 1,19-16-1,17-20 186,-2-3-1,53-68 1,-82 94-161,-19 22-86,0 0 0,0 0 0,0 0-1,0 0 1,0 0 0,0 1 0,0-1 0,0 0 0,0 0 0,0 0 0,0 0 0,0 0 0,0 0 0,0 0 0,0 0 0,0 0 0,0 0 0,0 0 0,0 0 0,0 0 0,0 0 0,1 0 0,-1 0 0,0 1 0,0-1-1,0 0 1,0 0 0,0 0 0,0 0 0,0 0 0,0 0 0,0 0 0,0 0 0,0 0 0,0 0 0,0 0 0,0 0 0,1 0 0,-1 0 0,0 0 0,0 0 0,0 0 0,0 0 0,0 0 0,0 0 0,0 0-1,0 0 1,0 0 0,0 0 0,0 0 0,0-1 0,1 1 0,-3 9 43,-31 148 244,29-131-373,2-1-1,1 0 0,0 1 1,5 35-1,6-22-399,-10-38 472,0 0 0,0 0 0,0 1 0,1-1 0,-1 0 0,1 0 0,-1 0 0,1 0 0,-1 0 0,1-1 0,-1 1 0,1 0 0,0 0 0,-1 0 0,1 0 0,0-1 0,0 1-1,0 0 1,-1-1 0,1 1 0,0 0 0,0-1 0,0 1 0,0-1 0,0 0 0,0 1 0,0-1 0,0 0 0,1 0 0,-1 1 0,0-1 0,0 0 0,0 0 0,2 0 0,16-14-247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14035,'4'27'1432,"-2"1"-888,0-3-232,3 7 1025,0-1-729,4 0-384,0-1-144,1-7-456,-2-3-248,-3-10 472,-5-7-128,-3 1-104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14859,'-13'44'1328,"3"-2"-943,4-8-177,6-4 776,7 2-600,6-10-344,3 0-232,0-6 232,-1 1-88,-3-1-64,-5-3-64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4:2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40 7818,'-5'-2'642,"-1"0"1,1 0-1,-1-1 1,-8-5 0,7 3 74,-1 1 0,1 1 1,-13-6-1,19 9-644,-1-1 0,1 1-1,-1 0 1,0-1 0,1 1 0,-1 0-1,1 0 1,-1 0 0,0 0 0,1 0 0,-1 1-1,0-1 1,1 0 0,-1 1 0,1-1 0,-1 1-1,1-1 1,-1 1 0,1 0 0,-1 0-1,1 0 1,-3 1 0,4-1-60,-1-1 1,1 1-1,-1-1 1,0 1-1,1 0 0,-1-1 1,1 1-1,-1 0 1,1 0-1,-1-1 0,1 1 1,0 0-1,0 0 1,-1 0-1,1-1 1,0 1-1,0 0 0,0 0 1,0 0-1,-1 0 1,1-1-1,1 1 0,-1 0 1,0 1-1,1 0-4,-1 0-1,1 0 1,0-1-1,0 1 1,0-1-1,0 1 1,0 0 0,0-1-1,0 0 1,3 3-1,2 1 2,1 0-1,-1-1 0,1 0 1,10 5-1,9 2 58,1-2 0,1 0 1,-1-2-1,32 4 0,114 8 349,-161-18-393,419 28 643,119 11-740,-520-36-46,49 2-536,-72-6 577,0 0-1,1 0 1,-1-1-1,0 0 1,0 0 0,0-1-1,0 0 1,8-4-1,9-11-213,-8-6-97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16099,'6'-4'225,"0"0"-1,-1 0 0,1 1 1,0 0-1,1 0 0,-1 1 1,0-1-1,1 2 0,-1-1 1,1 1-1,0 0 0,12-1 1,6 2 197,0 0 1,26 5 0,-33-3-236,-1 0 0,1 2 0,17 6-1,-30-8-152,1 0 0,0 0 1,0 1-1,-1 0 0,1 0 0,-1 0 0,0 1 0,0 0 0,0 0 0,0 0 0,-1 0 0,5 6 0,-8-8-25,0-1 1,0 0-1,0 1 1,0-1-1,-1 1 0,1 0 1,0-1-1,-1 1 0,1 0 1,-1-1-1,0 1 1,1 0-1,-1 0 0,0-1 1,0 1-1,0 0 1,0 0-1,0-1 0,-1 1 1,1 0-1,0-1 1,-2 3-1,0 1 47,0-1-1,-1 1 1,0-1 0,0 1 0,-7 6-1,-12 18 25,21-27-101,0 0-1,0-1 0,0 1 0,0 0 0,1 0 0,-1 0 1,1 0-1,0 0 0,-1 0 0,1 0 0,0 0 1,0 0-1,0 0 0,1 0 0,-1 3 0,17 44-499,-12-37 465,-1 1 0,6 24 0,-10-32 80,1 0-1,-1 0 1,0-1 0,0 1-1,0 0 1,-1-1-1,1 1 1,-1 0-1,-1-1 1,1 1-1,0-1 1,-4 6 0,2-4 66,-1 0 1,0 0-1,-1-1 1,1 1-1,-1-1 1,0 0 0,0-1-1,-1 1 1,0-1-1,1 0 1,-1 0-1,-1-1 1,1 1 0,0-1-1,-11 3 1,2-2 146,0 1-1,1-2 1,-1 0 0,0-1 0,-1-1 0,-17 0 0,28-1-215,-1 0 0,0-1 0,1 1 0,-1-2 0,1 1 0,-7-3 0,11 4-47,0 0 1,0-1 0,0 1-1,0-1 1,0 1-1,0-1 1,0 1-1,0-1 1,0 0 0,1 1-1,-1-1 1,0 0-1,0 0 1,1 1-1,-1-1 1,0 0 0,1 0-1,-1 0 1,1 0-1,-1 0 1,1 0-1,0 0 1,-1 0 0,1 0-1,0 0 1,0 0-1,0 0 1,0 0-1,-1-1 1,2 1 0,-1 0-1,0 0 1,0 0-1,0 0 1,0 0-1,1 0 1,-1 0 0,1-2-1,10-15-242,6-3-134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13483,'-1'0'65,"1"-1"1,0 1 0,-1 0-1,1 0 1,0 0-1,-1 0 1,1 0-1,0 0 1,-1 0-1,1 0 1,0 1-1,-1-1 1,1 0-1,0 0 1,-1 0 0,1 0-1,0 0 1,0 0-1,-1 1 1,1-1-1,0 0 1,0 0-1,-1 1 1,1-1-1,0 0 1,0 0 0,-1 1-1,1-1 1,0 0-1,0 0 1,0 1-1,0-1 1,-1 0-1,1 1 1,0-1-1,0 0 1,0 1 0,0-1-1,0 0 1,0 1-1,0-1 1,0 0-1,0 1 1,0 0-1,-6 21 694,5-20-549,-8 44 403,2-1 0,2 1 0,2 1 0,3 59 0,1-94-547,0 0 1,0 0 0,1-1 0,5 16 0,-6-24-52,0-1 1,0 1 0,0-1-1,0 1 1,1-1 0,-1 0-1,1 1 1,0-1 0,-1 0-1,1 0 1,3 2 0,-4-3-6,0 0 0,1-1 0,-1 1 1,1 0-1,-1-1 0,1 1 0,-1-1 0,1 1 1,-1-1-1,1 0 0,0 1 0,-1-1 0,1 0 1,0 0-1,-1 0 0,1-1 0,-1 1 0,1 0 0,0-1 1,1 0-1,6-2 22,-1-1 1,0 0-1,0-1 1,0 0 0,-1 0-1,0 0 1,0-1-1,0 0 1,11-13-1,6-9 70,20-32 0,-27 35-80,0-1 0,-1 0 0,-2-1 0,0-1 0,13-42 0,-26 68-22,-1 1-1,1-1 0,-1 1 0,0-1 0,0 1 1,1-1-1,-1 1 0,0-1 0,0 1 0,0-1 1,-1 1-1,1 0 0,0-1 0,-1-1 0,1 3 2,0-1-1,-1 1 0,1 0 0,0 0 0,-1-1 0,1 1 0,0 0 0,-1 0 0,1 0 1,0-1-1,-1 1 0,1 0 0,0 0 0,-1 0 0,1 0 0,0 0 0,-1 0 0,1 0 1,-1 0-1,1 0 0,0 0 0,-1 0 0,1 0 0,0 0 0,-1 0 0,1 0 0,-1 0 1,1 1-1,0-1 0,-1 0 0,1 0 0,0 0 0,-1 1 0,-2 1 3,-1 0 0,1 0-1,0 1 1,0 0 0,0-1-1,0 1 1,1 0 0,-1 0-1,-2 5 1,-8 14-12,2 2 1,0-1-1,2 1 1,0 1-1,2 0 1,0 0-1,2 0 1,1 1-1,1 0 0,1 0 1,2 34-1,1-50-162,0 1 0,1-1 0,3 13 1,-4-20 115,0 0 1,0 0 0,1 0-1,-1 0 1,1 0 0,-1 0-1,1 0 1,0 0 0,0-1-1,0 1 1,1-1 0,-1 0-1,5 4 1,-6-5 38,0 0 0,0-1 0,0 1 0,0-1 0,0 1 0,0-1 0,0 1 0,0-1 0,1 0 0,-1 0 0,0 1 0,0-1 0,0 0 0,0 0 0,0 0 0,2-1 0,16-10-363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10 17380,'-1'8'257,"0"-1"1,-1 0-1,0 0 0,0-1 1,0 1-1,-1 0 1,-6 10-1,-32 44 289,23-36-144,-121 163-505,132-174-292,7-14 378,0 1-1,0-1 1,0 0-1,0 0 1,0 0-1,0 0 1,0 0-1,0 0 1,0 1-1,0-1 1,0 0-1,0 0 1,0 0-1,0 0 1,0 0-1,0 0 1,0 0-1,0 1 1,0-1-1,0 0 1,0 0-1,0 0 1,0 0-1,1 0 0,-1 0 1,0 0-1,0 0 1,0 0-1,0 1 1,0-1-1,0 0 1,0 0-1,0 0 1,1 0-1,-1 0 1,0 0-1,0 0 1,0 0-1,0 0 1,0 0-1,0 0 1,1 0-1,-1 0 1,0 0-1,0 0 1,0 0-1,0 0 1,0 0-1,0 0 1,1 0-1,1-1-126,0 0-1,1 0 1,-1 0-1,0 0 1,0-1-1,0 1 1,0 0 0,0-1-1,2-2 1,17-18-469,-1-2 0,-1 0 0,-1-1 1,17-34-1,-7 14 279,44-83 950,-55 107-118,-17 21-477,0 0 1,0-1 0,1 1-1,-1 0 1,0-1 0,0 1-1,1 0 1,-1 0-1,0-1 1,1 1 0,-1 0-1,0 0 1,1 0 0,-1-1-1,0 1 1,1 0 0,-1 0-1,1 0 1,-1 0-1,0 0 1,1 0 0,-1 0-1,1 0 1,-1 0 0,0 0-1,1 0 1,-1 0 0,1 0-1,-1 0 1,0 0 0,1 0-1,-1 0 1,1 0-1,-1 1 1,0-1 0,1 0-1,-1 0 1,0 0 0,1 1-1,-1-1 1,0 0 0,0 1-1,1-1 1,-1 0-1,0 0 1,0 1 0,1-1-1,-1 0 1,0 1 0,0-1-1,0 1 1,0-1 0,1 0-1,-1 1 1,0-1-1,0 0 1,0 1 0,0-1-1,0 1 1,0-1 0,0 0-1,0 1 1,0-1 0,0 1-1,2 22 676,-2 0 0,-2 39 1,0 26 128,5-62-599,2 0 0,0 1 0,11 27 0,-7-23-1017,7 41 0,-20-92-803,0 0 1,-8-24-1,5 24 1964,-1 2-1,-1-1 1,0 1 0,-18-26-1,16 22 1268,11 22-1602,0-1 0,0 1 0,0-1 0,0 1 0,0-1 1,0 1-1,0 0 0,0-1 0,0 1 0,0-1 0,0 1 0,0 0 0,0-1 0,1 1 0,-1-1 0,0 1 0,0 0 0,0-1 0,1 1 0,-1 0 0,0-1 0,1 1 0,-1 0 0,0 0 0,1-1 0,-1 1 0,0 0 0,1 0 0,-1-1 0,0 1 0,1 0 0,-1 0 0,1 0 0,-1 0 0,0 0 0,1-1 0,-1 1 0,1 0 0,-1 0 0,1 0 0,-1 0 1,0 0-1,1 0 0,-1 1 0,1-1 0,-1 0 0,0 0 0,1 0 0,-1 0 0,1 0 0,0 1 0,30 5 15,-1 1 0,36 13 0,-33-10-89,4 1-180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13819,'55'-7'2438,"-14"1"-1280,49 0-1,15 12-608,202 37 1,-55-5-578,-177-30 11,128 18-18,-174-20 55,0 1 0,0 1-1,0 2 1,47 23 0,-45-16 26,17 9 123,96 37 0,-39-30-36,80 29 34,-159-51-124,-1 1 1,0 1-1,0 2 1,43 34-1,-45-30 7,12 11 97,2-1 0,59 36 0,-44-36-53,147 88 255,-172-98-273,-1 1-1,0 2 0,-1 0 0,41 50 0,3 22 145,-48-61-148,3-1 1,0-1 0,2-1 0,48 42 0,32 5 50,-65-49-28,-2 2 0,69 65 0,-67-47 82,42 66 1,14 17 152,-75-108-245,1 0-1,43 31 0,-48-40-45,0 0-1,-1 0 0,0 2 0,-2 0 0,0 1 0,0 1 0,12 20 0,8 27 55,-17-29-2,32 48 1,-44-75-57,-5-7-28,0-1 1,-1 1-1,1 0 0,0-1 0,0 1 0,1-1 0,-1 1 0,0-1 0,0 0 0,1 0 0,2 2 0,-4-2 85,-15-18-815,-21-22 446,7 13 82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10330,'5'0'327,"-1"1"-1,1 0 1,0 0-1,0 0 1,0 1-1,-1-1 0,1 1 1,-1 1-1,0-1 1,1 0-1,3 4 1,48 40 1873,-36-29-2023,49 41 663,5 6-283,154 100 1,47-27-69,-181-95-203,134 83 1,-226-124-288,92 60 686,151 126-1,-139-94 63,-31-28-446,98 109-1,-41-43 22,-94-97-258,-1 2 0,46 58 0,-58-60-42,66 82 165,-76-100-131,0 0 0,1-2 1,1 1-1,32 20 0,115 57 191,21 14-50,-145-80-114,0 2 1,50 47-1,-23-13 50,4-3 1,103 68-1,-125-92-35,9 6 39,-57-41-139,-1 1 0,1-1 1,0 1-1,-1-1 0,1 1 1,0-1-1,0 0 1,0 0-1,-1 1 0,1-1 1,0 0-1,0 0 0,0 0 1,0 0-1,-1 0 0,1 0 1,0 0-1,0 0 1,0 0-1,0 0 0,-1-1 1,1 1-1,0 0 0,0 0 1,0-1-1,0 0 0,0 0-6,1 0-1,-1 0 0,0 0 1,-1-1-1,1 1 0,0 0 0,0-1 1,-1 1-1,1 0 0,0-1 1,-1 1-1,1-1 0,-1-1 0,1-3-1,0 0-1,0 0 0,-1 1 0,0-1 1,0 0-1,-2-8 0,-6-16-89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76 143 15603,'-2'1'196,"-1"-1"1,1 1-1,-1 0 0,1 0 0,-1 0 0,1 0 0,-1 0 1,1 0-1,0 1 0,0-1 0,-1 1 0,1 0 0,0-1 1,1 1-1,-1 0 0,0 0 0,0 0 0,-1 4 0,-2 1-13,0 1-1,1-1 1,0 1-1,-4 11 1,6-15-135,1 1-1,0-1 1,0 0 0,1 0 0,-1 1-1,1-1 1,0 0 0,0 7-1,0-10-33,0 0-1,1 0 0,-1 0 0,0 0 0,0 0 0,1 0 0,-1 0 0,1 0 0,-1 0 0,1-1 0,-1 1 1,1 0-1,-1 0 0,1-1 0,0 1 0,-1 0 0,1-1 0,0 1 0,0 0 0,0-1 0,-1 1 0,1-1 1,0 1-1,0-1 0,0 0 0,0 1 0,0-1 0,0 0 0,0 0 0,0 0 0,0 0 0,0 1 0,-1-1 1,1 0-1,0-1 0,0 1 0,0 0 0,0 0 0,0 0 0,0-1 0,0 1 0,0 0 0,1-1 1,4-2 22,0 1 0,0-1 1,-1 0-1,1-1 1,-1 1-1,0-1 1,0 0-1,0 0 1,0-1-1,-1 1 1,0-1-1,0 0 1,0-1-1,4-6 1,-2 1 13,0 0 1,-1 1 0,0-2-1,0 1 1,-1 0-1,3-21 1,-6 28-39,0 1-1,-1 0 1,0-1 0,0 1-1,0 0 1,0-1 0,0 1-1,-1 0 1,1-1 0,-1 1-1,0 0 1,0 0 0,0-1-1,-1 1 1,1 0 0,-1 0-1,1 0 1,-1 1 0,0-1-1,0 0 1,-3-2 0,3 3 1,0 1 0,0 0 1,-1 0-1,1-1 0,0 1 1,0 1-1,-1-1 0,1 0 0,-1 0 1,1 1-1,-1 0 0,1-1 1,-1 1-1,1 0 0,-1 0 1,1 0-1,-1 1 0,1-1 1,0 0-1,-1 1 0,1 0 1,-1-1-1,1 1 0,0 0 1,-1 0-1,1 1 0,0-1 1,-3 3-1,1-2 8,0 1 0,0-1 0,1 1 1,-1 0-1,1 0 0,0 0 0,0 1 1,0-1-1,0 1 0,1 0 0,0-1 0,-1 1 1,1 0-1,0 1 0,1-1 0,-1 0 0,1 0 1,0 1-1,0-1 0,0 6 0,1-8-14,0-1 0,0 0 0,0 0 0,1 0 0,-1 0 0,0 0 0,1 0 0,-1-1 0,0 1-1,1 0 1,-1 0 0,1 0 0,0 0 0,-1 0 0,1-1 0,0 1 0,0 0 0,-1 0 0,1-1 0,0 1 0,0-1-1,0 1 1,0-1 0,0 1 0,0-1 0,0 1 0,-1-1 0,1 0 0,1 0 0,-1 1 0,0-1 0,0 0 0,0 0 0,0 0-1,0 0 1,0 0 0,0 0 0,0 0 0,2-1 0,2 0 16,1 0-1,0-1 1,-1 1-1,0-1 1,11-5-1,-4 0 17,-1 0 0,1 0 0,19-19-1,-27 23-36,0-1 0,0 0 0,0 0-1,-1 0 1,0-1 0,0 1-1,0-1 1,0 0 0,-1 0 0,1 0-1,-1 0 1,1-7 0,-2 11-5,-1 0 1,0 0-1,0 0 1,1 0-1,-1 0 1,0 1-1,0-1 1,0 0 0,0 0-1,0 0 1,-1 0-1,1 0 1,0 0-1,0 1 1,0-1-1,-1 0 1,1 0-1,-1 0 1,1 0-1,0 1 1,-1-1-1,1 0 1,-1 1 0,0-1-1,0-1 1,0 2-1,0-1 0,-1 1 0,1 0 0,0-1 0,0 1 0,0 0 1,-1 0-1,1 0 0,0-1 0,0 1 0,-1 1 0,1-1 0,0 0 0,0 0 1,-3 1-1,-1 1-3,-1 0-1,0 0 1,1 0 0,0 1 0,0 0 0,-9 6-1,8-4 16,0 1-1,0 0 0,0 0 1,1 0-1,-1 1 0,2 0 1,-1 0-1,1 0 0,0 1 1,0 0-1,1-1 0,0 1 0,1 0 1,0 0-1,0 1 0,-1 11 1,3-19-15,0-1 0,-1 1 1,1 0-1,0-1 0,0 1 1,0 0-1,0-1 0,0 1 1,0 0-1,0 0 0,1-1 1,-1 1-1,0 0 0,0-1 1,0 1-1,1 0 0,-1-1 1,0 1-1,1-1 0,-1 1 1,0 0-1,1-1 0,-1 1 1,1-1-1,-1 1 0,1-1 1,-1 1-1,1-1 0,0 0 1,-1 1-1,1-1 0,-1 0 1,1 1-1,0-1 0,-1 0 1,1 0-1,0 1 0,-1-1 1,1 0-1,0 0 0,0 0 1,-1 0-1,2 0 0,0-1-132,0 1 0,-1-1 0,1 0 0,0 1 0,0-1 0,-1 0 0,1 0-1,0 0 1,-1 0 0,1-1 0,-1 1 0,1 0 0,-1-1 0,0 1 0,2-2 0,2-6-160,1 0 1,-1-1-1,7-18 1,0-7-370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 12843,'13'-4'1417,"-9"11"-519,-9 20 139,3-18-687,-119 425 3761,56-223-3446,48-151-583,-85 343-1630,95-433-629,4-14 1661,-3-10 70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2 175 12923,'-1'19'482,"1"0"0,1-1 1,0 1-1,6 22 1,-6-35-277,0 0 1,0-1-1,1 1 1,0 0 0,0-1-1,1 0 1,-1 1-1,1-1 1,0 0 0,1 0-1,-1-1 1,1 1-1,0-1 1,0 0 0,0 0-1,1 0 1,6 5-1,-7-8-55,-1 1-1,1-1 0,0 0 1,0 0-1,0 0 0,-1-1 1,1 1-1,0-1 1,0 0-1,0 0 0,0 0 1,0 0-1,0-1 0,0 0 1,-1 0-1,6-1 0,5-4 238,0 1-1,24-15 0,-37 20-372,80-51 55,-2-4 1,91-80-1,-61 41-629,-87 72 254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93 117 9626,'-1'-1'121,"0"1"-1,0-1 1,0 0-1,0 0 1,0 0-1,0 1 1,1-1-1,-1 0 1,0 0-1,1 0 1,-1 0-1,0 0 1,1-1-1,-1 1 1,1 0-1,0 0 1,-1 0-1,1 0 1,0 0-1,0-1 1,0 1-1,0 0 1,0 0-1,0-1 1,0-1-1,3-37 1896,-2 34-1665,-1 6-350,1-34 2246,-1 34-2190,0 0 1,0-1-1,0 1 0,0 0 1,0-1-1,-1 1 0,1 0 1,0-1-1,0 1 0,0 0 1,0-1-1,0 1 0,-1 0 1,1 0-1,0-1 0,0 1 1,0 0-1,-1-1 0,1 1 1,0 0-1,0 0 0,-1 0 1,1-1-1,0 1 0,-1 0 0,1 0 1,-1 0-1,0 0 9,0 0 1,0 0-1,1 1 1,-1-1-1,0 0 0,0 1 1,0-1-1,0 1 0,1-1 1,-1 1-1,0-1 0,1 1 1,-1-1-1,0 1 0,1 0 1,-2 0-1,-4 7 140,1-1 0,-1 1 0,1 0-1,1 0 1,0 1 0,0-1 0,0 1 0,-4 17 0,3-4-137,0 1 0,-2 32 0,6-42-52,1 1-1,0-1 1,0 0-1,1 1 1,1-1-1,3 14 1,-4-23-2,0-1 0,0 0 1,0 0-1,0 0 0,1 0 0,-1 0 0,1 0 1,0 0-1,0 0 0,0-1 0,0 1 1,0-1-1,1 1 0,-1-1 0,1 0 0,-1 0 1,1 0-1,0 0 0,0 0 0,0-1 1,0 1-1,0-1 0,0 0 0,0 0 0,1 0 1,-1 0-1,0-1 0,0 1 0,6-1 1,-1-1 15,-1 1 1,1-2 0,-1 1-1,1-1 1,-1 0 0,0 0-1,0-1 1,0 0 0,0 0-1,0-1 1,-1 0 0,10-7-1,6-7 76,-1 0 1,19-22-1,3-6-85,-3-2 0,62-95 1,-98 141-259,-2 10 99,-3 23 17,0-14 37,1-13 79,0 0 1,0 0-1,1 0 1,0 0-1,-1 0 1,1 0-1,1 0 1,-1-1-1,0 1 1,1 0-1,0 0 1,0-1-1,0 1 1,0-1-1,1 0 1,-1 0-1,1 0 1,5 5-1,-4-6 14,0 1 0,0-1 0,0 0 0,0 0 0,0 0 0,1-1 0,-1 0 0,1 0 0,-1 0 0,1 0 0,-1-1 0,1 1 0,-1-1 0,1 0 1,-1 0-1,10-2 0,-7 0 16,1 0 1,-1 0-1,0-1 1,0 1-1,0-1 1,0-1-1,0 0 1,-1 0 0,10-7-1,-14 10-62,0-1 1,0 0-1,0 0 0,1 0 1,-2 0-1,1 0 1,0 0-1,0 0 0,-1-1 1,1 1-1,-1-1 0,0 1 1,0-1-1,0 1 0,0-1 1,0 0-1,0 0 0,-1 1 1,1-1-1,-1 0 1,0 0-1,0 0 0,0 0 1,0 1-1,-1-1 0,1 0 1,-1 0-1,0-3 0,-1 3 0,1 1 0,-1 0-1,1-1 1,-1 1 0,0 0-1,0 0 1,0 0-1,0 0 1,0 0 0,-4-2-1,5 2 37,0 1 0,-1 1 0,1-1 0,-1 0-1,1 0 1,-1 0 0,1 1 0,-1-1-1,0 1 1,1-1 0,-1 1 0,0 0 0,1 0-1,-1 0 1,0 0 0,1 0 0,-1 0 0,-1 0-1,-3 5-313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35 15795,'-6'4'257,"0"0"0,-1 1 0,2 0 0,-1 0-1,0 1 1,1-1 0,0 1 0,1 1 0,-1-1-1,1 0 1,0 1 0,-5 13 0,7-17-184,1 1 0,-1 0-1,1-1 1,0 1 0,0 0 0,0 0 0,1-1-1,-1 1 1,1 0 0,0 0 0,0 0 0,0 0-1,1 0 1,0-1 0,-1 1 0,1 0 0,0 0-1,1-1 1,-1 1 0,1 0 0,-1-1 0,1 0-1,0 1 1,0-1 0,1 0 0,-1 0 0,4 3 0,-3-3-11,0-1 0,1 0 1,-1 1-1,1-1 1,0 0-1,-1-1 0,1 1 1,0-1-1,0 1 1,0-1-1,0-1 0,0 1 1,0 0-1,1-1 1,-1 0-1,0 0 0,0 0 1,0-1-1,0 1 1,0-1-1,0 0 1,0 0-1,0 0 0,0-1 1,0 1-1,7-5 1,-4 2-12,0 0 0,-1 0 1,1-1-1,-1 0 1,0 0-1,-1-1 0,1 1 1,-1-1-1,0 0 0,0-1 1,-1 1-1,0-1 1,4-9-1,-6 12-130,0 0-1,-1-1 1,0 1 0,0-1-1,0 1 1,0-1 0,-1 1-1,1-1 1,-1 1 0,-1-1-1,1 0 1,-1 1 0,1-1-1,-1 1 1,0-1 0,-1 1-1,1 0 1,-1 0 0,0-1-1,0 1 1,0 0 0,-1 1-1,1-1 1,-1 0 0,0 1-1,0-1 1,0 1 0,-1 0-1,1 0 1,-1 0 0,0 0-1,1 1 1,-1 0 0,0-1-1,-1 2 1,1-1 0,0 0-1,0 1 1,-1 0 0,1 0-1,-1 0 1,-8-1 0,3 5-1023,10-3 1084,0 0-1,0 0 1,-1 0 0,1 1-1,0-1 1,0 0 0,0 0-1,0 0 1,0 1 0,0-1-1,0 0 1,0 0-1,0 0 1,0 0 0,0 1-1,0-1 1,0 0 0,0 0-1,0 0 1,0 1-1,0-1 1,0 0 0,0 0-1,0 0 1,0 1 0,0-1-1,0 0 1,0 0-1,1 0 1,-1 0 0,0 1-1,0-1 1,0 0 0,0 0-1,0 0 1,0 0-1,1 0 1,-1 0 0,0 1-1,0-1 1,0 0 0,0 0-1,1 0 1,-1 0-1,0 0 1,0 0 0,0 0-1,1 0 1,-1 0 0,0 0-1,0 0 1,1 0 0,11 5-573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4:2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14139,'3'-3'148,"0"1"0,1-1-1,-1 1 1,1 0 0,0-1 0,-1 2-1,1-1 1,0 0 0,0 1 0,0 0 0,9-2-1,-6 1 12,57-13 720,81-9 0,69 4-103,-181 17-641,943-45 977,-905 45-1230,-44 3-18,-18 0 176,0 0 0,-1 0 0,1 0 0,0-1 0,-1-1 1,1 1-1,-1-2 0,0 1 0,14-6 0,-21 7-34,0 0 0,0 1-1,1-1 1,-1 0 0,0 0 0,0 0 0,0 0-1,0 0 1,0 0 0,0 0 0,0 0 0,-1-1 0,1 1-1,0 0 1,0 0 0,-1-1 0,1 1 0,-1-1 0,0 1-1,1 0 1,-1-1 0,0 1 0,0-1 0,1 1-1,-1-1 1,-1 1 0,1-1 0,0 1 0,0 0 0,0-1-1,-1 1 1,0-2 0,-9-27-17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8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15979,'-4'4'182,"0"0"-1,0 0 0,1 1 1,-1 0-1,1-1 1,0 1-1,0 0 0,1 1 1,-1-1-1,-1 9 0,-3 4 134,-3 6 324,1 0-1,-11 50 1,18-61-524,0 1 0,0 0 1,1 1-1,1-1 0,1 0 1,0 0-1,3 15 0,-4-25-107,2-1 1,-1 1-1,0 0 0,1 0 0,-1-1 0,1 1 0,0 0 1,0-1-1,1 0 0,-1 0 0,1 1 0,-1-2 0,1 1 1,0 0-1,0 0 0,0-1 0,1 0 0,-1 1 0,1-1 0,-1-1 1,1 1-1,-1 0 0,1-1 0,0 0 0,0 0 0,6 1 1,-2-1-59,0 0-1,0 0 1,0-1 0,0-1 0,0 1 0,0-1 0,0-1 0,-1 1 0,1-1 0,0-1 0,0 1 0,8-6-1,-4 6-20,-10 10 111,-11 20 181,4-15-131,-1 5-29,1 0-1,0 0 0,2 0 1,-2 20-1,5-38-83,0 1 1,0-1-1,0 1 1,0-1-1,0 1 0,0-1 1,0 1-1,0-1 1,0 1-1,0-1 1,0 1-1,1 0 0,-1-1 1,0 1-1,0-1 1,0 1-1,1-1 1,-1 1-1,0-1 0,1 0 1,-1 1-1,0-1 1,1 1-1,-1-1 1,0 0-1,2 1 1,-2-1 4,1 0 1,0 0-1,-1 0 1,1 0 0,0 0-1,0 0 1,-1 0-1,1-1 1,0 1 0,-1 0-1,1 0 1,-1-1 0,1 1-1,0-1 1,-1 1-1,1 0 1,0-2 0,22-23-271,-3-2-8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13915,'-7'36'1896,"-5"11"-927,-5 5-377,0 3 1808,1 4-1400,5 0-239,2-5-97,8-8-400,1-4-184,5-11-320,4-5-232,1-10-545,1-5 409,0-9 328,0-4-208,-1-8-112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4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20 18844,'0'-1'77,"0"0"0,0 0 1,0 0-1,0 0 0,-1 0 0,1 1 1,0-1-1,-1 0 0,1 0 0,-1 0 0,1 0 1,-1 0-1,1 1 0,-1-1 0,0 0 1,1 0-1,-1 1 0,0-1 0,1 0 0,-1 1 1,0-1-1,0 1 0,0-1 0,-1 0 1,1 1-30,0 1 0,0-1 0,0 0 1,0 0-1,0 1 0,0-1 0,0 0 1,0 1-1,1-1 0,-1 1 1,0 0-1,0-1 0,0 1 0,0-1 1,1 1-1,-1 0 0,0 0 0,0 1 1,-5 6 195,0 1 0,1 0 0,-7 16 0,-2 10-146,1 1 1,3 1-1,0 0 0,3 1 1,1-1-1,1 1 1,2 0-1,2 1 1,2-1-1,1 0 1,2 0-1,2 0 1,18 66-1,-24-103-105,0 0-1,1 0 1,-1 0 0,0 0-1,1 0 1,-1 0-1,1 1 1,-1-1-1,1 0 1,0 0-1,-1 0 1,1 0-1,0-1 1,1 3-1,-1-4 0,-1 1 0,0 0 0,1 0 0,-1 0 0,0-1 0,0 1-1,1 0 1,-1 0 0,0-1 0,1 1 0,-1 0 0,0 0 0,0-1 0,0 1 0,1 0 0,-1-1 0,0 1-1,0 0 1,0-1 0,0 1 0,0-1 0,1 1 0,-1 0 0,0-1 0,0 1 0,0 0 0,0-2 0,2-40-418,-5 10 350,-1 1 0,-2 0-1,-2 0 1,0 1 0,-2 0-1,-1 0 1,-25-44 0,38 72 184,5 4-77,11 9-133,-14-9 47,18 10-654,0-1 0,1-1 0,0-1 0,41 10 0,-50-15 282,0-2 0,0 0 0,0 0 1,0-2-1,0 1 0,0-2 0,0 0 0,0-1 0,25-6 0,-35 7 397,0 0-1,0-1 1,0 0-1,0 0 1,0 0-1,4-4 1,-7 5 75,0 1-1,0-1 1,-1 1 0,1-1 0,0 1 0,-1-1 0,1 0 0,-1 1 0,1-1 0,-1 0 0,1 0 0,-1 1 0,1-1 0,-1 0 0,0 0 0,1 0 0,-1 1 0,0-1 0,0 0 0,0 0 0,0 0 0,0 0 0,0 0 0,0 0 0,0 0 0,0 1 0,0-1 0,0 0 0,0 0 0,0 0 0,-1 0 0,1 0 0,0 1 0,-1-1 0,0-1 0,0 1 61,0 0 0,-1 0 0,1 0 0,0 0 0,0 1 0,-1-1 0,1 0 0,0 1 0,-1-1 0,1 1 0,-1-1 0,1 1 0,-1 0 0,1 0 0,0-1 0,-1 1 0,1 0 0,-1 0 0,1 1 0,-1-1 0,1 0 0,-1 0 0,1 1 0,-1-1 0,1 1 0,0-1 0,-1 1 0,1 0 0,-2 0 0,-3 2 219,0 0 0,0 1 0,0-1 1,0 1-1,-5 5 0,7-5-172,0 1 0,0-1 1,1 1-1,0 0 0,0-1 1,0 1-1,0 1 1,-2 6-1,5-11-131,-1 0-1,1 0 1,-1 0-1,1 0 1,-1 0-1,1 0 1,0 1-1,0-1 1,-1 0-1,1 0 1,0 0-1,0 0 1,0 1 0,0-1-1,1 0 1,-1 0-1,0 0 1,0 0-1,1 1 1,-1-1-1,1 0 1,-1 0-1,1 0 1,-1 0-1,1 0 1,0 0 0,-1 0-1,1 0 1,0 0-1,0-1 1,0 1-1,0 0 1,0 0-1,0-1 1,0 1-1,0 0 1,0-1-1,0 1 1,0-1-1,0 0 1,0 1 0,0-1-1,0 0 1,0 1-1,2-1 1,4 0-45,1 0 0,-1-1 0,0 0 0,0 0 0,0 0 0,0-1 1,0 0-1,-1 0 0,1-1 0,0 0 0,-1 0 0,0 0 0,0-1 0,0 0 0,0 0 1,0-1-1,-1 1 0,0-1 0,0 0 0,0-1 0,-1 1 0,0-1 0,0 0 1,5-9-1,-6 4-450,-6 15-186,3-3 613,0 0 0,0-1 0,0 1 1,0 0-1,0-1 0,0 1 0,0 0 0,0 0 1,0-1-1,0 1 0,0 0 0,0-1 1,0 1-1,0 0 0,1 0 0,-1-1 0,0 1 1,1-1-1,-1 1 0,0 0 0,1-1 0,-1 1 1,1-1-1,-1 1 0,1 0 0,-1-1 1,1 0-1,-1 1 0,1-1 0,0 1 0,-1-1 1,1 0-1,0 1 0,2 0-69,-1 0 0,0-1 0,0 1 0,1-1 0,-1 0 0,0 0 0,1 1 0,-1-1 0,0-1 0,1 1 0,-1 0 0,0-1 0,1 1 0,-1-1 0,0 0 0,5-1 0,-3-1-12,1 1-1,0-1 1,0 0-1,-1 0 1,0-1-1,7-6 1,13-19-533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101 134 14867,'-1'-1'82,"1"0"0,-1 1 0,0-1 0,1 0 0,-1 1 0,0-1 0,1 1 0,-1-1 1,0 1-1,0 0 0,0-1 0,1 1 0,-1 0 0,0 0 0,0-1 0,0 1 0,0 0 0,0 0 0,0 0 0,1 0 0,-1 0 0,0 0 0,-2 0 0,2 1-20,-1 0-1,1 0 1,-1-1-1,1 1 0,0 0 1,-1 0-1,1 0 1,0 0-1,0 1 1,-1-1-1,1 0 1,-1 2-1,-3 5 267,-1 1 0,2 0 0,-7 14 0,10-20-122,-6 15 25,1 0-1,0 0 0,2 1 1,0 0-1,0 0 0,2 0 1,1 0-1,0 0 0,4 32 1,-2-44-223,0 1 1,1-1-1,0 1 1,0-1-1,1 0 0,0 0 1,0 0-1,0 0 1,1-1-1,0 0 1,9 11-1,-8-12-38,-1-1 0,1 0 1,1 0-1,-1 0 0,1-1 0,-1 0 0,1 0 0,0 0 0,0-1 1,0 1-1,1-1 0,-1-1 0,0 1 0,1-1 0,9 0 1,-8 0 23,0 0 1,0-1 0,0 0-1,0-1 1,0 0-1,0 0 1,0 0 0,-1-1-1,1 0 1,0-1 0,-1 0-1,13-6 1,-17 5 807,-7 5-6,1 2-228,10 0-456,-3-3-141,-1 0 0,1 0 0,-1 0 0,0-1 0,1 1 0,-1-1 0,0 0 0,0 0-1,0 0 1,0-1 0,0 1 0,0-1 0,0 1 0,0-1 0,0 0 0,0 0 0,-1-1 0,0 1 0,4-4 0,3-3-329,-1-1 0,0 0 0,11-20 1,0-6-1043,-1 0 1,15-47 0,18-82-2735,-44 140 3802,22-75 212,-32 101 1374,-2 6-513,-7 19 86,1 0 1,1 1-1,2 0 0,-10 47 0,12-35-534,2 1 0,0 73 0,5-84-177,6 31 0,-6-52-73,0 0-1,1 0 1,1 0 0,-1 0 0,1 0 0,0 0 0,1-1-1,7 12 1,-10-18-19,-1 0-1,1 0 0,-1 0 0,1 0 1,0 0-1,0 0 0,-1-1 0,1 1 1,0 0-1,0 0 0,0-1 0,0 1 1,0 0-1,0-1 0,0 1 0,0-1 1,0 1-1,0-1 0,1 0 0,-1 1 1,0-1-1,2 0 0,-2 0 3,0-1 0,-1 1 0,1-1 0,0 1 0,0-1-1,0 1 1,-1-1 0,1 0 0,0 1 0,-1-1 0,1 0 0,-1 0 0,1 0-1,-1 1 1,1-1 0,-1 0 0,0 0 0,1 0 0,-1 0 0,0-2 0,2-5 98,0-1 0,-1 0 0,0 0 0,-1-13 0,-3-27 105,-3 0 0,-2 1-1,-24-84 1,26 116-231,16 30-433,-2-5 79,1-1 0,1 0 0,-1 0 0,1-1 0,0-1 0,1 1 1,-1-2-1,1 1 0,1-2 0,-1 1 0,1-2 0,20 5 0,-5-3-365,0-1 0,0-1 0,0-2 1,46-2-1,-41-2-105,35-8 0,-55 8 1192,1 0 1,-1-1-1,1 0 1,-1-1-1,18-10 0,-29 14-256,0 1-1,0-1 0,0 1 1,0-1-1,0 0 0,0 1 0,0-1 1,0 0-1,0 0 0,0 1 0,0-1 1,-1 0-1,1 0 0,0 0 1,-1 0-1,1 0 0,0 0 0,-1-1 1,0 1-1,1 0 0,-1 0 0,0 0 1,1 0-1,-1-1 0,0-1 1,0 2-20,-1 0 1,0 0-1,1 1 1,-1-1-1,0 0 1,0 0-1,0 1 1,1-1-1,-1 0 1,0 1-1,0-1 1,0 1-1,0-1 1,0 1 0,0 0-1,0-1 1,0 1-1,0 0 1,0 0-1,0-1 1,0 1-1,-1 0 1,1 0-1,0 0 1,0 0-1,0 1 1,0-1-1,-2 1 1,-6 0 243,0 0 1,0 1-1,0 1 1,0-1-1,0 2 0,1-1 1,-1 1-1,1 0 1,-12 9-1,14-9-313,0 0 1,0 1-1,1 0 1,0 0-1,0 0 0,0 0 1,0 1-1,1 0 1,0 0-1,0 1 0,1-1 1,-5 11-1,7-15-29,1-1 1,-1 1-1,1-1 0,-1 1 0,1-1 0,-1 1 1,1-1-1,0 1 0,0-1 0,0 1 1,0-1-1,0 1 0,0 0 0,0-1 0,0 1 1,1-1-1,-1 1 0,1-1 0,-1 1 1,1-1-1,-1 0 0,1 1 0,0-1 0,0 0 1,0 1-1,0-1 0,1 1 0,1 1-111,1-1-1,-1 0 0,1-1 0,-1 1 0,1-1 0,0 1 1,0-1-1,5 1 0,11 3-572,-19-5 653,0 1 1,0-1-1,0 0 1,0 1-1,0-1 1,0 1-1,0-1 1,0 1-1,0-1 1,0 1-1,0 0 1,0-1-1,0 1 1,0 0-1,-1 0 1,1 0-1,0 0 1,0 0-1,-1 0 1,1 0-1,-1 0 1,1 0-1,-1 0 1,1 0-1,-1 2 1,0-2 44,0 1 1,0-1 0,-1 1-1,1 0 1,-1-1-1,1 1 1,-1-1 0,1 0-1,-1 1 1,0-1-1,0 1 1,0-1 0,0 0-1,0 0 1,-2 3-1,-4 2 252,0 0 0,-1 0 0,0 0-1,-16 8 1,16-10-119,0-1-1,-1 0 1,1 0-1,-1-1 1,0 0-1,0 0 1,-14 0-1,12-4-1019,15-4 322,17-4 24,4 0 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18020,'11'3'1968,"-5"-3"-1136,-2 0-359,4 0 1367,2 0-648,7 2-616,4 1-264,8-3-632,1-2-280,7-6 496,1-10-120,-4-7-112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38 19332,'-1'-1'120,"0"-1"-1,0 1 1,-1 0-1,1 0 1,-1 1-1,1-1 1,-1 0-1,1 0 1,-1 1-1,1-1 1,-1 1-1,1-1 1,-1 1-1,0-1 1,1 1-1,-1 0 1,0 0-1,1 0 0,-1 0 1,0 0-1,0 1 1,1-1-1,-1 0 1,1 1-1,-1-1 1,-2 2-1,-5 1 217,0 0 0,0 1 0,-12 7 0,5-2-95,0 1 0,-23 20 0,35-27-230,-1 1 0,1 0 0,0 0 0,0 1 0,1-1 0,0 1 1,-1 0-1,2 0 0,-1 0 0,0 0 0,1 1 0,-3 9 0,5-14-9,0 0 1,-1 0-1,1 0 0,0 0 0,0 0 0,0 0 0,0 0 1,0 0-1,0 0 0,1 0 0,-1 0 0,0 0 0,0 0 1,1 0-1,-1 0 0,0 0 0,1 0 0,-1 0 0,1 0 1,0 0-1,-1 0 0,1-1 0,-1 1 0,1 0 0,0 0 0,0-1 1,0 1-1,-1-1 0,1 1 0,0 0 0,0-1 0,0 0 1,0 1-1,0-1 0,0 1 0,0-1 0,0 0 0,0 0 1,0 0-1,0 0 0,0 1 0,2-2 0,2 2 3,1-1 1,0-1-1,0 1 0,-1-1 0,1 0 0,9-3 1,0-2-29,0 0 0,0-1-1,-1-1 1,0 0 0,0-1 0,24-21 0,-17 11-169,-1 0 0,-2-2-1,22-28 1,-33 37-622,-17 29 137,-14 43-718,22-54 1147,0 0 0,1 0 0,0 1 0,0-1 0,0 0 1,1 1-1,0-1 0,1 9 0,-1-14 187,0 1-1,1-1 1,-1 1 0,0-1 0,1 0 0,0 1 0,-1-1 0,1 0 0,0 1 0,0-1-1,0 0 1,-1 0 0,1 0 0,0 1 0,1-1 0,-1 0 0,0 0 0,0-1-1,0 1 1,1 0 0,-1 0 0,0-1 0,1 1 0,-1 0 0,1-1 0,-1 0 0,0 1-1,1-1 1,-1 0 0,1 0 0,-1 1 0,1-1 0,-1 0 0,4-1 0,19-3-624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98 14595,'-48'78'3546,"33"-47"-3188,1 2 0,2-1 0,1 2 1,1-1-1,2 1 0,2 1 0,0 0 0,3-1 0,1 55 0,4-77-27,2-12-15,4-18 15,15-75 232,32-109-552,-43 168-208,1 0 0,1 1 0,33-54 0,-41 79 130,-1 1 0,1-1 0,1 1 1,-1 0-1,1 1 0,0 0 0,1 0 0,8-5 0,-15 10 61,1-1-1,0 1 1,-1 0 0,1 1 0,0-1-1,0 0 1,-1 0 0,1 1 0,0-1-1,0 1 1,0-1 0,0 1 0,0 0-1,0 0 1,0 0 0,0 0-1,0 0 1,0 0 0,0 1 0,0-1-1,0 1 1,0-1 0,-1 1 0,1 0-1,0 0 1,0-1 0,-1 1 0,1 1-1,0-1 1,-1 0 0,1 0-1,-1 0 1,1 1 0,-1-1 0,0 1-1,0-1 1,1 1 0,-1 0 0,0-1-1,-1 1 1,1 0 0,0 0 0,0 0-1,0 3 1,0-2 11,0 1 0,-1-1 0,1 0 0,-1 0 0,0 1 0,0-1 0,0 0 0,0 1 0,-1-1 0,1 0 0,-1 0 0,0 1 1,0-1-1,0 0 0,0 0 0,0 0 0,-1 0 0,0 0 0,1 0 0,-1-1 0,0 1 0,0 0 0,-1-1 0,1 0 0,-4 3 0,-7 8 89,-1-2 0,0 0 0,-21 12 0,30-20-81,-2 2-101,0-1 0,0 0 0,0 0 0,-1-1 0,1 1 0,-1-2 0,-14 4 0,22-6 89,0 0 0,0 0 0,-1 1 0,1-1 0,0 0 0,0 0 0,0 0 0,0 0 0,-1 0 0,1 0 0,0 0 0,0 0 0,0 0 0,0 0-1,-1 0 1,1 0 0,0 0 0,0 0 0,0 0 0,-1 0 0,1-1 0,0 1 0,0 0 0,0 0 0,0 0 0,0 0 0,-1 0 0,1 0 0,0 0 0,0 0 0,0-1 0,0 1 0,0 0 0,0 0 0,-1 0 0,1 0 0,0 0 0,0-1 0,0 1 0,0 0 0,0 0 0,0 0 0,0-1 0,0 1 0,0 0 0,0 0 0,0 0 0,0-1-1,6-9-66,12-9-139,10-4-113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16924,'-21'112'4371,"2"-14"-2981,18-89-1318,-9 92 632,9-88-605,1-1 1,1 1-1,0-1 0,0 1 0,8 23 0,-9-34-87,1 0 0,0 1 0,0-1 0,0 0 0,0 0 0,0-1 0,0 1 0,1 0 0,2 3 1,-4-5-10,1 1 0,-1-1 0,1 0-1,-1 0 1,1 0 0,-1 1 0,1-1 0,-1 0 0,1 0 0,-1 0 0,1 0 0,-1 0 0,1 0 0,-1 0 0,1 0 0,-1 0 0,1 0 0,-1 0 0,1 0 0,-1-1 0,1 1 0,-1 0 0,1 0 0,-1 0 0,1-1 0,-1 1 0,0 0 0,1-1 0,-1 1 0,1 0 0,-1-1 0,0 1 0,1 0 0,-1-1 0,0 1 0,1-1 0,-1 1 0,0-1 0,0 1 0,1-1 0,-1 1 0,0 0 0,0-1 0,0 0 0,6-12-17,-1 1 1,-1-1-1,-1 1 1,1-1-1,-2 0 1,2-19-1,7-31-193,-11 62 202,0 1-1,1-1 0,-1 0 1,0 1-1,0-1 1,1 1-1,-1-1 1,0 1-1,1-1 1,-1 1-1,1-1 1,-1 1-1,0-1 0,1 1 1,-1 0-1,1-1 1,-1 1-1,1 0 1,0-1-1,-1 1 1,1 0-1,-1 0 1,1-1-1,-1 1 0,1 0 1,0 0-1,-1 0 1,1 0-1,0 0 1,-1 0-1,1 0 1,-1 0-1,1 0 0,0 0 1,-1 0-1,1 0 1,-1 1-1,1-1 1,0 0-1,30 14 20,-13-5-11,10-1-14,0 0 1,1-2-1,0-1 0,0-1 1,0-2-1,0-1 0,33-3 1,10-5-143,122-27 0,-187 32 144,18-2 35,-24 4-19,0 1 1,0-1-1,0 0 1,0 0-1,-1 0 1,1 0-1,0 1 1,0-1-1,0 0 1,0 1-1,-1-1 1,1 1-1,0-1 1,0 1-1,-1-1 1,1 1-1,0 0 1,-1-1-1,1 1 1,0 0-1,-1-1 1,1 1-1,-1 0 1,1 1-1,1 2 7,0-1 0,0 0 0,1 0 0,-1 0 0,1 0 0,0 0-1,0-1 1,0 1 0,0-1 0,0 0 0,0 0 0,1 0 0,-1 0 0,1 0 0,-1-1 0,1 0 0,0 0 0,-1 0 0,1 0-1,0 0 1,0-1 0,7 1 0,9-1-227,0 0 0,0-1-1,23-5 1,-32 4 78,110-22-1206,-74 13 974,61-6 0,-101 17 690,1 0-1,-1 0 1,0 1 0,13 3 0,14 1 197,-21-4-726,0-1 1,19-3-1,-28 2 90,-1 1-1,0-1 0,1 0 0,-1 0 1,0 0-1,0 0 0,0 0 1,0-1-1,0 1 0,0-1 0,0 0 1,0 0-1,-1 0 0,5-5 0,-4 0-479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5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16684,'-13'22'1411,"-18"36"808,28-52-1993,1-1 1,0 1-1,0 0 0,1 0 0,0 1 0,0-1 1,0 0-1,0 7 0,1-11-174,1 0 0,-1 0 0,0 0 0,1 0-1,-1 0 1,1 0 0,-1 0 0,1 0 0,0 0 0,0 0-1,0-1 1,0 1 0,0 0 0,0-1 0,1 1 0,-1-1 0,0 1-1,1-1 1,1 2 0,1 0-10,0-1-1,0 0 1,0 0 0,0 0-1,0-1 1,0 1 0,0-1-1,7 1 1,5 0-63,0-1 0,0 0-1,30-3 1,57-16-353,-31 5 11,-71 13 380,0-1 1,0 1 0,0 0 0,1 0 0,-1 0 0,0 0 0,1 0-1,-1 0 1,0 0 0,0 1 0,1-1 0,-1 0 0,0 1 0,0-1-1,0 1 1,0-1 0,1 1 0,-1-1 0,0 1 0,0 0-1,0 0 1,0 0 0,0-1 0,-1 1 0,1 0 0,0 0 0,0 0-1,-1 0 1,1 0 0,0 0 0,-1 1 0,1-1 0,-1 0 0,1 0-1,-1 0 1,1 2 0,10 19 364,-8-20-337,0 1 0,0 0-1,0-1 1,0 1 0,0-1 0,0 0-1,1 0 1,-1 0 0,1-1-1,0 1 1,-1-1 0,1 0-1,0 0 1,0 0 0,0-1-1,0 1 1,-1-1 0,6 0-1,10 0-37,-1-1-1,27-5 1,-44 6-11,48-10-120,-38 7 41,0 0 1,1 0-1,-1 1 0,0 1 0,1 0 1,-1 1-1,1 0 0,17 3 0,-27-3 100,1 1 0,-1 0-1,0 0 1,0 0-1,0 1 1,0-1-1,0 0 1,0 1 0,0 0-1,-1-1 1,1 1-1,-1 0 1,1 0-1,1 2 1,-2-2-9,1 1 1,-1-1-1,1-1 1,0 1-1,-1 0 1,1 0-1,0-1 1,0 1-1,0-1 0,0 1 1,0-1-1,0 0 1,1 0-1,-1 0 1,0 0-1,5 1 1,4-1-232,-1 0-1,1 0 1,18-3 0,-10 0-26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2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16844,'10'-7'1360,"20"4"-976,9-4-160,4 4 448,15 2-112,12-1-232,6 2-184,-3 0-552,0 2-248,-14-2 544,-12 0-120,-27 2-112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4:3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49 10322,'-16'-13'5677,"23"22"-4776,3-1-713,-7-12 250,-3 2-388,0 1 0,0-1 0,-1 1 0,1-1 0,0 1 0,-1-1 0,0 1 0,1-1 0,-1 1 0,0-1 0,0 1 0,-1-2 0,0 0 9,0 1-1,-1-1 1,1 1-1,-1 0 1,1 0 0,-1 0-1,0 1 1,0-1 0,0 1-1,0-1 1,0 1 0,0 0-1,0 0 1,-5-1 0,7 2-53,-1 0 0,1 0 0,0 0 0,-1 0 0,1 0 0,0 0 0,-1 0-1,1 1 1,0-1 0,0 0 0,-1 1 0,1-1 0,0 1 0,0-1 0,0 1 0,-1 0 0,1-1 0,0 1 0,0 0 0,0 0 0,0 0 0,0 0 0,0 0 0,1 0 0,-1 0 0,0 0 0,0 0 0,1 0 0,-1 0 0,1 1 0,-1-1 0,1 0 0,-1 0 0,1 1 0,0-1 0,-1 0 0,1 3 0,0-3-23,-1 1 0,1-1-1,0 1 1,0 0 0,0-1 0,0 1 0,0-1 0,0 1 0,0-1-1,0 1 1,0-1 0,1 1 0,-1 0 0,1-1 0,-1 1 0,1-1-1,0 0 1,-1 1 0,1-1 0,0 0 0,0 1 0,0-1 0,0 0-1,0 0 1,0 0 0,0 0 0,1 0 0,-1 0 0,0 0 0,3 1-1,-2-1 9,-1-1 0,1 0 0,0 0 0,0 0 0,0 0-1,0 0 1,0 0 0,0 0 0,0 0 0,0-1 0,0 1-1,0-1 1,-1 1 0,1-1 0,0 0 0,0 0 0,-1 0 0,1 0-1,0 0 1,-1 0 0,1 0 0,-1 0 0,1-1 0,-1 1-1,2-3 1,24-32-132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2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22 12795,'-15'11'1256,"27"-1"-656,5-4-192,19-5 728,10-1-399,15-4-481,7-5-296,3-2 216,9-1-48,-5-2-208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 15347,'3'-1'165,"0"1"0,0-1 1,0 1-1,0 0 0,1-1 0,-1 1 0,0 1 0,0-1 0,4 1 0,10 0 103,7 0 261,0 0 0,45 9 0,-58-8-470,1 1-1,-1 1 1,0 0 0,-1 0-1,1 1 1,-1 0-1,0 1 1,11 7-1,-19-11-56,1 0 0,-1-1 1,0 1-1,0 0 0,0 1 0,0-1 0,0 0 0,0 0 0,-1 1 0,1-1 1,-1 1-1,0-1 0,1 1 0,-1 0 0,0 0 0,-1-1 0,1 1 0,0 0 0,-1 0 1,0 0-1,1 0 0,-1 0 0,0-1 0,-1 1 0,1 0 0,0 0 0,-1 0 1,0 0-1,1 0 0,-1-1 0,0 1 0,-1 0 0,1-1 0,0 1 0,-1-1 1,1 1-1,-4 2 0,-4 7-6,-1-1 0,0 0 0,-1 0 0,0-1 0,-23 15 0,-121 76-155,130-87 59,-1-1-1,-1-1 0,0-1 0,-37 10 1,34-17-47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2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62 11402,'68'-62'6288,"-198"212"-4700,-221 196 0,322-326-2303,28-20 687,1 0 0,0 0-1,-1 0 1,1 1 0,0-1-1,-1 0 1,1 0 0,0 0-1,-1 0 1,1 0 0,-1 0-1,1 0 1,0 0 0,-1 0-1,1 0 1,-1 0 0,1 0-1,0 0 1,-1 0 0,1 0-1,0 0 1,-1 0 0,1-1-1,-1 1 1,1 0 0,0 0-1,-1-1 1,1 1 5,0-1 0,-1 0-1,1 0 1,0 0 0,0 0-1,0 0 1,0 0 0,0 0-1,0 0 1,0 1 0,0-1 0,0 0-1,1 0 1,-1 0 0,0 0-1,1 0 1,0-1 0,10-23-328,6-9-121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3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13083,'4'27'1584,"9"-1"-976,4 3-128,6 1 945,7 1-681,8 0-40,2-4-160,3-4-144,-2-5-560,0-2-328,-9-3 416,-3 0-104,-12-3-112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3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12787,'-1'85'1518,"0"59"-29,3-116-1152,0-1-1,2 0 1,9 32 0,-13-57-291,1 0 1,-1-1-1,1 1 0,-1-1 0,1 1 1,0-1-1,-1 1 0,1-1 0,0 1 1,0-1-1,0 0 0,0 1 1,0-1-1,0 0 0,1 0 0,-1 0 1,0 0-1,3 2 0,-3-3 1,1 0 1,-1 1-1,1-1 0,-1 0 1,1 0-1,0 0 0,-1 0 1,1 0-1,-1-1 0,1 1 1,-1 0-1,1-1 0,-1 1 1,0-1-1,1 1 0,-1-1 1,0 0-1,1 0 0,-1 1 1,0-1-1,2-1 0,4-4 97,-1 1-1,1-1 0,-1-1 1,-1 1-1,1-1 0,6-9 1,26-50 455,-23 37-376,12-19 75,23-56-1,-79 280-86,27-157-212,0-13 0,1 1-1,1 0 1,-1-1-1,1 1 1,0 0 0,1-1-1,1 11 1,-1-16 4,-1 0 0,0 0 0,0 0 0,0-1 0,1 1 0,-1 0 0,0 0 0,1 0 0,-1-1 0,1 1 0,-1 0 0,1 0 0,-1-1 0,1 1 0,0-1 0,-1 1 0,1 0 0,0-1 0,-1 1 0,1-1 0,0 0 0,0 1 0,-1-1 0,1 1 0,1-1 0,-1 0 10,1 0-1,-1 0 0,1 0 1,-1 0-1,1 0 1,-1-1-1,0 1 1,1 0-1,-1-1 1,1 1-1,-1-1 1,0 0-1,3-1 1,1-1 51,1-2 1,0 1-1,-1 0 1,0-1-1,5-7 1,9-11 141,-2-2 1,-1 0-1,-2-1 1,0 0-1,-1-1 1,12-40-1,-26 83-1627,2-9 961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3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75 15963,'4'-4'1905,"6"2"-1209,5-5-272,3-4 992,4 1-679,5 0-185,0-2-472,0 2-320,-5 4-585,-6 3-239,-9 3 720,-6 9-224,-6 3-192</inkml:trace>
  <inkml:trace contextRef="#ctx0" brushRef="#br0" timeOffset="1">0 162 15595,'4'3'1481,"11"-1"-881,2-2-248,6 0 592,4-2-184,2-1-504,-1 1-336,-3 2 184,-5 0-88,-7 0-184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14635,'3'-7'297,"0"0"-1,0 0 1,0 1-1,1-1 1,0 1 0,1 0-1,0 0 1,-1 1-1,2-1 1,5-4 0,11-14 376,28-43 132,16-18-266,-66 85-535,0 0 0,0 0 0,0 0 0,0-1 0,1 1 0,-1 0 0,0 0 0,0 0 0,0 0 0,0-1 0,0 1 0,1 0 0,-1 0 0,0 0 0,0 0 0,0 0 0,0 0 0,1-1 0,-1 1 0,0 0 0,0 0 0,0 0 0,1 0 0,-1 0 1,0 0-1,0 0 0,0 0 0,1 0 0,-1 0 0,0 0 0,0 0 0,0 0 0,1 0 0,-1 0 0,0 0 0,0 0 0,0 0 0,1 0 0,-1 1 0,0-1 0,0 0 0,0 0 0,1 0 0,-1 0 0,0 0 0,0 0 0,0 1 0,3 13 90,-4 22-24,1-35-63,-1 13-29,-12 101 0,10-97-327,-1-1 0,0 1-1,-2-1 1,-9 22 0,8-25 64,0-3-83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14563,'6'3'1376,"8"-4"-831,2-4-209,6 0 632,3-2-272,4-2-200,3 2-176,-5 0-488,1-1-248,-12 4 48,-4 1 232,-19 3-488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12339,'0'3'207,"0"0"0,1-1 1,-1 1-1,0-1 0,1 1 1,-1-1-1,1 0 1,0 1-1,0-1 0,0 1 1,0-1-1,0 0 0,1 0 1,-1 0-1,0 0 1,3 2-1,-2-1-163,0 0 0,0 1 0,0-1 0,0 0 0,0 1 0,-1-1 0,0 0 0,2 6-1,-3-4-25,1 1-1,-1-1 0,0 1 0,-1-1 0,1 1 0,-1-1 0,0 1 0,-1-1 0,1 0 0,-5 9 0,-1 1 34,-1-1 1,-11 16-1,-5 9 200,20-24-96,4-15-148,0 1 0,0-1 1,0 0-1,0 1 0,0-1 0,0 0 1,1 1-1,-1-1 0,0 0 1,0 0-1,0 1 0,0-1 1,1 0-1,-1 0 0,0 1 1,0-1-1,1 0 0,-1 0 1,0 1-1,1-1 0,-1 0 1,0 0-1,0 0 0,1 0 1,0 1-1,2-1 36,0 0 0,0 0 0,0 1 1,0-2-1,1 1 0,4-1 0,3-1-16,53-6-120,-37 3-97,41 0 0,-44 7 53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13659,'-13'18'1472,"8"5"-840,0 0-296,4 0 1201,1 3-881,6 0-264,4-3-56,4-6-240,2-3-104,5-6-192,1-7-112,1-4-320,1-6-184,-3-8 576,1-4-136,-2-6-73</inkml:trace>
  <inkml:trace contextRef="#ctx0" brushRef="#br0" timeOffset="1">269 8 11610,'-5'13'1297,"-2"6"-609,-3 5-216,-3 7 1160,0 8-703,1 6-225,-1 3-88,4 4-168,-1 1-56,3-4-408,3-5-304,-1-12 272,5-12-48,2-20-80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4:3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 11707,'-20'-3'3868,"20"3"-3795,0-1-1,-1 1 1,1 0 0,0-1-1,-1 1 1,1-1-1,0 1 1,-1-1 0,1 1-1,0-1 1,0 1-1,0-1 1,-1 0 0,1 1-1,0-1 1,0 1-1,0-1 1,0 1 0,0-1-1,0 0 1,0 1 0,0-1-1,0 1 1,0-1-1,1 1 1,-1-1 0,0 1-1,0-1 1,0 1-1,1-1 1,-1 1 0,0-1-1,1 0 1,-1 0-60,1 1-1,-1-1 1,0 1 0,0-1-1,1 1 1,-1-1 0,0 1-1,1-1 1,-1 1 0,0-1-1,1 1 1,-1 0 0,1-1-1,-1 1 1,0 0 0,1-1-1,-1 1 1,1 0 0,-1-1-1,1 1 1,-1 0 0,1 0-1,0 0 1,-1 0 0,1-1-1,-1 1 1,1 0 0,-1 0-1,1 0 1,-1 0 0,1 0-1,0 0 1,-1 1 0,1-1-1,-1 0 1,1 0 0,-1 0-1,1 0 1,-1 1 0,1-1-1,0 1 1,1-1 11,-1 1 0,1 0 0,-1 1 0,1-1 0,-1 0 0,0 0 0,1 1 0,-1-1 0,0 0 0,0 1 0,1 1 0,-2-3-46,0 0 0,0 0 0,-1-1 0,1 1 0,0 0 0,0 0 0,0 0 0,0 0 0,0-1 0,0 1 0,0 0 0,-1 0 0,1 0 0,0-1 0,0 1 0,0 0 0,0 0 0,0-1 0,0 1 0,0 0 0,0 0 0,0 0 0,0-1 0,0 1 0,0 0 0,0 0 0,1-1 0,-1 1 0,0 0 0,0 0 0,0 0 0,0-1 0,0 1 0,0 0 0,0 0 0,1 0 0,-1 0 0,0-1 0,0 1 0,0 0 1,6-8-382,1-6 55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13715,'38'-26'2046,"-1"-2"0,33-35-1,-31 24-1864,-2-1-1,-2-2 0,29-47 1,-64 89-180,0 0 1,0 0-1,0 0 1,0 0-1,1 0 1,-1 0-1,0 0 0,0 0 1,0 0-1,0 0 1,0 0-1,0 0 1,0 0-1,0 1 1,0-1-1,0 0 1,0 0-1,0 0 1,0 0-1,0 0 0,0 0 1,1 0-1,-1 0 1,0 0-1,0 0 1,0 0-1,0 0 1,0 0-1,0 0 1,0 0-1,0 0 1,0 0-1,0 0 1,0 0-1,0-1 0,0 1 1,0 0-1,1 0 1,-1 0-1,0 0 1,0 0-1,0 0 1,0 0-1,0 0 1,0 0-1,0 0 1,0 0-1,0 0 0,0 0 1,0 0-1,0 0 1,0 0-1,0 0 1,0 0-1,0-1 1,0 1-1,0 7 21,-42 155 226,14-66-164,24-81-22,-4 18-448,8-31 292,0-1-1,0 0 1,1 1-1,-1-1 1,0 1-1,0-1 1,1 1-1,-1-1 1,1 1-1,-1-1 1,1 0-1,0 1 1,-1-1-1,1 0 1,0 0-1,0 0 1,0 1-1,0-1 1,2 1-1,1 3-330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12339,'0'9'1216,"6"-5"-584,5 1-184,8-5 744,4-2-167,1-4-193,3 1-88,1-2-152,-3-2-72,-2 0-528,-4 1-296,-5-1 304,1 2-88,-5 4-128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10282,'-1'1'219,"0"-1"-1,0 1 0,0 0 1,1 0-1,-1 0 1,0 0-1,0 0 1,1 0-1,-1 0 0,0 0 1,1 0-1,-1 1 1,1-1-1,0 0 1,-1 0-1,1 0 0,0 1 1,0-1-1,0 2 1,0-1 95,1 1 0,0-1 0,0 1 0,0-1 0,0 0 1,1 1-1,-1-1 0,2 2 0,-1-1-331,1 3 138,0 0 1,-1 0-1,0 0 1,0 0-1,0 0 0,-1 1 1,0-1-1,0 0 1,-1 1-1,1-1 0,-2 1 1,1-1-1,-1 1 1,1-1-1,-2 1 0,1-1 1,-5 11-1,-1 5 45,-2-1 1,0 0-1,-21 33 0,3-15 126,32-38-238,1 0 0,-1 0 0,1 0 0,0-1 0,-1 0 0,7 0-1,7-1-36,-9 1-122,-1 0 0,1 0 1,0-1-1,0-1 0,-1 1 1,1-2-1,-1 1 1,10-5-1,3-6-74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4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 20268,'-1'0'2105,"-2"-1"-1537,4-2 1160,2-3-1992,0 0-528,3-1 736,-2-3-232,2-6-248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11 15915,'5'-10'1849,"-12"14"-1181,-14 18 69,6 3-408,2 0 0,1 0 0,-13 41 0,-15 87-139,21-26-100,17-107-82,2 0 0,0 0 0,1 0 0,6 28-1,-6-44-52,0 0 0,0 1-1,0-1 1,0 0 0,1 0-1,0 0 1,0 0 0,0 0-1,0-1 1,0 1 0,1-1-1,0 1 1,0-1 0,0 0-1,0 0 1,0 0 0,1 0-1,-1-1 1,1 1 0,-1-1-1,1 0 1,0 0 0,0-1-1,0 1 1,0-1 0,0 1-1,1-1 1,-1-1 0,7 2-1,23 0-181,0-1-90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 16291,'12'-3'436,"0"0"0,1 0 0,-1 1 0,1 1-1,-1 0 1,1 1 0,0 0 0,-1 1-1,1 1 1,-1 0 0,18 4 0,-28-5-404,0-1 0,0 1 1,0 0-1,1-1 1,-1 1-1,0 0 0,0 0 1,-1 0-1,1 1 1,0-1-1,0 0 0,0 1 1,-1-1-1,1 1 1,-1-1-1,1 1 0,-1 0 1,0 0-1,1 0 0,-1 0 1,0 0-1,0 0 1,0 0-1,-1 0 0,2 2 1,-2 0-11,0-1 0,0 0 0,-1 1 0,1-1-1,-1 0 1,1 0 0,-1 1 0,0-1 0,0 0 0,0 0 0,-1 0 0,1 0 0,-1 0 0,0 0 0,1-1 0,-4 4 0,-9 10 19,-1 0 0,-1-1 0,0-1 0,-36 24 0,1 0-5,51-38-38,0 0 0,0 0 0,0 1 0,0-1 0,-1 0 0,1 0 0,0 0 0,0 1 0,0-1 0,0 0 0,0 0 0,0 1 0,0-1 0,0 0 0,0 0 0,0 0 0,0 1 0,0-1 0,0 0 0,0 0 0,0 1 0,0-1 0,0 0 0,0 0 0,0 0 0,0 1 0,0-1 0,1 0 0,-1 0 0,0 0 0,0 1 0,0-1 0,0 0 0,0 0 0,1 0 0,-1 1 0,0-1 0,0 0 0,0 0 0,1 0 0,-1 0 0,0 0 0,0 0 0,0 0 0,1 1 0,-1-1 0,0 0 0,0 0 0,0 0 0,1 0 0,-1 0 0,0 0 0,0 0 0,1 0 0,-1 0 0,1 0 0,18 5-103,-16-5 67,25 8-248,0 0 0,43 20 0,-60-23 196,-1 0 1,0 1-1,-1 0 0,1 1 1,-1 0-1,-1 0 1,1 1-1,-1 0 0,12 16 1,-19-23 88,0 0 0,0 0 0,0 1 0,-1-1 0,1 0 1,-1 0-1,1 1 0,-1-1 0,1 0 0,-1 1 0,0-1 0,0 0 1,1 1-1,-1-1 0,0 1 0,0-1 0,-1 0 0,1 1 0,0-1 0,0 1 1,-1-1-1,0 2 0,0-1 29,0 0 0,0 0 0,-1 0 0,1 0 0,-1 0 0,0 0 0,1 0 0,-1-1 1,0 1-1,0 0 0,-3 1 0,-5 2 149,1 0 1,-1 0 0,-1-1 0,-14 4-1,4-2 179,0-1 0,0-1-1,-27 2 1,38-5-482,1-1 1,-1-1 0,1 1 0,-1-2-1,1 1 1,-1-1 0,1 0-1,0-1 1,-16-7 0,25 10 135,-1-1 0,1 1-1,0 0 1,0 0 0,-1 0 0,1-1 0,0 1 0,0 0 0,-1 0-1,1 0 1,0 0 0,0 0 0,-1 0 0,1 0 0,0 0 0,-1 0 0,1-1-1,0 1 1,-1 0 0,1 0 0,0 1 0,0-1 0,-1 0 0,1 0-1,0 0 1,-1 0 0,1 0 0,0 0 0,0 0 0,-1 0 0,1 0 0,0 1-1,-1-1 1,1 0 0,-1 3-203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63 15539,'3'-5'224,"1"1"0,-1 0 0,1 0 0,0 0-1,0 0 1,0 1 0,0 0 0,1-1 0,-1 1 0,1 1-1,0-1 1,0 1 0,0 0 0,0 0 0,0 0-1,7-1 1,0 1 37,-1-1-1,1 2 1,0 0-1,0 0 0,0 1 1,16 2-1,-24-2-204,0 1-1,0 0 1,0 0 0,-1 0-1,1 0 1,0 0 0,0 1-1,-1 0 1,1 0-1,-1 0 1,7 5 0,-8-5-43,-1-1 0,0 1-1,1-1 1,-1 1 0,0 0 0,0 0 0,0 0 0,0 0 0,0 0 0,0 0 0,-1 0 0,1 0 0,-1 0 0,1 0 0,-1 0 0,0 0 0,0 0 0,1 0-1,-2 0 1,1 1 0,0-1 0,0 0 0,-1 0 0,0 3 0,-2 5 4,-1-1 0,0 1 0,-1-1-1,0 0 1,0 0 0,-1 0 0,-6 8 0,-54 56 35,51-57-36,-55 54 12,-61 68 152,130-137-176,-16 25 69,16-25-70,1-1 1,0 1 0,-1 0 0,1 0 0,0 0-1,0-1 1,-1 1 0,1 0 0,0 0 0,0 0 0,0 0-1,0 0 1,0-1 0,0 1 0,0 0 0,0 0 0,0 0-1,1 0 1,-1-1 0,0 1 0,0 0 0,1 0-1,-1 0 1,1-1 0,-1 1 0,0 0 0,1 0 0,0-1-1,-1 1 1,1-1 0,-1 1 0,1 0 0,1 0 0,4 2 5,1-1 1,0 0 0,-1 0 0,1-1 0,0 0 0,0 0 0,0 0-1,0-1 1,11-1 0,-3 1-63,184-1-1425,-151 3 1179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5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19116,'-2'1'1616,"5"-1"-1175,4 0-209,5 3 784,2-2-416,5 1-536,-2 1-344,4-2-552,1-2-257,-5-2 809,0-4-200,-2-6-232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12259,'5'0'115,"18"-1"3426,-23 7-933,-10 6-219,3-6-1668,8-10 440,14-12 394,-13 14-1553,-2 1 34,-10 13-11,-131 202 18,83-131-38,35-47-29,2-5-65,0-1 0,-27 29 0,35-49-365,13-10 418,0 0 0,-1 0-1,1 0 1,0 0 0,0 0 0,0 0 0,-1 0 0,1 0-1,0 0 1,0 0 0,-1 0 0,1 0 0,0 0 0,0 0-1,-1 0 1,1 0 0,0 0 0,0 0 0,0 0 0,-1 0-1,1 0 1,0 0 0,0 0 0,0-1 0,-1 1 0,1 0 0,0 0-1,0 0 1,0 0 0,0-1 0,-1 1 0,1 0 0,-1-3-118,0 0 1,1 0 0,-1 0-1,1 0 1,0 1 0,-1-1 0,2-6-1,-1-23-357,0-11-181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12803,'4'9'1624,"3"8"-704,2 2-336,5 7 1489,4 2-921,6 4-320,2 1-72,5-2-239,1-1-105,1-5-264,0-2-144,-3-10-432,-2-2-233,0-8-383,-5-3-1272,-3-7 1800,-2-9-377,1-13-247</inkml:trace>
  <inkml:trace contextRef="#ctx0" brushRef="#br0" timeOffset="1">457 1 14251,'5'9'622,"-1"1"1,0 0-1,-1 0 1,1 0-1,-2 0 0,3 19 1,0-6-188,3 18 21,-2 0 0,-1 1 0,-2 57 0,-3-84-433,-1 1 0,0 0 0,-2 0 0,1-1 0,-2 1 0,0-1 0,-1 0 0,-1 0 0,0 0 0,-1-1 0,0 0 0,-11 13 0,12-18-228,-1-2 0,0 1 0,-1-1 0,0 0 0,-11 7 0,16-11 68,-1-1 0,0 1 0,0-1 0,0 0 0,0 0 0,0-1 0,-1 1 0,1-1 0,0 0 0,-1 0 0,1 0 0,-1-1 0,1 0 0,-8 0 0,2-4-572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4:3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11322,'-6'1'1305,"5"9"-761,0-1-240,1 5 1288,0 2-1056,5-2-208,2-1-120,2 1-128,3-5-24,-5-15-40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57 16259,'2'-4'274,"1"0"0,-1 1 0,1-1 0,0 0 0,0 1 0,0 0 0,0-1 0,0 1 0,1 1 0,-1-1 0,1 0 0,0 1 0,0 0 0,0 0 0,0 0 0,0 0 0,0 1 0,1-1 0,-1 1 0,1 0 0,-1 0 0,0 1 0,1 0 0,7 0 0,-5 0-178,-1 0 0,1 1 0,-1-1 1,0 2-1,1-1 0,-1 1 0,0 0 0,0 0 0,0 1 1,0-1-1,0 1 0,0 1 0,-1-1 0,0 1 1,1 0-1,6 8 0,-10-11-94,-1 1 1,0-1-1,0 1 1,1 0-1,-1-1 0,-1 1 1,1 0-1,0 0 1,0 0-1,-1-1 0,1 1 1,-1 0-1,1 0 1,-1 0-1,0 0 0,0 0 1,0 0-1,0 0 1,0 0-1,0 0 0,-1 3 1,0-1-2,-1 0 1,1 0 0,-1-1-1,0 1 1,0 0-1,-1-1 1,1 1 0,-1-1-1,-5 6 1,-4 1 6,0 1-1,-1-1 1,0-1 0,-18 10 0,-24 8 28,58-28-72,1 0-1,-1 0 1,0 1 0,1 0-1,0-1 1,-1 1 0,1 1-1,-1-1 1,7 2 0,35 7-240,-38-7 220,0 0 1,-1 1-1,1-1 0,-1 1 0,1 1 0,9 6 1,-14-9 49,-1 0 0,0 0 1,1 0-1,-1 0 0,0 0 1,1 1-1,-1-1 0,0 0 1,0 1-1,0-1 0,0 1 1,-1-1-1,1 1 0,0 0 1,0-1-1,-1 1 0,1 0 1,-1-1-1,0 1 0,0 0 1,1-1-1,-1 1 0,0 0 1,0 0-1,0-1 0,-1 1 1,1 0-1,0 0 0,-1-1 1,1 1-1,-1 0 0,-1 2 1,-3 4 56,1-1 1,-2 0 0,1 0-1,-1 0 1,0-1 0,0 0-1,-1 0 1,0-1-1,-10 7 1,-8 3 360,-38 18 0,51-27-324,7-2-144,-1-1 0,-1 0-1,1 0 1,0-1 0,-1 0-1,0 0 1,1 0 0,-1-1 0,-10 1-1,16-2-31,1 0 0,-1 0 0,1 0 0,0-1-1,-1 1 1,1 0 0,0 0 0,-1-1 0,1 1-1,0 0 1,-1 0 0,1-1 0,0 1 0,-1 0 0,1-1-1,0 1 1,0-1 0,-1 1 0,1 0 0,0-1-1,0 1 1,0-1 0,0 1 0,0 0 0,0-1 0,0 1-1,-1-1 1,1 1 0,0-1 0,0 1 0,1-1-1,-1 1 1,0 0 0,0-1 0,0 1 0,0-1-1,0 1 1,1-1 0,5-17-1136,2 5 90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14331,'0'0'70,"0"0"0,0 0 0,0 1 0,0-1 0,0 0 0,0 1 0,0-1 0,0 0 0,0 1-1,1-1 1,-1 0 0,0 1 0,0-1 0,0 0 0,0 0 0,0 1 0,1-1 0,-1 0 0,0 0 0,0 1 0,1-1 0,-1 0 0,0 0 0,0 0 0,1 0 0,-1 1-1,0-1 1,0 0 0,1 0 0,-1 0 0,0 0 0,1 0 0,-1 0 0,0 0 0,1 0 0,-1 0 0,0 0 0,1 0 0,-1 0 0,0 0 0,1 0 0,-1 0 0,0 0-1,0 0 1,1 0 0,-1 0 0,0 0 0,1 0 0,-1-1 0,0 1 0,1 0 0,20-6 1095,-19 5-782,190-69 3929,-10-20-6887,-177 88 2298,0-1 0,0 0 1,-1-1-1,1 1 1,-1-1-1,0 0 1,6-7-1,-2 1-575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11771,'-34'32'3058,"29"-28"-2433,0 0-1,0 0 1,0 0 0,1 1-1,0-1 1,0 1 0,0 0 0,0 1-1,1-1 1,-5 10 0,8-14-534,-1 0 0,1 0 0,0 0 0,0 0 0,0 0 0,0 0-1,0 0 1,0 0 0,0 0 0,0 0 0,0 0 0,0-1 0,0 1 0,1 0 0,-1 0 0,0 0 0,1 0 0,-1 0 0,1 0 0,-1 0 0,1-1 0,-1 1 0,1 0 0,0 1 0,1-1-18,0 1 0,0-1-1,0 1 1,1-1 0,-1 0 0,0 0 0,0 0-1,1 0 1,3 0 0,6 2-179,-1-1 1,1-1 0,13 0-1,-21-1 89,10 0-704,0 0-1,26-4 1,-34 3 481,-1 0 0,1-1 0,-1 0-1,0 1 1,0-1 0,0-1 0,0 1-1,0-1 1,0 0 0,5-4-1,2-5-540</inkml:trace>
  <inkml:trace contextRef="#ctx0" brushRef="#br0" timeOffset="1">233 72 12667,'-10'14'1584,"-3"8"-712,0-2-304,2 4 1137,1 0-569,0 2-304,4-3-232,4-1-856,2-5 440,12-3-184,4-4-96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15715,'-13'17'1761,"-20"20"-1494,2 1 0,2 2 0,2 0 0,1 2 0,2 1 1,2 2-1,2 0 0,2 0 0,2 2 0,2 0 0,2 1 0,-9 78 0,19-110-284,1 0 0,0 0 0,2 0 0,-1 0 0,5 20 0,-4-32-25,0 0 0,0 0 0,0 0 0,0 0 0,1 0 0,0-1 0,0 1 0,0 0 0,0-1 0,0 0 0,1 1 0,-1-1 0,1 0 0,0 0 0,0-1 0,0 1 0,0-1 0,1 1 0,-1-1 0,1 0 0,-1 0 0,1-1 0,0 1 0,-1-1 0,1 1 0,5 0 0,3 0-45,0-1 0,0-1 0,0 1-1,19-3 1,14-5-257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16011,'0'-1'120,"0"0"0,1 0 0,-1 0 0,0-1 0,1 1 0,-1 0 0,1 0-1,-1 0 1,1 0 0,0 0 0,-1 0 0,1 0 0,0 0 0,0 1 0,0-1 0,0 0-1,0 0 1,0 1 0,0-1 0,0 0 0,0 1 0,0-1 0,0 1 0,0 0-1,0-1 1,0 1 0,0 0 0,3-1 0,36-4 1258,-37 5-1206,7-1 20,0 1 0,-1 1-1,1 0 1,0 0 0,0 1 0,-1 0 0,17 5 0,-24-6-174,0 0 0,0 0 0,0 0 0,0 1 0,0-1 0,0 0 0,0 1 1,-1-1-1,1 1 0,0 0 0,-1-1 0,1 1 0,-1 0 0,0 0 0,3 4 0,-4-4-12,1 1 0,-1-1-1,1 0 1,-1 1 0,0-1 0,0 1-1,0-1 1,0 1 0,-1-1-1,1 0 1,-1 1 0,1-1-1,-1 1 1,0-1 0,0 0-1,0 0 1,0 0 0,-2 4-1,-4 4 8,0 1 0,0-1 0,-1 0 0,-1-1 0,-14 13 0,-54 39 79,45-37-51,44-25-138,-1 1-1,0 0 1,21 3 0,-25-1 63,-1 0 0,1 0 1,-1 1-1,0-1 0,0 1 1,0 1-1,0-1 0,-1 1 1,0 0-1,1 0 0,-1 0 1,0 1-1,-1 0 0,1 0 1,-1 0-1,0 1 0,-1-1 1,4 8-1,-4-10 53,-2 1 0,1 0-1,0 0 1,-1 0 0,0-1 0,0 1-1,0 0 1,0 1 0,-1-1 0,1 0 0,-1 0-1,0 0 1,0 0 0,-1 0 0,1 0-1,-1 0 1,0 0 0,0 0 0,0 0 0,-1 0-1,1 0 1,-1 0 0,0-1 0,0 1-1,0-1 1,-1 1 0,1-1 0,-1 0 0,1 0-1,-5 3 1,-1 1 120,-1 0 1,0-1-1,0 0 0,-1-1 1,1 0-1,-1-1 0,0 1 0,0-2 1,-1 0-1,1 0 0,-1-1 0,1 0 1,-12 0-1,21-1-188,1-1 1,-1 0 0,0 0-1,1 0 1,-1 0-1,0 0 1,0 0-1,1-1 1,-1 1-1,0 0 1,1 0-1,-1 0 1,0-1 0,1 1-1,-1 0 1,1-1-1,-1 1 1,0 0-1,1-1 1,-1 1-1,1-1 1,-1 1-1,1-1 1,-1 1 0,1-1-1,0 1 1,-1-2-1,0 1-28,1-1 0,0 1 0,-1-1 0,1 0 0,0 1 0,0-1 0,0 1 0,0-1 0,0 1-1,1-1 1,-1 1 0,1-3 0,3-7-288,0 1-1,10-20 1,-11 25 289,19-36-737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16171,'-22'33'992,"2"2"0,2 0 0,-16 41 0,26-55-775,1 1 0,1 0 0,1 0 0,0 0 0,2 0 0,-1 43 0,5-58-194,-1 0 0,1 0 0,0-1 0,0 1 0,1 0 0,0-1 0,0 1 0,1-1 0,0 0 0,0 0 0,6 9 0,-7-13-14,-1 0 0,1 1 0,0-1 0,0-1 0,0 1 0,0 0 0,1 0 0,-1-1 0,0 1 0,1-1 0,-1 0 0,1 0 0,-1 0 0,1 0 0,0 0 0,-1 0 0,1-1 0,0 1 0,-1-1 0,1 0 0,0 0 0,0 0 0,0 0 0,-1 0 0,1-1 0,0 1 0,0-1 0,-1 0 0,1 1 0,3-3 0,-3 1 33,0 1 1,0-1 0,0 1-1,0-1 1,0 0 0,-1 0-1,1-1 1,-1 1-1,0 0 1,1-1 0,-1 1-1,0-1 1,0 0 0,-1 0-1,1 0 1,-1 0-1,1 0 1,0-3 0,-1 4-6,-1 0 0,1 0-1,-1 0 1,0 0 0,0 0 0,0 0 0,0 0 0,0 0 0,0 0 0,0 0 0,-1 0-1,1 0 1,-1 0 0,1 0 0,-1 0 0,0 0 0,0 0 0,0 0 0,0 1 0,0-1 0,0 0-1,0 1 1,-1-1 0,1 1 0,0-1 0,-1 1 0,0 0 0,1-1 0,-1 1 0,-3-2-1,-31-10 288,34 12-409,1 1 1,-1-1-1,0 1 0,1 0 1,-1 0-1,1-1 0,-1 1 1,0 0-1,1 0 0,-1 1 1,0-1-1,1 0 0,-1 1 1,0-1-1,1 0 0,-1 1 1,1 0-1,-1-1 0,1 1 1,-1 0-1,0 1 0,1-2 60,1 1-1,0-1 1,0 1-1,-1-1 1,1 1-1,0-1 1,0 0-1,0 1 1,0-1-1,0 1 0,0-1 1,0 1-1,0-1 1,0 1-1,0-1 1,0 1-1,0-1 1,0 1-1,0-1 1,0 1-1,0-1 0,0 1 1,1-1-1,-1 0 1,0 1-1,0-1 1,1 1-1,-1-1 1,0 0-1,0 1 1,1 0-1,9 4-515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6:5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 17532,'-9'13'1864,"11"-2"-1280,15-5-232,10-2 1041,12-4-681,5 0-224,4-3-608,2-2-336,-4-4-480,-8-4 776,-9 0-217,-8 2-103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19900,'4'7'1673,"-1"5"-1217,1 1-200,4 1 632,3 2-272,5 0-272,5-3-80,7-9-344,5-3-176,4-6-368,3-7-248,-3-5-336,-1-5 871,-4-2-247,-5 1-208</inkml:trace>
  <inkml:trace contextRef="#ctx0" brushRef="#br0" timeOffset="1">319 23 15859,'-29'39'2209,"1"-1"-1265,-1 5-392,3 2 1121,6-1-481,7 1-216,11-9-800,2-3-352,8-12-800,5-2-240,1-6 871,2-5-215,-2-4-248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16564,'0'15'1584,"4"5"-976,2 4-216,2 6 584,1 6-7,1 10-177,-1 7-200,-5 6-176,-4 2-120,-9 4-96,-6-1-32,-11 0-192,-4-4-160,-9-13-408,-4-5-280,3-14 672,1-6-128,9-11-137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13515,'0'0'137,"1"0"-1,0 0 1,0 0 0,-1 0 0,1 0-1,0 0 1,-1 1 0,1-1 0,0 0-1,-1 0 1,1 1 0,-1-1-1,1 1 1,0-1 0,-1 0 0,1 1-1,-1-1 1,1 1 0,-1-1 0,1 1-1,-1-1 1,0 1 0,1 0 0,-1-1-1,0 1 1,1 0 0,-1-1-1,0 1 1,0 0 0,1-1 0,-1 1-1,0 0 1,0-1 0,0 1 0,0 0-1,0-1 1,0 1 0,0 0 0,0 0-1,0-1 1,-1 1 0,1 1 0,-10 33 1478,9-32-1536,-42 96 1780,28-66-1468,1 0-1,-14 45 1,28-76-442,-1 1 1,1-1-1,-1 1 1,1-1-1,0 0 1,0 1-1,0-1 1,0 1-1,0-1 1,1 1-1,-1-1 1,1 1-1,-1-1 1,1 0-1,0 1 1,0-1-1,0 0 1,0 0-1,1 1 0,2 2 1,-2-2-77,1-1 0,-1 0 0,1 0 1,0 0-1,0 0 0,0 0 0,0 0 0,0-1 1,0 0-1,0 1 0,0-1 0,1 0 0,-1-1 0,6 2 1,9-1-507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4:5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13403,'-3'3'848,"-1"-1"-768,-1-2-56,5 4 88,2-4-168,1-2-1144,0 0 1112,4 0-152,0 2-88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16075,'-3'8'1905,"3"-2"-1193,16-7-224,6-2 936,11-3-559,7-2-145,6-2-184,2-5-192,1-1-664,-2 1-488,-6-4 672,-6 3-104,-4 2-144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1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15779,'4'5'500,"-1"1"0,0-1 0,-1 1 0,1-1 0,-1 1 0,0 0 0,0 0-1,-1 0 1,1 0 0,-2 0 0,1 0 0,0 0 0,-2 9 0,0-1-380,-1 0 1,0 1 0,-1-1-1,-8 21 1,8-16-89,3-18-29,1-1-1,-1 1 1,0-1-1,0 1 1,0-1-1,0 1 1,1-1-1,-1 1 1,0-1-1,0 0 1,1 1-1,-1-1 1,0 1 0,1-1-1,-1 0 1,1 1-1,-1-1 1,0 0-1,1 1 1,0-1-1,2 1-8,1 0 0,-1-1 0,0 1-1,0-1 1,0 0 0,1 0 0,-1 0 0,4-1 0,-4 1-17,9-1-333,0 0 0,-1-1-1,1 0 1,-1-1 0,0-1 0,0 1 0,0-2 0,0 0 0,-1 0 0,0 0 0,0-2 0,12-8 0,-1-4-519</inkml:trace>
  <inkml:trace contextRef="#ctx0" brushRef="#br0" timeOffset="1">242 92 16307,'-10'16'1745,"-3"7"-905,1 0-264,-3 5 808,1 2-199,1 2-257,1-1-208,4 0-600,4-3-416,4-9 320,7-5-128,4-5-136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15755,'27'18'1385,"13"-3"-953,3-2-176,7-8 312,18-1-136,8-4-192,-2-6-160,-6-4-440,-8-1-296,-14-4 464,-11-5-144,-25-3-88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12755,'11'12'1232,"21"-10"-720,5-2-176,15-1 376,4-3 0,4-3-279,0-2-241,-4-4-24,-2-4-64,-1-10-120,-2-11-72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14627,'-15'73'1306,"-5"48"-507,18-107-725,2 1-1,0-1 1,1 0 0,0 0-1,1 0 1,6 23 0,-7-33-51,0-1 0,0 1 0,0-1 0,1 1 0,0-1 0,0 1 0,0-1 0,0 0 0,0 0 0,0 0 0,1 0 0,0 0 0,-1-1 0,7 5 0,-7-6-5,1 0 0,-1 0-1,0 0 1,1 0 0,-1 0-1,1-1 1,0 1 0,-1-1-1,1 0 1,-1 0 0,1 0-1,0 0 1,-1 0 0,1 0-1,-1-1 1,1 1 0,0-1-1,-1 0 1,1 0 0,-1 0-1,0 0 1,4-2 0,8-5 84,0-1 0,-1 0 0,0-1 0,17-16-1,44-51 334,-56 56-328,106-128 366,-116 144-425,-4 10-37,-5 14-14,-1-8 5,-6 28-3,-1 46 1,8-74 2,1 0 1,0 0-1,1 0 1,0-1-1,1 1 1,0 0-1,0-1 1,1 0-1,7 16 1,-9-23 9,0 0 0,1 0 0,-1-1 0,1 1 0,0 0 0,0-1 0,0 1 0,0-1 0,0 0 0,0 1 0,1-1 0,-1 0 0,1 0 0,0-1 0,-1 1 0,1 0 0,0-1 0,0 0 1,0 0-1,0 0 0,0 0 0,0 0 0,0 0 0,0-1 0,1 1 0,-1-1 0,0 0 0,0 0 0,0-1 0,1 1 0,-1 0 0,0-1 0,0 0 0,0 0 0,0 0 0,0 0 0,5-3 0,5-3 45,0 0 0,0-1 0,-1-1 0,0 0 0,0-1 0,16-17 0,-2-1 6,-2-1 0,-1 0 0,-1-2-1,24-45 1,-29 37-406,-16 38 392,0-1-1,-1 0 1,1 0-1,-1 1 1,0-1-1,1 0 1,-1 0-1,0 0 1,0 1-1,0-1 1,0 0-1,0 0 1,-1 0-1,1 1 1,0-1-1,-1 0 1,1 0-1,-1 1 1,-1-3-1,2 3-36,-1 1 1,0-1-1,0 1 0,1-1 0,-1 1 0,0-1 0,0 1 1,0-1-1,1 1 0,-1 0 0,0 0 0,0-1 1,0 1-1,0 0 0,0 0 0,0 0 0,1 0 0,-1 0 1,0 0-1,0 0 0,0 0 0,0 0 0,0 0 1,0 1-1,0-1 0,0 0 0,1 1 0,-1-1 0,-1 1 1,-15 7 95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15179,'-5'0'115,"1"1"1,-1 0-1,1 0 0,0 0 0,0 1 0,-1-1 0,1 1 0,0 0 1,0 0-1,1 1 0,-1-1 0,0 1 0,1-1 0,-1 1 1,1 1-1,0-1 0,-4 6 0,-4 4 7,1 2-1,0-1 1,-8 18-1,12-19-64,1 0-1,0 0 1,1 1-1,0-1 1,1 1-1,0 0 1,1 0-1,1 0 1,0 0-1,2 18 1,-1-24-95,1 0 0,0-1-1,0 1 1,1 0 0,0 0 0,0-1 0,0 1 0,1-1 0,1 0-1,-1 0 1,1 0 0,0 0 0,1-1 0,0 1 0,0-1 0,0 0-1,0-1 1,1 1 0,11 7 0,-13-11-64,0 1 1,0-1-1,1-1 0,-1 1 1,1 0-1,-1-1 0,1 0 0,-1 0 1,1-1-1,0 1 0,-1-1 1,1 0-1,0 0 0,-1-1 0,1 1 1,0-1-1,-1 0 0,1 0 1,-1-1-1,1 1 0,-1-1 0,0 0 1,0 0-1,0 0 0,8-6 1,13-13-353</inkml:trace>
  <inkml:trace contextRef="#ctx0" brushRef="#br0" timeOffset="1">769 54 13867,'11'-2'1104,"-11"11"-744,-7 2-136,-12 11 456,-5 5-191,-6 9-209,-2 4-48,-3 6-40,-3-2-24,4-1-88,1-4-16,7-7-304,3-10-176,3-17 376,3-8-64,1-21-56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0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13915,'17'10'1632,"0"3"-1104,9 0-207,1 3 591,6 0-560,0 0-320,4-8 192,3-1-128,-2-5-248</inkml:trace>
  <inkml:trace contextRef="#ctx0" brushRef="#br0" timeOffset="1">449 174 12387,'-4'28'1496,"0"3"-984,1-4-232,3 3 1216,3 0-1336,4 0-248,3-4-1152,3-2 1128,2-7-248,4-2-168</inkml:trace>
  <inkml:trace contextRef="#ctx0" brushRef="#br0" timeOffset="2">763 96 15139,'6'13'1281,"0"-1"-953,1 1-136,3-3 440,3-3-72,8-7-480,3-3-272,8-10 824,4-6-632,7-6 16,3-5-16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1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96 15635,'-23'30'1449,"-3"9"-929,-1 3-216,4 6 552,2 3-128,6-3-328,5-3-208,7-7-584,3-2 2001,3-14-1545,3-5 72,1-17 40</inkml:trace>
  <inkml:trace contextRef="#ctx0" brushRef="#br0" timeOffset="1">495 10 14923,'12'-10'1312,"-8"13"-839,0 7-193,2 9 1048,1 4-704,-1 10-312,-3 5-48,-3 18 0,-7 6-16,-11 7-112,-9 4-16,-14 1-40,-8 1-80,-14-2-448,-4-4 1993,-12-15-1457,-10-6 80,-7-17 72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4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 11947,'1'-4'341,"0"3"-262,-1-1-1,1 1 1,-1 0-1,0-1 1,0 1-1,1-1 1,-1 1 0,0 0-1,0-1 1,0 1-1,0-1 1,-1 1-1,1 0 1,0-1-1,-1 1 1,1-1-1,-1 1 1,1 0-1,-2-2 1,2 3-27,-1 1 1,1 0-1,-1-1 0,1 1 1,0 0-1,-1-1 1,1 1-1,0 0 0,-1 0 1,1 0-1,0-1 1,0 1-1,0 0 0,0 0 1,0 0-1,0-1 0,0 1 1,0 0-1,0 1 1,0-2-10,1 42 466,9 70-1,0-21-278,-3 309 664,-26 2-156,1-24-372,30 951-132,-12-1323-233,17 240 73,-17-244-113,0-1 0,0 0 0,0 1 1,1-1-1,-1 0 0,0 1 0,1-1 0,-1 0 1,1 0-1,-1 1 0,1-1 0,-1 0 0,1 0 0,0 0 1,0 0-1,-1 0 0,1 0 0,0 0 0,0 0 1,0 0-1,0 0 0,0-1 0,0 1 0,1 0 0,-1-1 1,0 1-1,0 0 0,0-1 0,1 0 0,-1 1 1,0-1-1,1 0 0,-1 1 0,0-1 0,1 0 0,-1 0 1,0 0-1,1 0 0,-1-1 0,0 1 0,0 0 0,1 0 1,-1-1-1,0 1 0,0-1 0,1 1 0,-1-1 1,0 0-1,0 1 0,0-1 0,0 0 0,0 0 0,0 0 1,2-1-1,-3 1-3,1 0 1,0 0-1,-1 0 0,1 0 1,-1 0-1,1 0 1,-1 0-1,0 0 1,1 0-1,-1 0 0,0 0 1,0 0-1,0 0 1,0 0-1,0 0 0,0 0 1,0 0-1,0 0 1,0 0-1,0 0 1,-1-2-1,-3-15-537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4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88 12147,'-25'-12'2203,"22"11"-1163,18 8-372,38 13-521,0-3 1,1-1-1,0-3 0,1-3 1,58 5-1,-40-11-91,1-3 1,-1-3-1,102-16 1,261-35 341,-311 45-207,190 12 1,-143 7-167,197-11 0,-143-17 13,385-6 122,-539 27-178,100 2 67,-137-7-206,1-1-1,61-12 1,-95 13 92,1 1 0,-1-1 0,1 0 0,-1 1 0,1-1 0,-1 0 0,0 0 0,1-1 0,-1 1 0,0 0 0,3-3 0,-4 3 27,0-1 1,0 1-1,-1 0 0,1-1 0,0 1 0,-1-1 1,1 0-1,-1 1 0,1-1 0,-1 0 0,0 1 1,0-1-1,1 1 0,-1-1 0,0 0 0,-1 1 1,1-1-1,-1-3 0,-1-13-289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4:59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12011,'0'-5'1320,"0"-1"-816,0 2-272,0-4 1120,1 1-1216,-1 0 16,2 1-64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4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14123,'5'7'228,"0"0"0,1 0 0,0-1 0,0 0 0,1 0 0,-1-1 0,1 0 0,0 0 0,1 0-1,-1-1 1,1 0 0,10 4 0,0-2-145,1-1-1,0 0 1,1-1-1,24 1 0,-39-5-70,0 1-1,0 0 1,-1-1-1,1 2 1,0-1-1,-1 0 1,1 1-1,-1 0 0,1 0 1,-1 0-1,0 1 1,6 4-1,-8-5 28,-1-1 0,1 1-1,-1 0 1,1 1 0,-1-1 0,0 0-1,0 0 1,0 0 0,0 1 0,0-1-1,-1 1 1,1-1 0,-1 1 0,1-1-1,-1 0 1,0 1 0,0-1 0,0 1-1,0-1 1,-1 1 0,1-1 0,-1 1-1,1-1 1,-1 1 0,0-1 0,-1 3-1,-13 28 547,0 0-1,-3-1 0,-37 52 0,21-32-283,2-6-2331,32-46 2017,0 0 0,0 0-1,0 1 1,0-1 0,0 0-1,0 0 1,-1 0 0,1 0-1,0 0 1,0 0-1,0 0 1,0 0 0,0 0-1,0 0 1,0 0 0,0 0-1,-1 0 1,1 0 0,0 0-1,0 0 1,0 0-1,0 0 1,0 0 0,0 0-1,-1 0 1,1 0 0,0 0-1,0 0 1,0 0 0,0 0-1,0 0 1,0 0-1,0 0 1,0 0 0,-1 0-1,1 0 1,0-1 0,0 1-1,0 0 1,0 0-1,0 0 1,0 0 0,0 0-1,0 0 1,0 0 0,0 0-1,0-1 1,0 1 0,0 0-1,0 0 1,0 0-1,0 0 1,-1 0 0,1 0-1,0 0 1,0-1 0,0 1-1,1 0 1,-1 0 0,0 0-1,0 0 1,-2-9-227,5-13-381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1 662 11402,'1'2'116,"0"1"0,0 0-1,1 0 1,0-1-1,-1 1 1,1-1-1,0 0 1,0 1 0,3 1-1,-4-3-82,0 0-1,0-1 1,0 1-1,1 0 0,-1-1 1,0 1-1,1-1 1,-1 1-1,0-1 1,1 0-1,-1 0 1,1 1-1,-1-1 1,1 0-1,-1 0 0,0 0 1,1-1-1,-1 1 1,1 0-1,-1 0 1,0-1-1,1 1 1,-1-1-1,2 0 1,5-3 217,1-1 1,-1 0 0,0 0 0,0-1 0,12-12 0,35-39 559,-45 46-684,54-65 554,-4-4-1,-2-1 1,84-164-1,-94 156-557,-41 79-112,-5 11-4,-4 19-5,-1 1-4,0 18-12,3 1 0,1-1 0,8 52 0,-6-70-21,1 0 0,1 0-1,1-1 1,1 1 0,1-2-1,0 1 1,21 33 0,-26-48 28,0-1 0,1 1 1,-1-1-1,1 0 0,0 0 1,0 0-1,0-1 0,1 1 1,0-1-1,-1 0 0,1-1 1,0 1-1,0-1 1,8 3-1,-9-4-5,0-1 1,1 0-1,-1 1 0,0-1 1,7-1-1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4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 14331,'4'-26'1134,"-5"14"-651,-5 14-132,-4 16 272,7 0-523,0-1 0,2 1 0,1 0-1,0 0 1,1 0 0,0-1 0,2 1 0,0-1-1,1 1 1,7 17 0,-9-31-98,-1 1-1,2 0 1,-1 0 0,0-1 0,1 0 0,0 1 0,0-1-1,0 0 1,0 0 0,1-1 0,6 7 0,-7-9-3,-1 1 1,1-1-1,-1 1 1,1-1-1,0 0 1,-1 0-1,1 0 1,0-1-1,0 1 1,-1-1-1,1 1 1,0-1-1,0 0 1,0 0-1,0 0 1,-1 0-1,1-1 1,0 1-1,0-1 1,0 0-1,-1 0 1,5-2 0,2-1-2,-1-1 0,0-1 0,0 1 0,0-1 1,-1-1-1,0 1 0,0-1 0,0-1 0,-1 1 1,0-1-1,4-9 0,2-1 87,-1-2 0,-1 0 0,12-35 0,-29 92 103,1-1 0,2 1 0,2 1 0,2 40 0,0-70-253,1 0-1,0 0 0,3 12 0,-3-18 54,-1-1-1,0 0 1,1 1-1,-1-1 1,1 0-1,-1 0 0,1 1 1,0-1-1,0 0 1,-1 0-1,1 0 1,0 0-1,0 0 0,0 0 1,0 0-1,0 0 1,0 0-1,0-1 1,1 1-1,-1 0 1,0-1-1,0 1 0,1-1 1,-1 1-1,0-1 1,1 1-1,1-1 1,11-2-99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14667,'-7'25'1176,"-5"1"-896,2 1-104,4 8 265,2 1-57,6 1-136,3 0-128,4-7-296,-1-2-168,0-13-152,-3-6 584,-5-12-232,-5-10-89,-10-11-23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11178,'1'-5'144,"1"0"0,0 1 0,0-1 0,0 1-1,1-1 1,0 1 0,0 0 0,0 0-1,0 0 1,0 1 0,1-1 0,0 1 0,0 0-1,0 0 1,8-5 0,-5 4 33,0 1 1,0 0-1,0 0 0,1 1 0,0 0 1,-1 0-1,1 1 0,0 0 0,14 0 1,-13 1-39,0 1 0,1 0 0,-1 0 1,0 1-1,1 0 0,-1 1 0,0 0 0,9 4 1,-12-4-83,-1 0 0,0 0 0,0 0 0,1 1 0,-2-1 0,1 1 0,0 1 0,-1-1 0,0 0 0,0 1 0,0 0 0,4 8 0,-6-10-15,-1 0 0,0 0 1,0 0-1,0 0 0,0 0 0,-1 1 0,1-1 0,-1 0 0,0 0 0,1 1 0,-2-1 0,1 0 0,0 1 0,-1-1 0,1 0 0,-1 0 0,0 1 1,0-1-1,0 0 0,-1 0 0,1 0 0,-1 0 0,0 0 0,1-1 0,-1 1 0,0 0 0,-4 3 0,2-2 62,0 0 0,-1 0-1,1 0 1,-1-1-1,0 1 1,0-1 0,0 0-1,-1-1 1,1 1 0,-1-1-1,1 0 1,-1 0 0,0-1-1,-11 2 1,9-3 43,11-2-89,15 1-98,-13 2 26,1 1 1,-1 0-1,0 1 0,0-1 0,0 1 0,0 0 0,-1 0 0,1 1 0,-1-1 1,1 1-1,-1 0 0,0 0 0,-1 0 0,1 1 0,-1-1 0,0 1 0,0 0 1,0 0-1,2 6 0,-3-7 21,-1 0 1,1 0-1,-1 1 1,1-1 0,-1 0-1,0 0 1,-1 1-1,1-1 1,-1 1 0,0-1-1,0 0 1,0 1-1,-1-1 1,1 1-1,-1-1 1,0 0 0,-1 0-1,1 1 1,-1-1-1,1 0 1,-1 0 0,0 0-1,-1-1 1,-4 7-1,2-5 21,-1 0-1,0-1 1,0 0 0,0 0-1,-1 0 1,1-1-1,-1 0 1,0 0 0,0 0-1,-13 2 1,11-3-129,1 0 1,-1-1-1,1 0 1,-1-1-1,0 0 0,1 0 1,-1-1-1,-15-3 1,23 4 80,0 0 1,-1-1-1,1 1 1,0-1 0,-1 1-1,1-1 1,0 0-1,0 0 1,0 0-1,0 1 1,0-1-1,0 0 1,0 0-1,0 0 1,0-1-1,0 1 1,0 0 0,1 0-1,-1 0 1,0-1-1,0-1 1,2-11-300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 14947,'-1'0'37,"0"-1"0,0 0 0,0 1 0,0 0 0,0-1 0,0 1 0,0-1 0,1 1 0,-1 0 0,0 0 0,0 0 0,0 0-1,0-1 1,0 1 0,0 1 0,-1-1 0,1 0 0,1 0 0,-1 0 0,0 0 0,0 1 0,0-1 0,0 0 0,0 1 0,0-1 0,0 1 0,0-1 0,0 1 0,0-1-1,1 1 1,-1 0 0,0-1 0,1 1 0,-1 0 0,0 0 0,1-1 0,-1 1 0,1 0 0,-1 0 0,0 2 0,-3 4 30,0 0 0,1 0 0,0 1 0,-3 9 0,0 5 0,1 1-1,1 0 1,1 0 0,0 1-1,2-1 1,2 31 0,-1-52-60,1 1 0,-1 0 1,0 0-1,1 0 0,-1 0 1,1-1-1,0 1 0,0 0 1,0 0-1,0-1 0,1 1 1,-1-1-1,1 1 0,-1-1 1,1 0-1,0 0 0,0 0 1,3 3-1,-3-4 1,1 0 0,-1 0-1,0 0 1,0-1 0,0 1 0,1-1-1,-1 1 1,0-1 0,0 0 0,1 0-1,-1 0 1,0 0 0,0-1 0,1 1-1,-1 0 1,0-1 0,0 0 0,0 1-1,1-1 1,-1 0 0,0 0 0,0 0-1,3-3 1,6-3 34,-1-1 0,-1 0 0,0 0 0,0-1 0,0 0 1,-1 0-1,14-22 0,42-80 524,-59 101-485,21-46 852,-30 66-821,0 0 0,1 1 1,0 0-1,1-1 0,0 1 1,0 21-1,0-17-42,1 5-36,-1 28 0,3-43-80,-1 0 0,0 0 0,1 0 0,0 0 0,0 0-1,1 0 1,-1-1 0,1 1 0,0 0 0,0-1-1,4 6 1,-4-8 18,-1-1 0,1 0 0,-1 0-1,1 0 1,0 0 0,-1 0 0,1 0 0,0 0-1,0 0 1,-1-1 0,1 1 0,0-1 0,0 1 0,0-1-1,0 0 1,0 0 0,0 0 0,0 0 0,0 0-1,0 0 1,0-1 0,0 1 0,-1 0 0,1-1-1,0 0 1,0 1 0,3-3 0,20-6-231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13939,'1'10'1400,"-1"16"-872,-2 2-216,0 7 849,1 1-497,2 1-472,5 1-160,0-8-416,-1-6-144,0-8-224,-5-13 15,-2 0 353,-8-13-224,-6-9 72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19 142 13955,'4'-7'197,"0"0"0,1 0 0,0 0 0,0 1 0,0 0 0,1 0 0,0 0 0,0 1 0,0 0 1,1 0-1,0 0 0,0 1 0,0 0 0,16-6 0,5-1 290,1 2 1,49-11-1,-56 16-326,-1 0 0,1 2 0,0 1 0,30 1-1,-44 0-135,0 1 0,0 0 0,0 0 0,-1 1 0,1 0 0,-1 0 0,1 1 0,-1 0 0,0 0 0,0 1 0,0 0-1,0 0 1,-1 0 0,1 1 0,7 8 0,-11-10-10,-1 0-1,0 0 1,0 1 0,0-1-1,0 0 1,0 1-1,-1 0 1,1-1 0,-1 1-1,0 0 1,0 0-1,0 0 1,-1 0 0,0 0-1,1 0 1,-1 0-1,-1 0 1,1 0 0,0 0-1,-1-1 1,0 1-1,0 0 1,0 0 0,0 0-1,-1-1 1,0 1-1,-2 4 1,-1 1 90,-1 0 1,0 0-1,-1 0 1,1-1-1,-2 0 1,1 0-1,-1-1 0,-15 11 1,17-13 3,-1 0-1,1-1 1,-1 0 0,-1 0-1,1-1 1,0 0 0,-1 0-1,1-1 1,-1 0 0,0 0-1,-14 1 1,22-3-112,0 0 1,0 0-1,0-1 0,1 1 0,-1 0 1,0 0-1,0 0 0,0 0 0,0 0 1,0-1-1,0 1 0,0 0 0,0 0 0,0 0 1,0 0-1,0 0 0,0-1 0,0 1 1,0 0-1,0 0 0,0 0 0,0 0 1,0-1-1,0 1 0,0 0 0,0 0 1,0 0-1,0 0 0,0-1 0,0 1 1,0 0-1,0 0 0,0 0 0,0 0 1,-1 0-1,1 0 0,0-1 0,0 1 1,0 0-1,0 0 0,0 0 0,0 0 1,-1 0-1,1 0 0,0 0 0,0 0 0,0 0 1,0 0-1,0-1 0,-1 1 0,1 0 1,0 0-1,0 0 0,14-6-233,-5 4 95,-1 1 0,1 0 0,0 0 1,0 1-1,0 1 0,13 1 0,-19-2 105,0 1 0,1-1-1,-1 1 1,0 0 0,0 0 0,0 0-1,0 0 1,0 1 0,0-1 0,0 1-1,0 0 1,-1-1 0,1 1-1,-1 1 1,1-1 0,-1 0 0,0 0-1,0 1 1,0 0 0,3 4 0,-4-5 35,-1 1 0,1-1 1,-1 0-1,1 1 0,-1-1 1,0 0-1,0 1 1,0-1-1,0 1 0,-1-1 1,1 0-1,-1 1 0,1-1 1,-1 0-1,0 0 0,0 1 1,0-1-1,0 0 1,0 0-1,0 0 0,-1 0 1,1 0-1,-1 0 0,1-1 1,-1 1-1,-2 1 0,-6 7 78,-1-2-1,1 1 0,-17 8 0,21-13-41,-21 12 167,0-1 1,0-1-1,-1-1 0,-38 11 0,54-20-192,0-1 0,-1 0 0,0-1 0,0 0 0,0 0 0,0-2 0,0 0 1,0 0-1,0-1 0,0-1 0,0 0 0,-20-6 0,30 7-44,0 0 0,0-1 0,0 1 0,0 0 0,0-1 0,0 0 0,0 0 0,1 0 0,-1 0 0,1 0 0,-1-1 0,1 1 0,0-1 0,0 1 0,0-1 0,0 0 0,0 0 0,1 0 0,0 0 0,-1 0 0,1 0 0,0 0 0,0 0 0,0 0 0,1-1 0,-1 1 0,1 0 0,0-1 0,0 1 0,0 0 0,1-5 0,7-27-340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11562,'-1'-4'356,"1"0"-1,1 0 1,-1 0-1,1 0 0,-1 1 1,1-1-1,0 0 0,1 0 1,1-5-1,-2 8-273,-1 0 1,1 0-1,0 0 0,0 0 0,0 0 1,0 1-1,0-1 0,0 0 0,0 0 1,0 1-1,0-1 0,0 0 0,0 1 1,0-1-1,0 1 0,1-1 0,-1 1 1,0 0-1,0 0 0,0-1 0,1 1 1,-1 0-1,0 0 0,0 0 0,1 0 1,-1 0-1,0 1 0,0-1 0,1 0 1,-1 1-1,0-1 0,2 1 0,232 69 1322,-165-54-1178,102 12 0,-95-20 52,89 22 1,-130-20-218,0 1 0,-1 1 0,0 2 0,51 29 0,14 17 47,-25-15 24,88 40 0,133 37 369,-284-117-469,-1 1 0,0 1 0,-1-1 1,1 2-1,-1-1 0,-1 1 0,1 1 1,-1 0-1,-1 0 0,9 13 0,-2 0 33,-1 1 0,-2 1-1,18 43 1,-10-19 79,42 76-1,-48-102-56,1 0-1,0-1 1,2 0 0,1-2-1,23 22 1,-14-18-50,0 2 1,-2 1-1,-1 1 0,-1 1 1,-2 1-1,-1 0 0,21 41 1,14 52-24,6 14 92,-42-97-90,-3 1 1,-1 0 0,18 82-1,-23-99 75,-8-21-116,-1 0 1,0 1-1,0-1 0,0 0 0,0 1 0,0-1 0,-1 0 1,1 1-1,-1-1 0,1 1 0,-1-1 0,0 4 0,-2 7-1587,1-22 1231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12299,'7'72'1840,"70"167"10,-40-135-934,-19-49-423,90 235 1568,-89-249-1815,1-2-1,2 0 1,2-1-1,56 67 1,166 179 500,-233-271-682,-1-1 1,1 0 0,1-1-1,0 0 1,1-1 0,0-1 0,0 0-1,1-1 1,17 6 0,13 1 145,0-1 0,49 7 0,15 1-34,-2 5 0,150 59 0,-221-71-146,1-2-1,0-2 0,0-1 1,1-3-1,49 5 0,-54-9 6,192 10 365,-225-13-415,-1 0-1,0 0 1,1 0-1,-1 0 1,0 1-1,1-1 1,-1 0-1,0 0 1,0 0-1,1 1 1,-1-1-1,0 0 1,0 1-1,0-1 1,1 0-1,-1 0 1,0 1-1,0-1 1,0 0-1,0 1 1,1-1-1,-1 0 1,0 1-1,0-1 1,0 0-1,0 1 1,0-1-1,0 0 1,0 1-1,0-1 1,0 0-1,0 1 1,0-1-1,0 1 1,-1-1-1,1 0 1,0 0-1,0 1 1,0-1-1,0 0 1,0 1-1,-1-1 1,1 0-1,0 1 1,0-1-1,-1 0 1,-9 16-879,6-14 592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3:4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 12395,'0'-1'38,"0"1"0,0 0 0,0 0-1,0 0 1,0 0 0,0 0 0,0 0 0,0-1 0,0 1 0,0 0 0,0 0 0,0 0 0,0 0 0,0 0 0,0 0 0,0-1 0,0 1 0,0 0 0,0 0 0,0 0 0,0 0 0,-1 0 0,1 0 0,0 0 0,0 0 0,0 0 0,0 0 0,0-1-1,0 1 1,0 0 0,-1 0 0,1 0 0,0 0 0,0 0 0,0 0 0,0 0 0,0 0 0,0 0 0,-1 0 0,1 0 0,0 0 0,0 0 0,0 0 0,0 0 0,0 0 0,0 0 0,-1 0 0,1 0 0,0 0 0,0 0 0,0 0 0,0 1 0,0-1-1,0 0 1,0 0 0,-1 0 0,1 0 0,0 0 0,0 0 0,0 0 0,0 0 0,0 1 0,-4 11 969,2 18-274,5 5-335,-3-34-388,0 0-1,0 0 1,0 0-1,1 0 1,-1 0-1,0 0 1,0 0-1,1 0 1,-1 0 0,1 0-1,-1 0 1,1 0-1,-1 0 1,1 0-1,0 0 1,-1 0-1,1 0 1,0-1-1,0 1 1,0 0 0,0 0-1,-1-1 1,1 1-1,0-1 1,0 1-1,0-1 1,0 1-1,2-1 1,-2 0-3,0-1 0,1 1-1,-1-1 1,0 0 0,0 1 0,1-1-1,-1 0 1,0 0 0,0 0 0,0 0 0,0 0-1,0 0 1,0 0 0,0 0 0,0-1 0,0 1-1,-1 0 1,1-1 0,-1 1 0,1 0-1,-1-1 1,1 1 0,0-3 0,8-36 111,-8 7-19,-1 31-94,0 1 0,0-1 0,0 0 0,0 1 1,0-1-1,-1 1 0,1-1 0,0 0 0,-1 1 1,1-1-1,-1 1 0,0-1 0,0 1 1,1 0-1,-1-1 0,0 1 0,-2-2 0,3 3-4,-1 0 0,1 0 0,-1 0-1,1 0 1,-1 0 0,1 0 0,-1 0-1,1 0 1,-1 0 0,1 0 0,-1 0-1,1 0 1,-1 1 0,1-1 0,-1 0-1,1 0 1,-1 1 0,1-1 0,-1 0-1,1 0 1,0 1 0,-1-1 0,1 1-1,0-1 1,-1 0 0,1 1-1,0-1 1,0 1 0,-1-1 0,1 1-1,0-1 1,-1 1 0,-7 16-3,8-16 2,-3 10-2,-1 0 0,2 0 0,0 1 0,0-1 0,1 1 0,0 0 0,1-1 0,2 20-1,2-20 21,0-14 114,0-20-998,-4 4-1674,1 13 1897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31 932 13459,'-4'5'419,"-1"2"-94,1 1 0,0-1-1,0 1 1,-5 12 0,9-19-312,0-1 1,0 0-1,0 0 0,0 0 0,0 0 1,0 0-1,0 0 0,0 1 0,-1-1 1,1 0-1,0 0 0,0 0 1,0 0-1,0 0 0,0 1 0,0-1 1,0 0-1,0 0 0,0 0 0,0 0 1,0 0-1,0 0 0,1 1 1,-1-1-1,0 0 0,0 0 0,0 0 1,0 0-1,0 0 0,0 0 0,0 1 1,0-1-1,0 0 0,0 0 1,0 0-1,1 0 0,-1 0 0,0 0 1,0 0-1,0 0 0,0 0 0,0 1 1,0-1-1,1 0 0,-1 0 1,0 0-1,0 0 0,0 0 0,0 0 1,0 0-1,0 0 0,1 0 0,-1 0 1,0 0-1,0 0 0,0 0 1,0 0-1,0 0 0,1 0 0,12-7 512,10-12 94,41-41 568,144-155 802,14-70-1275,-85 105-635,-98 133-10,80-76 0,-114 119 10,-3 2-71,0 1 1,0-1-1,-1 0 0,1 1 0,0-1 0,-1 0 1,1 0-1,-1 0 0,1 0 0,-1 0 0,0-1 1,0 1-1,0 0 0,1-5 0,-1-12 46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16404,'1'-2'114,"0"0"1,0 0 0,0 0 0,0 0-1,0 0 1,1 0 0,-1 0 0,0 0 0,1 0-1,0 1 1,-1-1 0,1 0 0,0 1 0,0 0-1,3-2 1,32-15 114,-32 16-62,55-22 304,258-97 162,-311 118-630,-1 1 3,-1 0 0,1 0-1,0 1 1,0 0 0,11-1 0,-16 2-1,0 0 0,1 0 1,-1 0-1,0 0 0,0 0 1,0 1-1,0-1 0,0 0 1,0 1-1,0-1 0,0 1 1,0-1-1,0 1 0,0 0 1,0-1-1,0 1 0,-1 0 1,1 0-1,0-1 0,0 1 1,-1 0-1,1 0 0,-1 0 1,1 0-1,-1 0 0,1 0 1,-1 0-1,1 0 0,-1 0 1,0 0-1,1 0 0,-1 0 1,0 0-1,0 0 0,0 1 1,0-1-1,0 0 0,0 1 1,-2 28 121,-1-2 1,-2 1-1,-15 56 1,10-46-32,-10 34 128,7-29-407,2 1 0,-8 71 0,19-90 75,4-15-63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12755,'-2'5'183,"0"0"-1,0 1 1,1-1 0,0 0 0,0 1 0,0-1 0,1 1 0,0 0 0,0-1 0,1 8-1,-1 5 219,2 56 331,2 1 1,4-1-1,3 0 0,26 90 0,-28-134-400,2-1-1,2-1 1,0 0-1,31 47 1,82 94 227,-99-135-528,20 24 199,59 58 0,-85-96-133,1-2-1,0 0 1,1-1-1,2-1 1,-1-1-1,28 12 0,-33-17 86,0 0 0,0 2 0,27 22 0,-25-19-84,-12-8-74,0-2 0,0 1 0,1-1 0,0-1 1,0 0-1,0 0 0,1-1 0,-1 0 0,1-1 0,0 0 0,0-1 0,17 1 1,9-4 39,0-1 0,51-10 0,-24 2 26,-46 9-74,20-4 45,47 0 1,-140-5 575,30 8-521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7:5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79 180 16195,'0'-1'131,"-1"0"0,0 1 0,0-1 0,0 1 0,0-1 0,0 1 0,0 0 0,1-1 0,-1 1 0,0 0 0,0-1 0,0 1 0,0 0 0,0 0 0,0 0 0,0 0 0,0 0 0,0 0 0,0 0 0,0 1 0,0-1 0,0 0 0,0 0 0,0 1-1,0-1 1,0 0 0,0 1 0,0-1 0,-1 2 0,6-16-81,2 3-9,16-26 107,-21 35-128,0 0-1,0 0 1,0 0-1,-1 0 1,1-1-1,-1 1 1,1 0 0,-1 0-1,0 0 1,1 0-1,-1-1 1,-1 1 0,1 0-1,0 0 1,-1-3-1,1 4-11,0 1-1,-1-1 1,1 1-1,-1-1 0,1 1 1,-1-1-1,1 1 1,-1-1-1,1 1 1,-1-1-1,1 1 0,-1 0 1,1-1-1,-1 1 1,0 0-1,1 0 0,-1-1 1,0 1-1,1 0 1,-1 0-1,0 0 1,1 0-1,-1 0 0,0 0 1,1 0-1,-1 0 1,0 0-1,1 0 0,-1 0 1,0 0-1,1 0 1,-1 1-1,0-1 1,1 0-1,-1 0 0,1 1 1,-1-1-1,0 0 1,1 1-1,-1 0 0,-25 17 167,26-18-173,-4 3 13,1 1 0,-1-1 0,1 1 0,0 0 0,0 0 0,1 0 0,-1 0 0,1 0 0,0 1 0,0-1 0,0 1 0,-1 5 0,3-8-14,0-1 1,0 0-1,0 0 0,-1 1 0,1-1 0,0 0 1,1 1-1,-1-1 0,0 0 0,0 0 0,0 1 1,1-1-1,-1 0 0,1 0 0,-1 0 0,1 1 0,-1-1 1,1 0-1,1 2 0,-1-2 0,1 0-1,-1 0 1,1 0-1,0 0 1,-1-1 0,1 1-1,-1 0 1,1-1 0,0 1-1,0-1 1,-1 0 0,1 1-1,0-1 1,0 0-1,0 0 1,-1 0 0,1 0-1,3-1 1,1 0 0,1-1 0,-1 1 0,1-1 1,-1-1-1,0 1 0,0-1 0,0 0 0,0-1 0,0 1 0,-1-1 1,6-5-1,-4 3 18,-1 1 0,0-1 1,0-1-1,0 1 0,-1-1 1,0 0-1,0 0 0,4-10 1,-8 15-11,0 1 1,-1-1-1,1 1 1,0-1 0,-1 1-1,0-1 1,1 0-1,-1 1 1,0-1 0,0 1-1,0-1 1,0 0-1,0 1 1,0-1 0,0 0-1,0 1 1,-1-3-1,0 3 0,1 0-1,-1 0 1,0 1-1,1-1 1,-1 0-1,0 1 1,1-1-1,-1 1 0,0-1 1,0 0-1,1 1 1,-1 0-1,0-1 1,0 1-1,0 0 1,0-1-1,0 1 0,0 0 1,1 0-1,-1 0 1,0-1-1,-1 1 1,-3 1 12,1-1 0,0 0 0,-1 1 0,1 0 0,0 0 0,0 0 0,0 1 0,0-1 0,0 1 0,0 0 0,-6 4 0,2 0 4,0 0 0,1 0 0,0 1 0,-9 11 0,13-15-15,1 0 0,0 0-1,0 0 1,0 0 0,1 0 0,-1 0-1,1 0 1,0 0 0,0 1 0,0-1 0,0 1-1,0-1 1,1 1 0,-1-1 0,1 7-1,0-9-2,0 0-1,1 0 0,-1 0 0,0 0 0,1 0 0,-1 0 0,1 0 0,-1 0 1,1 0-1,-1 0 0,1 0 0,0-1 0,-1 1 0,1 0 0,0 0 1,0-1-1,0 1 0,0 0 0,-1-1 0,1 1 0,0-1 0,0 1 0,0-1 1,0 1-1,0-1 0,0 0 0,0 0 0,0 1 0,0-1 0,1 0 0,-1 0 1,0 0-1,0 0 0,0 0 0,0 0 0,0 0 0,0-1 0,0 1 1,0 0-1,0-1 0,2 0 0,3-1 13,0 0-1,0 0 1,-1 0-1,1-1 1,-1 0 0,6-4-1,22-23 70,-31 28-86,0 0 0,0-1 0,0 1-1,-1-1 1,1 1 0,-1-1 0,0 0 0,0 1-1,0-1 1,0 0 0,0 0 0,0-4 0,0 6-2,-1 1 0,0-1 0,0 1 0,0 0 0,0-1 1,0 1-1,0-1 0,0 1 0,0 0 0,-1-1 1,1 1-1,0-1 0,0 1 0,0 0 0,0-1 0,0 1 1,-1 0-1,1-1 0,0 1 0,0-1 0,-1 1 1,1 0-1,0 0 0,-1-1 0,1 1 0,0 0 0,-1 0 1,1-1-1,0 1 0,-1 0 0,-13 1-10,-14 12 1,19-6 2,0 0 0,1 0 1,-11 11-1,16-14 13,0-1 0,0 1-1,0 0 1,0 0 0,1 1 0,-1-1 0,1 1 0,0-1-1,-2 9 1,4-12-2,-1-1-1,1 0 1,0 1-1,0-1 0,0 1 1,0-1-1,-1 1 1,1-1-1,0 1 1,0-1-1,0 1 1,0-1-1,0 1 1,0-1-1,0 1 0,1-1 1,-1 1-1,0-1 1,0 1-1,0-1 1,0 1-1,1-1 1,-1 1-1,0-1 1,0 0-1,1 1 0,-1-1 1,0 1-1,1-1 1,-1 0-1,0 1 1,1-1-1,-1 0 1,1 1-1,0-1 1,0 0 3,0 0 1,1 0-1,-1 0 1,1 0 0,-1 0-1,0-1 1,1 1-1,-1 0 1,0-1 0,1 1-1,-1-1 1,2-1 0,33-22 125,-33 21-121,-1-1 1,1 1-1,-1-1 0,1 1 1,-1-1-1,0 0 0,-1 1 1,3-7-1,-4 9-9,0 1-1,0-1 0,1 0 1,-1 1-1,0-1 1,0 1-1,0-1 0,0 0 1,0 1-1,0-1 1,0 0-1,0 1 1,0-1-1,-1 0 0,1 1 1,0-1-1,0 0 1,0 1-1,-1-1 0,1 1 1,0-1-1,-2 0 1,1 0-3,1 1 0,-1-1 0,0 1 0,0 0 1,0-1-1,0 1 0,-1 0 0,1 0 0,0 0 1,0 0-1,0 0 0,0 0 0,0 0 0,0 0 1,0 0-1,0 0 0,0 1 0,0-1 0,-2 1 1,-1 1-8,0 0 1,-1 1 0,1-1 0,0 1 0,1 0 0,-1 0-1,0 0 1,1 1 0,-4 3 0,6-5 5,-1-1 1,1 1 0,-1-1-1,1 1 1,0-1-1,0 1 1,0 0 0,0 0-1,0 0 1,0-1-1,0 1 1,1 0 0,-1 0-1,0 0 1,1 0-1,0 0 1,0 1 0,-1-1-1,1 0 1,0 0-1,1 0 1,0 4 0,-1-6 2,0 1 1,0-1-1,1 1 1,-1-1-1,0 0 1,1 1-1,-1-1 1,1 1-1,-1-1 1,0 0-1,1 1 1,-1-1-1,1 0 1,-1 1-1,1-1 1,-1 0-1,1 0 1,-1 1-1,1-1 1,-1 0-1,1 0 1,0 0-1,-1 0 1,1 0-1,-1 0 1,2 0-1,17-6 29,12-19 2,-21 16-31,-1 0 0,0-1 0,-1 0 0,0 0 0,-1-1 0,0 0 0,0 0-1,-1-1 1,-1 0 0,0 0 0,4-17 0,-8 28-2,-1 0-1,0 0 1,0 0-1,0 0 1,0 0-1,0 0 1,0 0 0,0 0-1,0 0 1,0 0-1,0 0 1,0 0 0,-1 0-1,1 0 1,0 0-1,-2-1 1,2 2 1,0-1-1,-1 1 1,1 0 0,0-1-1,-1 1 1,1 0 0,-1 0-1,1 0 1,-1-1 0,1 1-1,-1 0 1,1 0 0,0 0-1,-1 0 1,1 0 0,-1 0-1,1 0 1,-1 0 0,1 0-1,-1 0 1,1 0 0,-1 0-1,1 0 1,-1 1 0,-3 0 0,1 0 0,0 1 0,0-1 0,0 1 0,1 0 0,-1 0 0,0 0 0,-3 4 0,-6 6 1,1 0 0,-16 25-1,23-31-19,0 0 0,1 0-1,-1 1 1,1-1 0,1 1 0,0 0-1,0 0 1,0 0 0,-1 8-1,3-14 5,0-1 0,0 1-1,0 0 1,-1-1-1,1 1 1,0 0 0,0-1-1,0 1 1,0 0 0,0-1-1,0 1 1,0 0 0,1-1-1,-1 1 1,0 0-1,0-1 1,0 1 0,1 0-1,-1-1 1,0 1 0,1 0-1,-1-1 1,1 1 0,-1-1-1,0 1 1,1-1-1,-1 1 1,1-1 0,0 1-1,-1-1 1,1 0 0,-1 1-1,1-1 1,-1 0 0,1 1-1,0-1 1,-1 0-1,1 0 1,0 0 0,-1 1-1,1-1 1,0 0 0,-1 0-1,1 0 1,0 0 0,0 0-1,-1 0 1,1-1-1,0 1 1,0 0 0,2-1-14,0 0 0,0 0 1,1-1-1,-2 1 0,1-1 0,0 1 1,0-1-1,0 0 0,4-5 0,19-22-185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9:5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14451,'-2'6'1328,"2"-2"-1032,2 16-168,1 9 945,1 10-913,0 8-240,2 8-320,0-2-80,-2-5 375,-1-2-103,-3-7-80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9:5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15475,'8'-10'200,"1"1"-1,0 0 0,0 1 1,1 0-1,0 0 0,0 1 1,1 0-1,0 1 0,19-9 0,0 4 2,1 0 0,50-10 0,-55 16-154,1 1 0,0 1 0,0 1 0,43 3 0,-61-1-55,1 1 0,0 0-1,-1 1 1,1 0 0,-1 0 0,0 1 0,0 1-1,0 0 1,0 0 0,0 0 0,-1 1 0,0 0-1,0 1 1,0 0 0,-1 0 0,8 8 0,-10-7-3,0 0 1,-1 1-1,0 0 1,0 0-1,0 0 1,-1 0-1,-1 0 1,1 0 0,-1 1-1,-1-1 1,1 1-1,-2 0 1,1-1-1,-1 1 1,0 0-1,-2 11 1,-1-1 45,0-1-1,-1 1 1,-1-1 0,-1 0 0,-1 0-1,-13 25 1,8-21 143,-1-1 0,0 0 0,-2-1 0,-1-1 0,0 0 0,-23 20 0,30-31-75,0-1 0,0 1-1,-1-2 1,0 1 0,0-1 0,-1-1-1,0 0 1,0 0 0,0-1 0,0 0-1,-1-1 1,1 0 0,-1-1-1,-23 1 1,29-3 2,-1-1 0,1 0 0,-1 0 0,1 0 0,-10-3 0,14 3-62,0 0 0,0 0 0,0 0 1,0 0-1,0 0 0,0 0 1,0 0-1,0-1 0,0 1 0,1-1 1,-1 1-1,1-1 0,-1 0 0,1 1 1,0-1-1,-1 0 0,1 0 1,0 0-1,-1-3 0,0-5 96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9:5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51 13947,'0'-4'204,"1"0"0,0-1 0,-1 1-1,0-1 1,0 1 0,-2-10 0,2 14-180,0-1 1,0 1 0,-1-1-1,1 0 1,0 1 0,0-1-1,-1 1 1,1-1-1,0 1 1,-1-1 0,1 1-1,0-1 1,-1 1-1,1-1 1,-1 1 0,1-1-1,-1 1 1,1 0-1,-1-1 1,1 1 0,-1 0-1,0-1 1,0 1 11,0 0 0,0 0 0,0 0 0,-1 0 0,1 0 0,0 1 0,0-1 0,0 0 0,0 1 0,0-1 0,0 0 1,0 1-1,0-1 0,0 1 0,0 0 0,0-1 0,-1 2 0,-6 5 73,1-1 0,0 2 0,0-1 0,1 1 0,0 0 0,0 0 0,-5 10 0,0 2-54,1 0 0,-7 23 0,15-37-45,0 1-1,0 0 0,0-1 0,1 1 1,0 0-1,0 7 0,1-13 2,0 1 0,0-1-1,0 1 1,0-1 0,0 1-1,1-1 1,-1 1 0,0-1-1,1 1 1,-1-1 0,1 1-1,0-1 1,-1 0 0,1 1-1,0-1 1,0 0 0,0 0 0,0 0-1,0 0 1,0 0 0,0 0-1,0 0 1,0 0 0,0 0-1,1 0 1,-1 0 0,0-1-1,1 1 1,-1 0 0,0-1-1,1 1 1,-1-1 0,4 1 0,2-1 32,0 0 0,0 0 1,1-1-1,-1 0 0,0 0 1,0-1-1,0 0 0,0 0 1,0 0-1,-1-1 0,12-6 1,10-7 162,34-26 1,-43 29-71,73-60 516,-92 73-647,0 0 1,0 0-1,0 0 0,0 1 0,0-1 0,0 0 1,0 0-1,0 0 0,0 0 0,0 1 0,0-1 0,0 0 1,0 0-1,0 0 0,0 0 0,0 1 0,0-1 1,1 0-1,-1 0 0,0 0 0,0 0 0,0 0 1,0 0-1,0 1 0,0-1 0,0 0 0,1 0 0,-1 0 1,0 0-1,0 0 0,0 0 0,0 0 0,1 0 1,-1 0-1,0 0 0,0 0 0,0 0 0,0 0 1,1 0-1,-1 0 0,0 0 0,0 0 0,0 0 0,0 0 1,1 0-1,-1 0 0,0 0 0,0 0 0,0 0 1,0 0-1,0 0 0,1 0 0,-1 0-4,-12 34 271,7-21-288,1-1 1,0 1-1,1 0 1,0 0-1,-1 17 1,4-27 44,0 0 0,0 0 0,1 0 0,-1 0-1,1 0 1,-1 0 0,1 0 0,0 0 0,0 0 0,0 0 0,1 0 0,-1 0 0,1 0 0,-1-1 0,1 1 0,0-1-1,0 1 1,0-1 0,0 0 0,1 0 0,-1 0 0,0 0 0,1 0 0,0 0 0,-1-1 0,1 1 0,5 1-1,2 1 21,-1-1 0,1-1-1,-1 1 1,1-2-1,0 1 1,0-1-1,11 0 1,31-3 135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15003,'0'15'245,"-1"-1"0,0 0 0,-1 0 0,-4 17 1,-2 21-39,7-49-195,-2 32 94,1 60 1,3-87-103,-1 1 0,1-1 0,1 1 0,-1-1 0,2 0 0,-1 1 1,1-1-1,0 0 0,1 0 0,-1-1 0,2 1 0,8 11 0,-11-16 1,1 0 0,0 0 0,-1-1 0,1 1 0,1-1 0,-1 0 0,0 0 0,0 0 0,1 0 0,-1 0 0,1-1 0,0 0 0,-1 0 0,1 0 0,0 0 0,6 1 0,-4-2 5,0-1 0,0 1 0,0-1 0,0 0 0,-1 0 0,1-1 0,0 0 0,-1 0 0,11-5 0,0-2 69,0-1 0,-1-1 1,0-1-1,-1 0 0,23-24 0,-19 14 348,29-43 0,-18 22 174,-29 43-594,0 0 0,0 0 0,0 0 0,0 1 0,0-1 0,0 0 0,0 0 0,0 0 0,0 0 0,0 0 0,0 0 0,0 0 0,0 0 0,0 0 0,1 0 0,-1 0-1,0 0 1,0 0 0,0 1 0,0-1 0,0 0 0,0 0 0,0 0 0,0 0 0,0 0 0,0 0 0,1 0 0,-1 0 0,0 0 0,0 0 0,0 0 0,0 0 0,0 0 0,0 0 0,0 0 0,0 0-1,0 0 1,1 0 0,-1 0 0,0 0 0,0 0 0,0-1 0,0 1 0,0 0 0,0 0 0,0 0 0,0 0 0,0 0 0,0 0 0,0 0 0,0 0 0,1 0 0,-1 0 0,0 0 0,0 0 0,0 0-1,0-1 1,0 1 0,0 0 0,0 0 0,0 0 0,0 0 0,0 9 149,0-8-134,-1 15 134,-2 15-37,3 41 0,0-64-118,1 0 0,0 0 0,0 0-1,1 0 1,0 0 0,0 0 0,1-1 0,0 1 0,1-1-1,6 11 1,-8-16 8,0 1-1,0 0 0,0-1 0,0 0 1,1 0-1,-1 0 0,1 0 1,0 0-1,-1 0 0,1-1 0,0 1 1,0-1-1,0 0 0,0 0 1,6 2-1,-4-3 13,0 1 0,1-1 0,-1 0 0,0 0 0,1 0 0,-1-1 0,0 0 1,10-3-1,-2 0 53,0-1 0,0-1 0,-1 0 0,1-1 0,-2 0 1,17-13-1,-13 8 72,0-2 1,-1 1-1,-1-2 1,23-31-1,-29 35-55,0 0 0,-1 0 0,0-1-1,-1 0 1,0 0 0,-1 0 0,-1 0 0,4-21-1,-6 30-47,-1-1 0,-1 1-1,1 0 1,0-1 0,-1 1-1,1-1 1,-1 1 0,0 0-1,0 0 1,0-1 0,-1 1-1,1 0 1,-1 0 0,0 0-1,-3-4 1,-3-2 178,1 1 0,-1 0-1,-11-9 1,1 2-13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16676,'2'2'63,"-1"1"1,0-1 0,0 1 0,0-1 0,0 1-1,-1-1 1,1 1 0,-1 0 0,1-1 0,-1 1 0,0 0-1,0-1 1,0 1 0,0 0 0,-1-1 0,1 1-1,-1 3 1,-1 5 51,2-5-69,-5 50 116,4 108 0,2-161-159,-1 1 0,1-1 1,-1 1-1,1-1 0,0 1 0,0-1 0,0 0 0,1 1 0,-1-1 0,1 0 0,0 0 0,0 0 1,3 4-1,-3-5 5,0-1-1,0 1 1,-1-1 0,1 0 0,0 0 0,0 0 0,1 0-1,-1 0 1,0 0 0,0 0 0,0-1 0,1 1 0,-1-1 0,0 0-1,0 1 1,1-1 0,-1 0 0,0 0 0,1-1 0,-1 1-1,3-1 1,4-1 44,0-1-1,-1 0 1,0-1-1,1 1 1,-1-2-1,0 1 1,-1-1-1,1 0 1,-1-1-1,11-10 1,-2 0 273,0-1 1,26-37-1,-42 53-314,0 1 0,0-1-1,0 1 1,0 0 0,0-1-1,1 1 1,-1-1-1,0 1 1,0 0 0,1-1-1,-1 1 1,0 0 0,0-1-1,1 1 1,-1 0 0,0-1-1,1 1 1,-1 0-1,0 0 1,1-1 0,-1 1-1,0 0 1,1 0 0,-1 0-1,1 0 1,-1 0 0,1-1-1,-1 1 1,0 0 0,1 0-1,-1 0 1,1 0-1,-1 0 1,1 0 0,0 0-1,4 15 186,-1 0-256,-3-14 60,0 0 0,-1 1 0,1-1 0,0 0 0,-1 0 0,1 0 0,0 0 0,0 0 0,0 0 0,0 0 0,0 0 0,0 0 0,0-1 0,1 1 0,-1 0 0,0-1-1,0 1 1,0-1 0,1 1 0,-1-1 0,0 1 0,2-1 0,0 0 8,0 0 0,-1 0 0,1 0 0,0-1 0,-1 1 0,1-1 1,-1 0-1,1 0 0,-1 0 0,5-2 0,5-4 57,-1-1 1,0 0-1,16-15 1,-22 18-36,2-1 35,-6 5-90,1-1 0,0 0 1,-1 1-1,1 0 0,0-1 0,0 1 0,-1 0 0,1 0 0,4-1 0,-5 2 11,0 0-1,-1 0 0,1 0 0,0 0 0,0 1 1,-1-1-1,1 0 0,0 1 0,0-1 0,-1 1 1,1-1-1,0 1 0,-1-1 0,1 1 0,0-1 1,-1 1-1,1-1 0,-1 1 0,1 0 0,-1 0 0,1-1 1,-1 1-1,0 0 0,1-1 0,-1 1 0,0 0 1,0 0-1,1 0 0,-1-1 0,0 2 0,0 0 9,1 0 0,0 0 0,-1 0 1,1-1-1,0 1 0,0 0 0,0-1 0,0 1 0,1 0 0,-1-1 0,0 1 0,1-1 0,-1 0 0,1 0 0,-1 1 0,1-1 0,-1 0 0,1 0 0,0 0 0,0 0 0,-1-1 0,4 2 0,-3-2 20,1 0-1,0 0 1,0 0-1,-1 0 1,1-1-1,0 1 1,0-1-1,-1 0 1,1 0-1,-1 1 1,1-2-1,-1 1 1,1 0-1,1-2 1,7-4 47,0-1 0,-1-1 0,0 0 0,0 0 0,10-14 0,-12 16-88,-5 12-40,-5 23-102,0-8 95,2-18 80,1 0 0,-1 0 0,0-1 0,1 1 0,-1 0 0,1 0-1,0-1 1,0 1 0,0 0 0,0-1 0,0 1 0,0-1 0,0 1 0,0-1 0,0 1 0,1-1 0,-1 0 0,1 0-1,-1 0 1,1 0 0,-1 0 0,1 0 0,0 0 0,-1 0 0,1-1 0,0 1 0,0 0 0,-1-1 0,1 0 0,0 1-1,0-1 1,3 0 0,7 1 25,1-1-1,-1-1 1,25-4-1,-16 3-30,-9 0-19,0 2 0,0-1 0,1 2 0,-1-1-1,0 2 1,13 2 0,-17-1-14,0-1 0,0 1 0,-1 0-1,1 1 1,-1 0 0,0 0 0,0 0 0,0 1 0,-1 0 0,7 6 0,-9-7-13,0-1 1,0 1 0,0-1-1,0 0 1,0-1 0,0 1-1,9 3 1,-12-6 18,1 0 1,-1 1-1,0-1 1,0 0-1,1 1 1,-1-1-1,1 0 1,-1 0 0,0 0-1,1 0 1,-1-1-1,0 1 1,0 0-1,1-1 1,-1 1-1,0 0 1,1-1-1,-1 1 1,0-1-1,0 0 1,0 0-1,0 1 1,0-1-1,0 0 1,0 0-1,0 0 1,0 0-1,0 0 1,0 0-1,0 0 1,-1 0-1,1 0 1,0-1 0,0-1-1,2-6 92,-1 0 0,0 0 0,0 0-1,-1 0 1,0 0 0,-1 0 0,0 0 0,0 0 0,-1-1 0,-3-10 0,-1-8-19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12851,'14'2'603,"1"-1"0,-1-1-1,0 0 1,1-1 0,-1 0 0,0-1 0,27-8 0,-37 9-496,0-1-1,0 1 1,0-1 0,0 0 0,0 0 0,-1 0-1,1-1 1,-1 1 0,0-1 0,1 0 0,-1 0-1,-1 0 1,1 0 0,0 0 0,-1-1 0,1 1-1,-1-1 1,0 0 0,0 0 0,-1 1-1,1-1 1,-1 0 0,0 0 0,0-1 0,0 1-1,-1 0 1,1 0 0,-1 0 0,0-1 0,0 1-1,-1-5 1,1 7-83,0-1 0,0 0 0,-1 1 0,1-1 0,-1 0 0,1 1 1,-1-1-1,0 1 0,0-1 0,0 1 0,0-1 0,-1 1 0,1 0 0,-1-1 0,1 1 0,-1 0 0,0 0 0,0 0 0,0 0 0,0 1 0,0-1 0,0 0 0,-1 1 0,1 0 0,0-1 0,-4 0 0,4 2-26,-1-1 0,0 1 0,0 0-1,0 0 1,0 0 0,0 0-1,0 1 1,0-1 0,0 1 0,0-1-1,1 1 1,-1 0 0,0 0-1,1 1 1,-1-1 0,0 1 0,1-1-1,0 1 1,-1 0 0,1-1-1,0 1 1,0 1 0,0-1 0,-2 3-1,-4 5-23,0 1-1,1-1 1,1 1-1,0 1 1,1-1 0,0 1-1,0 0 1,1 0-1,1 0 1,-4 23-1,6-27 12,0-1 0,0 0-1,1 0 1,0 1 0,0-1 0,1 0-1,0 0 1,0 1 0,1-1-1,-1 0 1,2 0 0,-1 0 0,1-1-1,0 1 1,0-1 0,1 1-1,0-1 1,0 0 0,0 0-1,7 6 1,-7-9 2,0 0 0,0 0 0,0 0-1,0 0 1,1-1 0,-1 1 0,1-1-1,0 0 1,0-1 0,0 1 0,0-1 0,0 0-1,0 0 1,6 0 0,-3-1-4,0-1 0,0 1 0,0-1 0,0-1 0,0 0 0,0 0 0,-1 0 0,11-5 0,1-3 21,-1 0 0,0-1 0,-1-1 0,0 0-1,-1-1 1,17-18 0,-16 11 40,-14 16-33,0-1 1,0 1 0,1 0-1,-1 0 1,1 1-1,0-1 1,0 1-1,0 0 1,1 0-1,7-4 1,-10 7-8,0 1 1,0-1-1,0 1 0,-1 0 1,1 0-1,0-1 0,-1 1 1,1 0-1,0 1 0,-1-1 1,1 0-1,-1 0 0,0 1 1,3 2-1,13 10 13,-10-11 4,0-1-1,0 1 0,0-1 0,0 0 0,1-1 0,-1 1 0,0-2 0,1 1 0,-1-1 0,0 0 0,14-2 0,4-2 45,0-2-1,28-10 1,-35 9-72,1 2 1,0 0-1,0 1 0,27-2 1,-43 6-6,0 0 1,0 0 0,0 0-1,0 1 1,1-1-1,-1 1 1,0 0 0,0 0-1,0 0 1,0 0-1,0 1 1,-1-1-1,1 1 1,0 0 0,2 2-1,1 2-14,0 0 0,0 0 0,-1 1 0,5 7 0,-7-9-2,0-1 1,0 1-1,0-1 1,0 0 0,1 0-1,0 0 1,0 0-1,0-1 1,0 0-1,0 0 1,1 0-1,-1 0 1,7 2-1,-10-4-8,0-1-1,0 0 0,0 0 0,0 0 1,0 0-1,0 0 0,0 0 0,0 0 1,0 0-1,0 0 0,0 0 0,0 0 1,0 0-1,0-1 0,-1 1 0,1 0 1,0-1-1,0 1 0,0-1 0,0 1 1,-1-1-1,1 1 0,0-1 0,0 0 1,-1 1-1,1-1 0,0 0 0,-1 0 1,1 1-1,-1-1 0,1 0 0,-1 0 1,1 0-1,-1 0 0,0 0 0,0 1 1,1-1-1,-1-1 0,2-5-46,-1 0 1,1 0-1,-1 0 0,0-8 0,-1-29-314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3:4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25 11875,'-1'-3'274,"-1"1"1,1 0-1,-1 0 1,0 0-1,0 0 1,0 0 0,0 1-1,0-1 1,-1 1-1,1-1 1,-5-1-1,7 3-209,-1-1 0,1 1-1,-1 0 1,1 0 0,-1 0 0,0 0-1,1 0 1,-1 0 0,1 0-1,-1 0 1,1 1 0,-1-1-1,1 0 1,-1 0 0,1 0-1,-1 0 1,1 1 0,-1-1-1,1 0 1,-1 1 0,1-1-1,-1 1 1,0 0-2,-1 1 1,2-1-1,-1 0 0,0 1 1,0-1-1,0 1 0,1-1 1,-1 1-1,1 0 0,-1-1 1,1 3-1,-2 5-8,1-1 0,0 1 0,0 0 0,2 14 0,-1-19-47,0-1 0,1 1 0,-1-1 0,1 1 0,0-1 0,0 1 0,0-1 0,1 0 0,-1 0 0,1 1 0,0-1 0,-1 0 0,2 0 0,1 3 0,-3-6-8,0 1 1,-1-1 0,1 1-1,-1-1 1,1 0-1,0 1 1,-1-1 0,1 0-1,0 1 1,-1-1-1,1 0 1,0 0 0,0 0-1,-1 1 1,1-1-1,0 0 1,0 0 0,-1 0-1,1 0 1,0 0-1,0 0 1,-1-1 0,1 1-1,0 0 1,-1 0-1,1-1 1,0 1 0,0 0-1,-1-1 1,1 1-1,-1 0 1,1-1 0,0 1-1,-1-1 1,1 1-1,-1-1 1,1 1 0,-1-1-1,1 0 1,-1 1-1,0-1 1,1 1 0,-1-1-1,0 0 1,1-1-1,13-32 38,-11 24-38,-1 0-1,0-1 1,0 1 0,-1-1-1,0 1 1,-2-15-1,1 26 0,0-1-1,0 0 1,0 0-1,0 0 1,0 0-1,0 0 1,0 1-1,0-1 1,0 0-1,-1 0 1,1 0-1,0 0 1,0 0-1,0 0 1,0 1-1,0-1 1,0 0-1,-1 0 0,1 0 1,0 0-1,0 0 1,0 0-1,0 0 1,-1 0-1,1 0 1,0 0-1,0 0 1,0 0-1,0 0 1,-1 0-1,1 0 1,0 0-1,0 0 1,0 0-1,0 0 1,0 0-1,-1 0 0,1 0 1,0 0-1,0 0 1,0 0-1,0 0 1,0 0-1,-1-1 1,1 1-1,0 0 1,0 0-1,0 0 1,0 0-1,0 0 1,0 0-1,0-1 1,-1 1-1,1 0 0,0 0 1,0 0-1,0 0 1,0 0-1,0-1 1,0 1-1,0 0 1,0 0-1,0 0 1,-7 11-71,5 12-355,2-23 419,0 0-1,0 1 0,0-1 0,-1 1 1,1-1-1,0 0 0,0 1 0,0-1 0,0 0 1,0 1-1,1-1 0,-1 1 0,0-1 1,0 0-1,0 1 0,0-1 0,0 0 1,0 1-1,1-1 0,-1 0 0,0 1 0,0-1 1,0 0-1,1 1 0,-1-1 0,0 0 1,1 0-1,-1 1 0,0-1 0,0 0 1,1 0-1,-1 1 0,0-1 0,1 0 0,-1 0 1,1 0-1,-1 0 0,0 0 0,1 0 1,-1 0-1,0 0 0,1 1 0,-1-1 1,1 0-1,-1-1 0,1 1 0,10-3-141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13315,'2'14'936,"2"-2"-832,2 1-184,9-6 336,3-3-128,10-4-80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133 180 14387,'-14'6'594,"0"1"-1,1 1 1,-1 0 0,-23 20-1,33-25-536,1 0 0,-1 1 0,1-1-1,0 1 1,0 0 0,1 0 0,-1 0 0,1 0-1,-1 0 1,1 1 0,1-1 0,-1 1 0,1-1-1,-1 1 1,1 0 0,1-1 0,-1 1 0,1 0-1,-1 0 1,2 7 0,-1-11-38,0 1-1,0-1 1,0 0-1,1 1 1,-1-1 0,0 1-1,1-1 1,-1 0 0,1 1-1,0-1 1,-1 0-1,1 0 1,0 0 0,0 1-1,0-1 1,0 0-1,0 0 1,0 0 0,0 0-1,0 0 1,0-1 0,0 1-1,1 0 1,-1 0-1,0-1 1,0 1 0,1-1-1,-1 1 1,0-1-1,1 0 1,-1 1 0,3-1-1,-1 0 13,0 0 0,0 0 0,1-1-1,-1 1 1,0-1 0,0 0 0,0 1 0,0-2-1,0 1 1,0 0 0,0 0 0,0-1 0,-1 0-1,4-1 1,8-10 40,0 0 0,0 0 1,-2-2-1,1 1 0,-2-1 0,14-23 0,47-104 74,-65 125-128,0 0 0,5-23 0,-12 28 18,-5 15-1,-8 17 3,5-2-8,0 2-1,0-1 0,2 1 0,-7 34 0,12-43-21,-1-1-1,1 1 1,0 0-1,1 0 1,1 0-1,0 0 1,0-1-1,1 1 0,0 0 1,7 17-1,-8-24-20,1 0 0,0 1-1,1-1 1,-1 0 0,1-1-1,-1 1 1,1 0 0,0-1-1,1 1 1,-1-1 0,0 0-1,1 0 1,0 0 0,0-1-1,0 1 1,0-1 0,0 0-1,0 0 1,1-1 0,-1 1-1,1-1 1,-1 0 0,1 0-1,-1 0 1,1-1-1,0 1 1,-1-1 0,1 0-1,0-1 1,-1 1 0,1-1-1,7-2 1,-2 1-55,-1-1 0,1-1 0,-1 0 0,0 0 0,0 0 0,-1-1-1,1-1 1,-1 1 0,0-1 0,0-1 0,-1 0 0,0 0 0,0 0 0,8-12 0,-7 6-5,0 0 0,9-20 0,-16 30 95,1 0 0,-1-1 0,0 1 1,0-1-1,0 1 0,0-1 1,-1 1-1,1-1 0,-1 0 1,0 1-1,0-1 0,0 1 1,-1-1-1,1 0 0,-2-5 0,1 8-7,1 0 0,0 1-1,-1-1 1,1 1-1,0-1 1,-1 1-1,1 0 1,0-1 0,-1 1-1,1-1 1,-1 1-1,1 0 1,-1-1-1,1 1 1,-1 0 0,1-1-1,-1 1 1,1 0-1,-1 0 1,1-1 0,-1 1-1,0 0 1,1 0-1,-1 0 1,1 0-1,-1 0 1,0 0 0,1 0-1,-1 0 1,1 0-1,-1 0 1,0 0-1,1 0 1,-1 1 0,1-1-1,-1 0 1,1 0-1,-1 1 1,1-1-1,-1 0 1,0 1 0,-2 1 35,1-1 1,0 1 0,0 0 0,-1 0 0,1 0 0,0 0 0,-3 4 0,1 1 3,0 0 1,1 0-1,0 0 1,0 0-1,0 1 0,1 0 1,0-1-1,1 1 1,0 0-1,0 0 0,0 0 1,1-1-1,2 16 0,-2-20-53,0 1 0,1-1 0,0 0 0,-1 1-1,1-1 1,1 0 0,-1 0 0,0 0 0,1 0-1,-1 0 1,1 0 0,0 0 0,0 0 0,0-1-1,0 1 1,1-1 0,-1 0 0,1 1 0,-1-1-1,1 0 1,0 0 0,0-1 0,0 1-1,0-1 1,0 1 0,0-1 0,0 0 0,0 0-1,1 0 1,-1-1 0,0 1 0,1-1 0,-1 0-1,6 0 1,-2-1-29,-1 0 1,0 0-1,1 0 0,-1-1 1,0 0-1,0-1 0,0 1 0,0-1 1,0 0-1,-1-1 0,1 1 1,-1-1-1,0 0 0,7-7 1,-6 5-7,-1 1 0,0-1 1,0 0-1,0 0 1,-1-1-1,0 1 1,0-1-1,-1 0 0,0 0 1,0 0-1,3-15 1,-6 10 61,-7 12 148,5 2-143,1-1-1,-1 0 1,1 1-1,-1-1 1,1 1 0,0-1-1,-1 1 1,1 0 0,-1 2-1,0-1 9,1 1 0,-1-1 0,1 1 0,0-1 0,0 1-1,0 0 1,0 0 0,1 0 0,0-1 0,0 1 0,0 0-1,0 0 1,0 0 0,1 0 0,-1-1 0,1 1-1,2 5 1,-2-7-24,0 1 0,1-1 0,-1 1 0,1-1-1,-1 0 1,1 1 0,0-1 0,0 0 0,0 0-1,0-1 1,0 1 0,1 0 0,-1-1 0,0 1 0,1-1-1,-1 0 1,1 0 0,0 0 0,-1 0 0,1 0-1,0 0 1,0-1 0,-1 1 0,5-1 0,4 0-23,-1 0-1,1 0 1,-1-1 0,0-1 0,1 0 0,-1 0 0,0-1 0,0 0 0,14-7 0,-16 6-60,-1 0-1,1 0 1,-1-1 0,0 0 0,-1 0 0,1 0-1,-1-1 1,0 0 0,-1 0 0,1-1 0,-1 0 0,5-9-1,-8 9-74,-9 14 140,5-3 46,1-1 0,-1 1 0,1 0 0,-1 1 0,1-1 1,0 0-1,1 0 0,-1 0 0,1 1 0,0-1 0,0 0 0,0 0 0,0 1 0,1-1 0,0 0 0,0 0 0,0 0 0,0 1 0,1-1 0,-1-1 0,1 1 0,4 7 0,-3-8-76,-1 0-1,1 0 1,0 0 0,0 0-1,0-1 1,0 1 0,0-1 0,1 0-1,-1 0 1,0 0 0,1 0 0,0-1-1,-1 0 1,1 1 0,0-1-1,0 0 1,0-1 0,0 1 0,0-1-1,0 0 1,-1 0 0,1 0 0,0 0-1,0-1 1,5-1 0,-1 0-21,0 0 1,0-1 0,-1 0 0,1 0-1,-1-1 1,0 0 0,0 0-1,11-10 1,24-23-259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14291,'0'11'401,"1"-1"0,0 0 0,0 1-1,1-1 1,1 0 0,-1 0 0,8 16 0,2 10 405,26 116 113,-31-121-878,-2 0 0,2 53-1,-10-114 63,-1 0-1,-2 0 0,-1 0 0,-16-44 0,19 61-8,4 12-89,-1 1 1,1 0 0,0 0-1,0-1 1,0 1 0,-1 0-1,1-1 1,0 1 0,0 0 0,0-1-1,0 1 1,0-1 0,0 1-1,0 0 1,-1-1 0,1 1-1,0 0 1,0-1 0,1 1-1,-1-1 1,0 1 0,0 0 0,0-1-1,0 1 1,0 0 0,0-1-1,0 1 1,1 0 0,-1-1-1,0 1 1,0 0 0,0-1-1,1 1 1,-1 0 0,0-1 0,0 1-1,1 0 1,-1 0 0,0 0-1,1-1 1,-1 1 0,0 0-1,1 0 1,-1 0 0,0 0-1,1-1 1,-1 1 0,0 0 0,1 0-1,-1 0 1,1 0 0,-1 0-1,0 0 1,1 0 0,-1 0-1,1 0 1,-1 0 0,0 0 0,1 0-1,-1 1 1,1-1 0,29 12 148,-18-7-117,6 1-63,0 0 0,0-1 0,0-2 0,0 1 1,25 0-1,-31-4-35,0 0 1,0-1 0,0 0-1,0 0 1,0-1-1,-1-1 1,1 0 0,-1-1-1,16-7 1,-27 11 57,1 0 0,-1 0 0,0 0 0,0 0 1,0-1-1,0 1 0,0 0 0,1 0 0,-1 0 0,0 0 0,0 0 1,0 0-1,0 0 0,0 0 0,1 0 0,-1 0 0,0 0 0,0 0 1,0 0-1,0 0 0,1 0 0,-1 0 0,0 0 0,0 0 0,0 0 0,0 0 1,1 1-1,-1-1 0,0 0 0,0 0 0,0 0 0,0 0 0,0 0 1,0 0-1,1 0 0,-1 0 0,0 1 0,0-1 0,0 0 0,0 0 1,0 0-1,1 11-12,-7 22 170,2-14-10,4-13-82,0 0-1,0 0 1,0 0 0,1 0-1,0 0 1,0-1 0,1 1-1,-1 0 1,1 0-1,0-1 1,1 1 0,-1-1-1,6 8 1,-6-11-69,0 1 0,-1-1 0,1 0 0,0 0 0,0 0 0,0 0 0,0-1 0,1 1 0,-1-1 0,0 1 0,1-1 0,-1 0 0,1 0 0,0 0 0,-1 0 0,1 0 0,0 0 0,-1-1 0,1 1 0,0-1 0,0 0 0,-1 0 0,1 0 0,0 0-1,0-1 1,-1 1 0,1-1 0,0 1 0,0-1 0,-1 0 0,4-1 0,-3 0-41,0 0 0,0 1-1,0-1 1,0-1-1,0 1 1,0 0-1,-1-1 1,1 1 0,-1-1-1,1 0 1,-1 0-1,0 0 1,0 0-1,0 0 1,-1 0 0,1 0-1,-1-1 1,0 1-1,0-1 1,0 1-1,0-1 1,0-4-1,1-30-321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15147,'0'0'1585,"6"4"-961,1 2-272,7 3 1040,4 1-792,5-3-288,8 1-88,12-3-152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30 17844,'1'-1'56,"-1"1"-1,0-1 1,0 1 0,1-1-1,-1 1 1,0-1 0,0 1-1,1-1 1,-1 0 0,0 1 0,0-1-1,0 1 1,0-1 0,0 0-1,0 1 1,0-1 0,0 0-1,0 1 1,0-1 0,0 1 0,0-1-1,-1 0 1,1 1 0,0-1-1,0 1 1,-1-1 0,1 1 0,0-1-1,-1 1 1,1-1 0,0 1-1,-1-1 1,1 1 0,-1-1-1,1 1 1,-1 0 0,1-1 0,-1 1-1,1 0 1,-1-1 0,1 1-1,-1 0 1,0 0 0,1-1-1,-1 1 1,1 0 0,-2 0 0,-2-1 120,0-1 0,0 1 1,0 0-1,0 1 1,0-1-1,-6 1 1,1 0-124,1 2 1,-1-1-1,0 1 0,1 0 1,-1 1-1,1 0 1,0 1-1,-14 7 1,16-8-58,1 0 1,-1 1-1,1 0 1,0 0-1,0 1 1,0-1 0,0 1-1,1 0 1,0 0-1,0 1 1,0-1-1,-3 9 1,6-13 1,1-1 1,-1 1-1,1 0 1,-1 0-1,1 0 1,0 0 0,-1 0-1,1 1 1,0-1-1,0 0 1,0 0-1,0 0 1,0 0-1,0 0 1,0 0-1,0 0 1,0 0 0,0 0-1,1 0 1,-1 0-1,0 0 1,1 0-1,-1 0 1,1 0-1,-1 0 1,1 0-1,0 1 1,1-1-14,-1 0 0,1 0 1,0 0-1,0 0 0,-1 0 0,1-1 0,0 1 0,0-1 1,0 1-1,0-1 0,0 1 0,0-1 0,3 0 1,4 0-65,0 0 1,0-1 0,0 0 0,0-1-1,12-3 1,2-3-129,-1-2 0,26-15 0,-38 20 136,-9 4 65,0 0-1,0 1 1,0-1-1,1 1 1,-1-1-1,0 1 1,0-1-1,1 1 1,-1 0-1,0 0 1,1-1-1,-1 1 1,0 0-1,1 0 1,1 1-1,-2-1 9,0 0-1,-1 1 0,1-1 0,0 1 1,-1-1-1,1 0 0,-1 1 0,1-1 1,-1 1-1,1-1 0,-1 1 0,1 0 0,-1-1 1,1 1-1,-1-1 0,0 1 0,1 0 1,-1 0-1,0-1 0,1 2 0,0 4 29,0 0-1,-1 1 0,1-1 1,-1 0-1,-2 10 0,2-8-10,-4 44 163,3 0-1,1-1 0,3 1 0,15 77 0,-15-115-161,2 4 7,-2 0 0,0 0 1,1 32-1,-4-46-21,0 0 0,0 0-1,0 0 1,-1 0 0,0 0 0,0 0 0,0 0-1,0 0 1,0-1 0,-1 1 0,0 0 0,0-1 0,0 1-1,0-1 1,0 1 0,-1-1 0,1 0 0,-1 0-1,0 0 1,0-1 0,0 1 0,-6 3 0,7-4 3,-1-1 0,1 0 0,-1 0 1,1 0-1,-1 0 0,1 0 0,-1-1 1,1 1-1,-1-1 0,0 0 0,1 0 0,-1 0 1,0 0-1,1 0 0,-1 0 0,0-1 1,-4 0-1,3-1 3,0 0 1,0 0-1,1 0 1,-1 0-1,0 0 1,1-1-1,-1 0 1,1 0-1,-6-6 1,2 1-8,0-1 1,1 0 0,0 0 0,1-1 0,0 0 0,1 1-1,-7-21 1,9 21-38,0 0 0,0 0 0,1 0 0,0 0 0,0 0 0,1 0 0,1 0 0,-1 0 0,1 0 0,3-9 0,-3 13-45,1-1 1,0 1-1,0 0 1,1 1-1,-1-1 0,1 0 1,0 1-1,0-1 1,1 1-1,-1 0 1,1 0-1,0 1 0,0-1 1,0 1-1,1 0 1,-1 0-1,1 0 1,5-2-1,14-6-226,29-9 1,-8 6-12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13787,'2'18'1944,"1"0"-1111,-2 8-297,2 3 1520,1 7-1176,2 1-96,1 2-303,0-1-273,5-9-544,-2-6-193,-3-16 1890,-3-8-1401,-4-21 24,-1-9-24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13499,'0'-4'1440,"13"8"-944,3 3-232,7 5 1313,4-2-1129,13 1-704,3 1 304,6-5-152,0-1-64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131 248 16371,'-37'24'1435,"27"-19"-1234,0 1 0,1 0 0,-1 0 0,2 1-1,-1 0 1,1 1 0,0 0 0,-11 14 0,19-21-210,-1-1 0,1 1 1,0 0-1,-1 0 1,1 0-1,0-1 1,0 1-1,0 0 1,0 0-1,0 0 1,0-1-1,0 1 0,0 0 1,0 0-1,0 0 1,0-1-1,0 1 1,1 0-1,-1 0 1,0 0-1,1-1 1,-1 1-1,0 0 0,1-1 1,-1 1-1,1 0 1,-1-1-1,1 1 1,-1 0-1,1-1 1,0 1-1,-1-1 1,1 1-1,0-1 0,-1 1 1,1-1-1,0 0 1,-1 1-1,1-1 1,0 0-1,0 0 1,0 1-1,45 12-817,-34-10 597,29 8-365,91 30-1069,-117-36 1595,-2 1 0,1 1 0,-1 0 0,0 1 0,0 0 0,-1 1 0,12 11 0,-23-19 103,0 0 0,0 0 1,0 0-1,0 0 0,0 0 1,0 0-1,0 1 0,0-1 0,0 0 1,0 1-1,-1-1 0,1 0 0,0 1 1,-1-1-1,1 1 0,-1-1 0,0 1 1,1-1-1,-1 1 0,0 0 0,0-1 1,0 1-1,0-1 0,0 1 0,-1-1 1,0 3-1,0-1 42,0-1 0,-1 1 0,0-1-1,0 0 1,0 0 0,0 1 0,0-2 0,0 1 0,0 0 0,0 0-1,-1-1 1,1 1 0,-4 1 0,-8 3 283,-1 0 0,1-1 0,-1-1 0,-20 4-1,11-4 175,-34 2-1,50-6-520,-1 0 0,1 0 0,0-1-1,0 0 1,-1-1 0,1 1 0,-14-6 0,21 6-88,-1 0 0,0 0 0,0 0 0,1 0 0,-1 0 0,0 0 0,1-1 0,-1 1 0,1-1 0,0 1 0,-1-1 0,1 1 0,0-1 0,0 1 0,0-1 0,0 0 0,0 0 0,1 0 0,-1 1 0,0-1 0,1 0 0,-1 0 0,1 0 0,0 0 0,0 0 0,0 0 0,0 0 0,0 0 0,0 0 0,1-2 0,0-5-249,1 0-1,1 1 1,0-1-1,0 1 1,6-12-1,21-32-503,15-6-208</inkml:trace>
  <inkml:trace contextRef="#ctx0" brushRef="#br0" timeOffset="1">551 0 16700,'-7'2'1656,"-4"9"-1224,-9 12-184,2 6 792,1 12-584,4 8-96,9 5-103,4 5-81,9 0-184,6 1-120,7-7-409,-2-6-271,-1-14-1144,-4-8 1592,-9-15-304,-5-9-225</inkml:trace>
  <inkml:trace contextRef="#ctx0" brushRef="#br0" timeOffset="2">386 371 14539,'-27'-33'1656,"9"-1"-879,8 1-297,17 7 736,11 6-144,17 10-256,8 4-183,13 4-609,5 0-561,4 1 505,1 1-104,0-3-80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13603,'-13'100'1904,"7"-68"-1621,2 0-1,-1 63 0,5-93-261,0 0-1,0 0 0,0 0 1,1 0-1,-1 0 0,0-1 1,1 1-1,0 0 0,-1 0 1,1 0-1,0 0 1,0 0-1,0-1 0,0 1 1,0 0-1,0-1 0,3 3 1,-3-4 5,0 1 1,0-1-1,0 1 1,1-1-1,-1 1 0,0-1 1,0 0-1,1 0 1,-1 0-1,0 0 1,0 0-1,1 0 0,-1 0 1,0 0-1,0 0 1,1 0-1,-1-1 1,0 1-1,0-1 1,0 1-1,0-1 0,1 1 1,-1-1-1,0 1 1,0-1-1,0 0 1,2-2-1,14-11 262,-1-1 1,0-1-1,-1-1 0,21-30 1,-17 22 41,9-14 170,-21 27-364,2 0 0,-1 0-1,1 1 1,1 0-1,13-11 1,-23 22-127,1-1 0,-1 1 0,1-1 0,-1 1 0,1 0 0,-1-1 0,1 1 0,-1 0 0,1 0 0,-1-1 0,1 1 1,0 0-1,-1 0 0,1 0 0,-1 0 0,1 0 0,0 0 0,-1 0 0,1 0 0,-1 0 0,1 0 0,0 0 0,-1 0 0,1 0 0,-1 0 0,1 0 0,0 1 0,-1-1 0,1 0 0,-1 0 0,1 1 0,-1-1 0,1 1 0,-1-1 0,1 0 0,-1 1 0,1-1 0,-1 1 0,0-1 1,1 1-1,-1-1 0,0 1 0,1-1 0,-1 1 0,0-1 0,0 1 0,0-1 0,1 1 0,-1 0 0,0-1 0,0 1 0,0-1 0,0 2 0,6 42 145,-5-29-157,1-4-4,-1-5 16,0 0-1,0 0 1,0 0-1,1 0 0,-1 0 1,5 7-1,-6-12 1,1 0-1,0 0 0,0 0 1,-1 0-1,1 0 0,0-1 1,0 1-1,0 0 0,0 0 1,0-1-1,0 1 0,0 0 1,0-1-1,0 1 0,0-1 1,1 0-1,-1 1 0,0-1 1,0 0-1,0 0 0,1 1 1,-1-1-1,0 0 0,0 0 1,0 0-1,1-1 0,-1 1 1,0 0-1,0 0 0,0-1 1,0 1-1,1 0 0,-1-1 1,0 1-1,0-1 0,0 0 1,0 1-1,1-2 0,11-6 95,0 0 0,14-12 0,-16 11-13,0 0-1,24-12 1,-33 20-91,-1 0 0,1 1-1,-1-1 1,0 1 0,1-1 0,-1 1 0,1 0 0,-1 0 0,1-1 0,-1 1 0,1 0 0,-1 0 0,1 0-1,-1 1 1,1-1 0,-1 0 0,1 1 0,-1-1 0,1 1 0,-1-1 0,1 1 0,-1 0 0,0-1 0,1 1-1,-1 0 1,0 0 0,0 0 0,0 0 0,0 0 0,0 0 0,0 0 0,0 0 0,0 1 0,0-1 0,0 0-1,0 1 1,-1-1 0,1 0 0,0 2 0,3 8-20,0-1-1,-1 1 1,0 0-1,2 13 1,-3-13 10,3 23-43,-5-25-55,1 1 0,1-1 0,0 0 0,0 0 0,5 13 0,-6-22 94,-1 0 0,0 1-1,0-1 1,0 0 0,0 1-1,0-1 1,0 0 0,1 0 0,-1 1-1,0-1 1,0 0 0,1 0-1,-1 1 1,0-1 0,0 0-1,1 0 1,-1 0 0,0 1 0,0-1-1,1 0 1,-1 0 0,0 0-1,1 0 1,-1 0 0,0 0-1,1 1 1,-1-1 0,0 0 0,1 0-1,-1 0 1,0 0 0,1 0-1,-1 0 1,0-1 0,1 1-1,-1 0 1,0 0 0,1 0 0,-1 0-1,0 0 1,1 0 0,-1 0-1,0-1 1,0 1 0,1 0-1,-1 0 1,0 0 0,0-1 0,1 1-1,-1 0 1,13-17-222,1-11-77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16251,'-8'0'257,"1"2"-1,-1-1 0,1 1 0,-1 0 0,1 0 1,0 0-1,-1 1 0,1 1 0,1-1 0,-1 1 0,0 0 1,1 1-1,0-1 0,0 1 0,0 1 0,1-1 1,0 1-1,0 0 0,-6 9 0,5-6-273,-1 0 0,2 0 0,0 1 0,0 0 0,0 0 0,1 0 1,1 1-1,0-1 0,0 1 0,1 0 0,1 0 0,0 0 0,0 12 0,1-22 15,0 1 0,0-1 0,0 1 0,0-1 0,0 0 0,0 1 0,1-1-1,-1 1 1,0-1 0,1 0 0,0 1 0,-1-1 0,1 0 0,0 0 0,-1 0 0,1 1 0,0-1 0,0 0 0,0 0 0,0 0 0,2 2 0,-1-3-1,-1 0 0,0 1 0,1-1 0,-1 0 0,0 1 1,1-1-1,-1 0 0,1 0 0,-1 0 0,1-1 0,-1 1 0,0 0 0,1 0 1,-1-1-1,1 1 0,-1-1 0,2 0 0,5-3-10,-1 0 0,0 0 1,-1-1-1,1 0 0,-1 0 0,6-7 0,9-11-1,-2-2 0,-1 0 0,16-29 0,-34 53 15,1 1 0,-1-1-1,0 0 1,0 1 0,1-1-1,-1 1 1,0-1 0,1 1 0,-1-1-1,0 0 1,1 1 0,-1-1-1,1 1 1,-1 0 0,1-1-1,-1 1 1,1-1 0,0 1 0,-1 0-1,1-1 1,-1 1 0,1 0-1,0 0 1,-1 0 0,1-1 0,0 1-1,-1 0 1,1 0 0,1 0-1,10 14 36,-11-11-37,0-1 1,1 0-1,-1 0 1,1 0-1,-1-1 0,1 1 1,-1 0-1,1-1 1,0 1-1,0-1 1,0 1-1,3 1 0,-1-2-4,0 0 0,0 0 0,0 0 0,1-1 0,-1 1 0,0-1 0,0 0 0,1 0-1,-1-1 1,0 1 0,0-1 0,1 0 0,-1 0 0,6-3 0,6-3-102,0 0-1,20-14 1,-24 13-36,0 1 0,0 1 1,18-7-1,-29 13 131,-1-1 0,1 1 0,0 0 0,-1 0 0,1 0 0,0-1 0,-1 1 0,1 0 1,0 0-1,0 0 0,-1 0 0,1 0 0,0 0 0,-1 0 0,1 0 0,0 1 0,-1-1 0,1 0 0,0 0 0,-1 1 0,1-1 0,0 0 1,-1 1-1,1-1 0,0 0 0,-1 1 0,1-1 0,-1 1 0,1-1 0,-1 1 0,1-1 0,-1 1 0,0 0 0,1-1 0,-1 1 0,0-1 1,1 2-1,0 2 11,0 1 1,0-1 0,0 1-1,-1-1 1,0 7-1,0-8 33,0-1 0,0 0 0,0 1 0,0-1-1,0 0 1,0 1 0,1-1 0,-1 0 0,1 0-1,0 0 1,-1 1 0,1-1 0,0 0 0,0 0-1,3 4 1,-3-6-17,0 0 1,-1 0-1,1 0 0,0 1 0,0-1 0,0 0 1,0 0-1,0 0 0,0 0 0,-1 0 0,1-1 0,0 1 1,0 0-1,0 0 0,0-1 0,0 1 0,-1 0 0,1-1 1,0 1-1,0-1 0,-1 1 0,1-1 0,1 0 0,20-18-232,-16 14 32,45-42-606,-34 35 492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3:4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3 125 13171,'-2'17'2291,"1"7"-793,2-24-1493,-1 0 0,0 1 0,0-1-1,0 0 1,0 0 0,0 0 0,0 0 0,0 0 0,1 0 0,-1 1 0,0-1 0,0 0 0,0 0-1,0 0 1,1 0 0,-1 0 0,0 0 0,0 0 0,0 0 0,0 0 0,1 0 0,-1 0 0,0 0-1,0 0 1,0 0 0,0 0 0,1 0 0,-1 0 0,0 0 0,0 0 0,0 0 0,1 0 0,-1 0-1,0 0 1,0 0 0,0 0 0,0 0 0,1-1 0,13-10 42,-4 0-43,-2 1-1,1-1 1,-1-1-1,-1 0 0,0 0 1,0 0-1,-2-1 1,8-20-1,-19 48-22,-4 19 96,9-32-69,1 0 1,0-1-1,0 1 0,0 0 0,0 0 0,0 0 0,0 0 0,0 0 0,0 0 0,1 0 1,-1 0-1,1 0 0,0-1 0,-1 1 0,3 3 0,-3-5-15,0 0-1,1 1 1,-1-1-1,1 0 1,-1 0-1,1 1 1,-1-1 0,1 0-1,-1 0 1,1 0-1,-1 1 1,1-1 0,-1 0-1,1 0 1,-1 0-1,1 0 1,-1 0-1,1 0 1,-1 0 0,1 0-1,-1 0 1,1 0-1,-1 0 1,1-1-1,-1 1 1,1 0 0,-1 0-1,1 0 1,-1-1-1,0 1 1,1 0-1,-1-1 1,1 1 0,-1 0-1,0-1 1,1 1-1,-1 0 1,1-1-1,-1 1 1,0-1 0,0 1-1,1-1 1,17-23-1084,-16 21 845,5-8-5,0 0 1,7-18 0,-1-1-213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146 127 12739,'0'0'53,"0"0"1,1 0 0,-1 0 0,0 0-1,0 0 1,0 0 0,1 0 0,-1 0-1,0 0 1,0 0 0,0 0 0,0 0-1,1 0 1,-1 0 0,0 0-1,0-1 1,0 1 0,0 0 0,0 0-1,1 0 1,-1 0 0,0 0 0,0 0-1,0-1 1,0 1 0,0 0 0,0 0-1,0 0 1,0 0 0,0 0 0,1-1-1,-1 1 1,0 0 0,0 0-1,0 0 1,0-1 0,0 1 0,0 0-1,0 0 1,0 0 0,0 0 0,0-1-1,0 1 1,0 0 0,0 0 0,-1 0-1,1 0 1,0-1 0,0 1 0,0 0-1,0 0 1,-12-2 1929,-19 5-188,23 0-1673,1-1 1,-1 2-1,1-1 1,0 1-1,0 0 1,1 0-1,-1 1 1,1 0-1,0 0 1,-7 7-1,11-10-103,0 1 0,0-1 0,0 0 0,0 1-1,0 0 1,0-1 0,1 1 0,-1 0 0,1 0-1,0 0 1,-1 0 0,2 0 0,-1 0-1,0 0 1,1 0 0,-1 0 0,1 1 0,0-1-1,0 0 1,0 0 0,0 0 0,1 1-1,-1-1 1,1 0 0,0 0 0,0 0 0,0 0-1,2 3 1,-2-4-15,1 1-1,0-1 0,0 0 1,0 0-1,0 0 0,1-1 1,-1 1-1,0 0 0,1-1 0,-1 0 1,1 1-1,0-1 0,-1 0 1,1 0-1,0 0 0,0-1 1,-1 1-1,1-1 0,0 0 1,0 1-1,0-1 0,0-1 1,0 1-1,-1 0 0,6-2 1,2 1-54,0-2 0,0 1 0,0-1-1,-1 0 1,0-1 0,12-6 0,-8 2-81,1-1 1,-2 0-1,1-1 0,-1 0 0,-1 0 1,11-14-1,-16 18-63,-1-1-1,0 0 1,-1 0 0,1 0 0,-1 0 0,-1-1-1,1 1 1,-1-1 0,-1 0 0,0 0 0,0 0-1,0 0 1,0-10 0,-2 6-307,4-25-610,2 21 677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13563,'-2'2'294,"-1"0"1,1 0 0,0 1-1,0-1 1,0 1-1,-2 4 1,-3 6 24,1 0 1,1 1-1,0 0 0,1-1 1,1 2-1,0-1 1,0 0-1,2 0 1,-1 17-1,2-11-175,1 0 0,0 0-1,2 0 1,0 0 0,1-1 0,7 20 0,-4-23 45,-7-16-185,0 0 1,0 0 0,0 0 0,0 0 0,0 0 0,0-1-1,0 1 1,0 0 0,-1 0 0,1 0 0,0 0-1,0 0 1,0 0 0,0 0 0,0 0 0,0 0 0,0 0-1,1 0 1,-1-1 0,0 1 0,0 0 0,0 0 0,0 0-1,0 0 1,0 0 0,0 0 0,0 0 0,0 0-1,0 0 1,0 0 0,0 0 0,0 0 0,0 0 0,0 0-1,0-1 1,0 1 0,0 0 0,0 0 0,1 0 0,-1 0-1,0 0 1,0 0 0,0 0 0,0 0 0,0 0 0,0 0-1,0 0 1,0 0 0,0 0 0,0 0 0,0 0-1,1 0 1,-1 0 0,0 0 0,0 0 0,0 0 0,0 0-1,0 0 1,0 0 0,0 0 0,0 0 0,0 0 0,0 0-1,0 1 1,0-1 0,0 0 0,1 0 0,-1 0-1,0 0 1,-3-28 434,-1 13-368,0 1-1,-1-1 1,-1 1 0,0 0 0,-1 0-1,0 1 1,-1 0 0,-1 0-1,-17-20 1,31 36-120,0 0 1,0-1-1,0 1 1,0-1-1,0-1 1,0 1-1,1-1 0,6 1 1,56 8-675,-29-6-178,-1-2 0,41-3 0,-58 0 506,-1-1-1,1-2 1,-1 0 0,0-1 0,29-10-1,-49 15 431,0 0 0,0-1 0,0 1 0,0 0 0,0 0 0,0 0-1,0 0 1,0 0 0,0 0 0,0 0 0,0 0 0,0 0 0,1 0 0,-1 0 0,0 0-1,0 0 1,0 0 0,0 0 0,0 0 0,0 0 0,0 0 0,0 0 0,0 0 0,0 0-1,0 0 1,0 0 0,1 0 0,-1 0 0,0 0 0,0 0 0,0 0 0,0 0 0,0 0-1,0 0 1,0 0 0,0 0 0,0 0 0,0 0 0,0 1 0,0-1 0,0 0 0,0 0-1,0 0 1,1 0 0,-1 0 0,0 0 0,0 0 0,0 0 0,0 0 0,0 0 0,0 0-1,0 0 1,0 0 0,0 1 0,0-1 0,0 0 0,0 0 0,0 0 0,0 0 0,0 0-1,0 0 1,-3 9 1290,2-8-1275,1 0-1,-1 1 1,1-1 0,-1 0-1,1 1 1,-1-1 0,1 1-1,-1-1 1,1 0 0,0 1 0,0-1-1,0 1 1,0-1 0,0 1-1,0-1 1,0 1 0,1-1 0,-1 0-1,0 1 1,1-1 0,-1 1-1,1-1 1,0 0 0,-1 0-1,1 1 1,0-1 0,0 0 0,1 2-1,3-1-24,-1 0 0,1 0 0,0-1 0,0 0 0,0 1 0,0-2 0,1 1 0,-1 0 0,0-1 0,0 0 0,10-2 0,-9 2-27,0-1-1,0 1 1,-1 0-1,1 1 1,0-1 0,0 1-1,-1 0 1,1 1 0,7 2-1,-10-3 4,-1 1-1,1 0 0,-1-1 0,0 1 0,0 0 0,0 0 0,4 5 1,-5-6 2,0 1 0,1 0 0,-1-1 1,1 1-1,-1-1 0,1 1 0,0-1 1,-1 0-1,1 0 0,0 0 1,0 0-1,0 0 0,0 0 0,0 0 1,0-1-1,0 1 0,4 0 0,10-1-272,0-1-1,-1 0 0,1-1 0,0-1 0,-1-1 0,1 0 1,19-8-1,4 0-572,-37 11 816,22-6-309,1 0 1,-1 2 0,1 1-1,39-2 1,-60 5 530,0-1 0,0 1 1,0 0-1,0-1 0,0 0 0,0 0 0,-1 0 1,1 0-1,-1-1 0,1 1 0,-1-1 0,0 0 1,0 0-1,0 0 0,-1 0 0,1-1 0,3-6 0,-5 10-182,-1-1-1,0 1 0,0 0 0,0-1 0,0 1 0,0-1 1,1 1-1,-1-1 0,0 1 0,0-1 0,0 1 0,0-1 0,0 1 1,0-1-1,-1 1 0,1-1 0,0 1 0,0-1 0,0 1 1,0-1-1,0 1 0,-1 0 0,1-1 0,0 1 0,0-1 1,-1 1-1,1 0 0,0-1 0,-1 0 0,-16-4 302,13 4-223,0 1-1,-1 0 1,1 0 0,-1 0 0,-7 3 0,7-1-7,0 0 1,0 0 0,0 1-1,0 0 1,1 0 0,0 0-1,-1 0 1,1 1 0,0 0-1,1-1 1,-1 2-1,1-1 1,0 0 0,0 1-1,0-1 1,-3 7 0,5-9-51,0 1-1,0-1 1,0 1 0,0 0 0,1 0 0,-1-1 0,1 1 0,-1 0 0,1 0-1,0-1 1,0 1 0,0 0 0,0 0 0,1 0 0,-1-1 0,1 1 0,0 0 0,0-1-1,0 1 1,0 0 0,0-1 0,0 1 0,1-1 0,-1 0 0,1 1 0,0-1-1,-1 0 1,1 0 0,0 0 0,0 0 0,1 0 0,-1-1 0,3 2 0,2 2-86,1-2 0,-1 1 0,1-1 0,0 0 0,0-1 0,0 1 1,1-2-1,-1 1 0,12 0 0,-5-2-101,-1 0-1,0 0 1,1-1-1,24-6 1,-1-3-164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16892,'29'-21'-4209,"-17"22"7361,-2 9-2287,-6 12-313,-3 7-224,-1 6 936,-1 4-616,1 8-200,3 4-56,-2-7-400,2-1-144,0-7-256,-2-6-88,-2-14 2032,-5-11-1568,-8-15 56,-5-10-16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77 16155,'-7'-14'1737,"10"6"-1009,5 0-272,9 3 792,9 0-55,11 0-441,6-1-216,10 2-264,2-2-96,7 2-376,1-1-296,-3 2-648,-3 1 960,-8 0-161,-5 2-183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16636,'0'1'137,"-1"0"0,0 1 0,1-1 1,0 0-1,-1 0 0,1 0 0,0 0 1,-1 1-1,1-1 0,0 0 0,0 0 1,0 1-1,0-1 0,0 0 0,1 3 1,-1 0 187,1 17 31,1 0 1,1 0-1,0-1 0,2 1 0,11 33 0,-16-54-352,0 0 1,0-1-1,0 1 1,0 0-1,0 0 0,0 0 1,0 0-1,0 0 1,0 0-1,1 0 0,-1 0 1,0 0-1,0 0 1,0 0-1,0 0 1,0 0-1,0 0 0,0 0 1,0 0-1,0 0 1,0 0-1,0 0 0,0 0 1,0 0-1,0 0 1,0 0-1,1 0 1,-1 0-1,0 0 0,0 0 1,0 0-1,0 0 1,0 0-1,0 0 1,0 0-1,0 0 0,0 0 1,0 0-1,0 0 1,0 0-1,0 0 0,0 0 1,1 0-1,-1 0 1,0 0-1,0 0 1,0 0-1,0 0 0,0 0 1,0 0-1,0 0 1,0 0-1,0 0 0,0 0 1,0 1-1,0-1 1,0 0-1,0 0 1,0 0-1,0 0 0,0 0 1,0 0-1,0 0 1,0 0-1,0 0 0,0 0 1,0 0-1,3-8 125,0-10-5,-1-31 197,-2 31-258,0 0 0,2 0 0,5-26-1,-7 44-81,0-1 0,1 0 0,-1 0 0,1 1 0,-1-1 0,1 0 0,-1 1-1,1-1 1,0 0 0,-1 1 0,1-1 0,0 1 0,-1-1 0,1 1 0,0-1 0,0 1-1,-1 0 1,1-1 0,0 1 0,0 0 0,0 0 0,0 0 0,-1-1 0,1 1-1,0 0 1,0 0 0,0 0 0,1 0 0,31 4-1021,-22-2 570,157 4-3610,-118-8 3136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14107,'-13'5'579,"0"0"0,1 1 1,0 1-1,0 0 0,1 0 0,0 1 0,0 1 1,0 0-1,-12 14 0,21-21-515,1 0-1,-1 1 1,1-1-1,-1 1 1,1-1-1,0 1 1,0-1 0,0 1-1,-1 4 1,1-6-45,1 0 0,0 0 1,0 1-1,0-1 0,0 0 0,1 0 1,-1 0-1,0 0 0,0 0 0,0 0 1,1 0-1,-1 0 0,1 0 0,-1 0 1,1 0-1,-1 0 0,1 0 0,0 0 1,-1 0-1,1 0 0,0-1 0,0 1 1,-1 0-1,1 0 0,0-1 1,0 1-1,0-1 0,0 1 0,2 0 1,3 1 10,0 1 0,1-2 0,0 1 1,-1-1-1,1 0 0,0 0 0,0-1 1,-1 0-1,1 0 0,10-2 0,9-2-129,35-10-1,60-30-376,-40 12-446,-64 30 569,-17 2 351,1 0-1,-1 0 1,0 0-1,0 0 1,1 0-1,-1 0 1,0 1-1,0-1 1,1 0-1,-1 0 1,0 0-1,0 1 1,0-1-1,1 0 1,-1 0-1,0 0 1,0 1-1,0-1 1,0 0-1,0 0 1,1 1-1,-1-1 1,0 0-1,0 1 1,0-1-1,0 0 1,0 0-1,0 1 1,0 0-1,-1 2 55,1 0-1,-1 1 0,0-1 0,0 0 0,0 0 0,-3 5 0,1-1 90,2-4-42,0-1 1,0 1-1,0-1 0,0 1 0,0 0 1,1-1-1,-1 1 0,1 0 1,0 0-1,0 4 0,0-6-92,1 0 0,-1 0 0,1 0-1,-1-1 1,0 1 0,1 0 0,0 0 0,-1-1 0,1 1-1,-1 0 1,1-1 0,0 1 0,0 0 0,-1-1-1,1 1 1,0-1 0,0 0 0,0 1 0,-1-1 0,1 1-1,0-1 1,0 0 0,0 0 0,0 0 0,0 1-1,0-1 1,0 0 0,0 0 0,0 0 0,-1 0-1,1-1 1,0 1 0,0 0 0,0 0 0,1-1 0,14-1-234,0-2 1,20-5 0,-8 0 82,18-2-102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 14699,'0'0'85,"-1"-1"-1,1 0 1,-1 1-1,1-1 1,-1 1 0,1-1-1,-1 1 1,1 0-1,-1-1 1,0 1-1,1 0 1,-1-1-1,0 1 1,0 0 0,1 0-1,-1-1 1,0 1-1,1 0 1,-1 0-1,0 0 1,0 0 0,1 0-1,-1 0 1,0 0-1,0 0 1,1 0-1,-1 1 1,0-1-1,0 1 1,-26 3 906,16-2-706,0 1 1,1 0-1,-1 1 1,1 0-1,0 1 1,0 0-1,-14 10 1,23-15-285,1 0 0,0 1 0,-1-1-1,1 0 1,0 0 0,0 0 0,-1 1 0,1-1 0,0 0 0,0 0-1,0 1 1,-1-1 0,1 0 0,0 1 0,0-1 0,0 0 0,0 0-1,0 1 1,0-1 0,0 0 0,-1 1 0,1-1 0,0 0-1,0 1 1,0-1 0,0 0 0,0 1 0,0-1 0,1 0 0,-1 1-1,0-1 1,0 0 0,0 1 0,0-1 0,0 0 0,0 1 0,0-1-1,1 0 1,-1 0 0,0 1 0,0-1 0,1 0 0,-1 0 0,0 1-1,0-1 1,1 0 0,-1 0 0,0 0 0,0 1 0,1-1-1,-1 0 1,0 0 0,1 0 0,-1 0 0,0 0 0,1 0 0,-1 0-1,0 0 1,1 0 0,-1 1 0,0-1 0,1-1 0,-1 1 0,29 4-230,-22-3 143,11 1-177,0 2-1,0 0 1,22 8-1,-33-9 232,-2-1 0,1 1 0,0-1 0,0 2 0,-1-1 0,0 0 0,0 1 0,0 0-1,0 1 1,0-1 0,-1 1 0,0 0 0,4 5 0,-7-9 61,0 0 1,0 1-1,-1-1 1,1 0-1,0 0 1,-1 1-1,1-1 1,-1 0-1,1 1 1,-1-1-1,1 1 1,-1-1-1,0 1 1,0-1-1,0 0 1,0 1-1,0-1 1,0 1-1,0-1 1,-1 1-1,1-1 1,0 1-1,-1-1 1,1 0-1,-1 1 1,0-1-1,1 0 1,-1 1-1,0-1 1,0 0-1,0 0 1,0 0-1,0 0 1,0 0-1,0 0 1,0 0-1,0 0 1,0 0-1,0 0 1,-2 0-1,-1 1 47,0 0 0,0-1-1,0 0 1,0 1 0,0-1 0,0-1-1,0 1 1,0-1 0,-1 1 0,1-1 0,0-1-1,0 1 1,-5-1 0,2-1-19,1 0-1,-1 0 1,1-1 0,0 0 0,0 0-1,-9-6 1,-6-8 61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 14835,'1'-7'2479,"-9"26"-1263,-9 33-27,1 10-915,3 1 1,2 1-1,4 0 0,2 1 1,3-1-1,3 1 1,10 74-1,-10-127-239,1 1 1,1-1-1,5 18 0,-3-23-86,-3-15-35,-3-20-79,-4-13 86,-2 1 0,-2 0 0,-2 0 0,-1 1 0,-2 0 0,-2 1 0,-24-43 0,33 66 315,7 14-230,0 1 0,0 0 1,0 0-1,0 0 0,0 0 0,0-1 0,0 1 1,0 0-1,0 0 0,0 0 0,0 0 0,0 0 1,0-1-1,0 1 0,0 0 0,1 0 1,-1 0-1,0 0 0,0 0 0,0-1 0,0 1 1,0 0-1,0 0 0,0 0 0,0 0 0,1 0 1,-1 0-1,0 0 0,0-1 0,0 1 0,0 0 1,0 0-1,1 0 0,-1 0 0,0 0 1,0 0-1,0 0 0,0 0 0,1 0 0,-1 0 1,24 8 369,-8-2-362,27 5-144,0-3-1,1-1 1,79 2 0,-79-7-42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32 14739,'-6'-3'253,"-1"0"0,1 0 0,-1 1 0,0 0-1,1 0 1,-1 1 0,0 0 0,0 0 0,0 1 0,0 0 0,0 0-1,0 0 1,0 1 0,0 0 0,-10 3 0,13-3-178,0 1 0,0 0 0,0 0-1,0 0 1,0 0 0,1 1 0,-1-1 0,1 1 0,-1 0 0,1 0 0,0 0 0,0 1 0,0-1 0,1 1 0,-1-1-1,1 1 1,0 0 0,0 0 0,0 0 0,0 0 0,1 0 0,-1 1 0,1-1 0,-1 9 0,2-10-66,-1 1 1,1-1-1,0 0 1,0 1-1,0-1 1,1 0-1,-1 1 0,1-1 1,-1 0-1,1 1 1,0-1-1,1 0 1,-1 0-1,0 0 1,1 0-1,0 0 1,-1 0-1,1-1 1,0 1-1,1 0 1,-1-1-1,0 0 0,1 1 1,-1-1-1,1 0 1,0 0-1,0 0 1,0-1-1,0 1 1,0-1-1,0 0 1,4 2-1,-1-1 1,1-1 0,-1 1 0,1-1-1,0-1 1,-1 1 0,1-1 0,0 0 0,-1 0-1,1-1 1,-1 0 0,1 0 0,-1-1 0,1 0 0,-1 0-1,11-5 1,-11 4 49,-1 0 0,1-1 0,-1 1 0,1-1 0,-1 0 0,0-1 0,0 1 0,-1-1 0,0 0 0,1-1 0,4-8 0,-7 11 5,-1 0 0,0 0 0,0 0 0,0 0 0,0 0 0,0-1 0,-1 1 0,0 0 0,1 0 0,-1-1 0,0 1 0,-1 0 0,1 0 0,0-1 0,-1 1 0,0 0 0,0 0 0,0 0 0,0 0 0,0 0 0,-1 0 1,1 0-1,-1 0 0,0 0 0,-2-2 0,-39-40 324,58 51-633,0 0 0,1-2 1,-1 0-1,1-1 0,28 3 1,80-4-789,-87-4 723,-25 1 196,0 0 0,0 1-1,16 1 1,-27-1 117,0 1 0,0-1 0,0 0 0,0 1 0,-1-1-1,1 0 1,0 1 0,0-1 0,-1 1 0,1-1 0,0 1 0,-1 0-1,1-1 1,-1 1 0,1 0 0,0-1 0,-1 1 0,0 0 0,1 0-1,-1-1 1,1 1 0,-1 0 0,0 0 0,0 0 0,1 0-1,-1-1 1,0 1 0,0 0 0,0 0 0,0 0 0,0 0 0,0 0-1,0 0 1,0-1 0,0 1 0,-1 0 0,1 0 0,0 0-1,-1 1 1,-14 38 314,12-34-234,-16 40 509,19-46-584,0 0-1,0 0 1,0 0-1,0 0 1,-1 0-1,1 1 1,0-1 0,0 0-1,0 0 1,0 0-1,0 0 1,0 1 0,0-1-1,0 0 1,0 0-1,0 0 1,0 1 0,0-1-1,0 0 1,0 0-1,0 0 1,0 0-1,0 1 1,0-1 0,0 0-1,1 0 1,-1 0-1,0 0 1,0 1 0,0-1-1,0 0 1,0 0-1,0 0 1,0 0-1,1 0 1,-1 0 0,0 1-1,0-1 1,0 0-1,0 0 1,1 0 0,-1 0-1,0 0 1,0 0-1,11-2 109,12-11-145,0-2-103,49-30-304,-65 42 363,1-1-1,-1 1 0,1 0 0,0 0 1,0 1-1,0 0 0,13-1 0,-19 3 83,-1 0 0,0 0-1,0 0 1,1 0 0,-1 0-1,0 0 1,0 1 0,0-1-1,1 0 1,-1 1-1,0-1 1,0 1 0,0-1-1,0 1 1,0 0 0,0-1-1,0 1 1,0 0-1,0 0 1,0 0 0,0 0-1,0 0 1,-1 0 0,1 0-1,0 0 1,-1 0-1,1 0 1,-1 0 0,1 0-1,-1 0 1,0 1 0,1-1-1,-1 2 1,1-1 26,-1-1 0,0 0 1,0 0-1,1 1 0,-1-1 0,1 0 1,0 0-1,-1 1 0,1-1 0,0 0 1,-1 0-1,1 0 0,0 0 0,0 0 1,0 0-1,0 0 0,0 0 0,0-1 1,0 1-1,0 0 0,1-1 0,-1 1 1,0 0-1,0-1 0,0 1 0,1-1 1,1 1-1,9-2 51,0 1 1,-1-1 0,1-1-1,0 0 1,-1-1-1,14-5 1,13-2-100,-15 4-13,-3 1-129,41-4 0,-56 8 161,-1 1 1,1 0-1,0 0 0,0 0 0,0 1 1,0-1-1,0 1 0,-1 1 1,1-1-1,0 1 0,-1-1 1,1 1-1,6 5 0,3 10 336,-14-16-322,0 0 0,0 0 0,1 0-1,-1-1 1,1 1 0,-1 0 0,1 0-1,-1 0 1,1 0 0,0-1-1,-1 1 1,1 0 0,0 0 0,0-1-1,-1 1 1,1-1 0,0 1 0,0-1-1,0 1 1,0-1 0,0 1-1,0-1 1,0 0 0,0 1 0,0-1-1,0 0 1,0 0 0,0 0 0,0 0-1,0 0 1,1 0 0,18-3 132,-7 0-103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195 310 16147,'-15'3'419,"1"0"0,-1 1 0,1 0 0,0 1 0,0 0 0,1 2 0,0-1-1,0 2 1,0 0 0,1 0 0,-22 20 0,33-28-418,0 1 1,0 0-1,1 0 0,-1 0 1,0 0-1,0-1 1,0 1-1,1 0 0,-1 0 1,1 1-1,-1-1 1,1 0-1,-2 2 0,2-3-1,1 0 0,-1 0 0,0 1 0,0-1 0,0 0 0,0 0 0,0 1 0,0-1 0,0 0 0,0 0 0,1 1 0,-1-1 0,0 0 0,0 0 0,0 1 0,0-1 0,1 0 0,-1 0 0,0 0 0,0 0 0,1 1 0,-1-1 0,0 0 0,0 0 0,1 0 0,-1 0 0,0 0 0,0 0 0,1 0 0,-1 0 0,0 0 0,0 0 0,1 0 0,-1 0 0,4 0-4,-1 0 1,1 0-1,-1 0 1,0 0-1,1-1 0,-1 0 1,0 0-1,4-1 1,10-7-94,1 0-1,-2-1 1,1-1 0,-1-1 0,-1 0 0,0-1 0,18-20 0,-29 33-339,-4 7 244,-3 13 80,2-18 52,0 5 52,0-1-1,1 1 0,-1 0 1,1-1-1,1 1 0,-1-1 1,1 1-1,0-1 0,0 1 1,1-1-1,3 9 0,-4-13 19,0 0-1,1 1 1,-1-1 0,1 0-1,-1 0 1,1 0-1,0 0 1,-1-1-1,1 1 1,0 0 0,0-1-1,0 1 1,1-1-1,-1 0 1,0 1 0,0-1-1,1 0 1,-1 0-1,1-1 1,-1 1-1,1-1 1,-1 1 0,1-1-1,-1 0 1,1 1-1,0-1 1,-1-1 0,1 1-1,-1 0 1,1-1-1,4-1 1,2 0-24,1-2 0,-1 1 0,0-1 1,0-1-1,0 0 0,0 0 0,-1 0 0,0-1 0,0-1 1,-1 1-1,1-1 0,-1-1 0,-1 1 0,0-1 1,0 0-1,8-15 0,1-4-222,-1 0-1,-1-2 1,-2 1 0,9-35 0,-14 45 5,-1-1 1,-1 0-1,-1 1 1,-1-1-1,1-31 1,-6 33 37,-3 13-51,5 4 229,0 1-1,0 0 0,0 0 0,-1 0 0,1 0 1,0 0-1,0 0 0,1 1 0,-1-1 1,0 0-1,0 0 0,1 1 0,-1-1 1,0 0-1,1 1 0,-1-1 0,1 2 0,-13 35 213,1 0-1,3 1 1,1 0-1,2 1 1,-2 74-1,8-100-108,0 0 0,4 21-1,-3-31-67,0 0-1,0 0 1,0 0 0,1 0-1,-1 0 1,1 0-1,0 0 1,0-1 0,0 1-1,1-1 1,-1 0-1,4 4 1,-6-6-17,1-1 0,-1 1 1,0-1-1,1 1 0,-1-1 1,1 1-1,-1-1 0,1 1 0,-1-1 1,1 1-1,-1-1 0,1 1 0,-1-1 1,1 0-1,0 1 0,-1-1 1,1 0-1,0 0 0,-1 0 0,1 1 1,0-1-1,-1 0 0,1 0 1,0 0-1,-1 0 0,1 0 0,0 0 1,0 0-1,-1 0 0,1-1 0,0 1 1,-1 0-1,1 0 0,0 0 1,-1-1-1,1 1 0,-1 0 0,1-1 1,0 1-1,-1-1 0,1 1 1,-1 0-1,1-1 0,-1 0 0,1 1 1,-1-1-1,0 1 0,1-1 1,-1 1-1,0-1 0,1 0 0,-1 1 1,0-1-1,0 0 0,1 0 0,0-4 53,1 0-1,-1 0 0,0 0 0,-1 0 0,1-10 1,-2 3 95,0 0 1,-1 0-1,0 1 1,-5-15-1,6 22-60,-1-1-1,1 1 0,-1 0 0,0-1 0,0 1 1,-1 0-1,1 0 0,-1 0 0,0 1 0,0-1 0,0 1 1,0-1-1,-6-3 0,22 23 201,-5-11-300,0 0 1,0-1 0,0 0 0,1-1-1,-1 0 1,1 0 0,0-1-1,0 0 1,0 0 0,0-1 0,0 0-1,12-1 1,2 0-46,-1-2 0,0 0 0,42-11 0,-44 8 43,-1-2 1,0 0-1,0 0 1,-1-2-1,1 0 1,22-17-1,-49 32 117,0 1 0,0 0-1,1 1 1,0-1 0,-8 12-1,11-13-54,0 0 0,0 0 0,1 0 0,0 1 0,0-1 0,0 1 0,1 0-1,0 0 1,-2 10 0,4-16-36,0 1 1,0 0-1,0-1 0,0 1 0,1-1 0,-1 1 0,0 0 0,1-1 0,-1 1 0,1-1 1,-1 1-1,1-1 0,0 1 0,0-1 0,-1 1 0,1-1 0,0 0 0,0 1 1,1-1-1,-1 0 0,0 0 0,0 0 0,0 0 0,1 0 0,-1 0 0,1 0 0,-1 0 1,1-1-1,-1 1 0,1 0 0,-1-1 0,1 0 0,-1 1 0,1-1 0,0 0 1,-1 0-1,4 0 0,2 1-43,0-1 0,1 0-1,-1 0 1,0-1 0,1 0 0,-1 0 0,9-3 0,-7 1-89,-1 0 0,1-1 1,-1 0-1,0 0 1,0-1-1,0 0 0,-1 0 1,0-1-1,0 0 0,0 0 1,-1 0-1,1-1 1,-2 0-1,1-1 0,-1 1 1,0-1-1,4-10 1,8-34-402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42 14323,'-1'-32'1586,"1"32"-1561,0-1-1,0 1 0,0-1 0,-1 1 0,1-1 0,0 1 0,0-1 0,0 1 0,-1 0 1,1-1-1,0 1 0,0-1 0,-1 1 0,1 0 0,0-1 0,-1 1 0,1 0 0,-1-1 1,1 1-1,0 0 0,-1 0 0,0-1 0,0 1 4,1 0 0,-1 0 0,0 0-1,1 1 1,-1-1 0,0 0 0,1 0 0,-1 1 0,0-1 0,1 0-1,-1 1 1,0-1 0,1 1 0,-1-1 0,1 1 0,-1-1 0,1 1-1,-1-1 1,1 1 0,-1 0 0,-4 6 104,1-1 1,0 0-1,0 1 1,1 0-1,0 0 1,0 0-1,-3 15 0,-9 57 58,13-66-165,-5 48 14,2 0 0,8 118 0,30 120 216,-47-350 497,-40-97 1,48 133-669,-46-99 58,52 113-144,0 1 0,0 0 1,0 0-1,0 0 0,-1 0 0,1-1 1,0 1-1,0 0 0,0 0 1,0 0-1,0-1 0,0 1 0,0 0 1,0 0-1,0 0 0,0-1 1,0 1-1,0 0 0,0 0 0,0 0 1,0-1-1,0 1 0,0 0 0,0 0 1,0 0-1,1-1 0,-1 1 1,0 0-1,0 0 0,0 0 0,0 0 1,0-1-1,0 1 0,1 0 1,-1 0-1,0 0 0,0 0 0,0 0 1,0-1-1,1 1 0,-1 0 1,0 0-1,0 0 0,0 0 0,0 0 1,1 0-1,-1 0 0,0 0 1,0 0-1,0 0 0,1 0 0,-1 0 1,0 0-1,0 0 0,1 0 1,-1 0-1,0 0 0,0 0 0,0 0 1,0 0-1,1 0 0,-1 0 1,0 1-1,20 4-120,-13-2 26,24 4-280,1-2 0,-1-1 0,41 0 1,-16-2 72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3:4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10306,'5'-4'1814,"-4"6"-475,-7 16 222,-6 13-936,11-30-609,1 0 0,-1 1 0,1-1 0,0 0 0,0 1-1,-1-1 1,1 1 0,0-1 0,0 1 0,0-1 0,0 0 0,0 1 0,1-1 0,-1 1 0,1 1-1,0-3-21,-1 0 1,1 1-1,0-1 0,-1 0 0,1 1 0,0-1 0,0 0 0,-1 0 0,1 1 0,0-1 0,0 0 0,0 0 0,-1 0 0,1 0 0,0 0 0,0 0 0,-1 0 0,1-1 0,0 1 1,0 0-1,0 0 0,-1-1 0,1 1 0,0 0 0,-1-1 0,1 1 0,0-1 0,-1 1 0,1 0 0,0-1 0,0-1 0,21-15-338,-20 15 324,1 0-22,0-1 1,1 0 0,-1 1 0,-1-1 0,1-1 0,0 1 0,-1 0 0,0-1 0,1 1 0,-1-1 0,-1 1-1,1-1 1,0 0 0,-1 0 0,1-6 0,-2 11 68,0-1 0,0 0 0,0 0-1,0 0 1,0 0 0,0 0 0,-1 0-1,1 0 1,0 0 0,0 1 0,0-1 0,0 0-1,-1 0 1,1 0 0,0 0 0,0 0 0,0 0-1,0 0 1,0 0 0,-1 0 0,1 0 0,0 0-1,0 0 1,0 0 0,0 0 0,-1 0 0,1 0-1,0 0 1,0 0 0,0 0 0,0 0-1,-1 0 1,1-1 0,0 1 0,0 0 0,0 0-1,0 0 1,0 0 0,-1 0 0,1 0 0,0 0-1,0-1 1,0 1 0,0 0 0,0 0 0,0 0-1,0 0 1,0 0 0,0-1 0,0 1 0,0 0-1,-1 0 1,1 0 0,0 0 0,0-1-1,0 1 1,0 0 0,0 0 0,-7 12 495,-6 16-655,6-18 80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15171,'-18'21'1593,"10"2"-1025,6 0-248,6-3 832,10 0-560,11-4 1409,6 0-1625,5-5-48,1-2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15115,'-19'6'1070,"-1"1"0,-29 15 0,42-18-786,0-1 0,1 2 0,-1-1 0,1 1 0,0 0 1,0 0-1,0 1 0,1-1 0,-9 12 0,13-16-245,1 0 1,-1 0-1,0 0 0,1 0 1,-1 0-1,1 0 0,-1 1 1,1-1-1,-1 0 1,1 0-1,0 0 0,-1 0 1,1 1-1,0-1 0,0 0 1,0 0-1,0 0 1,0 1-1,0-1 0,0 0 1,1 0-1,-1 0 0,0 1 1,1-1-1,-1 0 1,1 0-1,0 2 0,1-2-10,-1 0 0,1 1-1,0-1 1,-1 0 0,1 0-1,0 0 1,0 0 0,0 0 0,0-1-1,0 1 1,0 0 0,0-1-1,0 0 1,3 1 0,9 0-56,0-1 0,-1 0 0,24-4 0,54-16-496,-67 14 296,1 0 0,-1 2 0,42-3 1,-64 7 248,0-1 1,0 1 0,0 0-1,0 0 1,0 1 0,0-1 0,-1 0-1,1 0 1,0 1 0,0 0 0,0-1-1,-1 1 1,1 0 0,0 0 0,-1-1-1,1 1 1,0 1 0,-1-1 0,1 0-1,-1 0 1,0 0 0,1 1 0,-1-1-1,0 1 1,0-1 0,0 1 0,0 0-1,0-1 1,0 1 0,0 0 0,-1-1-1,1 1 1,-1 0 0,1 0 0,-1 0-1,1 3 1,-1-4 11,0 1 0,1-1 1,0 0-1,-1 0 0,1 1 0,0-1 1,-1 0-1,1 0 0,0 0 0,0 0 0,0 0 1,0 0-1,0 0 0,0 0 0,0-1 0,1 1 1,-1 0-1,0 0 0,0-1 0,1 1 1,-1-1-1,0 1 0,1-1 0,-1 0 0,0 0 1,1 1-1,-1-1 0,0 0 0,1 0 1,-1 0-1,2-1 0,6 1-31,0-1 0,0-1 0,15-4 0,-16 4-56,33-9-325,-28 6 142,1 1 0,-1 0 0,1 1 0,1 1 0,-1 0 0,0 1 0,23 1 0,-37 0 228,1 0 0,0 0 0,-1 0 0,1 0 0,0 0 0,-1 1 0,1-1 0,0 0 0,-1 0 0,1 1 0,-1-1 0,1 0 1,0 0-1,-1 1 0,1-1 0,-1 1 0,1-1 0,-1 1 0,1-1 0,-1 1 0,1-1 0,-1 1 0,0-1 0,1 1 0,-1-1 0,0 1 0,1 0 0,-1-1 1,0 1-1,0-1 0,1 1 0,-1 0 0,0-1 0,0 1 0,0 0 0,0-1 0,0 1 0,0 0 0,0 0 0,0-1 0,0 1 0,-1 1 0,1-1 15,-1 1 0,0 0 0,0 0 0,1-1 0,-1 1 0,0 0-1,-1-1 1,1 1 0,0-1 0,0 1 0,-1-1 0,1 0 0,-3 3-1,-4-1 46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14771,'-6'14'833,"1"0"0,0 0-1,1 0 1,-4 26 0,-2 59 842,10-90-1544,-1 1 0,2-1 0,-1 0 0,1 1 0,0-1 0,5 15 0,-5-21-110,0 0-1,0-1 1,0 0-1,0 1 1,1-1-1,-1 0 1,1 1-1,-1-1 1,1 0-1,0 0 1,0 0-1,0-1 0,0 1 1,0 0-1,0-1 1,1 1-1,-1-1 1,0 0-1,1 0 1,-1 0-1,1 0 1,-1 0-1,1-1 1,0 1-1,-1-1 1,1 1-1,4-1 1,6-1-84,0 0 0,0-1 0,-1 0 0,1-1 0,-1 0 0,1-1 0,11-6 0,-8 4-98,0 1-1,0 0 1,21-3-1,-34 7 129,-1 1-1,1 0 0,0 0 1,-1-1-1,1 2 1,0-1-1,-1 0 1,1 0-1,0 1 1,-1 0-1,1-1 0,-1 1 1,1 0-1,-1 0 1,0 0-1,1 1 1,-1-1-1,0 0 1,0 1-1,3 2 1,-3-1 15,0-1 0,0 1 1,-1 0-1,1 0 1,-1 0-1,1 0 1,-1 0-1,0 0 1,0 0-1,-1 0 1,1 1-1,-1-1 1,1 0-1,-1 4 1,0 4 65,-1 0 1,0 0-1,-1 0 0,0 0 1,-1-1-1,0 1 0,0-1 1,-8 16-1,8-20 36,-1-1 0,1 0 0,-1 0 0,0 0 0,0 0 0,0-1 1,-1 1-1,1-1 0,-1 0 0,0 0 0,-1-1 0,1 0 0,0 0 0,-1 0 0,0 0 0,0-1 0,1 0 0,-2 0 0,1-1 1,0 0-1,0 0 0,0 0 0,-10 0 0,9-1-86,-1-1 0,1 0-1,0 0 1,0 0 0,-1-1 0,1 0 0,0 0 0,0-1 0,1 0-1,-1 0 1,1 0 0,-1-1 0,1 0 0,0 0 0,1-1 0,-1 0 0,1 0-1,-1 0 1,-6-11 0,10 14-157,0 0 0,1 0 1,0 0-1,-1 0 0,1-1 0,0 1 0,0-1 1,1 1-1,-1 0 0,0-1 0,1 0 0,-1 1 1,1-1-1,0 1 0,0-1 0,0 1 0,0-1 0,0 0 1,1 1-1,-1-1 0,2-2 0,-1 2-41,1 0 0,-1 0 0,1 0 0,0 1 0,0-1 0,0 1 0,0-1 0,1 1 0,-1 0 0,1 0 0,-1 0 1,1 0-1,0 0 0,0 1 0,0-1 0,4 0 0,24-10-1186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29 304 15203,'-6'29'1785,"0"-2"-1161,-1 0-272,0 2 1040,4-5-752,3-4-200,4-12-536,3-5-360,4-14 1953,-3-6-1505,2-19 16,-3-5 8</inkml:trace>
  <inkml:trace contextRef="#ctx0" brushRef="#br0" timeOffset="0.06">22 0 15355,'-2'6'1257,"2"3"-1065,9 1-336,4 3 296,11 1-88,2 2-96,14 0-128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15427,'-47'16'2050,"-64"27"2366,111-43-4420,0 0 0,0 0 0,0 0 0,0 0 0,0 0 1,0 0-1,0 1 0,0-1 0,0 0 0,0 0 0,0 0 0,0 0 1,0 0-1,1 0 0,-1 0 0,0 0 0,0 0 0,0 0 1,0 0-1,0 0 0,0 0 0,0 0 0,0 0 0,0 0 0,0 1 1,0-1-1,0 0 0,0 0 0,0 0 0,0 0 0,0 0 0,0 0 1,0 0-1,0 0 0,0 0 0,0 0 0,0 0 0,0 1 0,0-1 1,0 0-1,0 0 0,0 0 0,0 0 0,0 0 0,0 0 1,0 0-1,0 0 0,-1 0 0,1 0 0,0 0 0,0 0 0,0 0 1,0 0-1,0 0 0,0 0 0,0 0 0,15 2-521,35 0-928,-17-2 489,-14 2 372,1 0 0,-1 1 1,0 1-1,26 8 1,-37-9 496,0 0 0,-1 0 0,1 1 0,-1 0 0,1 0 0,-1 1 0,0-1 0,-1 2 1,1-1-1,-1 1 0,0 0 0,8 11 0,-12-15 163,-1 1-1,1 0 1,-1-1-1,1 1 0,-1 0 1,0 0-1,0 0 1,0 0-1,0 0 1,-1 0-1,1 1 1,-1-1-1,0 0 1,0 0-1,0 0 1,0 0-1,0 0 0,-2 5 1,1-3 72,-1-1-1,0 1 1,0-1 0,-1 0 0,1 0 0,-1 0-1,0 0 1,0-1 0,0 1 0,-1-1-1,-3 4 1,-8 5 364,-1-2 0,0 0-1,0 0 1,-1-1 0,-18 6-1,13-6-17,-32 9-1,46-16-493,0-1 1,0 1 0,1-1-1,-1-1 1,0 1 0,0-1-1,0-1 1,-8-1 0,13 2 4,1-1 0,0 1-1,0-1 1,0 0 0,0 0 0,0 0 0,0 0 0,0 0 0,0-1 0,-1-1 0,-13-17-151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198 248 14315,'1'-2'145,"-1"0"0,0 0 0,-1 0-1,1 0 1,0 0 0,-1 0 0,1 0 0,-1 0 0,1 0-1,-1 0 1,0 0 0,0 1 0,0-1 0,0 0-1,0 0 1,0 1 0,0-1 0,-1 1 0,1-1 0,-1 1-1,1-1 1,-1 1 0,1 0 0,-1 0 0,0 0 0,0 0-1,0 0 1,1 0 0,-1 0 0,0 1 0,0-1 0,0 1-1,0-1 1,0 1 0,-3 0 0,-1-1-17,1 1 1,0 1-1,0-1 1,0 1 0,0 0-1,0 0 1,0 0-1,0 1 1,1-1-1,-1 1 1,0 0-1,1 1 1,-8 4 0,5-1-95,1 0 1,-1 0 0,1 1 0,0-1 0,1 2 0,0-1 0,0 0 0,0 1 0,1 0 0,-3 9 0,4-12-35,1 1 0,0 0 0,0 1 1,1-1-1,-1 0 0,1 0 0,1 1 1,-1-1-1,1 0 0,0 1 1,1-1-1,-1 1 0,1-1 0,3 11 1,-3-15-2,0 0 1,0 0 0,0 0 0,0 1-1,0-1 1,0-1 0,0 1 0,1 0-1,-1 0 1,1 0 0,-1-1 0,1 1 0,0-1-1,0 1 1,0-1 0,0 0 0,0 1-1,0-1 1,0 0 0,3 1 0,-2-2 0,1 1 0,-1-1 0,1 0 0,-1 0 0,0 0 1,1 0-1,-1 0 0,0-1 0,1 0 0,-1 1 0,0-1 1,5-2-1,3-3 2,0 1-1,0-1 1,-1-1 0,0 0-1,0 0 1,13-14 0,-11 9 3,-1 0-1,0 0 1,-1-1-1,-1 0 1,0-1-1,0 0 1,-2 0-1,0-1 1,0 0 0,-1 0-1,4-20 1,-10 17-4,0 17-1,0 1 0,0 0 0,0 0 0,0 0 0,0-1 0,0 1 0,0 0 0,0 0 0,-1 0 0,1 0 0,0-1 0,0 1 0,0 0 0,0 0 1,0 0-1,-1 0 0,1 0 0,0 0 0,0-1 0,0 1 0,0 0 0,-1 0 0,1 0 0,0 0 0,0 0 0,0 0 0,-1 0 0,1 0 0,0 0 0,0 0 1,-1 0-1,1 0 0,0 0 0,0 0 0,0 0 0,-1 0 0,1 0 0,0 0 0,-2 1 1,0 0-1,1 1 1,-1-1-1,1 0 1,-1 1-1,1-1 1,0 1-1,-1-1 1,1 1-1,0 0 1,0-1-1,0 1 1,-1 2-1,-1 4 4,0 0 0,1 0 0,0 0 0,0 0-1,1 0 1,0 0 0,0 1 0,1-1 0,0 0-1,0 0 1,1 1 0,0-1 0,1 0 0,3 14-1,-3-18 2,-1 0-1,0-1 0,1 1 0,0-1 1,0 1-1,0-1 0,0 1 0,0-1 1,1 0-1,-1 0 0,1 0 0,0-1 1,0 1-1,0-1 0,0 1 0,0-1 1,1 0-1,-1 0 0,1 0 0,-1-1 1,1 1-1,0-1 0,0 0 0,0 0 1,-1 0-1,1-1 0,0 1 0,0-1 1,0 0-1,0 0 0,0 0 0,7-2 1,-3 0 2,0 0 1,0-1-1,0 0 1,0 0-1,-1-1 1,1 0-1,-1 0 1,0-1-1,0 1 1,0-2-1,-1 1 1,0-1-1,0 0 1,5-7-1,-3 4-26,-1-1-1,-1 1 1,0-1-1,0 0 1,-1-1-1,0 1 1,-1-1-1,0 0 1,4-20-1,-7 26-17,0 4 26,-1 0 0,0-1 0,1 1 0,-1 0 1,0 0-1,0 0 0,1-1 0,-1 1 0,0 0 0,0 0 0,-1 0 0,1-1 0,0 1 0,0 0 1,-1 0-1,1 0 0,0 0 0,-2-2 0,2 3 2,-1 0 1,1 0-1,-1 1 0,1-1 1,0 0-1,-1 0 1,1 1-1,-1-1 0,1 1 1,0-1-1,-1 0 0,1 1 1,0-1-1,-1 1 1,1-1-1,0 1 0,0-1 1,0 1-1,-1-1 0,1 1 1,0-1-1,0 1 1,0-1-1,0 1 0,0-1 1,0 1-1,0 0 0,-5 20-80,4-11 74,1 0-1,0 0 1,0 0 0,1 0-1,0 0 1,4 14 0,-4-22 12,-1 0 0,1 0 0,-1 0 0,1 0 1,0 0-1,0 0 0,0-1 0,0 1 0,0 0 0,0-1 1,0 1-1,1-1 0,-1 1 0,0-1 0,1 0 1,-1 1-1,1-1 0,0 0 0,-1 0 0,1 0 1,0 0-1,0 0 0,-1-1 0,1 1 0,0-1 1,0 1-1,0-1 0,0 1 0,0-1 0,0 0 0,0 0 1,0 0-1,0 0 0,0 0 0,0-1 0,0 1 1,0-1-1,0 1 0,3-2 0,2-1-50,-1 0-1,1-1 1,-1 0-1,0 0 0,0 0 1,0-1-1,-1 1 1,0-1-1,0-1 1,9-10-1,18-19-538,-29 36 313,-4 8 181,-4 14 143,3-18-40,1 0 35,0 1 0,0-1 0,1 0 0,-1 1 1,1-1-1,1 10 0,-1-14-28,0 0-1,0 1 1,1-1-1,-1 0 1,0 0-1,1 0 1,-1 0 0,1 0-1,-1 0 1,1 0-1,-1 0 1,1 0-1,0 0 1,-1-1 0,1 1-1,0 0 1,0 0-1,0-1 1,0 1-1,-1 0 1,1-1 0,0 1-1,0-1 1,0 1-1,0-1 1,0 1-1,1-1 1,-1 0 0,0 1-1,0-1 1,0 0-1,0 0 1,0 0 0,0 0-1,0 0 1,0 0-1,1 0 1,-1-1-1,2 1 1,7-3 16,0 0-1,1-1 0,-1 0 1,-1-1-1,1 0 1,-1 0-1,0-1 1,0 0-1,9-9 1,12-11-39,29-33-1,7-18-164,-58 67 116,-1 0-1,0-1 0,-1 0 0,0 0 1,7-23-1,-12 33 54,0-1-1,-1 1 1,1-1-1,-1 1 1,0 0-1,0-1 1,1 1 0,-1-1-1,0 1 1,0-1-1,0 1 1,0 0 0,-1-1-1,1 1 1,0-1-1,-1 1 1,1 0 0,-1-1-1,1 1 1,-1 0-1,1-1 1,-1 1-1,-1-2 1,0 2 5,1 1 0,0-1-1,0 1 1,0-1 0,-1 1-1,1 0 1,0 0 0,0-1 0,0 1-1,-1 0 1,1 0 0,0 0 0,0 1-1,-1-1 1,1 0 0,0 0 0,0 1-1,-1-1 1,1 0 0,0 1-1,0-1 1,0 1 0,0 0 0,0-1-1,0 1 1,0 0 0,-2 1 0,-3 3 32,-1 1 1,1 0 0,0 0-1,0 1 1,1 0 0,0 0-1,0 0 1,0 0 0,1 1 0,0-1-1,1 1 1,0 0 0,-4 15-1,2-5 34,2 0-1,0 0 1,1 1-1,0-1 1,3 29-1,4-4-51,2 0 0,2-1 0,2 1 0,23 55 0,7 32-321,-38-123 300,-2 1 0,1 0 0,-1 0 0,0 0 0,-1 0 0,-1 15 0,1-21 33,0-1-1,0 1 1,-1-1 0,1 0 0,0 1 0,-1-1 0,1 1 0,-1-1 0,1 0 0,-1 1 0,0-1-1,1 0 1,-1 0 0,0 1 0,0-1 0,0 0 0,0 0 0,0 0 0,0 0 0,0 0 0,0 0-1,-1-1 1,1 1 0,0 0 0,-1-1 0,1 1 0,0-1 0,-1 1 0,1-1 0,0 1 0,-1-1 0,1 0-1,-1 0 1,1 0 0,-1 0 0,1 0 0,-1 0 0,1 0 0,-1 0 0,1 0 0,0-1 0,-1 1-1,1-1 1,-2 0 0,-2-1 74,1 0 0,0 0-1,-1 0 1,1-1 0,0 0-1,0 0 1,1 0 0,-1 0-1,1 0 1,-1-1 0,1 0-1,-5-7 1,-1-3 55,1 1 0,-10-23 0,12 23-179,1 1 0,0-1 0,1 0 0,0 0 1,1-1-1,-1-14 0,3 25 1,1 0-1,0 0 1,0 0 0,0 0 0,0 0-1,1 0 1,0 0 0,-1 0-1,1 0 1,0 0 0,0 0 0,0 1-1,1-1 1,-1 0 0,1 1-1,-1-1 1,1 1 0,0-1 0,0 1-1,0 0 1,0 0 0,1-1-1,-1 2 1,0-1 0,1 0 0,0 0-1,-1 1 1,1 0 0,0-1-1,0 1 1,-1 0 0,1 0 0,4 0-1,14-3-355,1 0 0,27 0 0,-25 2 138,41-7 0,-15-7-67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78 225 12219,'-16'15'2634,"10"-7"-980,6-8-1572,0 0 0,0 0 0,1 0-1,-1 0 1,0 1 0,0-1 0,0 0 0,0 0 0,0 0 0,0 0 0,0 0 0,0 0 0,1 1 0,-1-1 0,0 0 0,0 0 0,0 0 0,0 0 0,0 0 0,0 0 0,1 0 0,-1 0-1,0 0 1,0 0 0,0 1 0,0-1 0,1 0 0,-1 0 0,0 0 0,0 0 0,0 0 0,0 0 0,1 0 0,-1 0 0,0 0 0,0-1 0,0 1 0,0 0 0,1 0 0,-1 0 0,0 0 0,0 0-1,0 0 1,0 0 0,1 0 0,7-2 276,0-1 0,-1 0 0,1 0 0,-1 0 0,1-1 0,-1 0 0,10-8 0,3-3 17,22-21 0,-36 29-327,1 0 0,-1-1 0,0 1 0,0-1-1,-1 0 1,0-1 0,0 1 0,4-13 0,-8 19-56,0 0 1,-1-1-1,1 1 1,0 0-1,-1 0 1,1 0-1,-1-1 1,0 1 0,0 0-1,0 0 1,0-1-1,0 1 1,-1 0-1,1 0 1,0-1-1,-1 1 1,0 0-1,0 0 1,1 0 0,-1 0-1,0 0 1,-1 0-1,1 0 1,0 0-1,-1 0 1,1 0-1,-1 1 1,1-1-1,-1 1 1,0-1 0,1 1-1,-1 0 1,0-1-1,0 1 1,0 0-1,0 0 1,0 0-1,0 1 1,-5-2-1,2 0-17,-1 1 0,1-1 0,-1 1 0,1 1-1,-1-1 1,0 1 0,1 0 0,-1 0-1,0 1 1,1-1 0,-1 1 0,1 0-1,-1 1 1,-9 3 0,8-1 4,0-1 0,1 1 0,0 0 0,0 1 0,0-1 0,0 1 0,1 1 0,0-1 0,0 1 0,-6 8 0,5-4 12,-1 1 0,1 0 0,1 0 0,0 0 0,1 1-1,0 0 1,0 0 0,1 0 0,1 0 0,0 0 0,1 1-1,0-1 1,2 18 0,0-23 6,0 1 0,0-1-1,1 1 1,0-1 0,0 0 0,1 0 0,0 0 0,0 0 0,0-1-1,1 1 1,0-1 0,1 0 0,-1 0 0,1 0 0,0-1-1,1 0 1,5 5 0,-4-5-6,0 0 1,1-1-1,-1 0 0,1 0 0,0-1 1,0 0-1,0-1 0,0 1 0,1-2 1,-1 1-1,0-1 0,1 0 0,-1-1 1,17-1-1,-7-1-14,0-1 0,0-1 0,0-1 1,-1-1-1,1 0 0,-2-1 0,1-1 0,-1 0 0,0-1 1,17-13-1,-17 10-43,0 0 1,-1-2-1,0 0 0,-1 0 1,0-1-1,-1-1 1,-1 0-1,20-36 0,-31 49 45,1 0 1,-1 1 0,0-1 0,0 1 0,1-1 0,-2 1-1,1-1 1,0 1 0,0-1 0,-1 0 0,0 1 0,1-1 0,-1 0 0,0-2 0,0 4 17,0 1 1,0 0-1,0 0 0,0 0 1,0 0-1,0 0 1,0 0-1,0-1 1,0 1-1,0 0 1,-1 0-1,1 0 1,0 0-1,0 0 0,0 0 1,0-1-1,0 1 1,0 0-1,0 0 1,0 0-1,0 0 1,0 0-1,0 0 1,-1 0-1,1 0 0,0 0 1,0 0-1,0 0 1,0 0-1,0 0 1,0-1-1,-1 1 1,1 0-1,0 0 0,0 0 1,0 0-1,0 0 1,0 0-1,0 0 1,-1 0-1,1 0 1,0 0-1,0 0 1,0 1-1,0-1 0,0 0 1,0 0-1,-1 0 1,1 0-1,0 0 1,0 0-1,0 0 1,-8 8-47,-4 12 45,9-12 31,-1-1 1,2 1-1,-1 0 1,1 1-1,1-1 1,-1 0-1,2 1 1,-1-1-1,1 0 1,1 12-1,-1-17-18,0-1 0,1 1 0,0 0 0,-1-1 0,1 1-1,0-1 1,0 1 0,0-1 0,0 1 0,1-1 0,-1 0 0,1 0-1,-1 1 1,1-1 0,0 0 0,0-1 0,0 1 0,0 0 0,0 0-1,0-1 1,1 1 0,-1-1 0,0 0 0,1 0 0,-1 0 0,1 0-1,0 0 1,-1 0 0,1-1 0,-1 1 0,1-1 0,0 0 0,0 0-1,-1 0 1,4 0 0,5-1-52,-1 0 1,1-1-1,-1 0 0,0-1 1,0 0-1,0 0 0,0-1 1,0-1-1,12-6 0,9-9-271,38-31-1,-41 30 59,-18 17 300,-8 11 76,-8 21 184,3-17-193,2-6-63,0-1 0,1 0 0,-1 0 0,1 0 0,0 1 1,0-1-1,1 0 0,-1 0 0,1 0 0,0 1 0,2 3 0,-2-6-37,-1-1 0,1 0-1,0 1 1,1-1 0,-1 0-1,0 0 1,0 0-1,0 1 1,1-1 0,-1-1-1,0 1 1,1 0-1,-1 0 1,1 0 0,-1-1-1,1 1 1,0-1-1,-1 1 1,1-1 0,0 0-1,-1 1 1,1-1 0,-1 0-1,1 0 1,0 0-1,-1 0 1,1-1 0,0 1-1,-1 0 1,4-2-1,5 0-16,0-1-1,0-1 0,0 0 0,10-6 0,-14 7-15,0 0 1,1-1 0,-1 2-1,1-1 1,0 1 0,-1 0-1,1 1 1,0-1 0,0 1-1,1 1 1,8-1 0,-15 1 16,0 1 1,1-1-1,-1 0 0,0 0 1,1 1-1,-1-1 0,0 1 1,1-1-1,-1 1 0,0 0 1,0 0-1,1-1 1,-1 1-1,0 0 0,0 0 1,0 0-1,0 0 0,0 0 1,0 0-1,-1 0 1,1 1-1,0-1 0,-1 0 1,1 0-1,0 1 0,-1-1 1,1 0-1,-1 1 1,0-1-1,1 3 0,-1 3 19,1 1 0,-1 0 0,-1 0 0,-2 13 0,2-15 1,1-1-1,-1 0 1,1 1-1,0-1 1,0 1-1,1 5 1,11-38-1281,-2-2 1062,1-4-91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0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18308,'-3'-6'1928,"1"3"-1256,3-1-271,5-2 839,4 2-440,7 1-1272,3 2 968,7 5-592,6 3-136,12 6-88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10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74 198 15403,'2'2'199,"1"0"0,-1 0 0,1 0 0,0 0 0,-1 0 0,1 0 0,0-1 0,0 1 0,1-1 0,-1 0 0,0 0 0,0 0 0,0-1 0,1 1 0,-1-1 0,0 0 0,7 0 0,4-1 346,1 0-1,25-7 0,-28 5-158,17-3 301,54-21 0,-70 22-628,-1-1 0,0 0 0,0-1-1,0 0 1,-1-1 0,15-13 0,-24 19-60,0 0-1,1 0 1,-2 0-1,1 0 1,0-1 0,0 1-1,-1-1 1,1 1-1,-1-1 1,0 0-1,0 1 1,1-4-1,-2 4 0,1 0 0,-1 0 0,0 0 0,0 1-1,0-1 1,0 0 0,-1 0 0,1 1 0,0-1-1,-1 0 1,1 0 0,-1 1 0,0-1 0,1 0 0,-3-2-1,0 1-1,0-1 0,0 1-1,0 0 1,0 0 0,-1 0-1,1 0 1,-1 1 0,0-1-1,0 1 1,0 0 0,0 0-1,0 1 1,-1-1 0,-4-1 0,-8 0 8,0 0 1,0 2-1,0-1 1,0 2-1,0 0 1,0 1-1,0 1 1,0 1-1,0 0 1,0 1-1,1 1 1,0 0-1,0 1 1,0 1-1,1 1 1,0 0-1,-16 11 1,25-14 16,0 0 0,0 0 0,1 1-1,-1-1 1,1 1 0,1 1 0,-1-1 0,1 1 0,0-1 0,0 1 0,-3 11-1,5-15-8,1 1-1,0 0 0,0 0 0,0 0 0,1 0 0,-1 0 0,1 0 0,0 0 0,0 0 0,1 0 1,-1 0-1,1 0 0,0 0 0,0 0 0,0 0 0,0 0 0,1 0 0,0-1 0,-1 1 0,1-1 1,1 1-1,-1-1 0,0 0 0,4 4 0,2 0-69,1 1 0,0-1 0,0-1 1,1 0-1,0 0 0,0-1 0,0 0 0,1-1 1,-1 0-1,1 0 0,19 3 0,-9-4-157,1 0 0,-1-1 0,1 0 1,-1-2-1,29-4 0,26-9-133,-3-11-118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 13843,'10'-18'1196,"-10"18"-1176,0 0-1,1 0 0,-1-1 1,0 1-1,0 0 0,0 0 1,0-1-1,0 1 0,1 0 1,-1 0-1,0 0 0,0-1 1,0 1-1,1 0 0,-1 0 1,0 0-1,0 0 1,1 0-1,-1-1 0,0 1 1,0 0-1,1 0 0,-1 0 1,0 0-1,0 0 0,1 0 1,-1 0-1,0 0 0,0 0 1,1 0-1,-1 0 0,0 0 1,1 0-1,2 10 431,-5 6-80,0 0 0,0 0 0,-2-1 0,-5 18-1,-3 11-130,4-9-115,-6 18 26,3 1 0,-7 90 0,18-142-138,0 0-1,0 0 1,0 0-1,0 0 0,0-1 1,0 1-1,0 0 0,1 0 1,-1 0-1,1 0 1,-1 0-1,1 0 0,0 0 1,0-1-1,0 1 1,0 0-1,0 0 0,0-1 1,0 1-1,1-1 1,1 2-1,-1-2 11,-1 0 0,1 0 0,0-1 1,0 1-1,0-1 0,-1 0 0,1 1 0,0-1 0,0 0 0,0 0 1,0 0-1,0 0 0,0 0 0,-1-1 0,1 1 0,0-1 0,3 0 1,7-4 76,-1 0 0,0-1 0,0 0 0,0-1 0,11-9 1,15-15 142,-1-1 1,-2-3 0,58-74-1,-87 104-105,-1-1-1,1 0 1,-1 0-1,0 0 1,-1-1-1,1 1 1,-1-1-1,-1 0 0,1 1 1,-1-1-1,-1 0 1,3-14-1,-4 9 159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0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15963,'0'7'1161,"-5"-3"-985,1 5-256,-2-2 384,-1-4-56,0-10-136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2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14171,'-1'20'1432,"2"0"-1064,14-4-176,3 0 761,5-6-1153,3-3-8,1-7 208,4-1-128,-1-5-137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51 15731,'-2'-2'99,"-1"0"0,1 1-1,0 0 1,0-1 0,-1 1-1,1 0 1,-1 0 0,1 1-1,-1-1 1,1 0 0,-1 1-1,1 0 1,-1-1 0,1 1-1,-1 0 1,0 0-1,1 0 1,-4 1 0,-5 1 150,0 0 0,-20 7 0,12-3-48,1 2-1,-31 16 0,40-19-166,0 1-1,0 0 1,1 0-1,0 1 1,1 0 0,-1 0-1,-5 8 1,11-13-35,1 0 1,0-1-1,0 1 0,0 0 1,0 0-1,0-1 0,0 1 1,0 0-1,1 0 1,-1 3-1,1-5 0,0 0 1,0 1-1,0-1 1,0 1-1,0-1 1,0 1-1,0-1 1,0 0-1,0 1 1,0-1-1,0 1 1,1-1-1,-1 0 1,0 1-1,0-1 0,0 1 1,1-1-1,-1 0 1,0 1-1,1-1 1,-1 0-1,0 0 1,0 1-1,1-1 1,-1 0-1,1 0 1,-1 1-1,0-1 1,1 0-1,2 1-1,-1-1 0,1 0 0,-1 0-1,1 0 1,-1 0 0,1 0 0,-1 0 0,1-1-1,-1 1 1,1-1 0,-1 1 0,0-1 0,5-2-1,14-8 8,-1-1-1,0-1 0,0 0 0,29-28 0,-13 11 157,-34 28-146,-1 1 1,0 0-1,1 0 1,-1 0-1,1 0 1,0 0-1,-1 0 1,1 0-1,0 1 1,-1-1-1,1 1 1,0-1-1,0 1 1,2-1-1,-3 1-7,-1 1 0,1-1 1,0 1-1,-1-1 0,1 1 0,0-1 0,-1 1 0,1-1 0,-1 1 0,1-1 0,-1 1 1,1 0-1,-1-1 0,1 1 0,-1 0 0,0 0 0,1-1 0,-1 1 0,0 0 0,0 0 1,0-1-1,1 1 0,-1 0 0,0 0 0,0 0 0,0-1 0,0 1 0,0 0 0,0 0 1,-1 0-1,1-1 0,0 3 0,-1 6 11,0-5-18,1 0 1,0 0-1,0 0 0,0 0 1,0 0-1,1 0 0,1 6 0,-1-9 0,-1 0 0,1 0 0,-1 0 0,1 0-1,0-1 1,-1 1 0,1 0 0,0 0 0,0-1-1,0 1 1,-1 0 0,1-1 0,0 1 0,0-1-1,0 1 1,0-1 0,0 0 0,0 1-1,0-1 1,0 0 0,0 0 0,0 0 0,1 1-1,-1-1 1,0 0 0,0 0 0,0-1 0,0 1-1,0 0 1,0 0 0,0 0 0,0-1 0,0 1-1,2-1 1,21-7-181,-1-1-1,0-2 0,31-17 1,1 0-294,-33 16 258,23-10-302,-42 21 475,1 0 0,-1-1 0,0 2 0,0-1 0,0 0 0,1 1 0,-1-1-1,0 1 1,1 0 0,-1 0 0,4 1 0,-6-1 53,0 0 0,-1 0 0,1 0 0,0 1-1,-1-1 1,1 0 0,-1 0 0,1 1 0,-1-1 0,1 0 0,0 1 0,-1-1-1,1 1 1,-1-1 0,0 1 0,1-1 0,-1 1 0,1-1 0,-1 1 0,0-1 0,1 1-1,-1-1 1,0 1 0,0 0 0,1-1 0,-1 1 0,0 0 0,0-1 0,0 1-1,0-1 1,0 2 0,-5 23 625,1-2 479,5-22-1080,-1-1 0,1 0 1,-1 1-1,0-1 1,1 0-1,-1 1 0,1-1 1,-1 0-1,1 0 1,-1 1-1,1-1 1,-1 0-1,1 0 0,-1 0 1,1 0-1,-1 0 1,1 0-1,-1 0 1,1 0-1,0 0 0,-1 0 1,1 0-1,-1 0 1,1 0-1,-1 0 0,1 0 1,-1 0-1,1 0 1,-1-1-1,1 1 1,-1 0-1,1 0 0,-1-1 1,1 0-1,24-10 282,-22 9-219,10-5 67,1 0-88,0 0 0,0 1 0,1 0 1,21-5-1,-34 10-82,1 1 0,0-1 0,-1 1 0,1-1 0,0 1 0,0 0 1,-1 0-1,1 0 0,0 1 0,0-1 0,-1 0 0,1 1 0,0 0 0,-1 0 0,1 0 0,-1 0 0,1 0 0,-1 0 0,0 1 1,1-1-1,-1 1 0,0-1 0,0 1 0,0 0 0,0 0 0,0 0 0,0 0 0,-1 0 0,1 0 0,-1 1 0,1-1 1,1 4-1,0 13-20,-3-17-8,0 0 0,1 0 0,-1 1 1,0-1-1,1 0 0,0 0 1,-1 0-1,3 3 0,-3-4-10,1-1-1,-1 1 0,1-1 0,-1 1 1,1-1-1,0 1 0,-1-1 0,1 0 1,0 0-1,-1 1 0,1-1 0,0 0 1,-1 0-1,1 0 0,0 0 1,0 1-1,-1-1 0,1 0 0,0 0 1,0-1-1,-1 1 0,1 0 0,0 0 1,-1 0-1,1 0 0,0-1 0,-1 1 1,1 0-1,0 0 0,-1-1 0,1 1 1,0-1-1,30-19-625,-8 4 233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15419,'-14'20'1463,"5"-10"-863,2 0 0,-1 1 0,1 0 1,1 1-1,-6 13 0,12-24-588,-1 0 0,1-1 0,-1 1 0,1 0 0,0-1 1,0 1-1,-1 0 0,1 0 0,0 0 0,0-1 0,0 1 0,0 0 0,0 0 0,0 0 0,0-1 1,0 1-1,0 0 0,0 0 0,0 0 0,1-1 0,-1 1 0,0 0 0,0 0 0,1-1 0,-1 1 0,1 0 1,-1-1-1,1 1 0,-1 0 0,1-1 0,-1 1 0,1-1 0,-1 1 0,1-1 0,0 1 0,-1-1 0,1 1 1,0-1-1,-1 1 0,1-1 0,0 0 0,0 0 0,-1 1 0,1-1 0,0 0 0,0 0 0,0 0 0,-1 0 1,1 0-1,0 0 0,0 0 0,0 0 0,0 0 0,5-1-127,-1 1 0,1-1-1,-1 0 1,1-1 0,-1 1 0,9-5 0,6-5-307,-1-1 0,0 0 1,-1-2-1,18-16 1,-34 28 404,-1 2 45,-1 0 0,0-1 0,0 1 1,1 0-1,-1-1 0,0 1 0,1 0 0,-1 0 0,1-1 0,-1 1 0,0 0 0,1 0 0,-1 0 0,1-1 0,-1 1 0,1 0 1,-1 0-1,0 0 0,1 0 0,-1 0 0,1 0 0,-1 0 0,1 0 0,-1 0 0,1 0 0,-1 0 0,1 0 0,-1 0 1,0 1-1,1-1 0,-1 0 0,1 0 0,0 1 31,0 0 1,-1 0-1,1 0 0,-1 0 1,1 0-1,-1 0 1,1 0-1,-1 0 1,0 0-1,1 0 0,-1 0 1,0 1-1,0 0 1,1 46 1224,-1-37-985,-1-10-279,1 0-1,0 0 1,0 0-1,0 0 1,0 0-1,0 0 1,0 0-1,0-1 0,0 1 1,1 0-1,-1 0 1,0 0-1,0 0 1,1 0-1,-1-1 1,0 1-1,1 0 1,-1 0-1,1 0 1,-1-1-1,1 1 0,0 0 1,-1-1-1,1 1 1,0-1-1,-1 1 1,1-1-1,0 1 1,0-1-1,-1 1 1,2 0-1,1-1-81,0 0 0,-1 0 1,1 0-1,-1-1 0,1 1 0,-1 0 0,1-1 0,-1 0 1,0 1-1,4-3 0,55-20-2771,-54 22 2116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12843,'41'-56'2568,"-40"56"-2507,-1-1 0,0 1-1,0-1 1,1 1-1,-1-1 1,0 1 0,1-1-1,-1 1 1,0 0-1,1-1 1,-1 1 0,1-1-1,-1 1 1,1 0-1,-1-1 1,1 1 0,-1 0-1,1 0 1,-1-1 0,1 1-1,-1 0 1,1 0-1,-1 0 1,1 0 0,-1 0-1,2 0 1,1 12 1319,-8 31-123,4-40-1302,-4 29 358,-2 1-226,2 0-1,2 0 0,1 58 0,2-89-81,0 0 1,0 1-1,0-1 1,1 0-1,-1 1 1,1-1-1,0 0 1,0 0-1,-1 1 1,1-1-1,1 0 1,-1 0-1,0 0 1,0 0-1,1-1 1,2 4-1,-2-4 3,0 0 0,-1 0 0,1 0 0,0 0 0,0 0 0,0 0-1,0-1 1,0 1 0,-1-1 0,1 0 0,0 1 0,0-1 0,0 0-1,0 0 1,4-1 0,2 0 13,0-1-1,0 0 1,0-1-1,0 0 1,0 0 0,-1-1-1,13-8 1,8-7 23,-1-1 1,-2-1 0,25-26-1,63-78 108,-92 102-134,-2 4 18,-19 19-35,0 0 1,0 0-1,1-1 0,-1 1 1,0 0-1,0 0 0,0 0 1,1 0-1,-1 0 1,0 0-1,0 0 0,1 0 1,-1 0-1,0 0 0,0 0 1,0 0-1,1 0 0,-1 0 1,0 0-1,0 0 1,1 0-1,-1 0 0,0 0 1,0 0-1,1 0 0,-1 0 1,0 1-1,0-1 0,0 0 1,1 0-1,-1 0 1,0 0-1,0 0 0,0 1 1,0-1-1,1 0 0,-1 0 1,0 0-1,0 0 1,0 1-1,0-1 0,0 0 1,0 0-1,0 1 0,0-1 1,0 0-1,1 0 0,-1 0 1,0 1-1,0-1 1,0 0-1,0 0 0,0 1 1,-1-1-1,1 17 52,-17 76 59,12-70-83,0-1 1,1 1 0,2 0 0,0 1 0,2 35 0,0-57-18,0 0 0,1 0 1,-1 0-1,0 0 1,1 0-1,-1 0 1,1 0-1,0 0 1,0 0-1,0 0 0,0 0 1,0 0-1,0-1 1,0 1-1,0 0 1,1-1-1,-1 1 1,1-1-1,-1 0 0,1 1 1,-1-1-1,1 0 1,0 0-1,0 0 1,0 0-1,-1 0 1,1 0-1,0-1 0,0 1 1,0-1-1,0 1 1,0-1-1,0 0 1,1 0-1,-1 1 1,0-1-1,0-1 0,0 1 1,0 0-1,0-1 1,0 1-1,2-1 1,6-2 49,0 0 0,-1-1 1,1 0-1,-1 0 0,0-1 1,0 0-1,10-8 0,7-9 66,0 0 0,-2-2 0,0-1 0,-2-1 0,0-1 0,-2-1 0,-2 0 0,22-44 0,-39 80-1044,4-14 599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16299,'0'17'1369,"-9"10"-1001,-4 7-152,-2 11 680,-3 5-424,3 7-256,-3 2-24,8-3-24,3-4-48,7-9-48,7-8 0,11-10-32,5-9-112,15-14-560,7-4-208,6-16 680,5-6-168,3-8-104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 14619,'-9'3'212,"0"1"1,0 0-1,0 0 0,1 0 1,-1 1-1,1 1 0,0-1 0,1 1 1,-1 1-1,1-1 0,0 1 1,1 1-1,0-1 0,0 1 0,0 0 1,1 0-1,0 1 0,1 0 1,0-1-1,0 1 0,-2 10 0,5-17-178,1 0-1,-1 0 1,1 0-1,-1 0 1,1 1-1,0-1 1,0 0-1,0 0 1,0 0-1,0 0 1,1 0-1,-1 0 1,0 0-1,1 0 1,0 0-1,-1 0 1,1 0-1,0 0 1,0 0-1,0 0 1,0-1-1,1 1 1,-1 0-1,2 1 1,0-1-4,-1 0-1,1 0 1,0 0 0,1-1 0,-1 1 0,0-1 0,0 0-1,1 0 1,-1 0 0,0 0 0,1-1 0,-1 1 0,7-1-1,-1 0-2,0 0-1,0-1 0,0 0 0,0-1 1,0 0-1,0 0 0,0-1 1,-1 0-1,1 0 0,-1-1 0,0 0 1,0-1-1,9-6 0,-14 9-6,1-1 0,-1 0 0,0 1-1,0-1 1,-1 0 0,1 0 0,-1 0 0,1-1-1,-1 1 1,0-1 0,0 1 0,-1-1 0,1 1-1,-1-1 1,0 0 0,0 0 0,0 0 0,0 0-1,-1 0 1,1 0 0,-1 0 0,0 0 0,0 0-1,-1 0 1,1 0 0,-1 0 0,0 0 0,0 0 0,0 1-1,0-1 1,-4-7 0,3 8-36,0 0-1,1 1 1,-1-1-1,0 0 1,-1 1 0,1 0-1,0-1 1,-1 1 0,1 0-1,-1 0 1,-3-2-1,5 3-22,0 1-1,-1-1 1,1 0-1,0 1 1,0 0-1,0-1 1,0 1-1,0-1 1,-1 1-1,1 0 1,0 0 0,0 0-1,-1 0 1,1 0-1,0 0 1,0 0-1,-1 0 1,1 1-1,0-1 1,0 0-1,0 1 1,-1-1-1,1 1 1,0-1-1,0 1 1,0-1-1,0 1 1,0 0-1,0-1 1,0 1-1,-1 2 1,1-3-20,0 1 1,1 0-1,-1 0 1,1 0-1,-1-1 1,0 1-1,1 0 1,0 0-1,-1 0 1,1 0-1,-1 0 1,1 0-1,0 0 1,0 0-1,0 0 1,0 0-1,-1 0 1,1 0-1,0 0 1,1 0-1,-1 0 1,0 0 0,0 0-1,0 0 1,1 0-1,-1 0 1,0 0-1,1 0 1,-1 0-1,1 0 1,-1 0-1,1 0 1,-1-1-1,1 1 1,0 0-1,0 0 1,-1-1-1,1 1 1,0 0-1,0-1 1,0 1-1,-1-1 1,1 1-1,1 0 1,2 1-178,0 0-1,0-1 1,-1 1-1,1-1 1,0 1 0,0-1-1,1 0 1,-1-1-1,8 1 1,0-2-439,-1-1 0,1 0-1,-1-1 1,1-1 0,-1 0 0,0 0 0,-1-1-1,13-7 1,24-18 257,-20 4 3542,-36 41-2390,0-1 1,0 1-1,2 1 1,0-1-1,1 1 1,0 1 0,1-1-1,-2 18 1,5-24-613,1 0 0,0 1 0,1-1 1,0 0-1,1 1 0,0-1 0,0 0 0,1 0 1,1 0-1,-1 0 0,2 0 0,-1 0 1,2-1-1,8 16 0,-1-5-143,-1-1 1,0 2-1,-2-1 1,0 1-1,-2 1 0,9 37 1,-15-50 21,1 0 1,-2 0-1,1-1 1,-2 1 0,1 0-1,-1 0 1,0 0-1,-4 15 1,2-18 55,1 0 1,-1 0-1,1-1 1,-2 1-1,1-1 1,0 1-1,-1-1 1,0 0-1,-1 0 1,1-1-1,-1 1 1,1-1-1,-9 5 1,11-7-13,0-1 1,0 1-1,0-1 1,0 1-1,0-1 1,-1 0-1,1 0 1,0 0-1,-1 0 1,1 0-1,-1-1 1,1 1-1,-1-1 1,1 0-1,-1 0 1,1 0-1,-1 0 1,1 0-1,-1 0 1,1 0-1,-1-1 1,1 0-1,-1 1 1,1-1-1,0 0 1,-1 0-1,1 0 1,0 0-1,0-1 1,-1 1-1,1-1 1,0 1-1,1-1 1,-1 0 0,0 1-1,0-1 1,1 0-1,-1 0 1,1 0-1,-2-4 1,-4-6-26,2-1 0,0 1 0,0-1 0,1 0 0,1 0 0,0 0 0,1 0 0,-1-21 0,2 4-450,1 0 1,7-52-1,-3 59-196,1-1 0,13-37 0,-15 50 420,1 1-1,1 0 0,0 0 1,1 0-1,0 0 0,0 1 1,15-16-1,9 1-541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169 155 12635,'0'-2'108,"-1"1"0,0 0 0,1 0 0,-1 0 0,0 0 0,0 0 0,1 0 0,-1 1 0,0-1 0,0 0 0,0 0 0,0 0 0,0 1 0,0-1 0,0 1 0,0-1 0,-1 1 1,1-1-1,0 1 0,0 0 0,0-1 0,-2 1 0,0 0 103,0 0 0,0 0 0,0 0 0,1 1 0,-1-1 0,0 1 0,0 0 0,0 0 1,-3 1-1,-3 3 188,-1 0 0,1 0 0,0 1-1,-9 8 1,13-11-329,0 1 0,1 0-1,-1 0 1,1 1-1,0-1 1,0 1 0,0 0-1,0 0 1,1 0-1,0 1 1,0-1 0,1 1-1,-1-1 1,1 1-1,-2 9 1,4-15-56,0 1 0,0 0 0,0 0 0,0-1 0,1 1 0,-1 0 0,0 0 0,0 0 0,0-1 0,1 1 0,-1 0 0,0-1 0,1 1-1,-1 0 1,0-1 0,1 1 0,-1 0 0,1-1 0,-1 1 0,1-1 0,-1 1 0,1-1 0,0 1 0,0 0 0,2 0 10,-1 0 0,0 0-1,1 0 1,-1 0 0,1 0 0,-1-1 0,6 1 0,4 0-9,1-1 1,17-2 0,-26 1-27,118-18-395,-82 11 114,1 1-1,51 0 1,-91 7 352,-1-1-1,1 1 0,0 0 1,0 0-1,0 0 0,0 0 1,0 0-1,-1 1 1,1-1-1,0 0 0,0 0 1,0 1-1,0-1 0,-1 0 1,1 1-1,0-1 1,0 1-1,-1-1 0,1 1 1,0-1-1,0 1 0,0 0 1,-3-5 87,1 1 0,0-1 0,1 0 1,-1 0-1,0 0 0,1 1 0,0-1 0,1-8 0,-1 2 8,-9-145-881,14 161 612,0 0 1,0-1-1,1 0 0,-1 0 0,1 0 0,1-1 0,-1 0 1,1 0-1,-1 0 0,10 3 0,-9-6 110,1 1 1,0-1-1,0-1 1,-1 1-1,1-1 0,0-1 1,0 1-1,0-1 1,-1-1-1,1 1 0,-1-1 1,1-1-1,-1 1 1,14-8-1,-8 3 28,-1-1 0,1 0 0,-1-1 0,-1-1 0,0 0-1,20-22 1,-53 87 268,12-30-140,0 1-1,2 0 0,1 0 0,-5 34 1,12-59-155,-1 0 0,1 0 1,0 0-1,0 0 0,0 1 1,0-1-1,0 0 0,0 0 1,0 0-1,0 0 0,0 1 1,1-1-1,-1 0 1,0 0-1,1 0 0,-1 0 1,1 0-1,-1 0 0,1 0 1,0 0-1,-1 0 0,1 0 1,0 0-1,0 0 0,0 0 1,0-1-1,-1 1 0,1 0 1,0 0-1,0-1 1,0 1-1,1-1 0,-1 1 1,1 0-1,0-1 8,0 0 0,0 0 1,0 0-1,-1-1 0,1 1 0,0 0 1,0-1-1,0 1 0,-1-1 0,1 0 1,0 1-1,-1-1 0,1 0 0,0 0 1,-1 0-1,1 0 0,-1 0 0,0-1 1,1 1-1,-1 0 0,2-3 0,10-14-83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14315,'-6'34'1211,"2"1"0,1 43-1,0-12-286,-2 24-204,3 0 1,12 100-1,-4-168-639,-2-18-45,-1-16-38,-1-43-278,-6-63 0,0 8-80,4 109 359,0 0-1,-1-1 1,1 1-1,0 0 1,0 0 0,0-1-1,1 1 1,-1 0 0,0 0-1,0-1 1,1 1-1,-1 0 1,1 0 0,-1-1-1,1 1 1,-1 0-1,1 0 1,0 0 0,-1 0-1,1 0 1,0 0 0,1-1-1,0 1 10,0 1-1,1 0 1,-1-1-1,0 1 1,0 0 0,0 0-1,1 0 1,-1 0-1,0 1 1,0-1 0,0 0-1,3 2 1,11 1 35,0-1 1,0 0-1,1-1 1,-1-1-1,0-1 1,0 0 0,0-1-1,0-1 1,0 0-1,-1-1 1,1-1-1,-1 0 1,0-1 0,0-1-1,-1 0 1,0-1-1,0-1 1,-1 0-1,0 0 1,0-2 0,-1 1-1,-1-2 1,21-24-1,-27 29-8,-1 0 0,0 1 0,0-1 0,0-1 0,-1 1 0,0 0 0,0-1 0,-1 0 0,2-8 0,-3 13-22,-1 0 1,0 0 0,1 0 0,-1 0-1,0 0 1,-1 0 0,1 0-1,0 0 1,-1 0 0,0 0 0,0 0-1,0 0 1,0 0 0,0 1-1,0-1 1,-1 0 0,1 1 0,-1-1-1,0 1 1,0-1 0,0 1-1,0 0 1,0 0 0,0 0 0,-1 0-1,1 0 1,-4-1 0,0 0-9,-1 0 0,0 1 0,0 0 0,0 0 1,0 1-1,-1 0 0,1 0 0,0 0 0,0 1 1,-1 0-1,1 1 0,0 0 0,0 0 0,0 0 0,0 1 1,0 0-1,0 1 0,0-1 0,0 1 0,-6 4 1,5-3-7,1 0 1,1 1 0,-1 0-1,1 0 1,0 0-1,0 0 1,0 1 0,-6 8-1,9-10 4,0 0-1,1 0 1,-1 1-1,1-1 1,0 1-1,0 0 1,0-1-1,1 1 1,0 0-1,0 0 0,0 0 1,0 0-1,1 7 1,0-8-11,1 0 0,0-1-1,-1 1 1,2-1 0,-1 1 0,0-1 0,1 1 0,-1-1 0,1 0 0,0 0-1,0 0 1,0 0 0,1 0 0,-1 0 0,1 0 0,-1-1 0,1 1 0,0-1-1,6 4 1,6 3-139,0-1 0,31 13 0,-32-14 47,9 2-57,-1 1 1,-1 1-1,0 1 1,20 15-1,-36-23 175,0 0-1,-1 0 0,1 1 1,-1-1-1,1 1 0,-2 0 1,1 0-1,0 1 1,-1-1-1,0 1 0,0-1 1,-1 1-1,0 0 0,0 0 1,0 0-1,0 1 1,-1-1-1,0 0 0,-1 1 1,1 9-1,-2-5 121,0 1-1,0-1 1,-1 0-1,0 0 1,-1 0-1,-1 0 1,0 0-1,-6 12 1,10-23-174,0 0 0,-1 0 0,1 0 0,0 0 0,-1-1 0,1 1 0,0 0 0,-1 0 0,1 0 0,0 0 0,-1 0 0,1-1 0,0 1 0,0 0 0,-1 0 0,1-1 0,0 1 0,0 0 0,-1 0 0,1-1 0,0 1 0,0 0 0,0-1 0,-1 1 0,1 0 0,0-1 0,0 1 0,0 0 0,0-1 0,0 1 0,0 0 0,0-1 0,0 1 0,-7-15-115,-3-10-136,-8-11-96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15659,'-13'2'1457,"12"8"-1009,-2 0-152,10 3 448,3 4-272,0-1-184,2-2-104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15555,'3'69'3131,"-3"-47"-2463,0 0 1,2 1 0,8 35 0,-10-56-639,1 1 1,-1-1 0,1 0 0,0 0 0,0 0-1,0 0 1,0 0 0,0 0 0,1 0-1,-1 0 1,1 0 0,-1 0 0,1-1 0,-1 1-1,1-1 1,0 1 0,0-1 0,3 2 0,-2-2-14,-1 0 1,1-1 0,-1 1 0,1-1-1,-1 1 1,1-1 0,0 0 0,-1 0-1,1 0 1,0 0 0,-1-1 0,1 1-1,-1-1 1,1 1 0,-1-1 0,5-2-1,5-3 9,1 0-1,-1-1 0,-1-1 1,1 0-1,-1 0 0,-1-1 1,1-1-1,10-13 0,-1 0-29,0-2 0,24-42-1,-32 51-90,-11 32-1,-2-6 84,-1 22-49,0 26-35,2-52 100,0-1 0,1 0-1,0 0 1,0 0 0,0 0-1,0 0 1,1 0 0,3 7-1,-4-10 5,0-1-1,0 1 0,0-1 0,1 1 0,-1-1 0,0 0 0,1 1 0,-1-1 0,1 0 1,-1 0-1,1 0 0,-1 0 0,1 0 0,0 0 0,-1-1 0,1 1 0,0 0 0,0-1 1,0 0-1,-1 1 0,1-1 0,0 0 0,0 0 0,0 0 0,0 0 0,0 0 0,0 0 1,-1-1-1,1 1 0,0-1 0,0 1 0,0-1 0,-1 0 0,3 0 0,5-4 26,1 1 1,-1-1-1,0-1 0,15-11 0,5-9-105,0-1-1,-1-2 1,43-58 0,-73 109-378,-2-10 400,-2 9 6,-5 29 0,10-45 62,1 0-1,-1 0 1,1 1-1,0-1 1,0 0-1,0 0 1,1 0-1,0 0 1,0 0-1,0 0 1,4 8-1,-4-11-8,0 0-1,1-1 1,-1 1-1,0 0 1,1-1 0,-1 1-1,1-1 1,0 1-1,0-1 1,-1 0-1,1 0 1,0 0-1,0 0 1,0 0-1,0 0 1,0 0-1,0-1 1,0 1 0,1-1-1,-1 1 1,0-1-1,0 0 1,0 0-1,1 0 1,-1 0-1,0 0 1,0-1-1,0 1 1,0 0-1,0-1 1,1 0 0,1-1-1,7-2-23,0 0 0,0-1 0,0 0 0,13-10 0,-7 3-131,0 0 0,-1-1 1,-1 0-1,0-1 0,-1-1 0,0-1 0,-1 0 1,17-28-1,-32 50 132,-1 1 0,1 0 0,1 0-1,-1 0 1,1 0 0,1 0 0,-1 0 0,1 0 0,0 0 0,1 0 0,0 0 0,1 9 0,-1-12 26,0 0 0,-1 0 1,1 0-1,1-1 1,-1 1-1,0 0 1,1-1-1,0 1 0,0-1 1,0 0-1,0 1 1,1-1-1,-1 0 0,1 0 1,0 0-1,-1-1 1,1 1-1,1-1 1,-1 0-1,0 1 0,1-1 1,-1-1-1,1 1 1,-1 0-1,1-1 0,5 1 1,-1-1-47,0-1-1,0 0 1,0 0 0,0-1-1,0 0 1,0-1 0,0 0-1,-1 0 1,1 0 0,-1-1 0,1 0-1,-1-1 1,10-5 0,-8 3-99,-1 1 0,1-1 0,-1-1 0,0 1 0,-1-1 0,0-1 0,0 1 0,0-1 0,10-18 0,-16 25 99,0 0 0,-1 0 1,1 0-1,-1 0 0,1 0 0,-1-1 0,1 1 0,-1 0 1,0 0-1,1-1 0,-1 1 0,0 0 0,0 0 0,0-1 1,0 1-1,0 0 0,-1-3 0,-5 2-232,-7 10 214,9-5 69,1 1 0,0 0-1,-1 0 1,1 0 0,1 0-1,-1 0 1,1 0 0,-1 1-1,1-1 1,0 1 0,1-1-1,-1 1 1,1 0 0,0 0-1,0 0 1,0 7 0,1-10-19,0 1-1,1-1 1,-1 1 0,0 0 0,1-1 0,0 1 0,-1-1 0,1 0 0,0 1 0,0-1 0,0 0 0,1 1 0,-1-1 0,0 0 0,1 0 0,0 0 0,-1 0 0,1 0 0,0 0 0,0-1 0,0 1 0,0-1 0,0 1 0,1-1 0,-1 0 0,0 0-1,1 0 1,-1 0 0,0 0 0,1 0 0,-1-1 0,6 1 0,3 1-8,1-2 0,-1 1 0,1-1 0,-1-1 0,1 0 0,-1-1 0,0 0 0,1 0 0,-1-2 0,0 1 0,-1-1 0,1-1 0,-1 0 0,0 0 0,14-10 0,-21 11 323,1 0 0,-1-1 0,0 1 0,0-1 0,0 0 0,-1 0 0,0 0 0,0 0 0,0 0 0,0 0 0,-1 0 0,0-1 0,0 1 0,0-1 0,-1-5 0,1 7-97,-1 4-195,0-1 1,0 1-1,1-1 0,-1 1 0,0-1 1,0 1-1,1-1 0,-1 1 1,0 0-1,1-1 0,-1 1 0,0 0 1,1-1-1,-1 1 0,1 0 1,-1-1-1,0 1 0,1 0 0,-1 0 1,1-1-1,-1 1 0,1 0 1,-1 0-1,1 0 0,-1 0 0,1 0 1,-1 0-1,1 0 0,-1 0 0,1 0 1,-1 0-1,1 0 0,0 0 1,22 4-44,-17-3 40,16 2-170,1-2-1,-1 0 1,1-1-1,-1-1 1,40-8-1,-48 6 63,-1 0-1,0 0 1,0-2-1,0 1 0,-1-2 1,0 0-1,0 0 1,0-1-1,-1 0 1,19-17-1,-27 22 74,-1 0 1,0-1-1,0 1 1,0-1-1,0 1 0,0-1 1,0 0-1,-1 0 0,0 0 1,1 0-1,-1 0 1,0 0-1,0 0 0,-1 0 1,1-1-1,0-5 0,-2 7 17,1 0-1,0 0 0,-1 0 0,1 1 0,-1-1 1,0 0-1,1 0 0,-1 1 0,0-1 0,0 1 1,0-1-1,0 1 0,-1-1 0,1 1 0,0-1 1,0 1-1,-1 0 0,1 0 0,-1 0 1,1 0-1,-1 0 0,0 0 0,1 0 0,-1 1 1,0-1-1,0 0 0,1 1 0,-1 0 0,0-1 1,0 1-1,-2 0 0,-2-1 11,-1 1 1,1 0-1,0 1 0,0-1 1,-1 1-1,1 1 0,0-1 1,0 1-1,0 0 0,0 0 1,1 1-1,-1-1 0,1 1 1,-1 1-1,1-1 0,0 1 1,-6 5-1,6-5 13,0 1 0,0-1 0,0 1 1,1 1-1,-1-1 0,1 1 0,1-1 0,-1 1 0,1 0 0,0 0 0,0 1 1,1-1-1,-1 1 0,2-1 0,-3 11 0,4-14-18,0-1-1,0 1 0,0-1 1,0 1-1,1-1 1,-1 1-1,1-1 1,-1 1-1,1-1 1,0 1-1,0-1 0,0 0 1,0 0-1,1 0 1,-1 1-1,1-1 1,-1 0-1,1-1 0,0 1 1,-1 0-1,1 0 1,0-1-1,0 1 1,0-1-1,0 1 1,1-1-1,-1 0 0,0 0 1,0 0-1,1 0 1,-1-1-1,1 1 1,2 0-1,7 1-92,1 0 0,0 0 1,-1-2-1,1 1 0,16-3 0,9-2-582,67-18 0,14-1-737,-116 22 1381,1 1-1,0-1 1,0 1 0,-1 0-1,1 0 1,0 1 0,0-1 0,0 1-1,-1-1 1,1 1 0,4 2 0,-7-2 65,1 0 0,-1 0 0,0 0 0,0 0 0,1 1 0,-1-1 0,0 0 0,0 1 0,0-1 0,0 1 0,0-1 0,-1 1-1,1-1 1,0 1 0,-1-1 0,1 1 0,-1 0 0,0-1 0,1 1 0,-1 0 0,0-1 0,0 1 0,0 0 0,0 0 0,0-1 0,-1 3 0,-1 14 411,1-14-289,0 0 0,1-1 0,-1 1 0,1 0 0,0 0 0,0 0 0,1 5 0,0-8-138,-1 0 1,0 0 0,1 0-1,0 0 1,-1 0 0,1 0 0,-1 0-1,1-1 1,0 1 0,0 0-1,0 0 1,-1 0 0,1-1 0,0 1-1,0 0 1,0-1 0,0 1-1,0-1 1,0 1 0,0-1-1,0 0 1,1 1 0,-1-1 0,0 0-1,0 0 1,0 0 0,0 0-1,0 0 1,3 0 0,1 0-77,1 0-1,0-1 1,-1 0 0,1 0 0,-1-1 0,1 1-1,-1-1 1,1 0 0,-1-1 0,0 1 0,0-1-1,0 0 1,-1 0 0,1 0 0,0-1 0,-1 0-1,0 0 1,7-8 0,12-21-180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1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10658,'-10'-11'1405,"9"16"-288,12 29 104,-7-23-1182,7 34 597,12 81-1,-8 52-112,-8-87-328,52 855 740,-7 217 422,-22-748-1073,12 234 39,-39-568 241,-12 132-1,8-203-479,-2 7 235,-1-17-140,-4-9-9,-1-7-154,0-2 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14 211 15363,'-12'-14'4321,"11"12"-3833,5 8-296,9 2-96,11 5 16,5 3-576,8 1 440,5 2-152,11 0-72</inkml:trace>
  <inkml:trace contextRef="#ctx0" brushRef="#br0" timeOffset="1">630 0 18020,'-9'29'1520,"-4"7"-1128,2 1-152,1 9 304,1 3-344,6-2 1537,2-3-1377,2-4-80,4 1-24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2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16388,'-3'43'1872,"-1"-13"-1136,0-7-312,1-10 1136,1-3-711,2-7-369,2-1-72,1-6-320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11178,'-24'173'1056,"1"-27"-782,8 542 886,17-402-810,1 233 813,24-2 584,-13-350-1322,47 379-88,-60-536-342,1 3 70,0-1-1,1 1 1,0-1-1,7 15 0,-9-24-20,0 0 0,0-1 0,1 1 0,-1-1 0,1 0 0,0 1 0,-1-1-1,1 0 1,0 0 0,0 0 0,0 0 0,1-1 0,-1 1 0,0-1 0,1 1-1,-1-1 1,1 0 0,-1 1 0,1-1 0,0-1 0,-1 1 0,1 0-1,0-1 1,0 1 0,3-1 0,36-1 238,1-3 1,77-16-1,-37 5 749,71-7-683,-67 10-293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13275,'386'-16'2874,"17"-18"-2482,-242 19-31,392-36 226,497-40-289,-5 49-21,-476 67 316,-500-15-1118,-67-11 362,-5-3 101,-9-6-28,-17-9-123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12307,'-12'149'1179,"16"-8"-546,-2-120-362,1 1 1,1-1-1,1 0 0,11 30 0,-16-49-219,1-1 0,-1 0-1,1 1 1,-1-1-1,1 0 1,0 0 0,0 1-1,-1-1 1,1 0-1,0 0 1,0 0 0,0 0-1,0 0 1,0 0 0,1 0-1,-1 0 1,0-1-1,2 2 1,-2-2-10,0 0 0,0 0 0,0 0 0,0 0 0,0 0 0,0 0 0,0 0 0,0 0-1,0 0 1,0-1 0,0 1 0,0 0 0,0-1 0,0 1 0,0-1 0,0 1 0,-1-1 0,1 1 0,1-2 0,4-4 172,0 0 0,0 0 0,-1-1 0,9-13 0,-10 12-126,43-70 822,-28 44-620,26-34 1,-45 67-290,1 0-1,0 0 1,-1 0-1,1 0 0,0 0 1,0 0-1,0 0 1,-1 0-1,1 1 1,0-1-1,0 0 1,0 1-1,0-1 0,0 1 1,0-1-1,1 1 1,-1 0-1,1-1 1,-1 1-2,-1 0 1,1 0-1,0 1 1,-1-1-1,1 0 1,-1 0-1,1 1 1,-1-1 0,1 0-1,-1 1 1,1-1-1,-1 1 1,1-1-1,-1 1 1,0-1-1,1 1 1,-1-1 0,1 1-1,-1-1 1,0 1-1,0-1 1,1 1-1,-1-1 1,0 2-1,3 6-10,-1 1-1,-1-1 0,2 17 1,-2-9-5,2 4-2,-1-8 7,-1-1 0,1 1-1,1-1 1,0 1 0,1-1 0,0 0 0,0-1-1,7 11 1,-10-19 12,1 0 0,-1 0 0,0-1 0,1 1 0,-1-1 0,1 1 0,0-1-1,-1 0 1,1 0 0,0 0 0,0 0 0,0 0 0,0 0 0,0 0 0,0 0 0,0-1 0,0 1 0,3 0 0,-1-1 4,0 0 1,0 0-1,1-1 1,-1 1 0,0-1-1,0 0 1,0 0-1,7-3 1,4-2 28,0-2-1,0 0 1,21-16 0,72-64 335,-72 57-185,-35 30-173,0 0 0,1 0 0,-1 0-1,0 0 1,0 0 0,1 0 0,-1 0 0,0 1-1,1-1 1,-1 1 0,1-1 0,-1 1-1,1-1 1,1 1 0,-3 0-6,1 0-1,-1 0 1,0 0 0,1 0 0,-1 1 0,1-1-1,-1 0 1,1 0 0,-1 0 0,0 1-1,1-1 1,-1 0 0,0 1 0,1-1 0,-1 0-1,0 1 1,1-1 0,-1 0 0,0 1-1,0-1 1,0 1 0,1-1 0,-1 1 0,0-1-1,0 0 1,0 1 0,0-1 0,0 1 0,0 0-1,1 5 32,-1 1-1,0 0 0,0-1 1,-3 14-1,2-6-25,-2 15-1,-3 41 32,6-63-78,0 0-1,1 0 0,0 0 0,0 0 1,0-1-1,1 1 0,3 8 0,-5-13-60,1-1-1,-1 0 1,1 0-1,-1 1 1,1-1-1,0 0 1,0 0-1,0 0 1,-1 0-1,1 0 0,0 0 1,2 1-1,-3-2 54,1 0 1,-1 0-1,0 1 0,1-1 0,-1 0 0,0 0 0,1 0 0,-1 0 0,0 0 0,1 0 0,-1 0 0,0 0 0,1 0 0,-1 0 0,0 0 1,0-1-1,1 1 0,-1 0 0,0 0 0,1 0 0,-1 0 0,0 0 0,1-1 0,-1 1 0,0 0 0,0 0 0,0 0 0,1-1 0,-1 1 1,0 0-1,1-1 0,0-2-102,1 0 1,-1 0 0,1 0-1,-1 0 1,0 0 0,0 0 0,0 0-1,0-6 1,3-25-636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39 13499,'25'-39'3737,"-32"54"-3033,0 0 0,-19 25 0,-3 6-372,5-2-181,-35 94 0,52-118-134,0 1 0,2 0 0,1 0-1,0 1 1,2-1 0,0 1 0,2 25-1,0-40-16,1 0-1,0 0 1,1 0-1,-1 0 1,1-1-1,0 1 1,1-1-1,0 1 1,0-1-1,0 0 1,1 0-1,-1-1 1,8 9-1,-8-11-51,1 0 1,-1 0-1,0-1 1,1 1-1,0-1 0,-1 0 1,1 0-1,0 0 0,0 0 1,0-1-1,0 0 0,0 0 1,1 0-1,-1 0 1,0 0-1,0-1 0,1 0 1,-1 0-1,0 0 0,1-1 1,-1 1-1,8-3 0,-1 0-11,-1-1 0,1 0-1,-1-1 1,0 0 0,0-1-1,-1 0 1,9-7 0,25-25-268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14771,'-3'2'1128,"-10"15"-840,-7 9-63,-7 5 751,-3 8-480,-3 10-224,-3-1-8,3 3 8,3-5 8,4-5-48,3-5-112,5-7-368,-1-9-240,2-15-1897,-2-8 2097,1-18-272,0-6-240</inkml:trace>
  <inkml:trace contextRef="#ctx0" brushRef="#br0" timeOffset="1">10 76 12931,'12'2'1608,"1"5"-944,1 6-248,6 4 1681,12 2-1569,2 4-96,11 0-120,-1 1-320,3-8 120,2-3-80,-6-11-80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17364,'7'-1'1424,"-4"2"-1120,2 1-128,-2 2 680,5 1-480,4-1-760,2 0 1921,10-4-1481,5-1 64,5-5 88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 16516,'-6'4'1264,"6"5"-968,6-1-104,3 2 392,3 2-256,7-2-168,5-2-96,7-5-440,3-3-248,3-4-88,-1-6 480,1-7-160,-2-5-160</inkml:trace>
  <inkml:trace contextRef="#ctx0" brushRef="#br0" timeOffset="1">384 0 13539,'-8'14'1288,"-7"6"-680,0 2-160,-7 8 545,2 3-137,-1 6-168,2 4-112,0 4-192,2 2-64,1 4-256,2-2-144,-2-1-264,1-2-144,-3-10 1600,1-6-1152,4-10 40,2-5-16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0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12811,'-6'31'1400,"-1"9"-888,1 3-136,0 5 1249,2 5-1113,0 7 0,-1 2 16,2-1-32,2 5-112,-3-1-64,-5 2-128,-5 0-16,-12 2-216,-8-3-288,-17-7 304,-4-5-56,-7-12-24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1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6 200 11170,'-5'3'1009,"5"-1"-314,16 1-11,32 1-523,-44-4-93,274 9 487,500-49 1,-351 4 302,3 38-333,-140 13 210,414-30-1,113-38-271,-483 45 110,0 30 225,-325-20-786,1-2-1,0 1 0,0-1 1,0 0-1,14-3 1,-23 3-53,1 0 1,-1 0 0,1-1-1,0 1 1,-1 0 0,1-1-1,-1 1 1,1-1 0,-1 1 0,0-1-1,1 0 1,-1 0 0,1 0-1,-1 0 1,0 0 0,0 0-1,0 0 1,0 0 0,0 0 0,0-1-1,0 1 1,0 0 0,0-1-1,0 1 1,-1 0 0,1-1-1,0 1 1,-1-1 0,1 1-1,-1-1 1,0 0 0,0 1 0,1-1-1,-1 1 1,0-1 0,0 0-1,0 1 1,-1-1 0,1 1-1,0-1 1,-1-2 0,-14-33-575,9 16 178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 12891,'-20'2'1344,"7"-2"-696,8-2-224,7-2 560,6 0-87,15-1-185,5 1-120,15 3-168,4 1-176,13 0-464,7 3-200,1 1-312,-1 0-136,-12 1 600,-7-3-209,-19 3-231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12123,'2'14'1128,"21"-14"-648,10-2-184,14-3 424,6-1-144,12-1-216,5 0-184,0-2-392,0 2-1528,-8-5 1520,-6-2-240,-12-3-192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12707,'-1'9'247,"-28"174"2223,28-165-2380,0-1 0,1 1-1,1-1 1,1 1 0,0-1-1,2 1 1,0-1 0,7 22-1,-9-36-67,-1 0 0,0 0 0,1 0 0,-1 0 0,1 0 0,0 0 0,0 0 0,0-1 0,0 1 0,1-1 0,-1 1-1,1-1 1,-1 0 0,1 0 0,0 0 0,0 0 0,0 0 0,0-1 0,0 0 0,0 1 0,0-1 0,0 0 0,5 0-1,-2 0 17,0-1-1,0 0 0,0-1 0,0 1 0,0-1 0,0 0 0,0-1 0,0 0 0,-1 0 0,1 0 1,0 0-1,5-4 0,21-13 284,-1-2 1,0-1-1,49-47 1,-34 29 376,-48 47-622,1 0-1,-1-1 0,1 2 1,0-1-1,0 0 1,1 0-1,0 0 0,0 0 1,1 0-1,3 14 1,-3-17-71,1-1 0,-1 0 1,1 0-1,0 1 0,0-1 1,0-1-1,1 1 1,-1 0-1,1 0 0,-1-1 1,1 0-1,0 1 0,0-1 1,0 0-1,0 0 0,0-1 1,4 2-1,-2-1 4,0-1 0,1 1-1,-1-2 1,0 1 0,0 0 0,1-1 0,-1 0-1,0 0 1,0-1 0,10-1 0,-4-1 7,1-1 0,0 0-1,-1 0 1,0-1 0,0 0 0,-1-1 0,0 0 0,1-1 0,13-13 0,-12 8 4,-8 8-10,0 0 0,0 0-1,0 1 1,8-6 0,-11 9-9,-1 0-1,0 0 0,1 0 1,-1 0-1,0 0 1,1 0-1,-1 0 1,1 0-1,-1 0 1,0 0-1,1 0 1,-1 0-1,0 0 1,1 1-1,-1-1 1,0 0-1,1 0 1,-1 0-1,0 0 1,1 1-1,-1-1 1,0 0-1,1 0 1,-1 1-1,0-1 1,0 0-1,1 0 1,-1 1-1,0-1 0,0 0 1,0 1-1,0-1 1,1 0-1,-1 1 1,0-1-1,0 1 1,7 18-2,-5-12 3,3 4-7,1 1 1,0 0 0,0-1-1,12 15 1,-16-23-34,0 0 0,1-1 0,-1 1 0,1-1 0,0 0 0,0 0 0,0 0 1,0 0-1,5 3 0,-7-5-4,1 1 0,-1-1-1,1 0 1,0 1 0,-1-1 0,1 0 0,-1 0 0,1 0 0,-1 0 0,1 0 0,-1 0 0,1-1 0,0 1 0,-1 0 0,1-1 0,-1 1 0,0-1 0,1 0 0,-1 1 0,1-1 0,-1 0-1,2-1 1,9-13-191,0-3-55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11 14795,'15'-6'1504,"-4"2"-1135,-5 4-161,-6 7 640,-4 7-344,-5 5-120,-4 8-184,-3 5-72,-1 5-64,-3 3 0,0-4 16,1 0-88,2-8-344,0-2-208,3-19 464,2-10-72,7-15-72</inkml:trace>
  <inkml:trace contextRef="#ctx0" brushRef="#br0" timeOffset="1">0 18 14667,'2'8'1296,"8"5"-823,6 5-193,7 3 360,4 3-88,7 4-168,5-3-248,7-3 1752,-2-3-1672,1-11 16,-1-4 105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12139,'-4'10'1504,"1"5"-968,1 5-232,2 3 1112,5 5-952,2 2-199,1 1-441,2-1-57,3-9 161,-1-4-96,-2-9-96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13011,'-1'-4'1464,"8"4"-992,10 1-168,5 3 1113,9 3-881,4 2-136,6-2-496,7 0-288,-5-5 384,-5-2-64,0-4-136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11682,'12'145'2162,"-11"-101"-1735,3 0 1,1 1-1,3-1 0,18 63 1,-25-104-375,-1-1 1,1 0 0,0 0-1,0 0 1,0 0 0,0 1-1,0-2 1,1 1 0,-1 0-1,1 0 1,-1 0 0,1-1 0,0 1-1,-1 0 1,1-1 0,0 0-1,4 3 1,-4-4 13,0 0-1,0 1 1,-1-1 0,1 0-1,0 0 1,0 0-1,0-1 1,0 1 0,0 0-1,0-1 1,-1 1 0,1-1-1,0 1 1,0-1 0,-1 0-1,1 0 1,0 0 0,-1 0-1,1 0 1,-1 0 0,1-1-1,2-2 1,11-11 253,-1 0 0,0-1 1,-1-1-1,14-26 0,20-23-51,-46 65-269,-1 0 0,1 0 0,-1 1 0,1-1 1,-1 0-1,1 1 0,0-1 0,-1 1 0,1-1 1,0 1-1,-1-1 0,1 1 0,0-1 0,0 1 1,-1 0-1,1-1 0,0 1 0,0 0 0,0 0 1,1-1-1,-2 1 0,1 1 1,0-1-1,-1 0 0,1 1 1,-1-1-1,1 0 0,-1 1 1,1-1-1,-1 0 0,1 1 1,-1-1-1,0 1 0,1-1 1,-1 1-1,0-1 0,1 1 1,-1-1-1,0 1 1,1-1-1,-1 1 0,0 1 1,2 5 0,0 1-1,0 0 1,0 13 0,-1-9-11,0-5 1,0 1 10,0 0-1,1 0 1,0-1-1,0 1 1,5 10-1,-6-17 4,0 0-1,-1 1 1,1-1 0,0 0-1,0 0 1,0 0-1,-1 0 1,1 0 0,0 0-1,1 0 1,-1 0 0,0 0-1,0-1 1,0 1 0,0 0-1,1-1 1,-1 1-1,0 0 1,1-1 0,-1 0-1,0 1 1,1-1 0,-1 0-1,1 0 1,-1 0-1,0 0 1,1 0 0,-1 0-1,1 0 1,-1 0 0,0 0-1,1-1 1,-1 1 0,0-1-1,1 1 1,-1-1-1,2-1 1,5-1 32,-2-2 0,1 1 1,9-8-1,-10 7-23,0 1 1,0 0-1,0 0 1,10-5-1,-16 9-15,1 0 0,-1 0-1,1 0 1,-1 0 0,0 0 0,1 0-1,-1 1 1,1-1 0,-1 0 0,1 0-1,-1 0 1,0 0 0,1 0 0,-1 1-1,0-1 1,1 0 0,-1 0 0,0 1-1,1-1 1,-1 0 0,0 1 0,1-1-1,-1 0 1,0 1 0,0-1-1,1 0 1,-1 1 0,0-1 0,0 0-1,1 2 1,8 18-54,-1-1 7,-4-16 23,0 0 0,-1 0 0,1 0 0,1 0 0,-1-1 0,0 1 0,1-1-1,-1 0 1,1-1 0,-1 1 0,1-1 0,0 0 0,0 0 0,-1 0 0,1-1 0,0 1-1,6-2 1,12 1-285,1-2 0,27-5-1,-43 6 203,9-3-105,-13 3 112,0 0-1,0 0 1,0 0-1,0 1 1,1 0-1,-1-1 1,0 1-1,6 1 0,-12 1 35,1 1-1,0-1 0,-1 0 0,1 0 0,-1 1 0,0-1 0,0-1 0,-4 5 0,-15 17 425,20-22-340,0 0 0,1-1 0,0 1 1,-1 0-1,1-1 0,-1 1 0,1 0 1,0 0-1,-1-1 0,1 1 0,0 0 1,0 0-1,0-1 0,-1 1 0,1 0 1,0 0-1,0 0 0,0-1 0,0 1 1,1 0-1,-1 0 0,0 0 0,0-1 1,0 1-1,1 0 0,-1 0 0,0-1 1,1 1-1,-1 0 0,0 0 0,1-1 1,-1 1-1,1-1 0,-1 1 0,2 1 1,12 5 168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14963,'0'10'1433,"0"-2"-897,0 2-224,3 5 504,2-1-104,4 0-176,1-2-104,6-2-288,3-3-208,5-7-464,3-2-168,8-10 552,8-7-120,7-8-112</inkml:trace>
  <inkml:trace contextRef="#ctx0" brushRef="#br0" timeOffset="1">445 1 14331,'-31'31'1776,"-1"1"-1151,1 1-233,1 6 696,4 2-288,4 5-120,8 3-312,7 2-256,0 4-536,-2-1-168,-5 1-264,1-2-1048,-7-4 1455,-2-4-335,-4-7-176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1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 8546,'2'-5'548,"-1"-3"245,1 1 0,0-1 1,1 1-1,0 0 0,4-8 1,-13 32 2420,1 20-2865,4-23-18,-12 119 319,7 156 0,6-278-622,0-7-9,-1-1-1,1 0 0,0 0 0,0 0 0,0 1 0,1-1 0,-1 0 0,1 0 0,0 0 1,0 0-1,0 0 0,0 0 0,0 0 0,3 5 0,-3-8-1,0 1 0,0-1 0,0 0 0,0 1 0,0-1 0,-1 0 0,1 0 0,0 0 1,0 0-1,0 1 0,0-1 0,0-1 0,0 1 0,0 0 0,0 0 0,0 0 0,0 0 0,0-1 0,-1 1 0,1 0 0,0-1 0,0 1 0,0-1 0,0 1 0,1-2 0,21-15 226,-21 16-221,22-22 209,-1-1 0,-1-1 0,23-34 0,32-35 200,-77 93-428,0 1-1,0-1 0,1 1 1,-1 0-1,0-1 1,0 1-1,0 0 0,1 0 1,-1-1-1,0 1 0,0 0 1,1 0-1,-1-1 1,0 1-1,1 0 0,-1 0 1,0-1-1,1 1 1,-1 0-1,0 0 0,1 0 1,-1 0-1,0 0 0,1 0 1,-1 0-1,1 0 1,-1 0-1,0 0 0,1 0 1,-1 0-1,0 0 1,1 0-1,-1 0 0,1 0 1,-1 0-1,0 0 0,1 0 1,-1 0-1,0 1 1,1-1-1,-1 0 0,0 0 1,1 0-1,-1 1 1,0-1-1,0 0 0,1 0 1,-1 1-1,0-1 0,0 0 1,1 1-1,-1-1 1,0 0-1,0 1 0,0-1 1,0 0-1,0 1 1,1-1-1,-1 0 0,0 1 1,0-1-1,0 1 0,0-1 1,0 0-1,0 1 1,0-1-1,0 0 0,0 1 1,0 0-1,0 34 76,0-28-67,-2 29 32,-1 30-47,4-61 4,-1 0 1,1 0-1,-1 0 1,2 1-1,-1-1 0,0 0 1,1 0-1,0 0 1,4 6-1,-6-9 1,1-1 1,0 0-1,0 0 1,0 1-1,0-1 0,0 0 1,0 0-1,1 0 1,-1 0-1,0 0 0,1 0 1,-1-1-1,0 1 1,1 0-1,-1-1 0,1 1 1,-1-1-1,1 1 1,-1-1-1,1 0 0,-1 1 1,2-1-1,1 0 1,-1-1-1,0 1 1,0-1-1,0 0 1,1 1-1,-1-1 1,0-1-1,0 1 1,0 0-1,3-3 0,5-3 12,0-1 0,-1-1-1,19-18 1,-14 10 39,20-29 0,-21 26-34,-14 20-18,0 0 0,0 0 0,0 1 0,0-1 0,0 0 0,0 0 0,0 1 0,0-1 0,0 0 0,0 0 0,0 1 0,1-1 0,-1 0 0,0 0 0,0 1 0,0-1 0,0 0 0,0 0 0,1 1 0,-1-1 0,0 0 0,0 0 0,0 0 0,0 0 0,1 1 0,-1-1 0,0 0 0,0 0 0,1 0 0,-1 0 0,0 0 0,0 0 0,1 1 0,-1-1 0,0 0 0,0 0 0,1 0 0,-1 0 0,0 0 0,0 0 0,1 0 0,-1 0 0,0 0 0,1 0 0,-1 0 0,0-1 0,0 1 0,1 0 0,-1 0 0,0 0 0,0 0 0,0 0 0,1 0 0,-1-1 0,0 1 0,0 0 0,0 0 0,1 0 0,-1 0 0,0-1 0,0 1 0,0 0 0,0 0 0,1-1 0,-1 1 0,0 0 0,0 0 0,0-1 0,3 28-15,-3-21 8,1 0-73,-1 0 0,1-1 0,0 1 0,0 0 0,1-1 1,0 1-1,0-1 0,0 1 0,0-1 0,1 0 0,0 0 1,0 0-1,1-1 0,5 7 0,-3-3-420,0-3 173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1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54 12859,'16'-19'1554,"-11"13"-722,0-1 0,1 1 0,11-10 0,-17 16-797,0 0-1,0 0 1,0 0-1,1 0 1,-1 0 0,0 0-1,0 0 1,0 0-1,0 0 1,1 0-1,-1 0 1,0 0 0,0 0-1,0 0 1,0 0-1,0 0 1,1 0-1,-1 0 1,0 0 0,0 0-1,0 0 1,0 0-1,0 1 1,1-1-1,-1 0 1,0 0-1,0 0 1,0 0 0,0 0-1,0 0 1,0 0-1,0 1 1,1-1-1,-1 0 1,0 0 0,0 0-1,0 0 1,0 0-1,0 1 1,0-1-1,0 0 1,0 0 0,0 0-1,0 0 1,0 0-1,0 1 1,0-1-1,0 0 1,0 0 0,0 0-1,0 0 1,0 1-1,0-1 1,0 0-1,0 0 1,0 0 0,0 0-1,0 0 1,0 1-1,0-1 1,-1 0-1,1 0 1,0 0 0,0 0-1,0 0 1,-3 16 734,-14 39-690,-2 0-1,-2-2 1,-3 0-1,-45 73 1,68-124-97,-29 39-1025,28-39 961,1-1 1,-1 1-1,0 0 0,1 0 1,-1-1-1,0 1 0,0-1 0,0 0 1,0 1-1,-1-1 0,1 0 1,0 0-1,0-1 0,-1 1 0,1 0 1,-1-1-1,-2 1 0,-8-6-346,4-9-33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1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14203,'16'6'1917,"31"6"-1,75 7-939,-16-2-694,-78-12-254,70 16-25,-87-18-18,0 1 0,-1 0 1,0 1-1,1 0 1,-1 0-1,14 11 0,-21-14 8,0 1 0,0-1 0,0 1-1,-1 0 1,1 0 0,-1 0-1,1 0 1,-1 0 0,0 0 0,-1 1-1,1-1 1,0 1 0,-1-1-1,0 1 1,0 0 0,0 0-1,1 6 1,-2-4 9,0 1 0,-1-1 0,0 0 0,0 0 0,0 0 0,0-1 0,-1 1 0,0 0 0,-1 0 0,-3 7 0,-4 3 44,0-1 1,-1 1-1,0-2 0,-1 0 1,-1 0-1,-22 18 0,-110 71 391,46-36-1168,18-7-1498,77-56 1611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1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13979,'5'11'1200,"5"8"-728,0 5-120,4 5 489,3 2-225,8 5-80,-1-2-8,5-1-120,-1-2-128,-2-9-280,-3-1-168,-1-7-408,-5-4 2240,-4-3-1632,0-4 80,-5-9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1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14323,'0'-5'339,"0"0"1,0-1-1,0 1 0,1 0 0,0 0 1,0-1-1,1 1 0,-1 0 0,1 0 1,0 0-1,4-6 0,-4 9-191,0-1-1,0 1 1,0 0-1,0 0 1,1 0-1,-1 0 1,1 0 0,0 0-1,-1 0 1,1 1-1,0-1 1,0 1-1,0 0 1,0 0-1,0 0 1,0 0-1,0 1 1,0-1 0,0 1-1,4 0 1,4 0 2,0 0 0,0 1 1,0 0-1,-1 1 1,1 0-1,18 7 0,-21-6-142,-1 0 1,1 0-1,-1 1 0,0 0 0,0 0 0,0 1 0,-1 0 0,1 0 0,8 9 0,-14-12-10,0-1 0,1 1 0,-1 0 0,0 0-1,0 0 1,0-1 0,0 1 0,0 0 0,-1 0 0,1 0 0,-1 0-1,1 0 1,-1 1 0,0-1 0,1 0 0,-1 0 0,0 0 0,0 0 0,-1 0-1,1 0 1,0 0 0,-1 0 0,1 0 0,-1 0 0,0 0 0,0 0-1,0 0 1,0 0 0,0 0 0,0 0 0,0-1 0,0 1 0,-1 0-1,1-1 1,-1 1 0,-2 2 0,-7 4-23,1 1 0,-1-1 0,-1-1 1,-17 9-1,22-12 12,-6 2-18,-19 12-54,30-17 65,1 0 1,-1 0 0,0 1 0,1-1 0,-1 1-1,1-1 1,0 1 0,-1-1 0,1 1 0,0 0-1,0-1 1,0 1 0,-1 3 0,2-3-17,0-1 1,0 0-1,0 0 1,0 1-1,0-1 1,0 0-1,1 0 1,-1 0-1,1 1 1,-1-1-1,1 0 0,-1 0 1,1 0-1,-1 0 1,1 0-1,0 0 1,0 0-1,0 0 1,-1 0-1,1 0 1,0 0-1,0-1 1,0 1-1,0 0 1,0-1-1,1 1 1,-1-1-1,0 1 1,0-1-1,0 1 1,2-1-1,37 11-912,-21-10 642,1-4-60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1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13251,'-13'5'1256,"0"2"-960,6-3-144,4-2 448,7 2-224,8 0 40,8-1 25,6 0-17,6 0-80,6-2 8,0-1-136,3 3-112,-7-3-280,-2 0-216,-11 2-72,-7-1 280,-18-2-152,-7-2-161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13323,'0'7'1264,"14"-7"-720,6-3-184,9 2 432,2-2-119,9 1-393,-1-1-280,1 2-1161,-4-3 1129,-5 1-296,-5-3-192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10570,'2'4'469,"-2"-1"-1,1 1 0,0 0 0,-1 0 1,1 0-1,-2 7 0,-3 52 471,2 1 1,3 0-1,11 71 0,-12-132-906,1 0 1,-1 0-1,1 0 1,0 0-1,0 0 0,0 0 1,0-1-1,1 1 0,-1 0 1,4 4-1,-4-6-13,0 0 0,-1-1 0,1 1 0,0 0 0,0-1 0,0 1 0,0-1 0,0 1 0,0-1 1,0 0-1,0 1 0,0-1 0,0 0 0,0 0 0,0 1 0,1-1 0,-1 0 0,0 0 0,0 0 0,0-1 0,0 1 0,0 0 0,0 0 0,0 0 0,0-1 0,0 1 0,0-1 0,0 1 0,0-1 0,0 1 0,0-1 0,2-1 0,9-7 180,0-1 0,-1-1-1,0 0 1,0-1-1,13-18 1,-15 17-48,15-23 217,-20 28-286,1 0-1,1 1 1,-1-1-1,9-7 0,-14 14-80,0 1 0,0 0 0,0 0 0,1 0 0,-1 0 0,0 0 0,0-1 0,0 1 0,1 0 0,-1 0 0,0 0 0,0 0 0,0 0 0,1 0-1,-1 0 1,0 0 0,0 0 0,0 0 0,1 0 0,-1 0 0,0 0 0,0 0 0,0 0 0,1 0 0,-1 0 0,0 0 0,0 0 0,0 0 0,1 0-1,-1 0 1,0 1 0,0-1 0,0 0 0,0 0 0,1 0 0,-1 0 0,0 0 0,0 1 0,0-1 0,0 0 0,0 0 0,1 0 0,-1 0 0,0 1-1,0-1 1,0 0 0,0 0 0,0 0 0,0 1 0,0-1 0,0 0 0,0 0 0,0 0 0,0 1 0,0-1 0,0 0 0,0 0 0,2 15 44,-2-13-39,0-1-3,1 12-6,1 0 0,-1 0 0,2-1-1,7 24 1,-10-34 1,1-1-1,-1 1 1,1 0-1,0 0 1,0-1-1,0 1 1,0 0-1,0-1 1,0 1-1,0-1 1,0 0-1,1 1 1,-1-1-1,1 0 1,-1 0-1,1 0 1,-1 0-1,1 0 1,0 0-1,-1 0 1,1 0-1,0-1 1,0 1-1,-1-1 1,1 1-1,0-1 1,0 0-1,0 1 1,0-1-1,0 0 1,-1 0-1,1-1 1,0 1 0,0 0-1,0-1 1,0 1-1,0-1 1,-1 1-1,1-1 1,0 0-1,-1 0 1,3-1-1,35-25 10,-33 22-1,1 0 1,-1 0 0,1 1 0,12-6 0,-18 10-10,-1 0 0,1 0 0,-1-1 0,1 1 0,-1 0 0,1 0 0,-1 0 0,1 0 0,-1 0 0,0 0 0,1 0 1,-1 0-1,1 1 0,-1-1 0,1 0 0,-1 0 0,1 0 0,-1 0 0,0 1 0,1-1 0,-1 0 0,1 0 0,-1 1 0,0-1 0,1 0 0,-1 1 0,0-1 1,1 0-1,-1 1 0,0-1 0,0 1 0,1-1 0,-1 0 0,0 1 0,0-1 0,0 1 0,1-1 0,-1 1 0,0-1 0,0 1 0,0 0 0,3 23-51,-3-21 45,1 11-105,0 0-1,1 0 1,0 0 0,1 0-1,1 0 1,7 17 0,-5-21-6,-6-10 115,0 0 0,1 0 1,-1 1-1,0-1 0,0 0 0,0 0 1,0 0-1,0 1 0,0-1 0,1 0 0,-1 0 1,0 0-1,0 0 0,0 1 0,1-1 1,-1 0-1,0 0 0,0 0 0,0 0 1,1 0-1,-1 0 0,0 0 0,0 0 1,0 0-1,1 0 0,-1 0 0,0 0 1,0 0-1,1 0 0,-1 0 0,0 0 1,0 0-1,0 0 0,1 0 0,-1 0 1,0 0-1,0 0 0,1 0 0,-1 0 1,0 0-1,0-1 0,0 1 0,1 0 1,3-13-167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14091,'-8'15'1208,"-1"7"-736,-1 2-160,-4 8 433,1 2-225,-3 5-80,2-2 8,-1-4-184,5-1-136,3-7-216,0-2-120,3-10-248,2-3-88,-5-18 80,3-10 112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12075,'3'7'1272,"3"7"-864,4 6-80,3 3 752,2 6-624,3 2-16,2 2-15,4 0-217,2-6-1225,3-6 1041,1-10-184,-2-4-128</inkml:trace>
  <inkml:trace contextRef="#ctx0" brushRef="#br0" timeOffset="1">509 0 13339,'0'7'1296,"-4"6"-968,2 3-136,2 4 496,0 9-344,-1 5-39,2 4-145,2-1-192,1 0-353,5-3-119,-3-6 384,-1-5-104,-5-12-96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13547,'7'-1'1272,"6"1"-960,10 0-128,3 0 504,7 2-328,3 0-207,2-2-538,4-7 393,-3-5-56,-3-1-80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12091,'-2'4'168,"0"0"1,1 1-1,0-1 1,0 1 0,0-1-1,1 0 1,-1 1 0,1 0-1,0-1 1,0 1-1,2 7 1,-1 6 367,-2 42 382,2 64 233,0-103-1082,1 1 0,1-1 0,10 33 1,-13-52-51,1 1 0,-1-1 0,1 0 0,0 0 0,0 0 0,0 0 0,0-1 0,0 1 0,1 0 0,-1 0 0,0-1 0,1 1 0,-1 0 0,1-1 0,3 3 0,-3-4 8,-1 1 0,1-1 0,-1 1 0,1-1 0,-1 0 0,1 0 0,0 0-1,-1 0 1,1 0 0,0 0 0,-1 0 0,1 0 0,-1-1 0,1 1 0,0-1 0,-1 1-1,1-1 1,-1 1 0,1-1 0,-1 0 0,3-2 0,26-17 364,51-44 1,-51 39-435,38-26 0,-68 51 42,0 0-1,0-1 0,1 1 1,-1 0-1,0-1 0,0 1 1,1 0-1,-1 0 0,0-1 1,1 1-1,-1 0 0,1 0 1,-1 0-1,0-1 1,1 1-1,-1 0 0,0 0 1,1 0-1,-1 0 0,1 0 1,-1 0-1,1 0 0,-1 0 1,0 0-1,1 0 0,-1 0 1,1 0-1,-1 0 0,0 0 1,1 0-1,-1 1 0,1-1 1,-1 0-1,0 0 1,1 0-1,-1 0 0,0 1 1,1-1-1,-1 0 0,0 1 1,1-1-1,-1 0 0,0 0 1,0 1-1,1-1 0,-1 0 1,0 1-1,0-1 0,0 1 1,1-1-1,-1 0 0,0 1 1,0-1-1,0 1 1,0-1-1,0 0 0,0 1 1,0 0-1,-2 34 6,-1-11-12,4-22 10,-1 0 0,0 1 0,0-1 0,1 0 0,-1 0 0,1 0 0,-1 1 0,1-1 1,0 0-1,0 0 0,0 0 0,0 0 0,0 0 0,1 0 0,-1-1 0,1 1 0,-1 0 0,1-1 0,-1 1 0,1-1 0,0 1 0,0-1 1,0 0-1,0 0 0,0 0 0,0 0 0,0 0 0,0 0 0,0 0 0,0-1 0,1 1 0,-1-1 0,0 0 0,0 0 0,1 1 0,-1-1 0,0-1 1,4 1-1,5-2 13,-1 1 0,0-2 0,0 1 0,-1-1 0,1-1 0,-1 1 0,14-8 0,-6 0 18,24-19 0,4-2 47,-45 32-79,0 0 1,0-1-1,1 1 1,-1 0-1,0 0 1,1 0-1,-1 0 1,0 0-1,1 0 1,-1 0-1,0 0 0,0 0 1,1 0-1,-1 0 1,0 0-1,1 0 1,-1 0-1,0 0 1,1 0-1,-1 0 1,0 0-1,0 1 1,1-1-1,-1 0 1,0 0-1,1 0 1,-1 0-1,0 1 1,0-1-1,1 0 1,-1 0-1,0 1 1,0-1-1,0 0 1,0 0-1,1 1 1,-1-1-1,0 0 1,0 0-1,0 1 1,0-1-1,0 0 1,0 1-1,0-1 0,0 0 1,0 1-1,0-1 1,0 0-1,0 1 1,0-1-1,0 0 1,0 0-1,0 1 1,0-1-1,0 0 1,0 1-1,-1 24 33,0-21-22,3 35-157,-2-38 117,0 0-1,0 0 1,0 0-1,0 0 1,0 0-1,0 0 1,0 0-1,1 0 1,-1 0-1,0 0 1,1 0-1,-1 0 1,1 0-1,-1 0 1,1 0 0,-1-1-1,1 1 1,-1 0-1,1 0 1,0-1-1,-1 1 1,1 0-1,0-1 1,0 1-1,0 0 1,0-1-1,-1 1 1,1-1 0,0 0-1,0 1 1,0-1-1,0 0 1,0 0-1,2 1 1,9-4-200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12083,'0'3'153,"-1"-1"1,1 0-1,0 0 1,-1 0 0,0 0-1,1 0 1,-1 0 0,0 0-1,0 0 1,0 0-1,-1 0 1,1 0 0,0 0-1,-1-1 1,-2 4 0,0 0 251,-67 99 2872,48-64-3523,2 1 0,-16 47 0,37-88 220,0 1 0,0-1 0,0 0 0,0 1-1,-1-1 1,1 0 0,0 0 0,0 1 0,0-1 0,0 0 0,0 1 0,0-1-1,0 0 1,0 0 0,-1 1 0,1-1 0,0 0 0,0 0 0,0 0-1,-1 1 1,1-1 0,0 0 0,0 0 0,0 0 0,-1 1 0,1-1 0,0 0-1,-1 0 1,1 0 0,0 0 0,0 0 0,-1 0 0,1 0 0,0 0 0,-1 0-1,1 0 1,0 1 0,0-2 0,-1 1 0,1 0 0,-8-12-1004,-3-32-298,10 36 1260,-6-21 128,-19-93-4758,19 71 6078,8 51-1349,-1 0 0,0 0 0,0 1 0,0-1-1,0 0 1,0 0 0,0 0 0,1 0 0,-1 0-1,0 1 1,0-1 0,0 0 0,0 0 0,1 0 0,-1 0-1,0 0 1,0 0 0,0 0 0,1 0 0,-1 0-1,0 0 1,0 0 0,0 0 0,1 0 0,-1 0-1,0 0 1,0 0 0,0 0 0,1 0 0,-1 0 0,0 0-1,0 0 1,0 0 0,1 0 0,-1 0 0,0 0-1,0 0 1,0 0 0,0 0 0,1-1 0,-1 1 0,0 0-1,0 0 1,0 0 0,0 0 0,0 0 0,1-1-1,-1 1 1,0 0 0,0 0 0,0 0 0,0-1-1,0 1 1,0 0 0,0 0 0,0 0 0,0-1 0,0 1-1,0 0 1,0 0 0,0 0 0,0-1 0,0 1-1,0 0 1,0 0 0,0-1 0,14 14 1202,-14-12-973,33 34 761,31 33 678,-55-60-1318,0 0 0,1-1 1,0 0-1,0-1 0,18 9 0,-15-9 136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1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11594,'13'-1'648,"0"-1"-1,0-1 0,0 0 0,-1 0 1,1-1-1,-1-1 0,0 0 0,13-8 1,3-3-258,-1-1 0,-1-2 0,-1 0 0,45-45 0,-22 12-27,47-65-1,5-35-77,-68 102-233,-21 38-24,-11 12-28,0 0 1,0 0-1,0 0 0,1 0 1,-1 0-1,0 0 1,0 0-1,0 1 0,0-1 1,1 0-1,-1 0 1,0 0-1,0 0 0,0 0 1,0 0-1,0 0 1,1 1-1,-1-1 0,0 0 1,0 0-1,0 0 0,0 0 1,0 1-1,0-1 1,0 0-1,0 0 0,0 0 1,0 1-1,0-1 1,1 0-1,-1 0 0,0 0 1,0 0-1,0 1 1,0-1-1,-1 0 0,1 0 1,0 0-1,0 1 1,-3 33 7,1-21-9,-1 35 3,1 1 0,6 58-1,-1-81-30,0-1 0,2 0-1,1 0 1,1-1 0,1 0-1,12 25 1,2-7 1175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13899,'-7'3'1312,"2"0"-808,6-3-128,8 3 633,3-1-81,6 1-152,2 0-80,7 1-192,3 1-96,4-4-328,2 1-232,-1-2-608,1-3-184,-6-3 704,-9-1-224,-12 1-168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12811,'3'12'1272,"11"-6"-680,8-5-232,9-1 696,7 0-375,9 0-257,0-1-208,2 1-464,0-3 336,5-9-192,-1-2-72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12163,'1'-2'180,"-1"1"0,1 0 0,-1-1 0,1 1 0,0 0 0,0 0 0,-1-1 0,1 1 0,0 0 0,0 0-1,0 0 1,0 0 0,0 0 0,0 0 0,1 1 0,-1-1 0,0 0 0,0 1 0,1-1 0,-1 0 0,0 1 0,1-1 0,-1 1 0,0 0 0,1 0 0,1-1 0,39-5 1759,-30 5-1520,0 1 0,24 2-1,-33-1-384,0-1-1,0 1 1,0 0 0,0 0-1,0 0 1,0 0 0,4 3-1,-6-3-28,0-1 0,0 1 0,0 0-1,0 0 1,0-1 0,-1 1 0,1 0 0,0 0-1,0 0 1,-1 0 0,1 0 0,-1 0 0,1 0-1,-1 0 1,1 0 0,-1 1 0,0-1 0,1 0-1,-1 0 1,0 2 0,0-1-6,0 0 0,-1 0 0,1 1 0,-1-1 0,0 0 0,1 0-1,-1 0 1,0 0 0,0 0 0,0 0 0,-1 0 0,1 0 0,0 0 0,-1-1 0,1 1 0,-1 0 0,-3 1 0,-35 27-34,27-21 29,-3 1 3,-24 18 0,38-27-1,-1 1 1,1 0 0,0 0 0,0 0 0,1 0 0,-1 0-1,0 0 1,1 0 0,-1 1 0,1-1 0,0 0 0,0 1 0,-2 3-1,3-5-18,0 1-1,0-1 0,0 0 0,0 1 0,0-1 0,1 0 1,-1 1-1,0-1 0,1 0 0,-1 1 0,1-1 1,-1 0-1,1 0 0,-1 0 0,1 0 0,0 1 1,0-1-1,-1 0 0,1 0 0,0 0 0,0-1 0,0 1 1,0 0-1,0 0 0,1 0 0,-1-1 0,0 1 1,0 0-1,0-1 0,1 1 0,-1-1 0,0 0 0,0 1 1,1-1-1,-1 0 0,2 0 0,5 2-129,0-1 0,0-1-1,0 0 1,15-1 0,16-5-106,3-2-79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10634,'-1'0'196,"0"1"0,0 0 0,0 0-1,0 0 1,0 0 0,0 0 0,0-1-1,0 2 1,0-1 0,0 0 0,1 0 0,-1 0-1,1 0 1,-1 0 0,0 1 0,1-1-1,0 0 1,-1 3 0,-8 27 1992,4-8-1661,1 1 0,1 0 0,2 0 0,2 47 0,-1-68-498,0 0-1,0-1 0,1 1 0,-1 0 0,1-1 0,0 1 0,0 0 0,0-1 0,3 5 1,-4-6-7,1 0 1,0 0 0,0-1-1,-1 1 1,1 0 0,0 0-1,0 0 1,0-1 0,0 1-1,0-1 1,0 1 0,0 0-1,0-1 1,0 0 0,0 1-1,1-1 1,0 1 0,1-1 22,0-1-1,1 1 1,-1 0 0,0-1 0,0 0 0,0 1 0,0-1 0,0 0-1,0-1 1,0 1 0,0 0 0,-1-1 0,1 0 0,0 0 0,3-3-1,10-8 180,-1-2-1,-1 0 1,21-27-1,-26 31-114,-12 15-71,0 1 0,0 0 0,0 0 1,1 0-1,0 1 0,0-1 0,-3 10 0,5-14-40,-1 1 1,1-1 0,0 0 0,-1 1 0,1-1-1,0 0 1,0 1 0,0-1 0,0 1-1,0-1 1,0 0 0,0 1 0,1-1-1,-1 0 1,0 1 0,1-1 0,-1 0-1,1 0 1,-1 1 0,1-1 0,0 0-1,0 0 1,-1 0 0,1 0 0,0 0 0,0 0-1,0 0 1,0 0 0,0 0 0,0 0-1,0 0 1,0-1 0,1 1 0,-1 0-1,0-1 1,0 1 0,3 0 0,1 0-9,1-1 0,-1 1 0,0-1 0,0 0 0,1 0 0,-1-1 0,0 0 0,1 1 0,-1-2 0,8-2 0,3-2-56,29-18 0,10-2-67,-55 25 132,0 1 1,0 0-1,1 0 0,-1 0 0,0 0 1,0 0-1,1 0 0,-1 0 1,0 0-1,1 0 0,-1 0 1,0 0-1,0 0 0,1 0 1,-1 0-1,0 0 0,1 0 1,-1 0-1,0 0 0,0 0 0,1 0 1,-1 1-1,0-1 0,0 0 1,1 0-1,-1 0 0,0 0 1,0 1-1,0-1 0,1 0 1,-1 0-1,0 1 0,3 12 25,-5 24 75,1-23-64,1-8-7,0 0 0,1-1 1,-1 1-1,2-1 0,1 8 0,-3-12-81,0 0 0,0-1 0,1 1 0,-1 0 0,0 0 0,1 0 0,-1 0 0,0 0 0,1-1 0,-1 1 0,1 0 0,-1 0 0,1-1-1,0 1 1,-1 0 0,1-1 0,0 1 0,0-1 0,-1 1 0,1-1 0,0 1 0,0-1 0,0 1 0,-1-1 0,1 0 0,0 1 0,0-1-1,0 0 1,0 0 0,0 0 0,0 0 0,0 0 0,0 0 0,0 0 0,0 0 0,-1 0 0,1 0 0,0 0 0,0-1 0,0 1 0,1-1 0,3-2-72,-1 0 0,0 0 0,0 0 0,0 0 0,-1-1 0,5-4 0,-7 6 75,20-20-543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2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 14011,'28'-12'2228,"-28"12"-2199,0-1 0,0 1 0,0 0 0,1 0 0,-1 0 0,0 0 0,0 0 0,0 0 0,1 0 0,-1 0 0,0 0 0,0 0 0,0 0 0,0 0 0,1 0 0,-1 0 0,0 0 0,0 0 0,0 0 0,1 0 0,-1 0 0,0 0 0,0 0-1,0 0 1,0 0 0,1 0 0,-1 1 0,0-1 0,0 0 0,0 0 0,0 0 0,0 0 0,1 0 0,-1 0 0,0 1 0,0-1 0,0 0 0,0 0 0,0 0 0,0 1 0,-8 13 967,-72 83 459,-60 81-1209,139-177-268,1 0 0,-1 0 0,0 0 0,0 0-1,1 1 1,-1-1 0,0-1 0,0 1 0,0 0-1,0 0 1,0 0 0,-1 0 0,1-1 0,0 1-1,-2 0 1,3-1-5,-1 0-1,1 0 1,0 0-1,-1 0 1,1-1-1,0 1 0,-1 0 1,1 0-1,0 0 1,-1-1-1,1 1 1,0 0-1,-1 0 1,1-1-1,0 1 0,0 0 1,-1-1-1,1 1 1,0 0-1,0-1 1,0 1-1,-1-1 1,1 1-1,0 0 0,0-1 1,0 1-1,0-1 1,0 1-1,0 0 1,0-2-1,-1-7-383,0 0 0,1 0 0,1-10 0,0 12 306,0-15-385,1-25 100,12-70-1,34 163 2931,135 100-2250,-164-132-363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3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1553 288 11690,'0'0'115,"1"1"0,-1-1 0,0 0-1,1 0 1,-1 0 0,0 0 0,1 0-1,-1 0 1,0 1 0,1-1 0,-1 0-1,0 0 1,1 0 0,-1 0-1,0 0 1,1 0 0,-1-1 0,0 1-1,1 0 1,-1 0 0,0 0 0,1 0-1,-1 0 1,0 0 0,1 0-1,-1-1 1,0 1 0,1 0 0,-1 0-1,0-1 1,0 1 0,1 0 0,-1-1-1,5-13 1749,-7-16-622,1 27-1206,-1 0 1,1 1 0,-1-1 0,0 0 0,0 1 0,0-1-1,0 1 1,0 0 0,-1 0 0,1 0 0,-5-3-1,-35-19-12,23 14-23,-49-30-244,-125-53-1,171 84 190,0 2 0,-1 0 0,0 1 0,0 1 0,0 2 0,0 0-1,-1 1 1,0 2 0,1 0 0,-32 5 0,29 1-31,1 2 0,0 0 0,1 2-1,-41 22 1,-18 7-235,-79 20 174,-68 29-168,206-76 294,0 1 0,1 0-1,1 2 1,0 1 0,1 1-1,1 0 1,-21 23 0,27-24 17,1 1 1,0 1 0,-16 28 0,25-38-3,0 0 0,1 0 0,0 0 0,0 0 0,0 1 0,1-1 0,1 1 0,0-1 0,0 1 0,0 0 0,2 13 1,-1-18-48,1 0 1,0 0 0,0 0-1,0 0 1,1 0 0,0 0-1,-1-1 1,1 1 0,1-1-1,-1 1 1,0-1 0,1 0-1,0 1 1,0-1 0,0-1-1,0 1 1,6 4 0,-2-2-106,-1-2 1,1 1-1,0-1 1,0 0-1,0-1 1,0 1-1,0-1 1,0-1-1,9 2 1,7-2-323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3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21 6121,'0'0'114,"0"-1"-1,1 0 1,-1 1-1,0-1 0,0 0 1,0 1-1,0-1 1,0 0-1,0 1 0,0-1 1,0 0-1,0 1 1,0-1-1,0 0 1,0 1-1,0-1 0,-1 0 1,1 1-1,0-1 1,0 0-1,-1 1 0,1-1 1,0 1-1,-1-1 1,1 1-1,-1-1 1,1 0-1,-1 1 0,1 0 1,-1-1-1,1 1 1,-1-1-1,0 0 0,-1 1 62,0 0 0,0 0 0,0 0 0,1 0 0,-1 0-1,0 1 1,0-1 0,0 0 0,1 1 0,-1-1 0,0 1-1,-2 1 1,-7 4 389,-1 0 1,-16 12-1,13-5-458,-1 0 0,2 2 0,0-1 0,1 2 0,0 0 0,1 0 0,1 1 0,1 1 0,0 0 1,1 0-1,-6 20 0,-1 7 103,3 0 0,1 1-1,-9 77 1,20-119-158,1 1-1,-1-1 0,1 1 1,0-1-1,0 1 0,0-1 1,1 1-1,-1-1 0,3 7 1,-3-10-29,1 0 0,-1 0 1,1 0-1,0 0 0,-1 0 1,1-1-1,0 1 0,0 0 1,-1 0-1,1-1 0,0 1 1,0 0-1,0-1 0,0 1 1,0-1-1,1 1 0,1 0 9,0 0-1,-1-1 0,1 1 0,-1-1 0,1 0 0,0 0 0,-1 0 0,1 0 1,3-1-1,9-2 58,0-1 0,0-1 1,0 0-1,-1 0 1,0-2-1,17-9 0,76-55-202,-77 48-25,-1-2 1,-1 0 0,28-35-1,-20 16-75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14979,'-8'3'1400,"14"-3"-911,4 1-201,10-1 800,6-1-360,11-2-264,8-1-128,6-1-152,4 1-16,-1 1-208,-2 0-168,-9 3-376,-7 0-184,-15 2 1432,-11 2-808,-13-2-96,-7-1-112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9426,'-20'20'1128,"16"-1"-552,9-2-192,18-2 1489,6-2-1177,14-3-128,4 0-32,9-2-288,3-2-224,3-15 144,-4-12-40,-9-14-160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 13675,'5'-1'146,"-1"0"0,1 1 0,-1-1 0,1 1 1,-1 0-1,1 0 0,-1 0 0,1 1 0,-1-1 0,0 1 0,1 0 0,-1 0 1,6 3-1,12 5 332,26 15 0,-31-16-270,-8-3-139,0-1-1,0 2 1,0-1-1,-1 1 1,0 1 0,8 8-1,-13-13-49,0 2 1,-1-1-1,0 0 0,1 0 0,-1 1 0,0-1 0,-1 1 0,1 0 0,-1-1 0,1 1 0,-1 0 0,0 0 0,-1 0 0,1 0 0,-1 0 1,1 0-1,-1 0 0,-1 8 0,-2 2 14,-1 0 0,0 0 0,-1 0 0,0-1 0,-1 1 0,0-1 0,-15 21 0,-66 82-74,81-109 8,-11 14-103,-91 103-209,77-98 192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1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14331,'3'13'632,"0"1"0,1 17 0,-3-18-506,0 1-1,6 20 1,-4-26-91,-1 0 0,1-1 1,0 1-1,1-1 1,0 0-1,0 0 0,1 0 1,-1 0-1,11 10 1,-11-13 0,0-1 1,0 0 0,0-1 0,0 1 0,0 0 0,1-1 0,-1 0-1,1 0 1,-1-1 0,1 1 0,0-1 0,0 0 0,-1 0 0,1-1 0,0 1-1,0-1 1,9-1 0,-4 0 34,1-1-1,-1-1 0,1 1 1,-1-2-1,0 0 1,0 0-1,-1-1 1,1 0-1,-1 0 0,0-1 1,0 0-1,-1-1 1,13-12-1,-5 2 65,-1 0 0,0 0 0,-1-2 0,-1 1 0,14-29 0,-18 24-39,-3 9 91,-8 26-29,-5 12-86,2 1 0,-3 38 0,7-49-113,1 1-1,0-1 0,1 1 1,1-1-1,5 26 0,-6-37 15,0 1 0,0-1 0,0 0 0,1 0 1,-1 0-1,1 0 0,0 0 0,0 0 0,0 0 0,0 0 0,0-1 0,1 1 0,-1-1 0,1 0 0,-1 1 0,1-1 0,0-1 0,0 1 0,4 2 0,11 0-118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16323,'0'0'38,"6"-8"1212,-7 12-523,-3 10-188,-1 26-387,2 0 0,1 1 0,4 42 0,-2-75-150,0 2-2,0 0 0,1 0 0,0 0 0,1 0 0,0 0 0,7 18 0,-9-27 6,1 1 1,0-1-1,-1 0 0,1 0 1,0 1-1,0-1 0,0 0 1,0 0-1,0 0 0,0 0 1,0 0-1,0-1 0,0 1 1,1 0-1,-1 0 0,0-1 1,0 1-1,1-1 0,-1 1 1,0-1-1,1 0 0,-1 1 1,1-1-1,-1 0 0,1 0 1,-1 0-1,0 0 0,1 0 1,-1 0-1,1 0 0,-1-1 1,0 1-1,1 0 1,1-2-1,3 0 40,0 0 1,0-1 0,0 0-1,-1 0 1,1 0-1,7-7 1,16-15 337,-1-2 1,28-34-1,5-6 423,-61 67-797,0 0 1,0-1-1,1 1 0,-1 0 0,0-1 0,0 1 0,1 0 0,-1 0 0,0-1 0,1 1 0,-1 0 0,0 0 0,1-1 0,-1 1 0,0 0 0,1 0 1,-1 0-1,1 0 0,-1 0 0,0 0 0,1-1 0,-1 1 0,1 0 0,-1 0 0,0 0 0,1 0 0,1 10 74,-11 26-169,6-26 69,-2 10-72,0 1 0,2 0 0,0 0 0,2 1 0,0 22 0,1-42 69,0 0 1,0 0-1,1 0 0,-1 0 1,0 0-1,1-1 0,-1 1 0,1 0 1,0 0-1,0 0 0,0-1 1,0 1-1,0 0 0,0-1 1,0 1-1,0-1 0,1 1 1,-1-1-1,2 2 0,-1-2 2,-1-1 0,1 1 0,0 0 0,-1-1 0,1 1 0,0-1 0,0 0 0,0 1 0,-1-1 0,1 0 0,0 0 0,0 0 0,0 0 0,-1-1 0,1 1-1,3-1 1,4-2 22,0-1-1,0 0 0,0 0 1,-1-1-1,1 0 0,8-8 1,14-10 542,0-2 0,28-32 0,-46 43-462,0 0 0,-1-1-1,-1-1 1,-1 0 0,0-1 0,10-23 0,-19 38-217,0 0 0,0 0 1,0 0-1,-1 0 0,1 0 0,-1-1 1,1 1-1,-1 0 0,0 0 1,0-1-1,0 1 0,0 0 0,0 0 1,-1-1-1,1 1 0,-1-3 1,-2-10-350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15619,'1'-5'236,"0"1"0,0-1 0,0 1 0,0-1 0,1 1 0,0 0 0,0 0 0,0 0 0,0 0 0,5-6 0,-4 5-38,19-26 295,2 0 0,1 2 0,2 1 0,1 1 0,42-33 0,-55 48-432,1 1 0,25-14-1,-36 22-51,0 1-1,1-1 1,-1 1-1,1 0 1,-1 1-1,1-1 1,0 1-1,0 0 0,0 0 1,0 1-1,0 0 1,6 0-1,-10 1-11,1 0 0,0 0-1,0 0 1,-1 0-1,1 0 1,-1 1 0,1-1-1,-1 1 1,0 0-1,1-1 1,-1 1 0,0 0-1,0 0 1,0 0-1,0 1 1,-1-1 0,1 0-1,-1 1 1,2 2-1,3 8-45,0-1 0,7 24 0,-7-18 6,-2-6 13,0-1 1,1 0-1,0 0 1,1-1 0,0 0-1,1 0 1,14 16-1,-18-23 30,0 0-1,0 0 0,1 0 1,-1-1-1,1 1 0,0-1 1,-1 0-1,1 0 0,0 0 1,0-1-1,1 1 0,-1-1 1,0 0-1,0 0 0,1-1 1,-1 1-1,0-1 0,1 0 1,-1 0-1,0-1 0,1 1 1,-1-1-1,0 0 0,8-2 1,-6 1-35,-1-1 1,1 1 0,-1-1 0,1 0 0,-1 0-1,0-1 1,0 0 0,0 0 0,-1 0 0,1 0 0,5-8-1,-3 3-28,-1-1-1,0 1 0,0-1 1,-1-1-1,5-13 0,2-7-92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15307,'9'1'1401,"14"2"-777,7 2-216,11-4 416,8 2-88,9-2-72,5-1-40,1 2-360,-2-4-216,-12 2-504,-4 0-224,-13 2 2097,-10-1-1473,-19 4-8,-10 0-25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12883,'0'8'1368,"25"1"-584,3-3-256,14-2 753,5-1-401,9-3-72,3 0-144,-2-6-560,1-1-424,-4 0 304,-4 0-120,-5 2-136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16203,'-15'111'1607,"-4"40"-1069,19-140-514,-4 93 226,5-91-222,0 0 0,0 0 0,1-1 0,1 1 1,8 24-1,-10-35-12,0 0 1,0 0-1,0 0 1,0 0-1,0 0 1,0 0-1,1 0 1,-1 0-1,1-1 1,0 1-1,-1-1 1,1 1-1,0-1 1,0 1-1,0-1 1,0 0-1,0 0 1,0 0-1,0 0 1,0 0-1,0-1 1,1 1-1,-1-1 1,0 1-1,1-1 1,-1 0-1,0 0 1,0 0-1,1 0 1,-1 0-1,0 0 1,1-1-1,-1 1 1,4-2-1,7-3 89,0 1 1,0-2-1,-1 0 0,20-12 0,-19 10-33,62-40 396,-47 29-267,0 2 0,45-22 1,-72 39-194,0-1 0,1 0 0,-1 1 1,0-1-1,0 1 0,1 0 0,-1-1 0,0 1 0,0 0 1,1 0-1,-1 0 0,0 0 0,1 0 0,-1 0 1,0 0-1,0 0 0,1 0 0,-1 1 0,0-1 1,2 1-1,-2 0-2,-1 0-1,1 0 1,-1 0 0,1 0 0,-1 0 0,1 0 0,-1 0 0,0 0 0,1 0 0,-1 0 0,0 0-1,0 0 1,0 0 0,1 0 0,-1 0 0,-1 0 0,1 0 0,0 0 0,0 1 0,0-1 0,0 0-1,-1 0 1,0 1 0,-23 72 28,23-74-35,1 1 0,0-1 0,0 0 1,0 1-1,0-1 0,-1 1 1,1-1-1,0 1 0,0-1 1,0 1-1,0-1 0,0 1 1,0-1-1,0 1 0,0-1 0,0 1 1,0-1-1,1 0 0,-1 1 1,0-1-1,0 1 0,0-1 1,1 1-1,-1-1 0,0 0 0,0 1 1,1-1-1,-1 1 0,0-1 1,1 0-1,-1 1 0,0-1 1,1 1-1,1-1-9,-1 0 0,0 0 0,0 1 0,1-1 0,-1 0 0,0 0 0,1 0 0,-1 0 0,0-1 0,1 1 0,-1 0 0,2-1 1,36-15-304,12-11-30,54-25-306,-102 51 639,-1 0 1,0 0 0,1 0-1,-1 1 1,0-1-1,1 0 1,-1 1-1,1 0 1,0 0-1,-1-1 1,1 1-1,-1 1 1,1-1 0,-1 0-1,1 1 1,4 1-1,-6-1 26,0 0-1,1 0 1,-1 0 0,0 1-1,0-1 1,0 1 0,0-1-1,0 1 1,0-1 0,0 1-1,0-1 1,0 1 0,-1 0-1,1 0 1,-1-1-1,1 1 1,-1 0 0,0 0-1,0-1 1,0 1 0,0 0-1,0 0 1,0 2 0,-2 52 330,3-55-380,1-2-96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4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15259,'0'0'78,"0"-1"-1,1 1 0,-1-1 1,0 1-1,0-1 0,0 0 1,1 1-1,-1-1 0,0 1 1,0-1-1,1 1 0,-1-1 1,1 1-1,-1-1 0,0 1 1,1 0-1,-1-1 0,1 1 1,-1-1-1,1 1 0,-1 0 1,1 0-1,0-1 0,5 11 1008,-4 25 62,-3 41-519,-1-25-566,7 67 0,-5-116-57,0 1 1,1 0-1,-1 0 0,1-1 1,0 1-1,0 0 0,0-1 1,0 1-1,0-1 1,2 4-1,-2-5-2,0-1 1,-1 1-1,1 0 0,0-1 1,0 1-1,0-1 0,0 1 1,0-1-1,0 1 0,0-1 1,0 0-1,0 0 0,0 1 1,0-1-1,0 0 0,0 0 1,0 0-1,0 0 0,0 0 1,0 0-1,0 0 1,0 0-1,0-1 0,0 1 1,0 0-1,0-1 0,0 1 1,0 0-1,0-1 0,1 0 1,17-11-65,0 0 0,-1-1 1,0 0-1,-1-2 0,21-23 1,-10 11-43,-13 13 40,-11 9 18,0 1 0,1-1 0,-1 1 0,1 0 0,0 0 0,0 1 1,1-1-1,-1 1 0,10-4 0,-14 7 43,-1 0 1,0 0-1,0 0 1,1 0-1,-1 0 1,0 0-1,0 0 1,1 0-1,-1 0 1,0 0 0,0 0-1,1 0 1,-1 0-1,0 0 1,0 0-1,1 0 1,-1 0-1,0 0 1,0 0-1,1 0 1,-1 0-1,0 0 1,0 1-1,0-1 1,1 0-1,-1 0 1,0 0-1,0 0 1,0 1-1,0-1 1,1 0-1,-1 0 1,0 0-1,0 1 1,0-1-1,0 0 1,0 0 0,0 1-1,0-1 1,1 1-1,-2 11 19,-3 13 87,-14 40 0,-1 2 60,16-53-112,-1 4 50,-4 31 1,8-46-90,0 0 0,-1 0 0,1 0 0,0 1 0,1-1 0,-1 0 0,1 0 0,-1 0 0,1 0 0,0 0 0,0 0 0,0 0 0,0 0 0,1-1 0,-1 1 0,1 0 0,2 3 0,-3-5-5,1 0 0,-1 0 0,1-1 0,-1 1 0,1 0 0,-1 0 0,1-1 0,0 1 0,-1-1 0,1 1 0,0-1 0,-1 0 0,1 0 0,0 0 0,0 0 0,-1 0 0,1 0 0,0 0 0,0 0 0,-1-1 0,1 1 0,0-1 0,1 0 0,4-2 11,0 0-1,0 0 1,11-9-1,8-6-6,-2-1 0,-1-1 0,0-1 0,24-29 0,71-104-65,-85 110 24,9-11 35,-42 54-4,0 1 0,0-1-1,1 1 1,-1-1 0,0 1-1,1-1 1,-1 1 0,1-1-1,-1 1 1,1 0-1,-1-1 1,0 1 0,1 0-1,-1-1 1,1 1 0,-1 0-1,1 0 1,0 0 0,-1-1-1,1 1 1,-1 0 0,1 0-1,0 0 1,4 10-84,-8 27 252,3-31 129,-1 0-251,1 0 1,1 0-1,-1 0 0,3 10 0,2-1 57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5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15619,'4'1'1313,"19"-1"-881,9 0-184,8-4 392,10-3-136,11 0-120,4-1-40,1 3-216,-3 0-168,-11 4-352,-8 1-160,-18 3-72,-9 3 448,-16-1-184,-6 3-96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5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12667,'13'23'1544,"19"-9"-688,5-5-328,12-8 1297,5-1-929,4 0-144,2-1-176,-7-5-480,-1 1-392,-14-3 272,-9 0-80,-16-2-136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5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0 345 13883,'0'0'103,"1"1"-1,-1-1 1,1 1 0,-1-1 0,0 1-1,1-1 1,-1 0 0,1 1 0,-1-1-1,1 0 1,-1 1 0,1-1 0,0 0-1,-1 0 1,1 0 0,-1 1 0,1-1-1,-1 0 1,1 0 0,0 0 0,-1 0-1,1 0 1,-1 0 0,1 0-1,0 0 1,-1 0 0,2-1 0,18-3 747,-19 3-711,20-6 322,0-1 0,-1-1-1,0 0 1,-1-2 0,24-16 0,84-74 566,-96 74-784,-1-3 0,-2 0 0,40-55 0,-70 129-351,-15 47-298,-30 91 0,29-117-893,18-65 1286,0 0 1,0 0-1,0 1 1,0-1 0,0 0-1,0 0 1,0 0-1,0 0 1,0 1 0,0-1-1,0 0 1,0 0-1,0 0 1,0 0 0,0 1-1,0-1 1,0 0-1,-1 0 1,1 0-1,0 0 1,0 0 0,0 1-1,0-1 1,0 0-1,0 0 1,0 0 0,0 0-1,-1 0 1,1 0-1,0 0 1,0 1 0,0-1-1,0 0 1,0 0-1,-1 0 1,1 0 0,0 0-1,0 0 1,0 0-1,0 0 1,-1 0-1,1 0 1,0 0 0,0 0-1,0 0 1,0 0-1,-1 0 1,1 0 0,-2-4-390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5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13987,'10'17'1432,"8"-4"-768,8-3-191,14-7 599,6-3-168,9-5-160,1-3-208,-1-5-616,-3 0-328,-9-1 400,-9 1-168,-12 5-120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1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66 12723,'2'1'162,"0"0"0,-1 1 0,1-1 0,0 1 0,-1 0 0,1 0 0,-1-1 0,1 1 0,-1 0 0,0 0 0,0 0 0,0 0 0,0 1-1,0-1 1,0 0 0,-1 0 0,1 1 0,0 2 0,0 7 333,0 0-1,-1 18 0,0-2 40,1 11-63,-1-21-323,1 1-1,0 0 1,1-1 0,7 26 0,-3-34-446,-2-17-308,-4-22-468,-8-3 209,-1 0 1,-2 0-1,-1 1 1,-2 1-1,0 0 1,-22-31-1,35 60 990,0 0-1,1 0 1,-1 0 0,0 0-1,1 0 1,-1 0 0,1 0 0,-1 0-1,1-1 1,-1 1 0,1 0-1,0 0 1,0-1 0,0 1-1,-1 0 1,1 0 0,0-1 0,1 1-1,-1 0 1,0 0 0,0-1-1,0 1 1,1-2 0,1 2 36,0-1 0,-1 1 0,1 0 0,0-1 0,0 1 0,-1 0 0,1 0 0,0 0 0,0 0 0,0 1 0,1-1 0,-1 0-1,4 0 1,27-6 271,1 0 0,0 2 0,1 2 0,-1 1 0,1 2 0,-1 1 0,61 10 0,-88-9-400,-1 0 0,1 0 0,-1 0-1,0 1 1,0 0 0,0 0 0,0 0 0,-1 1 0,7 4 0,-11-7-21,0 1 0,1-1 0,-1 0 0,0 0 1,0 0-1,0 1 0,0-1 0,0 0 0,-1 1 0,1-1 1,0 1-1,-1-1 0,1 1 0,-1-1 0,1 1 0,-1 0 0,0-1 1,1 1-1,-1-1 0,0 1 0,0 0 0,0-1 0,-1 1 1,1-1-1,0 1 0,-1 0 0,1-1 0,-1 1 0,1-1 1,-1 1-1,1-1 0,-1 1 0,0-1 0,0 0 0,0 1 1,0-1-1,0 0 0,0 0 0,0 1 0,-1-1 0,1 0 1,-2 1-1,-8 6 186,0 0-1,0 0 1,-1-2 0,1 1 0,-2-2 0,-15 6 0,5-1 122,23-10-325,0 0-1,0 0 1,0 1-1,0-1 1,0 0-1,-1 0 1,1 0-1,0 0 1,0 1-1,0-1 1,0 0-1,0 0 1,0 1-1,0-1 1,0 0-1,0 0 1,0 0-1,-1 1 0,1-1 1,0 0-1,0 0 1,0 1-1,1-1 1,-1 0-1,0 0 1,0 1-1,0-1 1,0 0-1,0 0 1,0 0-1,0 1 1,0-1-1,0 0 1,0 0-1,1 0 1,-1 1-1,0-1 1,0 0-1,0 0 1,0 0-1,1 0 1,-1 0-1,0 1 0,0-1 1,1 0-1,10 10-239,-9-8 154,5 4-28,0 1 1,-1-1 0,0 1 0,0 1 0,-1-1 0,0 1 0,6 12-1,-9-16 117,-1 0-1,1 0 0,-1 0 0,-1 0 0,1 0 0,0 0 1,-1 0-1,0 0 0,0 0 0,0 0 0,0 0 0,-1 0 1,0 0-1,0 0 0,0 0 0,0 0 0,0 0 1,-1 0-1,0-1 0,-2 5 0,-2 1 63,-1 1 0,0-1 0,-1 0 0,0-1 0,0 0 1,-1 0-1,0 0 0,0-2 0,-1 1 0,0-1 0,0 0 0,-15 6 0,8-5 18,0-1 1,0-1-1,0 0 1,-1-1-1,0-1 0,0 0 1,-23-1-1,29-2-186,0 0 1,0-1-1,0 0 1,1-1-1,-1-1 0,-14-4 1,20 5 24,1-1 1,0 1-1,-1-1 0,1 0 1,0-1-1,1 1 0,-1-1 1,1 0-1,-1 0 0,1 0 1,0-1-1,1 1 0,-1-1 1,-4-8-1,-3-13-407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1:5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15043,'7'2'233,"-1"0"1,2 0-1,-1 0 0,0-1 0,0 0 0,0-1 1,1 1-1,-1-2 0,0 1 0,11-2 0,12 0 424,-7 1-233,-11 0-249,0 0-1,0 1 0,0 1 0,0 0 0,0 0 0,0 1 1,0 0-1,-1 1 0,16 7 0,-25-9-159,0 0 0,0 0 0,0 0-1,0 0 1,0 1 0,0-1 0,0 1 0,-1-1 0,1 1-1,-1 0 1,1 0 0,-1 0 0,0 0 0,1 0 0,-1 0-1,0 0 1,0 0 0,-1 0 0,1 0 0,0 5 0,0-4-9,-1 1 0,0 0 0,-1 0 0,1 0 0,-1 0 0,1 0 0,-1 0 0,0-1 0,-1 1 1,1 0-1,-3 4 0,-3 5-5,-1-1 0,0 0 0,-1 0 0,0-1 0,-17 16 0,4-8 20,0-1 0,-2-1 1,0-1-1,-39 19 0,53-29 9,9-2-6,19-3-9,29-8-209,-15 2-171,0-3 1,0 0-1,58-25 0,-40 7 49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13875,'-3'1'129,"1"1"0,-1-1 1,1 1-1,0 0 0,-1 0 0,1-1 0,0 2 1,1-1-1,-1 0 0,0 0 0,0 1 0,1-1 1,-2 3-1,-16 39 548,13-29-193,-3 8-140,1 1-1,1 0 1,1 1 0,1-1-1,1 1 1,2 0 0,0 0-1,1 0 1,6 46 0,-4-64-298,0-1 1,0 1-1,1-1 1,0 0 0,0 0-1,1 1 1,0-2-1,0 1 1,0 0 0,1-1-1,5 8 1,-7-11-37,0 0 0,1 0 1,-1 0-1,1 0 0,-1 0 1,1 0-1,0-1 0,-1 0 1,1 1-1,0-1 0,0 0 1,0 0-1,0 0 0,0-1 0,0 1 1,0-1-1,0 0 0,0 1 1,1-1-1,-1-1 0,0 1 1,0 0-1,0-1 0,0 0 1,0 1-1,3-3 0,4-1 2,1 0 0,-1-1 0,-1-1 0,1 0 0,-1 0 0,0-1 0,0 0 0,8-9 0,59-70 59,-62 68-54,1 5 5,-14 13-22,-1 0 1,0-1 0,0 1 0,0 0 0,0 0 0,1 0-1,-1 0 1,0 0 0,0 0 0,1 1 0,-1-1 0,0 0-1,0 0 1,0 0 0,0 0 0,1 0 0,-1 0 0,0 0-1,0 0 1,0 0 0,1 0 0,-1 1 0,0-1 0,0 0-1,0 0 1,0 0 0,0 0 0,0 0 0,1 1 0,-1-1-1,0 0 1,0 0 0,0 0 0,0 1 0,0-1-1,0 0 1,0 0 0,0 0 0,0 0 0,0 1 0,0-1-1,0 0 1,-2 35 65,0-25-59,0 5 11,1-8-11,-1 1 0,1 0 0,1 0 0,-1-1 0,1 1 0,1 0 0,-1 0 0,1 0 1,1-1-1,3 12 0,-5-18-6,1 0 0,-1 0 0,1 0 0,0 0 1,-1 0-1,1 0 0,0 0 0,0 0 0,0 0 0,0 0 1,0-1-1,0 1 0,0 0 0,0-1 0,0 1 1,0-1-1,0 1 0,0-1 0,0 1 0,0-1 1,3 1-1,-1-1-7,-1 0 1,1 0-1,0 0 0,0-1 1,0 1-1,0-1 1,-1 1-1,1-1 0,3-1 1,6-4-54,0 0 0,0 0 1,12-10-1,-18 12 20,24-17-100,-14 9 14,0 1 0,2 1 0,29-14 0,-46 23 124,0 0-1,0 1 1,1-1 0,-1 0 0,0 1 0,1 0 0,-1-1 0,0 1-1,1 0 1,-1-1 0,0 1 0,1 0 0,-1 0 0,1 0 0,-1 0 0,0 1-1,1-1 1,-1 0 0,1 1 0,-1-1 0,0 0 0,1 1 0,-1 0-1,0-1 1,0 1 0,0 0 0,1 0 0,-1-1 0,0 1 0,0 0-1,0 0 1,0 0 0,0 0 0,-1 0 0,1 1 0,0-1 0,0 0-1,-1 0 1,1 1 0,0-1 0,0 2 0,1 6 64,-1 1 0,0-1 0,0 0 0,0 0 0,-2 14 0,1 6 33,0-29-124,0 1 0,0-1 0,0 1-1,0-1 1,0 1 0,0-1 0,0 1-1,0 0 1,0-1 0,0 1-1,0-1 1,0 1 0,0-1 0,0 1-1,1-1 1,-1 1 0,0-1-1,0 1 1,1-1 0,-1 1 0,0-1-1,1 1 1,-1-1 0,0 0-1,1 1 1,-1-1 0,1 1 0,0-1-1,10-10-706,-2 0 714,13-9-287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14347,'9'4'1840,"-8"10"-1015,-5 8-345,-8 7 2064,-4 4-1736,-1 5-335,-3 2-57,2 2-224,-1-5-72,5-2-48,1-5-56,3-7-192,1-9-240,0-14-513,1-6 777,1-17-112,1-2-128</inkml:trace>
  <inkml:trace contextRef="#ctx0" brushRef="#br0" timeOffset="1">1 85 15715,'0'0'1593,"8"5"-841,5 2-200,7 1 824,7 4-231,8 2-337,2 3-48,3 2-480,2-2-264,-5 0 1296,-6-5-1200,-10-8 8,-10-1 0,-7-6 248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14411,'7'6'3177,"0"4"-2521,-3 11-280,-4 6-144,2 12 640,-1 4-408,1 3-400,-1 3-208,1-8-424,0-2-144,0-7-152,-2-10 1560,-3-17-1024,-4-10-112,-2-17 192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14651,'20'4'1560,"10"0"-943,6-1-241,11-1 496,2-2-320,7-6-80,1-3-8,3-1-296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0 472 15867,'7'-2'263,"-1"-1"0,1 1 0,-1-1 0,0-1-1,0 1 1,0-1 0,0 0 0,-1-1 0,0 1-1,1-1 1,4-6 0,1 0 219,22-21-206,-2-1 0,0-2 1,-3-1-1,-1-1 0,-2-2 0,-1 0 0,30-69 1,-38 57-337,-16 51 59,0 0 0,-1 0 0,1 0 0,0 0 0,0 1 0,0-1 0,0 0 0,0 0 0,0 0 0,0 0 0,0 0 0,0 0 0,0 0 0,0 0 0,0 0 0,0 0 0,0 0 0,0 0 0,0 0 1,0 0-1,0 0 0,-1 0 0,1 0 0,0 0 0,0 0 0,0 0 0,0 0 0,0 0 0,0 0 0,0 0 0,0 0 0,0 0 0,0 0 0,0 0 0,0 0 0,-1 0 0,1 0 0,0 0 0,0 0 0,0 0 0,0 0 1,0 0-1,0 0 0,0 0 0,0 0 0,0 0 0,0 0 0,0 0 0,0 0 0,0 0 0,0 0 0,0 0 0,-1 0 0,1-1 0,0 1 0,0 0 0,0 0 0,0 0 0,0 0 0,0 0 0,0 0 0,0 0 0,-5 7-26,-6 24-5,1 1 1,2 0-1,-6 54 1,11-71 57,-2 21 136,1 0 0,1 48 0,3-72-251,1 0-1,0 0 0,1 0 0,0 0 0,1-1 0,0 1 1,1 0-1,0-1 0,1 0 0,11 19 0,-16-29 44,1 0 1,0 0-1,0 1 0,0-1 0,1 0 0,-1 0 1,0 0-1,0 0 0,1 0 0,-1-1 0,2 2 1,3-1-309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18076,'23'6'1632,"13"-6"-1096,6-2-216,9-3 601,5-3-177,3-2-424,-3-1-328,-4-1-904,-8 0 848,-14 1-192,-4 4-137</inkml:trace>
  <inkml:trace contextRef="#ctx0" brushRef="#br0" timeOffset="1">150 267 13355,'-1'0'43,"1"0"-1,0 1 1,0-1 0,0 0 0,0 1-1,0-1 1,0 0 0,0 0 0,0 1-1,0-1 1,0 0 0,1 0 0,-1 1 0,0-1-1,0 0 1,0 1 0,0-1 0,0 0-1,0 0 1,1 0 0,-1 1 0,0-1-1,0 0 1,0 0 0,0 1 0,1-1-1,-1 0 1,0 0 0,0 0 0,1 0-1,-1 0 1,0 1 0,0-1 0,1 0 0,-1 0-1,0 0 1,0 0 0,1 0 0,-1 0-1,0 0 1,1 0 0,-1 0 0,0 0-1,0 0 1,1 0 0,-1 0 0,0 0-1,1 0 1,-1 0 0,0 0 0,0 0-1,1-1 1,-1 1 0,0 0 0,0 0-1,1 0 1,-1 0 0,0-1 0,24-10 598,-14 6 117,3-1-369,1 1 1,0 0-1,0 1 1,0 1-1,1 0 1,18 0-1,-28 2-344,-1 1-1,1 0 1,-1 0-1,0 0 1,1 0-1,-1 1 1,1 0-1,-1 0 1,0 0-1,0 0 1,0 1-1,1 0 1,-1-1-1,-1 1 1,1 1-1,0-1 1,0 1-1,-1-1 1,0 1-1,1 0 1,-1 1-1,0-1 1,-1 0-1,1 1 1,2 3 0,-3-3-22,-1 1 0,1-1 0,-1 0 1,0 0-1,-1 1 0,1-1 0,-1 1 1,0-1-1,0 1 0,0-1 0,0 1 1,-1-1-1,0 0 0,0 1 0,0-1 1,0 0-1,-1 0 0,1 1 0,-1-1 1,0 0-1,-6 7 0,-4 7 204,-1-1 1,-1 0-1,-18 18 0,19-21-42,4-5-69,5-5-62,-1 0 1,1 0 0,1 1-1,-1-1 1,1 1-1,0 0 1,-4 8-1,7-13-52,0 0-1,0 1 1,0-1-1,-1 0 0,1 1 1,0-1-1,0 0 1,0 1-1,0-1 1,0 1-1,0-1 0,0 0 1,0 1-1,0-1 1,0 0-1,0 1 0,0-1 1,0 0-1,1 1 1,-1-1-1,0 1 1,0-1-1,0 0 0,0 1 1,1-1-1,-1 0 1,0 0-1,0 1 0,1-1 1,-1 0-1,0 1 1,0-1-1,1 0 1,15 4-104,20-8-374,-35 4 459,14-4-127,1 1 0,-2-2 1,1 0-1,0-1 0,-1 0 1,17-11-1,19-15-121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17932,'-11'29'453,"2"2"0,1-1 0,1 1 0,1 0 1,2 1-1,1-1 0,2 1 0,1-1 0,7 55 0,-6-76-406,1 1 0,0-1 0,1 0 0,0 0 0,1 0 0,0-1 0,0 1 0,11 15 0,-13-22-48,0 0 0,1 0 0,-1 0 0,1 0 0,0-1 0,0 1 0,0-1 0,0 1 0,0-1 0,1 0 0,-1 0 0,1-1 0,-1 1 0,1-1 0,0 0 0,-1 0 1,1 0-1,0 0 0,0-1 0,0 1 0,0-1 0,0 0 0,0 0 0,-1-1 0,1 1 0,5-2 0,0 0-35,0-1 0,0 0 0,0-1 1,0 1-1,-1-2 0,1 1 1,10-9-1,51-46-225,-14 10 99,-56 49 169,0 0-1,1 0 0,-1-1 0,0 1 0,0 0 1,0 0-1,0 0 0,1 0 0,-1-1 1,0 1-1,0 0 0,1 0 0,-1 0 0,0 0 1,0 0-1,0 0 0,1 0 0,-1 0 0,0 0 1,0 0-1,1 0 0,-1 0 0,0 0 1,0 0-1,1 0 0,-1 0 0,0 0 0,0 0 1,1 0-1,-1 0 0,0 0 0,1 0 0,-1 9 147,-8 19 51,6-20-132,1-5-46,0 1 0,0-1 0,1 1 0,-1-1-1,1 1 1,0-1 0,0 1 0,0-1 0,1 6 0,0-8-25,-1 0 1,1 0-1,-1 0 1,1 0-1,0 0 0,-1 0 1,1 0-1,0 0 1,0 0-1,0 0 0,0 0 1,0-1-1,0 1 1,0 0-1,0-1 1,0 1-1,0-1 0,0 1 1,0-1-1,0 1 1,0-1-1,1 0 0,-1 0 1,0 1-1,0-1 1,0 0-1,1 0 0,-1 0 1,0 0-1,3-1 1,8-1-130,1 0 1,-1 0 0,0-1-1,0-1 1,22-9 0,-25 8 10,2 1 0,-1 0 0,0 1 1,1 0-1,0 1 0,-1 0 0,1 1 0,15-1 1,-25 2 126,0 0-1,0 0 1,1 1 0,-1-1 0,0 0 0,0 1 0,0-1 0,1 1 0,-1-1 0,0 1 0,0-1 0,0 1 0,0 0 0,0-1 0,0 1 0,0 0 0,0 0 0,0 0 0,0 0 0,-1 0 0,1 0 0,0 0 0,0 0 0,-1 0 0,1 0 0,-1 1 0,1-1 0,-1 0 0,0 0 0,1 0 0,-1 1-1,0 0 1,1 6 130,-1-1 0,0 1 0,0-1-1,-3 12 1,1 5-62,2-24-79,0 0 0,-1 0 0,1 0 0,0 0-1,0 0 1,0 0 0,0 0 0,0 0 0,0 1 0,0-1 0,0 0 0,0 0-1,0 0 1,0 0 0,0 0 0,0 0 0,0 0 0,0 0 0,0 0 0,0 1-1,0-1 1,0 0 0,0 0 0,0 0 0,0 0 0,0 0 0,0 0-1,0 0 1,0 0 0,0 1 0,0-1 0,0 0 0,0 0 0,1 0 0,-1 0-1,0 0 1,0 0 0,0 0 0,0 0 0,0 0 0,0 0 0,0 0 0,0 0-1,0 0 1,0 0 0,1 0 0,-1 1 0,0-1 0,0 0 0,0 0 0,0 0-1,0 0 1,0 0 0,0 0 0,0 0 0,0 0 0,1 0 0,-1 0-1,0 0 1,0 0 0,0-1 0,0 1 0,0 0 0,0 0 0,2-2-75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17948,'-3'11'545,"1"0"0,1 0 1,-1 0-1,2 0 0,0 0 1,0 0-1,1 1 0,0-1 1,6 20-1,-6-26-546,1 0 1,-1-1 0,1 1-1,0 0 1,1-1-1,-1 0 1,1 1-1,0-1 1,0 0 0,0 0-1,0-1 1,1 1-1,-1-1 1,1 1 0,0-1-1,0 0 1,0-1-1,1 1 1,-1-1-1,1 0 1,-1 0 0,1 0-1,0-1 1,6 2-1,1-1-297,1-1 0,-1-1 0,1 0 0,0-1 0,-1 0 0,1-1 0,-1 0 0,1-1 0,-1 0 0,0-1 0,21-10 0,-4 0-1072,-1-2 0,-1 0 0,38-31 0,-56 42 1055,-20 18 1071,-3 4-60,-25 38 1678,-45 86-1,67-108-2068,2 0 1,1 1-1,2 0 0,-12 50 1,20-43-353,5-45-102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17668,'-3'4'138,"0"0"0,1 0 0,0 0 0,0 1 0,0-1 0,0 1-1,1-1 1,0 1 0,0 0 0,-1 7 0,-5 62-265,6-57 225,-3 41-95,3-1 0,2 0 0,16 101 0,-17-156 0,0 1 0,1-1 0,-1 0-1,1 0 1,0 0 0,0 0 0,0 0 0,0 0 0,0 0-1,0 0 1,0 0 0,1 0 0,1 2 0,-2-4-8,-1 0 1,0 0-1,1 0 1,-1 1 0,0-1-1,1 0 1,-1 0-1,1 0 1,-1 0 0,0 0-1,1 0 1,-1 0-1,0 0 1,1 0 0,-1 0-1,1 0 1,-1 0-1,0 0 1,1 0 0,-1 0-1,0 0 1,1 0-1,-1 0 1,0 0 0,1 0-1,-1-1 1,0 1-1,1 0 1,1-2-30,-1 1-1,0 0 1,0 0-1,0-1 1,0 1-1,0 0 1,-1-1 0,1 1-1,0-1 1,0-2-1,1-2 8,-1 1 0,0-1-1,0 1 1,-1 0 0,0-1-1,0 1 1,0-6 0,-4-19-116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2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10794,'-1'0'89,"0"0"-1,1 0 0,-1 0 0,0 1 1,1-1-1,-1 0 0,0 0 0,1 0 0,-1 0 1,0 1-1,1-1 0,-1 0 0,1 1 1,-1-1-1,0 0 0,1 1 0,-1-1 1,1 1-1,-1-1 0,1 1 0,-1-1 1,1 1-1,0-1 0,-1 1 0,1 0 1,0-1-1,-1 1 0,1-1 0,0 1 1,0 0-1,-1-1 0,1 2 0,-8 25 1009,7-26-1086,-6 33 502,-6 60 0,12-80-315,0 0-1,2 0 0,-1 0 0,2 0 0,0-1 0,0 1 0,7 17 0,-8-27-121,0 0-1,1-1 1,0 1 0,0 0-1,0-1 1,0 1-1,1-1 1,-1 0 0,1 0-1,0 0 1,0 0 0,0 0-1,0 0 1,1-1-1,-1 0 1,1 1 0,3 1-1,-1-2-7,0 0 0,0-1 0,-1 0 0,1 1 0,0-2 0,0 1 0,0-1 0,0 0 0,0 0 0,11-2 0,-3-1-7,0 0 0,0-1 0,-1-1 0,0 0 0,0-1 0,0 0-1,0-1 1,-1 0 0,15-12 0,-17 11-17,-1-1-1,0 0 1,0-1-1,-1 1 1,9-15 0,-14 19-11,1-1 0,-1 1 0,0-1 0,-1 0 0,0 0 0,1 0 0,-2 0 0,1-1 0,-1 1 0,0 0 0,0-1 0,-1-8 0,0 14-21,0-1 1,0 1-1,-1-1 1,1 1 0,0-1-1,-1 1 1,1-1-1,-1 1 1,1-1-1,-1 1 1,0 0 0,1-1-1,-1 1 1,0 0-1,0 0 1,0-1 0,0 1-1,0 0 1,-1 0-1,1 0 1,-2-1-1,2 2-8,1 0-1,-1-1 0,0 1 1,0 0-1,0 0 0,0 0 1,1 0-1,-1 0 0,0 0 1,0 0-1,0 0 0,0 0 1,1 1-1,-1-1 0,0 0 1,0 0-1,0 1 0,1-1 1,-1 1-1,0-1 0,0 0 1,1 1-1,-1-1 0,1 1 1,-1 0-1,0-1 0,1 1 1,-1 0-1,1-1 1,-1 1-1,1 0 0,-1-1 1,1 1-1,0 0 0,-1 0 1,1-1-1,0 1 0,-1 1 1,-2 7-6,1 0 1,-1-1 0,2 1 0,-1 0 0,1 0 0,0 1 0,1-1 0,1 18 0,2-1-7,12 47 0,-8-46-262,1-1 0,21 49-1,-28-74 303,-1 0 0,1 0 0,-1 0 0,1 0 0,0 0 0,-1 0 0,1 0 0,0 0 0,0 0 0,0 0 0,0 0 0,0-1 0,0 1 0,0 0 0,0-1 0,0 1 0,0-1 0,0 1 0,1-1 0,-1 1 1,0-1-1,0 0 0,0 1 0,1-1 0,-1 0 0,0 0 0,0 0 0,1 0 0,-1 0 0,0 0 0,0-1 0,1 1 0,-1 0 0,2-1 0,19-8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14691,'20'4'1576,"7"0"-815,3 1-289,12-2 1080,3 1-568,6-1-320,-3 0-15,-3-3-449,-5 0-368,-7-3 200,-4-1-32,-9-4-144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11859,'5'-7'504,"0"1"0,1 0 1,0 0-1,0 0 1,1 1-1,0 0 0,0 0 1,0 1-1,0-1 1,1 2-1,10-5 0,-6 3-66,1 1 1,0 1-1,-1 0 0,1 0 0,1 1 0,17 0 0,-29 2-408,0-1 0,0 1 1,-1 0-1,1 1 0,0-1 1,0 0-1,-1 0 0,1 1 1,0-1-1,-1 1 0,1-1 1,0 1-1,-1 0 0,1 0 0,-1 0 1,1 0-1,-1 0 0,2 1 1,-2-1-18,-1 0 1,1 0 0,-1 0-1,1 0 1,-1 1 0,1-1 0,-1 0-1,0 0 1,0 0 0,1 0-1,-1 1 1,0-1 0,0 0-1,0 0 1,-1 0 0,1 1-1,0-1 1,0 0 0,-1 2 0,-2 5 4,-1 0 1,0 0-1,0-1 1,-1 1 0,-8 10-1,-4 2 13,-26 25-1,-11 13-55,54-58 19,-1 0 0,1 1 0,0-1 0,0 1 0,-1-1 0,1 0 0,0 1 0,0-1 0,0 1 0,-1-1 0,1 1 0,0-1 0,0 0 0,0 1 0,0-1 0,0 1 0,0-1 0,0 1 0,0-1 0,0 1 0,0-1 0,0 1 0,0-1-1,1 1 1,-1-1 0,0 0 0,0 1 0,0-1 0,1 1 0,-1-1 0,0 0 0,0 1 0,1-1 0,-1 0 0,0 1 0,1-1 0,-1 0 0,0 1 0,1-1 0,-1 0 0,1 0 0,-1 1 0,1-1 0,23 10-142,-16-8 100,3 3-4,0 0 1,0 1-1,-1 0 0,1 1 1,-1 0-1,-1 0 1,1 1-1,12 14 0,-20-19 52,1 0-1,-1 0 0,0 0 0,0 0 0,0 0 0,0 0 0,0 1 1,-1-1-1,0 1 0,1-1 0,-1 1 0,-1-1 0,1 1 0,0 0 1,-1 0-1,0-1 0,0 1 0,0 0 0,0 0 0,-1-1 0,1 1 0,-1 0 1,0-1-1,0 1 0,0-1 0,-1 1 0,1-1 0,-1 1 0,0-1 1,0 0-1,-4 6 0,-1-2 14,0 0 0,0 0 1,-1-1-1,0 0 0,0 0 0,0-1 1,-1 0-1,0-1 0,0 0 0,0 0 1,0-1-1,-1 0 0,1 0 0,-1-1 1,0-1-1,-12 2 0,19-3 90,0 0 1,0 0-1,0 0 0,0-1 0,0 1 1,0-1-1,0 1 0,0-1 0,0 0 1,0 0-1,-4-3 0,2 2 32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15691,'27'2'1937,"3"1"-1209,12-4-200,7-2 904,7-1-391,5 1-89,-1-1-344,-2 1-136,-8 1-192,-6 2-136,-11 6-296,-8 1-152,-14 2-328,-9-1-240,-5-2 1440,-9-2-784,-8-2-128,-3-2-8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13435,'-1'5'324,"0"0"0,1 0 0,-1 0 0,1 0 0,0 0 0,1 0 0,-1 0 0,1 0 0,0 0 0,0 0 1,1 0-1,-1 0 0,1 0 0,0 0 0,0-1 0,1 1 0,-1-1 0,5 6 0,-3-6-215,0 0-1,1 0 1,-1 0-1,1 0 1,0 0 0,0-1-1,0 0 1,0 0 0,1-1-1,-1 1 1,1-1-1,0 0 1,0-1 0,0 1-1,8 0 1,-1-1-332,0 0 0,0-1 1,0 0-1,0-1 0,0-1 0,-1 0 0,21-5 1,-24 4 6,-1 0 1,0 0 0,-1 0 0,1-1 0,0 0 0,-1 0-1,0-1 1,0 0 0,0-1 0,-1 1 0,0-1-1,9-10 1,-7 2 49,-8 14 177,0 0 0,0 0 0,0 0 1,0 0-1,-1-1 0,1 1 1,0 0-1,0 0 0,0 0 0,0 0 1,0 0-1,0 0 0,0 0 1,0 0-1,0 0 0,0 0 0,-1 0 1,1 0-1,0 0 0,0 0 1,0 0-1,0 0 0,0 0 0,0 0 1,0-1-1,0 1 0,-1 0 0,1 0 1,0 1-1,0-1 0,0 0 1,0 0-1,0 0 0,0 0 0,0 0 1,0 0-1,-1 0 0,1 0 1,0 0-1,0 0 0,0 0 0,0 0 1,0 0-1,0 0 0,0 0 1,0 0-1,0 0 0,0 0 0,-1 1 1,1-1-1,0 0 0,0 0 1,0 0-1,0 0 0,0 0 0,0 0 1,0 0-1,-3 3 196,0 0 0,0-1-1,0 1 1,0 0 0,1 1 0,-4 4-1,-6 13 227,1 0-1,1 1 1,1 1-1,1-1 0,1 2 1,0-1-1,-3 36 1,11-31-837,-1-27 397,0 0-1,0 0 1,0 0-1,1 0 1,-1-1-1,1 1 1,-1 0-1,0 0 0,1 0 1,0 0-1,-1 0 1,1-1-1,-1 1 1,1 0-1,0-1 1,-1 1-1,1 0 0,0-1 1,0 1-1,0-1 1,0 1-1,-1-1 1,1 1-1,2-1 1,9 1-189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13387,'-1'115'2257,"10"215"518,-9-322-2638,1 0 0,1 0 0,-1-1 0,1 1 0,5 12 0,-6-18-108,0-1-1,-1 1 1,1-1 0,0 0-1,0 1 1,0-1-1,0 0 1,0 0-1,0 0 1,1 0-1,-1 0 1,0 0-1,0 0 1,1 0-1,-1 0 1,1-1 0,-1 1-1,0-1 1,1 1-1,-1-1 1,1 1-1,0-1 1,-1 0-1,1 1 1,-1-1-1,1 0 1,-1 0 0,1-1-1,0 1 1,-1 0-1,1 0 1,-1-1-1,1 1 1,2-2-1,13-4 132,0-2 0,0 0-1,-1-1 1,18-13-1,-21 12-28,1 2 0,0 0 0,0 0 0,0 1-1,31-9 1,-44 16-117,-1-1 0,1 1 0,0 0-1,0 0 1,0 0 0,0 0 0,0 0 0,0 0-1,-1 0 1,1 1 0,0-1 0,0 0-1,0 0 1,0 1 0,-1-1 0,1 0 0,0 1-1,0-1 1,0 1 0,-1-1 0,1 1-1,0-1 1,-1 1 0,1-1 0,-1 1 0,1 0-1,0 0 1,-1-1 0,0 1 0,1 0-1,0 1 1,9 33 215,-3-8-177,-6-25-50,1 1 1,-1-1 0,1 0-1,0 0 1,0 0-1,0 0 1,0 0 0,0 0-1,0 0 1,0 0-1,1-1 1,-1 1-1,0-1 1,1 0 0,0 0-1,-1 0 1,1 0-1,0 0 1,-1 0 0,1-1-1,0 0 1,0 1-1,-1-1 1,1 0 0,0 0-1,0 0 1,0-1-1,2 0 1,9-2 9,-1 0 1,0-2-1,0 1 1,20-11-1,4-1 50,-37 15-62,1 1 0,-1 0 1,1 0-1,-1 0 0,1-1 1,0 1-1,-1 0 1,1 0-1,0 0 0,-1 0 1,1 0-1,-1 0 1,1 0-1,0 1 0,-1-1 1,1 0-1,-1 0 1,1 0-1,0 1 0,-1-1 1,1 0-1,-1 0 0,1 1 1,-1-1-1,2 1 1,5 17-2,-4 30-99,-3-35 4,0-9-9,1 11-386,-1-15 476,0 1 0,0-1-1,0 0 1,0 0 0,0 1 0,0-1-1,0 0 1,0 0 0,0 1-1,0-1 1,0 0 0,0 0 0,0 1-1,0-1 1,0 0 0,1 0 0,-1 0-1,0 1 1,0-1 0,0 0-1,0 0 1,1 0 0,-1 0 0,0 1-1,0-1 1,0 0 0,1 0 0,-1 0-1,0 0 1,0 0 0,1 0 0,-1 0-1,0 0 1,0 0 0,0 0-1,1 1 1,-1-1 0,0 0 0,0 0-1,1-1 1,-1 1 0,0 0 0,7-4-262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12 17484,'5'-3'-678,"19"-6"189,-24 9 514,0 0 0,1 0 0,-1 0 0,1 0 0,-1 0 0,0 0 1,1 0-1,-1 0 0,1 0 0,-1 1 0,0-1 0,1 0 0,-1 0 1,1 0-1,-1 0 0,0 0 0,1 1 0,-1-1 0,0 0 1,1 0-1,-1 1 0,0-1 0,1 0 0,-1 1 0,0-1 0,0 0 1,1 1-1,-1-1 0,0 0 0,0 1 0,0-1 0,0 0 0,1 1 1,-1-1-1,0 1 0,0-1 0,0 0 0,0 1 0,0-1 1,0 1-1,0-1 0,0 0 0,0 1 0,0-1 0,0 1 0,0-1 1,0 0-1,-1 1 0,1-1 0,0 1 0,0-1 0,0 0 0,0 1 1,-1-1-1,-5 18 519,-1-1 0,-1 0 0,0 0 0,-1-1 0,-18 24 0,0 2 26,1 0-127,-60 105 621,70-115-863,1 1-1,-19 58 0,32-82-218,0-1-1,0 1 0,1 0 1,0 0-1,0 0 0,1 0 1,0 1-1,1-1 0,0 0 1,1 0-1,2 9 0,-3-14-35,1 1-1,0-1 1,-1 0-1,1 0 0,1 0 1,-1 0-1,1-1 1,-1 1-1,1 0 1,0-1-1,1 0 0,-1 0 1,0 0-1,1 0 1,0 0-1,-1-1 1,1 0-1,0 1 0,0-1 1,1-1-1,-1 1 1,0-1-1,1 0 1,4 1-1,-2-1-6,0 0-1,-1-1 1,1 0 0,11-1-1,30-7-312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 15811,'12'-3'600,"0"1"-1,0 0 0,-1 1 0,1 0 1,0 1-1,1 0 0,21 4 0,-30-3-518,0 0 0,-1 0 0,1 0 0,0 0 1,0 1-1,-1 0 0,1 0 0,-1 0 0,0 0 0,1 0 0,-1 1 0,0-1 0,0 1 0,-1 0 0,1 0 0,0 0 0,-1 0 0,0 0 0,0 1 0,0-1 0,0 1 0,0-1 0,-1 1 0,0 0 0,1 0 0,-1 0 0,0 5 0,0 0-29,-1 0 0,0 0-1,-1 0 1,1 0 0,-2 0 0,1 0-1,-2-1 1,1 1 0,-1-1 0,0 1-1,0-1 1,-1 0 0,-1 0 0,-9 13-1,3-5 19,-1 0 0,-1-1 0,0-1 0,-1 0-1,-27 20 1,33-26-224,19-13-300,6-3 25,-7 5 193,-1 1 1,1 0-1,0 1 1,-1 0-1,1 1 1,17 1-1,-25-1 216,0 0 0,0 0 0,0 0-1,0 0 1,0 1 0,0-1-1,1 1 1,-1 0 0,0 0 0,0-1-1,-1 1 1,1 0 0,0 1 0,0-1-1,0 0 1,-1 0 0,1 1 0,-1-1-1,1 1 1,-1 0 0,1-1 0,-1 1-1,0 0 1,0 0 0,0 0 0,0 0-1,0-1 1,0 2 0,-1-1 0,1 0-1,-1 0 1,1 0 0,-1 0 0,0 0-1,0 0 1,0 3 0,0-1 79,-1 1 1,0-1-1,-1 0 0,1 0 1,-1 0-1,0 0 1,1 0-1,-2-1 0,1 1 1,0 0-1,-1-1 1,0 0-1,0 0 0,0 0 1,0 0-1,0 0 1,-1 0-1,1-1 0,-1 1 1,-5 2-1,0 0 139,0-1 0,0 0 0,-1 0-1,1 0 1,-1-2 0,0 1 0,-17 2 0,23-5-201,-1 0-1,1 0 1,-1 0 0,1-1 0,-1 1 0,1-1 0,0 0 0,-1 0 0,1 0 0,0-1 0,-5-2-1,7 3 11,1 0 0,0 0 0,-1 0-1,1 0 1,0 0 0,0 0-1,0 0 1,0 0 0,0-1-1,0 1 1,0 0 0,0-1 0,0 1-1,1 0 1,-1-1 0,0 1-1,1-1 1,0 0 0,-1 1-1,1-1 1,0 1 0,0-1 0,0 1-1,0-1 1,0 0 0,0 1-1,0-1 1,0 1 0,1-1 0,-1 0-1,0 1 1,1-1 0,0 1-1,0-2 1,8-13-175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14515,'25'-14'1103,"-6"3"-170,2 0-1,32-11 0,-48 20-747,-1 0 1,1 1 0,0 0-1,0 0 1,0 0-1,0 0 1,0 1 0,0 0-1,0 0 1,0 1-1,0-1 1,0 1-1,0 0 1,0 0 0,-1 1-1,1-1 1,5 3-1,-7-2-121,0 0 0,-1 0 0,1 0-1,-1 0 1,1 0 0,-1 0 0,0 0 0,0 1-1,0-1 1,0 1 0,0 0 0,-1-1-1,1 1 1,-1 0 0,2 6 0,-1-4-12,-1 0 1,0 1-1,-1-1 0,1 1 1,-1-1-1,0 1 1,0-1-1,-2 10 1,-1-3 34,0 0 0,-1 0 1,0 0-1,-1 0 0,-1 0 1,1-1-1,-10 13 0,-4 1 231,-1-1 1,-27 25-1,16-18 9,29-29-324,1-1 0,-1 1 1,1-1-1,0 1 0,0 0 0,0 0 0,0-1 1,0 1-1,-1 2 0,2-3-15,0-1 0,0 1 0,0-1 0,0 1 0,0-1 0,0 1 0,0-1 0,0 1 0,0-1 0,0 1 0,0-1 0,0 1 0,0-1 0,0 1 0,0-1 0,1 1 0,-1-1-1,0 1 1,0-1 0,1 1 0,-1-1 0,0 0 0,1 1 0,-1 0 0,3 0-59,-1 0 0,0 0 0,1 0-1,-1 0 1,1 0 0,-1 0 0,1-1-1,-1 1 1,1-1 0,-1 1 0,1-1-1,4 0 1,28-2-1204,0-1 1,0-2-1,0-1 0,57-18 0,-71 18 1056,24-5-777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0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16636,'13'3'1888,"0"0"-1296,11-2-248,5-1 960,2 0-815,4-1-313,1-6 1416,-5-2-1344,-1 0-88,-1-2 32</inkml:trace>
  <inkml:trace contextRef="#ctx0" brushRef="#br0" timeOffset="1">557 0 16355,'-14'20'1577,"-6"2"-1033,-3-1-248,-5 7 744,0 0-264,1 2-279,1-2-137,7-5-304,2-5-128,4-5-353,3-4-335,6-11 616,4-2-104,1-8-120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 14795,'4'19'2065,"3"2"-1209,6-3-328,3-4 1568,8 2-1215,3-2-225,3-4-528,1-3-488,0-5 344,1 0-120,-1-2-168</inkml:trace>
  <inkml:trace contextRef="#ctx0" brushRef="#br0" timeOffset="1">393 0 15619,'6'34'1873,"8"5"-1201,4 6-192,-1 2 800,0 4-288,-1 2-111,-9-1-273,-3 1-136,-11-3-184,-9 2-56,-11-1-184,-7 1-152,-11-8-320,-3-1-264,-4-11 552,0-12-112,6-16-120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2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15883,'4'0'1161,"-5"11"-921,-5 6-104,-7 11 296,-1 3-104,-6 14-192,0 0-48,-3 3-88,1-2-32,4-8-64,-1-2-40,9-16-184,3-10-152,4-21 352,3-9-80,7-12 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15459,'0'30'1097,"-4"2"-889,0 4-80,1 8 264,0 5-160,4 4-64,7 0-8,2-9-120,0-5-40,3-7-232,-1-10-168,-2-16 328,-8-9-64,-6-12-48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15691,'20'4'1497,"13"3"-905,8-1-208,9 0 488,3-2-104,2-3-144,-4 1-216,-6-2-776,-8-4 312,-10 2 8,-7 1-112,-7-2-88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15707,'3'3'1281,"-3"9"-889,-1 6-168,-1 14 536,2 4-192,-1 8-240,1 5-112,4-2-88,-4-1-16,6-7-88,-1-5-8,4-12-160,-2-7-200,-1-12-112,-5-4 384,-1-8-96,-1 1-56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15987,'15'15'1945,"10"-4"-1241,16-4-232,8-1 928,14-6-495,3-4-81,4-5-288,1-2-184,-10-5-320,-9 2-200,-19-2-568,-12 1 1928,-16 8-1208,-7 4 0,-8 8-48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 15635,'1'-1'221,"1"0"-1,0 0 0,0 0 0,0 0 0,-1 1 0,1-1 0,0 0 1,0 1-1,0 0 0,0-1 0,2 1 0,-3 0-167,-1 0 0,0 0 0,0 0-1,1 0 1,-1 0 0,0 1 0,1-1 0,-1 0-1,0 0 1,0 0 0,0 0 0,1 1 0,-1-1-1,0 0 1,0 0 0,0 1 0,1-1 0,-1 0-1,0 0 1,0 1 0,0-1 0,0 0 0,0 0-1,0 1 1,1-1 0,-1 0 0,0 0 0,0 1-1,-3 17 1214,-30 68 402,19-53-1519,1 0-1,-12 56 1,24-85-150,0 0 1,1 0 0,-1 0 0,1 0 0,0 0 0,0-1 0,0 1-1,1 0 1,0 0 0,-1 0 0,1 0 0,0-1 0,1 1-1,-1 0 1,3 3 0,-3-6-26,0 1 0,1 0 0,0-1 0,-1 1 0,1-1 0,0 1 0,0-1 0,0 0 0,0 0 0,0 0 1,0 0-1,0 0 0,0 0 0,0-1 0,0 1 0,0-1 0,1 1 0,-1-1 0,0 0 0,0 0 0,0 0 0,1 0 0,-1 0 0,0-1 0,0 1 0,1-1 0,3-1 0,3 0-154,0-1-1,-1-1 0,1 0 1,-1 0-1,0-1 1,0 0-1,14-11 1,-6 2-27,0 0-1,19-24 1,-4-3-309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15043,'-19'45'1697,"-2"5"-1121,4 4-208,-1 4 784,8-4-464,5-2-256,9-12-720,4-10-48,13-11 288,4-9-144,3-16-168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16051,'2'11'311,"0"0"-1,0-1 1,-1 1-1,-1 0 1,1 0-1,-2-1 0,-2 20 1,0-2 219,-12 142 1058,-3 65-442,18-226-1092,0-1-1,0 1 1,0 0 0,1 0-1,1 0 1,4 16-1,-6-23-40,1 0 0,0-1 0,0 1 0,0 0 0,0-1 0,0 1 0,0-1 0,1 1 0,-1-1 0,0 1 0,1-1 0,-1 0 0,1 0-1,0 0 1,2 1 0,-2-1-2,1 0-1,0 0 0,-1 0 1,1-1-1,0 0 0,0 1 1,-1-1-1,1 0 0,0 0 1,0-1-1,0 1 0,-1 0 1,5-2-1,5-2 13,-1 0-1,0-1 1,-1 0 0,1 0-1,-1-1 1,0-1 0,0 0-1,15-14 1,66-74 150,-77 80-136,18-25 71,-32 40-107,0 1 1,0-1 0,0 0 0,0 0 0,0 0 0,0 0-1,0 0 1,0 0 0,0 0 0,0 0 0,0 0-1,0 0 1,0 0 0,0 0 0,0 1 0,0-1 0,0 0-1,0 0 1,0 0 0,0 0 0,0 0 0,0 0-1,0 0 1,0 0 0,0 0 0,0 0 0,0 0 0,0 0-1,1 0 1,-1 0 0,0 0 0,0 0 0,0 1-1,0-1 1,0 0 0,0 0 0,0 0 0,0 0 0,0 0-1,0 0 1,0 0 0,0 0 0,0 0 0,1 0 0,-1 0-1,0 0 1,0 0 0,0 0 0,0 0 0,0 0-1,0 0 1,0 0 0,0 0 0,0 0 0,0 0 0,0 0-1,0 0 1,0 0 0,1-1 0,-1 1 0,0 0-1,0 0 1,0 0 0,-1 13 47,-4 13 10,5-24-58,-2 6 8,0 0 0,0 0 0,1 0-1,0 0 1,1 11 0,0-17-8,0-1-1,0 1 1,0-1 0,0 0-1,1 1 1,-1-1 0,1 1 0,-1-1-1,1 0 1,-1 0 0,1 1 0,0-1-1,-1 0 1,1 0 0,0 0 0,0 1-1,0-1 1,0 0 0,0 0-1,0-1 1,0 1 0,1 0 0,-1 0-1,0 0 1,0-1 0,1 1 0,-1-1-1,0 1 1,1-1 0,-1 1-1,0-1 1,1 0 0,-1 0 0,1 0-1,-1 0 1,1 0 0,-1 0 0,2 0-1,8-1-12,-1-1 0,0-1-1,0 1 1,0-1-1,0-1 1,0 0-1,0 0 1,10-8 0,-10 7-5,1-1 0,0 1 0,0 1 1,0 0-1,21-4 0,-31 7 20,-1 1 0,1 0-1,0 0 1,0 0 0,-1 0 0,1 0-1,0 0 1,-1 0 0,1 0 0,0 0-1,-1 0 1,1 1 0,0-1 0,-1 0-1,1 0 1,-1 1 0,1-1-1,0 0 1,-1 1 0,1-1 0,-1 0-1,1 1 1,-1-1 0,1 1 0,0 0-1,0 0 7,-1 1-1,1-1 1,-1 0-1,0 0 1,1 1-1,-1-1 0,0 0 1,0 1-1,0-1 1,0 0-1,0 1 1,0 1-1,-2 7 53,0 0 0,-1-1 0,-4 11 0,2-7 12,-1 5-6,4-13-106,0 1 0,0 0-1,1-1 1,0 1 0,0 0 0,0-1-1,0 8 1,4-8-699,1-10 354,-1-3 46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19476,'-19'10'1392,"-9"19"-967,-5 11-113,-6 19 392,0 5-120,1 11-72,2 1-8,11-2-96,7-2-56,12-12-184,3-7-160,10-15-352,6-5-232,6-13-568,4-5-96,3-9 840,4-3-265,4-6-199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6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34 14963,'14'-6'597,"0"0"-1,0 1 1,1 1-1,0 0 0,-1 1 1,2 1-1,-1 0 1,0 1-1,0 0 1,0 1-1,1 1 0,17 3 1,-30-3-502,1 0-1,-1-1 1,0 2 0,0-1 0,0 0-1,0 0 1,0 1 0,0 0 0,0 0-1,0-1 1,-1 2 0,1-1-1,-1 0 1,1 0 0,2 5 0,-4-5-58,1 0 1,-1 1-1,0-1 0,0 1 1,0-1-1,-1 0 1,1 1-1,0-1 1,-1 1-1,0 0 0,0-1 1,0 1-1,0-1 1,0 1-1,0 0 1,0-1-1,-1 1 0,0-1 1,1 1-1,-3 3 1,-2 5 10,-1 1 1,0-1 0,-1 0-1,0 0 1,-1-1-1,0 0 1,-16 16 0,-73 56 103,89-76-132,-24 17 8,22-16-48,-1 1 1,1 0-1,-10 11 0,20-19 16,0 0 0,0 0-1,-1 0 1,1 0 0,0 0-1,0 0 1,0 0-1,0 0 1,0 0 0,0 0-1,0 0 1,0 1 0,0-1-1,0 0 1,0 0-1,0 0 1,0 0 0,0 0-1,0 0 1,0 0 0,-1 0-1,1 0 1,0 0-1,0 1 1,0-1 0,0 0-1,0 0 1,0 0-1,0 0 1,0 0 0,0 0-1,0 0 1,1 0 0,-1 1-1,0-1 1,0 0-1,0 0 1,0 0 0,0 0-1,0 0 1,0 0 0,0 0-1,0 0 1,0 0-1,0 0 1,0 0 0,0 0-1,0 1 1,0-1 0,0 0-1,0 0 1,1 0-1,-1 0 1,0 0 0,0 0-1,0 0 1,0 0 0,9 0-210,14-3-142,-22 3 319,22-5-345,71-10-806,-85 14 1069,0 1-1,0 0 1,-1 0 0,1 1 0,0 0 0,0 0-1,-1 1 1,12 4 0,-17-6 107,-1 1 1,1 0-1,-1 0 0,1 1 1,-1-1-1,1 0 0,-1 1 1,0 0-1,0-1 0,0 1 1,0 0-1,0 0 0,0 0 0,0 0 1,-1 1-1,1-1 0,-1 0 1,1 1-1,-1-1 0,0 1 1,0-1-1,0 1 0,-1-1 1,1 1-1,0 0 0,-1 0 1,0-1-1,0 1 0,0 0 1,0 0-1,0-1 0,-1 5 0,0-1 58,-1 0-1,0 0 0,-1 0 0,1 0 0,-1 0 0,-1 0 0,1-1 0,-1 1 0,0-1 0,0 0 0,0 0 0,-9 7 0,2-4 108,0 1 0,-1-2 0,1 0 0,-2 0 0,1-1 0,-1-1 0,0 0 0,-24 6 0,14-6-76,0-2 0,0 0 0,0-1 0,-34-2 0,23-5-333,34 5 263,-1 0-1,0-1 0,1 1 0,-1 0 1,1 0-1,-1 0 0,0 0 0,1-1 0,-1 1 1,1 0-1,-1 0 0,1-1 0,-1 1 1,1 0-1,-1-1 0,1 1 0,-1-1 1,1 1-1,-1-1 0,1 1 0,0-1 1,-1 1-1,1-1 0,0 1 0,-1-1 1,1 1-1,0-1 0,0 0 0,0 1 0,0-1 1,-1 1-1,1-1 0,0 0 0,0 1 1,0-1-1,0 1 0,0-1 0,0 0 1,0 1-1,1-1 0,-1 1 0,0-1 1,0 0-1,0 1 0,1-1 0,-1 1 1,1-2-1,7-6-201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18 17588,'0'-1'105,"1"0"0,-1 1 0,0-1 0,1 1 0,-1-1 0,0 0 0,0 1 1,1-1-1,-1 0 0,0 1 0,0-1 0,0 0 0,0 1 0,0-1 0,0 0 0,0 1 0,0-1 1,0 0-1,0 1 0,0-1 0,-1-1 0,1 2-67,0 0 0,-1 0 0,1-1 1,-1 1-1,1 0 0,-1 0 0,1 0 0,0 0 0,-1-1 0,1 1 1,-1 0-1,1 0 0,-1 0 0,1 0 0,-1 0 0,1 0 1,-1 0-1,1 0 0,-1 0 0,1 1 0,-1-1 0,1 0 0,-1 0 1,-4 2 183,0 0 0,1 0 1,-1 0-1,0 1 1,-4 3-1,-10 8 83,1 2 0,0 0 0,1 1 0,1 1-1,1 0 1,-16 25 0,14-15-227,0 0 0,2 1 0,1 0 1,-10 34-1,19-49-40,1 0 1,1 1-1,0-1 1,1 1 0,0 0-1,2 26 1,0-37-30,1 1 1,-1 0 0,1-1-1,0 1 1,1-1 0,-1 0-1,1 1 1,0-1 0,0 0 0,0 0-1,4 5 1,-4-7-8,0 1 0,1-1 1,-1 1-1,1-1 0,0 0 1,0 0-1,0 0 0,0-1 1,0 1-1,0-1 0,0 1 1,0-1-1,1 0 0,-1 0 0,0-1 1,7 2-1,-1-2 4,0-1 0,-1 1-1,1-1 1,0-1 0,-1 1 0,1-2-1,-1 1 1,0-1 0,0 0 0,0-1 0,0 0-1,0 0 1,-1-1 0,10-7 0,-11 8 2,0-1 1,-1 0-1,1-1 1,-1 1-1,0-1 0,-1 0 1,7-11-1,-9 13-2,0 0-1,0 0 0,-1 0 1,1 0-1,-1 0 0,0-1 1,0 1-1,0 0 1,-1-1-1,0 1 0,0-1 1,0 1-1,-1-6 0,1 7-8,-1 1 0,1-1-1,-1 1 1,0-1-1,0 1 1,0-1-1,0 1 1,0 0-1,-1 0 1,1 0 0,-1 0-1,0 0 1,1 0-1,-1 0 1,0 0-1,0 0 1,0 1 0,-3-3-1,1 2-38,0 0-1,-1 0 1,1 1-1,0-1 1,-1 1-1,1 0 1,0 0-1,-1 1 1,0-1 0,-5 1-1,5 0-239,0 0 0,-1 0 0,1 1 0,0-1-1,-1 1 1,1 1 0,0-1 0,0 1 0,0 0 0,0 0-1,0 0 1,0 1 0,1-1 0,-1 1 0,1 0 0,0 1-1,-1-1 1,-4 7 0,5 4-649,6-1-242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45 13035,'0'-1'83,"1"1"0,0-1 0,-1 0 1,1 0-1,0 0 0,-1 0 0,1 0 0,-1 0 0,0-1 1,1 1-1,-1 0 0,0 0 0,0 0 0,1 0 1,-1 0-1,0-1 0,0 1 0,0 0 0,-1 0 0,1 0 1,0 0-1,0 0 0,-1-1 0,1 1 0,0 0 1,-1 0-1,1 0 0,-1 0 0,1 0 0,-1 0 0,0 0 1,0 0-1,1 0 0,-1 1 0,0-1 0,0 0 1,0 0-1,0 1 0,0-1 0,0 0 0,0 1 0,0-1 1,0 1-1,0-1 0,0 1 0,0 0 0,0-1 1,0 1-1,0 0 0,-1 0 0,1 0 0,0 0 0,0 0 1,0 0-1,0 0 0,0 0 0,-1 0 0,-1 1 1,-5 1 44,0 1 1,1 0 0,-1 0 0,0 1-1,1 0 1,0 0 0,-12 10 0,3-1-78,-29 29 0,28-18-26,16-24 38,19 18 34,-6-1-134,-7-11 39,0 1 0,0-1 0,0 0-1,1 0 1,7 6 0,-11-11-3,-1 0-1,1 0 1,-1 0-1,1 0 1,0 0-1,0 0 1,-1-1-1,1 1 1,0-1-1,0 1 1,0-1-1,0 0 1,0 0-1,0 0 1,0 0-1,0 0 1,-1 0-1,1 0 1,0-1-1,0 1 1,0-1-1,0 1 1,0-1-1,-1 0 1,1 1-1,0-1 1,1-1-1,-2 1 1,4-2-181,1 0-1,-1-1 1,0 0 0,7-6 0,-12 9 112,1 0 0,0 0 0,0 0 1,0 0-1,-1 0 0,1 0 0,0 0 0,-1 0 1,1 0-1,-1 0 0,1 0 0,-1 0 0,0 0 1,1 0-1,-1 0 0,0-1 0,0 1 0,0 0 1,0 0-1,0 0 0,0 0 0,0-1 0,0 1 1,0 0-1,-1 0 0,1 0 0,-1 0 0,1 0 1,0-1-1,-1 1 0,-1-1 0,-1-4 558,0 1 1,0-1-1,0 0 0,1 0 1,-1 0-1,-1-9 0,4 13 102,10 56-122,-7-39-780,-3-11 172,1-1 1,0 1-1,-1 0 1,1 0-1,0 0 0,1-1 1,-1 1-1,1 0 1,0-1-1,3 6 1,-4-9 103,0 0 1,0 0 0,-1 0-1,1 0 1,0 0-1,0 0 1,-1 0 0,1 0-1,0-1 1,0 1 0,-1 0-1,1 0 1,0-1-1,-1 1 1,1-1 0,0 1-1,-1-1 1,1 1-1,-1-1 1,1 1 0,-1-1-1,1 1 1,-1-1 0,1 0-1,-1 1 1,0-1-1,1 0 1,-1 0 0,2-1-41,6-9-205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2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13147,'0'0'72,"1"0"0,0 1 0,0-1 0,-1 0 0,1 1 0,0-1 1,-1 1-1,1-1 0,0 1 0,-1-1 0,1 1 0,-1-1 0,1 1 0,-1-1 0,1 1 1,-1 0-1,1-1 0,-1 1 0,0 0 0,1 0 0,-1-1 0,0 1 0,1 0 0,-1 0 1,0-1-1,0 1 0,0 0 0,0 0 0,0 0 0,0-1 0,0 1 0,0 0 0,0 1 1,-4 37 1040,3-30-700,-2 26-220,2 1 0,1-1 0,2 1 0,1-1 0,2 0 0,2 0 0,1-1-1,18 51 1,-21-74-686,-3-10-67,-7-18 10,-6-6 96</inkml:trace>
  <inkml:trace contextRef="#ctx0" brushRef="#br0" timeOffset="1">12 164 11538,'-8'-1'1649,"5"2"-905,9 2-240,8 3 1873,7 3-1641,5-1-112,3 1-400,2 1-264,-5-2 160,-3-2-56,-11-6-144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16972,'-7'20'2368,"5"0"-1392,8-8-424,9-2 2241,3-3-1961,4-1-376,8-5-624,0 1-432,7-2-608,-3-2-208,-3-3 903,-3-1-335,-5-6-144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1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67 232 17772,'-6'31'1942,"2"-18"-1241,1 1-1,1 1 1,0-1-1,1 0 1,1 0 0,0 0-1,3 15 1,-3-27-725,0 0 0,1 0 0,-1 0 0,1 0 1,0 0-1,0 0 0,-1 0 0,1 0 0,1 0 1,-1 0-1,0 0 0,0-1 0,1 1 0,-1-1 0,1 1 1,-1-1-1,1 1 0,0-1 0,-1 0 0,1 0 1,0 0-1,0 0 0,0 0 0,0 0 0,0 0 0,0-1 1,0 1-1,0-1 0,0 1 0,0-1 0,0 0 1,1 0-1,3 0 0,0-1-332,0 0 1,1 0-1,-1-1 1,0 1-1,0-1 1,0-1-1,0 1 0,-1-1 1,1 0-1,7-6 1,24-20-2811,59-61 0,-47 41 1357,-49 48 1853,0 1 0,1-1 0,-1 1 0,0-1-1,1 1 1,-1-1 0,1 1 0,-1 0-1,0-1 1,1 1 0,-1-1 0,1 1 0,-1 0-1,1 0 1,-1-1 0,1 1 0,0 0 0,-1 0-1,1-1 1,-1 1 0,1 0 0,0 0 0,-1 0-1,1 0 1,-1 0 0,1 0 0,0 0 0,-1 0-1,1 0 1,-1 0 0,2 1 0,-2 0 112,0 0 1,0 1 0,0-1-1,0 0 1,0 1 0,0-1 0,0 0-1,-1 1 1,1-1 0,0 0-1,-1 1 1,1-1 0,-1 0-1,0 0 1,1 1 0,-2 1-1,-92 151 4214,29-51-2117,41-63-1895,2 1-1,1 0 1,-22 66 0,42-103-506,-3-1-75</inkml:trace>
  <inkml:trace contextRef="#ctx0" brushRef="#br0" timeOffset="1">524 1 17052,'3'11'1936,"4"5"-1264,1 13-232,2 7 1097,-1 14-713,-3 6-64,-6 12-256,-9 4-104,-15 7-120,-11 1-56,-18 12-128,-8-3-112,-14-5-344,-2 2-360,-6-5 592,4-4-96,9-8-136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48 14059,'0'-2'85,"0"0"0,0 0 0,0 0 0,0 0 0,-1 0 0,1 0 0,0 0 0,-1-1 0,0 1 0,1 0 0,-1 1 0,0-1 0,0 0 0,0 0 0,0 0 0,0 0 0,-1 1 0,1-1 0,0 0 0,-1 1 0,1-1-1,-3-1 1,2 3-34,0-1 0,0 1 0,0-1 0,0 1 0,0 0 0,0-1 0,0 1 0,0 0 0,0 0 0,0 0 0,0 1 0,0-1 0,0 1 0,0-1 0,0 1 0,0-1 0,0 1 0,1 0 0,-1 0 0,0 0 0,0 0 0,1 0 0,-1 0 0,-2 2 0,-3 4 27,1-1-1,-1 1 1,1 0 0,0 0 0,1 0 0,-1 1-1,1 0 1,1 0 0,0 1 0,0-1 0,0 1 0,-2 11-1,-1 7 6,1-1 0,-5 53 0,8-32 17,3 0 0,2 0 0,1 0 1,3 0-1,2-1 0,2 0 0,1 0 0,22 52 0,-31-94-103,5 21 65,-9-18-249,-10-11-349,-33-25-913,-74-66 0,77 59 1216,20 19 265,13 11 100,2 0 0,-1 0 0,1 0 0,-1-1 0,2 0 0,-1-1 0,-9-13 0,16 21-117,0-1 0,0 1 0,0 0 0,-1-1 0,1 1 0,0 0 0,0-1 0,0 1 0,0-1 0,0 1 0,0 0 0,0-1 0,0 1 0,0 0 0,0-1 0,0 1 1,0-1-1,0 1 0,0 0 0,0-1 0,0 1 0,1 0 0,-1-1 0,0 1 0,0 0 0,0-1 0,1 1 0,-1 0 0,0-1 0,0 1 0,0 0 0,1 0 0,-1-1 0,0 1 0,1 0 0,-1 0 0,0 0 0,1-1 0,-1 1 0,0 0 0,1 0 0,-1 0 0,0 0 0,1 0 0,-1 0 0,1 0 0,22-3 405,-16 3-301,4 0-15,55-3 57,86-15 0,-141 16-216,-1-1-1,-1 0 1,1 0 0,0-1-1,-1-1 1,0 1-1,0-2 1,0 1 0,0-1-1,-1 0 1,0-1 0,8-8-1,14-20-185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13323,'-10'6'1272,"-7"10"-952,-6 9-168,0 7 776,1 15-656,2 9-95,7 9-89,5-2-24,8 0-40,7-3-24,9-8-8,7-7-80,9-17-257,6-11 1090,3-21-721,2-8 24,2-18 16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14203,'-5'5'1632,"-10"10"-1063,-6 9-225,-6 8 904,-5 11-656,-1 5-112,-3 5-104,5 0-80,2-4-240,6-6-136,4-10-400,2-10-200,4-23 544,0-14-128,2-19-72</inkml:trace>
  <inkml:trace contextRef="#ctx0" brushRef="#br0" timeOffset="1">22 104 13267,'17'14'1312,"1"9"-784,4 2-192,7 5 544,1 1-111,5-1-465,1-2-272,3-14-936,-2-8 880,-2-16-225,-2-6-135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14307,'1'0'59,"0"0"-1,-1 0 1,1 0 0,0 0-1,0 0 1,-1 0-1,1 0 1,0 1 0,0-1-1,-1 0 1,1 1-1,0-1 1,0 0 0,-1 1-1,1-1 1,-1 1 0,1-1-1,0 1 1,-1-1-1,1 1 1,-1-1 0,1 1-1,-1 0 1,1-1 0,-1 1-1,0 0 1,1 1-1,11 26 337,-7-13-58,29 51 12,-20-41-261,15 39 1,-25-54-70,-1 1-1,0-1 1,-1 1 0,0-1 0,-1 1 0,0 0 0,-1 16 0,-2-12 0,0 0-1,-1 0 1,0 0 0,-1-1 0,-1 1-1,0-1 1,-1 0 0,-1-1-1,-9 16 1,9-19-10,1 0 0,-1 0-1,-1-1 1,0 0 0,0-1-1,0 0 1,-1 0 0,-1 0-1,1-1 1,-1-1 0,0 0-1,-13 6 1,19-11-7,0 1-1,1-1 1,-1 0 0,0 0-1,0 0 1,1-1 0,-1 0-1,-7 1 1,8-2-3,-1 0 1,0 0-1,0 0 1,1 0-1,-1-1 1,1 0-1,-5-2 1</inkml:trace>
  <inkml:trace contextRef="#ctx0" brushRef="#br0" timeOffset="1">538 150 16612,'18'-3'1600,"7"2"-1032,6 1-248,9-2 680,6 2-200,6-1-311,1-1-249,0 1-600,-2-1-305,-9 0 57,-9-3 408,-13 5-176,-17 0-128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12947,'-3'14'1320,"12"-4"-656,11-3-216,13-4 617,7-2-177,7-1-216,5-2-48,-1-6-392,0 0-272,-7-5 1800,-5-1-1632,-6 1 88,-5 0 73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15091,'-3'13'526,"0"1"0,-2-1-1,-5 14 1,4-15-187,2 1-1,-1-1 1,-3 21-1,7-23-196,0 1-1,0-1 1,0 1 0,2-1-1,-1 1 1,1-1-1,1 1 1,5 18 0,-6-26-129,0 1 0,1-1 1,-1 1-1,1-1 0,0 0 1,0 1-1,0-1 0,1 0 0,-1-1 1,1 1-1,-1 0 0,1-1 1,0 1-1,0-1 0,0 0 0,0 0 1,0 0-1,1 0 0,-1-1 1,1 1-1,-1-1 0,1 0 1,-1 0-1,1 0 0,0-1 0,0 1 1,6-1-1,-4 0 0,0 0 1,0-1-1,0 0 1,0 0-1,0 0 1,0-1-1,0 0 1,-1 0-1,1 0 1,-1-1-1,9-5 1,-1-1 101,0-1 0,-1 0 1,13-14-1,-25 31-76,0 0 1,0-1 0,1 1-1,0 0 1,0-1 0,0 1 0,5 10-1,-4-14-34,0 0 0,0 0 0,0-1 0,0 1-1,0-1 1,1 0 0,0 0 0,-1 0 0,1 0 0,0 0-1,0 0 1,0-1 0,0 0 0,4 2 0,-1-1 2,0-1 0,1 1 1,-1-1-1,1-1 0,0 1 1,11-1-1,0-2-4,-1-1 0,1 0-1,0-2 1,21-7 0,-23 6-16,11-4-26,-27 11 47,1 0 0,-1-1 0,0 1 0,1 0 0,-1-1 0,0 1 0,1 0 0,-1-1 0,0 1 0,0 0 0,1-1 0,-1 1 0,0 0 0,0 0 1,0-1-1,0 1 0,0 0 0,0 0 0,0-1 0,0 1 0,-1 0 0,1 0 0,0-1 0,-1 2 0,1 0 23,0 0-1,-1 0 0,1 0 1,0 0-1,0 0 1,0 0-1,1 0 0,-1 0 1,0-1-1,2 4 1,13 10 233,-13-14-347,0 0-1,-1 1 1,1-1 0,0 0 0,-1 1-1,0-1 1,1 1 0,-1 0 0,0-1-1,0 1 1,0 0 0,0 0 0,0 0-1,0 0 1,0 0 0,-1 0 0,1 0-1,-1 2 1,1 4-194,2-3-97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 14355,'10'-3'1360,"-5"6"-744,-4 5-183,-7 7 695,-6 3-120,-4 8-240,-4 1-144,0 5-184,0 1-31,1-3-161,6-3-64,3-7-200,1-4-112,8-14-529,-9-4 2042,4-14-1361,-1-2 56,-6-8 16</inkml:trace>
  <inkml:trace contextRef="#ctx0" brushRef="#br0" timeOffset="1">0 22 13995,'7'9'1528,"6"8"-760,1-1-263,12 3 671,4 1-184,5-2-384,2 1-464,2-6 136,-1-3-120,-3-6-224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267 189 13347,'11'-22'1324,"11"-36"1,-20 52-1074,-1-1 1,1 1-1,-1-1 1,0 1-1,0-1 1,-1 0-1,0 1 1,0-1 0,-1 0-1,-2-10 1,3 16-199,0 0 0,0 0 1,-1-1-1,1 1 1,0 0-1,-1 0 0,1 0 1,-1 0-1,1 0 0,-1 0 1,1 0-1,-1 0 1,0 0-1,0 0 0,1 0 1,-1 0-1,0 1 0,0-1 1,0 0-1,0 0 1,0 1-1,0-1 0,0 1 1,0-1-1,0 1 0,0-1 1,0 1-1,-1 0 1,1-1-1,0 1 0,0 0 1,0 0-1,0 0 1,-1 0-1,1 0 0,0 0 1,0 0-1,0 0 0,0 1 1,-1-1-1,1 0 1,0 1-1,0-1 0,0 1 1,-2 0-1,-2 2 37,0 1 0,-1-1 0,1 1 0,0 0 0,1 0 0,-1 0 0,-5 8 0,-4 6-60,1 2-1,1-1 1,1 2 0,1 0-1,0 0 1,2 0-1,0 1 1,1 1 0,2-1-1,0 1 1,2 0-1,-2 42 1,4-47-23,1 1 1,1 0-1,1-1 1,1 1-1,0-1 0,1 0 1,2 0-1,-1 0 1,2 0-1,0-1 0,1 0 1,1-1-1,1 0 1,0 0-1,1-1 0,18 20 1,-28-34-13,20 18-35,-20-18 8,0 0 0,1 0 0,-1 0 0,0 0 0,1-1 0,-1 1 0,1 0 1,-1-1-1,1 1 0,-1-1 0,1 1 0,-1-1 0,1 0 0,2 1 0,-4-1-10,0-1-1,0 1 1,1-1 0,-1 1 0,0 0 0,0-1 0,0 1 0,0 0-1,0-1 1,1 1 0,-1-1 0,0 1 0,0 0 0,0-1 0,0 1-1,0-1 1,0 1 0,0 0 0,0-1 0,-1 1 0,1-1-1,0 1 1,0 0 0,0-1 0,0 1 0,0 0 0,-1-1 0,1 1-1,0 0 1,0-1 0,-1 1 0,1 0 0,0-1 0,0 1 0,-1 0-1,0-1 1,-10-14-927,-14-10-334,-2 1 0,-1 0-1,0 2 1,-44-25 0,39 26 1286,30 19 62,-26-21 556,28 23-555,1-1 0,-1 1 0,1 0-1,0-1 1,-1 1 0,1-1 0,0 1 0,-1-1 0,1 1 0,0-1 0,-1 1 0,1-1 0,0 1 0,0-1 0,0 1-1,-1-1 1,1 1 0,0-1 0,0 1 0,0-1 0,0 0 0,0 1 0,0-1 0,0 1 0,0-1 0,0 1 0,0-1-1,1 0 1,-1 1 0,0-1 0,0 1 0,0-1 0,1 1 0,-1-1 0,0 1 0,0-1 0,1 1 0,-1 0 0,1-1-1,-1 1 1,0-1 0,1 1 0,-1 0 0,1-1 0,-1 1 0,1 0 0,-1-1 0,1 1 0,-1 0 0,1 0 0,-1 0 0,1-1-1,-1 1 1,1 0 0,0 0 0,0 0 0,32-8 1137,0 1 1,36-3-1,2 0-332,-58 8-676,9-1-266,1-2 0,25-9 0,-43 13 38,1-1 0,-1 0 0,0-1 0,0 0 0,0 0 0,0 0 0,0 0 0,-1-1 0,1 1 0,-1-1 0,0 0 0,0-1 0,0 1 0,3-6 0,9-29-297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04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11907,'3'-95'1571,"-1"86"-1220,2 13-131,5 14-75,1 20-35,-2 0 0,-1 1 1,2 40-1,-4-30-37,51 1013 664,-62-642-332,10 248-16,28-424-326,-18-156-23,-11-63-24,0 0 1,-2 0-1,0 0 0,-2 0 0,-5 31 1,4-56-207,1-5 187,-4-19-42,-2-7-42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14587,'0'15'1664,"3"5"-1103,1 7-209,2 3 848,1 6-584,1 4-56,1 1-160,1 0-304,0-3-600,-3-5 504,-1-6-120,-2-6-56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15835,'-2'-13'1374,"-5"17"-505,-7 24 66,-8 36-561,3 1-1,2 1 1,4 0-1,-8 85 0,20-139-358,1 1 0,0-1 0,1 1 0,2 15 0,-2-25-24,-1 0-1,1 0 0,0 0 0,0 0 1,0 0-1,1 0 0,-1 0 0,0-1 1,1 1-1,0-1 0,0 1 0,-1-1 1,2 0-1,-1 1 0,0-1 0,0 0 1,1 0-1,-1 0 0,1-1 0,-1 1 1,1-1-1,4 2 0,-1-1-113,1-1 0,-1 0-1,1 0 1,-1-1 0,1 0 0,-1 0-1,1 0 1,-1-1 0,0 0 0,1 0-1,-1-1 1,0 1 0,0-2 0,1 1-1,8-5 1,6-5-370,0 0 1,35-27-1,31-34-2545,114-121-1,-121 112 4202,-78 81-1122,5-7 265,0 1-1,1-1 1,0 2 0,15-10-1,-23 16-287,0-1 0,0 1 0,0 0 0,0 0 0,1 0 0,-1 0 0,0 0 0,0 0 0,0 0 0,0-1 0,0 1 0,1 0 0,-1 0 0,0 0 0,0 0 0,0 0 0,0 0 0,1 0 0,-1 0 0,0 0 0,0 0 0,0 0 0,1 0 0,-1 0 0,0 0 0,0 0 0,0 0 0,0 0 0,1 0 0,-1 0 0,0 0 0,0 0 0,0 1 0,0-1 0,1 0 0,-1 0 0,0 0 0,0 0 0,0 0 0,0 0 0,0 0 0,0 1 0,1-1 0,-1 0 0,0 0 0,0 0 0,0 0 0,0 0 0,0 1 0,0-1 0,0 0 0,0 0 0,0 0 0,0 1 0,0-1 0,0 0 0,0 0 0,0 0 0,0 0 0,0 1 0,0-1 0,0 0 0,0 0 0,0 0 0,0 0 0,0 1 0,0-1 0,-5 14 1097,-23 31 38,-1-1 0,-50 57 0,54-69-820,5-8-165,-4 8-53,-2-1 0,-52 48 0,77-78-163,1-1-1,-1 1 1,0 0-1,1-1 1,-1 1-1,0-1 0,0 1 1,1-1-1,-1 1 1,0-1-1,0 1 1,0-1-1,0 0 0,0 1 1,1-1-1,-1 0 1,0 0-1,0 0 1,0 0-1,0 0 0,0 0 1,0 0-1,0 0 1,0 0-1,0 0 1,0 0-1,0-1 1,-1 1-1,1-2-2,0 1-1,0 0 1,0-1 0,0 1 0,0-1-1,0 1 1,0-1 0,0 0-1,0 1 1,1-1 0,-1 0-1,1 1 1,-1-1 0,1-2 0,-6-27-476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15131,'9'4'1305,"4"12"-825,1 5-152,9 5 576,7 3-208,7-1-224,5 1-56,2-7-464,2-5-240,0-7 1928,-2-6-1551,-3-8 23,-7-8 32</inkml:trace>
  <inkml:trace contextRef="#ctx0" brushRef="#br0" timeOffset="1">463 1 14075,'0'2'184,"1"0"-1,-1 0 1,1 0-1,0-1 1,-1 1-1,1 0 1,0 0 0,0 0-1,1 1 1,4 7 54,66 174 2284,-60-149-2302,-2 1-1,-2 0 0,6 51 0,-13-74-207,0 0 0,-2 0 0,1 1 0,-2-1 1,0 0-1,0 0 0,-1 0 0,-8 21 0,9-28-104,-1 0 0,0 0 0,0 0 0,-1 0 0,0 0-1,0-1 1,0 0 0,0 0 0,-1 0 0,0 0 0,0-1 0,0 1 0,-1-1 0,0-1 0,1 1 0,-1-1 0,0 0 0,-11 4 0,-1-3-260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5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16868,'43'6'1344,"-13"-2"-1032,-4 4-144,0 2 392,3-2-192,-2-2-368,-1-2-272,1-5 1896,-4-5-1576,-7-8 81,-6-2 39</inkml:trace>
  <inkml:trace contextRef="#ctx0" brushRef="#br0" timeOffset="1">1 233 13099,'31'1'1728,"5"-1"-1040,16-6-272,3-4 1209,9 0-777,-1 2-160,-5 2-688,0 0-1992,-22 10 1848,-8 2-240,-11-3-217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2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4 584 11859,'-3'3'2659,"10"-10"-1952,96-117 2924,5-6-3315,-87 102-314,-1-2-1,28-55 1,-12-2-15,-33 79 2,-1 0 1,0-1-1,0 1 1,-1 0-1,0-1 1,0 1-1,-1 0 1,-1-16-1,1 23 10,0 1 0,0 0 0,0 0 1,0 0-1,0 0 0,0 0 0,0 0 0,0-1 0,0 1 0,0 0 0,0 0 0,0 0 0,0 0 0,0 0 0,0 0 0,0-1 0,0 1 0,0 0 0,0 0 0,0 0 0,0 0 0,0 0 0,0 0 0,0-1 0,0 1 0,0 0 0,0 0 0,0 0 0,-1 0 0,1 0 0,0 0 0,0 0 0,0 0 0,0-1 0,0 1 0,0 0 0,0 0 0,0 0 0,-1 0 1,1 0-1,0 0 0,0 0 0,0 0 0,0 0 0,0 0 0,0 0 0,-1 0 0,1 0 0,0 0 0,0 0 0,0 0 0,0 0 0,0 0 0,0 0 0,-1 0 0,1 0 0,0 0 0,0 0 0,-5 10-31,-2 17-5,-8 57-63,-16 102 42,26-139 63,1 93 0,5-124-26,0 0 1,6 24-1,-5-35-31,-1 0 1,0-1-1,1 1 0,0 0 1,0-1-1,0 1 0,1-1 1,-1 0-1,1 0 0,0 0 1,0 0-1,4 4 0,-6-8 60,0 1-1,0 0 1,0 0-1,0-1 1,0 1 0,0 0-1,0-1 1,0 1-1,0-1 1,0 1 0,0-1-1,0 0 1,0 1-1,0-1 1,1 0-1,-1 0 1,0 0 0,0 0-1,0 0 1,0 0-1,1 0 1,-1 0-1,0 0 1,0 0 0,0-1-1,0 1 1,0-1-1,0 1 1,1-1-1,-1 1 1,0-1 0,0 1-1,1-2 1,0-1 8,0 1 0,0 0 0,0-1 0,0 0 0,0 1 0,-1-1 0,1 0 1,-1 0-1,0 0 0,0 0 0,1-3 0,3-21-52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2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33 267 12891,'-20'3'1360,"10"-1"-784,7-1-192,16-1 616,15 0-63,16-3-137,10-1-96,15-5-208,10-1-80,14-6-96,8-1-40,2-6-208,-9-2-152,-6-7-336,-5-1-208,-17-1 480,-7-1-136,-19 4-104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2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14891,'1'1'1352,"-12"18"-895,-6 9-161,-10 18 504,-5 9-168,-2 12-184,-5 3-40,4 0-184,3-2-128,6-9-160,1-11-104,11-20-336,0-13-136,8-28 1192,3-14-688,5-27-72,5-8-16</inkml:trace>
  <inkml:trace contextRef="#ctx0" brushRef="#br0" timeOffset="1">66 31 11530,'-1'-9'1233,"-1"15"-569,-1 5-232,3 8 1040,3 2-600,9 7-151,5 3-65,9 6-120,8 6-72,9 2-184,7-1-176,9-1-472,4-5-704,6-4 928,0-8-160,-5-15-128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339 316 13819,'2'-8'262,"0"1"144,-1 0-1,1-1 0,-1 1 0,-1 0 0,1-1 1,-2-10-1,1 17-310,0 0 0,-1-1 0,1 1 1,-1 0-1,1 0 0,-1-1 0,1 1 0,-1 0 1,0 0-1,1 0 0,-1 0 0,0 0 0,0 0 1,0 0-1,0 0 0,0 0 0,-1-1 0,0 1 11,0 0 0,0 0-1,0 1 1,0-1 0,0 1-1,0-1 1,0 1 0,0 0-1,0-1 1,0 1 0,-1 0-1,1 1 1,0-1 0,-3 1-1,-5 1 81,-1 1 0,1 0-1,-1 0 1,1 2 0,0-1 0,0 1-1,-16 11 1,5-1-177,2 0 0,-25 24 0,33-29-44,1 1 0,0 0 0,0 1 0,2-1 0,-1 2 0,1-1 0,1 1 0,1 1 1,0-1-1,0 1 0,-3 16 0,8-28 27,0 1 1,1-1 0,0 1-1,-1 0 1,1-1-1,0 1 1,0-1-1,1 1 1,-1 0-1,1-1 1,-1 1 0,1-1-1,0 1 1,0-1-1,0 1 1,0-1-1,0 1 1,0-1 0,1 0-1,2 4 1,-1-4 5,-1 0 1,0-1-1,1 1 1,-1 0 0,1-1-1,-1 0 1,1 0 0,0 0-1,-1 0 1,1 0-1,0 0 1,0-1 0,0 1-1,0-1 1,0 0-1,0 0 1,-1 0 0,6-1-1,0 0 11,1-1-1,0 0 1,-1 0 0,0-1-1,1-1 1,-1 1-1,0-1 1,-1 0 0,1-1-1,-1 0 1,9-7 0,3-5 82,-1 0 1,27-33 0,-28 28 49,-1 0 1,-1 0-1,-1-2 0,14-29 1,-22 40-56,-1 0 0,0 0 0,-1-1 0,-1 1 0,0-1 1,-1 0-1,0 0 0,-1 0 0,-1-27 0,-1 35-80,-1 0 0,1 0-1,-1 0 1,0 1 0,0-1-1,-1 1 1,1-1-1,-1 1 1,0 0 0,-1 0-1,1 1 1,-1-1 0,0 1-1,0-1 1,-1 1 0,1 0-1,-1 1 1,0-1 0,0 1-1,0 0 1,0 0 0,-1 1-1,1-1 1,-9-1-1,0-1-138,1 2 0,0 0 0,-1 0 0,0 1-1,0 1 1,1 0 0,-1 1 0,0 1 0,-22 3-1,29-2 45,0-1-1,1 1 0,-1 0 1,1 1-1,0-1 0,-1 1 1,1 1-1,0-1 1,1 1-1,-1 0 0,1 0 1,0 1-1,0-1 0,0 1 1,0 0-1,1 1 0,-6 9 1,5-7 19,1 0 0,1 0 0,-1 0 0,2 1 1,-1 0-1,1-1 0,0 1 0,1 0 0,0 0 0,0 0 1,1 0-1,0 0 0,2 10 0,5 21-218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14235,'0'0'37,"1"0"0,-1 0-1,0 0 1,1 0 0,-1 0 0,0 0-1,1 0 1,-1 0 0,0 1 0,0-1-1,1 0 1,-1 0 0,0 0-1,0 0 1,1 0 0,-1 1 0,0-1-1,0 0 1,0 0 0,1 1 0,-1-1-1,0 0 1,0 0 0,0 1 0,0-1-1,1 0 1,-1 0 0,0 1 0,0-1-1,0 0 1,0 1 0,0 14 470,-10 24-212,7-28 5,-1 4-129,-11 37 237,3 1 0,2 0 0,-5 74 0,15-122-376,0-1 0,0 0 1,0 0-1,1 1 0,0-1 0,2 8 0,-3-11-18,1-1-1,-1 1 1,0 0-1,1 0 1,-1 0 0,1 0-1,0-1 1,-1 1-1,1 0 1,-1-1-1,1 1 1,0 0-1,0-1 1,-1 1-1,1-1 1,0 1-1,0-1 1,0 1-1,0-1 1,-1 0 0,1 1-1,0-1 1,0 0-1,0 0 1,0 0-1,0 0 1,0 1-1,0-1 1,0-1-1,0 1 1,0 0-1,0 0 1,0 0 0,-1 0-1,1-1 1,0 1-1,0 0 1,0-1-1,1 0 1,4-2 44,0 0 0,-1 0 0,1-1 0,0 1 0,-1-1 0,0-1 0,5-5 0,33-39 266,-30 33-220,156-202 856,-168 217-963,-1 1-1,0-1 1,1 0-1,0 1 0,-1-1 1,1 0-1,-1 1 1,1-1-1,0 1 1,-1-1-1,1 1 1,0-1-1,0 1 1,-1 0-1,1-1 1,0 1-1,0 0 1,0 0-1,-1-1 0,3 1 1,-3 0 0,1 1-1,-1-1 1,0 0 0,1 1-1,-1-1 1,1 0 0,-1 1 0,0-1-1,1 1 1,-1-1 0,0 1-1,1-1 1,-1 1 0,0-1-1,0 1 1,1-1 0,-1 1 0,0-1-1,0 1 1,0-1 0,0 1-1,0-1 1,0 1 0,1 45-135,-2-34 105,1 10-28,1 48-33,0-64 99,-1 0 0,1-1 1,0 1-1,1-1 0,-1 1 0,1-1 1,0 1-1,0-1 0,5 7 0,-6-11 3,0 0 0,0 0-1,-1 0 1,1 0 0,1 0-1,-1 0 1,0 0 0,0 0-1,0 0 1,0 0 0,1-1 0,-1 1-1,0-1 1,1 1 0,-1-1-1,0 1 1,1-1 0,-1 0-1,4 1 1,-2-1 5,0-1 0,0 1-1,-1 0 1,1-1 0,0 0 0,0 0 0,0 0 0,0 0-1,3-2 1,5-3 61,-1-1 0,1 0 0,14-14 0,-22 19-39,7-7 23,10-7 98,-1-1 0,0-2 0,-1 0 0,27-37 0,-44 56-236,-1-1 0,1 1 0,-1 0 0,1-1 0,-1 1-1,1-1 1,-1 1 0,0-1 0,1 0 0,-1 1-1,0-1 1,1 1 0,-1-1 0,0 0 0,0 1 0,0-1-1,0 1 1,0-1 0,0 0 0,1 1 0,-1-1 0,-1 0-1,1 1 1,0-1 0,0 0 0,0 1 0,0-1 0,0 0-1,0 1 1,-1-1 0,1 1 0,0-1 0,-1 1 0,1-1-1,0 0 1,-1 1 0,1-1 0,-1 1 0,1 0 0,-1-1-1,1 1 1,-1-1 0,0 0 0,-7-1-644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6 129 15675,'-1'0'84,"1"-1"0,0 1-1,-1-1 1,1 1 0,-1-1-1,1 1 1,0-1-1,-1 1 1,1-1 0,0 0-1,0 1 1,-1-1 0,1 1-1,0-1 1,0 0 0,0 1-1,0-1 1,0 0-1,0 1 1,0-1 0,0 0-1,0 1 1,0-1 0,0 0-1,1 1 1,-1-2 0,1 0 42,0 0 1,0 0 0,1 0 0,-1 1 0,0-1 0,1 0 0,0 0-1,2-1 1,6-5 213,1 1 0,14-9 0,-17 12 25,7-5-203,0 1 1,0 0-1,1 1 0,0 1 0,1 0 0,33-6 0,-44 11-163,0 0-1,0 1 1,1 0-1,-1 0 1,0 0 0,0 1-1,1 0 1,-1 0 0,0 0-1,0 1 1,0 0-1,0 0 1,0 0 0,-1 1-1,1 0 1,-1 0 0,0 0-1,0 1 1,0 0-1,0 0 1,0 0 0,6 9-1,-4-3-12,0 0 0,-1 1 0,0 0 0,5 16 0,-7-17 15,0-1 0,0 1 0,1-1 0,0 0 0,1 0 0,0-1 0,8 9 0,-12-15 28,0 0 1,1 0-1,-1 0 1,1 0-1,0-1 1,-1 0-1,1 1 1,0-1-1,0 0 1,0 0-1,0 0 1,0-1-1,0 1 1,4-1-1,-1 0 39,1 0 0,-1 0 0,0-1 1,1 0-1,-1 0 0,10-4 0,-2 0 118,1-1 0,-1-1 0,0 0 0,23-17 0,-32 20-198,1 0-1,-1-1 0,-1 0 1,1 0-1,-1 0 0,0 0 1,6-11-1,-9 15-36,0 0 0,0 0 0,-1 0-1,1-1 1,-1 1 0,1 0 0,-1 0 0,1 0 0,-1-1 0,0 1-1,1 0 1,-1-1 0,0 1 0,0 0 0,0-1 0,0 1 0,0 0 0,0-1-1,0 1 1,-1 0 0,1-1 0,0 1 0,-1 0 0,1 0 0,-1-1-1,0 1 1,1 0 0,-1 0 0,0 0 0,1 0 0,-1 0 0,0 0-1,0 0 1,0 0 0,0 0 0,0 0 0,0 1 0,0-1 0,-1 0-1,1 0 1,0 1 0,0-1 0,0 1 0,-3-1 0,-6-2-481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0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12459,'5'3'101,"0"-1"1,1 0 0,0-1 0,-1 0-1,1 0 1,0 0 0,0 0-1,-1-1 1,13-1 0,6 2 44,451 15 165,-386-15-293,475-3 395,-347 0 98,-81-4-252,-1-6 1,205-45-1,-284 46-246,1 3 0,0 1 1,0 4-1,1 2 0,-1 2 1,0 3-1,1 2 0,-2 3 1,57 16-1,-53-9 24,77 11 1,-106-24-6,0 0-1,0-2 1,0-2 0,46-6-1,107-28 158,-108 18-119,1 4 1,96-5 0,-103 17-57,-27 2-268,54-7-1,-94 6 86,-1 0 1,1-1-1,-1 1 1,0-1 0,1 0-1,-1 1 1,0-1-1,0 0 1,1-1-1,-1 1 1,0 0-1,3-4 1,1 1-308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8962,'3'3'404,"1"0"1,0 0 0,1 0-1,-1-1 1,0 0-1,1 0 1,-1 0-1,1 0 1,-1-1-1,1 1 1,0-1 0,0 0-1,7 0 1,10 0 53,37-3 0,-44 1 177,516-62 4279,-148 12-4550,-333 46-481,259-22-1809,-303 27 1650,-7 0 32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281 276 14947,'0'0'126,"1"0"-1,0-1 0,-1 1 0,1-1 1,-1 0-1,1 1 0,0-1 1,-1 1-1,1-1 0,-1 0 1,0 1-1,1-1 0,-1 0 1,0 0-1,1 1 0,-1-1 1,0 0-1,0 0 0,0 0 0,1 1 1,-1-1-1,0 0 0,0 0 1,0 0-1,0 1 0,-1-3 1,0 2-33,0 0 0,1 1 0,-1-1 0,0 0 0,0 0 0,0 1 0,0-1 0,0 1 0,-1-1 0,1 1 0,0-1 0,0 1 1,0-1-1,0 1 0,0 0 0,-1 0 0,1 0 0,-1 0 0,-11-2 30,0 1 0,0 1-1,0 1 1,0-1 0,0 2 0,0 0 0,0 0 0,-21 8-1,24-6-161,1 0-1,0 0 0,0 1 1,0 0-1,0 0 0,1 1 1,0 0-1,0 1 0,1 0 1,0 0-1,-11 13 0,16-16 32,0-1 0,0 0 0,0 1-1,0 0 1,0-1 0,1 1-1,0 0 1,-1 0 0,0 5-1,2-7 8,0 0 0,0 0-1,0 0 1,0 0 0,0 0-1,0 0 1,1 0-1,-1-1 1,1 1 0,-1 0-1,1 0 1,0 0 0,-1-1-1,1 1 1,0 0-1,0-1 1,0 1 0,0-1-1,1 1 1,-1-1 0,0 1-1,3 1 1,0 0 8,1-1 1,-1 1-1,1-1 1,0 0 0,0 0-1,0-1 1,0 1-1,0-1 1,0 0-1,0-1 1,0 1 0,0-1-1,1 0 1,-1 0-1,9-2 1,0 0 40,1-1 0,-1 0 0,0-1 0,21-10 0,-16 6 70,0-2-1,-1 0 1,0-1 0,-1-1-1,-1-1 1,1 0 0,23-27-1,-33 33-41,0-1 0,-1 0 1,1-1-1,-2 0 0,1 0 0,-1 0 0,-1-1 0,1 1 0,-2-1 0,1 0 0,-1 0 0,-1-1 0,0 1 0,0-1 0,-1 1 0,-1-1 0,0-12 0,0 18-87,-1 0 0,0-1-1,0 1 1,-1 0 0,0 0 0,0 0 0,0 0 0,0 1-1,-1-1 1,1 0 0,-1 1 0,0 0 0,-1 0-1,1 0 1,-1 0 0,0 0 0,0 1 0,0-1-1,0 1 1,-1 0 0,1 0 0,-1 1 0,1-1 0,-1 1-1,-10-3 1,6 3-88,0 0 0,-1 0 0,1 1 0,-1 0 0,0 0 0,1 1 0,-1 1 0,1-1 0,-1 2 0,1-1-1,-1 1 1,1 1 0,-15 5 0,13-3-54,0 0 0,1 1 0,-1 1 0,1-1 0,1 2 0,-13 10 0,19-16 77,1 1 1,-1-1 0,1 1 0,-1 0 0,1 0 0,0 0 0,0 0 0,0 0 0,0 0 0,1 0 0,-1 1 0,1-1 0,0 1 0,0-1 0,0 1 0,0-1 0,1 1-1,0 0 1,-1-1 0,1 1 0,0 0 0,1-1 0,-1 1 0,1 0 0,1 3 0,-1-4 11,0 0 0,1-1 0,-1 1 0,1-1 0,-1 0-1,1 1 1,0-1 0,0 0 0,0 0 0,0 0 0,1 0 0,-1 0 0,0-1 0,1 1 0,-1-1 0,5 2 0,2 0-53,-1 0-1,1 0 1,0-1 0,13 1 0,30 1-437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 13211,'23'-1'1280,"-14"13"-712,-9 8-192,-10 11 1241,-3 4-849,-7 10-256,-2 2-72,-5 5-56,-2-2-8,1-6-184,0-4-152,1-11-288,0-10-256,1-16 416,-1-9-104,4-13-72</inkml:trace>
  <inkml:trace contextRef="#ctx0" brushRef="#br0" timeOffset="1">0 140 13971,'19'7'1192,"-2"10"-824,2 2-128,6 2 385,4 2-121,6 1-128,3-1-64,2-3-456,2 0-232,-1-2 344,1-4-96,-3-3-40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17948,'23'-2'1288,"8"2"-1040,5 0-112,6 4 392,9 4-192,7 2-200,0 1-8,0-1-120,-2-2-144,-13-4-456,-6-1-216,-18-4 640,-11-2-128,-15 0-136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2:2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14059,'20'20'1648,"10"-2"-1008,15-6-111,8-2 615,10-2-216,6-2-144,-2-4-664,3-2-408,-11-8 400,-10 0-112,-21-2-280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11674,'2'0'353,"-1"0"-1,1 0 0,0-1 0,-1 1 1,1-1-1,-1 1 0,1-1 0,-1 1 1,1-1-1,-1 0 0,2-1 0,28-25 880,-14 11-620,345-277 1919,-355 290-2469,-6 7-34,-4 8 0,-63 177 124,58-156-621,1-1 0,1 1-1,2 0 1,0 38 0,4-68 258,0 0 112,0-1-1,0 0 1,0 1-1,0-1 1,0 0-1,-1 0 0,1 0 1,-1 1-1,1-1 1,-1 0-1,0 0 1,0 0-1,-2 3 1,-9 8-454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10570,'-8'10'1337,"8"0"-689,1 1-240,12-7 1752,7-1-1272,16-3-223,10-5-65,7 0-96,4-4-192,3-1-520,-2 0 1016,-8 1-704,-6 5-56,-18 3-72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40 155 13379,'6'2'249,"1"-1"1,0 0-1,0 0 1,0-1-1,0 0 1,-1-1-1,12-1 1,8 0 308,-9 2-383,0 1 1,-1 1 0,1 0 0,0 1-1,-1 0 1,21 8 0,-32-9-151,0 0-1,-1 1 1,1-1 0,-1 1 0,0-1-1,0 1 1,0 1 0,0-1 0,0 0 0,-1 1-1,4 4 1,-5-5-17,-1 0-1,1 0 1,0 1 0,-1-1 0,0 0-1,0 1 1,0-1 0,0 1-1,0 0 1,-1-1 0,1 1-1,-1 0 1,0-1 0,0 1-1,-1-1 1,1 1 0,-2 3-1,0 3 11,-1-1-1,-1 1 0,0-1 1,0 0-1,-1-1 0,0 1 1,0-1-1,-1 0 0,-9 10 1,-8 8 155,-34 28 1,24-27 150,-2-2 0,-50 29 0,47-30 65,30-18-212,12-3-44,21-3-40,25-5-271,0-1 0,0-3 0,-1-2 0,94-35 0,-82 15 21</inkml:trace>
  <inkml:trace contextRef="#ctx0" brushRef="#br0" timeOffset="1">761 1 18404,'4'0'1312,"-4"3"-1080,3-1-120,1 1 320,-1 0-288,1-1-568,3-2-152,-4-2 464,-3-2-128,0-3-112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0 443 12315,'2'7'2295,"5"-11"-1150,13-18-8,-15 16-423,138-137 2214,-53 56-2277,-84 81-619,182-176 362,-201 196-407,0 0-1,0 1 1,1 0-1,-18 32 1,16-23 9,1 2 0,-19 51 1,28-65-23,1 0 0,1 0 1,0 0-1,0 0 1,1 0-1,1 17 1,1-21-393,0 0 1,0 0-1,1 0 1,0 0 0,0-1-1,5 11 1,-5-14 160,4 17-713,-7-11 177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13955,'7'12'1232,"13"-4"-704,5-2-160,9-3 417,6-2-97,6-4-64,0-1-96,3-3-440,-2 0-304,-6-5-1768,-5 1 1792,-4-5-321,-4 0-183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0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13259,'14'17'1686,"6"5"-1220,-9-14-394,0-2-1,1 1 0,-1-1 1,1-1-1,1 0 0,25 6 0,-3 0 45,-33-10-89,-1-1-1,1 1 1,0 0-1,-1-1 1,1 1 0,-1 0-1,1 0 1,-1 0-1,0 0 1,1 1 0,-1-1-1,0 0 1,0 0-1,0 1 1,0-1-1,0 1 1,0-1 0,0 1-1,1 2 1,-1-1 41,0 1-1,-1-1 1,1 0 0,-1 1 0,0-1-1,0 1 1,0-1 0,0 0 0,-2 7-1,-1 5 231,-2 0 0,0 0 0,-11 22 0,10-25-165,-84 177 1275,47-103-1492,32-66 50,11-20 32,-1 0 0,1 0 0,0 0 0,0 0 0,0 0 0,-1 0 0,1 0 0,0 0 0,0 0 0,0 0 0,-1 0 0,1 0 0,0-1 0,0 1 0,0 0 0,0 0 0,-1 0 0,1 0 0,0 0 0,0 0 0,0 0 0,0-1 0,-1 1 0,1 0 0,0 0 0,0 0 0,0 0 0,0-1 0,0 1 0,0 0 0,0 0 0,0 0 0,-1-1 0,1 1 0,0 0 0,0 0 0,0 0 0,0-1 0,0 1 0,0 0 0,0 0 0,0-1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15131,'6'7'1449,"-6"9"-897,-6 4-200,-6 11 520,-4 8-144,-11 14-128,-6 7-88,-6 5-192,-1-2-104,-2-1-96,2-5-24,6-8-56,4-11-80,8-16-448,3-12-296,8-19 640,4-14-120,4-23-104</inkml:trace>
  <inkml:trace contextRef="#ctx0" brushRef="#br0" timeOffset="1">14 116 13723,'3'5'1656,"5"8"-784,2 3-311,6 7 1327,3 3-880,6 7-296,6 2-88,4 3-199,3 0-265,2-5-544,1 3-249,0-3 513,-1-1-104,-5-1-120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12851,'23'-13'1625,"1"1"0,39-13 0,-43 19-1205,0 1 0,0 0 0,1 1-1,0 2 1,0 0 0,30 1-1,-47 1-381,-1 0-1,0 1 0,1-1 0,-1 1 0,0 0 0,0 0 1,0 0-1,0 0 0,0 0 0,4 3 0,-6-3-30,0-1 0,0 1 0,-1 0-1,1-1 1,0 1 0,-1 0 0,1 0-1,0 0 1,-1 0 0,1-1 0,-1 1-1,1 0 1,-1 0 0,0 0 0,1 0-1,-1 0 1,0 0 0,0 0 0,0 0-1,0 0 1,0 1 0,0-1 0,0 0-1,0 0 1,0 0 0,0 0 0,0 0-1,-1 0 1,1 0 0,0 0 0,-1 0-1,1 0 1,-1-1 0,1 1 0,-2 1 0,-2 5 7,-1 0 1,0 0 0,-1-1 0,0 0 0,0 0 0,0-1 0,0 1 0,-14 7 0,-63 33-2,75-42-24,8-4 6,-1 0 0,1 0 0,0 0 1,0 0-1,0 0 0,0 0 1,0 0-1,0 0 0,-1 0 0,1 0 1,0 0-1,0 0 0,0 0 1,0 0-1,0 0 0,0 0 0,0 0 1,-1 0-1,1 0 0,0 1 1,0-1-1,0 0 0,0 0 0,0 0 1,0 0-1,0 0 0,0 0 1,0 0-1,0 0 0,0 1 0,0-1 1,0 0-1,-1 0 0,1 0 1,0 0-1,0 0 0,0 0 0,0 1 1,0-1-1,0 0 0,0 0 1,0 0-1,0 0 0,0 0 0,1 0 1,-1 0-1,0 1 0,0-1 1,0 0-1,0 0 0,0 0 0,0 0 1,10 3-168,27 1-43,-14-2 69,-12 0 92,0 0 0,0 1 0,-1 0 1,1 1-1,0 0 0,-1 1 0,18 11 1,-25-15 45,0 1-1,0 1 1,0-1 0,0 0 0,-1 1 0,1-1 0,-1 1 0,1 0 0,-1 0 0,0 0 0,0 0 0,0 0 0,0 0 0,-1 1 0,1-1-1,-1 1 1,0-1 0,0 1 0,0-1 0,-1 1 0,1 0 0,-1-1 0,0 1 0,0 0 0,0 0 0,0-1 0,-2 7 0,0-4 56,0-1 0,-1 1 0,0-1 0,0 0 0,0 0 0,-1 0 0,1 0 0,-1 0 0,-1-1 0,1 1 0,0-1 0,-1 0 0,0-1 0,0 1 0,0-1 0,-1 0 0,-8 3 0,-3 2 216,0-1 0,-1-1 1,0 0-1,-27 4 0,44-10-267,-44 5 275,43-4-393,-1-1-1,1 0 1,-1 0-1,1-1 1,0 1-1,-1 0 1,1-1-1,-1 0 1,1 1-1,0-1 1,-1 0-1,1 0 1,0-1-1,0 1 1,-3-2-1,4 2 71,1 0-1,-1 1 1,1-1-1,0 0 1,-1 0-1,1 0 1,0 1-1,0-1 1,0 0-1,-1 0 0,1 0 1,0 1-1,0-1 1,0 0-1,0 0 1,1-1-1,3-7-544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13803,'10'2'542,"0"0"1,0 0-1,0 0 0,0-1 1,0-1-1,17-1 0,62-10 1215,-59 6-1213,62-12 606,-52 8-861,0 3-1,0 0 0,44 2 0,-81 4-393,31 2-134,-33-2 70,1 1 0,0-1 0,-1 0 0,1 1 0,0-1 0,-1 1 0,1 0 0,-1 0 0,1-1 0,-1 1 0,1 0 0,-1 0 0,0 0 0,1 0 0,1 3 0,-5-3-194,0-1 0,1 1 0,-1-1 1,0 1-1,0-1 0,0 1 0,0-1 1,1 0-1,-1 0 0,0 0 0,0 0 1,-2-1-1,-10 2-310,-5 3-34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4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15539,'-3'4'513,"1"1"0,0-1-1,0 1 1,0-1 0,1 1-1,-1 0 1,1-1 0,0 1-1,1 0 1,-1 7 0,3 49 777,-2-56-1268,1 0-1,-1-1 1,1 1 0,0 0 0,1-1 0,-1 1-1,1-1 1,0 1 0,0-1 0,1 0 0,-1 0 0,1 0-1,0 0 1,0-1 0,0 1 0,0-1 0,5 4-1,-5-5-31,1 1-1,0-1 1,0-1-1,-1 1 1,1 0-1,1-1 0,-1 0 1,0 0-1,0 0 1,0-1-1,1 1 1,-1-1-1,0 0 1,0 0-1,1 0 0,-1-1 1,0 0-1,0 1 1,5-3-1,-2 1-190,0-1 0,0 1 1,0-1-1,-1-1 0,1 1 0,-1-1 0,0 0 0,0-1 0,-1 1 1,1-1-1,-1 0 0,0-1 0,0 1 0,-1-1 0,1 0 0,-2 0 1,5-7-1,-2-9-558</inkml:trace>
  <inkml:trace contextRef="#ctx0" brushRef="#br0" timeOffset="1">191 68 12451,'-10'13'1456,"3"8"-608,0 6-288,1 11 993,0 5-337,3 7-304,1 1-96,2 4-240,-2-4-296,4-3-792,-1-5 576,-1-8-168,0-4-80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19356,'3'12'1368,"0"-4"-1136,1-5 569,-3-3-801,4 0-729,2-5 649,-3 5-96,-1-3-56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0 335 13731,'3'1'229,"0"-1"1,-1 1-1,1-1 1,0 0-1,-1 0 1,1 0-1,0 0 1,-1 0-1,1-1 1,4 0-1,15-5 248,-1-1-1,0-1 1,0 0-1,-1-2 1,25-15-1,-12 4-64,-1-2 1,34-30-1,-47 37-285,-1-1 0,-1-1 0,0 0 0,-1-1 0,-1-1 0,-1 0 0,12-25 0,-41 81-60,1 0 0,1 1 0,-9 45 0,18-60-380,0 0 1,1 0-1,2 0 1,0 0-1,1 0 1,1 1-1,6 32 1,-6-50-345,-1-4 502,1 0-1,-1 1 1,0-1 0,0 0-1,1 1 1,-1-1 0,0 0 0,1 0-1,-1 1 1,1-1 0,0 0-1,-1 0 1,1 0 0,0 0-1,0 0 1,0 0 0,0 0 0,1 1-1,0-1-768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13419,'0'2'62,"0"-1"-1,1 1 1,-1-1 0,0 1-1,1-1 1,-1 1 0,1-1 0,-1 1-1,1-1 1,-1 0 0,1 1-1,0-1 1,0 0 0,0 0 0,0 0-1,0 1 1,0-1 0,0 0-1,0 0 1,0 0 0,1-1 0,-1 1-1,0 0 1,0 0 0,1-1-1,-1 1 1,1-1 0,-1 1 0,1-1-1,-1 1 1,3-1 0,4 1 137,1 0 1,-1-1-1,1 0 0,13-2 1,-14 1 43,84-12 1201,107-30 0,-108 22-1015,112-13 0,-182 33-827,0 1-1,-1 1 0,1 0 0,0 2 1,26 7-1,-43-9 304,-1-1 0,1 1 0,0-1-1,-1 1 1,1-1 0,-1 0 0,1 0 0,-1-1 0,7 0 0,5-6-538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14843,'-17'-4'1893,"17"3"-1845,0 1 0,0 0-1,0 0 1,0 0 0,0-1-1,0 1 1,0 0 0,0 0-1,0 0 1,0-1 0,0 1-1,0 0 1,0 0 0,0 0-1,0-1 1,0 1 0,0 0-1,0 0 1,0 0 0,0-1-1,0 1 1,1 0 0,-1 0-1,0 0 1,0 0 0,0-1-1,0 1 1,0 0 0,1 0-1,-1 0 1,0 0 0,0 0-1,0 0 1,0 0 0,1-1-1,-1 1 1,0 0 0,0 0-1,1 0 1,31-11 1565,-21 9-1386,6-1-69,0 0 0,18 0 0,-31 3-159,0 0-1,-1 0 0,1 0 0,-1 0 0,1 1 0,-1-1 0,0 1 1,1 0-1,-1 0 0,1 0 0,-1 1 0,0-1 0,0 1 0,0 0 1,0-1-1,5 5 0,-7-4-1,0 0 0,0-1 0,0 1-1,0 0 1,0-1 0,-1 1 0,1 0 0,0 0 0,-1 0 0,0 0 0,1-1 0,-1 1-1,0 0 1,0 0 0,0 0 0,0 0 0,0 0 0,-1 0 0,1 0 0,0 0 0,-1 0 0,1-1-1,-1 1 1,0 0 0,0 0 0,-1 1 0,-3 7-11,-1 0 0,0-1 1,-9 11-1,12-16 10,-25 30-5,18-25-36,2 2 0,-1-1 0,1 1 0,-7 13-1,15-24 26,0 1 1,0-1-1,-1 1 0,1 0 0,0-1 0,0 1 0,-1-1 0,1 1 0,0 0 0,0-1 0,0 1 0,0 0 0,0-1 1,0 1-1,0 0 0,0-1 0,0 1 0,1-1 0,-1 1 0,0 0 0,0-1 0,1 1 0,-1-1 0,0 1 0,0-1 0,1 1 1,-1 0-1,1-1 0,-1 1 0,0-1 0,1 0 0,-1 1 0,1-1 0,-1 1 0,1-1 0,-1 0 0,1 1 0,0-1 1,-1 0-1,2 1 0,31 7-662,-17-5 445,-12-1 210,0-1 0,1 1 0,-1 0 0,0 0 0,0 0-1,0 0 1,0 1 0,-1 0 0,1-1 0,-1 1 0,1 1-1,-1-1 1,0 0 0,0 1 0,-1 0 0,1-1 0,-1 1-1,0 0 1,1 1 0,-2-1 0,1 0 0,1 6 0,-1-3 58,-1 1 0,0 0-1,-1-1 1,0 1 0,0 0 0,0 0 0,-1-1 0,0 1 0,-1-1 0,0 1 0,0-1 0,-5 12 0,2-8 137,0-1 1,0-1-1,-1 1 0,-1-1 1,0 0-1,0 0 1,0-1-1,-1 0 1,-1 0-1,-12 9 1,16-14-67,0 1 0,0-1 0,0 0 0,-1 0 0,1 0 1,-1-1-1,1 0 0,-1 0 0,0-1 0,0 1 0,0-1 0,0 0 1,0-1-1,0 0 0,0 0 0,0 0 0,0 0 0,-1-1 1,1 0-1,-9-3 0,13 3-148,0 1 1,0-1-1,0 0 1,0 0-1,0 0 1,0 0-1,1 0 1,-1 0-1,0 0 1,1 0-1,-1-1 1,1 1-1,-1 0 1,1-1-1,0 0 1,0 1-1,-1-1 1,1 0-1,0 1 1,0-1-1,1 0 1,-1 0-1,0 0 1,1 0-1,-1 0 1,1 0-1,-1 0 1,1 0-1,0 0 1,0 0-1,0 0 0,0 0 1,0 0-1,1 0 1,-1 0-1,1 0 1,0-3-1,3-4-245,0 0 1,0 1-1,0 0 0,1 0 0,1 0 0,10-12 0,9-9-440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17436,'14'-7'320,"1"0"1,-1 1-1,1 0 1,1 1-1,-1 0 1,1 2-1,0 0 1,0 0-1,0 2 1,0 0-1,29 2 1,-42-1-301,0 1-1,1-1 1,-1 1 0,0-1 0,0 1-1,0 0 1,0 0 0,0 1-1,0-1 1,0 1 0,0-1 0,0 1-1,0 0 1,-1 0 0,1 0 0,-1 1-1,0-1 1,1 0 0,-1 1 0,2 3-1,-3-3-9,1 1 0,-1-1-1,-1 0 1,1 1-1,0-1 1,-1 1 0,1-1-1,-1 1 1,0-1-1,-1 1 1,1-1 0,0 1-1,-1-1 1,0 0 0,0 1-1,0-1 1,0 0-1,0 1 1,-3 3 0,-6 11 50,0 0 0,-1-1 0,-1 0 1,-15 17-1,-61 60 289,69-75-265,-13 12 51,19-20-58,1 1 1,0 0 0,0 1 0,-11 18-1,22-30-76,1 0-1,-1-1 1,1 1 0,-1-1-1,1 1 1,0 0-1,0-1 1,-1 1 0,1 0-1,0-1 1,0 1-1,0 0 1,0-1-1,0 1 1,0 0 0,0-1-1,0 1 1,0 0-1,0 0 1,0-1 0,0 1-1,0 0 1,0-1-1,1 1 1,-1 0 0,0-1-1,1 1 1,-1 0-1,0-1 1,1 1-1,-1-1 1,1 1 0,-1-1-1,1 1 1,-1-1-1,1 1 1,-1-1 0,1 1-1,-1-1 1,1 0-1,0 1 1,-1-1-1,1 0 1,0 0 0,-1 1-1,1-1 1,0 0-1,-1 0 1,1 0 0,1 0-1,6 2-80,0-1 1,0 0-1,14-1 0,-13 0-33,9 0-76,0-1 1,0-1 0,0 0-1,0-1 1,0-1 0,-1-1-1,0 0 1,0-1 0,30-16-1,-3-4-219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14923,'-6'10'1617,"9"-1"-833,4 1-256,7 1 816,5 1-296,4-4-280,3 1-111,4-6-489,1-6-376,2-7-1649,-3-6 1657,-2-4-248,0-3-208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0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57 391 9802,'-3'0'171,"-1"1"0,1 0 0,0 0-1,0 0 1,0 0 0,0 0 0,1 1 0,-1-1 0,0 1-1,0-1 1,1 1 0,-1 0 0,1 0 0,0 1 0,0-1-1,-1 0 1,1 1 0,1-1 0,-4 6 0,5-7-136,-1-1 0,1 0 0,0 0 0,0 1 0,0-1 0,0 0 1,0 1-1,0-1 0,0 0 0,0 0 0,0 1 0,0-1 0,0 0 0,0 1 1,0-1-1,0 0 0,0 1 0,0-1 0,0 0 0,0 1 0,0-1 0,0 0 0,0 0 1,1 1-1,-1-1 0,0 0 0,0 0 0,0 1 0,1-1 0,-1 0 0,0 0 0,0 1 1,1-1-1,-1 0 0,14 1 535,13-10-109,-17 4-359,-1-2 0,1 0 0,-1 0 0,0 0 0,0-1-1,-1 0 1,0-1 0,-1 0 0,9-12 0,7-16 125,20-40 1,-40 73-209,59-133 336,-30 61-186,-24 65-99,-4 19-28,-4 23-2,-1-29-36,-4 97 42,11 151 0,-1-214-66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3:5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 17604,'7'-1'1416,"-5"7"-1032,-7 5-152,-7 9 496,-6 7-256,-5 11-183,-2 5-73,-5 5-88,-1 3-48,1-3-72,3-2 8,3-8-120,4-7-168,4-12-377,3-11-143,4-16 608,7-14-160,-1-15-104</inkml:trace>
  <inkml:trace contextRef="#ctx0" brushRef="#br0" timeOffset="1">8 65 16428,'14'9'1624,"5"10"-992,4 2-240,7 8 712,4 5-288,5 6-191,3 3-65,-1 0-400,-4 0-216,-4-7-656,-1-4-1513,-11-5 1921,-5-3-296,-6-14-216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0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16363,'2'9'1329,"15"-4"-905,10 0-144,13-7 408,13-3-144,11-3-168,3-2-80,-1-2-464,-6-1 272,-24 5-104,-12 4-72,-17 3-48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0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14971,'-11'13'1713,"4"1"-1081,27-4-168,10-5 872,17-4-512,9-1-64,10-1-151,0-1-137,1 1-384,-2-2-176,-16 3-536,-11 7-225,-22 2 641,-13 4-200,-19 1-136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0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12691,'-12'12'1520,"21"2"-712,7-3-264,14-3 1289,4-3-905,14-2-320,2-3-240,7-5-512,-1-4-312,-3-3 392,-3 1-184,-1 2-136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0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59 15635,'7'-6'632,"-5"5"-521,0-1-1,1 0 1,-1 0 0,0 0 0,0 0 0,0 0 0,0 0 0,0 0 0,-1 0-1,1-1 1,-1 1 0,1-1 0,-1 1 0,0-1 0,0 0 0,0 1 0,1-5 0,-2 7-87,0 0 0,0-1 1,0 1-1,0 0 1,0-1-1,0 1 0,0 0 1,0-1-1,0 1 1,0 0-1,0-1 0,0 1 1,-1 0-1,1 0 1,0-1-1,0 1 1,0 0-1,0 0 0,0-1 1,-1 1-1,1 0 1,0 0-1,0-1 0,0 1 1,-1 0-1,1 0 1,0 0-1,0-1 0,-1 1 1,1 0-1,0 0 1,-1 0-1,1 0 0,0 0 1,0 0-1,-1-1 1,1 1-1,0 0 1,-1 0-1,1 0 0,0 0 1,-1 0-1,1 0 1,0 0-1,-1 0 0,1 0 1,0 1-1,0-1 1,-1 0-1,1 0 0,0 0 1,-1 0-1,1 0 1,0 0-1,0 1 1,-1-1-1,1 0 0,-1 1 1,-19 15 452,5-1-427,0 2-1,1 0 1,1 1-1,1 0 1,0 1-1,1 1 1,1 0-1,1 0 0,1 0 1,1 1-1,-9 43 1,15-58-41,1-1 1,-1 0 0,1 0-1,0 0 1,1 1-1,-1-1 1,1 0 0,0 0-1,0 0 1,1 0-1,-1 0 1,1 0 0,0 0-1,0-1 1,5 8-1,-4-9 2,0 1 0,1 0 0,0-1 0,-1 0 0,1 0 0,0 0 0,1 0 0,-1 0 0,0-1 0,1 0 0,-1 0 0,1 0 0,0-1 0,0 1 0,0-1 0,6 1 0,5-1 6,-1 0 0,1-1 0,0 0 1,-1-2-1,1 1 0,-1-2 0,0 0 0,0-1 0,28-11 1,-18 4-19,-1 0 1,-1-2 0,0 0 0,0-1 0,21-19 0,-34 24-19,0 0 0,-1-1 0,0 0 1,-1 0-1,0 0 0,0-1 1,-1-1-1,8-17 0,-13 25 7,0 0-1,-1 0 1,0-1 0,0 1-1,0 0 1,0-1 0,-1 1-1,1-1 1,-1 1 0,-1-1-1,1 1 1,-2-7 0,1 7 2,0 1 0,0-1 1,-1 1-1,0 0 1,1 0-1,-1 0 1,0 0-1,-1 0 1,1 0-1,-1 0 1,1 0-1,-1 1 1,0 0-1,0-1 1,0 1-1,0 0 1,-5-2-1,-2-1-15,0 1 0,0 1 0,-1 0 0,0 0-1,1 1 1,-1 0 0,0 1 0,0 0 0,0 0-1,-12 2 1,-2 1-164,0 1 0,0 1 0,-34 10 0,20-1 21,-49 23 0,41-13-19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253 316 14715,'3'-3'250,"-1"1"0,0-1-1,0 1 1,0-1 0,0 0 0,0 0 0,-1 0-1,1 0 1,-1-1 0,0 1 0,2-6 0,-3 7-170,-1 1 1,1 0 0,0-1 0,0 1-1,0-1 1,-1 1 0,1 0 0,-1-1 0,1 1-1,-1 0 1,1-1 0,-1 1 0,0 0 0,0 0-1,1 0 1,-1 0 0,0 0 0,0 0-1,0 0 1,0 0 0,0 0 0,-1 0 0,1 0-1,0 1 1,0-1 0,0 0 0,-1 1 0,1-1-1,0 1 1,-1-1 0,-1 1 0,-2-2 3,-1 0 0,0 1 0,0 0 0,-1 0 0,1 0 0,0 1 1,0 0-1,0 0 0,0 0 0,0 1 0,0 0 0,-1 0 0,-7 3 0,5-1-53,1 1 0,0 0 0,0 0 0,0 1 0,1 0-1,0 0 1,0 0 0,-12 13 0,12-11-39,-1 2 0,2-1 1,-1 1-1,1 0 0,0 0 0,1 1 1,0 0-1,1 0 0,0 0 0,0 0 1,1 1-1,0 0 0,1-1 0,1 1 0,-2 18 1,3-27 4,0 1 1,0-1 0,0 0 0,1 0 0,-1 1-1,0-1 1,1 0 0,-1 1 0,1-1 0,0 0-1,0 0 1,0 0 0,0 0 0,0 0 0,0 0-1,1 0 1,-1 0 0,1 0 0,-1-1 0,1 1-1,0-1 1,0 1 0,-1-1 0,1 1 0,0-1-1,0 0 1,0 0 0,0 0 0,1 0 0,-1 0-1,0-1 1,0 1 0,1-1 0,-1 1 0,0-1-1,0 0 1,1 0 0,-1 0 0,4 0 0,4-2-2,0 0 1,-1 0 0,1-1-1,0 0 1,-1-1 0,0 0 0,0 0-1,0-1 1,15-11 0,-1-1 12,0-2-1,23-24 1,-28 25 26,-1-1 0,-1 0 0,0-1-1,-2-1 1,16-29 0,-26 41-16,0 1-1,0-1 1,0 0-1,-1 0 1,-1-1-1,0 1 1,0-1-1,0 1 1,-1-1-1,-1 1 1,0-1-1,0 0 1,-1 1-1,0-1 1,-1 1 0,-4-19-1,4 24-16,0-1 1,0 1-1,0 0 1,0 0-1,0-1 1,-1 2-1,0-1 1,0 0-1,0 0 1,0 1-1,0 0 0,-1-1 1,0 1-1,1 1 1,-1-1-1,0 0 1,0 1-1,-1 0 1,1 0-1,0 0 0,-1 1 1,1-1-1,-1 1 1,0 0-1,1 1 1,-1-1-1,0 1 1,0-1-1,1 2 0,-6-1 1,-3 2-34,1 0 0,0 1 0,0 0 0,0 1 0,1 0 0,-1 1 1,1 0-1,0 0 0,0 2 0,-13 9 0,12-7-157,0 0 0,0 0-1,1 1 1,0 1 0,1 0 0,0 0 0,1 1-1,-14 24 1,17-13-674,6-22 834,0 0 1,0 0-1,0 0 0,0 0 0,0 0 0,1 0 0,-1 0 1,0 0-1,1 0 0,-1-1 0,1 1 0,-1 0 1,1 0-1,-1 0 0,1-1 0,0 1 0,-1 0 1,1-1-1,0 1 0,-1 0 0,1-1 0,0 1 0,1 0 1,14 5-468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10842,'-12'27'1225,"1"1"-1,-15 57 0,22-67-880,1 0 0,1 0 0,0 1 0,1-1 0,3 35 1,-1-50-321,-1 1 1,1-1-1,0 0 1,-1 1-1,2-1 1,-1 0 0,0 0-1,1 0 1,-1 0-1,1 0 1,0 0 0,0 0-1,0 0 1,0-1-1,0 1 1,5 2-1,-6-4-2,1 0-1,0 0 0,0 0 0,-1 0 0,1 0 0,0-1 0,0 1 0,0-1 0,0 1 0,0-1 0,0 0 1,0 0-1,0 0 0,0 0 0,0 0 0,0 0 0,0-1 0,0 1 0,0-1 0,0 1 0,0-1 0,0 0 1,0 0-1,0 1 0,-1-1 0,1-1 0,0 1 0,1-2 0,8-5 158,-1-1-1,-1 0 1,0-1 0,0 0-1,14-20 1,30-60 1254,-52 89-1411,-6 15 27,0 0 0,1 0-1,0 0 1,1 0 0,1 1-1,0-1 1,1 19 0,1-29-54,0-1 0,0 0 0,0 1 0,0-1 0,1 0 0,-1 0 0,1 0 0,0 1 0,0-1 0,0 0 0,0 0 1,1 0-1,-1 0 0,1-1 0,0 1 0,3 4 0,-3-6 8,0 1 0,0-1 0,0 0 1,0 0-1,0 0 0,0 0 0,0 0 0,0 0 1,0 0-1,1-1 0,-1 1 0,0-1 0,0 0 1,1 0-1,-1 0 0,0 0 0,1 0 0,-1 0 1,0 0-1,1-1 0,-1 1 0,0-1 0,0 0 1,3-1-1,8-3 91,0-1 0,-1 0 1,0-1-1,0-1 0,-1 0 1,16-14-1,-5 2 174,0-1 1,18-25-1,-26 28 45,21-33-1,-32 46-275,0-1 0,0 1 0,-1 0 0,0-1 1,0 0-1,0 0 0,0 1 0,-1-1 0,0 0 0,-1 0 0,1-12 0,-1 18-60,0-1 1,0 1-1,0-1 0,0 1 1,0-1-1,0 1 0,0 0 1,0-1-1,0 1 0,0-1 1,0 1-1,0-1 0,0 1 1,0-1-1,0 1 0,-1 0 1,1-1-1,0 1 1,0-1-1,-1 1 0,1 0 1,0-1-1,0 1 0,-1 0 1,1-1-1,0 1 0,-1 0 1,1 0-1,-1-1 0,1 1 1,0 0-1,-1 0 0,1-1 1,-1 1-1,1 0 0,0 0 1,-1 0-1,1 0 0,-1 0 1,1 0-1,-1 0 0,1 0 1,-1 0-1,1 0 1,-1 0-1,1 0 0,0 0 1,-1 0-1,1 0 0,-1 0 1,1 1-1,-1-1 0,1 0 1,-2 1-44,1 0 0,-1 0 0,1 0 0,-1 0 0,1 0 0,0 1 0,0-1 0,-1 0 0,1 1 0,0-1 0,0 1 0,0 1 0,-4 10-324,4 1-104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4 190 14235,'-1'-2'131,"1"0"0,-1 0-1,1 0 1,-1 0 0,1 0 0,-1-1 0,1 1 0,0 0-1,0 0 1,0 0 0,0-1 0,1 1 0,-1 0-1,1 0 1,-1 0 0,1-1 0,0 1 0,-1 0 0,1 0-1,0 0 1,1 0 0,-1 1 0,0-1 0,3-3-1,4-4 250,0-1 0,0 1-1,12-8 1,-17 14-199,11-10 148,0 1 0,2 0 0,-1 1 0,28-14 0,-39 23-310,0 0-1,0 0 1,0 1-1,0-1 1,0 1-1,1 0 1,-1 0-1,0 0 1,1 1-1,-1 0 1,1 0-1,-1 0 1,0 0-1,1 0 1,-1 1-1,1 0 1,-1 0-1,0 0 1,0 1-1,0-1 1,1 1-1,-2 0 1,1 0-1,0 1 1,6 4-1,-4-2-11,-1 1-1,0-1 0,0 1 0,0 0 1,-1 1-1,0-1 0,5 12 1,18 53 7,-21-54-8,0 1-1,1-1 0,12 21 1,-18-36 1,1 0 0,-1 0 0,1 0 1,0 0-1,-1-1 0,1 1 0,0 0 0,0-1 1,0 0-1,0 1 0,0-1 0,1 0 0,-1 0 1,0 0-1,0 0 0,1 0 0,-1-1 0,1 1 1,-1-1-1,1 1 0,-1-1 0,0 0 0,1 0 1,-1 0-1,1 0 0,-1-1 0,1 1 0,-1-1 1,1 1-1,-1-1 0,0 0 0,5-2 0,2-1 35,0-1-1,-1 0 0,1 0 1,-1 0-1,0-1 0,13-14 1,-14 13-43,-1 0 0,0 0 0,0-1 0,0 0 0,-1 0 0,-1 0 0,1 0 0,-1-1 0,-1 0 0,0 0 0,4-18 0,-7 26-77,0-1 1,0 0-1,0 1 1,0-1-1,0 1 0,-1-1 1,1 1-1,0-1 1,-1 1-1,0-1 1,1 1-1,-1-1 1,0 1-1,-1-3 1,2 4 58,-1-1 0,1 1 0,0 0 0,-1-1 1,1 1-1,0 0 0,-1-1 0,1 1 1,-1 0-1,1 0 0,0-1 0,-1 1 1,1 0-1,-1 0 0,1 0 0,-1 0 0,1-1 1,0 1-1,-1 0 0,1 0 0,-1 0 1,1 0-1,-1 0 0,1 0 0,-1 0 1,1 0-1,-1 0 0,1 1 0,-1-1 0,1 0 1,0 0-1,-1 0 0,1 0 0,-1 1 1,1-1-1,-1 0 0,1 0 0,0 1 0,-1-1 1,1 0-1,0 1 0,-1-1 0,1 0 1,0 1-1,0-1 0,-1 1 0,1-1 1,0 0-1,0 1 0,-1 0 0,-6 16-469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12907,'-2'8'1520,"12"-1"-720,11-1-224,18-6 1153,15 0-569,21-1-272,8-5-88,10-4-216,5 1-111,-2 2-337,0 0-176,-13 3-384,-13 1-233,-17 3-295,-6 3 672,-12 5-184,-4 4-176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190 313 15355,'-4'-2'191,"0"0"0,1 1 0,-1 0 0,-1-1-1,1 1 1,0 1 0,0-1 0,0 1 0,0-1 0,-1 1-1,1 0 1,0 1 0,0-1 0,0 1 0,0 0-1,-1 0 1,-3 1 0,1 1-118,1 0 0,0 0 0,0 1 0,1-1 0,-1 1 0,1 0 0,0 1 0,0-1 0,0 1 0,-5 7 0,4-4-103,1-1 1,0 1 0,0 0-1,1 1 1,0-1 0,1 1-1,-4 12 1,5-15 56,1 0 0,0 0 0,0 0-1,0 0 1,1 0 0,0 0 0,0 0 0,1 0 0,-1 0 0,1 0-1,2 7 1,-2-11-11,0 0 0,0 1-1,0-1 1,0 0 0,0 0-1,1 0 1,-1 0 0,1 0-1,-1 0 1,1 0 0,0 0 0,0-1-1,-1 1 1,1-1 0,0 1-1,0-1 1,4 2 0,-2-1 19,0-1 1,0 0-1,0 0 1,0 0-1,0-1 1,0 1-1,0-1 1,0 0-1,8-1 1,-2 0 48,1-1 0,-1-1 0,1 0 0,-1 0 0,0-1 0,0-1 0,10-5 0,-3-1 67,-1 0-1,-1-1 1,0-1 0,0-1 0,-1 0 0,-1 0-1,0-1 1,-2-1 0,1 0 0,10-23-1,-14 25-31,-1 0-1,0-1 1,-2 0-1,1-1 1,-2 1-1,0-1 0,-1 0 1,-1 0-1,0 0 1,-1 0-1,-1 0 0,-3-31 1,2 41-85,0 0 1,-1-1-1,0 1 0,0 0 1,0 0-1,-1 0 1,0 0-1,0 0 0,-1 1 1,1-1-1,-1 1 0,0 0 1,-1 0-1,1 0 1,-7-4-1,7 6-34,0 0-1,0 1 1,0 0-1,-1-1 1,1 1-1,-1 1 1,1-1-1,-1 1 1,0 0-1,0 0 1,1 0-1,-1 0 1,0 1-1,0 0 1,0 0-1,0 0 1,0 1-1,0 0 1,1 0-1,-9 2 1,2 2-123,-1 0 0,1 1 0,0 0 1,1 1-1,-1 0 0,1 1 0,1 0 0,-1 0 1,2 1-1,-1 0 0,1 1 0,0 0 0,1 0 0,0 1 1,1 0-1,0 0 0,1 0 0,0 1 0,-4 15 0,8-24 167,0 0 0,1-1 0,-1 1 0,1-1-1,0 1 1,0 0 0,0-1 0,0 1-1,1 0 1,0 3 0,-1-5-50,1 0 1,-1 0-1,1 0 1,-1 0-1,1 0 0,0 0 1,-1 0-1,1 0 1,0 0-1,0 0 1,0 0-1,0-1 0,-1 1 1,1 0-1,0-1 1,0 1-1,0-1 0,1 1 1,-1-1-1,0 1 1,0-1-1,0 0 0,0 1 1,0-1-1,0 0 1,3 0-1,21-1-159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0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12147,'0'14'1472,"3"32"-303,17 192 1025,-19-231-2164,0 0-1,1 1 1,-1-1-1,1 0 0,1 0 1,3 7-1,-6-13-21,1 0-1,-1 0 0,1 0 1,0 0-1,0 0 0,-1 0 1,1 0-1,0-1 1,0 1-1,0 0 0,0 0 1,0-1-1,0 1 0,0-1 1,0 1-1,0-1 1,0 1-1,2 0 0,-1-1 4,0 0-1,-1-1 0,1 1 0,0 0 0,-1 0 0,1-1 1,0 1-1,-1-1 0,1 0 0,-1 1 0,1-1 1,-1 0-1,1 0 0,-1 0 0,0 0 0,1 0 1,0-2-1,9-6 60,-1-1 1,0-1-1,-1 0 1,0-1-1,11-19 1,31-70 406,-16 31 32,-27 59-317,-4 17 26,-6 27 86,2-24-300,-3 15-73,2-1 0,1 1-1,1 0 1,2 0 0,0 0 0,7 25 0,-10-46 3,1-1 1,0 0-1,0 0 0,0 0 1,1 0-1,-1 0 0,0 0 1,1 0-1,-1-1 1,1 1-1,0 0 0,2 1 1,-4-2 42,1-1 1,0 1 0,0-1-1,0 0 1,0 1-1,-1-1 1,1 0 0,0 1-1,0-1 1,0 0-1,0 0 1,0 0 0,0 0-1,0 0 1,0 0-1,-1 0 1,1 0 0,0 0-1,0 0 1,0 0-1,0-1 1,0 1 0,0 0-1,0-1 1,-1 1-1,1-1 1,0 1 0,0-1-1,-1 1 1,1-1-1,1 0 1,9-14-423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17604,'5'5'299,"-1"0"1,0 0-1,-1 0 0,1 0 1,-1 1-1,0 0 1,-1-1-1,4 11 0,10 51 1271,-5-19-589,-9-40-888,-1-1 4,1 1-1,1-1 1,-1 0 0,1 0-1,7 13 1,-9-19-101,0 0-1,0 0 1,0 0 0,0 1 0,0-1 0,0 0 0,1 0-1,-1-1 1,0 1 0,0 0 0,1 0 0,-1 0 0,1-1-1,-1 1 1,1-1 0,-1 1 0,1-1 0,-1 0 0,1 1-1,-1-1 1,1 0 0,-1 0 0,1 0 0,-1 0 0,1-1 0,-1 1-1,1 0 1,-1 0 0,1-1 0,-1 1 0,1-1 0,-1 0-1,1 1 1,-1-1 0,0 0 0,2-1 0,5-3-205,1 0 0,-1-1 1,0 0-1,0-1 1,-1 0-1,9-10 1,34-51-1768,-38 49 708,2 1 1,29-33-1,-34 46 340,-6 12 490,-7 20 446,-16 42 1893,-3 0 0,-44 90 0,11-28 977,53-121-2527,3-9-346,0-1-1,0 0 0,0 0 0,0 0 0,0 0 1,0 0-1,0 0 0,0 1 0,0-1 1,0 0-1,0 0 0,0 0 0,0 0 0,0 0 1,0 0-1,0 1 0,0-1 0,0 0 1,0 0-1,0 0 0,0 0 0,0 0 1,0 0-1,0 0 0,0 0 0,1 1 0,-1-1 1,0 0-1,0 0 0,0 0 0,0 0 1,0 0-1,0 0 0,0 0 0,1 0 1,-1 0-1,0 0 0,0 0 0,0 0 0,0 0 1,0 0-1,0 0 0,0 0 0,1 0 1,-1 0-1,0 0 0,0 0 0,0 0 1,0 0-1,0 0 0,0 0 0,1 0 0,-1 0 1,0 0-1,0 0 0,0 0 0,0 0 1,0 0-1,0 0 0,0 0 0,1 0 1,-1-1-1,0 1 0,0 0 0,0 0 0,9-7 171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17820,'3'7'1576,"21"-2"-1024,11-2-208,15-4 641,6-3-233,7-2-248,0-3-104,0 1-296,-6-1-144,-20 2-496,-9 5-248,-17 4-345,-8 2-1487,-9 2 2024,-7 5-441,-11 2-159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14331,'23'10'1432,"17"-4"-816,4-3-191,12-2 583,3-1-120,0-1-288,-2-3-336,-8-3-64,-8-1-32,-11 1-128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15787,'-11'9'1561,"5"9"-961,1 5-224,3 6 816,2 5-480,1 8-192,3 2-63,5 3-361,0-1-160,2-3-209,-1-5-63,0-7-256,0-4-184,-6-9 504,-4-4-192,0-3 48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15539,'15'4'1585,"11"-1"-913,9-7-232,16-6 696,5-3-240,9-3-312,0 2-247,-4 1-682,-7 0-367,-14 7 592,-10 6-200,-17 7-104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12083,'7'2'273,"0"0"1,0 0-1,1 0 1,-1-1-1,0 0 1,1 0-1,-1-1 1,9 0 0,14 1 496,-1 0-185,62 7 987,-79-6-1321,0 1 1,0-1-1,0 2 0,0 0 1,12 6-1,-22-10-207,0 1-1,0 0 1,-1 0-1,1 0 1,0 0 0,-1 1-1,1-1 1,-1 0-1,1 1 1,-1-1 0,0 1-1,0-1 1,1 1-1,-1 0 1,0-1 0,-1 1-1,1 0 1,0 0-1,0 0 1,-1-1 0,1 1-1,-1 0 1,0 0-1,1 0 1,-1 0 0,0 0-1,0 0 1,0 0-1,0 0 1,-1 0-1,1 0 1,0 0 0,-1 0-1,0 0 1,1 0-1,-1 0 1,0-1 0,-1 4-1,-5 6 89,0 1 0,0-1 0,-1 0 0,-15 15 0,15-16-55,-4 4 21,-79 96 888,90-109-963,0 0 1,1 0-1,-1 0 1,0 1-1,0-1 1,0 0 0,1 0-1,-1 0 1,1 1-1,-1-1 1,1 0-1,-1 1 1,1-1-1,0 0 1,0 1-1,0-1 1,-1 0-1,1 1 1,1 1 0,-1-2-8,1 0 0,0 0 1,0-1-1,0 1 0,0 0 0,-1-1 1,1 1-1,0-1 0,0 1 1,0-1-1,0 0 0,0 1 1,0-1-1,0 0 0,0 0 1,0 0-1,1 0 0,-1 0 0,0 0 1,0 0-1,0 0 0,0 0 1,0 0-1,0 0 0,2-1 1,12-1-58,0-1 1,0-1 0,0 0-1,0-1 1,-1-1-1,0 0 1,0 0 0,0-2-1,-1 0 1,14-10 0,4-11-75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19116,'-3'0'1776,"3"3"-1375,4-5-273,2-3 696,4-4-1032,0-2-296,4 1 432,1-8-192,-1-5-145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8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31 329 14715,'0'1'104,"0"-1"0,0 1 0,0 0 1,1 0-1,-1-1 0,0 1 0,1 0 0,-1-1 0,1 1 0,-1 0 0,1-1 0,-1 1 0,1-1 1,-1 1-1,1-1 0,-1 1 0,1-1 0,0 1 0,-1-1 0,1 1 0,0-1 0,0 0 0,-1 1 1,1-1-1,0 0 0,0 0 0,-1 0 0,1 0 0,0 1 0,0-1 0,0 0 0,-1 0 1,1 0-1,0-1 0,0 1 0,-1 0 0,1 0 0,1-1 0,33-11 1313,-28 9-1127,22-10 140,-1-1 0,-1-2 1,0 0-1,-1-2 0,31-27 1,-41 30-404,-1 0 1,0-1-1,-1 0 0,0-1 1,-2-1-1,0 0 1,-1-1-1,13-29 0,-18 30-62,-8 13-25,0 7 51,1 0 0,-1 0-1,0 1 1,1-1 0,-1 0 0,1 1-1,-1-1 1,0 4 0,-33 69-75,-49 156 1,81-220 62,1-1 1,0 1 0,1 0-1,0 1 1,1-1-1,0 0 1,2 17-1,-1-25-143,-1 1 0,1 0 0,0-1 0,0 1 0,0-1 0,0 1-1,1-1 1,-1 0 0,1 0 0,0 0 0,0 0 0,0 0-1,0 0 1,1 0 0,-1 0 0,1-1 0,0 1 0,-1-1-1,1 0 1,0 0 0,0 0 0,1 0 0,-1-1 0,0 1 0,1-1-1,4 2 1,11-3-572,-3-4-261</inkml:trace>
  <inkml:trace contextRef="#ctx0" brushRef="#br0" timeOffset="1">1 706 16187,'30'13'1857,"7"-8"-1217,14-6-280,5-3 792,6-5-416,0-2-191,-4-5-625,-5 0-401,-15 0 1850,-8 5-1393,-16 2 16,-5 5-40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16532,'7'10'1864,"3"5"-1040,-1 3-320,5 0 897,5 2-257,3-2-368,6-3-176,2-6-376,1-2-208,2-7-432,-1-4-296,-1-8-464,-3-3 912,-4-6-185,-4 1-191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16051,'-20'45'1889,"0"7"-1209,-2 10-328,2 1 976,1 1-511,4-4-249,5-7-552,1-5-432,12-17 384,7-6-152,7-17-41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0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14139,'0'-1'52,"0"0"-1,0 0 1,0 0-1,-1 1 1,1-1-1,0 0 1,0 0-1,0 0 1,0 1-1,1-1 1,-1 0-1,0 0 1,0 0-1,0 1 1,1-1-1,-1 0 1,0 0-1,1 1 1,-1-1-1,1 0 1,-1 1-1,1-1 1,-1 0-1,1 1 1,-1-1 0,1 1-1,-1-1 1,1 1-1,0-1 1,-1 1-1,3-1 1,-2 1-30,-1 0 0,1 0 0,0 0 0,0 0 1,0 0-1,0 0 0,0 0 0,0 1 0,0-1 1,0 0-1,0 1 0,0-1 0,-1 0 0,1 1 0,0-1 1,0 1-1,0 0 0,-1-1 0,1 1 0,0-1 1,-1 1-1,1 0 0,-1 0 0,1-1 0,-1 1 0,1 0 1,0 1-1,3 7 73,0 0 1,-1 0 0,0 1-1,-1-1 1,0 1-1,0-1 1,-1 1-1,0 0 1,-1 0 0,0-1-1,0 1 1,-1 0-1,-1 0 1,1-1-1,-2 1 1,1-1 0,-7 15-1,9-23-95,0-1-1,0 0 0,0 1 0,0-1 1,0 1-1,-1-1 0,1 0 1,0 1-1,0-1 0,0 1 1,-1-1-1,1 0 0,0 1 1,0-1-1,-1 0 0,1 1 0,0-1 1,-1 0-1,1 1 0,0-1 1,-1 0-1,1 0 0,0 0 1,-1 1-1,1-1 0,-1 0 1,1 0-1,0 0 0,-1 0 1,1 0-1,-1 0 0,1 0 0,-1 1 1,1-1-1,0-1 0,-1 1 1,0 0-1,0-1-19,0 0 0,1 0 0,-1 0 0,0 0 0,1 0 0,-1 0-1,0 0 1,1-1 0,0 1 0,-1 0 0,1 0 0,-1-2 0,-4-41-580,5 28 411,-1-13-400,5-53-1,-3 75 593,0-1 0,0 0 0,1 1 0,0 0-1,1-1 1,0 1 0,0 0 0,0 0 0,1 0 0,0 1 0,1-1 0,4-5-1,-7 10 31,-1 1-1,0-1 0,1 1 0,-1-1 1,1 1-1,0-1 0,-1 1 1,1 0-1,0 0 0,0 0 0,0 0 1,0 0-1,0 1 0,0-1 0,0 1 1,0-1-1,0 1 0,0 0 1,0-1-1,0 1 0,0 0 0,3 1 1,-2 0 0,0 0 0,0 0 0,0 0 0,-1 1 0,1-1 0,0 1 0,-1 0 0,0-1 0,1 1 0,-1 0 0,0 1 0,0-1 0,3 5 0,3 4 28,-1 0 1,-1 1 0,0 0 0,-1 0 0,8 23-1,-9-21 38,-1 0-1,0-1 0,-1 1 0,0 0 1,0 28-1,-3-37-13,1-1 0,-1 1 1,0 0-1,0 0 0,0-1 1,-1 1-1,1-1 0,-1 1 0,0-1 1,-1 0-1,1 1 0,-1-1 1,0-1-1,0 1 0,0 0 0,0-1 1,-1 1-1,1-1 0,-1 0 1,-7 5-1,-45 20 940,39-20-822,1 0 1,-20 14-1,31-19-1077,6-6 442,9-10 283,1-2-47,6-12-147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19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16355,'-1'2'1537,"7"3"-929,6-2-200,17 1 632,11 0-264,9-1-207,3-3-129,1-3-504,-2-3-440,-5-1 456,-7 2-137,-26 0-87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0 405 15835,'1'0'107,"0"0"0,1 1 0,-1-1 0,0 0 0,0 0-1,0 0 1,0 0 0,1 0 0,-1 0 0,0 0-1,0 0 1,0-1 0,0 1 0,1 0 0,-1-1 0,0 1-1,0-1 1,0 1 0,0-1 0,0 1 0,2-2 0,23-20 207,-17 13 29,183-150 2744,33-30-2554,-209 173-497,-13 12 6,-9 6-19,-10 10-2,2 5-21,0-1 1,1 2 0,1 0-1,0 0 1,2 1 0,-12 28-1,16-34-12,1 0-1,1 1 1,0 0 0,1 0-1,0 0 1,2 0-1,-1 0 1,1 1 0,1-1-1,3 25 1,-2-35-103,0-1 0,0 1 1,0-1-1,0 1 0,0-1 1,1 1-1,-1-1 0,1 0 0,0 0 1,0 0-1,5 6 0,-6-9 54,0 1 0,0 0 0,0-1 1,0 1-1,0 0 0,0-1 0,0 1 0,0-1 0,0 0 0,1 1 0,-1-1 0,0 0 0,0 0 1,0 0-1,0 1 0,1-1 0,-1 0 0,0-1 0,0 1 0,0 0 0,0 0 0,1 0 0,-1-1 0,0 1 1,0-1-1,0 1 0,0-1 0,0 1 0,0-1 0,0 1 0,0-1 0,0 0 0,0 0 0,0 1 0,-1-1 1,1 0-1,0 0 0,0 0 0,0-1 0,12-16-655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15299,'20'-6'1705,"22"0"-873,4-1-288,18-4 888,3-1-368,5 1-271,-2-1-193,-8 4-480,-9 1-264,-19 4-624,-5 1-249,-20 2 761,-5 9-216,-5 0-176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20780,'13'0'1417,"-4"-3"-1273,-2-1-240,7-3-40,0-3-544,6 0 560,3 1-177,2-2-143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3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0 560 14723,'8'-2'392,"-1"1"-1,0-1 0,0 0 1,0 0-1,0-1 1,0 0-1,6-4 0,47-32 623,-31 20-434,46-33-178,-2-2 1,-2-4-1,-3-2 0,106-124 0,-165 173-367,0 0-1,-1 0 0,13-24 1,-21 35-34,0 0 1,0 0-1,0 0 1,0 0 0,0 0-1,0 0 1,0 0-1,-1 0 1,1 0 0,0 0-1,0 0 1,0 0-1,0 0 1,0 0 0,0 0-1,0 0 1,-1 0-1,1 0 1,0 0-1,0 0 1,0 0 0,0 0-1,0 0 1,0 0-1,-1 0 1,1 0 0,0 0-1,0 0 1,0-1-1,0 1 1,0 0 0,0 0-1,0 0 1,0 0-1,0 0 1,-1 0 0,1 0-1,0 0 1,0 0-1,0-1 1,0 1 0,0 0-1,0 0 1,0 0-1,0 0 1,0 0 0,0 0-1,0-1 1,0 1-1,0 0 1,0 0-1,0 0 1,0 0 0,0 0-1,0 0 1,0 0-1,0-1 1,0 1 0,-11 9 32,-4 7-9,2 2 1,0 0-1,-19 34 1,-27 66-16,49-97-31,1 0 1,1 1-1,0 0 0,2 0 1,1 1-1,-4 27 1,9-46-49,0 0 1,0-1-1,0 1 1,1-1 0,-1 1-1,1-1 1,0 1-1,0-1 1,0 0-1,0 1 1,0-1 0,1 0-1,0 0 1,-1 0-1,1 0 1,0 0-1,1 0 1,-1 0 0,0-1-1,1 1 1,-1-1-1,1 0 1,0 0 0,0 0-1,0 0 1,0 0-1,0 0 1,0-1-1,1 0 1,-1 0 0,0 0-1,1 0 1,-1 0-1,1 0 1,3-1-1,20 3-428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15427,'2'2'174,"0"0"-1,1 0 1,0 0-1,-1 0 0,1 0 1,0 0-1,0-1 1,0 1-1,0-1 1,1 0-1,-1 0 0,0 0 1,6 0-1,47 1 764,-36-2-398,85-3 1004,108-18 0,104-30-931,-61 7-2954,-231 42 1485,-21 2 679,1 0 0,0-1 0,-1 1 0,1-1-1,-1 0 1,1 0 0,-1-1 0,9-3 0,-3-2-629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15 16948,'20'-1'1372,"30"-5"0,-40 3-1161,1 1-1,-1 1 0,1 0 1,0 0-1,0 1 0,-1 0 0,1 1 1,0 1-1,11 2 0,-21-4-205,0 0 1,0 1-1,0-1 0,0 0 0,-1 1 0,1-1 0,0 1 1,0-1-1,0 1 0,-1 0 0,1-1 0,0 1 0,-1 0 0,1-1 1,0 1-1,-1 0 0,1 0 0,-1 0 0,1-1 0,-1 1 0,0 0 1,1 0-1,-1 0 0,0 0 0,0 0 0,1 0 0,-1 0 1,0 0-1,0 0 0,0-1 0,0 1 0,0 0 0,0 0 0,-1 0 1,1 0-1,0 0 0,0 0 0,-1 0 0,1 0 0,0 0 0,-1 0 1,1-1-1,-1 2 0,-2 3-4,0 0 0,-1 0 0,1 0 0,-1 0-1,-7 6 1,-13 11 3,-1-2-1,0-1 1,-2-1-1,-31 17 1,55-30-196,10 0 28,19 5-138,-13-6 69,-5 0 133,-1 0 0,-1 0 0,1 1 1,-1 0-1,1 0 0,-1 0 0,-1 1 1,1 0-1,-1 0 0,0 0 0,0 1 0,-1 0 1,0-1-1,5 13 0,-8-16 134,1 1 1,-1 0-1,0 0 1,0 0-1,-1 0 1,1 0-1,-1 0 0,0 0 1,0 0-1,0 0 1,0 0-1,-1 0 1,0-1-1,1 1 0,-1 0 1,-1 0-1,1 0 1,-1-1-1,1 1 1,-1 0-1,0-1 1,0 0-1,-1 1 0,1-1 1,-1 0-1,0 0 1,1 0-1,-1-1 1,0 1-1,-6 3 0,2-1 156,-1-1-1,0 0 0,-1 0 0,1-1 0,0 0 0,-1 0 1,0-1-1,0 0 0,0-1 0,-17 2 0,21-3-170,1 0 1,-1 0-1,1 0 0,-1 0 0,1-1 0,-1 0 1,1 0-1,-1 0 0,1 0 0,0-1 1,-1 0-1,1 0 0,0 0 0,0 0 0,0 0 1,0-1-1,1 0 0,-1 0 0,1 0 0,0 0 1,0 0-1,0-1 0,-3-4 0,5 6-98,0 0 0,0 0-1,0-1 1,0 1 0,0 0 0,1 0-1,-1-1 1,1 1 0,0 0-1,0 0 1,-1-1 0,2 1 0,-1 0-1,0-1 1,0 1 0,1 0-1,-1-1 1,1 1 0,0 0 0,-1 0-1,1 0 1,0 0 0,1 0-1,-1 0 1,0 0 0,0 0 0,1 0-1,-1 0 1,1 0 0,0 1-1,3-3 1,5-5-145,1 1 1,1 1-1,-1 0 1,18-7-1,-15 7 81,39-20-505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18156,'-4'1'150,"0"0"0,0 1-1,0 0 1,0 0 0,0 0 0,0 0 0,0 1-1,1 0 1,-1 0 0,1 0 0,0 0 0,-5 5 0,-4 7 59,-16 25 0,25-35-63,-12 20 61,1 0-1,0 1 1,-18 54-1,28-66-185,0 1 0,0-1 0,2 1-1,0-1 1,0 1 0,1 0 0,1-1-1,1 1 1,4 25 0,-5-36-14,1-1-1,0 1 1,0-1-1,1 1 1,-1-1 0,1 0-1,-1 0 1,1 0-1,0 0 1,0 0 0,1 0-1,-1 0 1,0-1-1,1 1 1,0-1-1,5 4 1,-4-4 5,0 0 0,1 0 1,-1 0-1,1 0 0,0-1 0,-1 1 0,1-1 0,0-1 0,0 1 1,0-1-1,6 1 0,-3-2 14,1 1-1,-1-2 1,0 1 0,1-1 0,-1 0-1,0 0 1,0-1 0,0 0 0,-1-1-1,1 0 1,-1 0 0,0 0 0,0-1-1,7-6 1,-12 10-18,-1-1 1,1 1-1,-1 0 0,0-1 1,1 1-1,-1-1 0,0 0 0,0 1 1,0-1-1,0 0 0,0 1 0,0-1 1,-1 0-1,1 0 0,-1 0 1,1 0-1,-1 0 0,0 0 0,1 0 1,-1 0-1,0 0 0,0 0 1,0 0-1,-1 0 0,1 0 0,0 0 1,-1 0-1,0 1 0,1-1 1,-1 0-1,0 0 0,0 0 0,0 1 1,0-1-1,0 0 0,0 1 1,0-1-1,-1 1 0,1-1 0,0 1 1,-3-2-1,-2-2-23,0 1 1,0-1-1,-1 1 1,1 0-1,-1 1 1,0 0-1,0 0 1,0 0-1,-13-2 1,20 5-9,-38-4-566,37 4 612,0-1 1,0 1-1,-1 0 1,1 0-1,0 0 1,0 0-1,0 1 1,0-1-1,0 0 0,0 0 1,0 1-1,-1-1 1,1 1-1,0-1 1,0 1-1,0-1 1,0 1-1,1-1 0,-1 1 1,0 0-1,0 0 1,0-1-1,0 1 1,1 0-1,-1 0 1,0 0-1,1 0 0,-2 2 1,5 7-102,6-2-8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14051,'0'28'1832,"10"-4"-967,3-11-401,7-6 2120,4-4-1736,9-3-624,0-1-224,2-5-688,-4-3 624,-1-4-192,-2-5-72</inkml:trace>
  <inkml:trace contextRef="#ctx0" brushRef="#br0" timeOffset="1">434 0 13683,'2'12'1976,"1"5"-1143,-3 4-313,3 4 2152,2 3-1888,2 3-175,5-4-177,-1-3-128,5-10-376,1-5-384,5-16 400,1-6-64,0-13-89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17556,'-30'50'1648,"-3"9"-1024,-1 1-264,1 2 753,0-2-225,3-6-424,1-7-192,6-9-712,6-7-408,5-8 688,2-3-144,2-5-145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0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14187,'-5'1'158,"0"0"0,0 0 0,0 0 0,0 1-1,0 0 1,0 0 0,0 0 0,0 0 0,1 1 0,-1 0 0,1 0 0,0 0 0,0 0-1,0 1 1,0 0 0,1-1 0,-1 1 0,1 1 0,-3 4 0,4-6-105,0 0 1,0 1 0,0-1-1,1 1 1,-1-1-1,1 1 1,-1 0-1,1 0 1,1-1-1,-1 1 1,0 0 0,1 0-1,0 0 1,0 0-1,0 0 1,0 0-1,1 0 1,0 0-1,0 0 1,0-1 0,0 1-1,0 0 1,1 0-1,-1-1 1,5 7-1,-4-8-47,-1 0 0,1 0 0,0 0-1,0 0 1,0 0 0,0 0-1,0 0 1,0-1 0,0 1 0,0-1-1,1 0 1,-1 0 0,1 0 0,-1 0-1,1 0 1,-1 0 0,5 0-1,-2-1 3,-1 1-1,0-2 0,0 1 0,1 0 0,-1-1 0,0 0 0,0 0 0,0 0 0,0-1 0,5-1 0,1-3 8,0 1 0,0-1 0,-1-1 0,0 0 0,0 0 1,-1 0-1,12-14 0,32-52 245,-52 73-253,0-1 0,1 1 1,-1 0-1,0-1 1,0 1-1,0 0 0,0 0 1,1-1-1,-1 1 0,0 0 1,0 0-1,0-1 0,1 1 1,-1 0-1,0 0 0,0 0 1,1-1-1,-1 1 0,0 0 1,1 0-1,-1 0 0,0 0 1,1 0-1,-1-1 1,0 1-1,1 0 0,-1 0 1,0 0-1,1 0 0,-1 0 1,0 0-1,1 0 0,-1 0 1,0 0-1,1 1 0,3 12 154,-6 35 7,1-30-81,-1 13-91,2 0 1,2 0-1,1 1 1,1-1-1,9 33 1,-3-42-446,-9-21 435,-1-1-1,0 1 1,0-1-1,1 0 1,-1 1 0,0-1-1,1 0 1,-1 1-1,0-1 1,1 0-1,-1 0 1,0 1-1,1-1 1,-1 0-1,0 0 1,1 1-1,-1-1 1,1 0-1,-1 0 1,1 0 0,-1 0-1,1 0 1,-1 0-1,0 0 1,1 0-1,-1 0 1,1 0-1,-1 0 1,1 0-1,-1 0 1,1 0-1,-1 0 1,0 0 0,1 0-1,-1-1 1,1 1-1,-1 0 1,0 0-1,1-1 1,-1 1-1,1 0 1,-1 0-1,0-1 1,1 1-1,-1 0 1,0-1-1,0 1 1,1-1 0,-1 1-1,0 0 1,0-1-1,1 0 1,10-22-246,0-6-59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14275,'30'-2'1272,"0"1"-928,4-5-264,5 2 409,3 1 295,-5 3-624,-6 0-48,-6 0-144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15443,'24'0'1513,"18"0"-1025,4-2-200,5 0 248,1-3-336,-2-2 112,-1 3-96,-8 1-328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29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11 12195,'-1'0'89,"1"-1"0,-1 0 0,0 0 0,0 0 1,0 0-1,0 1 0,0-1 0,0 0 0,0 1 0,0-1 1,0 1-1,0-1 0,0 1 0,-1 0 0,1-1 1,0 1-1,0 0 0,0 0 0,-1 0 0,1 0 1,0 0-1,-1 0 0,-29 6 289,29-6-258,-12 5 135,-1 1-1,1 0 0,1 1 0,-1 0 0,1 1 0,1 0 0,-1 2 1,-15 14-1,2 1-181,1 1 0,-31 42 1,44-52-17,1-1 1,1 2 0,0 0 0,1 0-1,1 1 1,1 0 0,-7 26 0,12-38-22,1 0-1,0 0 1,1 0 0,-1 0 0,1 0 0,1 0 0,-1 0 0,1 0 0,0 0 0,0 0 0,4 10-1,-2-11 10,-1 0 0,1-1 0,-1 1 0,1-1-1,1 0 1,-1 0 0,1 0 0,-1-1 0,1 1 0,0-1-1,0 0 1,1 0 0,-1 0 0,1-1 0,8 5-1,2-2 49,0 0-1,0-1 0,0 0 1,0-2-1,0 1 0,1-2 0,-1 0 1,1-1-1,-1 0 0,19-4 1,-9 1 76,1-2 0,-1-1 0,0-1 0,-1-2 0,33-14 0,-45 17-81,0-1 0,0 0-1,0 0 1,-1-1 0,-1-1 0,1 0 0,-2 0-1,1-1 1,14-19 0,-20 23-55,0 0 1,-1 0-1,1-1 0,-1 1 1,-1-1-1,1 0 1,-1 0-1,0 0 0,-1 0 1,1 0-1,-1 0 1,-1 0-1,0 0 0,0-1 1,0 1-1,0 0 1,-1 0-1,-1 0 0,1 0 1,-4-8-1,1 6-86,0 0 0,-1 0 0,0 0 0,0 1 0,-1-1-1,0 1 1,-1 1 0,0-1 0,0 1 0,0 0 0,-1 1 0,0 0 0,0 0-1,-1 1 1,-17-9 0,18 10-116,0 1 0,-1 0 0,1 0 0,0 1 1,-1 0-1,1 0 0,-1 1 0,0 0 0,0 0 0,1 1 0,-1 0 0,0 1 0,0 0 0,1 0 0,-1 1 0,1 0 0,-1 1 1,-12 5-1,-7 9-606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4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 10666,'2'0'3,"20"-11"3140,-16 11-884,-14 8-646,-19 17-1198,1 1 0,2 2 1,0 0-1,2 1 1,1 2-1,1 0 0,2 1 1,-25 63-1,42-93-405,-4 9 43,1 0 0,1 0-1,-1 1 1,0 11 0,3-21-39,1 0 0,0 0 0,-1 0 0,1 0 1,0 0-1,0 0 0,0 0 0,1 0 0,-1 0 0,0 0 1,1 0-1,0 0 0,-1 0 0,1 0 0,0 0 0,0-1 0,0 1 1,0 0-1,0 0 0,0-1 0,0 1 0,1-1 0,-1 1 1,0-1-1,1 0 0,0 1 0,-1-1 0,1 0 0,0 0 0,-1 0 1,4 1-1,3 0 20,-1 0 1,1-1 0,0 0 0,0 0-1,0 0 1,0-1 0,0-1 0,0 1-1,11-3 1,11-3-25,32-12-1,-48 14-45,7-2-62,1 0-312,-1-1 0,23-11 0,-39 16 313,0 0 1,-1-1-1,1 1 1,-1-1-1,0 0 1,0 0-1,0-1 1,0 1-1,-1-1 1,1 0-1,-1 0 0,0 0 1,0-1-1,4-7 1,0-12-427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4:4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14115,'-3'6'1264,"0"1"-824,-2 6-120,0 7 577,-1 4-153,-5 12-80,-4 4-56,-1 9-120,-1 0-72,-3 1-56,0-1-72,0-8-152,1-2-152,7-10-432,1-6-248,9-11 544,0 0-104,1-8-128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5 16299,'13'-4'1697,"-11"5"-1009,-4 6-256,-14 16 784,-12 9-167,-8 14-313,-3 8-200,-5 8-368,-1 1-144,2-3-280,3-3-224,4-12-456,-2-8 7,3-14 593,1-10-224,7-17-128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0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13987,'23'22'1448,"0"4"-808,-3 7-223,9 5 679,1 7-368,4-1-88,4 1-136,2-8-416,-3-3-248,0-8-432,-1-10-1296,-9-5 1576,-2-6-257,-7-12-255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15291,'0'0'23,"0"0"1,0 1-1,0-1 0,0 0 0,0 0 1,0 0-1,0 0 0,0 0 0,0 0 0,0 0 1,0 1-1,0-1 0,0 0 0,0 0 0,0 0 1,0 0-1,0 0 0,0 0 0,0 0 0,0 1 1,0-1-1,0 0 0,0 0 0,0 0 0,1 0 1,-1 0-1,0 0 0,0 0 0,0 0 1,0 0-1,0 0 0,0 0 0,0 0 0,0 0 1,1 1-1,-1-1 0,0 0 0,0 0 0,0 0 1,0 0-1,0 0 0,0 0 0,0 0 0,1 0 1,-1 0-1,0 0 0,0 0 0,0 0 0,0 0 1,0-1-1,0 1 0,0 0 0,1 0 1,-1 0-1,0 0 0,0 0 0,0 0 0,0 0 1,0 0-1,0 0 0,0 0 0,0 0 0,0 0 1,1-1-1,-1 1 0,0 0 0,-8 15 778,-22 25-10,25-32-474,-161 223 1582,166-231-1929,0 1 1,0 0 0,0-1 0,-1 1-1,1-1 1,0 1 0,-1-1-1,1 1 1,-1-1 0,1 1 0,0-1-1,-1 0 1,1 1 0,-1-1-1,1 0 1,-1 1 0,1-1 0,-1 0-1,0 1 1,1-1 0,-1 0-1,1 0 1,-1 0 0,1 0 0,-1 0-1,-1 1 1,2-2-21,-1 1 1,1-1-1,-1 0 1,1 1-1,-1-1 1,1 1-1,-1-1 1,1 0-1,-1 1 1,1-1-1,0 0 1,-1 1-1,1-1 1,0 0-1,0 0 1,0 1-1,-1-3 1,-2-45-1573,3 39 1276,-4-135-2418,1 130 3096,1 20 351,1 23 292,4-12-693,1 0-1,1 0 1,1-1-1,0 0 1,17 29-1,-8-19-87,2-1 0,29 36 0,-224-266 1205,178 205-1386,0 0 0,0-1 1,0 1-1,0 0 0,-1 0 0,1 0 0,0 0 0,0 0 0,0 0 0,0 0 0,0 0 0,0 0 1,0 0-1,-1-1 0,1 1 0,0 0 0,0 0 0,0 0 0,0 0 0,0 0 0,0 0 0,0-1 0,0 1 1,0 0-1,0 0 0,0 0 0,0 0 0,0 0 0,0-1 0,0 1 0,0 0 0,0 0 0,0 0 1,0 0-1,0 0 0,0-1 0,0 1 0,0 0 0,0 0 0,0 0 0,0 0 0,0 0 0,0 0 1,0-1-1,1 1 0,-1 0 0,0 0 0,0 0 0,0 0 0,0 0 0,10 0 232,12 6-139,35 12-524,0-3 0,61 8 1,-44-14 163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15939,'4'10'1465,"8"-1"-1153,12-6-128,8 1 728,9 1-784,2 0-192,4 1-424,-1-6 504,-8-1-136,-14-4-88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 13675,'10'9'1584,"13"-7"-1056,19-3-232,11 1 1033,7-3-865,4 0-72,2 0-368,-1 1-328,-6-4 264,-2 0-80,-7-3-80</inkml:trace>
  <inkml:trace contextRef="#ctx0" brushRef="#br0" timeOffset="1">1101 1 15619,'-9'7'1849,"2"7"-1169,-3 12-216,0 6 1072,-3 14-848,3 2-31,0 10-65,0 0-136,3-2-416,0-4-208,2-10-456,4-8-289,2-17 721,9-5-168,12-21-184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10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14467,'1'1'138,"-1"0"-1,1 1 1,-1-1 0,1 0-1,-1 1 1,1-1-1,-1 0 1,0 1 0,0-1-1,0 0 1,0 1 0,0-1-1,0 2 1,3 16 304,23 39-15,-20-48-117,0 1 0,-1-1 0,-1 1 0,1 0 0,-2 1 0,5 21 0,-8-33-271,0 0 0,0 0 0,0 1 0,0-1 0,0 0 0,0 0 0,0 0 0,0 0 0,0 0 0,0 1 0,0-1 0,0 0 0,0 0 0,0 0 0,0 0-1,0 0 1,0 1 0,0-1 0,0 0 0,0 0 0,0 0 0,0 0 0,0 0 0,0 1 0,0-1 0,0 0 0,0 0 0,-1 0 0,1 0 0,0 0 0,0 0 0,0 0-1,0 1 1,0-1 0,0 0 0,0 0 0,-1 0 0,1 0 0,0 0 0,0 0 0,0 0 0,0 0 0,0 0 0,-1 0 0,1 0 0,0 0 0,0 0 0,0 0-1,0 0 1,0 0 0,-1 0 0,1 0 0,0 0 0,0 0 0,0 0 0,0 0 0,-12-8 1039,-7-14 35,12 8-702,7 14-413,0 0 0,0 0 0,0 0 0,0 0 1,0 0-1,0 0 0,0 0 0,0-1 0,0 1 0,0 0 0,0 0 0,1 0 0,-1 0 0,0 0 0,0 0 0,0 0 0,0 0 0,0-1 0,0 1 0,0 0 0,0 0 0,0 0 0,0 0 0,0 0 0,0 0 1,0 0-1,1 0 0,-1 0 0,0 0 0,0 0 0,0 0 0,0 0 0,0 0 0,0 0 0,0 0 0,0 0 0,1 0 0,-1-1 0,0 1 0,0 0 0,0 1 0,0-1 0,0 0 0,0 0 0,0 0 1,1 0-1,-1 0 0,0 0 0,0 0 0,0 0 0,0 0 0,22 12-807,-22-12 797,0 0 1,0 0 0,0 0-1,0 0 1,0 0-1,0 0 1,0 0-1,1 0 1,-1 0-1,0 0 1,0 0-1,0 0 1,0 0-1,0 0 1,0 0-1,0 0 1,0 1-1,1-1 1,-1 0-1,0 0 1,0 0-1,0 0 1,0 0-1,0 0 1,0 0-1,0 0 1,0 1-1,0-1 1,0 0-1,0 0 1,0 0-1,0 0 1,0 0-1,0 0 1,0 0-1,0 1 1,0-1-1,0 0 1,0 0-1,0 0 1,0 0-1,0 0 1,0 0-1,0 0 1,0 1-1,0-1 1,0 0-1,0 0 1,0 0-1,0 0 1,-1 0-1,1 0 1,0 0-1,0 0 1,0 1-1,-8 0-704,3-2 86,13-3 247,-6 4 299,0-1 0,-1 0 0,1 0 0,-1 0 0,1 1 0,-1-2-1,1 1 1,-1 0 0,0 0 0,1 0 0,-1-1 0,0 1 0,0 0-1,0-1 1,0 1 0,0-1 0,-1 0 0,2-2 0,0 0 4,-1 0 1,0-1 0,1 1 0,-2 0-1,1 0 1,0-8 0,8-23 31,-8 16 18,0 11 6,1 9-5,-16 35 532,-6 13 270,-43 75 1,33-69-293,2-1-87,-69 145 503,102-216-1214,0 0 0,3-24 0,-3 16-64,2-13 183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45:1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16171,'-14'30'732,"2"0"0,1 1-1,-12 51 1,20-69-644,1 1 1,0 0-1,1 0 0,1 0 1,0 0-1,1-1 0,0 1 0,1 0 1,1 0-1,0-1 0,5 15 1,-5-22-84,0 1 0,1-1 0,-1 0 0,2 0 0,-1-1 0,0 1 0,1-1 0,0 0 0,0 0 0,1 0 0,-1-1 1,1 1-1,0-1 0,0-1 0,1 1 0,-1-1 0,1-1 0,-1 1 0,12 2 0,-10-3 18,1 0-1,-1-1 1,0 0-1,0 0 1,1-1-1,-1 0 1,1 0-1,-1-1 1,0 0-1,0-1 1,1 0-1,-1 0 1,0-1-1,-1 0 1,1 0-1,11-7 1,-16 8 11,0 0 0,-1 0 0,1 0 0,0 0 0,-1 0 0,0-1 0,0 1 0,0-1 0,0 1 0,0-1 0,0 0 0,0 0 0,-1 0 0,0 0 0,2-5 0,-2 6-10,-1 0 0,0 1 1,0-1-1,0 0 0,0 0 0,0 0 0,0 0 1,-1 0-1,1 0 0,-1 0 0,1 1 0,-1-1 0,0 0 1,0 0-1,0 1 0,1-1 0,-2 0 0,1 1 1,0-1-1,0 1 0,0-1 0,-1 1 0,1 0 1,-1-1-1,1 1 0,-1 0 0,-2-1 0,-3-2 38,1 1-1,-1 0 0,0 0 0,0 0 1,0 1-1,0 0 0,0 1 0,0-1 1,-1 1-1,1 1 0,-1 0 1,-10 0-1,12 1-119,1-1 0,-1 1 0,1 0 1,0 0-1,0 1 0,-1-1 0,1 1 0,0 0 1,1 1-1,-1-1 0,0 1 0,1 0 0,-1 0 1,1 1-1,0-1 0,0 1 0,-6 7 0,8-9 31,1 0 0,0 0-1,0 0 1,0 0 0,0 0 0,0 1-1,1-1 1,-1 0 0,0 0 0,1 0-1,0 1 1,-1-1 0,1 0 0,0 1-1,0-1 1,1 0 0,-1 4 0,9 7-314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20:0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6 474 15771,'0'-1'35,"-1"0"0,1 0 0,-1 0 0,1 0 0,-1 0 0,1 1 0,-1-1 1,1 0-1,0 0 0,-1 0 0,1 0 0,0 0 0,0 0 0,0 0 0,0 0 0,0 0 0,0-1 0,0 1 0,0 0 0,0 0 0,1 0 0,-1 0 0,0 0 0,1 1 0,-1-1 0,0 0 0,1 0 0,-1 0 0,1 0 0,0 0 0,-1 0 0,1 1 0,0-1 0,-1 0 0,1 0 0,0 1 0,0-1 0,0 1 0,-1-1 0,1 1 0,2-1 0,5-5-44,1 1 1,0 1-1,14-6 0,-13 6 96,435-160-657,-342 135 459,2 5 0,154-15 1,439-10 435,-295 24-217,325-8-64,-26 2-7,-516 18-58,-345 13-116,-177 23 1,-286 88-150,104-15 35,-116-4 163,-4-31 138,512-55 62,-1-6 0,0-5 1,-157-27-1,247 22-206,37 10 82,-1 0 0,0 0 1,1-1-1,-1 1 0,0 0 0,0-1 1,1 1-1,-1-1 0,1 1 1,-1-1-1,1 1 0,-1-1 1,0 0-1,1 1 0,0-1 0,-1 0 1,1 0-5,0 1 1,0-1 0,0 0-1,0 1 1,0-1 0,0 1-1,0-1 1,0 1 0,1-1-1,-1 1 1,0 0-1,0-1 1,1 1 0,-1-1-1,0 1 1,1-1 0,-1 1-1,0 0 1,1-1 0,-1 1-1,1 0 1,-1-1 0,1 1-1,-1 0 1,0 0-1,1-1 1,-1 1 0,2 0-1,8-5-158,0 0 0,1 1 0,0 0 0,0 0 0,17-2 0,61-5-261,-83 10 413,114-5-224,162 12-1,-131 0 129,-10-3 46,24-3-8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20:1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77 13763,'0'0'32,"-1"0"1,1 0 0,0 0-1,-1-1 1,1 1-1,0 0 1,0 0-1,-1-1 1,1 1-1,0 0 1,0 0-1,-1-1 1,1 1-1,0 0 1,0-1-1,0 1 1,-1-1-1,1 1 1,0 0-1,0-1 1,0 1-1,0 0 1,0-1 0,0 1-1,0-1 1,0 1-1,0 0 1,0-1-1,0 1 1,0-1-1,0 1 1,0 0-1,0-1 1,0 1-1,1 0 1,-1-1-1,0 1 1,0 0-1,0-1 1,1 1-1,-1 0 1,0-1-1,0 1 1,1 0-1,-1-1 1,0 1 0,1 0-1,-1 0 1,0 0-1,1-1 1,-1 1-1,0 0 1,1 0-1,-1 0 1,0 0-1,1 0 1,-1-1-1,1 1 1,-1 0-1,0 0 1,1 0-1,0 0 1,31 1 432,-23 0-488,583 4-964,2-33 364,-120 5 631,-411 21 26,123-9 677,-243 8 75,-196 26-186,170-13-570,-147 18-45,-413 37-14,510-59-162,1-6 0,-246-32-1,323 20 104,14-6-8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8:2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10938,'489'-10'3041,"-171"2"-2220,1714-27 1933,-1561 31-1840,-556-7-2178,59 3 1040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 14323,'-9'6'1626,"-15"23"-1137,1 2 0,2 1 0,-21 39 1,19-30-149,-279 454 3127,295-487-4073,3-10 243,2-18 41,1 9 194,-2-27-209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16027,'11'29'1345,"9"2"-945,6 5-120,10 4 456,6 2-144,6-1-136,4-2-112,-2-8-112,2-3-56,-6-5-168,-3-3-104,-8-6-496,-5-2 240,-8-2 232,-3 0-112,-8-8-56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3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15427,'2'4'158,"0"-1"-1,0 0 1,0 1-1,0-1 1,-1 1-1,1 0 0,-1-1 1,0 1-1,0 0 1,0 0-1,-1 0 1,1 5-1,1-1 209,34 153 574,-36-158-922,1 0-1,-1-1 1,1 1-1,0-1 1,0 0-1,0 1 1,0-1-1,1 1 1,-1-1-1,3 3 1,-4-5-3,1 1 0,0-1 0,0 1 0,-1-1 0,1 0 0,0 1 0,0-1 0,-1 0 0,1 0 0,0 1 0,0-1 0,0 0 0,-1 0 0,1 0 1,0 0-1,0 0 0,0 0 0,-1 0 0,1 0 0,0-1 0,0 1 0,0 0 0,-1 0 0,1-1 0,0 1 0,0 0 0,-1-1 0,1 1 0,0-1 0,-1 1 1,1-1-1,0 1 0,-1-1 0,1 0 0,0 0 0,10-10 162,-2 0 1,1 0 0,11-20-1,-10 16-16,0-1 0,16-15 0,-24 27-151,1 1 0,-1 0 0,1 0 0,0 0 0,0 0-1,0 1 1,0-1 0,0 1 0,1 0 0,-1 1 0,1-1 0,-1 1 0,8-2 0,-10 3-15,0 0 0,0 0 0,1 0 0,-1 0 0,0 0 0,0 1 0,0-1 0,0 1 0,0-1 0,0 1 0,0 0 0,0-1 0,0 1 0,0 0 0,0 1 0,3 1 0,-2 0-3,0 0 0,0 0 1,-1 0-1,1 1 0,-1-1 1,1 0-1,-1 1 0,2 4 1,1 7-18,0-1 0,0 1 0,3 24 1,-5-28 17,-2-6 15,0 0 0,0 0-1,0 0 1,-1 0 0,1 0 0,-1 0-1,0 0 1,0-1 0,-2 8-1,-2-38-183,7 10 172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12131,'0'-1'137,"1"0"1,-1 0-1,0 0 1,1-1 0,-1 1-1,0 0 1,1 0-1,-1 0 1,1 0 0,-1 0-1,1 0 1,0 0-1,0 0 1,-1 0-1,1 1 1,0-1 0,0 0-1,0 0 1,0 1-1,2-2 1,-3 2-24,1 0 1,0 0-1,0 1 1,-1-1-1,1 0 0,0 1 1,-1-1-1,1 1 1,-1-1-1,1 1 0,-1-1 1,1 1-1,-1-1 1,1 1-1,-1 0 0,1-1 1,-1 1-1,1 0 1,-1-1-1,0 1 0,0 0 1,1 1-1,3 9 757,0 1 0,3 18 0,6 68 581,-9-59-1906,11 46-1,-13-81-838,1-9 520,-2-12 49,-7-1 279,-2-2-35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13811,'-3'2'1352,"9"2"-704,8-2-184,11 0 689,5 0-217,7-1-304,2-1-232,4 0-592,-2-3 2032,-1 1-1663,-4-3 7,-6 1 24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14979,'0'0'95,"1"1"0,0-1 0,-1 1 0,1-1 0,-1 0 0,1 1 0,0-1 0,0 0-1,-1 1 1,1-1 0,0 0 0,-1 0 0,1 0 0,0 0 0,0 0 0,-1 0 0,1 0 0,0 0 0,-1 0 0,1 0 0,0 0-1,0 0 1,-1-1 0,1 1 0,0 0 0,-1 0 0,1-1 0,0 1 0,-1-1 0,2 0 0,20-17 583,-18 14-239,22-25 6,0-1 1,-3-1 0,0-1-1,27-52 1,-25 41-478,-25 42 26,1 0-1,-1 0 1,1 1-1,-1-1 0,1 0 1,-1 0-1,1 0 1,0 1-1,-1-1 1,1 0-1,0 1 0,-1-1 1,1 0-1,0 1 1,1-1-1,-2 1 3,1 0 0,-1 0 0,0 1 0,0-1 0,1 0 0,-1 0 0,0 1 0,0-1-1,1 0 1,-1 1 0,0-1 0,0 0 0,0 1 0,0-1 0,0 1 0,0-1 0,0 0 0,0 1 0,0-1-1,1 0 1,-2 1 0,1-1 0,0 0 0,0 1 0,0-1 0,0 1 0,-5 40-141,4-35 141,-4 22-62,-6 42-142,-3 79-1,14-143 101,0-3 67,-1 0 1,1 0-1,0 0 0,0 0 0,0 0 1,0 0-1,1 0 0,-1 0 0,1 0 1,0-1-1,0 1 0,0 0 0,0 0 1,0-1-1,3 5 0,0-6-167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11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14123,'8'44'1391,"-5"-27"-1162,0-1 0,1 0 0,0 0 0,2 0 0,7 16 0,4-2-68,2-2 0,23 29 1,-18-27-221,21 37 0,-31-43-319,-9-15 24,-7-13-63,-7-11 171</inkml:trace>
  <inkml:trace contextRef="#ctx0" brushRef="#br0" timeOffset="1">6 154 15555,'16'15'1473,"4"1"-985,2-3-232,5-3 712,3-4-496,4-5 1425,2-8-1585,-4-15 0,-6-5 24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11250,'2'32'1518,"-2"-24"-1111,0 0 0,1 0 0,0 0 0,0-1 0,3 11 0,-3-16-323,0 0-1,0-1 1,0 1-1,0 0 1,0 0-1,0 0 1,0-1-1,1 1 1,-1 0-1,1-1 1,-1 1-1,1-1 0,0 0 1,-1 1-1,1-1 1,0 0-1,0 0 1,0 0-1,0-1 1,0 1-1,0 0 1,0-1-1,0 1 1,2-1-1,4 1 40,1-1-1,-1 0 1,0 0 0,0-1 0,0 0-1,0-1 1,0 0 0,0 0 0,0 0-1,-1-1 1,1-1 0,-1 1 0,0-1-1,8-5 1,-1 0 86,-1-1-1,1 0 1,-2-1-1,1-1 1,19-23 0,-26 27-90,0-1-1,-1 1 1,0-1 0,0 0 0,-1-1 0,0 1-1,-1-1 1,0 0 0,0 0 0,1-12 0,-4 11 271,-4 16-207,-3 18-92,2 14-92,1 68 1,5-87-87,1 1-1,0-1 1,1 1-1,1-1 1,10 29-1,-12-42 129,0 1 0,1-1 0,0 0 0,0 0 0,0 0 0,5 5-1,-8-9-20,1 0 1,0 0-1,0 0 0,0 0 0,0 0 0,0 0 0,1-1 0,-1 1 0,0 0 0,0-1 1,0 1-1,1 0 0,-1-1 0,0 0 0,1 1 0,-1-1 0,0 0 0,1 1 0,-1-1 1,0 0-1,1 0 0,-1 0 0,1 0 0,-1-1 0,0 1 0,1 0 0,-1-1 0,0 1 1,1 0-1,1-2 0,14-9 72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15675,'0'12'1665,"-8"6"-1153,-5 11-200,-2 5 696,1 12-408,0 4-96,4 5-240,3-4-160,5-6-360,2-7-288,4-16 2017,2-9-1473,-6-19 40,0-11-8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36 14443,'5'-4'248,"0"0"-1,0 0 1,0 1 0,1 0-1,0 0 1,0 0 0,0 1-1,0 0 1,0 0 0,0 0-1,0 1 1,1 0 0,-1 0-1,0 1 1,12 0 0,0 0 121,1 2 0,-1 0 0,1 1 0,21 7 0,-30-7-260,0 0 1,-1 1-1,1 0 0,-1 0 1,0 1-1,0 1 0,13 9 1,-20-14-105,0 1 1,0 0 0,1 0-1,-1 0 1,0 1 0,-1-1-1,1 0 1,0 1 0,-1-1-1,1 1 1,-1 0 0,0 0 0,0-1-1,0 1 1,0 0 0,0 0-1,0 0 1,-1 0 0,0 0-1,0 0 1,1 0 0,-2 0-1,1 0 1,0 0 0,-1-1-1,1 1 1,-1 0 0,0 0 0,0 0-1,-2 4 1,1-4-28,0 0-1,0 0 1,0 0 0,-1 0 0,1-1-1,-1 1 1,0-1 0,0 0 0,0 0-1,0 0 1,0 0 0,0 0 0,0-1-1,-1 0 1,1 1 0,0-1 0,-1 0-1,-4 0 1,-4 3-425,11-3 397,0-1-1,0 1 1,0 0-1,0-1 1,0 1-1,0 0 0,0 0 1,0 0-1,1-1 1,-1 1-1,0 0 1,1 0-1,-1 0 1,0 0-1,1 1 0,-1-1 1,1 0-1,0 0 1,-1 0-1,1 0 1,0 0-1,0 0 1,0 1-1,0-1 0,0 0 1,0 0-1,0 0 1,0 1-1,0-1 1,0 0-1,1 0 0,-1 0 1,1 2-1,2 7-128,0 0-1,8 17 0,-7-18 134,5 11-7,-6-14 104,0-1 0,-1 1 1,0 0-1,0 0 0,0 1 1,1 11-1,-3-15-2,0-1 0,0 1 1,-1-1-1,1 1 0,-1-1 0,0 0 1,1 1-1,-1-1 0,0 1 0,-1-1 1,1 0-1,0 0 0,0 0 0,-1 0 1,0 0-1,1 0 0,-1 0 1,0 0-1,0-1 0,0 1 0,0-1 1,-2 2-1,-18 11 331,1-1 0,-2-1 0,1-2 0,-2 0-1,1-1 1,-1-1 0,-37 7 0,58-15-429,-1 1 0,0-1-1,1 1 1,-1-1 0,0 0 0,0 0-1,1-1 1,-1 1 0,1-1-1,-1 0 1,0 0 0,-3-2 0,5 2 21,0 0 0,0-1 1,0 1-1,1-1 1,-1 1-1,0-1 1,1 0-1,-1 0 1,1 1-1,0-1 1,0 0-1,0-1 1,-1 1-1,2 0 0,-1 0 1,0 0-1,0 0 1,1-1-1,-1 1 1,1-3-1,-4-35-290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18516,'-1'2'105,"0"-1"0,1 1 0,-1 0 1,1 0-1,-1-1 0,1 1 0,0 0 0,0 0 0,-1 0 0,1 0 1,1-1-1,-1 1 0,0 3 0,1 5 51,-4 303 719,3-313-875,0 6 8,1 0 0,-1-1 0,1 1 0,2 9 0,-3-14-2,1 0 0,-1-1 0,0 1-1,0 0 1,1 0 0,-1 0 0,1 0-1,-1 0 1,1 0 0,-1-1-1,1 1 1,0 0 0,-1-1 0,1 1-1,0 0 1,-1-1 0,1 1-1,0 0 1,0-1 0,0 1 0,0-1-1,-1 0 1,1 1 0,0-1 0,0 0-1,0 0 1,0 1 0,0-1-1,0 0 1,0 0 0,0 0 0,0 0-1,0 0 1,0 0 0,0 0-1,2-1 1,7-3 32,0-1 0,-1 0-1,1 0 1,-1-1 0,0-1 0,0 1 0,-1-1-1,9-10 1,7-4 37,5-3 18,185-162 445,-213 185-474,23-26 788,-23 26-843,-1 1 1,0-1 0,1 1 0,-1-1 0,0 1-1,1-1 1,-1 1 0,0-1 0,0 1 0,0-1-1,1 1 1,-1-1 0,0 0 0,0 1 0,0-1-1,0 1 1,0-1 0,0 0 0,0 1 0,0-1-1,0 1 1,-1-1 0,1 1 0,0-1 0,0 0 0,0 1-1,-1-1 1,1 1 0,0-1 0,-1 1 0,1-1-1,0 1 1,-1-1 0,1 1 0,0 0 0,-1-1-1,1 1 1,-1-1 0,1 1 0,-1 0 0,1 0-1,-1-1 1,1 1 0,-1 0 0,0 0 0,1-1-1,-1 1 1,0 0 0,-19-5 250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14411,'7'34'1184,"9"-8"-896,5-4-104,9-2 32,5-2-240,3-12 209,5-5-145,3-11-177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14227,'-8'7'458,"1"0"0,0 0 1,1 0-1,0 1 0,0 0 0,0 0 1,1 1-1,-7 16 0,10-22-357,1 0 0,1-1-1,-1 1 1,0 0 0,1 0 0,-1 0 0,1-1 0,0 1 0,0 0-1,0 0 1,0 0 0,0 0 0,1 0 0,1 4 0,-1-5-73,0 1 1,0-1 0,1 0 0,-1-1 0,1 1 0,-1 0 0,1 0 0,0-1-1,-1 1 1,1-1 0,0 1 0,0-1 0,0 0 0,1 0 0,-1 0-1,0 0 1,0 0 0,0 0 0,1 0 0,3 0 0,6 1-17,-1-1 0,1 0 0,-1 0 1,1-1-1,0-1 0,-1 0 0,1-1 1,13-3-1,6-3-171,52-21 0,-45 13-75,-1-1 1,41-27 0,-61 36 288,-16 8-51,-1 0 1,0 0-1,0 0 1,0 0 0,0 0-1,1 0 1,-1 0-1,0 0 1,0 0-1,0 0 1,0 0-1,1 0 1,-1 1 0,0-1-1,0 0 1,0 0-1,0 0 1,0 0-1,0 0 1,0 0-1,1 1 1,-1-1 0,0 0-1,0 0 1,0 0-1,0 0 1,0 0-1,0 1 1,0-1-1,0 0 1,0 0-1,0 0 1,0 1 0,0-1-1,0 0 1,0 0-1,0 0 1,0 0-1,0 1 1,0-1-1,0 0 1,0 0 0,0 0-1,0 0 1,0 1-1,-15 30 518,6-15-387,8-14-113,0 0-1,0 0 1,0 0-1,1 1 0,-1-1 1,0 0-1,1 1 1,0-1-1,-1 0 1,1 1-1,0-1 1,0 0-1,0 1 1,1-1-1,-1 0 1,0 1-1,1-1 1,0 3-1,1-4-1,-1 1-1,0 0 0,1-1 1,-1 1-1,1-1 0,-1 1 1,1-1-1,-1 0 0,1 0 1,0 0-1,0 0 0,0 0 1,0 0-1,0 0 0,0-1 1,0 1-1,0-1 0,0 1 1,0-1-1,0 0 0,3 0 1,13 0-26,0-1 0,-1 0 0,1-2 0,0 0 0,33-11 0,-18 5-93,45-16-218,-60 18 172,1 0-1,0 1 0,0 2 0,1-1 1,33-1-1,-49 6 163,-1 1 0,0-1 0,1 1-1,-1 0 1,1 0 0,-1 0 0,0 0 0,0 1 0,0 0 0,0-1 0,0 1 0,4 3-1,-4-2 31,1-1 0,-1 1-1,1-1 1,0 0-1,0-1 1,0 1-1,5 1 1,20 1-379,0-2 1,-1 0-1,1-2 0,37-5 0,-37 3 147,1 0-294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13971,'1'1'146,"1"1"0,-1-1 1,0 1-1,0-1 0,0 1 0,0 0 0,0 0 1,0 0-1,0 0 0,0 0 0,-1-1 0,1 1 1,-1 1-1,1 2 0,1 33 566,-2-26-132,1 47 118,-2-1 0,-3-1 0,-3 1 0,-24 103 0,26-153-477,5-20-117,13-37-1060,22-54 0,-16 49 298,-8 19 172,2 1-1,2 0 1,23-40 0,-37 71 485,0 1 0,0 0 1,1 1-1,-1-1 1,1 0-1,0 0 1,-1 1-1,1-1 1,0 1-1,0-1 0,0 1 1,0 0-1,2-2 1,-3 3 10,0 0 0,0 0 1,1 0-1,-1 0 0,0 0 0,0 0 1,0 0-1,0 0 0,0 0 1,0 1-1,0-1 0,0 0 0,0 1 1,0-1-1,0 0 0,0 1 0,-1-1 1,1 1-1,0 0 0,0-1 1,0 1-1,-1 0 0,1-1 0,0 1 1,0 0-1,-1 0 0,1 0 0,-1 0 1,1 0-1,0 1 0,2 3 14,0 0 0,-1 0 0,0 0 0,0 0 0,0 1 0,0-1 0,-1 1-1,0-1 1,0 1 0,0 0 0,-1-1 0,0 1 0,0 0 0,0-1 0,-1 1 0,0-1-1,0 1 1,0 0 0,-1-1 0,0 0 0,0 1 0,0-1 0,-1 0 0,1 0 0,-1 0-1,-1-1 1,1 1 0,-1-1 0,1 1 0,-1-1 0,0 0 0,-1-1 0,1 1 0,-1-1-1,1 0 1,-1 0 0,0 0 0,0 0 0,0-1 0,-1 0 0,1 0 0,-1-1 0,1 1-1,-1-1 1,-9 0 0,14 0-26,-1-1 0,1 0 0,-1 0 0,1 1 0,-1-1 0,1 0 0,-1-1 0,1 1-1,-1 0 1,1 0 0,-1-1 0,1 1 0,-1 0 0,1-1 0,0 0 0,-1 1 0,1-1 0,0 0 0,0 0-1,-1 1 1,1-1 0,0 0 0,0 0 0,0 0 0,0-1 0,0 1 0,0 0 0,0 0 0,1 0 0,-1-1-1,0 1 1,1 0 0,-1-1 0,0 1 0,1-1 0,0 1 0,-1-1 0,1 1 0,0-1 0,0 1 0,0 0 0,0-1-1,0 1 1,0-1 0,1-1 0,5-35-79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15019,'11'3'1312,"-9"16"-791,-2 4-153,-7 10 864,-2 7-488,-2 9-336,-1 1-80,-1 1-32,2 0-80,2-11-248,3-7-192,5-12-440,4-8 552,0-14-96,0-14-80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13947,'8'5'295,"-1"-1"0,1 0 0,0-1-1,0 1 1,0-2 0,1 1 0,-1-1 0,1 0 0,-1-1-1,1 0 1,0-1 0,-1 1 0,1-2 0,16-1 0,-6-1 9,0-1 0,0-1 1,0-1-1,-1 0 1,29-15-1,-38 17-265,-1-1-1,1-1 0,-1 1 0,0-2 0,8-6 1,-14 10-37,0 1 0,0 0 0,0-1 1,0 0-1,0 1 0,-1-1 0,1 0 1,-1 0-1,1-3 0,-1 5-2,-1-1-1,0 1 1,1-1 0,-1 1-1,0-1 1,0 1-1,0-1 1,0 1-1,-1-1 1,1 1-1,0-1 1,-1 1 0,1-1-1,-1 1 1,1 0-1,-1-1 1,1 1-1,-1 0 1,0-1-1,-1 0 1,1 0-6,-1 1 1,0-1-1,0 1 0,1-1 1,-1 1-1,0 0 0,0 0 1,0 0-1,0 0 0,-1 0 1,1 0-1,0 1 0,0-1 1,0 1-1,-1-1 0,1 1 1,0 0-1,-1 0 0,1 0 1,0 0-1,-4 1 0,0 0-14,-1 0-1,1 0 0,-1 1 1,1 0-1,0 0 0,-10 5 1,6 0 10,1-1 0,-1 1 1,1 1-1,1-1 1,-1 1-1,2 1 0,-1 0 1,1 0-1,0 0 1,1 1-1,0 0 0,-5 12 1,8-16 11,1 0 0,0 0 0,0 1 0,0-1 0,1 1 0,0-1 0,0 1 0,1 0 0,-1-1 0,2 8 0,0-10 1,-1 1 1,1-1-1,1 0 0,-1 1 0,1-1 0,-1 0 0,1 0 0,0 0 0,1 0 0,-1-1 1,1 1-1,-1-1 0,1 1 0,0-1 0,0 0 0,5 4 0,-3-4-75,0 0 1,0 0-1,0-1 0,0 1 0,0-1 0,1 0 0,-1-1 0,1 1 1,0-1-1,-1 0 0,1-1 0,0 1 0,-1-1 0,1 0 0,0-1 1,0 1-1,-1-1 0,1 0 0,-1 0 0,1-1 0,-1 0 0,1 0 1,-1 0-1,7-4 0,25-22-272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13475,'1'2'131,"0"0"1,0-1-1,-1 1 1,1 0-1,0 0 1,-1 0 0,0 0-1,1 0 1,-1 0-1,0 0 1,0 0-1,0 0 1,0 0-1,-1 0 1,1 0-1,-1 2 1,1 1 178,-8 57 1982,4-38-2064,1 0 0,1 0 0,2 0 0,2 30 1,-2-51-210,0-1 0,0 0 1,1 1-1,-1-1 1,1 0-1,0 0 1,0 0-1,-1 1 1,2-1-1,-1 0 1,0 0-1,0 0 1,0 0-1,1 0 1,-1-1-1,1 1 1,0 0-1,0-1 1,-1 1-1,1-1 1,0 0-1,0 1 0,0-1 1,0 0-1,0 0 1,1 0-1,-1-1 1,0 1-1,0 0 1,1-1-1,-1 0 1,0 1-1,1-1 1,-1 0-1,0 0 1,1 0-1,-1 0 1,0-1-1,3 0 1,7-1 29,0-1 0,0-1 1,0 0-1,0 0 0,-1-1 0,12-7 1,10-8 36,-2-2 0,0-1 0,39-37 0,-25 21-128,-45 38 41,0 1-1,0 0 1,1-1-1,-1 1 0,0 0 1,1-1-1,-1 1 1,0 0-1,1 0 0,-1-1 1,0 1-1,1 0 0,-1 0 1,0 0-1,1 0 1,-1-1-1,1 1 0,-1 0 1,0 0-1,1 0 0,-1 0 1,1 0-1,-1 0 1,1 0-1,-1 0 0,0 0 1,1 0-1,-1 0 1,1 1-1,2 11-35,-9 31-20,4-30 31,1-11 30,1 1 0,-1-1 0,1 1-1,0-1 1,0 1 0,0-1-1,0 1 1,0-1 0,1 1-1,-1-1 1,1 1 0,0-1-1,0 0 1,2 5 0,-2-6 1,0 1 1,0-1-1,1 0 0,-1 0 1,1 0-1,-1-1 1,0 1-1,1 0 1,0 0-1,-1-1 0,1 1 1,-1-1-1,1 1 1,0-1-1,-1 0 0,1 0 1,0 0-1,-1 0 1,1 0-1,0 0 0,-1 0 1,1 0-1,0-1 1,1 0-1,17-3-44,0-2 1,-1 0-1,0-2 0,31-15 0,-31 13-153,0 1 0,1 1 0,0 1 1,22-5-1,-41 12 173,0 0 0,0-1 0,1 1 0,-1 0 1,0 0-1,0 0 0,0 0 0,1 0 0,-1 1 1,0-1-1,0 0 0,0 0 0,0 1 0,0-1 1,0 1-1,1-1 0,-1 1 0,0-1 1,0 1-1,0 0 0,0-1 0,-1 1 0,1 0 1,0 0-1,0 0 0,0 0 0,-1 0 0,1 0 1,0 0-1,-1 0 0,1 0 0,-1 0 0,1 0 1,-1 0-1,0 0 0,1 0 0,-1 1 1,0-1-1,0 0 0,0 0 0,0 2 0,1 7 0,-1 0 0,0 0 0,-1 0 0,-2 11 0,1-8 30,0 0 1,1-10-22,1 1 0,-1 0 0,1-1 0,0 1 0,-1 0 0,2-1 0,-1 1 0,0 0 0,1 0-1,1 5 1,-2-9 4,0 0-1,0 1 1,0-1-1,1 0 0,-1 1 1,0-1-1,0 0 1,0 0-1,0 1 0,0-1 1,1 0-1,-1 0 1,0 0-1,0 1 1,0-1-1,1 0 0,-1 0 1,0 0-1,0 0 1,1 1-1,-1-1 0,0 0 1,0 0-1,1 0 1,-1 0-1,0 0 0,1 0 1,-1 0-1,0 0 1,0 0-1,1 0 0,-1 0 1,0 0-1,1 0 1,-1 0-1,0 0 1,0 0-1,1 0 0,-1 0 1,0 0-1,1 0 1,-1 0-1,0-1 0,0 1 1,1 0-1,-1 0 1,0 0-1,0 0 0,0-1 1,1 1-1,-1 0 1,0 0-1,0-1 1,0 1-1,1-1 0,10-16-81,-11 17 87,14-27-162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14755,'2'2'113,"-1"0"1,0 0-1,0 0 0,0 0 0,-1 0 0,1 0 0,-1 0 1,1 0-1,-1 1 0,1-1 0,-1 0 0,0 0 1,0 4-1,0 0 139,7 118 80,0 0-236,-7-123-85,0 1 1,0 0 0,1-1-1,-1 1 1,0-1 0,0 1-1,1 0 1,-1-1-1,1 1 1,0-1 0,-1 1-1,1-1 1,0 1 0,0-1-1,0 1 1,0-1 0,0 0-1,0 0 1,0 0 0,0 1-1,1-1 1,-1 0 0,0 0-1,1 0 1,-1-1-1,1 1 1,-1 0 0,1-1-1,-1 1 1,1 0 0,-1-1-1,1 0 1,0 1 0,-1-1-1,1 0 1,0 0 0,-1 0-1,1 0 1,-1 0-1,1 0 1,0-1 0,-1 1-1,1 0 1,2-2 0,6-1 45,0 0 1,0-1 0,12-7-1,-16 8-81,0-1-1,0 1 0,0 1 1,1-1-1,0 1 0,-1 0 1,1 0-1,0 1 0,0 0 1,0 0-1,7 1 0,-12 0-4,-1 1-1,1-1 0,-1 1 0,1-1 0,0 1 0,-1 0 1,1 0-1,-1 0 0,1 0 0,-1 0 0,0 0 0,1 0 0,-1 0 1,0 0-1,0 1 0,2 1 0,14 28-350,-7-10 217,-7-17 159,-1-1 1,1 1 0,-1-1-1,1 0 1,0 0 0,0 0-1,1 0 1,-1 0 0,1-1-1,-1 1 1,1-1 0,0 0-1,-1 0 1,1-1 0,0 1-1,1-1 1,5 2 0,-7-3-18,-1 0 1,1 0-1,0 0 1,-1 0 0,1 0-1,-1-1 1,1 1 0,-1-1-1,1 0 1,-1 0 0,1 0-1,-1 0 1,1 0-1,-1 0 1,0 0 0,0-1-1,0 1 1,0-1 0,0 0-1,0 0 1,0 0 0,0 0-1,-1 0 1,1 0 0,-1 0-1,0 0 1,1 0-1,-1-1 1,1-4 0,2 1-348,-1 1 0,1-1 0,0 1 0,0-1 0,0 1 0,1 1 1,0-1-1,0 0 0,8-4 0,8-9 179,7-9-250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71 9050,'-3'-2'2402,"8"-2"-1166,11-4-241,9 2-131,44-3 0,1 0-149,-13-5-222,-32 7-229,39-5 1,-59 12-246,0 0 1,-1 0 0,1 1 0,-1-1-1,1 1 1,-1 0 0,1 0 0,-1 1-1,0-1 1,0 1 0,6 3 0,45 31 258,-43-27-187,1 0 0,18 9 0,93 29 133,-91-36-97,0 1 0,-1 1 1,-1 2-1,30 19 0,-43-22-51,0 1-1,-1 1 1,0 1 0,-2 1 0,1 0-1,-2 1 1,0 0 0,-2 1-1,1 1 1,-2 0 0,-1 0 0,9 24-1,25 62 209,31 83 395,-71-176-628,1-1 0,0 0 0,1 0 0,0 0 0,1 0 0,15 17 0,-6-10-12,1-2 0,32 25 0,-21-19-6,-1 1 1,-2 2-1,0 0 1,-1 2-1,22 33 1,-37-46-14,2 0 0,-1-1 0,2-1 0,16 16 0,-22-23-12,1 0 1,0-1 0,0 0-1,0 0 1,1 0 0,-1-1-1,1 0 1,0 0-1,0-1 1,15 2 0,37 3-13,77-3 1,-108-2-14,0 2-1,0 1 1,-1 2 0,0 0 0,34 15-1,-46-16-1,0 0 0,1 0 0,-1 1 0,25 16-1,-32-18 14,-1 1 0,0 1 0,-1-1-1,0 1 1,0 1 0,0-1 0,10 16 0,11 25 11,-3 1 0,26 71 1,-31-73-5,-1 0 18,34 59 0,-44-91-15,1 0 0,1 0 0,0-1 0,1 0 0,1 0 0,0-2 1,18 14-1,-9-9-6,16 9-12,-1 2-1,-2 2 1,-1 1 0,32 38-1,-56-57-43,-1 0 0,0 1-1,-1 1 1,0-1 0,-1 1-1,10 27 1,-14-33-50,0 0 0,1-1 0,0 1-1,9 11 1,-12-16-51,1-1-1,0 0 0,-1 1 1,1-1-1,0 0 0,0 0 1,0 0-1,1-1 0,-1 1 1,0 0-1,1-1 1,-1 0-1,1 1 0,-1-1 1,1 0-1,0 0 0,0-1 1,3 2-1,-2-3-144,-1-3-41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47 14163,'-3'5'378,"0"1"0,1-1 0,-1 1 0,1-1 0,-2 11 1,3-15-328,1 0 1,0 0-1,0-1 0,-1 1 1,1 0-1,0 0 1,0-1-1,0 1 1,0 0-1,0 0 1,0 0-1,0-1 1,0 1-1,0 0 1,1 0-1,-1-1 1,0 1-1,0 0 1,1 0-1,-1-1 1,0 1-1,1 0 0,-1-1 1,1 1-1,-1 0 1,1-1-1,-1 1 1,1-1-1,0 1 1,-1-1-1,1 1 1,-1-1-1,1 1 1,0-1-1,-1 0 1,1 1-1,0-1 1,0 0-1,-1 0 0,1 0 1,0 1-1,0-1 1,0 0-1,-1 0 1,1 0-1,0 0 1,0 0-1,-1 0 1,1 0-1,0-1 1,0 1-1,-1 0 1,1 0-1,0-1 1,0 1-1,1-1 0,1 0-33,0 0 0,-1 0-1,1 0 1,0 0-1,0-1 1,0 1 0,-1-1-1,1 0 1,-1 0 0,0 0-1,1 0 1,-1 0-1,0 0 1,0 0 0,0-1-1,0 1 1,-1-1-1,1 0 1,-1 0 0,1 1-1,-1-1 1,0 0-1,0 0 1,0-4 0,0 5-39,-1 0 1,0 0 0,0 0-1,0 0 1,0 0 0,0 0 0,-1 0-1,1 0 1,0 0 0,-1 0-1,0 0 1,1 0 0,-1 0-1,0 0 1,0 0 0,0 0 0,0 1-1,-1-1 1,1 0 0,0 1-1,-1-1 1,1 1 0,-1 0 0,1-1-1,-1 1 1,0 0 0,0 0-1,1 0 1,-1 0 0,0 0 0,0 0-1,0 1 1,0-1 0,0 1-1,0-1 1,-3 1 0,1-1 1,-1 1 0,0-1 0,0 1 0,0 1 0,0-1 0,1 0 0,-1 1 0,0 0 0,0 0 0,1 1 0,-1-1 0,1 1 0,-1 0 0,1 1 0,0-1 0,0 0 0,0 1 0,0 0 0,0 0 0,1 0 0,-1 1 0,1-1 0,0 1 0,0 0 0,-4 7 0,5-8 29,0 0 0,0 0 0,1 0 0,-1 1 0,1-1 0,0 0 0,0 1 0,0-1 0,0 1-1,1 0 1,-1-1 0,1 1 0,0 0 0,0-1 0,1 1 0,-1-1 0,1 1 0,-1 0 0,1-1 0,0 1 0,1-1 0,-1 0 0,0 1 0,1-1 0,0 0 0,0 0 0,0 0 0,0 0 0,0 0 0,1 0 0,-1-1 0,1 1-1,0-1 1,3 3 0,2 0 12,0-1-1,0 0 1,1 0 0,-1-1-1,1 0 1,0 0-1,0-1 1,0 0-1,0-1 1,0 0-1,0 0 1,0-1 0,0 0-1,1-1 1,-1 0-1,10-2 1,9-3 12,-1-1 0,1-1 0,48-22 0,-37 8-37,-32 17-8,1 1 0,0-1 0,14-5 0,-21 10 15,-1 0 0,0 0-1,0 0 1,1 0-1,-1 0 1,0-1 0,1 1-1,-1 0 1,0 0-1,0 0 1,1 0 0,-1 0-1,0 0 1,1 0-1,-1 0 1,0 0 0,1 0-1,-1 1 1,0-1-1,0 0 1,1 0 0,-1 0-1,0 0 1,1 0-1,-1 0 1,0 1 0,0-1-1,1 0 1,-1 0-1,0 0 1,0 1 0,1-1-1,-1 12 107,-9 14 85,9-24-166,-7 13 109,5-11-83,-1 0 0,1 0-1,1 1 1,-1-1 0,0 1 0,1-1 0,0 1 0,0 0 0,1-1 0,-1 1 0,1 0 0,0 7 0,1-11-45,-1-1 1,0 1-1,1 0 0,-1-1 1,1 1-1,-1 0 0,1-1 1,-1 1-1,1-1 1,0 1-1,-1-1 0,1 0 1,0 1-1,-1-1 0,1 1 1,0-1-1,-1 0 0,1 0 1,0 1-1,0-1 1,-1 0-1,1 0 0,0 0 1,0 0-1,-1 0 0,1 0 1,0 0-1,0 0 1,1 0-1,22-6-96,-13 1-131,0 0 0,0 0 0,0-2 0,-1 1-1,18-16 1,43-46-574,-26 17 386,-1-2-163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13731,'-8'10'333,"1"1"0,1-1 0,0 2 1,1-1-1,0 0 0,0 1 0,1 0 0,1 0 0,0 1 1,1-1-1,-2 25 0,4 1-314,0 0-1,10 61 1,-8-90-23,-2-3-1,0-1 0,1 1 1,0 0-1,1-1 0,-1 1 0,1-1 0,0 1 0,0-1 0,1 0 1,2 6-1,-4-11 2,-1 0 1,0 1-1,0-1 0,1 0 1,-1 0-1,0 1 1,1-1-1,-1 0 0,0 0 1,1 1-1,-1-1 0,0 0 1,1 0-1,-1 0 1,0 0-1,1 1 0,-1-1 1,0 0-1,1 0 1,-1 0-1,1 0 0,-1 0 1,0 0-1,1 0 1,-1 0-1,1 0 0,-1 0 1,0 0-1,1-1 1,-1 1-1,0 0 0,1 0 1,12-12-161,5-20-262,-17 30 385,0 0 2,37-82-1005,-34 73 958,-1 0 0,0 0-1,0 0 1,-1-1 0,1-22 0,-4 25 275,-2 15 274,1 19 300,3-20-676,0 0 1,1 1-1,-1-1 1,1 0-1,0 0 1,0 0-1,1 0 1,0 0-1,0-1 1,0 1-1,0-1 1,1 0-1,-1 0 1,1 0-1,9 7 1,-7-7-18,1 1-1,1-1 1,-1 0 0,1-1 0,-1 0 0,1 0 0,0-1 0,0 0 0,0 0 0,9 0 0,-6 0-18,1-2 1,-1 0 0,0 0-1,1-1 1,-1-1-1,0 1 1,13-5 0,-16 4-22,-1-1 1,0 0 0,1 0 0,-1 0 0,0-1-1,-1 0 1,1 0 0,-1-1 0,1 0 0,5-6 0,-10 8-15,0 1 0,0-1 0,0 1 0,0-1 0,-1 0 0,1 0 1,-1 0-1,1 0 0,-1 0 0,0 0 0,0 0 0,-1 0 1,1 0-1,0 0 0,-1-5 0,0 7-11,0 0 0,0 0 0,0 0-1,-1 0 1,1 0 0,0 0 0,0 0 0,-1 0 0,1 1 0,-1-1-1,1 0 1,-1 0 0,1 0 0,-1 0 0,0 1 0,1-1 0,-1 0 0,0 0-1,-1 0 1,0 0-3,1 0 0,-1 1 0,0-1 0,1 0 0,-1 1 0,0 0 0,0-1 0,1 1 0,-1 0 0,0 0 0,0 0 0,0 0-1,1 0 1,-5 2 0,1-1-2,0 1 0,0 0 0,-1 1-1,1 0 1,1-1 0,-1 2 0,0-1-1,1 0 1,-1 1 0,1 0 0,-4 5-1,6-8 1,1 1-1,-1 0 1,1 1-1,-1-1 1,1 0-1,0 0 1,0 1 0,0-1-1,0 0 1,0 1-1,-1 4 1,2-6-1,0 1 0,0-1 1,0 0-1,1 1 1,-1-1-1,0 0 0,0 0 1,1 1-1,-1-1 1,1 0-1,-1 0 1,1 0-1,-1 1 0,1-1 1,0 0-1,0 0 1,-1 0-1,1 0 0,0 0 1,0 0-1,0-1 1,0 1-1,0 0 1,2 1-1,2 0-16,0 1-1,1-1 1,-1 0 0,1 0 0,0-1-1,-1 0 1,1 0 0,0 0-1,0 0 1,0-1 0,0 0 0,9-1-1,12-3-185,35-8 1,-50 10 145,39-13-173,-38 11 186,0 0-1,1 0 1,-1 1 0,24-1-1,-36 4 54,0 0 0,0 0 0,1 0 0,-1 0 0,0 0 0,0 1 0,0-1 0,0 0 0,0 1 0,0-1 0,0 1 0,0-1 0,0 1 0,0 0 0,0-1 0,0 1 0,0 0 0,0 0 0,0-1 0,-1 1 0,1 0 0,0 0 0,-1 0 0,1 0 0,-1 0 0,1 0 0,-1 0 0,1 0 0,-1 0 0,1 0 0,-1 2 0,1 4 58,0 0-1,0 0 1,-1-1-1,0 11 1,0 2-88,0-13 31,1 0 0,0 0 0,0-1 0,1 1 0,-1 0 0,1-1 0,5 10 0,7 8-8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12315,'-5'64'1264,"6"82"0,14 63 458,-13-190-1529,8 91 614,24 335 1540,-30-307-1841,-16 170 0,-29-35-67,-2 17 44,43-289-493,-1 42 100,1-42-108,1 1 0,-1-1 0,0 0 0,0 0 0,1 1 0,-1-1 1,1 0-1,-1 0 0,1 0 0,-1 1 0,3 1 0,-3-3-9,0 0 0,1 0-1,-1 1 1,1-1 0,-1 0 0,0 0 0,1 1 0,-1-1-1,1 0 1,-1 0 0,1 0 0,-1 0 0,1 0 0,-1 0 0,1 0-1,-1 0 1,1 0 0,-1 0 0,0 0 0,1 0 0,-1 0-1,1 0 1,-1-1 0,1 1 0,-1 0 0,1 0 0,-1 0-1,0-1 1,1 1 0,-1 0 0,1-1 0,24-19-448,-10 8 192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20 141 13459,'-20'-1'1377,"40"-1"-645,14-1-291,559-40 1922,7 26-1666,-366 13-493,977-43-281,-946 36 64,-167 6 22,266-2-62,-299 14-537,-45-4 769,0-1-1,1-1 1,-1-1-1,1 0 1,23-5-1,-13-3-18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16788,'-1'0'83,"1"0"-1,-1 0 1,0 0 0,1 0 0,-1 0 0,0 0 0,1 0 0,-1 0 0,1 0 0,-1 0 0,0 0 0,1 1 0,-1-1 0,1 0 0,-1 0 0,1 1 0,-1-1 0,1 0 0,-2 1 0,4 8 743,22 13-123,3-3-493,0-1 0,2-1 0,49 21 0,98 29-109,-123-48-79,-47-17-20,7 2-22,0 1 0,-1 0 0,0 1 0,0 0 1,15 11-1,-26-15 14,1-1 0,0 0 0,0 1 0,-1 0 1,1-1-1,-1 1 0,1 0 0,-1 0 1,0 0-1,0 0 0,1 0 0,-2 0 0,1 0 1,0 0-1,0 0 0,-1 1 0,1-1 1,-1 0-1,1 0 0,-1 1 0,0-1 1,0 0-1,0 1 0,0-1 0,-1 0 0,1 1 1,-1-1-1,1 0 0,-1 0 0,0 0 1,0 0-1,0 1 0,0-1 0,0 0 1,0 0-1,0-1 0,-1 1 0,-2 3 0,-15 16-25,-1 0-1,-1-2 0,-1 0 0,-40 26 1,20-15 19,-97 76-1999,134-102 1914,1-1 0,-1 0 1,0 0-1,0-1 1,0 1-1,0-1 1,0 0-1,0-1 1,-8 3-1,-7-3-436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6 647 14275,'-5'4'1346,"7"-3"-136,14-4 64,36-15-786,0-3-1,-2-2 1,0-1 0,-2-4-1,-1-1 1,-1-2 0,-1-2-1,-2-2 1,-2-2-1,49-55 1,-71 69-404,-1-1-1,-1 0 1,-2-1-1,0-1 1,-2-1-1,0 1 1,-2-2 0,9-33-1,-17 47-201,-3 15-173,-3 23-112,5 62-530,4-1 0,29 151 0,-28-201 647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13731,'-4'-21'2544,"4"18"-1120,2 15-419,-2-11-984,2 25 625,1 1-1,9 34 1,-11-54-636,0-1 0,1 0 1,0 0-1,1 0 0,-1-1 1,1 1-1,0-1 0,1 1 0,-1-1 1,1 0-1,0 0 0,1 0 0,-1-1 1,1 0-1,-1 0 0,8 5 0,-8-8 4,0 1-1,0 0 1,0-1-1,0 0 0,1 0 1,-1 0-1,0-1 0,1 0 1,-1 1-1,1-2 0,-1 1 1,1 0-1,-1-1 1,0 0-1,1 0 0,-1 0 1,0 0-1,0-1 0,0 0 1,0 1-1,0-2 0,0 1 1,0 0-1,3-4 0,5-3 62,0-1-1,0 0 0,-1-1 0,-1 0 0,16-22 0,-18 22 10,0-1 0,-1-1-1,0 1 1,-1-1-1,0 0 1,6-23 0,-17 57-133,-4 13-346,2 1 0,1 0 0,1 0-1,1 54 1,4-86 314,0 1-1,0-1 1,0 0-1,1 0 1,-1 0-1,1 1 0,0-1 1,0 0-1,0 0 1,0 0-1,1 0 1,-1 0-1,1-1 0,-1 1 1,1 0-1,0-1 1,0 1-1,3 2 1,7 2-422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12283,'2'19'1944,"-4"3"-1016,-4 2-328,-1 3 1417,0-1-969,1 1-120,2-4-264,0 0-192,1-7-360,3-2-152,-2-4-368,4 2-192,-1 2-264,-1 0 864,-4 1-256,-5-1-160,-5-1-40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4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46 153 12475,'13'-27'1091,"-6"11"-551,1 0 0,1 1 1,0 0-1,13-16 0,-20 29-430,0-1 0,0 0 0,0 1 0,1 0 0,0-1 0,-1 1 0,1 0 1,0 0-1,0 1 0,0-1 0,0 0 0,0 1 0,0 0 0,1 0 0,-1 0 0,0 0 0,1 0 0,-1 1 0,1-1 0,-1 1 0,1 0 0,-1 0 0,0 1 1,1-1-1,-1 1 0,7 1 0,-5 0-51,0 1 1,0-1-1,0 1 0,0 0 1,-1 1-1,1-1 0,-1 1 1,0 0-1,0 0 1,0 0-1,0 0 0,-1 1 1,0 0-1,0-1 0,0 1 1,0 1-1,1 5 1,1 0-83,-1 1 0,0-1 0,-1 1 1,-1 0-1,0-1 0,0 1 0,-1 14 1,16 3-1272,-15-23 1359,-1-1 0,1 0 0,-1 0 1,-1 0-1,1 1 0,-1-1 0,0 0 0,0 1 0,0-1 0,-1 0 0,0 0 0,0 1 1,-1-1-1,1 0 0,-1 0 0,0 0 0,0 0 0,-1-1 0,1 1 0,-1 0 1,0-1-1,0 0 0,-1 0 0,1 0 0,-1 0 0,0 0 0,0-1 0,0 0 0,-8 5 1,4-3 96,0-1 1,0 0 0,-1 0 0,1-1 0,-1 0-1,0-1 1,0 1 0,0-2 0,0 1 0,0-2-1,0 1 1,0-1 0,0 0 0,0-1-1,0 0 1,-15-4 0,7 0-463,-28-15 0,30 12 163,-5-1-178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9458,'1'-1'216,"0"0"-1,-1 1 1,1-1-1,-1 0 1,1 0 0,0 1-1,0-1 1,-1 1 0,1-1-1,0 1 1,0-1-1,0 1 1,-1-1 0,1 1-1,0 0 1,0 0-1,0-1 1,0 1 0,0 0-1,1 0 1,22-4 1070,-23 4-1256,19-2 386,1 1 1,0 1-1,0 1 1,23 4-1,83 21 196,-89-18-437,976 250 627,-975-246-588,-1 1-1,0 2 1,65 37-1,-79-37-105,0 1 0,-1 2 0,-1 0-1,0 1 1,-2 1 0,23 28 0,-26-26-53,135 159 873,-138-166-815,0 2 0,-1 0 0,-1 1 1,0 0-1,-2 1 0,0 0 0,-1 0 1,-1 1-1,-1 1 0,5 22 0,-4-12 6,-4-13-25,0-1-1,0 1 0,2-1 0,0-1 0,1 1 0,1-1 0,0 0 1,15 20-1,18 11 350,-26-31-261,-1 0 0,-1 0 1,16 27-1,-28-41-228,0 0 0,0 0 1,0 0-1,0 0 0,0 0 0,-1 1 0,1-1 1,-1 0-1,0 0 0,1 0 0,-1 1 0,0-1 1,-1 4-1,1 5-669,-11-7 612,1-3-37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3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8066,'-2'8'249,"0"0"1,0 0 0,1 0-1,1 0 1,-1 0 0,1 0-1,1 0 1,-1 0-1,1 0 1,4 14 0,0 15 7,6 145 1431,-6-81-829,18 110 0,-5-120-771,4-1 1,4 0-1,3-2 1,5-1-1,3-2 0,4-1 1,89 133-1,-61-115 77,162 241 427,-203-300-551,3-1-1,2-1 1,47 45-1,-25-36-20,101 73 0,-31-31 1,-42-30-8,131 76-1,-191-126-5,79 43 38,103 72-1,-185-112-26,1-1 0,0-2 0,1 0 0,43 16 0,-51-23 21,0-1 0,0-1 0,0-1 1,0 0-1,0 0 0,1-1 0,-1-1 1,0-1-1,28-4 0,-35 4 20,1 1-1,-1-1 1,1 2 0,14 1-1,-16-1-109,0-1 0,0 1 0,0-1 0,0 0 0,0 0 0,0-1-1,0 0 1,6-1 0,-20 3-550,-9 2 415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10554,'3'-22'2177,"2"15"-964,-5 7-1143,0 0 1,1 1-1,-1-1 0,1 0 1,-1 0-1,1 0 0,-1 1 1,1-1-1,-1 0 0,0 0 1,1 1-1,-1-1 1,0 0-1,1 1 0,-1-1 1,0 0-1,1 1 0,-1-1 1,0 0-1,0 1 0,1-1 1,-1 1-1,7 12 234,-1 1 0,-1-1-1,0 1 1,0 0 0,3 22 0,-2-10-119,16 77 578,-4 0-1,6 152 0,-20 213 1065,-5-395-1553,1-69-260,-2 74 241,4 1-1,19 131 1,-21-208-243,1-1 0,-1 1 0,0-1 1,0 0-1,1 1 0,-1-1 0,1 0 1,-1 0-1,1 1 0,0-1 0,-1 0 1,1 0-1,0 0 0,0 0 1,0 0-1,0 0 0,0 0 0,0 0 1,0 0-1,0 0 0,0 0 0,0-1 1,1 1-1,-1 0 0,0-1 1,0 1-1,1-1 0,2 1 0,1-1 48,0 0-1,1 0 0,-1-1 0,1 1 0,-1-1 1,7-3-1,-7 3-43,462-73 615,-227 42-604,936-123-27,-1056 141-11,144-12 30,-263 26-42,-1 0 1,1 0 0,-1 0-1,1 0 1,0 0-1,-1 1 1,1-1-1,-1 0 1,1-1-1,-1 1 1,1 0 0,0 0-1,-1 0 1,1 0-1,-1 0 1,1 0-1,-1-1 1,1 1-1,-1 0 1,1 0 0,-1-1-1,1 1 1,-1 0-1,1-1 1,-1 1-1,0-1 1,1 1-1,0-1 1,-14-9-389,0 3 367,-9-9-121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3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12371,'2'-11'1478,"3"9"-466,-4 3-930,0 0 1,-1-1-1,1 1 0,0 0 1,0 0-1,-1-1 0,1 1 1,0 0-1,-1 0 0,1 0 1,-1 0-1,1 0 0,-1 0 1,1 0-1,-1 1 0,9 33 405,-2-1 0,-2 1 0,-1 0 0,-1 51 0,-1-23-124,5 85 314,15 194 320,-20-313-933,-1-16-31,0 0-1,1-1 0,0 1 1,1 0-1,5 15 0,-8-27-11,1 1-1,-1-1 0,1 0 1,0 0-1,-1 0 0,1 0 1,0-1-1,0 1 0,-1 0 1,1 0-1,0 0 0,0-1 1,0 1-1,0 0 0,0-1 0,0 1 1,0-1-1,0 1 0,0-1 1,1 1-1,-1-1 0,0 0 1,0 0-1,0 1 0,0-1 1,1 0-1,-1 0 0,0 0 0,0 0 1,2-1-1,4 0 122,0-1-1,0 0 1,0-1-1,8-4 0,10-3 87,-2 6-171,1 1 0,0 0-1,-1 2 1,43 3 0,23-2-34,312-55 99,-226 26-107,-114 19-8,646-86-282,-523 83 129,-183 13 122,1 0 0,-1 0 0,0 0 0,0-1 0,0 1 0,0 0 0,0 0 0,1-1 0,-1 1-1,0 0 1,0-1 0,0 1 0,0-1 0,0 0 0,0 1 0,0-1 0,0 0 0,-1 1-1,1-1 1,0 0 0,0 0 0,-1 0 0,1 0 0,0 0 0,-1 0 0,1 0 0,-1 0-1,1 0 1,-1 0 0,1 0 0,-1 0 0,0 0 0,0 0 0,1 0 0,-1-1 0,0 1 0,0 0-1,0 0 1,0 0 0,0 0 0,-1 0 0,1-1 0,0 1 0,0 0 0,-1 0 0,1 0-1,-1 0 1,1 0 0,-1 0 0,1 0 0,-1 0 0,-1-2 0,-9-12-214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43 9674,'22'-17'818,"11"-7"3963,-31 23-3576,-4 3-207,-18 18-47,-43 40-359,-74 92 1,-41 79-634,16-21-12,158-205 9,2-3 4,1 1 0,0-1 0,-1-1 1,1 1-1,-1 0 0,0 0 0,0 0 1,0-1-1,1 1 0,-1-1 0,-1 0 0,1 0 1,0 1-1,0-1 0,-4 1 0,5-3 50,0 0 0,0 1 1,0-1-1,-1 0 0,1 0 0,0 0 0,0 0 0,0 0 0,1 0 0,-1 0 0,0 0 0,0 0 0,1 0 0,-1 0 0,0-1 0,1 1 1,-1 0-1,1 0 0,0-1 0,-1-1 0,-1-1-24,-6-18-113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10794,'-8'30'1105,"-2"0"0,0-1 0,-21 40 0,-11 27 982,41-94-2036,0 0 0,1 0 0,-1 0 0,0 1 0,1-1 0,-1 0 0,1 0 0,0 0 0,0 0-1,0 1 1,0-1 0,0 0 0,0 0 0,1 0 0,-1 0 0,1 0 0,-1 1 0,1-1 0,1 2 0,-1-2-10,1 0 0,0-1-1,0 1 1,0-1 0,-1 1 0,1-1 0,0 0 0,1 1-1,-1-1 1,0 0 0,0 0 0,0-1 0,1 1-1,-1 0 1,0-1 0,1 0 0,2 1 0,21 1 129,-1 0 1,0-2 0,0-1-1,28-5 1,99-22 261,-125 22-721,-1-1 0,0-1 0,35-16 0,-46 17 153,-1-1-1,0-1 1,0 0 0,-1-1 0,0 0 0,22-24 0,5-17-283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47 10858,'-14'48'2015,"-10"60"0,20-82-1482,1 0 1,1 0 0,3 53-1,0-74-447,-1 1 0,1-1 0,0 1-1,1-1 1,-1 0 0,1 1 0,0-1-1,1 0 1,2 5 0,-3-8-43,-1 0 0,1-1 0,-1 1 0,1 0 0,-1-1 0,1 1 0,0-1 0,0 1 0,0-1 0,0 0 0,0 0 0,0 0 0,0 0 0,0 0 0,0 0 0,0-1 0,1 1 0,-1-1 0,0 0 0,0 1 0,1-1 0,-1 0 0,0 0 0,3-1 0,3 0 46,0-1 0,-1 0 0,1-1 0,0 0 0,-1 0 0,0 0-1,0-1 1,0 0 0,0-1 0,-1 1 0,1-1 0,10-11 0,5-7 211,35-46 0,-55 66-285,15-19 31,-2 1 0,0-2 0,-2 0 0,0-1 0,18-46 0,-38 90-117,0 5-20,-7 32 1,13-50 90,0 0 0,0 0 1,1 0-1,0 1 0,0-1 0,0 0 1,1 0-1,1 0 0,3 13 0,-5-18 14,1 0 0,-1-1 0,1 1 0,0 0 0,0-1 0,0 1 0,0 0 0,0-1 0,0 1 0,0-1 0,1 0 0,-1 1 0,0-1 0,1 0 0,-1 0 0,1 0 0,-1 0 0,1 0 0,0 0 0,-1 0 0,1-1 0,2 2 0,-1-2 12,-1 0 1,1 0-1,0 0 0,0 0 0,-1-1 0,1 1 0,0-1 0,-1 1 1,1-1-1,0 0 0,-1 0 0,1 0 0,2-2 0,5-3 71,-1 0-1,0-1 0,-1 0 0,0 0 1,0 0-1,9-13 0,-7 7-1,-2 1-1,1-2 1,-2 1-1,0-1 1,10-28-1,-15 35-186,1-1 0,-1 0 0,-1 0 0,1 0 0,-1 0 0,-1 0 0,1 0 0,-2 0 0,1 0 0,-1 1 0,0-1 0,0 0 0,-4-9 0,5 15-32,-1 1 0,1-1 1,-1 1-1,1-1 1,-1 1-1,0 0 1,0-1-1,0 1 0,0 0 1,0-1-1,0 1 1,0 0-1,0 0 1,-1 0-1,1 0 0,0 0 1,-1 0-1,1 0 1,0 1-1,-1-1 0,1 0 1,-1 1-1,0-1 1,1 1-1,-1-1 1,-1 1-1,1 0 6,0 0-1,1 1 1,-1-1-1,1 1 1,-1-1-1,1 1 1,-1-1-1,1 1 1,-1 0-1,1 0 1,0 0-1,-1-1 1,1 1-1,0 1 1,0-1-1,-1 0 1,1 0-1,0 0 1,0 1-1,0-1 1,1 0-1,-1 1 1,0-1-1,1 1 1,-2 2-1,-5 19-1037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35 168 16219,'26'-26'1806,"-25"25"-1721,0-1 1,0 1 0,0 0-1,0-1 1,0 1 0,0-1-1,0 1 1,0-1 0,0 1-1,-1-1 1,1 0 0,-1 1-1,1-1 1,-1 0 0,0 1-1,0-1 1,0 0 0,0-2-1,0 4-31,-1 0 1,0 0-1,1 1 0,-1-1 1,0 0-1,1 0 0,-1 1 0,0-1 1,1 0-1,-1 0 0,1 1 0,-1-1 1,1 1-1,-1-1 0,1 1 1,-1-1-1,1 1 0,-1-1 0,1 1 1,-1-1-1,1 1 0,-1 0 0,-8 12 117,0 1-1,-15 28 0,21-37-164,0 1 0,1-1-1,0 1 1,0 0 0,0 0 0,1 0 0,0 0 0,0 0 0,0 0-1,1 12 1,0-17 3,0 0 0,0 0 0,1 0-1,-1 0 1,0 0 0,0 0 0,1 0-1,-1 0 1,1-1 0,-1 1 0,0 0-1,1 0 1,-1 0 0,1-1 0,0 1-1,-1 0 1,1-1 0,0 1 0,-1 0 0,1-1-1,0 1 1,0-1 0,0 1 0,-1-1-1,1 0 1,0 1 0,0-1 0,0 0-1,0 1 1,0-1 0,0 0 0,0 0-1,0 0 1,-1 0 0,1 0 0,0 0 0,0 0-1,0 0 1,0 0 0,0 0 0,0-1-1,0 1 1,0 0 0,0-1 0,-1 1-1,1-1 1,1 0 0,3-1 56,0 0 1,0-1-1,-1 0 1,1 0-1,-1-1 1,8-6-1,-4 1-6,-1-1 0,0-1 0,-1 1 0,0-1 0,0 0 1,-1 0-1,0-1 0,-1 1 0,-1-1 0,0 0 0,0 0 0,-1-1 0,-1 1 0,0 0 0,-1-1 0,-2-22 0,2 35-74,1-2-78,-1 0 0,0 0 0,-1 0 0,1 0 0,0 0 0,0 0 1,-1 0-1,0 0 0,1 0 0,-1 0 0,0 1 0,0-1 0,1 0 0,-1 0 0,-1 1 1,1-1-1,0 1 0,-2-3 0,3 4 21,-1 0 0,1 1-1,0-1 1,-1 0 0,1 0 0,0 0-1,-1 0 1,1 1 0,0-1 0,0 0 0,-1 0-1,1 0 1,0 1 0,0-1 0,0 0 0,-1 1-1,1-1 1,0 0 0,0 0 0,0 1 0,0-1-1,0 0 1,0 1 0,-1-1 0,1 0 0,0 1-1,0-1 1,0 0 0,0 1 0,0-1-1,0 0 1,0 1 0,0-1 0,1 0 0,-1 1-1,0 0 1,0-1-1,0 1 0,0-1 0,0 1 0,0 0 0,0-1 0,0 1 0,0 0 0,0-1 0,0 1 0,1 0 1,-1-1-1,0 1 0,0-1 0,1 1 0,-1-1 0,0 1 0,1-1 0,-1 1 0,1-1 0,0 2 0,7-2-615,2-2-99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12779,'-1'1'1488,"-28"47"1139,19-33-1966,1-1-1,-8 17 1,4 0-115,-19 60 1,29-80-476,1-1 1,0 1 0,0 0-1,1 0 1,1-1 0,-1 1 0,2 0-1,0 0 1,4 21 0,-4-29-62,0 0 0,0 0 0,0 1 0,0-1 1,1 0-1,-1 0 0,1 0 0,0 0 0,0-1 0,0 1 0,0 0 1,0-1-1,1 1 0,-1-1 0,1 0 0,0 0 0,-1 0 0,1 0 1,0 0-1,0-1 0,0 1 0,7 1 0,-5-2-3,0 0-1,0-1 0,0 0 0,0 0 1,0 0-1,1 0 0,-1-1 1,0 0-1,0 0 0,0 0 1,0-1-1,0 1 0,-1-1 1,7-4-1,8-4 80,-1-2 1,-1 0-1,0-2 1,-1 1-1,21-23 1,-37 36-82,0-1 0,0 1 0,0 0 0,0 0 1,0 0-1,0 0 0,0-1 0,0 1 0,1 0 0,-1 0 1,0 0-1,0 0 0,0 0 0,0 0 0,0-1 1,0 1-1,1 0 0,-1 0 0,0 0 0,0 0 0,0 0 1,0 0-1,1 0 0,-1 0 0,0 0 0,0 0 1,0 0-1,1 0 0,-1 0 0,0 0 0,0 0 1,0 0-1,0 0 0,1 0 0,-1 0 0,0 0 0,0 0 1,0 0-1,0 0 0,1 0 0,-1 0 0,0 1 1,0-1-1,0 0 0,0 0 0,2 11 116,-7 23-57,3-25-43,2-9-13,-4 46-414,3-42 327,1 0 0,1 0 0,-1 0-1,0 0 1,1 0 0,0 0 0,0 0 0,0 0-1,3 5 1,-4-8 67,0-1-1,1 1 1,-1 0-1,1-1 1,-1 1-1,1 0 1,-1-1-1,1 1 1,-1-1-1,1 1 1,0-1-1,-1 1 1,1-1-1,0 1 1,1 0-1,13-3-242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14347,'-1'4'960,"-1"12"-736,0 5-64,-1 11 248,-2 8-47,2 16-1,-2 4 24,0 5 8,3-2-32,0-2-96,1-5-40,1-11-104,4-8-224,3-21 104,0-5-24,2-15-56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9 15051,'0'-1'34,"0"1"1,0 0-1,0-1 0,0 1 0,0 0 0,0-1 1,0 1-1,0 0 0,0 0 0,0-1 1,0 1-1,0 0 0,-1-1 0,1 1 0,0 0 1,0 0-1,0-1 0,0 1 0,-1 0 0,1 0 1,0-1-1,0 1 0,-1 0 0,1 0 0,0 0 1,0 0-1,-1-1 0,1 1 0,0 0 0,0 0 1,-1 0-1,1 0 0,0 0 0,0 0 0,-1 0 1,1 0-1,0 0 0,-1 0 0,1 0 1,0 0-1,-1 0 0,1 0 0,-1 0 0,-11 13 672,-9 25-220,6 2-314,0 1 0,-12 63 0,-5 87 463,24-124-227,1 80 1,7-146-402,2 29 108,-2-29-109,0 0 0,0 0-1,0-1 1,0 1-1,1 0 1,-1 0 0,0-1-1,0 1 1,1 0-1,-1 0 1,0-1-1,1 1 1,-1 0 0,0-1-1,1 1 1,-1-1-1,1 1 1,-1 0 0,1-1-1,0 1 1,-1-1-1,1 0 1,-1 1 0,1-1-1,0 1 1,0-1-1,-1 0 1,1 1 0,0-1-1,-1 0 1,1 0-1,1 0 1,-1 0-1,0 0-1,0-1 1,0 1 0,0-1-1,0 0 1,0 1 0,0-1-1,0 0 1,0 0 0,0 1-1,-1-1 1,1 0 0,0 0-1,-1 0 1,1 0 0,-1 0 0,1 0-1,-1 0 1,1 0 0,-1 0-1,0 0 1,1 0 0,-1-2-1,6-29-31,-6 29 27,3-26-58,-2-1-1,-1 0 0,-2 1 0,-7-43 0,-33-113 1065,55 200-1302,0 0 0,17 13 0,-25-24 181,0 0-1,1-1 0,0 1 1,0-1-1,0 0 0,0-1 1,0 0-1,0 0 0,1 0 1,-1-1-1,1 0 1,-1 0-1,11 0 0,20-4-385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34 14811,'-11'2'241,"1"1"0,-1 0 0,1 0 0,0 1 0,0 1-1,1 0 1,-1 0 0,1 1 0,0 0 0,0 0 0,1 1 0,0 0 0,0 1 0,1 0-1,-8 10 1,14-17-210,0 1-1,-1-1 0,1 1 0,0-1 0,0 1 0,0 0 1,0-1-1,1 1 0,-1 0 0,0 0 0,1-1 1,0 1-1,-1 0 0,1 0 0,0 0 0,0 0 1,0 0-1,0-1 0,0 1 0,0 0 0,0 0 1,1 0-1,-1 0 0,1 0 0,-1-1 0,1 1 0,0 0 1,0 0-1,-1-1 0,1 1 0,1-1 0,-1 1 1,0-1-1,0 1 0,0-1 0,1 0 0,-1 1 1,1-1-1,-1 0 0,1 0 0,-1 0 0,1 0 1,0 0-1,0 0 0,-1-1 0,5 2 0,6 2-48,1 0 0,0-1-1,0 0 1,0-1 0,1-1-1,-1 0 1,0 0 0,15-2-1,12-3-56,54-11 1,-92 15 116,-1-1 1,1 1 0,-1 0 0,1-1-1,-1 1 1,1-1 0,-1 1 0,1-1-1,-1 0 1,1 0 0,-1 0 0,0 0-1,1 0 1,-1 0 0,0 0 0,0 0-1,0 0 1,1-2 0,-1 1 95,0-1 0,0 0 1,0 0-1,0 0 0,-1 1 0,1-1 0,-1-6 0,2-10-151,1 1 196,-2 6-239,1 1 0,0 0 1,0-1-1,7-15 0,-8 24-58,1 1 0,-1-1-1,1 0 1,-1 1 0,1-1-1,0 1 1,0-1 0,0 1 0,0 0-1,0 0 1,1 0 0,-1 0 0,1 0-1,-1 1 1,1-1 0,0 1-1,0-1 1,-1 1 0,1 0 0,0 0-1,5-1 1,13 0-318,4 1-108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7 321 11731,'0'0'36,"0"0"0,0 0 0,0 0 0,0 0 0,-1-1 0,1 1 1,0 0-1,0 0 0,0 0 0,0 0 0,0 0 0,0 0 0,0 0 1,0 0-1,0-1 0,-1 1 0,1 0 0,0 0 0,0 0 0,0 0 1,0 0-1,0 0 0,0 0 0,-1 0 0,1 0 0,0 0 0,0 0 1,0 0-1,0 0 0,0 0 0,0 0 0,-1 0 0,1 0 0,0 0 1,0 0-1,0 0 0,0 0 0,0 0 0,-1 0 0,1 0 0,0 0 1,0 0-1,0 0 0,0 1 0,0-1 0,0 0 0,0 0 0,0 0 1,-1 0-1,1 0 0,-1 10 826,6 15 584,4 5-1179,3 0 1,0-2-1,2 1 0,23 35 0,-35-60-262,0-1-1,1 0 1,0 1-1,-1-1 0,1 0 1,0 0-1,1-1 1,-1 1-1,0-1 1,5 3-1,-6-4 1,-1-1 0,0 1 0,0-1 0,0 0 0,1 0 0,-1 0 0,0 1 0,0-1-1,1 0 1,-1 0 0,0-1 0,0 1 0,1 0 0,-1 0 0,0-1 0,0 1 0,1 0 0,-1-1 0,0 0 0,0 1 0,0-1 0,0 1 0,0-1 0,0 0 0,0 0-1,0 0 1,0 0 0,0 1 0,-1-1 0,1 0 0,0 0 0,0-1 0,-1 1 0,1 0 0,-1 0 0,1 0 0,-1 0 0,1-2 0,4-9 66,0-1-1,-1 0 1,-1 0 0,0-1 0,-1 1 0,1-25-1,-4-88 668,0 102-544,-8-97 1243,14 133-1303,1-1 0,0-1 0,11 15 0,-12-17-102,0 0-26,1 0 0,0-1 0,0 0 0,1 0 0,0 0-1,14 10 1,-20-16-5,1 1 0,0-1-1,-1 0 1,1 0 0,0 0 0,0-1 0,-1 1-1,1 0 1,0-1 0,0 1 0,0-1 0,0 0-1,0 1 1,0-1 0,0 0 0,0 0-1,0 0 1,0-1 0,0 1 0,0 0 0,0-1-1,0 1 1,0-1 0,-1 0 0,1 1-1,0-1 1,0 0 0,-1 0 0,1 0 0,0-1-1,-1 1 1,1 0 0,-1-1 0,1 1 0,-1 0-1,0-1 1,0 0 0,0 1 0,2-3-1,0-3 12,1 0 0,-1-1 0,0 1 0,0-1 0,-1 0 0,0 0 0,-1 0 0,1 0 0,-2 0-1,1 0 1,-1 0 0,-1-13 0,-1 3 21,0 1-1,-1 0 1,-1 1-1,-12-32 1,14 43-59,0 1 0,0 0 1,0 0-1,-1 0 0,0 0 1,1 0-1,-1 0 0,-5-3 0,7 6 16,1 0 0,-1 1-1,0-1 1,0 1-1,0-1 1,1 1 0,-1-1-1,0 1 1,0 0-1,0-1 1,0 1 0,0 0-1,0 0 1,0-1-1,0 1 1,0 0-1,0 0 1,-2 1 0,2-1 43,0 1 1,0-1-1,0 1 1,0-1-1,-1 1 1,1 0-1,0 0 1,0-1 0,0 1-1,1 0 1,-1 0-1,0 0 1,0 0-1,0 0 1,1 0-1,-1 1 1,0-1-1,0 2 1,-2 5 34,0-1 1,1 1-1,-3 13 0,0 4-2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12939,'-10'11'560,"0"1"0,1 1 0,0 0 0,1 0 0,0 0 0,1 1 0,-7 19 0,2 0 106,2 1 0,-7 39 0,14-56-437,1 0-1,0 0 0,1 0 0,3 29 0,-1-40-187,-1 0-1,2 0 0,-1 0 0,1-1 0,0 1 1,0-1-1,5 10 0,-6-13-33,1 0 0,0 1-1,0-1 1,-1 0 0,1 0 0,1 0-1,-1 0 1,0 0 0,0 0 0,1-1 0,-1 1-1,1-1 1,0 0 0,-1 1 0,1-1-1,3 1 1,-1-2-21,0 1 0,-1-1 0,1 0-1,-1 0 1,1-1 0,0 1 0,-1-1 0,1 0 0,-1 0-1,1 0 1,-1-1 0,0 0 0,1 0 0,-1 0-1,0 0 1,0-1 0,-1 1 0,5-4 0,2-2-76,-1 0 0,0-1 0,0 0 1,-1 0-1,11-17 0,-8 2-120,-10 14 93,-1 10 115,0 0 0,-1 0 0,1 0 1,0 0-1,-1 0 0,1 0 0,0 0 0,0 0 1,-1 0-1,1 0 0,0 0 0,-1 0 0,1 0 1,0 0-1,0 0 0,-1 0 0,1 0 1,0 0-1,0 0 0,-1 1 0,1-1 0,0 0 1,0 0-1,-1 0 0,1 1 0,0-1 0,0 0 1,0 0-1,-1 0 0,1 1 0,0-1 0,0 0 1,0 1-1,-5 4 4,1 1 1,-1 0-1,2 0 0,-1 0 1,1 1-1,-1-1 0,2 1 1,-1 0-1,1 0 1,0 0-1,1 0 0,-2 13 1,3-19-19,0 0 1,0-1 0,0 1 0,0 0-1,0-1 1,0 1 0,0 0 0,0-1-1,0 1 1,0 0 0,1-1 0,-1 1-1,0 0 1,1-1 0,-1 1 0,0-1 0,1 1-1,-1 0 1,1-1 0,-1 1 0,1-1-1,-1 0 1,1 1 0,-1-1 0,1 1-1,-1-1 1,1 0 0,0 1 0,-1-1-1,1 0 1,-1 0 0,1 1 0,0-1-1,-1 0 1,1 0 0,0 0 0,0 0 0,-1 0-1,1 0 1,0 0 0,-1 0 0,1 0-1,0 0 1,-1 0 0,1 0 0,0-1-1,-1 1 1,1 0 0,0-1 0,4-1-186,0 0 1,0 0-1,0 0 1,-1-1 0,7-3-1,7-9-921,0 0 0,-1-1 0,-1 0-1,-1-2 1,25-35 0,-12 10 610,34-73-1,-62 116 523,3-6 473,0-1 0,0 1-1,-1 0 1,3-10 0,-5 15-430,0 1 0,0 0 1,0 0-1,0 0 1,0 0-1,0 0 0,0-1 1,0 1-1,0 0 1,0 0-1,0 0 0,0 0 1,0 0-1,0-1 0,0 1 1,0 0-1,0 0 1,0 0-1,0 0 0,0-1 1,0 1-1,0 0 1,0 0-1,0 0 0,0 0 1,0 0-1,0-1 1,0 1-1,0 0 0,0 0 1,0 0-1,-1 0 0,1 0 1,0 0-1,0 0 1,0-1-1,0 1 0,0 0 1,0 0-1,-1 0 1,1 0-1,0 0 0,0 0 1,0 0-1,0 0 0,-1 0 1,1 0-1,-9 5 1130,-6 12-327,6-3-737,0 0 1,1 1 0,0 0-1,1 1 1,0 0 0,2 0-1,0 0 1,-5 30 0,7-24-607,2-1 0,0 0 1,1 1-1,2-1 0,0 0 1,7 33-1,-11-150 2418,-1 70-1069,1 19-526,1-1 1,0 1-1,0-1 0,1 0 0,0 1 1,0-1-1,1 0 0,0 1 1,2-9-1,-2 15-335,-1 0 0,1 1-1,-1-1 1,1 0 0,-1 1 0,1-1 0,0 1 0,-1-1 0,1 1 0,0-1 0,-1 1-1,1-1 1,0 1 0,0 0 0,0-1 0,-1 1 0,1 0 0,0 0 0,0-1-1,0 1 1,0 0 0,-1 0 0,1 0 0,1 0 0,25 3-1073,-14-1 916,14 0-149,6 1-114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14643,'-16'0'772,"-1"1"1,1 1-1,-32 6 0,40-5-533,-1-1-1,1 1 0,0 1 0,0 0 0,0 0 1,0 0-1,1 1 0,-14 11 0,20-16-236,0 1-1,0 0 0,0-1 1,0 1-1,0 0 1,0 0-1,1 0 1,-1-1-1,0 1 0,0 0 1,1 0-1,-1 0 1,1 0-1,-1 0 0,1 0 1,-1 1-1,1-1 1,0 0-1,-1 0 1,1 0-1,0 0 0,0 0 1,0 1-1,0-1 1,0 0-1,0 0 0,0 0 1,0 0-1,1 1 1,-1-1-1,0 0 0,1 0 1,-1 0-1,1 0 1,-1 0-1,1 0 1,-1 0-1,1 0 0,0 0 1,-1 0-1,1 0 1,0 0-1,0-1 0,0 1 1,0 0-1,0-1 1,0 1-1,0 0 1,0-1-1,0 1 0,1 0 1,6 3-275,1 0 0,-1-1 0,1 0 1,-1 0-1,11 1 0,14 2-1098,38 0 1,-9 0 378,-61-6 1013,0 0 0,1 0 0,-1 0-1,0 0 1,0 0 0,1 0-1,-1 1 1,0-1 0,0 1 0,1-1-1,-1 1 1,0-1 0,0 1-1,0 0 1,2 1 0,-3-2 15,0 1 0,0-1 0,-1 0 0,1 1 0,0-1 0,0 1 0,0-1 0,-1 1 0,1-1 0,0 0 1,0 1-1,-1-1 0,1 0 0,0 1 0,-1-1 0,1 0 0,0 1 0,-1-1 0,1 0 0,-1 0 0,1 1 0,-1-1 0,1 0 0,0 0 0,-1 0 0,1 0 1,-1 1-1,-46 14 2053,42-14-1937,-44 13 1012,0-2 1,-52 5 0,100-17-1135,1 0 0,0 0 1,-1 0-1,1 0 1,-1 0-1,1 0 1,-1 0-1,1 0 0,0 0 1,-1 0-1,1 0 1,-1 0-1,1 0 0,-1 0 1,1 0-1,0 0 1,-1-1-1,1 1 0,-1 0 1,1 0-1,0 0 1,-1-1-1,1 1 1,0 0-1,-1 0 0,1-1 1,0 1-1,-1 0 1,1-1-1,0 1 0,0-1 1,-1 1-1,1-1-25,1 0 0,-1 0 0,0 1 1,0-1-1,0 0 0,1 1 0,-1-1 0,0 0 0,1 1 0,-1-1 0,1 1 0,-1-1 0,0 0 0,1 1 0,-1-1 0,1 1 0,0-1 1,-1 1-1,1 0 0,-1-1 0,1 1 0,1-1 0,23-11 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14795,'6'-4'1609,"1"4"-985,5 0-288,2 0 1448,5 2-1104,4-1-1032,4 0 456,-1 1-160,2-1-72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8:0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57 17060,'-3'-2'160,"-1"0"1,1 0-1,0 1 1,-1-1-1,0 1 0,1 0 1,-1 0-1,0 1 1,0-1-1,1 1 1,-1-1-1,0 1 1,0 1-1,0-1 1,1 0-1,-1 1 1,-5 1-1,3 0-58,0 0 0,0 1 0,1-1 0,-1 1 1,1 0-1,0 1 0,-1-1 0,1 1 0,1 0 0,-7 7 0,7-6-83,-1 0 0,1 1 1,0-1-1,0 1 0,0 0 0,1 1 0,0-1 1,0 1-1,-2 7 0,4-10-13,0 0 0,1 0 0,-1 1 0,1-1 0,-1 0 0,1 0 0,0 0 0,1 1 0,-1-1 0,1 0 0,0 0 0,0 0 0,0 0 0,0 0 0,3 5 0,-2-6 8,-1-1-1,1 1 1,-1-1-1,1 1 1,0-1 0,0 0-1,0 0 1,0 0-1,0 0 1,0 0-1,1 0 1,-1-1-1,0 1 1,1-1 0,0 1-1,-1-1 1,1 0-1,4 1 1,-3-2 8,0 1 0,1-1 0,-1 0 0,0 0 0,1 0 0,-1 0 0,0-1 0,1 0 0,-1 0 0,0 0 1,5-2-1,4-3 43,0-1 1,0 0-1,-1 0 1,0-1 0,0-1-1,12-12 1,-22 19-54,15-13 151,18-23 0,-32 35-121,1-1 0,-2 0 1,1 0-1,0 0 0,-1 0 1,0-1-1,0 1 0,0 0 1,-1-1-1,1 0 0,-1 1 1,1-10-1,-2 13-45,0-1 1,0 1-1,0 0 1,0 0-1,-1-1 0,1 1 1,0 0-1,-1 0 1,1 0-1,-1 0 1,0 0-1,1-1 0,-1 1 1,0 0-1,0 0 1,1 0-1,-1 1 0,-1-2 1,1 2-18,1-1-1,0 1 1,-1 0 0,1 0 0,0 0 0,-1-1-1,1 1 1,-1 0 0,1 0 0,0 0 0,-1 0 0,1 0-1,-1 0 1,1 0 0,-1 0 0,1 0 0,-1 0-1,1 0 1,0 0 0,-1 0 0,1 0 0,-1 0-1,1 1 1,0-1 0,-1 0 0,1 0 0,-1 0-1,1 1 1,0-1 0,-1 0 0,1 0 0,0 1-1,-1-1 1,1 0 0,0 1 0,0-1 0,-1 0-1,1 1 1,0-1 0,0 0 0,0 1 0,-1-1-1,1 1 1,0-1 0,0 1 0,0-1 0,0 0 0,0 1-1,0 0 1,0 0 31,2-2 502,0 2-202,-2 7-312,-65 449-97,64-449 82,1-3-29,0 0 0,-1 0 0,1 0 0,-1 0 0,0 0 1,-1-1-1,1 1 0,-1 0 0,0-1 0,0 1 0,-5 7 0,6-12 31,1 0 0,0 1 0,-1-1 0,1 1-1,0-1 1,-1 0 0,1 1 0,-1-1 0,1 0-1,-1 1 1,1-1 0,-1 0 0,1 0-1,-1 1 1,1-1 0,-1 0 0,0 0 0,1 0-1,-1 0 1,1 0 0,-1 0 0,1 0-1,-1 0 1,0 0 0,1 0 0,-1 0 0,1 0-1,-1 0 1,1 0 0,-1-1 0,1 1 0,-1 0-1,1 0 1,-1-1 0,1 1 0,-1 0-1,1-1 1,-1 1 0,1 0 0,-1-1 0,1 1-1,0-1 1,-1 1 0,1-1 0,0 1-1,-1-1 1,1 1 0,0-1 0,0 1 0,-1-1-1,1 0 1,-1-3-42,-1 1 0,1-1 0,0 0 0,0 1 0,0-1 0,0-6 1,1-7-75,0 0 0,2 0 0,0 1 1,1-1-1,0 0 0,8-19 1,41-94-1112,-35 93 675,1 0 1,2 2-1,1 0 0,50-62 0,-65 91 457,0 0 0,1 1 0,-1-1-1,1 1 1,0 1 0,1-1-1,9-4 1,-15 8 98,0 0 0,0 0 1,0 1-1,0-1 0,1 0 0,-1 1 1,0-1-1,0 1 0,0 0 0,0-1 1,0 1-1,1 0 0,-1 0 0,0 1 1,0-1-1,0 0 0,0 1 0,1-1 1,-1 1-1,0 0 0,0 0 0,0 0 0,0 0 1,0 0-1,-1 0 0,1 0 0,0 1 1,0-1-1,-1 1 0,1-1 0,-1 1 1,2 2-1,-1-1 30,0 0-1,-1 0 1,1 0-1,-1 0 1,0 0 0,0 1-1,0-1 1,0 1 0,-1-1-1,1 0 1,-1 1 0,0-1-1,0 1 1,0-1 0,-1 1-1,1-1 1,-1 1 0,0-1-1,0 0 1,0 1-1,0-1 1,0 0 0,-1 0-1,0 0 1,1 0 0,-1 0-1,0 0 1,0 0 0,-1-1-1,-3 4 1,-4 5 288,-1-2 1,0 1-1,-1-1 1,0-1 0,-25 13-1,30-17-196,0 0-1,-1-1 1,0 0 0,0 0-1,0-1 1,-13 2 0,20-4-145,-1 0-1,1 0 1,-1 1 0,1-1-1,-1 0 1,1-1 0,-1 1 0,1 0-1,-1 0 1,1-1 0,-1 1 0,1-1-1,0 1 1,-1-1 0,1 1 0,0-1-1,-1 0 1,1 0 0,0 0-1,0 0 1,0 0 0,0 0 0,-1 0-1,1 0 1,1 0 0,-1 0 0,0 0-1,0-1 1,0 1 0,1 0-1,-1-1 1,1 1 0,-1-1 0,1 1-1,-1-1 1,1 1 0,0 0 0,0-1-1,0 1 1,-1-1 0,2 1 0,-1-4-1,1-16-476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8:0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14787,'-19'30'661,"-68"114"1152,79-127-1605,0-1 0,2 2 0,-1-1 0,2 1 0,1 0 0,-5 35 0,9-50-190,0 1-1,0 0 1,0-1-1,0 1 0,1-1 1,0 1-1,0-1 0,0 1 1,0-1-1,0 1 1,4 5-1,-4-9-17,-1 1 1,1 0-1,-1 0 0,1 0 1,0-1-1,-1 1 0,1 0 1,0-1-1,0 1 0,0-1 0,-1 1 1,1-1-1,0 1 0,0-1 1,0 0-1,0 1 0,0-1 1,0 0-1,1 1 0,0-1-1,-1-1 1,1 1-1,-1 0 0,1 0 1,-1-1-1,1 1 0,-1-1 0,0 0 1,1 1-1,-1-1 0,1 0 1,-1 0-1,0 0 0,0 0 0,1 0 1,0-1-1,6-7 49,0 0 0,-1 0 0,0 0 0,0-1 0,-1 0 1,-1 0-1,7-17 0,-5 11 217,-2-1 1,1 0-1,-2 0 1,3-23-1,-7 39-222,1 0 0,-1 0 0,0 0-1,0 0 1,0 0 0,0 0 0,0 0-1,0 0 1,0 0 0,0 0 0,-1 0-1,1 0 1,0 0 0,0 0 0,-1 0-1,1 0 1,-1 0 0,0-1-1,0 3-25,1-1-1,0 0 0,-1 0 1,1 1-1,-1-1 0,1 1 0,-1-1 1,1 0-1,0 1 0,-1-1 0,1 1 1,0-1-1,0 1 0,-1-1 0,1 1 1,0-1-1,0 1 0,0-1 0,-1 1 1,1 0-1,0-1 0,0 1 0,0-1 1,0 1-1,0-1 0,0 1 0,0-1 1,0 1-1,1 0 0,-1-1 0,0 1 1,0 3-22,0 0 0,0 0 0,0 1 0,0-1 0,1 0 1,0 0-1,0 0 0,0 0 0,0-1 0,0 1 0,1 0 0,0 0 1,0-1-1,0 1 0,0-1 0,0 1 0,4 3 0,-1-4-24,-1 1 0,1 0 0,-1-1 0,1 0 0,0 0 0,0 0 0,0-1 0,1 0 0,-1 0-1,1 0 1,5 1 0,6 0-93,0-1 0,0-1 0,0 0 0,0-1 0,0-1 0,0 0 0,22-6 0,-14 1 20,-1-1 0,32-14 0,-56 21 111,0-1 0,0 1-1,1 0 1,-1 0 0,0 0 0,1 0 0,-1 0 0,0-1 0,1 1 0,-1 0 0,1 0 0,-1 0 0,0 0 0,1 0 0,-1 0 0,0 0-1,1 0 1,-1 0 0,0 0 0,1 0 0,-1 1 0,0-1 0,1 0 0,-1 0 0,0 0 0,1 0 0,-1 0 0,0 1 0,1-1 0,-1 0-1,0 0 1,0 1 0,1-1 0,-1 0 0,0 0 0,0 1 0,1-1 0,-1 0 0,0 1 0,0-1 0,0 0 0,0 1 0,0-1 0,1 0-1,-1 1 1,0-1 0,0 0 0,0 1 0,0-1 0,0 0 0,0 1 0,0-1 0,0 0 0,0 1 0,0-1 0,0 0 0,-1 1 0,1-1-1,0 0 1,0 1 0,0 0 10,0 0-1,0 0 1,0 0-1,0 0 0,0 1 1,0-1-1,0 0 0,1 0 1,-1 0-1,0 0 1,1 0-1,-1 0 0,0 0 1,1-1-1,-1 1 0,1 0 1,0 0-1,-1 0 1,1 0-1,0-1 0,0 1 1,-1 0-1,1-1 0,1 2 1,4 0-50,0 0 1,-1 0-1,1-1 1,0 0-1,0 0 1,0 0-1,0-1 1,11-1-1,49-7-421,-52 6 373,49-12-302,-42 9 193,1 0 0,0 2 0,24-2 0,-45 5 192,0 0 1,0 0-1,0 0 1,0 0-1,0 0 1,0 0-1,0 0 1,0 0-1,0 0 1,0 0-1,0 0 1,0 1-1,0-1 1,-1 0-1,1 1 1,0-1-1,0 1 1,0-1-1,0 1 1,-1-1-1,1 1 1,0 0-1,-1-1 1,1 1-1,0 0 1,-1 0-1,1-1 1,-1 1-1,1 1 1,0 1 46,-1-1 1,0 0 0,0 1 0,0-1 0,0 1-1,-1-1 1,1 1 0,-2 4 0,1-4 16,1 0 0,-1 0 0,1 0 1,-1 0-1,1 0 0,0 0 0,1 3 0,-1-5-53,0 0 1,1 0-1,-1 0 0,0 0 1,1 0-1,-1 0 0,1-1 1,-1 1-1,1 0 0,0 0 1,-1-1-1,1 1 0,0 0 0,-1-1 1,1 1-1,0 0 0,0-1 1,0 1-1,-1-1 0,1 0 1,0 1-1,0-1 0,0 0 1,0 1-1,0-1 0,0 0 0,2 0 1,1 1-93,0-1 0,0 0 1,0 0-1,1 0 0,-1-1 0,0 1 1,0-1-1,0 0 0,0 0 1,0-1-1,5-2 0,41-24-627,-49 28 704,19-14-377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8:0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12787,'1'1'116,"-1"-1"1,0 1 0,1-1 0,-1 1-1,1-1 1,-1 0 0,1 1 0,0-1-1,-1 0 1,1 1 0,-1-1 0,1 0-1,0 1 1,-1-1 0,1 0 0,0 0-1,-1 0 1,1 0 0,0 0-1,-1 0 1,1 0 0,1 0 0,21 1 137,-19-1-134,190 5-2887,-112-4 5169,-81-1-2261,-1 0 0,1 0 1,-1 0-1,1 0 0,-1 0 1,1 1-1,-1-1 1,1 0-1,-1 0 0,1 0 1,-1 1-1,1-1 0,-1 0 1,0 1-1,1-1 0,-1 0 1,1 1-1,-1-1 0,0 0 1,1 1-1,-1-1 1,0 1-1,0-1 0,1 0 1,-1 1-1,0-1 0,0 1 1,1-1-1,-1 1 0,0-1 1,0 1-1,0-1 0,0 1 1,0 0-1,0 0 1,0 0-91,0 0 1,0 0 0,1-1 0,-1 1 0,0 0 0,0 0 0,1 0 0,-1 0 0,0-1 0,1 1 0,-1 0 0,1-1 0,-1 1 0,1 0 0,-1-1 0,1 1 0,0 0 0,-1-1 0,2 1 0,5 3-68,1-1 0,-1-1 0,1 0 0,0 0 1,-1 0-1,13 0 0,51 1-599,-54-2 470,181-10-805,-197 9 1004,0 0 0,0 0 1,0 0-1,0 1 0,0-1 0,0 0 0,0 0 0,0 1 0,0-1 0,0 1 1,0-1-1,-1 0 0,1 1 0,0 0 0,0-1 0,-1 1 0,1-1 0,0 1 0,0 0 1,-1 0-1,1-1 0,-1 1 0,1 0 0,-1 0 0,1 0 0,-1 0 0,9 31 1297,-9-28-1231,1 0-1,0 0 0,0 0 1,0 0-1,0 0 0,4 6 1,-3-8-160,-1 0-1,1 0 1,0 0 0,0 0 0,0-1 0,0 1-1,1-1 1,-1 1 0,0-1 0,1 0 0,-1 0 0,1 0-1,-1 0 1,1 0 0,-1-1 0,1 1 0,0-1-1,-1 1 1,1-1 0,-1 0 0,1 0 0,0 0 0,-1-1-1,1 1 1,0-1 0,-1 1 0,1-1 0,-1 0-1,1 0 1,4-2 0,11-7-273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 14243,'-18'99'1285,"4"1"0,0 111 0,1-6-999,7-187-140,3-18 82,2-10-46,2-23 30,2 0 0,1 1 0,16-61-1,41-91-144,-52 162-58,2-11-26,1 2 0,2-1 0,1 2 0,37-55 0,-50 82 6,1-1 0,0 1 0,0 0 0,0 0 1,1 0-1,-1 0 0,7-3 0,-9 6 7,0-1-1,0 1 1,0-1 0,0 1-1,1 0 1,-1-1-1,0 1 1,0 0 0,0 0-1,1 0 1,-1 0 0,0 0-1,0 0 1,1 0-1,-1 0 1,0 0 0,0 1-1,1-1 1,-1 0-1,0 1 1,0-1 0,0 1-1,0 0 1,0-1 0,0 1-1,0 0 1,0 0-1,0-1 1,0 1 0,0 0-1,1 1 1,1 3-10,0 0 0,0 0 1,-1 0-1,1 0 0,-1 0 0,0 0 0,0 1 1,-1-1-1,0 1 0,0-1 0,0 1 0,-1 0 1,1-1-1,-1 1 0,-1 6 0,0 1 55,-1 1 0,0-1 0,-1 0 0,0 0 0,-7 17 0,3-14 120,-1 0 0,0-1 0,-1 0 0,0 0-1,-20 23 1,25-33-117,0-1 0,0 0 0,0 0 1,0 0-1,-1 0 0,0-1 0,1 0 0,-1 1 0,-1-2 0,1 1 0,0-1 0,-1 0 0,1 0 1,-1 0-1,1-1 0,-1 0 0,0 0 0,0 0 0,1-1 0,-11 0 0,15 0-87,-1 0 0,1-1 0,-1 1-1,0-1 1,1 1 0,-1-1 0,1 1 0,0-1-1,-1 0 1,1 0 0,0 0 0,-1 0 0,1 0-1,0 0 1,0 0 0,0 0 0,0-1-1,0 1 1,0 0 0,0-1 0,0 1 0,0 0-1,1-1 1,-1 1 0,1-1 0,-1 1 0,1-1-1,-1 0 1,1 1 0,0-1 0,0 1 0,0-1-1,0 0 1,0 1 0,0-1 0,0 1-1,0-1 1,1 0 0,0-1 0,5-16-428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14507,'4'0'251,"1"0"0,-1 0 0,1 0 0,-1-1 0,0 0 0,1 0 0,-1 0 0,0 0 0,0-1 0,0 1 0,0-1 0,5-3 0,7-5 522,23-18-1,-22 15-251,2-1 258,30-30 0,-44 40-646,-1-1 0,1-1 0,-1 1 0,0-1 0,0 1 0,-1-1 0,1 0 0,-1 0 0,-1-1 0,4-9 0,-6 15-112,1 0 1,-1 0-1,0 0 1,0 1 0,0-1-1,1 0 1,-1 0-1,0 0 1,0 0-1,0 0 1,0 0-1,0 0 1,-1 0-1,1 1 1,0-1-1,0 0 1,-1 0-1,1 0 1,0 0-1,-1 1 1,1-1-1,-1 0 1,1 0 0,-1 1-1,1-1 1,-1 0-1,0 0 1,-1 0-3,1 1 1,0 0 0,0-1-1,-1 1 1,1 0 0,0 0-1,-1 0 1,1 0 0,0 0-1,-1 0 1,1 0 0,0 0-1,-1 0 1,1 1 0,-2 0-1,-4 1-4,0 1-1,1 0 1,0 0-1,-1 1 1,-7 5-1,1 3-89,0 0 0,0 0 0,-20 29-1,29-36 42,0 0-1,1 1 1,0-1-1,0 1 0,0 0 1,1-1-1,0 1 0,0 1 1,0-1-1,1 0 0,0 0 1,0 1-1,0-1 1,1 9-1,1-13 21,-1 0 1,1 0-1,-1 0 1,1 0-1,0 0 1,0 0-1,0 0 1,0-1-1,0 1 1,0 0-1,1 0 0,-1-1 1,1 1-1,-1-1 1,1 1-1,-1-1 1,1 0-1,0 0 1,0 0-1,-1 0 1,1 0-1,0 0 1,0 0-1,0 0 0,0-1 1,4 1-1,6 2-76,-1-1-1,0-1 1,20 0 0,-28-1 69,19 1-100,1-2 0,0 0 0,-1-1 0,1-2-1,-1 0 1,0-1 0,0-1 0,28-13 0,-47 18 127,0 0 0,-1-1 1,1 0-1,0 0 0,-1 1 0,1-2 0,-1 1 0,0 0 0,0 0 1,0-1-1,0 1 0,0-1 0,0 1 0,-1-1 0,1 0 0,-1 0 1,0 0-1,2-4 0,-2 2 31,-1 0 0,1 0 0,-1 0 0,0 0 0,0 0 0,0 0 0,-1 0 0,0 0 0,0 1 1,-2-9-1,-3-1 65,0 0 0,0 0 0,-1 1 1,-1 0-1,0 0 0,-17-19 0,0 2-210,25 30 88,0 0-1,0 0 1,0 0-1,0-1 1,0 1-1,0 0 0,0 0 1,0 0-1,0 0 1,0 0-1,0 0 1,0-1-1,0 1 0,1 0 1,-1 0-1,0 0 1,0 0-1,0 0 1,0 0-1,0 0 1,0 0-1,0-1 0,0 1 1,0 0-1,1 0 1,-1 0-1,0 0 1,0 0-1,0 0 0,0 0 1,0 0-1,0 0 1,1 0-1,-1 0 1,0 0-1,0 0 0,0 0 1,0 0-1,0 0 1,1 0-1,-1 0 1,0 0-1,0 0 0,0 0 1,0 0-1,0 0 1,0 0-1,1 0 1,-1 0-1,0 0 0,0 0 1,0 1-1,10-1-532,3 3 272,0-1 0,0-1-1,0-1 1,0 0-1,24-2 1,-6-5-103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15803,'-12'10'174,"0"1"-1,0 0 0,1 1 0,0 0 0,1 0 0,1 1 0,0 0 0,1 1 1,0 0-1,1 1 0,0-1 0,2 1 0,-1 0 0,-2 17 0,2-4-67,0-1-1,3 2 0,0-1 1,1 0-1,2 1 0,1-1 0,5 29 1,-1-30-38,7 26 1,-10-44-70,1 0 0,1 0 1,-1-1-1,1 1 0,1-1 0,6 10 1,-11-18-1,1 1 0,-1 0 0,1 0 0,-1-1 1,1 1-1,0-1 0,-1 1 0,1 0 0,-1-1 1,1 1-1,0-1 0,0 0 0,-1 1 0,1-1 0,0 0 1,0 1-1,-1-1 0,3 1 0,-3-2 0,1 1 0,0 0 0,-1 0 0,1 0 0,-1 0 0,1-1 0,-1 1 0,1 0 0,-1 0 0,1-1 0,-1 1 0,0 0 0,1-1 0,-1 1 0,1-1 0,-1 1 0,0 0 0,1-1 0,-1 1 0,1-2 0,1-2-19,0-1 0,0 1 0,-1-1 0,3-9-1,1-18-168,0 0-1,0-59 1,-12-66-300,2 116 425,28 68 111,-14-18-57,0 0 0,0-1 0,1 0 0,0 0 1,1-1-1,0 0 0,0-1 0,0 0 0,0 0 0,1-2 1,16 5-1,-22-7 15,1 0 0,0-1 0,0 0 1,-1-1-1,1 1 0,0-1 0,0-1 0,0 1 0,0-1 1,6-2-1,-8 2 17,-1-1 0,0 0 0,0 0 0,0 0 0,0 0 0,0 0 0,0-1 1,0 0-1,-1 0 0,1 0 0,-1 0 0,0 0 0,0-1 0,0 1 0,-1-1 0,4-5 0,-3 3 33,-1-1 0,1 0 0,-1 1-1,-1-1 1,1 0 0,-1 0-1,0-1 1,-1-9 0,0 14-32,0 0 0,0 0-1,0 0 1,-1 0 0,1 0 0,-1 1-1,0-1 1,0 0 0,0 0 0,-2-3 0,2 5-17,0 0 0,0 0 0,0 0 0,1 0 1,-1 0-1,0 0 0,0 0 0,0 1 1,0-1-1,-1 0 0,1 1 0,0-1 0,0 1 1,0-1-1,0 1 0,-1-1 0,1 1 1,0 0-1,0 0 0,-1 0 0,1 0 0,0 0 1,0 0-1,-3 0 0,1 1-9,-1 0 1,0 0-1,1 1 0,-1-1 0,1 1 0,0-1 0,-1 1 1,1 0-1,0 1 0,0-1 0,0 0 0,0 1 0,1 0 1,-1 0-1,1-1 0,-1 1 0,1 1 0,-2 4 0,-2 2-20,1 0-1,0 0 1,1 0-1,0 0 1,-3 14-1,6-19 17,0 1-1,0 0 1,0 0-1,1 0 1,0 0-1,0-1 1,0 1-1,1 0 1,0 0-1,0 0 1,2 5-1,-2-9-5,0 0 0,0 0 0,0 0 0,0-1 0,0 1 0,0 0-1,0-1 1,1 1 0,-1-1 0,1 1 0,-1-1 0,1 0 0,-1 1 0,1-1-1,0 0 1,0 0 0,0 0 0,-1-1 0,1 1 0,0 0 0,0-1-1,0 1 1,0-1 0,0 1 0,0-1 0,0 0 0,0 0 0,0 0 0,0 0-1,0-1 1,0 1 0,0 0 0,0-1 0,0 1 0,2-2 0,5-1-45,0 0 0,0 0 0,-1-1 1,1-1-1,-1 0 0,0 0 0,0 0 1,13-13-1,4-6-10,22-27 0,-46 50 60,42-49-175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11787,'-8'18'402,"0"0"0,1 1 0,2 0 0,0 0 0,-4 25 0,8-37-351,0 1 0,1 0 0,0 0 0,0 0 0,0-1 0,1 1 0,0 0 0,1-1 0,0 1 1,0 0-1,0-1 0,1 0 0,0 0 0,1 0 0,0 0 0,5 7 0,-8-12-72,0-1 0,0 0 0,0 0-1,0 0 1,1 0 0,-1 0 0,0 0-1,1 0 1,-1 0 0,1 0 0,-1 0 0,1-1-1,-1 1 1,1-1 0,-1 1 0,1-1-1,0 0 1,-1 1 0,1-1 0,0 0-1,-1 0 1,1 0 0,0 0 0,-1-1 0,1 1-1,-1 0 1,1-1 0,0 1 0,-1-1-1,1 1 1,-1-1 0,2-1 0,6-2 41,-1-1 1,-1-1 0,1 1 0,10-11-1,-8 7 80,12-10 63,9-6-67,-2 0 1,-1-3-1,45-54 0,-61 57-73,-12 15 20,0 10-40,0 0 0,-1 0 0,1 0 1,0 0-1,-1 0 0,1 0 0,-1 0 0,1-1 0,-1 1 0,1 0 0,0 0 1,-1 0-1,1 1 0,-1-1 0,1 0 0,0 0 0,-1 0 0,1 0 1,-1 0-1,1 0 0,0 1 0,-1-1 0,1 0 0,0 0 0,-1 0 0,0 1 1,-2 1 15,0 1 0,0-1 1,1 0-1,-1 1 0,0 0 1,1-1-1,0 1 0,-1 0 1,1 1-1,0-1 0,1 0 1,-3 5-1,-15 45 204,19-51-215,-8 25 153,2 0 0,2 1-1,-3 32 1,6-41-45,1-1 1,1 0-1,0 1 1,1-1-1,9 33 1,-11-49-127,1 0 0,-1 0-1,1 0 1,0 0 0,0 0 0,0 0 0,0-1-1,0 1 1,0 0 0,0-1 0,1 1 0,-1-1 0,4 4-1,-5-5 1,0 0-1,0 0 1,1 0 0,-1 0-1,0 0 1,0 0-1,1 0 1,-1 0 0,0 0-1,1 0 1,-1 0-1,0 0 1,1 0-1,-1 0 1,0 0 0,0 0-1,1 0 1,-1 0-1,0 0 1,1 0 0,-1 0-1,0 0 1,0 0-1,1-1 1,-1 1-1,0 0 1,0 0 0,1 0-1,-1-1 1,0 1-1,7-17-335,-7 11 259,0-1 0,0 1 0,0 0 0,-1 0 0,0-1 1,0 1-1,-1 0 0,0 0 0,0 0 0,0 0 0,-4-8 0,-2 0 123,0 0 0,0 0 0,-14-15 0,20 26-52,-12-16 663,16 16-206,9 8-238,5 3-136,0-1 0,0-1 1,0 0-1,1-1 0,0-1 1,0-1-1,0 0 0,0-1 1,0-1-1,0 0 0,1-2 0,25-3 1,-31 1-3,0 0-1,-1 0 1,0-2 0,14-6 0,-20 9-36,0-1 0,0 0 0,-1 0 0,1 0-1,-1 0 1,0-1 0,0 1 0,0-1 0,-1 0 0,1-1 0,4-7 0,-5 2 1,-8 7-11,3 3-19,1 0 1,-1 1 0,1-1 0,0 1 0,-1-1 0,1 1 0,0-1-1,0 1 1,-1 0 0,1-1 0,0 1 0,-1 1 0,-2 2 12,1-1 0,0 0 1,0 1-1,1 0 0,-1-1 1,1 1-1,0 0 1,0 0-1,0 1 0,0-1 1,1 0-1,0 1 0,0-1 1,0 1-1,0-1 1,0 6-1,1-7-3,0 0 1,0 0-1,1-1 1,-1 1-1,0 0 1,1-1-1,0 1 1,0 0-1,0-1 1,0 1-1,0-1 1,0 1-1,1-1 0,-1 0 1,1 1-1,-1-1 1,1 0-1,0 0 1,0 0-1,0 0 1,0 0-1,0-1 1,1 1-1,-1-1 1,0 1-1,1-1 0,-1 0 1,4 1-1,8 1 14,0 0 0,-1-1-1,1-1 1,0 0 0,0-1-1,0 0 1,0-1 0,15-3-1,-9 1-379,0 2 0,0 0 0,21 2 0,-34 1-148,-5-1 369,-1-1-1,1 1 1,0-1-1,-1 1 1,1-1-1,0 1 0,0-1 1,-1 0-1,1 0 1,2 0-1,4-10-416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3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127 150 15307,'-3'-2'202,"-45"-33"1491,45 32-1630,-1 1-1,0 0 0,0 0 0,0 0 0,0 0 0,0 1 0,0 0 0,0-1 0,-1 2 1,1-1-1,-5 0 0,8 1-59,0 0 1,0 0 0,0 1-1,0-1 1,0 0-1,0 1 1,0-1 0,0 0-1,0 1 1,0-1-1,0 1 1,0 0-1,0-1 1,1 1 0,-1 0-1,0-1 1,0 1-1,1 0 1,-1 0 0,0 0-1,1-1 1,-1 1-1,1 0 1,-1 0-1,1 0 1,0 0 0,-1 0-1,1 0 1,0 0-1,0 0 1,0 0 0,-1 0-1,1 0 1,0 0-1,0 0 1,1 0 0,-1 0-1,0 0 1,0 1-1,0-1 1,1 1-1,0 3 6,0 1 0,1 0 0,0 0 0,0-1 0,4 10 0,-4-12 0,0 0 1,0 0-1,0 0 1,0 0 0,0-1-1,0 1 1,1-1-1,-1 1 1,1-1-1,0 0 1,0 0-1,0 0 1,0 0-1,0-1 1,0 1-1,0-1 1,6 2-1,-7-3 20,1 1-1,-1-1 0,0 0 1,1 0-1,-1 0 1,0-1-1,1 1 0,-1-1 1,0 1-1,1-1 0,-1 0 1,0 0-1,0 0 1,0 0-1,1 0 0,-1 0 1,-1 0-1,1-1 0,0 1 1,0-1-1,0 0 1,-1 1-1,1-1 0,-1 0 1,1 0-1,1-3 0,1-3 82,0 0-1,0 0 0,-1 0 0,0 0 0,-1-1 0,0 1 0,0-1 0,-1 1 1,0-1-1,0 0 0,-1 1 0,0-1 0,-1 0 0,1 1 0,-2-1 1,1 0-1,-6-15 0,6 23-124,1 0 0,0 0 0,-1 0 0,1 0 0,-1 0 0,0 0 0,1 1 0,-1-1 0,0 0 0,1 0 0,-1 0 0,0 1 0,0-1 0,1 0 0,-1 1 0,-2-2 0,3 2-21,-1 0 0,1 0 1,-1 0-1,1 0 0,0 0 0,-1 0 0,1 0 0,-1 0 1,1 0-1,-1 0 0,1 0 0,-1 0 0,1 1 1,-1-1-1,1 0 0,-1 0 0,1 0 0,0 1 0,-1-1 1,1 0-1,-1 1 0,1-1 0,0 0 0,-1 0 1,1 1-1,-1 1-32,0-1 0,0 1 0,0-1 1,0 1-1,0-1 0,1 1 0,-1 0 1,0 0-1,1-1 0,0 1 0,-1 0 0,1 0 1,0-1-1,0 1 0,0 0 0,0 0 1,0 0-1,1 1 0,4 12-460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17212,'-1'-3'1616,"4"3"-1328,-3 1-480,-4 5 576,1-10-160,3-4-200,3-4-240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13675,'1'3'1160,"-1"14"-808,-3 7-168,2 8 816,-3 8-575,2 7-257,2 4-48,2 2-120,1-5-80,-1-5-176,3-1-121,-2-8-959,-1-4 1120,-3-14-192,-3-4-144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13891,'11'-15'314,"1"0"0,0 0 0,1 1 1,1 0-1,0 1 0,1 1 0,0 1 0,1 0 0,27-14 0,-23 15-170,1 1 0,0 0 0,0 2 0,1 0 0,0 2 0,1 0 0,37-2 0,-53 6-130,-1 1 1,0 0-1,1 0 1,-1 1-1,1 0 0,-1 0 1,0 0-1,0 1 1,0 0-1,0 0 1,11 6-1,-15-7-11,1 1 1,-1 0-1,0 0 0,0 0 1,1 1-1,-1-1 1,-1 0-1,1 1 0,0-1 1,-1 1-1,1 0 0,-1 0 1,0-1-1,1 1 1,-2 0-1,1 0 0,0 0 1,0 0-1,-1 0 0,0 0 1,0 0-1,0 0 0,0 0 1,0 0-1,0 1 1,-1 2-1,-2 7 9,0 1 1,0-1-1,-2 0 1,1-1-1,-1 1 1,-1-1-1,-1 0 1,-8 12-1,-10 12 51,-36 37-1,-12 18 36,71-90-101,1 1 1,0 0 0,-1 0-1,1 0 1,0-1 0,0 1-1,0 1 1,0-1 0,1 0-1,-1 0 1,0 0 0,1 0-1,0 0 1,-1 1 0,1-1 0,0 0-1,0 0 1,0 1 0,0-1-1,1 0 1,-1 0 0,1 1-1,-1-1 1,1 0 0,0 0-1,0 0 1,1 2 0,0-1-53,1 0 1,-1-1-1,1 1 1,0-1-1,0 0 1,0 0-1,0 0 1,0 0-1,0 0 1,0-1 0,1 0-1,-1 1 1,0-1-1,1 0 1,-1-1-1,6 2 1,11 0-147,31-1 1,-50-1 194,36-1-279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36 13275,'0'-2'104,"0"1"0,0-1 1,0 1-1,0-1 0,0 1 0,0 0 1,0-1-1,-1 1 0,1-1 0,0 1 1,-1 0-1,0-1 0,1 1 1,-1 0-1,0 0 0,1-1 0,-1 1 1,0 0-1,0 0 0,0 0 0,0 0 1,0 0-1,-2-1 0,2 1 15,-1 1 0,0-1 0,0 1 0,0-1 0,0 1 0,0 0 1,0-1-1,1 1 0,-1 0 0,0 0 0,0 1 0,0-1 0,0 0 0,0 1 0,-2 0 0,-3 1 32,1 0 1,-1 1-1,1 0 1,-1 0-1,1 1 1,0-1-1,0 2 1,-8 6-1,8-5-122,1 1-1,0-1 1,0 1-1,1 0 0,-1 0 1,-3 10-1,6-14-27,1 1-1,0-1 1,-1 1-1,1 0 1,0 0 0,1 0-1,-1-1 1,1 1-1,-1 0 1,1 0 0,0 0-1,1 0 1,-1 0-1,1 0 1,1 4-1,-2-7 1,1 1 0,0-1 0,0 1 0,0-1 0,0 0 0,0 1 0,1-1 0,-1 0 0,0 0 0,0 0 0,1 0 0,-1 0 0,1 0 0,-1 0 0,1 0 0,-1-1 0,1 1 0,0 0 0,-1-1 0,1 1 0,0-1 0,-1 0 0,1 0 0,0 0 0,-1 0 0,1 0 0,0 0 0,-1 0 0,1 0 0,0-1 0,0 1 0,1-1 0,4-1 6,0 0 0,0 0 0,0 0 0,0-1 1,0 0-1,7-5 0,-5 2 7,1-1-1,-1-1 1,0 0 0,0 0-1,-1 0 1,0-1 0,-1 0-1,0-1 1,0 0 0,-1 0-1,7-17 1,-10 14-2,-6 9 21,2 4-30,0 0-1,1 1 1,-1-1-1,0 0 1,0 1-1,0-1 1,1 1-1,-1-1 1,0 1-1,0 0 1,1-1-1,-1 1 1,1 0-1,-1-1 1,0 1-1,1 0 1,-1 0-1,1-1 1,0 1-1,-1 1 1,-2 3-8,1-1 0,0 1 0,0 0 0,0 0 0,1 0 0,0 0-1,0 0 1,0 1 0,0-1 0,1 0 0,0 0 0,0 0 0,0 1 0,1-1 0,0 0 0,0 0 0,2 6 0,-2-8 22,0 0 0,1 1 0,0-1-1,0 0 1,0 0 0,0 0-1,0-1 1,0 1 0,1 0-1,-1-1 1,1 1 0,0-1 0,0 0-1,0 0 1,0 0 0,0-1-1,0 1 1,0-1 0,0 1-1,1-1 1,-1 0 0,1 0-1,-1-1 1,1 1 0,6 0 0,31-2 369,-22-2-262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2 102 16195,'-1'26'2077,"0"-20"-2014,1-1 1,1 0-1,-1 1 0,1-1 1,0 1-1,0-1 0,1 0 1,0 1-1,3 7 1,-4-11-64,0-1 1,1 1-1,-1 0 1,0-1 0,1 1-1,-1-1 1,1 0 0,0 1-1,-1-1 1,1 0 0,0 0-1,0 0 1,-1 0-1,1 0 1,0-1 0,0 1-1,0-1 1,0 1 0,0-1-1,0 1 1,0-1 0,0 0-1,1 0 1,-1 0 0,0 0-1,0-1 1,0 1-1,3-2 1,3 1 0,0-2 0,-1 1 1,0-1-1,0 0 0,0-1 0,0 1 0,0-1 0,0-1 1,8-6-1,4-7-3,26-29 0,-12 12-59,-37 66-97,3-20 144,0-1-1,0 1 1,1-1-1,0 1 0,1 0 1,2 10-1,-3-19 18,1 1-1,0 0 1,0-1-1,0 1 0,0 0 1,0-1-1,0 1 1,1-1-1,-1 0 0,1 1 1,-1-1-1,1 0 1,0 0-1,0 0 0,0 0 1,0-1-1,1 1 1,-1 0-1,0-1 0,1 0 1,-1 1-1,1-1 1,-1 0-1,1 0 0,0 0 1,-1-1-1,6 2 1,1-2 9,-1 0 0,1 0 0,-1-1 0,1 0 0,-1 0 0,1-1-1,-1 0 1,0 0 0,0-1 0,0 0 0,0-1 0,10-6 0,-8 5 26,-1-1 0,0 0-1,0-1 1,0 0 0,-1-1-1,0 0 1,0 0-1,-1 0 1,6-11 0,-12 18-16,0 0 1,0-1 0,0 1 0,0 0-1,0-1 1,-1 1 0,1-1-1,0 1 1,-1-1 0,1 0 0,-1 1-1,0-1 1,0 0 0,0 1 0,1-1-1,-2 0 1,1 1 0,0-1-1,-1-2 1,0 2-9,0-1 0,-1 1-1,1 0 1,-1 0 0,1 0-1,-1 1 1,0-1 0,0 0-1,-4-2 1,-5-5-563,10 8 461,-1-1 0,1 1 0,-1-1 0,1 0 0,0 0 0,0 0 0,0 1 0,0-1 0,0 0 0,0 0 0,0 0-1,1-1 1,-1 1 0,1 0 0,-1 0 0,1 0 0,0 0 0,0 0 0,0-4 0,1-17-472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15507,'1'1'111,"0"0"0,1 0 0,-1 0 0,0 0 0,0 0 0,0 0 0,0 0 0,0 1 1,0-1-1,0 0 0,0 0 0,0 1 0,0-1 0,-1 1 0,1-1 0,-1 1 0,1-1 0,-1 1 0,1-1 0,-1 1 0,0-1 0,0 1 0,0 0 0,0 2 0,-2 46 778,1-40-625,-26 179 1163,4-39-1025,22-142-417,0-6-4,0 1 0,1-1 1,-1 1-1,1-1 0,0 1 1,0-1-1,0 0 0,0 1 1,0-1-1,1 1 0,-1-1 1,1 1-1,-1-1 0,1 0 1,0 1-1,2 3 0,-2-5-22,-1-1-1,1 0 0,0 1 0,0-1 0,-1 0 1,1 1-1,0-1 0,0 0 0,-1 0 0,1 0 0,0 0 1,0 0-1,-1 0 0,1 0 0,0 0 0,0 0 0,0 0 1,-1 0-1,1-1 0,0 1 0,0 0 0,-1 0 0,1-1 1,0 1-1,-1-1 0,1 1 0,0 0 0,0-2 0,19-16-306,-17 16 272,12-14-271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13715,'-4'15'1421,"-1"1"0,-9 20-1,-34 57-207,37-74-990,11-19-267,-1 1 0,1-1 0,0 1-1,0-1 1,0 0 0,0 1-1,-1-1 1,1 1 0,0-1 0,0 0-1,0 1 1,0-1 0,0 1-1,0-1 1,0 0 0,0 1 0,0-1-1,1 1 1,-1-1 0,0 0-1,0 1 1,0-1 0,0 1 0,0-1-1,1 0 1,-1 1 0,0-1-1,0 0 1,1 1 0,-1-1-1,0 0 1,1 1 0,-1-1 0,0 0-1,1 0 1,-1 0 0,0 1-1,1-1 1,-1 0 0,0 0 0,1 0-1,-1 0 1,1 1 0,-1-1-1,0 0 1,1 0 0,-1 0 0,1 0-1,28 3-770,-17-2 616,1 1 311,-1 1 0,1 0 0,-1 1 1,0 1-1,0 0 0,21 11 0,-33-15-50,1-1 1,0 1-1,0 0 0,0-1 0,0 1 0,-1 0 0,1-1 0,0 1 1,-1 0-1,1 0 0,0-1 0,-1 1 0,1 0 0,-1 0 0,1 0 1,-1 0-1,0 0 0,1 0 0,-1 0 0,0 0 0,0 0 0,0 0 1,0 0-1,0 2 0,0-1 29,-1 0 0,1 0 0,-1-1 1,0 1-1,1 0 0,-1 0 0,0-1 0,0 1 1,-1-1-1,1 1 0,0-1 0,-2 3 0,-5 2 271,1 1-1,-2-1 1,-15 10-1,16-12-238,1 0 0,-1-1 0,0 1 0,-1-2 0,1 1 0,0-1 0,-1 0 0,1-1 0,-1 0 0,-15 0-1,17-1-83,7-3-24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1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14651,'7'-18'1455,"1"-1"532,-4 21-1128,-1 13-156,2 30-149,8 48-379,-10-82-175,0 1 1,0 0 0,1-1 0,1 1 0,8 15-1,-12-25 2,0-1 0,0 1 0,1 0 0,-1 0 0,0-1 0,1 1 0,-1-1 0,1 1 0,-1-1 0,1 0 0,0 1 0,0-1-1,-1 0 1,1 0 0,0 0 0,0 0 0,0-1 0,0 1 0,4 0 0,-3-1 1,0 0 1,0 0-1,0 0 0,0-1 0,0 1 1,0-1-1,0 0 0,0 1 1,-1-2-1,1 1 0,0 0 0,3-3 1,7-5 14,0 0 0,-1-1 1,0-1-1,13-15 1,-16 17-3,2-4-2,-9 10-17,0 0 0,0 0 0,0 1 0,0-1 0,0 1 0,1-1 0,-1 1 0,1 0 0,0 0 0,-1 0 0,1 0 0,0 1 0,0-1 0,5-1 0,-7 3 1,-1 0-1,1 1 0,0-1 1,-1 0-1,1 0 1,-1 1-1,1-1 1,0 0-1,-1 1 0,1-1 1,-1 1-1,1-1 1,-1 1-1,1-1 1,-1 1-1,0-1 1,1 1-1,-1-1 0,0 1 1,1-1-1,-1 1 1,0 0-1,0-1 1,1 1-1,-1 0 0,0-1 1,0 1-1,0-1 1,0 2-1,3 26-37,-3-19 21,2 15-19,-1-2-17,6 32 1,-6-49 51,0 0-1,1 0 1,-1 0 0,1 0-1,0 0 1,1-1 0,-1 1 0,1-1-1,0 1 1,0-1 0,6 7-1,-7-9 9,0 0 0,0-1-1,0 1 1,1-1 0,-1 1 0,0-1-1,0 0 1,1 0 0,-1 0 0,1 0-1,-1 0 1,1-1 0,0 1-1,-1-1 1,1 0 0,-1 0 0,4 0-1,-1 0 13,-1-1 0,1 0 0,-1 0 0,1-1 0,-1 1 0,0-1 0,0 0 0,0 0 0,5-4 0,1-1 54,0-1 0,0 0 0,-1 0 0,-1-1 0,1-1 0,9-14 0,-5 5 139,-1-1-1,14-34 0,-21 44-125,-1 0 0,-1 0 0,0-1 0,0 0 0,-1 0 0,-1 1 0,1-18-1,-2 26-101,0 0-1,0 1 0,0-1 0,-1 0 0,1 0 0,-1 0 0,1 0 0,-1 0 0,1 0 0,-1 0 1,-2-2-1,3 3 1,-1 1 0,1-1 0,-1 1 0,1-1 0,-1 1 0,1 0 0,-1-1 0,1 1 0,-1 0 0,1 0 0,-1-1 0,1 1 0,-1 0 0,0 0 0,1 0 0,-1 0 0,1 0 0,-1 0 0,0 0 0,1 0 0,-1 0 0,1 0 0,-1 0 0,0 0 0,1 0 0,-1 0 0,1 1 0,-1-1 0,1 0 0,-1 0 0,0 1 0,1-1 0,-1 0 0,1 1 0,-1 0 0,-12 3-325,11-4 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18100,'2'14'1400,"12"-11"-1008,6 3-168,9-3 448,5-2-223,8 1-185,1-2-104,-3-2-288,-3 1-152,-6 1-497,-3 0 2114,-18 1-1409,-25-1-48</inkml:trace>
  <inkml:trace contextRef="#ctx0" brushRef="#br0" timeOffset="1">42 172 13659,'15'3'1408,"20"0"-768,2-5-264,9 0 769,1-1-465,3 1-584,-5 2 280,-14 7-208,-9 1-72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1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15235,'2'2'144,"-1"0"1,1 0-1,-1 0 0,0 1 0,0-1 1,0 0-1,0 1 0,0-1 0,-1 1 0,1-1 1,-1 1-1,1-1 0,-1 1 0,0-1 0,0 1 1,-1 5-1,2 9 277,3 7-122,-1-1-160,1 1 0,11 34 0,-14-56-131,-1-1-1,1 1 1,0 0-1,-1-1 1,1 1 0,0-1-1,0 1 1,0-1-1,0 1 1,0-1-1,0 0 1,1 1 0,-1-1-1,0 0 1,1 0-1,-1 0 1,1 0-1,-1 0 1,1 0 0,-1 0-1,1-1 1,0 1-1,-1 0 1,1-1 0,0 1-1,-1-1 1,1 0-1,0 0 1,0 0-1,0 0 1,-1 0 0,1 0-1,0 0 1,0 0-1,-1-1 1,1 1 0,0-1-1,-1 1 1,3-2-1,7-2 55,-1-1-1,1-1 1,-1 0-1,17-13 1,-22 16-44,26-23 131,-22 18-97,0 0-1,20-12 0,-28 20-49,-1 0 0,1-1 0,-1 1-1,0 0 1,1 0 0,-1 0 0,1 0-1,-1 0 1,0 0 0,1 0 0,-1 0 0,1 0-1,-1 0 1,1 0 0,-1 0 0,0 0-1,1 1 1,-1-1 0,1 0 0,-1 0 0,0 0-1,1 1 1,-1-1 0,1 0 0,-1 0-1,0 1 1,0-1 0,1 0 0,-1 1 0,0-1-1,1 0 1,-1 1 0,0-1 0,0 0-1,0 1 1,1-1 0,-1 1 0,0-1 0,0 0-1,0 1 1,0-1 0,0 1 0,0-1-1,0 0 1,0 1 0,0-1 0,0 1 0,0-1-1,0 1 1,1 30 70,-1-24-51,0 0-10,0-1 1,1 1-1,-1-1 1,1 1-1,2 8 1,-3-14-11,0 0-1,0-1 1,1 1-1,-1 0 1,0 0 0,1-1-1,-1 1 1,0 0 0,1-1-1,-1 1 1,0-1 0,1 1-1,-1 0 1,1-1 0,0 1-1,-1-1 1,1 1 0,-1-1-1,1 1 1,0-1 0,-1 0-1,1 1 1,0-1 0,-1 0-1,1 0 1,0 1 0,0-1-1,-1 0 1,1 0-1,0 0 1,0 0 0,-1 0-1,1 0 1,0 0 0,0 0-1,-1 0 1,1 0 0,0 0-1,0-1 1,-1 1 0,1 0-1,0 0 1,-1-1 0,1 1-1,0-1 1,0 0 0,34-23-95,-30 20 67,0-1-1,1 1 1,0 0-1,0 1 1,0-1-1,1 1 1,9-3-1,-16 6 26,1 0-1,0 0 1,0 0 0,-1 0-1,1 0 1,0 0-1,0 0 1,0 0 0,-1 0-1,1 0 1,0 0-1,0 1 1,-1-1 0,1 0-1,0 0 1,-1 1-1,1-1 1,0 1 0,-1-1-1,1 1 1,0-1-1,-1 1 1,1-1 0,-1 1-1,1 0 1,13 22 126,-13-20-90,0 0 1,1-1-1,-1 1 0,1 0 0,0-1 0,0 1 0,0-1 0,3 4 1,-2-4 5,0-1 1,0 1 0,0-1 0,0 0 0,1 0-1,-1-1 1,0 1 0,0 0 0,1-1 0,-1 0-1,0 0 1,1 0 0,-1 0 0,0-1 0,1 1-1,-1-1 1,0 0 0,6-2 0,26-3 132,-34 6-185,-1 0 1,1 0-1,-1 0 1,1 0-1,-1 0 1,1 0-1,-1 0 0,1 0 1,-1 0-1,0 0 1,1 1-1,-1-1 1,1 0-1,-1 0 1,1 0-1,-1 0 0,0 1 1,1-1-1,-1 0 1,1 0-1,-1 1 1,0-1-1,1 0 1,-1 1-1,0-1 1,1 0-1,-1 1 0,0-1 1,0 0-1,1 1 1,-1-1-1,0 1 1,0-1-1,0 1 1,0-1-1,0 0 0,1 1 1,-1-1-1,0 1 1,0-1-1,0 1 1,0-1-1,0 1 1,0-1-1,0 1 1,-1-1-1,1 0 0,0 1 1,0-1-1,0 1 1,-1 0-1,-12 24-387,12-23 403,-10 14-238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15171,'0'11'246,"0"1"-1,1 0 1,1-1-1,0 1 1,0-1-1,1 0 1,0 0-1,7 14 1,-7-19-176,0-1 0,0 1 0,0-1-1,1 0 1,-1 0 0,1 0 0,8 7 0,-9-10-31,0 0 0,-1 0-1,1 0 1,0-1 0,0 1 0,0-1-1,0 1 1,0-1 0,0 0 0,0 0-1,0-1 1,1 1 0,-1-1-1,0 1 1,5-1 0,-5-1-28,1 1 0,0-1 0,-1 1 0,1-1 0,-1-1 1,1 1-1,-1 0 0,1-1 0,-1 0 0,0 1 0,0-1 0,0-1 0,5-3 0,3-4-18,-1-1 0,11-14 0,3-3-34,-23 27 40,-1 0 0,1 0-1,0 0 1,0 0 0,0 1-1,0-1 1,-1 0 0,1 0-1,0 1 1,0-1 0,0 1-1,1-1 1,-1 1 0,0-1-1,0 1 1,0 0 0,0-1-1,0 1 1,0 0-1,1 0 1,-1 0 0,0 0-1,0 0 1,0 0 0,0 0-1,1 0 1,-1 1 0,0-1-1,0 0 1,0 1 0,0-1-1,0 1 1,0-1 0,0 1-1,0-1 1,0 1 0,0 0-1,0 0 1,1 0 0,3 5 11,0 0 1,-1 0 0,1 0 0,-1 1 0,4 7-1,1 2 34,4 6 15,-10-15-32,0-1-1,1 0 1,0 0-1,0 0 1,0 0-1,1-1 0,0 1 1,7 5-1,-12-11-37,1 1-1,-1-1 0,1 0 1,-1 1-1,1-1 0,-1 0 1,1 1-1,-1-1 0,1 0 1,-1 0-1,1 0 0,-1 0 1,1 0-1,-1 1 0,1-1 1,-1 0-1,1 0 0,-1 0 1,1 0-1,-1 0 0,1-1 1,-1 1-1,1 0 1,-1 0-1,1 0 0,-1 0 1,1-1-1,-1 1 0,1 0 1,-1 0-1,1-1 0,-1 1 1,0 0-1,1-1 0,0-1-18,0 1-1,0-1 1,0 0-1,0 1 0,-1-1 1,1 0-1,-1 1 1,0-1-1,1 0 0,-1-3 1,-1-46-291,1 50 321,-4-39-232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15899,'-2'7'3689,"2"29"-2481,0-28-1092,0-1-54,0 0 0,1 1 0,0-1 0,3 10-1,-4-15-54,1-1-1,-1 1 0,1-1 0,-1 0 1,1 1-1,0-1 0,-1 0 0,1 1 0,0-1 1,0 0-1,0 0 0,0 0 0,0 0 1,0 0-1,0 0 0,1 0 0,-1 0 0,0-1 1,1 1-1,-1 0 0,0-1 0,1 1 1,-1-1-1,0 1 0,1-1 0,-1 0 0,1 1 1,1-1-1,12-1 15,0-1 0,0-1 0,0 0 0,-1 0 0,0-2 0,1 0 1,15-8-1,27-8 25,-52 19-41,1 0-12,-1 0 1,1 1 0,0-1-1,0 1 1,9 0-1,-14 1 6,0 0 0,1 0 0,-1 1 1,0-1-1,1 0 0,-1 1 0,0-1 0,1 1 0,-1-1 0,0 1 1,0-1-1,1 1 0,-1 0 0,0 0 0,0 0 0,0 0 0,0 0 0,0 0 1,0 0-1,0 0 0,0 0 0,-1 0 0,1 0 0,0 0 0,-1 1 1,1-1-1,-1 0 0,1 2 0,0 1 11,0 0 1,1-1-1,-1 1 1,1-1 0,0 1-1,-1-1 1,1 0-1,1 0 1,-1 0-1,0 0 1,6 5-1,-6-7 0,1 0 0,-1 0 0,1 0 0,-1 0 0,1 0 0,0 0 0,0-1 0,-1 1 0,1-1 0,0 0 0,0 0 1,-1 0-1,1 0 0,0 0 0,0-1 0,0 1 0,2-2 0,23-5-68,-22 4-59,0 1 0,0 1 0,0-1 0,1 1 0,-1 0-1,0 0 1,1 1 0,-1 0 0,1 0 0,10 2 0,-17-2 125,1 0-1,-1 0 1,1 0 0,0 1-1,-1-1 1,1 0 0,-1 0-1,0 1 1,1-1 0,-1 0-1,1 1 1,-1-1 0,1 1-1,-1-1 1,0 0 0,1 1-1,-1-1 1,0 1-1,0-1 1,1 1 0,-1-1-1,0 1 1,0-1 0,0 1-1,1 0 1,-1-1 0,0 1-1,0-1 1,0 1 0,0-1-1,0 1 1,0 0 0,0-1-1,0 1 1,-1-1 0,1 1-1,-1 1 6,1 0 0,-1 0 0,0 0-1,0-1 1,0 1 0,0 0 0,0-1-1,-1 1 1,-1 1 0,-10 10-51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17700,'0'7'2176,"-1"-2"537,4-10-2449,-2-5-144,1-3-184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31 10250,'18'-11'1619,"17"-8"2493,-34 19-4056,-1 0-1,0 0 1,1 0 0,-1 0 0,0 0 0,1 0 0,-1 0 0,0 0 0,1 0-1,-1 0 1,0 0 0,1 0 0,-1 0 0,0 0 0,0 0 0,1 0-1,-1 1 1,0-1 0,1 0 0,-1 0 0,0 0 0,0 1 0,1-1-1,-1 0 1,0 0 0,0 0 0,1 1 0,-1-1 0,0 0 0,0 0 0,0 1-1,0-1 1,1 0 0,-1 1 0,0-1 0,0 0 0,0 1 0,0-1-1,0 0 1,0 1 0,0-1 0,0 0 0,0 1 0,0-1 0,0 0-1,0 1 1,0-1 0,0 0 0,0 0 0,0 1 0,0-1 0,-1 0 0,1 1-1,0-1 1,0 0 0,0 1 0,-1-1 0,-7 27 631,6-22-465,-23 78 215,3 0 0,-17 120 0,39-200-437,-8 88-76,7-78-12,1 0-1,1 0 1,0 0 0,5 22-1,-5-31 18,1-1 1,-1 1-1,0 0 0,1-1 1,0 0-1,0 1 0,0-1 1,0 0-1,0 0 0,1 0 1,-1-1-1,1 1 0,0 0 1,0-1-1,0 0 0,0 0 1,0 0-1,7 3 0,-3-2-13,0 0 0,0-1 0,1 0 0,-1-1-1,1 0 1,0 0 0,-1 0 0,10-1 0,32-4-399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10874,'2'16'1359,"0"1"-1,-1-1 1,-1 0-1,-3 20 1,1-23-1029,2 0 0,-1 1 1,1-1-1,1 0 0,0 1 1,6 23-1,-6-35-319,0 1 1,-1-1-1,1 0 1,0 1-1,0-1 1,0 0-1,0 0 1,1 0-1,-1 0 1,0 0-1,1 0 0,0 0 1,-1 0-1,1-1 1,0 1-1,0-1 1,0 1-1,0-1 1,0 0-1,0 0 1,0 0-1,1 0 1,-1 0-1,0 0 0,1 0 1,-1-1-1,0 1 1,1-1-1,-1 0 1,1 0-1,-1 0 1,0 0-1,1 0 1,-1 0-1,1-1 1,-1 1-1,0-1 0,1 0 1,-1 1-1,3-3 1,7-2 1,0 0 1,-1-1 0,0-1-1,-1 0 1,1 0 0,12-12-1,0-3 238,33-42 0,-56 64-246,0 0 0,0 1 1,0-1-1,0 0 0,0 0 1,0 0-1,0 0 0,0 0 1,0 0-1,0 0 0,0 0 0,0 0 1,0 0-1,0 0 0,0 0 1,0 0-1,0 0 0,0 1 1,0-1-1,0 0 0,0 0 0,0 0 1,0 0-1,0 0 0,0 0 1,0 0-1,0 0 0,0 0 1,0 0-1,0 0 0,0 0 0,0 0 1,0 0-1,0 0 0,0 0 1,0 0-1,1 0 0,-1 0 1,0 0-1,0 0 0,0 0 0,0 0 1,0 0-1,0 0 0,0 0 1,0 0-1,0 0 0,0 0 1,0 0-1,0 0 0,0 0 0,0 0 1,1 0-1,-1 0 0,0 0 1,0 0-1,0 0 0,0 0 1,-1 12 107,-5 14-14,-3 11-203,2 0 0,-5 50 0,12-84 33,0 0 1,0-1-1,0 1 0,0 0 0,1 0 0,-1 0 1,1 0-1,-1 0 0,1 0 0,0-1 0,2 4 1,2-2-140,3-8-66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16740,'-9'25'1432,"7"-5"-1024,0 1-224,2 1 240,7 4-576,-1-8 344,4 1-144,4-5-272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 15075,'8'-4'4002,"-10"7"-3078,-3 6-883,-7 9 292,0 0-1,-1-1 1,0 0 0,-18 15 0,-65 56-40,109-116-2157,2 6 1540,3-6-91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14939,'7'51'2861,"-4"-22"-1782,11 42 0,-12-63-1053,0 0-1,1-1 1,0 1-1,1-1 1,-1 1 0,2-1-1,-1 0 1,1 0-1,10 11 1,2-9-238,-9-8-473,-8-1 650,0 0 0,0 0 0,0 0 0,0 0 0,1 0 0,-1 0-1,0 0 1,0 0 0,0 0 0,0 0 0,0 0 0,0 0 0,0 0 0,0-1 0,0 1 0,0 0-1,0 0 1,0 0 0,0 0 0,0 0 0,0 0 0,1 0 0,-1 0 0,0 0 0,0 0-1,0-1 1,0 1 0,0 0 0,0 0 0,0 0 0,0 0 0,0 0 0,0 0 0,0 0 0,0 0-1,0-1 1,-1 1 0,1 0 0,0 0 0,0 0 0,0 0 0,0 0 0,0 0 0,0 0-1,0 0 1,0 0 0,0 0 0,0-1 0,0 1 0,0 0 0,0 0 0,0 0 0,0 0-1,-1 0 1,-11-9-1048,2 5 399</inkml:trace>
  <inkml:trace contextRef="#ctx0" brushRef="#br0" timeOffset="1">0 236 15859,'0'1'1385,"8"-1"-777,3 0-176,8 0 656,2-1-152,2-2-232,3-1-215,3-1-713,-1 0-185,-5 0 409,-3 4-128,-7 1-232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13971,'10'14'1624,"-7"6"-920,-3 3-303,-5 0 1103,1 0-736,0 3-736,-1-4-304,3-6 280,2-1-152,1-7-176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16540,'0'12'678,"-2"0"1,0 0 0,0 0 0,-4 12 0,-5 20-63,8-26-494,0 0 1,1 0-1,1 1 1,1-1-1,3 35 1,-2-51-113,-1 0 0,0-1 1,1 1-1,-1 0 0,1 0 1,0 0-1,-1 0 1,1-1-1,0 1 0,0 0 1,0-1-1,0 1 0,1-1 1,-1 1-1,0-1 1,1 1-1,-1-1 0,1 0 1,-1 0-1,1 0 0,3 2 1,-3-2 2,1-1-1,0 1 1,0-1 0,-1 1-1,1-1 1,0 0 0,0 0 0,0 0-1,0-1 1,-1 1 0,1-1 0,0 1-1,3-2 1,5-3 22,1 0 0,-1 0-1,-1-1 1,1 0 0,16-14-1,22-23 54,59-67-1,-102 103-99,7-5-45,-12 12 55,-1 0 1,0 0-1,0 0 1,0-1-1,0 1 0,0 0 1,0 0-1,0 0 1,0 0-1,0 0 0,1 0 1,-1 0-1,0 0 1,0 0-1,0 0 0,0 0 1,0 0-1,0 0 1,0 0-1,1 0 0,-1 0 1,0 0-1,0 0 1,0 0-1,0 0 0,0 0 1,0 0-1,0 0 1,1 0-1,-1 0 0,0 0 1,0 0-1,0 0 1,0 1-1,0-1 1,0 0-1,0 0 0,0 0 1,0 0-1,1 0 1,-1 0-1,0 0 0,0 0 1,0 0-1,0 0 1,0 1-1,0-1 0,0 0 1,0 0-1,0 0 1,0 0-1,0 0 0,-5 28-127,2-21 127,-17 55-94,12-43-96,2 1-1,0 0 1,-6 37-1,12-55 130,0 1 0,0 0-1,0-1 1,0 1 0,0 0-1,1-1 1,-1 1 0,1-1 0,0 4-1,0-5 47,-1 0-1,1 0 1,0 0-1,-1 0 1,1 0-1,0 0 0,-1 0 1,1 0-1,0-1 1,0 1-1,0 0 0,0 0 1,0-1-1,0 1 1,0-1-1,0 1 1,0-1-1,0 1 0,0-1 1,0 1-1,1-1 1,-1 0-1,0 0 1,1 0-1,25-3-317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6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15747,'-7'41'1841,"0"-5"-1265,-1-3-248,3 0 864,0-6-848,2-2-400,3-5 1729,2-3-1561,1-4-56,0-2 16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3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16892,'7'7'1384,"0"6"-1024,3 2-168,8 4 416,-4 3-136,9 1-232,0-1-192,0 3-368,1-2-240,-5-3 488,-4-2-72,1-10-104,-4-6-112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14587,'3'-7'169,"0"0"0,1 0-1,-1 0 1,1 0 0,1 1-1,-1-1 1,1 1 0,0 0 0,0 1-1,1-1 1,0 1 0,0 0-1,0 0 1,1 1 0,-1 0 0,1 0-1,0 1 1,0-1 0,0 1 0,1 1-1,-1 0 1,1 0 0,0 0-1,-1 1 1,1 0 0,0 0 0,0 1-1,-1 0 1,1 1 0,0 0-1,0 0 1,-1 0 0,1 1 0,-1 0-1,1 1 1,8 3 0,-14-5-150,1 0 0,-1 0 0,0 0 0,0 0 0,0 1 0,0-1 0,0 0 0,0 1 0,-1 0 0,1-1 0,0 1 0,-1 0 0,1 0 0,-1 0 0,0 0 0,0 0 0,1 0 0,-1 0 0,-1 0 0,1 0 0,0 1 0,0-1 0,-1 0 0,0 1 0,1-1 0,-1 0 0,0 1 0,0 3 0,-1-2-2,-1 0 0,1 1-1,-1-1 1,0 0 0,0 0-1,0 0 1,0-1 0,-1 1-1,1 0 1,-1-1 0,0 0-1,0 0 1,0 0 0,-6 4-1,-1 1 87,0-1 0,-1-1 0,1 1 0,-1-2 0,-1 0 0,1 0 0,-15 4 0,44-13-472,1 2 0,0 0-1,-1 1 1,1 1-1,0 1 1,19 3 0,-34-3 325,0 0 0,1 0 0,-1 0 0,0 1 1,1 0-1,-1-1 0,0 1 0,0 1 1,-1-1-1,1 1 0,5 4 0,-8-6 64,0 0 1,1 1-1,-1-1 0,0 1 0,0 0 0,0-1 0,-1 1 1,1 0-1,0 0 0,-1-1 0,1 1 0,-1 0 1,1 0-1,-1 0 0,0 0 0,0 0 0,0-1 0,0 1 1,0 0-1,0 0 0,-1 0 0,1 0 0,-1 0 1,1-1-1,-1 1 0,0 0 0,1 0 0,-1-1 0,-2 4 1,-6 8 358,0 0 1,-1 0 0,-1-1 0,0 0-1,-1-1 1,0 0 0,0-1 0,-1-1 0,-1 0-1,0 0 1,0-2 0,-22 10 0,33-16-362,1 0 0,-1 0 1,0 0-1,0-1 0,1 1 1,-1-1-1,0 1 0,0-1 1,0 0-1,1 0 0,-1-1 1,0 1-1,0 0 0,0-1 1,1 0-1,-1 0 0,-4-1 1,5 1-78,1-1 1,-1 1 0,1 0 0,0-1 0,0 1 0,-1 0 0,1-1 0,0 0 0,0 1 0,0-1 0,1 0 0,-1 1 0,0-1 0,1 0 0,-1 0 0,1 1 0,-1-1 0,1 0-1,0 0 1,0 0 0,0 0 0,0 0 0,0 0 0,0 1 0,0-1 0,2-3 0,5-23-402,6-4-196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5281,'-1'1'639,"0"0"1,0-1-1,0 1 0,0 0 1,1 0-1,-1 1 0,0-1 1,1 0-1,-1 0 0,0 0 0,1 0 1,0 1-1,-1 0 0,2 17 2429,1-12-3162,1 0 0,0 0 0,8 12 0,0 2 1442,4 11-756,-1 1 1,-1 0-1,-2 1 1,8 44 0,-16-63-510,-1 0 1,-1 0 0,-1 0-1,0 0 1,-1 0 0,0 0 0,-1 0-1,-1 0 1,-1-1 0,0 1 0,0-1-1,-13 26 1,5-19 4,-1 0 0,0-1 1,-2-1-1,0 0 0,-1-1 0,-27 24 0,16-19 122,-1-1 0,-1-2 0,-56 30-1,18-18 18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14907,'48'0'1136,"8"0"-888,4-4-127,7-5 255,12 1-112,-6-2-288,-7 0-152,-19 1 128,-11-1-24,-24-4-72,-8-2-32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2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14699,'1'2'162,"-1"-1"1,0 0-1,1 1 0,-1-1 0,0 0 0,0 1 1,0-1-1,0 0 0,0 1 0,0-1 0,0 0 1,0 1-1,-1-1 0,1 0 0,-1 0 0,0 2 1,-9 26 38,-4 0-129,-1 0-1,-1-1 1,-2 0 0,-31 37-1,-95 91 112,68-78 3,72-74-169,0 0 0,0 1 0,1 0 0,-1 0 0,1 0 0,-5 10-1,8-14-11,-1 0-1,1 0 1,0 0-1,0 0 0,-1 0 1,1 1-1,0-1 0,0 0 1,0 0-1,0 0 1,0 0-1,1 0 0,-1 0 1,0 0-1,0 0 1,1 0-1,0 2 0,0-2 1,0 1-1,0-1 1,0 0-1,0 0 0,1 1 1,-1-1-1,0 0 1,1 0-1,-1-1 1,1 1-1,-1 0 1,1 0-1,-1-1 0,1 1 1,1 0-1,19 5 0,0-2 0,1 0 0,30 1 0,75-2 37,-83-3 120,237 0 1727,-201 0-1506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29 16404,'0'-2'52,"0"1"1,0 0 0,-1 0-1,1 0 1,0-1 0,0 1 0,-1 0-1,1 0 1,0 0 0,-1 0 0,1 0-1,-1 0 1,0 0 0,1 0 0,-1 0-1,0 0 1,0 0 0,1 0 0,-1 0-1,0 1 1,0-1 0,0 0 0,0 0-1,0 1 1,0-1 0,0 1 0,0-1-1,-1 1 1,1-1 0,0 1 0,0 0-1,0 0 1,0-1 0,-1 1 0,1 0-1,0 0 1,0 0 0,0 0 0,-1 1-1,1-1 1,-1 0 0,-4 2 21,1-1 1,-1 0-1,1 1 1,0 0-1,0 1 1,0-1-1,0 1 1,-5 3-1,-7 7-10,1 0-1,0 1 0,1 1 0,-23 29 0,31-35-82,1 0 0,0 0 0,0 0-1,1 1 1,0 0 0,1 0 0,0 0-1,0 1 1,1-1 0,-3 21-1,6-30 18,0 1-1,0-1 1,-1 1-1,1-1 1,0 1-1,0-1 1,1 0-1,-1 1 1,0-1-1,0 1 1,1-1-1,-1 1 1,1-1-1,-1 0 1,1 1-1,-1-1 1,1 0-1,0 0 1,0 1-1,0-1 1,0 0-1,0 0 1,0 0-1,0 0 0,0 0 1,0 0-1,0 0 1,0 0-1,1-1 1,-1 1-1,0 0 1,1-1-1,-1 1 1,0-1-1,1 0 1,-1 1-1,3-1 1,1 1-3,0-1 0,0-1 0,0 1 0,0-1 1,1 1-1,-1-2 0,0 1 0,0 0 0,8-5 0,7-3-3,-1-2-1,0 0 0,-1-1 1,33-28-1,59-69 207,-102 100-160,18-20 54,-24 27-72,-1 1 1,0-1 0,1 0-1,-1 0 1,0 0 0,0 0-1,0-1 1,0 1 0,0 0-1,0 0 1,0-4 0,-2 11 24,0-1 0,-1 1 0,1-1 0,-1 1 1,-3 5-1,-6 15 24,8-13-86,1 0 0,-1 0 0,2-1 0,0 1 0,0 0 0,2 14-1,-1-24 60,0 1 0,0-1 0,0 1-1,1-1 1,-1 1 0,1-1 0,0 0-1,0 1 1,0-1 0,0 0-1,0 0 1,0 0 0,0 1 0,1-1-1,-1 0 1,1-1 0,-1 1 0,1 0-1,0 0 1,0-1 0,0 1-1,0-1 1,0 0 0,0 1 0,0-1-1,1 0 1,-1 0 0,0 0 0,1-1-1,-1 1 1,0 0 0,1-1-1,-1 0 1,1 0 0,3 1 0,19-4 148,1-5 64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27 9378,'28'-5'2502,"-27"5"-2350,0 0 0,0-1 0,0 1-1,-1 0 1,1 0 0,0-1 0,0 1 0,0 0 0,0-1-1,-1 1 1,1-1 0,0 1 0,0-1 0,-1 1 0,1-1-1,-1 0 1,1 1 0,0-1 0,-1 0 0,1 0 0,-1 1 0,1-1-1,-1 0 1,0 0 0,1 0 0,-1 1 0,0-1 0,1-1-1,-2 1-90,1 1 0,0 0 0,-1-1 0,1 1-1,-1 0 1,1-1 0,-1 1 0,1 0 0,-1 0-1,1 0 1,-1-1 0,1 1 0,-1 0 0,1 0-1,-1 0 1,0 0 0,1 0 0,-1 0 0,1 0-1,-1 0 1,1 0 0,-1 0 0,1 0 0,-1 1-1,1-1 1,-1 0 0,1 0 0,-1 0 0,1 1-1,-1-1 1,1 0 0,-1 1 0,1-1 0,-1 1-1,-19 9 522,-5 5-426,1 1 0,1 1 0,0 1 0,1 1 0,1 1 0,1 1 0,1 0-1,-27 42 1,44-61-152,1 0-1,0 0 0,-1 0 0,1 0 1,0 0-1,0 0 0,1 1 0,-1-1 1,0 0-1,1 1 0,-1-1 0,1 0 1,0 1-1,0-1 0,0 5 0,0-6-2,1-1 0,-1 1 0,0-1 0,0 1 0,1-1-1,-1 1 1,0-1 0,1 1 0,-1-1 0,1 1 0,-1-1 0,1 1-1,-1-1 1,0 0 0,1 1 0,0-1 0,-1 0 0,1 1 0,-1-1 0,1 0-1,-1 0 1,2 1 0,0-1-6,0 0 1,0 0-1,1 0 1,-1 0-1,0 0 0,0 0 1,0-1-1,0 1 0,4-2 1,12-4-127,-1-1 0,0-1 1,0-1-1,-1-1 0,26-18 0,70-67-550,-22 10-383,-130 137 1437,-53 90 0,81-124-308,-12 27 308,1 0 1,-31 95 0,33-82-1001,20-54 570,-1 0 0,0 0 0,1-1 0,-1 1 0,-1 0 0,-3 4-1,2-6-263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 14027,'10'-12'582,"-10"12"-573,0 0 0,0 0-1,0 0 1,0 1 0,0-1-1,0 0 1,0 0 0,0 0-1,0 0 1,0 0 0,0 0 0,0 0-1,0 0 1,0 0 0,0 0-1,0 0 1,0 0 0,0 0-1,0 0 1,0 0 0,0 0 0,0 0-1,0 0 1,0 0 0,0 1-1,0-1 1,0 0 0,0 0-1,0 0 1,1 0 0,-1 0 0,0 0-1,0 0 1,0 0 0,0 0-1,0 0 1,0 0 0,0 0-1,0 0 1,0 0 0,0 0 0,-14 25 318,3-8-208,4-3-25,-10 15 264,2 0-1,1 1 1,-13 39 0,26-68-329,1 0-1,-1 0 1,1 0 0,0 0-1,0 0 1,-1 0-1,1 0 1,0 0 0,0 0-1,0 0 1,0 0-1,0 0 1,0 0 0,0 0-1,0 0 1,1 0-1,-1 0 1,0 0 0,1 0-1,-1 0 1,0 0-1,1 0 1,-1-1-1,1 1 1,1 2 0,-1-3 2,0 0-1,0 1 1,0-1 0,0 0 0,1 1 0,-1-1 0,0 0 0,0 0-1,1 0 1,-1 0 0,0 0 0,0 0 0,0-1 0,0 1 0,1 0 0,-1-1-1,2 0 1,6-3 72,-1 0-1,1 0 1,-1-1-1,9-6 0,7-9-151,0-1 0,-2-1 0,-1-1 0,0-1-1,-2-1 1,-1 0 0,21-39 0,-48 89 181,1 1 0,-5 27 0,11-47-74,1-1 0,0 1 0,1-1-1,-1 1 1,1 0 0,0-1 0,1 7 0,0-11-46,-1 0 0,0 0 1,1 0-1,-1 0 0,0 0 1,1 0-1,-1 0 0,1 1 0,0-1 1,-1-1-1,1 1 0,0 0 0,0 0 1,0 0-1,-1 0 0,1 0 0,0-1 1,0 1-1,0 0 0,0-1 1,0 1-1,0-1 0,0 1 0,1-1 1,-1 0-1,0 1 0,0-1 0,0 0 1,0 0-1,1 0 0,-1 0 0,0 0 1,0 0-1,0 0 0,0 0 0,1 0 1,-1 0-1,0-1 0,2 0 1,5-1-23,-1 0 0,1-1 0,-1 0 0,1 0 1,-1 0-1,0-1 0,6-5 0,45-37-413,-30 22 15,-28 24 406,0 0 0,0 1 0,0-1 0,0 0 0,0 0 1,-1 0-1,1 0 0,0 0 0,0 0 0,0 0 0,0 0 0,0 0 0,0 0 0,0 0 0,0 1 0,0-1 1,0 0-1,0 0 0,0 0 0,0 0 0,0 0 0,0 0 0,0 0 0,0 0 0,0 0 0,0 0 0,0 1 1,0-1-1,0 0 0,0 0 0,0 0 0,0 0 0,0 0 0,0 0 0,1 0 0,-1 0 0,0 0 0,0 0 1,0 0-1,0 0 0,0 1 0,0-1 0,0 0 0,0 0 0,0 0 0,0 0 0,0 0 0,0 0 0,0 0 1,1 0-1,-1 0 0,0 0 0,0 0 0,0 0 0,0 0 0,0 0 0,0 0 0,0 0 0,0 0 0,0 0 0,1 0 1,-1 0-1,0 0 0,0 0 0,0 0 0,0 0 0,-4 15 96,-7 18 275,10-31-347,-22 64-218,22-64 19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1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16540,'0'-3'2272,"-1"8"-2032,1 2 1056,3 4-816,0 1-368,2 2-840,1 0 2137,-2-5-1417,-1-2 8,-3-5 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14651,'14'-7'999,"-3"0"-369,2 1 0,-1 0 0,14-4 0,-23 9-521,0 0 0,0 0 0,0 0 0,0 1 0,0-1 0,0 1 0,0 0 0,0 0-1,0 0 1,0 1 0,0-1 0,0 1 0,0-1 0,0 1 0,0 0 0,-1 0 0,1 0 0,0 0-1,3 3 1,-4-2-72,0 0-1,0 0 0,0 0 0,-1 0 1,1 1-1,-1-1 0,1 1 1,-1-1-1,0 1 0,0-1 0,0 1 1,0 0-1,0-1 0,-1 1 0,1 0 1,-1 0-1,0-1 0,0 1 1,0 0-1,0 0 0,0 0 0,-1-1 1,1 1-1,-2 4 0,-2 8-36,0-1 0,-1 0-1,-8 15 1,-11 19 3,15-31-1,-15 35 0,24-52-2,0 1 0,-1 0 0,1 0 0,-1-1 1,1 1-1,0 0 0,0 0 0,0 0 1,-1 0-1,1-1 0,0 1 0,0 0 1,0 0-1,0 0 0,0 0 0,1 0 0,-1-1 1,0 1-1,0 0 0,0 0 0,1 0 1,-1 0-1,1-1 0,-1 1 0,0 0 1,1 0-1,-1-1 0,1 1 0,-1 0 0,1-1 1,0 1-1,-1-1 0,1 1 0,0-1 1,-1 1-1,1-1 0,0 1 0,0-1 1,-1 1-1,1-1 0,0 0 0,0 0 0,0 1 1,0-1-1,0 0 0,-1 0 0,1 0 1,0 0-1,0 0 0,0 0 0,1 0 1,4-1 1,1 1 0,-1-1 0,0 0 0,0-1 0,10-2 0,6-6-9,0-1 0,0-1 0,-2-1 0,1-1 0,-1 0 0,-1-2 0,-1 0 0,0-1 0,30-38 0,-46 52-14,-1 1 1,1-1-1,0 1 0,-1-1 1,1 0-1,-1 1 0,0-1 0,0 0 1,0 0-1,0 0 0,0-4 1,-1 7 6,0-1 1,0 1 0,0 0-1,0-1 1,0 1 0,0-1-1,0 1 1,-1 0 0,1-1-1,0 1 1,0 0 0,0-1-1,0 1 1,-1-1 0,1 1-1,0 0 1,0 0-1,-1-1 1,1 1 0,0 0-1,0-1 1,-1 1 0,1 0-1,0 0 1,-1 0 0,1-1-1,0 1 1,-1 0 0,1 0-1,-1 0 1,-1-1-30,1 1 0,-1 0 0,1 0 0,-1 1 0,0-1 0,1 0 1,-1 0-1,1 1 0,-1-1 0,1 1 0,-1-1 0,-1 2 0,-4 1-243,1 1 1,-1 0-1,-10 8 1,2 6-626,14-17 853,1-1 0,0 1-1,-1-1 1,1 1 0,0 0-1,0 0 1,0-1 0,-1 1-1,1 0 1,0-1 0,0 1-1,0 0 1,0 0 0,0-1-1,0 1 1,1 0 0,-1-1-1,0 1 1,0 0 0,0-1-1,1 1 1,-1 0 0,1 1-1,1-1 16,-1 0-1,1 0 0,0 0 1,0-1-1,-1 1 0,1 0 1,0-1-1,0 1 0,0-1 1,0 0-1,0 1 0,0-1 1,0 0-1,0 0 0,0 0 1,-1 0-1,1-1 0,3 0 1,31-4-395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181 184 14115,'-15'9'493,"0"0"0,1 1 0,0 1 1,1 0-1,0 1 0,-20 23 0,26-27-345,0 1 0,0 0 0,1 1 0,1-1-1,-1 1 1,1 0 0,1 1 0,0-1 0,1 1 0,0 0 0,-2 15-1,4-23-126,1-1-1,0 1 0,0 0 0,0 0 0,0 0 1,0 0-1,1-1 0,-1 1 0,1 0 1,0 0-1,0-1 0,0 1 0,0 0 0,0-1 1,1 1-1,-1-1 0,1 0 0,0 1 0,-1-1 1,1 0-1,0 0 0,0 0 0,0 0 0,1 0 1,-1-1-1,0 1 0,1-1 0,-1 1 0,1-1 1,-1 0-1,1 0 0,0 0 0,-1 0 0,1-1 1,0 1-1,4 0 0,2 0-35,1-1 1,0 1-1,-1-2 1,1 1-1,-1-1 0,1-1 1,-1 1-1,1-2 1,16-5-1,-15 3-101,0-1 0,0 0 0,-1 0 0,1-1 0,-2-1 0,1 1 0,-1-2 0,0 1 0,0-1 0,-1 0 0,-1-1 0,1 0 0,10-21 0,-17 29 50,0 0 0,0 0 1,0 0-1,-1 0 0,1 0 0,-1-1 1,0 1-1,1 0 0,-1-4 1,0 6 58,0 0 0,0 0 0,0 0 0,0 0 0,0-1 0,0 1 0,0 0 0,0 0 0,0 0 0,0 0 0,0 0 0,0 0 0,-1-1 0,1 1 0,0 0 0,0 0 0,0 0 0,0 0 0,0 0 0,0 0 0,0 0 0,0 0 0,0-1 0,-1 1 0,1 0 0,0 0 0,0 0 0,0 0 0,0 0 0,0 0 0,0 0 0,-1 0 0,1 0 0,0 0 0,0 0 0,0 0 0,0 0 0,0 0 0,0 0 0,-1 0 0,1 0 0,0 0 0,0 0 0,0 0 0,-10 10-67,-2 5 338,1 2-1,-10 20 1,17-31-126,1 0 1,0 1 0,1-1 0,0 1-1,0-1 1,0 1 0,1 0-1,0 0 1,-1 11 0,2-17-123,1 0-1,-1 0 1,0 0 0,0 0-1,0-1 1,1 1 0,-1 0 0,1 0-1,-1 0 1,0-1 0,1 1-1,0 0 1,-1-1 0,1 1 0,-1 0-1,1-1 1,0 1 0,-1-1 0,1 1-1,0-1 1,-1 1 0,1-1-1,0 1 1,0-1 0,0 0 0,0 1-1,-1-1 1,1 0 0,0 0-1,0 0 1,0 0 0,0 0 0,0 0-1,-1 0 1,1 0 0,0 0-1,0 0 1,0 0 0,0 0 0,0-1-1,1 1 1,3-1-61,0-1 0,-1 1 0,1-1-1,0 0 1,0 0 0,4-3 0,5-5-134,-1-1 0,0 0 0,0-1 0,-1 0 0,-1 0-1,13-20 1,51-88-718,-44 63 1270,-2-1 1,28-82-1,-64 153-96,0 1-1,-4 15 1,-63 336-183,74-361-95,-1 2 28,0 0 1,0 0 0,0 0 0,1 0 0,0 0-1,2 9 1,-2-14-20,0 0 0,0-1 0,1 1 0,-1 0 0,0 0 0,1-1 0,-1 1 0,0 0 0,1-1 0,-1 1-1,1 0 1,-1-1 0,1 1 0,0-1 0,-1 1 0,1-1 0,0 1 0,-1-1 0,1 1 0,0-1 0,-1 0 0,2 1 0,0-1 4,-1 1 0,1-1 0,0 0 0,0 0-1,0 0 1,0-1 0,-1 1 0,1 0 0,0-1 0,0 1 0,-1-1 0,1 1 0,0-1 0,1-1 0,16-7-136,-1-1 0,-1 0 0,0-2-1,0 0 1,-1-1 0,-1 0 0,0-1 0,0-1 0,-2-1 0,0 0-1,18-29 1,-29 42 71,-1 0-1,0 0 0,1 0 1,-1 0-1,0 0 0,0 0 1,-1 0-1,1-6 1,-1 9 47,0-1 0,0 1 0,0 0 1,0-1-1,0 1 0,0-1 0,0 1 1,0 0-1,0-1 0,0 1 0,0 0 1,-1-1-1,1 1 0,0 0 0,0-1 1,0 1-1,-1 0 0,1-1 1,0 1-1,-1 0 0,1-1 0,0 1 1,0 0-1,-1 0 0,1 0 0,0-1 1,-1 1-1,-1 0 14,1 0-1,0 0 1,0 0 0,0 0-1,0 0 1,-1 0 0,1 0-1,0 1 1,0-1 0,0 0-1,0 1 1,0-1 0,0 1 0,-2 0-1,-4 3 112,-1 1 0,1 0-1,0 0 1,1 1 0,-1 0 0,1 0-1,-10 14 1,11-15-27,1 0-1,1 1 0,-1 0 1,1 0-1,0 0 0,0 0 1,0 0-1,1 1 1,0-1-1,-1 11 0,3-15-76,-1-1 1,1 0-1,0 1 0,1-1 0,-1 0 0,0 0 0,0 1 0,1-1 1,-1 0-1,0 0 0,1 0 0,-1 1 0,1-1 0,0 0 0,-1 0 1,1 0-1,0 0 0,0 0 0,-1 0 0,3 1 0,-1 0-12,0-1 0,0 0-1,1 1 1,-1-1-1,0 0 1,1 0 0,-1 0-1,1-1 1,4 2-1,6-1-118,-1 0-1,1-1 0,18-1 0,-20 0-16,44-4-451,-31 2 185,0 2-1,0 0 1,37 4-1,-57-3 437,-1 1-1,0 0 0,1 0 1,-1 0-1,0 1 0,0-1 1,0 1-1,0 0 1,0 0-1,0 0 0,0 0 1,-1 0-1,1 0 0,-1 1 1,5 5-1,-6-7 29,1 0 1,-1 0-1,1 0 0,0 0 1,0 0-1,-1 0 1,1-1-1,0 1 0,0 0 1,0-1-1,0 1 0,0-1 1,0 0-1,0 0 1,0 0-1,0 0 0,-1 0 1,1 0-1,0 0 0,0-1 1,2 0-1,44-14 393,-41 12-442,42-17-739,-1-3-1,-1-3 0,-1-1 1,-1-2-1,-1-2 0,-2-2 1,63-64-1,-90 78 2258,-6 7-1304,-14 26-672,-4 8 614,0 0 1,1 1 0,2 0-1,0 1 1,1-1-1,2 1 1,0 0 0,2 42-1,5-40-419,-4-25 192,0 0 0,0 0 1,0 0-1,1 0 0,-1 0 0,1 0 0,-1 0 1,1 0-1,-1 0 0,1 0 0,-1-1 1,1 1-1,0 0 0,0 0 0,-1 0 0,1-1 1,0 1-1,2 1 0,-14-20-1832,-27-22 692,18 19 1452,-21-28-1,35 41 79,1 1 1,1-1-1,0 0 0,0 0 0,0 0 1,1 0-1,0-1 0,-2-10 0,5 17-260,-1 1-1,1-1 1,0 1-1,0-1 1,0 1-1,0-1 1,0 1-1,0-1 1,0 1-1,1-1 1,-1 1-1,0-1 1,1 1-1,0-1 1,-1 1-1,1-1 1,0 1-1,-1 0 0,1-1 1,0 1-1,0 0 1,0 0-1,0 0 1,0 0-1,1 0 1,-1 0-1,0 0 1,0 0-1,1 0 1,-1 0-1,0 1 1,1-1-1,-1 0 1,1 1-1,-1-1 1,3 1-1,6-2 107,0 0-1,0 1 0,1 0 1,15 2-1,-13-1-114,23 1-256,37-1 22,-67 0 159,1-1 0,-1 0-1,0 0 1,1-1 0,-1 0-1,0 0 1,0 0 0,9-5-1,1-8-150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3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14843,'0'0'23,"0"0"-1,0 0 1,0-1-1,0 1 1,0 0-1,0 0 1,0 0-1,0 0 1,0-1-1,0 1 1,-1 0-1,1 0 0,0 0 1,0 0-1,0-1 1,0 1-1,0 0 1,0 0-1,0 0 1,0 0-1,-1 0 1,1-1-1,0 1 1,0 0-1,0 0 1,0 0-1,0 0 1,-1 0-1,1 0 1,0 0-1,0 0 1,0 0-1,-1 0 1,1 0-1,0 0 1,0 0-1,0 0 1,0 0-1,-1 0 1,1 0-1,0 0 1,0 0-1,0 0 1,0 0-1,-1 0 1,1 0-1,0 0 0,0 0 1,0 0-1,0 0 1,-1 0-1,1 0 1,0 0-1,0 0 1,0 1-1,0-1 1,-1 0-1,-2 16 391,1 22 27,4-12-265,1-1 1,1 1-1,1-1 0,1 0 1,1-1-1,1 1 1,2-1-1,0-1 1,1 0-1,18 26 1,-1-7-49,2-1-1,2-1 1,1-2 0,45 39 0,-57-63 35,-21-14-159,0 0 0,0 0-1,0 1 1,0-1 0,0 0 0,0 0-1,1 0 1,-1 0 0,0 0-1,0 0 1,0 0 0,0 0 0,0 0-1,0 0 1,0 0 0,0 0 0,1 0-1,-1 0 1,0 0 0,0 0-1,0 0 1,0 0 0,0 0 0,0 0-1,0 0 1,0 0 0,1 0-1,-1 0 1,0 0 0,0 0 0,0 0-1,0-1 1,0 1 0,0 0-1,0 0 1,0 0 0,0 0 0,0 0-1,0 0 1,0 0 0,1 0 0,-1 0-1,0 0 1,0 0 0,0-1-1,0 1 1,0 0 0,0 0 0,0 0-1,0 0 1,0 0 0,0 0-1,-6-12 114,-10-9-4,-1 1 1,0 0 0,-28-23 0,-66-46 225,53 44-47,58 45-290,0 0 1,-1 0-1,1 0 0,0-1 1,0 1-1,0 0 1,-1 0-1,1 0 0,0 0 1,0 0-1,0-1 1,0 1-1,0 0 0,-1 0 1,1 0-1,0-1 1,0 1-1,0 0 0,0 0 1,0 0-1,0-1 1,0 1-1,0 0 0,0 0 1,0-1-1,0 1 0,0 0 1,0 0-1,0 0 1,0-1-1,0 1 0,0 0 1,0 0-1,0-1 1,0 1-1,0 0 0,0 0 1,1 0-1,-1-1 1,0 1-1,0 0 0,0 0 1,0 0-1,0 0 1,1-1-1,-1 1 0,0 0 1,0 0-1,0 0 1,0 0-1,1 0 0,-1 0 1,0-1-1,0 1 1,0 0-1,1 0 0,-1 0 1,0 0-1,1 0 1,11-3-107,-12 3 104,20-3-454,0-1-1,-1-1 0,1 0 0,-1-1 0,0-1 1,-1-1-1,0-1 0,0-1 0,20-14 0,-11 0-243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14715,'-4'-8'1504,"3"7"-583,9 1 175,9 1-336,18-1-264,3 0-472,17-2 96,2 0-96,6 1-56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14611,'-2'6'1400,"4"3"-911,2-7-521,2 0 672,1-1-120,0-1-128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57:34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13499,'44'-16'1632,"15"-4"-645,-54 19-879,0-1 0,0 2-1,0-1 1,0 0 0,0 1 0,0 0-1,0 0 1,0 1 0,5 0 0,-9-1-95,0 0 0,0 0 1,0 1-1,-1-1 0,1 0 1,0 1-1,0-1 0,0 0 1,-1 1-1,1-1 0,0 1 1,-1-1-1,1 1 0,0-1 1,-1 1-1,1 0 0,-1-1 1,1 1-1,-1 0 0,1-1 1,-1 1-1,1 0 0,-1 0 1,0-1-1,1 1 0,-1 0 1,0 0-1,0 0 0,0-1 1,0 1-1,1 0 0,-1 0 1,0 0-1,0 0 0,-1 0 1,1-1-1,0 1 0,0 0 1,0 0-1,0 0 0,-1 0 1,0 0-1,-1 4 24,0 0 0,0-1 0,0 0 0,-1 1 0,-6 6 0,-26 27 203,26-29-167,0 0 0,0 0 0,1 1 0,0 1 0,1-1 1,-7 13-1,14-22-69,0-1 1,-1 1 0,1-1 0,0 1 0,0-1-1,-1 1 1,1-1 0,0 1 0,0-1-1,0 1 1,0-1 0,0 1 0,0-1-1,0 1 1,0-1 0,0 1 0,0-1 0,0 1-1,0-1 1,0 1 0,0-1 0,0 1-1,0-1 1,1 1 0,-1-1 0,0 1 0,0-1-1,1 0 1,-1 1 0,0-1 0,1 1-1,-1-1 1,0 0 0,1 1 0,0 0-1,1-1 2,-1 1 0,1-1 0,0 1 0,-1-1-1,1 0 1,0 0 0,0 1 0,0-1-1,-1-1 1,5 1 0,42-12-1,-26 3-23,-1 0 1,1-2 0,-2 0-1,0-1 1,0-1 0,-1-1-1,-1-1 1,0-1 0,-1 0-1,19-24 1,-12-3-43,-28 51 82,1 1 0,0-1 0,1 1 0,0 0 0,0 0 0,1 0 0,0 13 0,0-16 12,1 0 1,0 0-1,0-1 0,0 1 0,1 0 1,0 0-1,0 0 0,0-1 1,4 11-1,-4-14-17,1 0 1,-1-1 0,0 1-1,0 0 1,1 0-1,-1-1 1,1 1-1,0-1 1,-1 0-1,1 1 1,0-1 0,0 0-1,0 0 1,-1 0-1,1 0 1,0 0-1,0-1 1,1 1-1,-1-1 1,0 1 0,0-1-1,0 0 1,0 0-1,0 0 1,1 0-1,-1 0 1,0 0-1,0 0 1,3-1 0,3-1 12,-1-1 1,1 1-1,-1-1 1,0-1 0,0 1-1,0-1 1,0-1 0,-1 1-1,11-10 1,12-7 19,-28 20-52,-1 1 1,0-1-1,1 1 0,-1 0 1,1-1-1,-1 1 1,1 0-1,-1 0 1,1-1-1,-1 1 1,1 0-1,-1 0 0,1 0 1,-1 0-1,1 0 1,-1 0-1,1-1 1,-1 1-1,1 0 1,-1 0-1,1 1 1,-1-1-1,1 0 0,-1 0 1,1 0-1,-1 0 1,1 0-1,-1 1 1,1-1-1,-1 0 1,1 0-1,-1 1 0,1-1 1,-1 0-1,1 1 1,-1-1-1,0 0 1,1 1-1,-1-1 1,0 0-1,1 1 1,-1-1-1,0 1 0,0-1 1,1 1-1,-1-1 1,0 1-1,0-1 1,0 1-1,0-1 1,0 1-1,1-1 0,-1 1 1,0-1-1,0 2 1,0 38-250,0-25-138,0-1-552,0-10 818,0 0 0,0 0 0,0 0 0,0 0 0,1 0 0,-1-1 1,1 1-1,0 0 0,3 7 0,1-10-350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749 320 13155,'6'-9'382,"20"-29"1120,-26 38-1485,1-1 0,-1 1 0,0 0 1,0 0-1,0 0 0,0 0 1,0-1-1,1 1 0,-1 0 1,0 0-1,0 0 0,0-1 0,0 1 1,0 0-1,0 0 0,0-1 1,0 1-1,0 0 0,0 0 1,0 0-1,0-1 0,0 1 0,0 0 1,0 0-1,0-1 0,0 1 1,0 0-1,0 0 0,0 0 0,0-1 1,0 1-1,0 0 0,-1 0 1,1 0-1,0-1 0,0 1 1,0 0-1,0 0 0,0 0 0,-1 0 1,1-1-1,0 1 0,0 0 1,-1 0-1,-1 0 53,0 1 1,0-1-1,0 1 1,0 0 0,0-1-1,0 1 1,0 0-1,0 0 1,-2 2-1,-14 9 77,1 0-1,1 1 1,0 1-1,-21 24 1,-51 69-135,67-80 17,-41 54-61,-72 88-228,96-125-4,-74 65 0,111-108 255,-15 13-140,-35 23 0,46-34 114,1-1 0,-1 1 0,1-1 0,-1 0 1,0 0-1,1-1 0,-1 1 0,0-1 0,0 0 0,0 0 0,-1-1 0,1 0 0,0 0 0,-5 0 0,7-1 0,1 0 0,0 0 0,-1 0 0,1 0 0,0 0 1,0-1-1,0 1 0,0 0 0,0-1 0,0 0 0,0 1 0,1-1 0,-1 0 1,0 0-1,1 0 0,0 0 0,-1 0 0,1-1 0,0 1 0,0 0 1,0-1-1,0 1 0,1 0 0,-1-1 0,0-3 0,-2-9-120,1-1 0,0-30 0,2 32 145,-4-345-3628,9 205 4818,-4 149-1025,0 0 0,0 0 0,0 0 0,1 0 0,0 0 0,0 0 0,0 0 0,0 1 0,1-1 0,0 1 0,0 0 0,0 0 1,0 0-1,0 0 0,1 0 0,0 1 0,0-1 0,0 1 0,0 0 0,1 0 0,4-2 0,12-6 55,1 1 0,0 1 1,30-9-1,-35 13-113,245-70 350,6-2-188,-256 73-222,-3 1 0,0 0-1,-1 0 1,17-1 0,-23 3-29,0 1-1,1 0 1,-1 0 0,0 0-1,0 0 1,0 1 0,0-1-1,0 0 1,0 1 0,0 0-1,0-1 1,0 1 0,0 0 0,-1 0-1,1 0 1,0 0 0,0 0-1,-1 0 1,1 1 0,-1-1-1,4 4 1,-1 1 17,-1 0 0,1 1 0,-1-1 0,0 1 0,0 0 0,-1 0 0,4 14 0,6 59 27,-7-37-81,-2-25 0,0 0 0,1-1 1,0 0-1,2 0 0,9 20 1,0-12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102 110 13091,'4'-36'1539,"-2"21"-597,0 0-1,7-29 0,-21 104 1622,5-17-2510,-89 480 19,95-515-67,0-4 2,0 0 0,1 1-1,0-1 1,-1 0 0,1 0-1,1 0 1,-1 0-1,2 8 1,-2-11-3,0-1 0,0 0-1,0 1 1,1-1 0,-1 0 0,0 1-1,0-1 1,0 1 0,1-1 0,-1 0 0,0 0-1,1 1 1,-1-1 0,0 0 0,0 1 0,1-1-1,-1 0 1,0 0 0,1 0 0,-1 1 0,1-1-1,-1 0 1,0 0 0,1 0 0,-1 0-1,1 0 1,-1 0 0,0 0 0,2 0 0,13-5 77,13-17 44,12-20 85,56-77 0,-14 15-35,-78 99-180,1 0-1,-1 0 1,1 1-1,0-1 1,6-3 0,-11 8 4,1-1-1,-1 1 1,1 0 0,-1 0 0,1-1-1,-1 1 1,1 0 0,-1 0 0,1 0-1,-1 0 1,1 0 0,-1 0 0,1 0 0,-1 0-1,1 0 1,0 0 0,-1 0 0,1 0-1,-1 0 1,1 0 0,-1 0 0,1 0-1,-1 1 1,1-1 0,0 1 0,0 0 0,0 0-1,-1 0 1,1 0 0,0 0 0,-1 0 0,1 1 0,0-1-1,-1 0 1,0 0 0,1 1 0,-1-1 0,0 0 0,0 1-1,0-1 1,0 2 0,2 40-18,-8 72 1,0-2 0,6-112-21,0 1-1,0-1 0,0 1 0,0-1 0,0 1 0,0-1 0,1 1 0,-1-1 1,0 1-1,1-1 0,-1 1 0,2 1 0,-2-3 31,1 1-1,-1-1 0,0 0 1,0 0-1,1 0 0,-1 1 1,0-1-1,1 0 1,-1 0-1,0 0 0,0 0 1,1 0-1,-1 0 1,0 0-1,1 0 0,-1 1 1,0-1-1,1 0 0,-1 0 1,0 0-1,1 0 1,-1-1-1,0 1 0,1 0 1,-1 0-1,0 0 1,1 0-1,-1 0 0,0 0 1,1 0-1,-1-1 0,0 1 1,1 0-1,1-2-9,1-1-1,-1 1 0,1 0 1,-1-1-1,0 0 0,0 1 1,0-1-1,0 0 1,1-5-1,6-11-199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12787,'3'18'1512,"-4"2"-960,-3 4-192,-2 2 1369,0 5-1249,-1 2-104,-3-4-16,1-3-48,2-6-216,6-3-96,1-7-192,0-8-48,4 2-312,0-13 1008,9-5-560,3 0-48,3-5 40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7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44 233 11074,'7'5'590,"15"8"2370,-21-12-2896,-1-1 0,1 0 0,-1 0 0,1 0 0,-1 0-1,1 0 1,-1 0 0,1 0 0,-1 0 0,1 0 0,0 0 0,-1 0 0,1 0 0,-1 0 0,1 0 0,-1-1 0,1 1 0,-1 0 0,1 0 0,-1-1 0,1 1 0,-1 0 0,0 0 0,1-1 0,-1 1 0,1-1 0,-1 1 0,0 0 0,1-1 0,-1 1 0,0-1 0,1 1 0,-1-1 0,0 1 0,0-1 0,0 1-1,1-1 1,-1 1 0,0-1 0,0 0 0,2-5 81,5-18-158,1 0 1,18-37-1,-26 61 10,0 0-1,0 0 1,0 0 0,0 0-1,0 1 1,0-1-1,0 0 1,0 0 0,0 0-1,0 0 1,0 0-1,1 0 1,-1 1 0,0-1-1,0 0 1,0 0 0,0 0-1,0 0 1,0 0-1,0 0 1,0 0 0,0 0-1,0 1 1,0-1-1,0 0 1,0 0 0,1 0-1,-1 0 1,0 0 0,0 0-1,0 0 1,0 0-1,0 0 1,0 0 0,0 0-1,1 0 1,-1 0-1,0 0 1,0 0 0,0 0-1,0 0 1,0 0 0,0 0-1,1 0 1,-1 0-1,0 0 1,0 0 0,0 0-1,0 0 1,0 0-1,0 0 1,0 0 0,1 0-1,-1 0 1,0 0 0,0 0-1,-3 14 28,-5-3 22,-1-2 1,0 1-1,-1-1 1,-16 12-1,17-14-24,0 0 0,0 1-1,1 0 1,0 0 0,0 1-1,-9 13 1,17-22-21,0 1-1,-1-1 1,1 1 0,-1-1-1,1 1 1,0-1 0,-1 1 0,1-1-1,0 1 1,0-1 0,-1 1 0,1-1-1,0 1 1,0 0 0,0-1 0,0 1-1,0-1 1,0 1 0,0 0 0,0-1-1,0 1 1,0-1 0,0 1 0,0-1-1,0 1 1,0 0 0,0-1 0,1 1-1,-1-1 1,0 1 0,1-1 0,-1 1-1,0-1 1,0 1 0,1-1 0,-1 1-1,1-1 1,-1 0 0,1 1 0,-1-1-1,0 1 1,1-1 0,-1 0 0,1 0-1,0 1 1,-1-1 0,1 0 0,-1 0-1,1 1 1,-1-1 0,1 0 0,0 0-1,-1 0 1,1 0 0,-1 0 0,1 0-1,0 0 1,6 0 8,1 0-1,-1 0 0,12-3 1,-16 3-9,105-25 84,-84 17-53,1 2-1,1 1 1,-1 0-1,1 2 0,47 0 1,-70 3-17,1 1 1,-1-1 0,1 0-1,0 1 1,-1 0 0,1 0-1,-1 0 1,1 0 0,-1 1-1,0-1 1,0 1-1,1 0 1,-1 0 0,0 0-1,-1 0 1,1 0 0,0 1-1,-1-1 1,1 1 0,-1 0-1,0 0 1,0 0-1,0 0 1,0 0 0,0 0-1,-1 0 1,1 1 0,-1-1-1,0 1 1,0-1-1,0 1 1,-1-1 0,1 1-1,-1-1 1,0 1 0,0 0-1,0 3 1,2-6 574,4-8-318,3-7 1,-3 0-140,-1-1-1,0 1 1,-1-1-1,-1 0 1,2-18-1,2-77 154,-7 99-273,0 8 2,0 0 0,0 0 1,0 0-1,0 0 0,1 0 0,-1 0 0,1 0 1,1-4-1,-1 6-18,-1 0 1,1 1-1,0-1 1,-1 0-1,1 0 1,0 1-1,0-1 1,0 0-1,0 1 0,0-1 1,0 1-1,0-1 1,0 1-1,0-1 1,0 1-1,0 0 1,0-1-1,0 1 1,0 0-1,0 0 0,0 0 1,0 0-1,0 0 1,0 0-1,0 0 1,0 0-1,0 1 1,2-1-1,14 3-409,-10-2 139,-1 0 0,0 0 0,1 0 0,11-2 0,-16 1 230,0 0-1,0-1 1,0 1-1,0-1 0,0 0 1,0 0-1,0 1 1,0-1-1,0 0 0,0-1 1,-1 1-1,1 0 1,0-1-1,-1 1 1,1-1-1,-1 1 0,1-1 1,1-3-1,10-20-448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16660,'-1'4'1344,"1"4"-1056,14 1-360,3-2 560,5-4-264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81 13163,'-1'-2'197,"-1"0"1,0 0-1,-1 1 1,1-1-1,0 1 0,0-1 1,0 1-1,-1 0 1,1 0-1,-1 0 1,1 0-1,-1 0 1,0 0-1,1 1 1,-1-1-1,1 1 0,-1 0 1,0 0-1,1 0 1,-4 0-1,2 1-66,0 0 0,0 1 0,0-1 0,0 1 1,0-1-1,0 1 0,0 0 0,1 1 0,-1-1 0,1 0 0,-7 7 0,6-5-127,-1 1 0,1 0 0,0 0 0,0 0-1,0 0 1,1 0 0,0 1 0,0 0 0,0 0 0,1 0 0,0 0 0,0 0 0,0 0-1,1 0 1,0 1 0,-1 11 0,2-16-7,0-1 0,1 0-1,-1 0 1,0 1 0,0-1 0,1 0 0,-1 0 0,1 0-1,-1 0 1,1 1 0,0-1 0,-1 0 0,1 0-1,0 0 1,0 0 0,-1 0 0,1-1 0,0 1-1,0 0 1,0 0 0,0 0 0,0-1 0,2 2 0,-1-2 1,1 1 0,-1 0 0,1-1 1,-1 1-1,1-1 0,0 0 1,-1 1-1,1-1 0,0-1 1,4 0-1,1 0 7,0-1-1,0 0 1,0-1 0,0 0 0,0 0 0,10-7 0,-2-1 38,0-1 0,-1-1 1,-1-1-1,0 0 0,-1 0 1,0-2-1,-1 0 0,-1 0 1,13-23-1,-21 34-19,-2 3-17,0 1 0,-1 0 0,1-1 0,0 1 0,0 0 0,-1-1 0,1 1 0,0-1 0,-1 1 0,1-1 0,-1 1 0,0-1 0,0 0 0,0 1 0,1-1 0,-2 1 0,1-3-1,0 4-3,0 0-1,0 0 0,-1 0 0,1 0 0,0 0 0,0 0 1,-1 0-1,1-1 0,0 1 0,0 0 0,-1 0 0,1 0 0,0 1 1,0-1-1,0 0 0,-1 0 0,1 0 0,0 0 0,0 0 0,-1 0 1,1 0-1,0 0 0,0 0 0,0 1 0,-1-1 0,1 0 0,0 0 1,0 0-1,0 0 0,0 0 0,-1 1 0,1-1 0,0 0 0,0 0 1,0 0-1,0 1 0,0-1 0,0 0 0,0 0 0,0 1 0,-1-1 1,-5 12 20,1-2-20,1 0 1,0 1-1,1 0 0,1 0 1,-1 0-1,2 0 1,0 0-1,0 16 0,0-24 2,1-1 0,0 1 0,1 0 0,-1-1 0,0 1 0,1-1 0,0 1 0,-1 0 0,1-1 0,0 1 0,0-1 0,1 0 0,-1 1 0,0-1-1,1 0 1,-1 0 0,1 0 0,0 0 0,0 0 0,0 0 0,0 0 0,0 0 0,0-1 0,0 1 0,0-1 0,1 0 0,-1 0 0,1 0 0,-1 0 0,1 0-1,-1 0 1,1 0 0,0-1 0,-1 0 0,1 1 0,0-1 0,-1 0 0,1 0 0,4-1 0,4 0 29,-1-1 0,0 0-1,0-1 1,-1 0 0,1 0 0,-1-1 0,1-1-1,-1 1 1,0-2 0,-1 1 0,1-1 0,8-8-1,-2 1 16,-1-1-1,0 0 0,-1-1 1,-1-1-1,14-22 0,-25 39-153,-1 8 35,-2 22-10,-1 2-3,2-30 85,1 0 0,0-1 0,0 1 0,0-1 0,0 1 0,1 0 0,-1-1 0,1 1 0,-1-1 0,1 1 0,0-1 0,0 1 0,0-1 0,0 0 0,0 1 0,1-1 0,-1 0 0,1 0 0,-1 0 0,1 0 0,0 0 0,0 0 0,0-1 0,0 1 0,0-1 0,0 1 0,1-1 0,-1 0 0,0 0 0,1 0 0,-1 0 0,1 0 0,-1 0 0,1-1 0,-1 1 0,5 0 0,6-1 35,0 1 0,-1-2 0,1 0 0,0 0-1,0-1 1,-1-1 0,21-7 0,-14 4 42,0-2-1,0 0 1,-1-2 0,17-11-1,-24 17-20,-9 8-28,-11 17-27,4-8-24,3-8-19,1-1 0,0 1 0,0 0 1,1 0-1,-1 0 0,1 0 0,0 0 0,0 0 1,1 0-1,1 7 0,-2-11 57,1 1 1,0-1-1,-1 1 0,1-1 1,0 1-1,0-1 0,0 0 1,0 0-1,0 1 0,0-1 0,0 0 1,0 0-1,0 0 0,0 0 1,1 0-1,-1 0 0,0 0 1,1-1-1,-1 1 0,1 0 1,-1-1-1,1 1 0,-1-1 0,1 0 1,-1 1-1,1-1 0,0 0 1,-1 0-1,1 0 0,-1 0 1,1 0-1,-1 0 0,1-1 1,0 1-1,1-1 0,4-1 32,-1 0-1,1 0 0,-1 0 1,1-1-1,-1 0 1,12-8-1,13-11 79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12211,'1'4'325,"-1"0"1,0 0 0,0 0 0,0 0 0,0 1 0,-1-1-1,1 0 1,-1 0 0,0 0 0,-1 0 0,1 0 0,-4 7 0,-2 1 710,0 0 1,-12 16-1,18-28-1061,1 1 1,0-1-1,0 0 0,1 1 0,-1-1 1,0 1-1,0-1 0,0 0 0,0 1 1,0-1-1,0 1 0,0-1 0,1 0 1,-1 1-1,0-1 0,0 0 0,1 1 1,-1-1-1,0 0 0,0 1 0,1-1 0,-1 0 1,0 0-1,1 1 0,-1-1 0,0 0 1,1 0-1,-1 0 0,0 1 0,1-1 1,15 9-291,-14-8 230,58 23-351,-47-20 433,-1 0 1,0 0-1,-1 2 0,1 0 1,15 10-1,-26-15 17,0-1 1,-1 1-1,1 0 0,0-1 0,-1 1 1,1 0-1,0 0 0,-1-1 1,1 1-1,-1 0 0,1 0 0,-1 0 1,0 0-1,1 0 0,-1 0 0,0-1 1,0 1-1,0 0 0,1 0 0,-1 0 1,0 0-1,0 0 0,0 0 0,0 0 1,-1 0-1,1 0 0,0 0 1,0 0-1,-1 0 0,1 0 0,0 0 1,-1 0-1,1-1 0,-1 1 0,1 0 1,-1 0-1,1 0 0,-1-1 0,0 1 1,1 0-1,-1-1 0,0 1 0,0 0 1,1-1-1,-2 1 0,-6 5 209,1 0-1,-1-1 0,-14 7 1,15-9-72,-2 2 21,-6 4 187,0 0 1,-1-1-1,0-2 1,0 1-1,0-2 1,-24 6-1,26-11-370,14 0 11,0 0 1,0-1-1,0 1 0,-1 0 0,1 0 0,0 0 0,0 0 0,-1 0 0,1 0 0,0 0 0,0-1 1,0 1-1,-1 0 0,1 0 0,0 0 0,0-1 0,0 1 0,0 0 0,0 0 0,0 0 0,-1-1 0,1 1 1,0 0-1,0 0 0,0-1 0,0 1 0,0 0 0,0 0 0,0-1 0,0 1 0,0 0 0,0 0 1,0-1-1,0 1 0,0 0 0,0 0 0,0 0 0,0-1 0,0 1 0,0 0 0,1 0 0,-1-1 1,0 1-1,0 0 0,0 0 0,0 0 0,0-1 0,0 1 0,1 0 0,-1 0 0,0 0 0,0 0 1,0-1-1,1 1 0,9-12-104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39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17 165 14027,'-3'8'378,"0"1"0,0-1 0,1 1 1,0-1-1,0 10 0,1-15-295,1 0 0,0 0 0,0-1 0,0 1 0,0 0 0,1-1 0,-1 1 0,1 0 0,-1-1 0,1 1 0,0 0 0,0-1 0,0 1 1,0-1-1,1 0 0,-1 1 0,1-1 0,-1 0 0,1 0 0,2 3 0,-3-4-58,0-1 1,0 1-1,0 0 1,0-1 0,0 1-1,0-1 1,1 1-1,-1-1 1,0 1-1,0-1 1,0 0-1,0 1 1,1-1-1,-1 0 1,0 0-1,0 0 1,0 0-1,1 0 1,-1 0-1,0 0 1,0-1-1,2 0 1,0 0-9,0 0 1,-1 0-1,0-1 1,1 0-1,-1 1 1,0-1-1,0 0 1,0 0-1,3-3 1,1-3-15,0-1 1,0 1-1,-1-1 0,6-15 1,3-22-12,-11 35-40,0 0 0,6-16 0,-8 26 43,-1 1 1,0 0 0,0-1 0,0 1-1,0 0 1,0-1 0,1 1 0,-1 0-1,0 0 1,0-1 0,0 1 0,1 0-1,-1 0 1,0 0 0,0-1 0,1 1-1,-1 0 1,0 0 0,0 0 0,1 0-1,-1-1 1,0 1 0,1 0 0,-1 0-1,0 0 1,1 0 0,-1 0 0,0 0-1,1 0 1,-1 0 0,0 0 0,1 0-1,10 8-67,10 23 26,-16-22 27,-3-6 5,4 6 6,0 0-1,1 0 1,0-1 0,9 9-1,-15-16-7,1 0-1,-1 0 1,1 0-1,-1 0 0,1 0 1,-1 0-1,1 0 1,-1-1-1,1 1 1,0 0-1,-1-1 0,1 0 1,0 1-1,2-1 1,-2 0-13,-1 0 0,0-1 1,0 1-1,0 0 1,1-1-1,-1 1 0,0-1 1,0 0-1,0 1 0,0-1 1,0 0-1,0 0 1,0 1-1,0-1 0,0 0 1,0 0-1,0 0 1,0 0-1,-1 0 0,1 0 1,0-1-1,0-1 0,2-3-168,-1 0 0,1-1 0,-1 1 0,-1-1 0,1 0-1,-1 1 1,0-1 0,-1 0 0,0-7 0,0 0-55,-1 0 1,-1 0-1,-5-21 0,-10-17-441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1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186 121 15651,'5'-19'649,"-2"11"-423,0-1-1,-1 0 1,0 0 0,0 0-1,-1 0 1,0 0 0,-1-19-1,0 28-198,0-1-1,0 1 0,0-1 0,0 1 1,-1 0-1,1-1 0,0 1 1,0-1-1,0 1 0,0-1 1,0 1-1,-1-1 0,1 1 1,0-1-1,0 1 0,-1 0 1,1-1-1,0 1 0,-1 0 1,1-1-1,0 1 0,-1 0 1,1-1-1,0 1 0,-1 0 1,1-1-1,-1 1 0,1 0 1,-1 0-1,1 0 0,0 0 1,-1-1-1,1 1 0,-1 0 1,1 0-1,-1 0 0,1 0 1,-1 0-1,1 0 0,-1 0 1,1 0-1,-1 0 0,1 1 1,-1-1-1,1 0 0,-1 0 0,1 0 1,0 0-1,-1 1 0,1-1 1,-1 0-1,1 0 0,-1 1 1,-18 17 534,8-3-469,1 1-1,0 0 0,1 1 1,1 0-1,-8 25 0,-22 94-138,33-118 69,-14 62-90,4 1-1,-8 135 1,22-208 24,1-5 26,-1-1-1,1 1 0,0-1 0,-1 1 0,1 0 1,0-1-1,1 1 0,-1-1 0,0 1 0,1-1 1,0 1-1,-1-1 0,1 1 0,0-1 1,0 1-1,2 2 0,-2-5 16,-1 0 0,0 0 0,1 1 0,-1-1 0,1 0 0,-1 0 0,0 0 0,1 0 0,-1 0 0,0 0 0,1 0 0,-1 0 0,1 0-1,-1 0 1,0 0 0,1-1 0,-1 1 0,0 0 0,1 0 0,-1 0 0,0 0 0,1-1 0,-1 1 0,0 0 0,1 0 0,-1 0 0,0-1 0,1 1 0,-1 0 0,0-1 0,0 1 0,0 0 0,1-1 0,-1 1 0,0 0 0,0-1 0,0 1 0,8-15-9,-3 1 40,-1 0 0,-1 0 0,0 0 1,-1-1-1,1-21 0,-5-76 201,2 97-188,-3-7 24,2 17-48,1 0 0,-1-1 0,1 1-1,0 0 1,0 0 0,1-7 0,-1 11-17,1 1 0,-1 0 0,0 0 1,0 0-1,1-1 0,-1 1 0,0 0 0,1 0 1,-1 0-1,0 0 0,0 0 0,1 0 1,-1 0-1,0 0 0,1 0 0,-1 0 0,0 0 1,1 0-1,-1 0 0,0 0 0,1 0 1,-1 0-1,0 0 0,1 0 0,-1 0 0,0 0 1,1 0-1,-1 0 0,0 1 0,0-1 1,1 0-1,-1 0 0,0 0 0,0 1 0,1-1 1,-1 0-1,0 0 0,0 0 0,1 1 0,14 11-126,-13-11 76,6 5-211,0 0 1,1-1 0,0 0 0,0 0 0,0-1 0,0 0-1,1-1 1,-1 0 0,1 0 0,15 1 0,-17-3 28,-1-1 0,0 0 0,1 0 0,-1-1 0,0 0 0,1 0 0,-1-1 1,0 0-1,0 0 0,0-1 0,0 1 0,-1-1 0,1-1 0,-1 0 0,7-4 1,17-17-387,-1-3 25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153 266 9914,'0'5'366,"-1"0"0,0 0 0,-1 0 0,1 0 0,-1 0 0,0 0 0,0 0 0,0-1 0,-1 1 0,0-1 0,-5 8 0,4-8-206,1 1-1,-1 0 1,1 0-1,1 0 0,-1 1 1,1-1-1,0 1 0,-2 7 1,20-112 767,-21 107-665,0-1 1,0 0 0,-12 11 0,2-1 185,-25 36 0,35-45-441,1 0 0,1 0 0,0 0 0,0 1 0,1-1 0,0 1 0,0 0 0,1-1-1,-1 12 1,2-18 0,0 1 1,0-1-1,0 1 0,0-1 0,1 1 0,-1-1 0,1 1 0,0-1 0,-1 1 0,1-1 0,0 1 0,0-1 0,1 0 0,-1 0 0,0 0 0,1 0 0,0 0 0,-1 0 0,1 0 0,0 0 0,0 0 0,0-1 0,0 1 0,0-1 0,0 1 0,0-1 0,1 0 0,-1 0 0,0 0 0,1 0 0,-1-1 0,1 1 0,-1 0 0,1-1 0,-1 0 0,4 0 0,-2 1 32,1-1 0,0 0-1,-1 0 1,1-1 0,0 1 0,-1-1-1,1 0 1,0 0 0,-1-1 0,1 1 0,-1-1-1,0 0 1,0 0 0,5-4 0,-4 2 25,1 0 0,-1-1 1,0 0-1,-1 0 1,1 0-1,-1-1 0,0 1 1,6-12-1,-3 2 28,-1 1-1,0-1 0,-1 0 1,-1-1-1,-1 1 1,0-1-1,2-27 0,-5 40-89,1 0-1,-1-1 1,0 1 0,0 0-1,-1 0 1,1-1-1,0 1 1,-1 0-1,0 0 1,0-1-1,0 1 1,0 0-1,0 0 1,-4-5-1,5 8-5,0 0-1,0 0 0,-1 1 1,1-1-1,0 0 1,0 0-1,0 0 1,0 1-1,-1-1 0,1 0 1,0 0-1,0 0 1,0 1-1,0-1 1,0 0-1,0 0 0,0 1 1,0-1-1,0 0 1,0 0-1,0 1 1,0-1-1,0 0 0,0 0 1,0 1-1,0-1 1,0 0-1,0 0 1,0 0-1,0 1 0,0-1 1,0 0-1,0 0 1,0 1-1,0-1 1,1 0-1,-1 0 0,0 1 1,3 13-89,-2-11 81,1 0-1,-1 0 1,1 0-1,0-1 0,0 1 1,0 0-1,0-1 1,0 0-1,1 1 0,-1-1 1,1 0-1,0 0 0,-1 0 1,1-1-1,0 1 1,0-1-1,0 1 0,0-1 1,0 0-1,0 0 1,0 0-1,1-1 0,-1 1 1,0-1-1,0 0 1,1 0-1,-1 0 0,0 0 1,1 0-1,5-2 1,2-1 12,-1 0 1,0 0-1,0-1 1,0 0 0,-1-1-1,1 0 1,-1 0-1,13-11 1,0-3 30,-1-2 1,0 0-1,-2-2 1,0 0-1,-2-1 0,0 0 1,-2-2-1,18-40 1,-30 61-39,-1 0 1,-1 0-1,1 0 1,-1 0-1,1 0 1,0-9-1,-2 14 5,0 0 0,0 0 0,0 0 0,0-1-1,0 1 1,0 0 0,0 0 0,0 0 0,0-1-1,0 1 1,0 0 0,0 0 0,0 0 0,0 0-1,0-1 1,0 1 0,0 0 0,0 0 0,-1 0-1,1 0 1,0-1 0,0 1 0,0 0-1,0 0 1,0 0 0,0 0 0,0 0 0,0 0-1,-1-1 1,1 1 0,0 0 0,0 0 0,0 0-1,0 0 1,-1 0 0,1 0 0,0 0 0,0 0-1,0 0 1,-7 4-48,-4 10 3,0 3-25,2 1-1,0-1 1,2 2-1,0-1 1,0 1 0,2 0-1,1 1 1,0-1 0,1 1-1,1 0 1,1 0-1,1 0 1,0 0 0,2-1-1,0 1 1,2 0 0,0-1-1,1 1 1,0-1-1,2-1 1,12 25 0,-16-36-36,0-1 0,1 0 0,-1 0 0,1-1 1,1 1-1,-1-1 0,1 0 0,10 8 0,-14-12 90,1 1 0,0-1 0,0 0-1,0 0 1,-1-1 0,1 1 0,0 0-1,0-1 1,0 1 0,0-1 0,0 1-1,0-1 1,1 0 0,-1 0 0,0 0-1,0 0 1,0 0 0,0-1 0,0 1 0,0-1-1,0 1 1,0-1 0,0 0 0,0 0-1,-1 1 1,1-1 0,0-1 0,0 1-1,-1 0 1,1 0 0,0-1 0,1-2-1,11-10-112,-2-1 1,0 0-1,-1-1 0,0 0 0,-2-1 0,0 0 1,0-1-1,-2 0 0,8-27 0,-15 58 101,0 0 0,1 0-1,0 0 1,1 0 0,1 0 0,0 0 0,0 0 0,2-1-1,-1 1 1,10 16 0,31 26-27,-33-42 43,-1 1 0,0 0 0,11 21 0,-19-29 26,0 0 1,-1 0-1,1 0 1,-1 0 0,-1 1-1,1-1 1,-1 1 0,0-1-1,-1 1 1,0 0-1,0-1 1,-1 13 0,-1-12 28,0 1 0,-1-1 0,1 1 1,-1-1-1,-1 0 0,1 0 1,-1 0-1,-1 0 0,1-1 0,-1 0 1,0 0-1,0 0 0,-11 8 0,13-11-4,0 0 1,-1-1-1,1 0 0,-1 1 0,0-1 0,0-1 0,0 1 0,0 0 0,0-1 0,0 0 0,-8 1 0,9-2-14,0 0 0,0 0 0,0 0 0,0 0 0,1-1 0,-1 0 0,0 1 0,0-1 0,0 0 0,0 0 0,0-1 0,1 1 0,-1 0 0,1-1 0,-1 0 0,1 0 0,0 1 0,-3-4 0,2 2-14,1 0 0,-1 0 1,1 0-1,0 0 0,0 0 1,0-1-1,1 1 0,-1 0 1,1-1-1,0 0 0,0 1 1,0-1-1,0 0 0,1 1 0,-1-1 1,1 0-1,0 0 0,0 1 1,0-1-1,1 0 0,-1 0 1,1 1-1,0-1 0,3-6 1,1-5-34,2 1-1,0 0 1,0 0 0,17-22 0,196-232-216,-141 180 529,67-97 0,-140 175-209,0 1-1,0-1 1,-1 0-1,7-18 1,-12 28-74,0-1 1,0 1-1,1 0 1,-1 0-1,0-1 1,0 1-1,0 0 1,0-1-1,0 1 1,0 0-1,0 0 1,0-1-1,0 1 0,0 0 1,0-1-1,0 1 1,0 0-1,0 0 1,0-1-1,0 1 1,0 0-1,0-1 1,0 1-1,0 0 1,-1 0-1,1-1 1,0 1-1,0 0 1,0 0-1,0-1 1,-1 1-1,1 0 1,0 0-1,0 0 0,-1-1 1,-10 4 115,-10 10-26,11-2-93,0 0 0,0 1 0,1 0 0,0 0 0,1 1 0,1 0 0,0 1 0,0-1 0,2 1 0,0 1 0,0-1 0,-4 28 1,6-22-17,0 1 0,2-1 0,0 0 0,1 1 0,1-1 0,1 0 0,1 1 0,1-1 0,6 20 0,-6-28-92,1 0-1,0 0 1,11 19-1,-15-28 33,1 0-1,0-1 0,0 1 0,0 0 1,1 0-1,-1-1 0,0 0 0,1 1 1,0-1-1,0 0 0,-1 0 0,1 0 1,0-1-1,1 1 0,-1-1 0,0 0 1,0 1-1,6 0 0,-9-2 38,1 0 0,0 0-1,-1 0 1,1 0 0,-1 0 0,1 0-1,0 0 1,-1 0 0,1 0-1,-1 0 1,1 0 0,-1-1 0,1 1-1,0 0 1,-1 0 0,1 0-1,-1-1 1,1 1 0,-1 0 0,1-1-1,-1 1 1,1-1 0,-1 1 0,0 0-1,1-1 1,-1 1 0,1-1-1,-1 1 1,0-1 0,0 1 0,1-1-1,-1 0 1,0 1 0,0-1 0,0 1-1,1-1 1,-1 1 0,0-1-1,0 0 1,0 1 0,0-1 0,0 1-1,0-1 1,0 0 0,0 1 0,-1-1-1,1 1 1,0-1 0,0 0-1,-1 0 1,0-3-137,0-1 0,-1 1 0,1 0 0,-1 0 0,-3-6 0,-15-18 169,-1 2 0,0 1 0,-2 0 0,-31-25 0,-11-13 1953,61 60-1747,1 0-1,0 0 1,1 0-1,-1-1 1,1 1-1,-1-1 1,1 0-1,-3-6 1,5 9-178,0 1-1,0 0 1,0-1-1,0 1 1,0 0-1,0 0 1,0-1 0,0 1-1,0 0 1,0-1-1,0 1 1,0 0-1,0 0 1,0-1-1,0 1 1,0 0 0,0 0-1,1-1 1,-1 1-1,0 0 1,0 0-1,0-1 1,0 1 0,1 0-1,-1 0 1,0 0-1,0-1 1,1 1-1,-1 0 1,0 0-1,0 0 1,0 0 0,1 0-1,-1-1 1,14 0 374,15 6-121,-29-5-253,18 5-14,0-1 0,1-1 0,-1-1-1,1 0 1,-1-2 0,1 0 0,-1-1 0,19-4-1,34-7-42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50 561 9682,'-7'4'442,"0"0"-1,0 0 1,0 1 0,1 0-1,-7 7 1,13-12-391,0 0-1,0 0 1,-1 0 0,1 0-1,0 0 1,0 0 0,0 0-1,0 0 1,0 0 0,0 0-1,-1 1 1,1-1 0,0 0-1,0 0 1,0 0 0,0 0-1,0 0 1,0 0-1,0 1 1,0-1 0,0 0-1,0 0 1,0 0 0,0 0-1,0 1 1,0-1 0,0 0-1,0 0 1,0 0 0,0 0-1,0 0 1,0 1 0,0-1-1,0 0 1,0 0 0,0 0-1,0 0 1,0 1 0,0-1-1,0 0 1,0 0 0,0 0-1,0 0 1,9 0 723,11-5-227,-3-4-75,1 0 0,-1-1-1,27-22 1,45-46 458,-70 61-737,185-185 1091,-158 148-1121,80-117 0,-120 159-251,-8 12-19,-13 14-16,-3 12-5,1 0-1,-27 54 1,-17 63-6,55-130 132,-21 56-102,2 2 0,-23 108 0,47-173-25,0-1 0,1 0 1,0 1-1,-1-1 0,2 0 1,-1 1-1,2 6 0,-2-11 80,0 0-1,0 0 0,1-1 0,-1 1 1,0 0-1,1 0 0,-1-1 1,0 1-1,1 0 0,-1-1 0,1 1 1,-1 0-1,1-1 0,-1 1 1,1-1-1,0 1 0,-1-1 0,1 1 1,0-1-1,-1 0 0,1 1 1,1-1-1,-1 0-33,1 1 1,-1-1 0,0-1-1,1 1 1,-1 0-1,1 0 1,-1 0 0,1-1-1,-1 1 1,0-1-1,1 1 1,-1-1-1,0 0 1,1 1 0,-1-1-1,2-2 1,10-7-487,0 0 1,0-1-1,-2-1 1,20-24 0,36-59-607,-35 47 957,24-34 459,39-57 1971,-91 135-1305,-4 6-245,-7 16 104,-15 26-223,8-18-472,1 1-1,2 1 1,-10 34 0,20-61-71,0 1 1,1-1-1,0 0 1,-1 1-1,1-1 1,0 1-1,0-1 1,-1 1-1,1-1 1,0 1-1,1-1 1,-1 1-1,0-1 1,0 1-1,1-1 1,-1 0-1,0 1 1,1-1 0,0 1-1,-1-1 1,1 0-1,0 0 1,0 1-1,0-1 1,1 1-1,0-1 4,0 0-1,0 0 1,0 0-1,0 0 1,0-1-1,0 1 1,0-1-1,0 1 1,1-1-1,-1 0 1,0 0-1,0 0 1,1 0-1,-1-1 1,0 1-1,4-1 1,17-5 47,0-1 0,39-17 1,-47 17-30,0 0 1,0 1-1,1 1 1,0 1-1,0 0 1,0 1-1,0 0 1,21 1-1,-35 2-21,1 0-1,-1 0 1,1 1 0,-1-1-1,0 1 1,1 0 0,-1-1-1,0 1 1,1 0 0,-1 1-1,0-1 1,0 0 0,0 1-1,0-1 1,0 1-1,0-1 1,-1 1 0,1 0-1,0 0 1,-1 0 0,1 0-1,1 3 1,1 3 10,-1 0 1,0 1-1,0-1 1,2 17-1,-2-12 33,-3-12-31,0-1-1,0 0 1,0 0-1,0 1 1,0-1-1,0 0 1,0 1-1,0-1 1,1 0-1,-1 0 1,0 1 0,0-1-1,0 0 1,0 0-1,0 1 1,0-1-1,1 0 1,-1 0-1,0 1 1,0-1-1,0 0 1,1 0-1,-1 0 1,0 1-1,0-1 1,1 0 0,-1 0-1,0 0 1,0 0-1,1 0 1,-1 0-1,0 1 1,1-1-1,-1 0 1,0 0-1,0 0 1,1 0-1,0 0 1,9-9 325,8-19 81,-5 3-141,7-11-73,0 1-1,28-35 1,-46 67-217,1 0 0,0 0 0,0 1 0,0-1 0,0 1 0,0-1 0,0 1-1,1 0 1,-1 0 0,1 1 0,0-1 0,-1 1 0,1 0 0,0 0 0,0 0 0,5 0 0,5 0-181,0 0 1,0 2-1,19 2 0,-20-1 348,-1-1 0,0-1 1,1 0-1,18-2 0,-24 1-109,0-1 0,-1 0 0,1 0 1,-1-1-1,0 1 0,0-1 0,11-7 0,3-12 134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12723,'0'1'1512,"13"1"-864,13 1-344,14-3-352,4 1 248,5-1-184,4-4-24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0 494 13067,'12'1'276,"0"0"1,-1-1-1,1-1 0,0 0 1,-1-1-1,1 0 1,-1-1-1,1 0 0,-1-1 1,0 0-1,0 0 0,-1-1 1,0-1-1,1 0 1,12-11-1,-3 2-143,-1 0 1,0-2-1,-2 0 0,26-31 0,-35 37-111,0 0 1,-1-1-1,0 0 0,0 0 0,-2 0 0,1-1 1,-2 0-1,1 0 0,3-24 0,-7 35-20,-1 0 0,0-1 0,0 1 0,0 0 0,0 0 0,0 0-1,-1-1 1,0-3 0,1 6-1,0-1 0,-1 1-1,1-1 1,0 1-1,0-1 1,-1 1 0,1-1-1,0 1 1,-1-1 0,1 1-1,-1-1 1,1 1-1,-1 0 1,1-1 0,0 1-1,-1-1 1,1 1 0,-1 0-1,0 0 1,1-1 0,-2 1-1,1 0 0,-1 0 1,0 0-1,1 1 0,-1-1 0,1 0 0,-1 1 0,1-1 1,-1 1-1,1 0 0,-1-1 0,1 1 0,-1 0 0,1 0 1,0 0-1,-1 0 0,1 0 0,0 0 0,0 0 0,0 1 1,0-1-1,-2 3 0,-11 17-3,1 1 0,1 1 0,0 0 0,2 0 0,1 1 0,1 0 0,-10 50 0,17-68 29,-1 0 0,2 0 0,-1 0 0,1 0 0,0 12 0,0-17-18,0 0 0,1 0 1,-1 0-1,0 0 0,0 0 0,1 0 1,-1 0-1,1 0 0,-1 0 0,1 0 1,-1-1-1,1 1 0,-1 0 0,1 0 1,0-1-1,-1 1 0,1 0 0,0-1 1,0 1-1,0 0 0,-1-1 0,1 1 1,0-1-1,0 0 0,0 1 0,0-1 1,0 0-1,0 1 0,0-1 0,0 0 0,0 0 1,0 0-1,0 0 0,0 0 0,0 0 1,0 0-1,0 0 0,0 0 0,0-1 1,0 1-1,0 0 0,0-1 0,1 0 1,6-2 9,0 0 1,0 0-1,-1-1 0,0-1 1,1 1-1,-2-1 1,1 0-1,0-1 1,-1 1-1,9-11 1,3-6-51,27-41 1,-25 31 36,-2 0 0,25-58 0,-36 71-531,0-1-1,-2 1 0,0-1 0,-1-1 0,-1 1 0,1-29 0,-4 50 376,-1-1 0,1 1 0,-1 0 0,1-1 1,0 1-1,-1-1 0,1 1 0,-1-1 0,1 1 0,-1-1 0,1 1 0,-1-1 1,0 0-1,1 1 0,-1-1 0,0 0 0,0 1 0,-2 0-160,-6 5-594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3 754 9770,'0'0'27,"0"0"-1,-1 0 1,1 0 0,0 0-1,0 0 1,0 0-1,0 0 1,0 1 0,0-1-1,0 0 1,-1 0-1,1 0 1,0 0 0,0 0-1,0 0 1,0 0-1,0 0 1,0 0 0,0 1-1,0-1 1,0 0 0,0 0-1,-1 0 1,1 0-1,0 0 1,0 0 0,0 1-1,0-1 1,0 0-1,0 0 1,0 0 0,0 0-1,0 0 1,0 0-1,0 1 1,0-1 0,0 0-1,0 0 1,0 0 0,0 0-1,1 0 1,-1 0-1,0 1 1,0-1 0,0 0-1,0 0 1,0 0-1,0 0 1,0 0 0,0 0-1,0 0 1,0 0-1,0 1 1,1-1 0,-1 0-1,0 0 1,0 0 0,0 0-1,0 0 1,0 0-1,0 0 1,1 0 0,-1 0-1,0 0 1,0 0-1,0 0 1,0 0 0,0 0-1,1 0 1,11-6 968,10-14-88,0-1 0,-2-1 1,31-42-1,-25 31-483,150-206 789,-131 170-1066,58-118-1,-100 179-140,2 0 1,-1 0-1,-1 0 1,0 0 0,0-1-1,0 1 1,-1-1 0,1-11 0,-3 20-7,0-1 1,0 1 0,0-1 0,0 1 0,-1-1-1,1 0 1,0 1 0,0-1 0,0 1-1,-1-1 1,1 1 0,0-1 0,-1 1 0,1-1-1,0 1 1,-1 0 0,1-1 0,-1 1 0,1-1-1,-1 1 1,1 0 0,-1-1 0,1 1 0,-1 0-1,1 0 1,-1-1 0,1 1 0,-1 0 0,0 0-1,1 0 1,-1 0 0,1 0 0,-1 0-1,1 0 1,-1 0 0,0 0 0,1 0 0,-1 0-1,1 0 1,-1 0 0,1 0 0,-1 0 0,0 1-1,1-1 1,-1 0 0,1 0 0,-1 1 0,1-1-1,-1 0 1,1 1 0,-1-1 0,1 1-1,-1 0 1,-7 6-5,0 1 0,0 1 0,1 0 0,0 0 0,0 0 0,1 1 0,0 0 0,-6 15 1,4-8-3,-27 52 93,4 1 0,3 2 0,-36 147 0,44-125-599,5 1 0,-5 169 0,15-219-1758,3-63 1611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1 702 11891,'5'0'206,"0"0"0,0 0 0,0-1 0,0 0 0,-1 0 0,1 0 0,0 0 1,0-1-1,-1 0 0,1 0 0,-1 0 0,1-1 0,4-3 0,6-5 220,0-1 0,14-14 0,-28 25-377,43-43 1326,73-96-1,18-63-215,-101 148-1027,-3-1 0,26-66 0,-57 122-132,1 0 0,-1 0 0,0 0-1,0-1 1,0 1 0,0 0 0,1 0 0,-1 0 0,0-1 0,0 1-1,0 0 1,0 0 0,0-1 0,0 1 0,0 0 0,1 0-1,-1-1 1,0 1 0,0 0 0,0 0 0,0-1 0,0 1 0,0 0-1,0 0 1,-1-1 0,1 1 0,0 0 0,0 0 0,0-1 0,0 1-1,0 0 1,0 0 0,0-1 0,0 1 0,-1 0 0,1 0-1,0 0 1,0-1 0,-1 1 0,-6 6-18,-6 13-10,2 1 0,0 0 0,1 0 0,-11 34 0,4-12 0,-92 247 164,83-207-163,-23 134-1,46-199-66,-7 64-497,9-73 378,1-1 0,0 1 1,0 0-1,1 0 0,0 0 0,0 0 0,4 10 0,-5-18 180,0 1 0,0-1 0,0 1 0,0-1 0,0 0 1,0 1-1,0-1 0,0 1 0,1-1 0,-1 0 0,0 1 0,0-1 0,1 0 1,-1 1-1,0-1 0,0 0 0,1 1 0,-1-1 0,0 0 0,1 1 0,-1-1 1,0 0-1,1 0 0,-1 0 0,1 1 0,-1-1 0,0 0 0,1 0 0,-1 0 1,1 0-1,-1 0 0,1 0 0,-1 0 0,0 0 0,1 0 0,-1 0 0,1 0 1,-1 0-1,1 0 0,-1 0 0,0 0 0,1 0 0,-1 0 0,1-1 1,-1 1-1,0 0 0,1 0 0,-1 0 0,1-1 0,-1 1 0,0 0 0,1-1 1,-1 1-1,0 0 0,0-1 0,1 1 0,-1 0 0,0-1 0,0 1 0,1-1 1,13-22-898,46-135-1328,-2 1 1811,-11 67 397,-42 81 101,1 1 0,0-1 0,1 1 0,-1 0 0,2 1 0,-1-1-1,14-9 1,-11 12 1172,-9 5-1095,0-1 0,0 1-1,0-1 1,-1 1 0,1-1-1,0 1 1,0-1 0,0 0 0,-1 1-1,1-1 1,0 0 0,-1 0 0,1 1-1,0-1 1,-1 0 0,1-1-1,22-35 1004,1 0 0,46-52 0,-70 89-1131,0-1 0,0 1 0,0 0 0,0 0 1,0 0-1,0 0 0,0 0 0,0-1 0,0 1 0,1 0 0,-1 0 0,0 0 0,0 0 0,0 0 0,0 0 0,0 0 0,0-1 0,0 1 1,1 0-1,-1 0 0,0 0 0,0 0 0,0 0 0,0 0 0,0 0 0,1 0 0,-1 0 0,0 0 0,0 0 0,0 0 0,0 0 1,0 0-1,1 0 0,-1 0 0,0 0 0,0 0 0,0 0 0,0 0 0,0 0 0,1 0 0,-1 0 0,0 0 0,0 0 0,0 0 0,0 0 1,0 0-1,0 0 0,1 1 0,-1-1 0,0 0 0,0 0 0,0 0 0,0 0 0,0 0 0,0 0 0,0 1 0,1 12 7,-5 16 11,-95 271 1037,86-264-895,9-27-633,6-14-120,1-11 366,1-15-100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16075,'0'0'1497,"0"3"-1025,-5 3-216,3 0 608,2 1-904,3-3 160,3 2-120,2-3-224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12259,'1'9'331,"0"0"0,0 0 1,-1-1-1,0 1 1,-1 0-1,0 0 0,0 0 1,-1-1-1,0 1 0,-6 15 1,-4 5 618,-27 46 0,22-43-358,-24 39 171,-23 48-287,63-119-474,1 1 0,-1 0-1,1 0 1,-1 0 0,1 0 0,0 0 0,0 0 0,-1 0-1,1 0 1,0 0 0,0 0 0,0 0 0,0 1 0,0-1-1,0 0 1,1 2 0,-1-3 0,1 1 0,-1-1 0,0 0 0,1 1 1,-1-1-1,1 1 0,-1-1 0,1 1 0,-1-1 0,1 0 0,-1 1 0,1-1 0,-1 0 0,1 0 1,-1 1-1,1-1 0,-1 0 0,1 0 0,0 0 0,-1 0 0,2 0 0,3 0 12,1 0-1,0 0 1,-1-1-1,1 0 0,5-2 1,-3 2-7,-5 0 0,113-27-110,-102 24-126,0-1 0,-1 0 0,1-1 0,-1-1 0,24-16 1,-34 22 191,-1-1 1,0 1-1,0-1 1,0 0-1,-1 1 1,1-1-1,0 0 1,-1 0-1,1-1 1,-1 1-1,1 0 1,-1 0-1,0-1 1,0 1-1,0-1 1,0-2-1,-4-16-429</inkml:trace>
  <inkml:trace contextRef="#ctx0" brushRef="#br0" timeOffset="1">16 195 14971,'1'14'1344,"15"-8"-887,5-3-193,12-3 456,6-1-288,8-9 1664,5-5-1688,-3-9 17,1-2 39</inkml:trace>
  <inkml:trace contextRef="#ctx0" brushRef="#br0" timeOffset="2">549 53 12963,'-19'36'1640,"2"9"-776,-2 0-360,2 4 1465,0 0-1033,7-6-304,1-4-160,6-9-448,2-12-216,5-9-536,3-11 608,6-12-160,7-7-80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13563,'-1'1'66,"1"0"1,0 0-1,0 0 0,1 1 1,-1-1-1,0 0 0,0 0 1,0 0-1,1 0 0,-1 1 1,1-1-1,-1 0 1,1 0-1,-1 0 0,1 0 1,0 0-1,-1 0 0,1 0 1,0 0-1,0-1 0,0 1 1,0 0-1,0 0 0,0-1 1,1 2-1,0-1 14,1 0 0,0-1-1,-1 1 1,1-1 0,-1 1-1,1-1 1,0 0 0,-1 0 0,1 0-1,-1 0 1,4-1 0,8-2 107,0-1 0,0 0 0,18-9 0,-30 13-167,20-10 153,0 0-1,22-16 1,-36 21-114,1-1 0,-1 0 0,-1 0 0,1-1 0,-1 0 1,0-1-1,11-15 0,-18 22-46,1 0 0,0 0 1,0 0-1,-1 0 0,1-1 0,0 1 0,-1 0 1,1-1-1,-1 1 0,0 0 0,1-1 1,-1 1-1,0 0 0,0-1 0,0 1 0,0-1 1,0 1-1,0 0 0,0-1 0,-1 1 1,1 0-1,0-1 0,-1 1 0,0-2 0,0 2-3,0 0 0,0 0-1,0 0 1,0 1-1,0-1 1,0 0-1,-1 1 1,1-1-1,0 1 1,0-1-1,-1 1 1,1 0 0,0 0-1,0-1 1,-1 1-1,1 0 1,0 0-1,-1 0 1,1 0-1,0 0 1,-1 1-1,1-1 1,0 0 0,0 1-1,-3 0 1,-5 2 27,0 1 1,0 0 0,1 0-1,-1 1 1,1 0-1,0 1 1,1 0 0,-1 0-1,1 0 1,-9 12 0,9-10 16,0-1 1,1 1 0,0 1 0,1-1-1,0 1 1,0 0 0,1 1 0,0-1-1,-5 18 1,9-24-28,-1 0 0,1 1 0,-1-1 0,1 0 0,0 0 0,0 0 0,1 1 0,-1-1 0,1 0 0,0 4-1,0-6-12,-1 0-1,1 0 0,0 1 0,-1-1 1,1 0-1,0 0 0,0 0 0,0 0 1,0 0-1,0 0 0,0 0 0,0 0 0,0 0 1,1 0-1,-1 0 0,0-1 0,0 1 1,1-1-1,-1 1 0,0-1 0,1 1 0,-1-1 1,1 0-1,-1 0 0,3 1 0,2-1 4,1 0 0,0-1 1,-1 1-1,1-1 0,-1 0 0,1-1 0,7-2 0,46-21-79,-42 17 22,73-35-197,27-12-175,-113 53 375,1 0 1,-1 0 0,1 1 0,-1-1 0,1 1-1,7 0 1,-12 1 36,0 0-1,0 0 0,1 0 0,-1 0 1,0 0-1,0 0 0,0 0 1,0 1-1,0-1 0,0 0 1,0 1-1,0-1 0,-1 1 0,1-1 1,0 1-1,0-1 0,0 1 1,0 0-1,0 0 0,-1-1 0,1 1 1,0 0-1,-1 0 0,1 0 1,-1-1-1,1 1 0,-1 0 1,1 0-1,-1 0 0,1 0 0,-1 0 1,0 0-1,0 0 0,0 0 1,1 0-1,-1 0 0,0 0 1,0 0-1,-1 2 0,-3 28 215,3-27-158,0 0-1,1 0 0,-1 0 1,1 0-1,-1 0 1,1 0-1,1 0 0,-1 0 1,1 6-1,0-10-42,-1 1 0,0-1-1,0 1 1,0-1 0,1 1-1,-1-1 1,0 0 0,1 1 0,-1-1-1,0 1 1,1-1 0,-1 0-1,1 1 1,-1-1 0,0 0 0,1 0-1,-1 1 1,1-1 0,-1 0-1,1 0 1,-1 0 0,1 1-1,-1-1 1,1 0 0,-1 0 0,1 0-1,-1 0 1,1 0 0,-1 0-1,1 0 1,-1 0 0,1 0-1,-1 0 1,1 0 0,-1-1 0,1 1-1,-1 0 1,1 0 0,-1 0-1,0-1 1,2 1 0,20-15 208,41-39-2038,80-89-1,-28 25-1815,-56 62 2654,-63 60 1312,-14 13 1087,1 1 0,1 1 0,-21 31 0,34-45-1325,-1 0 1,1 1 0,1-1-1,-1 1 1,1 0 0,0 0 0,0 0-1,0 0 1,1 0 0,0 0 0,1 0-1,-1 1 1,1-1 0,0 0-1,0 0 1,1 1 0,0-1 0,0 0-1,4 11 1,3 1-714,0-1-1,1 0 1,12 18-1,-20-34 618,-1-1 1,1 0-1,-1 1 0,1-1 0,-1 0 0,1 1 1,-1-1-1,1 0 0,-1 0 0,1 0 0,-1 1 0,1-1 1,-1 0-1,1 0 0,-1 0 0,1 0 0,0 0 1,-1 0-1,1 0 0,-1 0 0,1 0 0,-1 0 1,1 0-1,-1-1 0,1 1 0,0 0 0,19-9 405,-10 4-251,103-26 242,13-6-453,-113 32 69,0-1 0,0 0-1,-1-1 1,0 0 0,0-1-1,-1 0 1,13-12 0,-22 19 3,-1-1 1,1 1-1,-1-1 1,0 0-1,1 1 0,-1-1 1,0 0-1,0 0 1,0 0-1,0 0 1,-1 1-1,1-1 1,0-3-1,-1 4-8,0 0 0,0 1 0,0-1 0,0 0 0,-1 1 0,1-1 1,0 0-1,0 1 0,-1-1 0,1 1 0,0-1 0,-1 0 0,1 1 0,0-1 0,-1 1 0,1-1 0,-1 1 0,1-1 0,-1 1 0,1 0 1,-1-1-1,0 1 0,1 0 0,-1-1 0,1 1 0,-1 0 0,0 0 0,1-1 0,-1 1 0,0 0 0,1 0 0,-1 0 0,0 0 1,1 0-1,-1 0 0,0 0 0,1 0 0,-1 0 0,0 0 0,1 0 0,-2 1 0,-6 0 36,1 0-1,0 1 0,-1 0 1,1 0-1,0 0 0,0 1 1,0 0-1,1 1 1,-1 0-1,1 0 0,-1 0 1,1 0-1,-8 9 0,10-9-6,0 0 0,-1 0-1,1 0 1,1 1-1,-1 0 1,1 0-1,0 0 1,0 0 0,0 0-1,1 1 1,-1-1-1,1 1 1,1-1-1,-1 1 1,1 0 0,0 0-1,0 8 1,1-11-4,0 0 1,0-1-1,1 1 0,-1 0 1,1 0-1,0 0 1,0 0-1,0-1 0,0 1 1,1 0-1,-1-1 1,0 1-1,1-1 0,0 0 1,0 1-1,0-1 1,0 0-1,2 2 0,0-1 11,0-1-1,0 0 1,0 0-1,0 0 0,0 0 1,0 0-1,0-1 0,1 0 1,-1 0-1,9 1 1,-4-1-57,0-1 0,0 0 0,0-1 0,0 0 0,0 0 0,-1 0 1,1-2-1,0 1 0,-1-1 0,1 0 0,9-5 0,-13 5-34,-1 0 0,1 0-1,-1-1 1,0 1 0,0-1 0,-1 0-1,1 0 1,-1 0 0,1 0 0,-1-1-1,-1 1 1,1-1 0,-1 0-1,1 0 1,-1 0 0,-1 0 0,1 0-1,1-8 1,0-23-278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3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72 11723,'-3'2'176,"1"1"1,1 0 0,-1-1-1,0 1 1,1 0 0,-1 0 0,1 0-1,0 0 1,0 0 0,0 0 0,0 0-1,1 0 1,-1 1 0,1-1 0,0 0-1,0 0 1,0 1 0,0-1 0,2 6-1,-1 0 210,1 0-1,0 0 0,1 0 1,0-1-1,0 1 0,5 8 1,-4-11-244,0 1 0,0 0 0,1-1 0,-1 0 0,2 0 0,-1 0 1,1-1-1,-1 0 0,2 0 0,5 4 0,-9-7-155,1 0 0,-1-1 0,0 1 0,0-1 0,1 0 0,-1 0 0,1 0 0,-1 0 0,1-1 1,0 1-1,-1-1 0,1 0 0,-1 0 0,1 0 0,-1-1 0,1 1 0,0-1 0,-1 0 0,1 0 0,-1 0 0,0 0 0,1-1 0,5-3 0,14-10-331,-17 10 225,1 1 0,0-1 0,-1 2 0,1-1 0,10-3 0,-15 7 117,1-1 0,-1 1 0,0-1 0,1 1 0,-1 0 0,0 0 0,1 0 0,-1 0 0,0 0 1,1 1-1,-1-1 0,0 1 0,1 0 0,-1-1 0,0 1 0,0 0 0,0 0 0,0 0 0,1 1 0,-2-1 0,5 4 1,-5-4 3,3 2 46,0 0 0,0 0 0,0 0-1,0 0 1,1 0 0,5 2 0,-9-5-42,0 0 0,0 0 1,0 0-1,0 1 0,0-1 1,0 0-1,0 0 1,0 0-1,0 0 0,0-1 1,0 1-1,0 0 0,0 0 1,0-1-1,0 1 0,0 0 1,0-1-1,0 1 0,0-1 1,0 1-1,0-1 1,0 0-1,-1 1 0,1-1 1,0 0-1,0 1 0,-1-1 1,1 0-1,-1 0 0,1 0 1,0 0-1,-1 0 1,0 1-1,1-1 0,-1 0 1,1 0-1,-1-1 0,3-8-117,0 1 1,0-1-1,-1 1 0,0-1 0,-1 0 0,0 0 0,-1 0 0,-1-16 0,-1 5-81,-1 0 0,-1 0 0,-7-21-1,-3-1-193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17188,'-9'0'1584,"12"0"-1880,7-4 944,2-2-240,1 0-336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2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33 14851,'13'-22'2635,"-13"22"-2599,0 0 1,0 0 0,0 0 0,0 0 0,0 0 0,0 0 0,0 0 0,1 0 0,-1 0 0,0 0-1,0 0 1,0 0 0,0 0 0,0 0 0,0 0 0,0 0 0,0 0 0,0 0 0,0 0 0,0 0-1,0 0 1,0 0 0,1 0 480,-1 0-480,-7 14 1043,-28 46-361,-4-2-1,-66 78 1,86-112-636,-168 204-501,329-414-5509,86-108 3517,-220 284 2519,-4 5 17,0 0 0,-1 0-1,2 1 1,-1 0 0,0 0 0,1 0-1,5-3 1,-9 6-103,-1 1 1,0 0-1,0 0 1,0 0-1,1 0 0,-1-1 1,0 1-1,0 0 0,1 0 1,-1 0-1,0 0 0,1 0 1,-1 0-1,0 0 1,0 0-1,1 0 0,-1 0 1,0 0-1,0 0 0,1 0 1,-1 0-1,0 0 0,1 0 1,-1 0-1,0 0 0,0 0 1,1 1-1,-1-1 1,0 0-1,0 0 0,0 0 1,1 0-1,-1 1 0,0-1 1,0 0-1,0 0 0,1 0 1,-1 1-1,0-1 0,3 15 543,-8 21 83,-18 78 2,-24 150-170,38-128-983,10-135 497,-1 1 0,0-1-1,0 1 1,-1-1-1,1 1 1,0-1 0,0 1-1,-1-1 1,1 1 0,-1-1-1,0 3 1,-4-6-59,-2-11-44,-5-17-86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14843,'6'-7'1216,"14"7"-831,4 1-185,13 5 512,8-3-296,12-1 1424,5-4-1568,-1-4 96,4-2 88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36 14499,'-5'6'211,"-62"96"1670,59-89-1612,1 1 0,0 0 1,2 0-1,-1 1 0,-5 26 1,10-38-222,1 0 0,0 0 1,-1 0-1,1 0 0,0 0 1,0 0-1,1 0 0,-1 0 1,0 0-1,1 0 0,0-1 1,0 1-1,0 0 0,0 0 1,2 3-1,-2-5-32,0 1 1,1 0-1,-1 0 0,1-1 0,0 1 1,0-1-1,-1 1 0,1-1 0,0 0 1,0 1-1,0-1 0,0 0 0,0-1 0,1 1 1,3 1-1,0-1-51,-1 0 0,1-1 0,0 0 0,0 0-1,-1 0 1,1-1 0,0 0 0,0 0 0,-1 0 0,1-1 0,-1 0 0,1 0 0,-1 0-1,9-5 1,-3-2-63,0 1-1,0-1 0,-1-1 1,0 1-1,0-2 1,-1 0-1,-1 0 0,14-22 1,48-106-132,-63 124 262,2-8 53,0 2 65,-9 21 61,-4 12 151,-8 23-98,-30 108 401,38-127-619,1 1 0,1 0 1,0-1-1,1 1 0,1 0 0,4 30 0,-3-43-140,0 0-1,0 0 1,0-1-1,0 1 1,1 0 0,-1-1-1,1 1 1,0-1-1,0 0 1,0 0-1,5 6 1,-5-7 43,-1-1 0,1 0 0,0 1 0,-1-1 0,1 0 0,0 0 1,0 0-1,0 0 0,0 0 0,0-1 0,0 1 0,0-1 0,0 1 0,0-1 0,1 0 0,-1 1 0,0-1 0,0 0 1,0-1-1,0 1 0,0 0 0,0 0 0,3-2 0,20-6-406</inkml:trace>
  <inkml:trace contextRef="#ctx0" brushRef="#br0" timeOffset="1">655 225 14083,'-12'3'407,"1"1"0,-1 1 0,1 0 0,0 1 0,0 0 0,-14 11 0,19-13-252,1 0 0,0 1 0,0-1 0,0 1 0,1 0 0,0 0 0,0 1 0,0-1 0,1 1 0,-1 0 0,1-1 1,1 2-1,-4 8 0,5-12-131,1-1 0,-1 0 0,1 1 0,0-1 0,0 0 0,0 1 0,0-1 0,0 0 0,0 1 0,0-1 1,1 0-1,-1 1 0,1-1 0,0 0 0,0 0 0,0 0 0,0 0 0,0 1 0,0-1 0,0-1 0,1 1 0,-1 0 0,1 0 0,0 0 1,-1-1-1,1 1 0,0-1 0,0 1 0,0-1 0,0 0 0,0 0 0,0 0 0,0 0 0,0 0 0,4 1 0,0-1-4,0 1 0,0-1 0,0 0 0,1 0-1,-1-1 1,1 0 0,-1 0 0,0 0 0,1-1 0,-1 0-1,0 0 1,7-2 0,-5-1 39,0 1-1,0-1 1,-1-1 0,0 0-1,0 0 1,0 0 0,0 0-1,-1-1 1,1 0 0,8-13-1,-12 16-26,0 0 0,-1-1 0,0 1 0,0-1 0,0 1 0,0-1 0,0 0 0,-1 0 0,1 1 0,-1-1 0,0 0 0,0 0 0,-1 0 0,1-1 0,-1 1 1,0 0-1,0 0 0,0 0 0,-1 0 0,1 0 0,-1 0 0,0 0 0,0 0 0,-4-7 0,4 9-33,-1-1 0,1 1 1,-1 0-1,0 0 0,1 1 1,-1-1-1,0 0 0,0 1 0,0-1 1,0 1-1,-1-1 0,1 1 1,0 0-1,0 0 0,-1 0 1,1 0-1,-1 1 0,1-1 1,-1 1-1,1-1 0,-1 1 1,1 0-1,-1 0 0,0 0 0,-2 1 1,-3-1 71,1 2 1,0-1-1,-1 1 0,1 0 1,0 0-1,0 1 1,-9 5-1,-2 4-36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35 14435,'5'-9'465,"-4"7"-358,0 0-1,1 0 0,-1 0 1,0 0-1,1 0 1,-1 0-1,1 1 1,0-1-1,0 0 0,-1 1 1,1-1-1,0 1 1,3-2-1,-5 4-89,0-1 0,1 0 0,-1 0 1,0 0-1,0 0 0,1 0 0,-1 0 0,0 1 0,0-1 0,0 0 0,1 0 0,-1 0 0,0 0 0,0 1 0,0-1 1,0 0-1,0 0 0,0 0 0,1 1 0,-1-1 0,0 0 0,0 0 0,0 1 0,0-1 0,0 0 0,0 0 0,0 1 1,0-1-1,0 0 0,0 0 0,0 1 0,0-1 0,0 0 0,0 0 0,0 1 0,0-1 0,0 0 0,0 0 1,-1 1-1,1-1 0,0 0 0,0 0 0,0 0 0,0 1 0,-4 14 486,-71 179 1182,43-118-1667,-42 149 0,73-221-11,0 0 1,0 0 0,1 0-1,-1 1 1,1-1 0,0 0-1,1 8 1,-1-11-4,1 0 1,-1 0-1,0 0 0,1 0 1,-1 0-1,1 0 1,0-1-1,-1 1 0,1 0 1,-1 0-1,1-1 1,0 1-1,0 0 0,-1-1 1,1 1-1,0-1 0,0 1 1,0-1-1,0 1 1,0-1-1,0 0 0,-1 1 1,1-1-1,0 0 1,0 0-1,0 1 0,0-1 1,0 0-1,0 0 1,0 0-1,0 0 0,0-1 1,0 1-1,2 0 1,6-2 23,0 0 0,0 0 0,0-1 0,-1 0 0,1-1 0,-1 0 0,0 0 0,0 0 0,9-8 0,68-55 223,-72 55-201,6-5-2,95-86 453,-96 85-499,-2 0 0,0-1 0,-1-1 1,14-25-1,-26 39-298,-4 6 120,-6 13 7,-2 5-69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13603,'1'12'-45,"0"-1"0,0 1 0,1-1 0,1 1 0,0-1 0,7 18 0,-9-26 125,1 0 1,0 0-1,-1 0 0,1 0 1,1 0-1,-1 0 0,0-1 0,1 1 1,-1-1-1,1 1 0,0-1 1,-1 0-1,1 0 0,0 0 1,1 0-1,-1-1 0,0 0 1,0 1-1,1-1 0,-1 0 1,1 0-1,-1-1 0,1 1 1,-1-1-1,1 0 0,4 0 1,1-1-115,-1 0 1,1 0-1,-1-1 0,0-1 1,1 1-1,-1-1 1,-1-1-1,1 1 1,0-1-1,-1-1 0,0 0 1,0 0-1,0 0 1,8-9-1,-3 3-122,-1 0 0,-1-1-1,0-1 1,-1 0 0,-1 0-1,14-28 1,-21 39 187,0 1-1,0-1 1,-1 0-1,1 1 1,0-1 0,-1 0-1,0 0 1,1 1 0,-1-1-1,0 0 1,0 0 0,0 0-1,0 0 1,0 1-1,-1-3 1,1 3-12,-1 1-1,1 0 1,0 0-1,0-1 1,0 1-1,0 0 1,-1 0-1,1 0 1,0-1-1,0 1 1,0 0-1,-1 0 1,1 0-1,0 0 1,0-1-1,-1 1 1,1 0-1,0 0 1,-1 0-1,1 0 1,0 0-1,0 0 1,-1 0-1,1 0 1,0 0-1,-1 0 1,1 0-1,0 0 1,0 0-1,-1 0 1,-15 10 407,9-4-226,0 1 1,0 1 0,1-1-1,0 1 1,0 0 0,1 1 0,0-1-1,0 1 1,-5 16 0,10-24-189,-1-1 0,1 1 0,0-1 0,0 1 0,-1-1 0,1 1 1,0-1-1,0 1 0,0-1 0,0 1 0,0 0 0,0-1 0,0 1 0,0-1 0,0 1 1,0 0-1,0-1 0,0 1 0,0-1 0,0 1 0,0-1 0,1 1 0,-1 0 1,0-1-1,0 1 0,1-1 0,-1 1 0,0-1 0,1 1 0,-1-1 0,1 0 0,-1 1 1,1-1-1,-1 1 0,0-1 0,1 0 0,-1 1 0,1-1 0,-1 0 0,1 0 0,0 1 1,-1-1-1,1 0 0,-1 0 0,1 0 0,-1 0 0,1 0 0,0 0 0,-1 0 1,1 0-1,-1 0 0,1 0 0,0 0 0,-1 0 0,1 0 0,-1 0 0,1 0 0,-1-1 1,1 1-1,-1 0 0,2-1 0,4-1-20,-1 0 0,1 0 0,-1-1 0,9-5 0,-1-2-285,-1 0 0,0-1 0,0-1 0,-1 1 0,13-20 0,-26 35 287,1 1 0,0-1 0,0 1 0,0-1 0,0 0 0,1 1 0,0-1 0,0 1 0,0 0 0,0-1 0,1 1 0,0-1 0,0 0 0,0 1 0,2 5 0,-1-8 43,-1-1 1,1 0-1,0 0 1,-1 0 0,1 0-1,0 0 1,-1 0-1,1-1 1,0 1-1,0-1 1,0 1-1,0-1 1,0 1 0,0-1-1,-1 0 1,1 0-1,0 0 1,0 0-1,0 0 1,0-1-1,3 0 1,2 0 70,0-1 0,0 0 0,-1-1 1,13-5-1,3-6-26,1 0 1,-2-2-1,0 0 1,-1-2-1,-1 0 0,0-1 1,-2-1-1,0 0 1,-1-2-1,24-42 1,-36 57-90,-2 4 4,0 1 0,-1-1-1,1 1 1,-1-1-1,0 0 1,0 0-1,0 0 1,0 1-1,0-1 1,0-5 0,-1 7 2,0 1 0,-1 0 0,1 0 0,0 0 0,0 0 0,0-1 1,0 1-1,0 0 0,-1 0 0,1 0 0,0 0 0,0 0 0,0-1 1,0 1-1,-1 0 0,1 0 0,0 0 0,0 0 0,0 0 0,-1 0 1,1 0-1,0 0 0,0 0 0,0 0 0,-1 0 0,1 0 1,0 0-1,0 0 0,0 0 0,-1 0 0,1 0 0,0 0 0,0 0 1,0 0-1,-1 0 0,1 0 0,0 1 0,0-1 0,0 0 0,-1 0 1,1 0-1,0 0 0,0 0 0,0 0 0,0 1 0,0-1 0,-1 0 1,1 0-1,0 0 0,0 0 0,0 1 0,0-1 0,-12 11-17,-2 6 24,1 0 1,1 2 0,1-1-1,1 1 1,0 1 0,1 0-1,2 0 1,0 1 0,1 0-1,1 0 1,-3 28 0,6-38 1,1 0 0,1 1 0,1 14 0,-1-24-4,0 1 1,1-1 0,-1 1-1,1-1 1,-1 1 0,1-1-1,0 1 1,0-1-1,0 0 1,0 1 0,1-1-1,-1 0 1,0 0 0,1 0-1,0 0 1,-1 0-1,1 0 1,0 0 0,0-1-1,3 3 1,-4-3 3,0-1 0,0 0 1,0 1-1,0-1 0,0 0 0,0 1 0,0-1 1,0 0-1,0 0 0,1 0 0,-1 0 0,0 0 1,0 0-1,0 0 0,0 0 0,0-1 0,0 1 1,0 0-1,0-1 0,0 1 0,0-1 0,2 0 1,-1-1 14,1 0 0,-1 0 0,1 0 0,-1 0 0,0 0 0,0-1 0,3-4 0,2-4 89,-1-1 0,9-21 0,-15 33-110,32-92 595,-32 92-596,0-1 0,0 1 1,0-1-1,1 1 0,-1-1 0,0 1 0,0 0 0,1-1 0,-1 1 0,0 0 0,1-1 0,-1 1 1,0 0-1,1-1 0,-1 1 0,0 0 0,1 0 0,-1-1 0,1 1 0,-1 0 0,0 0 1,1 0-1,-1-1 0,1 1 0,-1 0 0,1 0 0,-1 0 0,1 0 0,-1 0 0,0 0 0,1 0 1,-1 0-1,1 0 0,-1 0 0,1 0 0,-1 1 0,1-1 0,-1 0 0,1 0 0,-1 0 0,1 1 1,21 12-63,-12-7 35,5 0-150,-1 0-1,1-1 1,0-1 0,0-1-1,1 0 1,-1-1 0,32 1-1,-23-4-150,0 0 0,0-2 0,0 0 0,32-10 0,-7-4-169,-46 16 516,0 0 0,-1 0 1,1-1-1,-1 1 1,0-1-1,1 1 0,-1-1 1,0 0-1,0 0 1,0 0-1,0 0 0,0 0 1,0 0-1,2-5 1,-4 6-5,0 1 0,0 0 0,0-1 1,0 1-1,0 0 0,0 0 0,0-1 1,0 1-1,-1 0 0,1-1 1,0 1-1,0 0 0,0 0 0,0-1 1,0 1-1,-1 0 0,1 0 1,0 0-1,0-1 0,0 1 0,-1 0 1,1 0-1,0 0 0,0-1 0,-1 1 1,1 0-1,0 0 0,0 0 1,-1 0-1,1 0 0,0 0 0,0 0 1,-1-1-1,1 1 0,0 0 1,-1 0-1,1 0 0,0 0 0,0 0 1,-1 0-1,1 1 0,0-1 0,-1 0 1,1 0-1,0 0 0,0 0 1,-1 0-1,1 0 0,0 0 0,0 1 1,-1-1-1,-16 4 487,12-1-381,0-1-1,1 1 1,0 0-1,-1 0 1,1 1-1,0-1 1,1 1 0,-1 0-1,1 0 1,-5 7-1,5-8-74,1 0 0,0 1 0,1-1 0,-1 0 0,0 1 1,1-1-1,0 1 0,0-1 0,0 1 0,0 0 0,1 0 0,-1-1 0,1 1 0,0 0 0,1 5 0,-1-7-35,0-1 1,1 1 0,-1-1-1,1 0 1,0 1-1,-1-1 1,1 0-1,0 1 1,0-1-1,0 0 1,0 0-1,0 0 1,0 0-1,0 0 1,0 0-1,0 0 1,1 0 0,-1-1-1,0 1 1,1 0-1,-1-1 1,0 1-1,1-1 1,-1 1-1,1-1 1,-1 0-1,1 1 1,-1-1-1,1 0 1,-1 0-1,1 0 1,-1 0-1,1 0 1,1-1-1,3 0 83,0 0-1,0 0 1,0-1-1,0 0 0,-1 0 1,1 0-1,6-4 1,13-12 27,1-4 52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16059,'-9'3'1449,"5"11"-1001,0 0-216,9 5 688,8 0-616,7-1-1816,8 1 1536,10 1-328,1-1-168</inkml:trace>
  <inkml:trace contextRef="#ctx0" brushRef="#br0" timeOffset="1">269 203 16027,'-3'3'470,"-2"3"55,0-1 0,0 1 0,-6 12 0,10-18-487,1 1 0,-1 0 0,1-1 0,0 1 0,-1-1 0,1 1 0,0 0 0,0-1 0,-1 1 1,1 0-1,0 0 0,0-1 0,0 1 0,0 0 0,0 0 0,0-1 0,0 1 0,0 0 0,0-1 0,0 1 0,0 0 0,0 0 0,1-1 0,-1 1 0,0 0 0,1-1 0,-1 1 1,0 0-1,1-1 0,-1 1 0,1-1 0,-1 1 0,1-1 0,-1 1 0,1-1 0,-1 1 0,1-1 0,-1 1 0,1-1 0,0 1 0,-1-1 0,1 0 0,0 0 0,-1 1 0,1-1 1,0 0-1,-1 0 0,2 0 0,17 3-114,0-2 1,0 0-1,0-1 1,0-1-1,0-1 0,28-6 1,-7 2-243,11-2-153,-29 3 323,-1 2 0,0 0 1,1 2-1,-1 0 0,22 2 0,-42-1 180,0 0 0,0 1 0,0-1-1,0 0 1,0 0 0,-1 0 0,1 1 0,0-1 0,0 0-1,0 1 1,0-1 0,0 0 0,-1 1 0,1 0-1,0-1 1,0 1 0,-1-1 0,1 1 0,0 0 0,-1-1-1,1 1 1,-1 0 0,1 0 0,0 1 0,-2 19 1300,1-19-1268,-1-1 0,1 1 0,0-1 0,-1 0 0,1 1 0,0-1 0,0 1 0,0-1 0,0 1 0,0-1 0,0 1 0,0-1 0,1 0 0,-1 1 0,1-1 0,-1 1 0,1-1 0,-1 0 0,1 1 0,0-1 0,-1 0 0,1 0 0,0 1 0,1 0 0,1 0-64,0 0 0,0-1 0,0 1 0,0-1 1,0 0-1,0 0 0,0 0 0,1 0 0,-1 0 1,0-1-1,6 1 0,40-2-128,-40 0 134,30-2-114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7386,'3'18'943,"0"0"0,0 1 0,-2-1 0,-1 29 0,-12 75 213,1-31-51,5 19-691,5-58 141,-2 0 0,-3-1 1,-20 87-1,25-136-470,0 1-1,1-1 1,-1 0 0,0 1-1,0-1 1,0 0 0,-1 0-1,1 0 1,0 0 0,-1 0 0,0 0-1,1 0 1,-1 0 0,-3 2-1,5-4-58,-1 0 0,1 1 0,0-1-1,-1 0 1,1 0 0,-1 0 0,1 0-1,0 0 1,-1 0 0,1 0 0,0 0-1,-1 0 1,1 0 0,-1 0 0,1 0-1,0 0 1,-1 0 0,1-1 0,-1 1 0,1 0-1,0 0 1,-1 0 0,1-1 0,0 1-1,-1 0 1,1 0 0,0-1 0,0 1-1,-1 0 1,1 0 0,0-1 0,-2-1 25,1 0 1,0 0-1,0 0 0,0 0 1,1 0-1,-1-1 0,0 1 1,1 0-1,-1-3 1,-1-15 37,0 0 1,1-1 0,2 1 0,0 0 0,5-30 0,1 14-199,2 0 0,15-41 0,-18 61 38,1-1 1,1 1 0,0 0 0,1 1 0,1 0 0,1 0 0,0 1 0,0 1 0,17-16 0,-17 20 42,0 1 0,0-1 0,1 2 0,0 0 0,0 0 1,0 1-1,1 0 0,0 1 0,0 1 0,1 0 0,-1 1 1,20-2-1,-22 3-6,42-1-98,-51 3 118,1 0 0,-1 0 0,1 0 0,-1 0 0,1 0 0,-1 1 0,1 0 0,-1-1 0,1 1 0,-1 0 0,0 0 1,0 0-1,1 0 0,-1 1 0,0-1 0,3 3 0,-5-3 9,1 0 0,0 1 1,0-1-1,-1 0 0,1 1 0,-1-1 0,0 0 1,1 1-1,-1-1 0,0 1 0,0-1 0,0 1 1,0-1-1,0 0 0,0 1 0,0-1 0,0 1 1,0-1-1,-1 0 0,1 1 0,-1-1 0,1 0 1,-1 1-1,0-1 0,1 0 0,-1 1 0,0-1 1,0 0-1,0 0 0,0 0 0,-1 1 0,-4 5 8,0-1-1,-1 0 1,-13 10-1,0-2 7,-1 0 1,0-2-1,-1-1 0,0 0 1,-1-2-1,0 0 0,-1-2 1,1 0-1,-40 4 0,46-13 850,17 2-845,0 0 0,-1 0 0,1 0 0,0-1 0,0 1 0,0 0 0,0 0 0,0-1 0,-1 1 0,1 0 0,0 0 0,0-1 0,0 1-1,0 0 1,0 0 0,0-1 0,0 1 0,0 0 0,0 0 0,0-1 0,0 1 0,0 0 0,0-1 0,0 1 0,0 0 0,0 0 0,0-1 0,0 1-1,0 0 1,1 0 0,-1-1 0,2-1 18,-1-1-1,1 1 0,0 0 0,0-1 0,0 1 1,0 0-1,4-2 0,26-18 229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24 15931,'0'0'89,"1"-1"-1,-1 1 0,1-1 0,-1 1 0,1-1 0,-1 0 0,1 1 0,-1-1 0,0 1 0,1-1 1,-1 0-1,0 1 0,0-1 0,0 0 0,0 0 0,1 1 0,-1-1 0,0 0 0,0 1 1,0-1-1,0 0 0,0 0 0,-1 1 0,1-1 0,0 0 0,0 1 0,0-1 0,-1 0 0,1 0 1,-1 0-37,0 1 1,1 0 0,-1-1 0,1 1 0,-1 0 0,0 0 0,1-1 0,-1 1-1,0 0 1,1 0 0,-1 0 0,0 0 0,1 0 0,-1 0 0,0 0 0,1 0-1,-1 0 1,0 0 0,1 0 0,-1 1 0,0-1 0,1 0 0,-1 0 0,0 1-1,1-1 1,-1 0 0,1 1 0,-1-1 0,1 1 0,-1-1 0,1 1 0,-1-1 0,0 2-1,-6 4 61,1 1-1,-1 1 1,1-1-1,1 1 1,-1 0-1,2 0 1,-7 13-1,5-7-140,0 0 0,1 1-1,-6 28 1,11-41 22,-1 0-1,1 0 1,-1 0 0,1 0-1,0 1 1,0-1 0,0 0-1,0 0 1,0 0 0,0 0-1,1 1 1,-1-1 0,1 0-1,-1 0 1,1 0-1,0 0 1,0 0 0,0 0-1,2 2 1,-1-2 0,0-1 0,0 0 0,0 0 1,0 0-1,0 0 0,0 0 0,0-1 0,0 1 0,1-1 1,-1 1-1,0-1 0,0 0 0,1 0 0,-1 0 0,0 0 1,1 0-1,-1-1 0,0 1 0,3-1 0,36-8-211,-1-1-1,43-18 1,43-11-555,-123 38 727,1 0 0,0 1 0,0-1 0,0 1 0,0-1 0,0 1 0,0 1 1,-1-1-1,1 0 0,4 2 0,-7-2 40,-1 0 1,1 1-1,-1-1 1,1 0-1,0 0 1,-1 1-1,1-1 1,-1 1-1,1-1 1,-1 0-1,0 1 1,1-1-1,-1 1 1,1-1-1,-1 1 1,0-1-1,1 1 1,-1-1-1,0 1 1,0 0-1,1-1 1,-1 1-1,0 0 1,0 1 20,0 0-1,0 0 1,0-1 0,-1 1 0,1 0 0,0-1 0,-1 1 0,1-1 0,-1 1 0,0-1 0,0 1 0,-1 2 0,1-3 4,0 2 132,-1 0 0,1 0 0,-1 0 0,0-1 0,0 1 0,0 0 0,-1-1 0,1 1 0,0-1 0,-1 0 0,0 0 0,-5 3 1,7-5-103,0 0 1,1 0 0,-1-1 0,0 1-1,0-1 1,1 1 0,-1 0 0,0-1-1,1 1 1,-1-1 0,1 0 0,-1 1-1,1-1 1,-1 1 0,1-1 0,-1 0-1,1 0 1,-1 1 0,1-1 0,0 0-1,-1 0 1,1 1 0,0-1 0,0 0-1,0 0 1,0 1 0,-1-2 0,-4-25 469,-7-71-642,12 98 97,1-1-1,-1 1 1,0 0 0,0-1 0,0 1 0,0 0 0,0 0 0,0-1 0,0 1 0,0 0 0,0-1 0,1 1 0,-1 0 0,0 0 0,0-1 0,0 1 0,1 0 0,-1 0 0,0-1 0,0 1 0,1 0 0,-1 0 0,0 0 0,0 0-1,1-1 1,-1 1 0,0 0 0,1 0 0,-1 0 0,0 0 0,0 0 0,1 0 0,-1 0 0,0 0 0,1 0 0,-1 0 0,0 0 0,1 0 0,-1 0 0,0 0 0,1 0 0,-1 0 0,0 0 0,1 0 0,-1 0 0,0 0-1,0 1 1,1-1 0,-1 0 0,23 9-546,-14-5 198,9 3-25,0-2 1,0 0-1,0-1 0,26 2 1,-33-5 437,1-1 0,-1 0 0,0 0 0,0-1 0,1-1 0,-1 0 0,0 0 0,18-8 0,9-8-59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5 447 14531,'0'0'89,"-1"1"1,1-1-1,-1 1 1,1-1-1,0 1 0,-1 0 1,1-1-1,0 1 0,-1-1 1,1 1-1,0 0 0,0-1 1,0 1-1,0 0 1,0-1-1,-1 1 0,1 0 1,0-1-1,1 1 0,-1 0 1,0-1-1,0 2 0,1-1-32,0-1-1,0 1 1,0-1-1,0 1 0,0-1 1,0 1-1,0-1 1,0 0-1,0 0 0,0 1 1,0-1-1,0 0 1,0 0-1,0 0 0,0 0 1,2-1-1,8 1 12,0-2 0,0 0-1,0 0 1,0 0 0,0-2 0,-1 1 0,1-1-1,-1-1 1,15-9 0,-11 6-59,0-1-1,0-1 1,-1-1-1,0 0 1,19-22 0,-30 31-3,0-1 0,0 0 0,0 1 0,-1-1 0,1 0 0,-1 0 0,1 0 1,-1 0-1,0-1 0,0 1 0,-1 0 0,1-5 0,-1 7-4,0 1 0,0-1 0,0 0 0,0 0 0,0 1 0,0-1 0,0 0 0,0 0 0,-1 1 0,1-1 0,0 0 0,0 1 0,-1-1 0,1 0 0,-1 1-1,1-1 1,-1 1 0,1-1 0,-1 1 0,1-1 0,-1 1 0,0-1 0,0 0 2,-1 1 0,1-1-1,0 1 1,-1-1 0,1 1-1,0 0 1,-1 0 0,1 0 0,-1 0-1,1 0 1,-1 0 0,1 0-1,0 0 1,-1 0 0,-2 2 0,-4 0 20,1 1 1,-1 0 0,1 1-1,-1 0 1,1 0 0,0 0-1,1 1 1,-13 11 0,3 0 19,1 0-1,-15 20 1,23-26-25,-1 1 1,2-1-1,0 2 0,0-1 0,1 0 1,0 1-1,1 0 0,-3 17 1,6-26-15,0 1 1,1-1-1,0 0 1,0 1-1,0-1 1,0 0-1,0 1 1,1-1 0,0 1-1,0-1 1,-1 0-1,2 0 1,-1 0-1,3 6 1,-2-6-6,0-1 0,0 0 0,1 1 0,-1-1 1,1 0-1,-1-1 0,1 1 0,-1 0 0,1-1 0,0 1 1,0-1-1,0 0 0,0 0 0,0 0 0,0 0 0,0-1 1,0 1-1,0-1 0,4 0 0,2 0-50,-1 0 0,1-1 0,-1 0-1,0 0 1,1-1 0,-1 0 0,0 0 0,0-1 0,0 0-1,0-1 1,0 0 0,11-8 0,3-3-236,0-1-1,33-34 1,-23 17-120,-1-1-1,-1-2 1,44-73-1,-42 53 462,-3-1 0,27-73-1,-49 106 439,-8 18-75,-8 12 26,2 3-304,-1 1-1,2 0 1,-1 0 0,1 0-1,1 1 1,0 0-1,-5 16 1,0 4-77,-8 48 0,14-46-125,1 0-1,1 1 0,2-1 1,1 1-1,2-1 0,1 0 1,2 0-1,1 0 0,20 53 1,-25-79 17,-2-4 37,1 0 1,0 0 0,-1-1 0,1 1-1,1 0 1,-1-1 0,0 1 0,0-1-1,1 1 1,0-1 0,3 4 0,-5-7 22,0 0 1,1 0-1,-1 0 1,0 0 0,0 0-1,0 0 1,1 0 0,-1 0-1,0 0 1,0 0 0,-1-1-1,1 1 1,0 0 0,-1-1-1,-6-50 308,-3 0-1,-2 1 0,-21-57 1,26 94-179,19 33-426,-3-11 105,0 1-1,1-1 0,0-1 0,1 0 1,-1 0-1,1-1 0,0-1 1,1 0-1,0 0 0,-1-1 0,1 0 1,1-1-1,-1-1 0,0 0 0,1-1 1,16 1-1,-11-2-81,1-1 0,0-1 0,-1 0 0,1-1 0,-1-1 1,0-1-1,0 0 0,0-1 0,-1-2 0,21-10 0,-36 17 260,31-21 335,-31 21-297,-1-1 0,1 1 0,-1-1 0,1 0 0,-1 1 0,1-1 0,-1 0 0,0 0 0,0 0 0,0 0 0,0 0 0,0 0 0,-1 0 0,2-4 0,-2 5-11,0 0 0,0 1 0,1-1 1,-1 1-1,0-1 0,0 1 0,0-1 1,0 0-1,0 1 0,0-1 0,-1 1 1,1-1-1,0 0 0,0 1 0,0-1 1,0 1-1,-1-1 0,1 1 0,0-1 1,-1 1-1,1-1 0,0 1 0,-1-1 1,1 1-1,-1-1 0,1 1 0,0 0 1,-1-1-1,1 1 0,-2-1 0,1 1 27,0 0 0,-1-1 0,1 1 0,-1 0 0,1 0 0,-1 0 0,1 0 0,-1 0 0,1 0 0,-1 1 0,1-1 0,-2 1 0,-3 1 140,-1 0-1,1 1 1,0-1-1,-10 8 1,4-1 56,-1 0 1,2 2-1,-1-1 0,2 1 1,-16 21-1,23-29-217,0 1 0,1-1 1,-1 1-1,1 0 0,0 0 0,0 0 0,1 0 0,-1 1 1,1-1-1,0 0 0,0 1 0,0-1 0,0 1 1,1-1-1,0 1 0,0-1 0,0 1 0,1-1 1,-1 0-1,1 1 0,0-1 0,0 1 0,3 6 0,-2-8-11,0-1-1,-1 1 0,1-1 0,0 1 0,0-1 1,1 0-1,-1 1 0,0-1 0,1-1 0,-1 1 1,1 0-1,0 0 0,-1-1 0,5 2 0,-1-1 14,1 0-1,-1 0 1,1-1-1,0 0 1,0 0-1,8 0 0,1-1 39,1-1 0,-1-1 0,0 0 0,29-9 0,-30 6 3,-1 0 0,1-1 0,-1 0 0,22-15 0,-32 18-40,1 0 0,0-1 0,-1 0-1,0 0 1,0 0 0,7-10-1,-9 12-17,-1-1 0,0 1 0,1-1 0,-1 1 0,0-1 0,0 0 0,0 1 0,-1-1-1,1 0 1,-1 0 0,1 0 0,-1 0 0,0 0 0,-1-5 0,0 5-5,0-1 1,0 1 0,0 0-1,-1 0 1,1-1-1,-1 1 1,0 0 0,0 0-1,0 0 1,0 1-1,-1-1 1,1 0 0,-1 1-1,1 0 1,-1-1-1,0 1 1,0 0 0,0 0-1,0 1 1,0-1-1,-1 1 1,1-1 0,0 1-1,-6-1 1,0 0-130,0 0 1,0 0-1,0 1 0,0 0 1,0 0-1,-1 1 0,1 0 1,-15 3-1,20-2-11,3-1 95,0 0-1,0 0 0,0 0 0,0 0 0,-1 1 0,1-1 0,0 0 0,0 0 0,0 1 1,0-1-1,0 1 0,0-1 0,0 1 0,0 0 0,0-1 0,0 1 0,0 0 0,0 0 1,0-1-1,1 1 0,-1 0 0,0 0 0,0 0 0,0 2 0,1-3 26,0 0-1,0 0 1,0 0-1,0 0 1,0 0-1,0 0 1,0 0-1,0 1 1,0-1-1,0 0 1,0 0-1,0 0 1,0 0-1,0 0 1,0 0-1,0 0 1,0 0-1,0 0 1,0 1-1,0-1 1,1 0-1,-1 0 1,0 0-1,0 0 1,0 0-1,0 0 1,0 0-1,0 0 1,0 0-1,0 0 1,0 0-1,0 0 1,1 0-1,-1 0 1,0 1-1,0-1 1,0 0-1,0 0 1,0 0-1,0 0 1,0 0-1,0 0 1,1 0-1,-1 0 1,0 0-1,0 0 1,0 0-1,0-1 1,0 1-1,0 0 1,0 0-1,0 0 1,1 0-1,14-3-458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3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12931,'1'4'290,"1"0"1,0 0-1,0 0 0,0 0 1,0-1-1,0 1 0,4 3 1,-2-2 106,29 34-173,2-1 0,1-2 0,71 55-1,-54-46-197,10 9 111,-90-79 52,-3-5 329,-2 1 0,0 2 0,-64-39 1,81 59-180,11 7 99,6 2-435,-1-1 1,1 0-1,-1 0 0,1 0 0,0-1 0,0 1 0,-1 0 0,1-1 0,0 1 0,0-1 0,2 1 1,7 0-360,0 0 0,1-1 1,-1 0-1,0-1 1,1 0-1,-1-1 0,0 0 1,0-1-1,0 0 1,0 0-1,13-7 1,-11 4-329,-1-1 1,1 0-1,-1-1 1,0 0-1,-1 0 1,0-1-1,0-1 1,14-16-1,-12 2 294,-12 15 1644,-2 8-1166,1 1 0,0 0 0,-1 0 0,1 0 0,-1 0 0,1-1 0,-1 1-1,1 0 1,-1 0 0,1 0 0,-1 0 0,1 0 0,0 0 0,-1 0-1,1 0 1,-1 0 0,1 1 0,-1-1 0,1 0 0,-1 0 0,1 0-1,0 0 1,-1 1 0,0-1 0,-5 3 291,1 1 1,-1-1-1,1 1 1,-1 0-1,1 0 1,1 1-1,-1 0 1,-7 9-1,10-11-217,-1 0 0,1 0 0,0 0 0,0 0 0,0 0 0,1 1 0,-1-1-1,1 0 1,-1 1 0,1-1 0,1 1 0,-1 0 0,0-1 0,1 1 0,0 0 0,-1 0-1,2 3 1,-1-6-146,1 0 0,-1 0-1,1 0 1,-1 0-1,1 0 1,0 0 0,0 0-1,-1-1 1,1 1-1,0 0 1,0 0 0,0-1-1,0 1 1,0-1-1,0 1 1,0-1 0,0 1-1,0-1 1,0 1-1,0-1 1,0 0 0,0 0-1,0 0 1,0 1-1,0-1 1,0 0 0,0 0-1,0 0 1,0-1-1,1 1 1,-1 0 0,0 0-1,1-1 1,45-11-297,-35 8 206,0 1-23,0 1 1,0 0-1,0 0 0,0 1 0,19 2 0,-28-1 92,0 0-1,0 1 0,-1-1 0,1 1 0,0 0 0,0 0 1,-1 0-1,1 0 0,-1 0 0,1 1 0,-1-1 0,5 4 0,-6-4 19,0 1 0,1-1 0,-1 1 0,0 0 0,0-1 0,0 1-1,0 0 1,-1 0 0,1 0 0,0 0 0,-1-1 0,1 1-1,-1 0 1,0 0 0,0 0 0,0 0 0,0 0 0,0 0 0,0 0-1,-1 3 1,1-3-14,-1 0 0,1 0 0,-1 0-1,1 0 1,-1 0 0,0 0 0,0-1 0,0 1-1,0 0 1,0-1 0,-1 1 0,1-1-1,0 1 1,-1-1 0,1 1 0,-1-1 0,1 0-1,-1 0 1,0 0 0,1 0 0,-1 0-1,0 0 1,0 0 0,0-1 0,-2 1 0,2 0-23,-1 0 0,0-1 0,1 1 0,-1-1 0,0 0 0,1 0 0,-1 0 1,0 0-1,1 0 0,-1-1 0,0 1 0,1-1 0,-1 0 0,0 1 0,1-1 1,-1-1-1,-3-1 0,-5-9-131</inkml:trace>
  <inkml:trace contextRef="#ctx0" brushRef="#br0" timeOffset="1">624 101 14259,'10'-12'1440,"3"2"-960,0-1-280,-2-5 593,1-1-329,-1 1-232,-1-3-104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2 526 13115,'0'1'76,"-1"0"0,1 0 0,0-1-1,0 1 1,0 0 0,-1 0 0,1 0 0,0 0 0,0 0 0,0 0 0,0 0 0,0-1 0,1 1 0,-1 0 0,0 0-1,0 0 1,1 0 0,-1 0 0,0-1 0,1 1 0,-1 0 0,1 0 0,-1 0 0,1-1 0,-1 1 0,1 0 0,-1-1-1,1 1 1,1 0 0,0 0 20,0-1 0,1 1-1,-1-1 1,0 0 0,0 0-1,1 0 1,-1-1 0,0 1-1,0 0 1,0-1 0,0 1-1,1-1 1,2-1 0,11-5 204,-1 0 0,1-1 0,-1 0 0,-1-2 0,0 0 0,0 0 0,14-14 0,0-4 75,-1-1 1,24-32 0,-33 39-270,-2-1-1,-1-1 1,0 0-1,-2-1 1,-1 0-1,-1-1 1,13-46-1,-23 69-99,0 0-1,0 0-1,-1-1 1,1 1-1,0 0 1,-1 0-1,0 0 1,1 0-1,-1-1 1,-1 1-1,1 0 1,0 0-1,-1 0 1,0-1-1,1 1 1,-1 0-1,-2-3 1,3 5-5,-1 1 0,1-1 0,0 1-1,-1-1 1,1 1 0,-1-1 0,1 1 0,-1-1 0,1 1 0,-1 0 0,1-1 0,-1 1-1,1 0 1,-1-1 0,0 1 0,1 0 0,-1 0 0,1 0 0,-1-1 0,0 1 0,1 0-1,-1 0 1,0 0 0,1 0 0,-1 0 0,0 0 0,1 0 0,-1 0 0,1 1 0,-1-1-1,0 0 1,1 0 0,-1 0 0,1 1 0,-1-1 0,0 0 0,1 1 0,-1-1 0,1 0-1,-1 1 1,1-1 0,0 1 0,-1-1 0,1 1 0,-1-1 0,0 2 0,-2 2-5,-1 1-1,1-1 1,0 1 0,-4 8 0,-4 12-1,2 0 1,0 1-1,2-1 0,1 2 0,1-1 0,1 1 0,2 0 1,0-1-1,2 1 0,3 28 0,-2-47 5,0-1 1,0 1-1,1-1 0,0 0 0,0 0 1,1 0-1,0 0 0,7 12 0,-9-17 0,0 0 0,1 0 0,0 0 0,-1 0 0,1 0 0,0-1-1,0 1 1,0 0 0,0-1 0,0 0 0,0 1 0,1-1-1,-1 0 1,0 0 0,1 0 0,-1-1 0,0 1 0,1 0 0,-1-1-1,1 0 1,-1 0 0,1 1 0,-1-1 0,1-1 0,-1 1-1,1 0 1,-1-1 0,1 1 0,3-2 0,3-1-14,0-1 1,-1 0 0,1-1-1,-1 0 1,0 0-1,0-1 1,0 0-1,-1 0 1,0-1-1,0 0 1,0 0 0,-1-1-1,10-15 1,4-10-374,-1-1 0,15-39 0,-33 69 326,80-190-1491,-57 135 1032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82 10162,'-19'24'1550,"-17"23"2340,62-81-1387,-15 16-3348,0 0-1,-2-1 1,13-33-1,-22 52 860,1 0 1,-1 0-1,0-1 0,0 1 0,0 0 0,0-1 1,0 1-1,1-1 0,-1 1 0,0 0 0,0-1 1,0 1-1,0 0 0,0-1 0,0 1 0,0-1 1,0 1-1,0 0 0,0-1 0,0 1 0,-1 0 1,1-1-1,0 1 0,0 0 0,0-1 0,0 1 1,0 0-1,-1-1 0,1 1 0,0 0 0,0-1 1,-1 1-1,1 0 0,-1-1 0,-12 5 885,-13 13 410,15-6-1136,1 1 1,-1 0-1,2 0 0,0 1 1,1 0-1,0 0 1,0 1-1,2 0 1,0 1-1,0-1 0,2 1 1,-6 27-1,1 12-79,2 0-1,1 69 1,10 135 220,0-136-127,-4-112-166,0-7-14,1 0 0,-1 0 0,0 0-1,0 0 1,0 0 0,0 0 0,-1 0 0,1 0 0,-1 0 0,0 0 0,0 0 0,0 0 0,-2 3 0,3-6-6,0 0 0,0 0 0,0 0-1,0 1 1,-1-1 0,1 0 0,0 0 0,0 0 0,0 0 0,-1 0 0,1 0 0,0 0 0,0 0 0,-1 0 0,1 0 0,0 0 0,0 0 0,0 0 0,-1 0 0,1 0 0,0 0-1,0 0 1,-1 0 0,1 0 0,0 0 0,0 0 0,0 0 0,-1 0 0,1 0 0,0 0 0,0 0 0,0 0 0,-1-1 0,1 1 0,0 0 0,0 0 0,0 0 0,0 0 0,-1-1-1,1 1 1,0 0 0,0 0 0,-9-15 1,-3-15-64,6 7-110,1 0 1,1 0 0,1 0 0,1-1-1,1 1 1,4-43 0,1 32-65,1 1 0,2 0 0,1 0 1,14-35-1,-16 53 145,0 1-1,0-1 1,2 1 0,10-16-1,-15 27 91,-1-1 0,1 0 0,0 1 0,1-1 0,-1 1 0,1 0 0,-1 0 0,1 1-1,0-1 1,0 1 0,0-1 0,0 1 0,0 1 0,1-1 0,-1 0 0,1 1 0,-1 0 0,9-1-1,-3 2 18,1 0-28,0-1 0,0 1 1,0-2-1,0 0 0,0 0 1,0-1-1,-1 0 0,1 0 1,-1-1-1,17-10 0,-14 5 10,0-2 0,0 1-1,-1-2 1,-1 1 0,0-2-1,0 0 1,-1 0 0,-1 0 0,0-1-1,-1-1 1,-1 0 0,0 0-1,7-25 1,-12 23 73,-2 16-68,0 1 0,0 0 0,0 0 0,0-1 0,0 1 1,0 0-1,-1 0 0,1 0 0,0 0 0,0-1 0,0 1 1,0 0-1,0 0 0,0 0 0,0 0 0,-1-1 0,1 1 1,0 0-1,0 0 0,0 0 0,0 0 0,-1 0 0,1 0 1,0-1-1,0 1 0,0 0 0,-1 0 0,1 0 0,0 0 0,0 0 1,0 0-1,-1 0 0,1 0 0,0 0 0,0 0 0,0 0 1,-1 0-1,0 1 9,-1 0 1,1 0 0,-1 0-1,1 0 1,-1 0 0,1 0-1,0 0 1,-1 1 0,1-1-1,0 1 1,0-1 0,0 1-1,0-1 1,1 1 0,-2 1-1,-11 26 140,1 1-1,1 0 0,1 1 0,2 0 0,-5 42 0,5-14 234,2 118 0,6-162-364,5 57 19,-5-67-56,1 0-1,0 0 1,0 0-1,0 0 0,1 0 1,0 0-1,0 0 0,0-1 1,1 1-1,4 7 1,-6-12 11,-1 1 1,0-1 0,1 1-1,-1-1 1,1 0 0,-1 1-1,1-1 1,-1 1 0,1-1 0,-1 0-1,1 0 1,-1 1 0,1-1-1,0 0 1,-1 0 0,1 0 0,-1 1-1,1-1 1,0 0 0,-1 0-1,1 0 1,0 0 0,-1 0 0,1 0-1,-1 0 1,1-1 0,0 1-1,-1 0 1,1 0 0,-1 0-1,1-1 1,0 1 0,-1 0 0,1-1-1,-1 1 1,1 0 0,-1-1-1,1 1 1,-1-1 0,0 1 0,1-1-1,15-22-76,8-33 93,-3-1 1,20-78-1,-3 8 123,-33 116-74,-3 22-22,-6 37-7,3-32-29,-1 14 0,-2 61 13,4-83-11,1 1 1,0-1-1,0 1 0,1-1 0,0 0 1,0 0-1,1 0 0,3 9 1,-5-16-33,0 0 1,-1 0 0,1 0 0,0 1 0,-1-1-1,1 0 1,0 0 0,0 0 0,0 0 0,0-1-1,0 1 1,0 0 0,0 0 0,0 0-1,1-1 1,-1 1 0,0-1 0,0 1 0,0-1-1,1 1 1,-1-1 0,0 0 0,1 0 0,-1 1-1,0-1 1,1 0 0,-1 0 0,3-1 0,-2 1-15,0-1-1,1 0 1,-1 0 0,0 0 0,0 0 0,0 0 0,0 0 0,0 0 0,0-1 0,0 1 0,0-1 0,0 1-1,0-1 1,2-3 0,10-14-216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14115,'-4'-13'1896,"2"6"-1015,7 1 2839,3 7-3344,1 2-448,5 2 761,5-1-689,7 2-40,-1-1-32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13267,'3'2'196,"0"0"0,0 0 1,0 1-1,-1-1 0,1 1 1,-1 0-1,1 0 0,-1 0 0,0 0 1,0 0-1,0 0 0,-1 0 1,1 1-1,-1-1 0,2 7 1,-2-4-7,0 0 1,0 0 0,-1 1 0,0-1-1,0 0 1,-1 0 0,0 0 0,-2 11-1,-4 3 84,0-1-1,-1 0 0,0 0 1,-19 28-1,-23 25 351,33-50-335,1 1 0,-22 41 0,38-63-279,-1 0 1,0 0-1,1 0 1,-1 0-1,1 0 1,-1 0-1,1 0 1,0 0-1,-1 0 1,1 1-1,0-1 1,0 0-1,0 0 0,0 0 1,0 1-1,0-1 1,0 0-1,0 0 1,0 0-1,1 1 1,-1-1-1,0 0 1,1 0-1,-1 0 1,1 0-1,-1 0 1,1 0-1,0 0 1,-1 0-1,1 0 1,0 0-1,0 0 1,0 0-1,0-1 0,0 1 1,-1 0-1,1-1 1,1 1-1,-1 0 1,0-1-1,0 1 1,0-1-1,0 0 1,0 1-1,0-1 1,2 1-1,7 0 22,-1 0 0,1 0 1,-1 0-1,17-3 0,-18 2-24,26-2-109,59-11 1,-81 10 159,0 0-1,0 0 1,-1-1 0,1-1 0,-1 1 0,0-2 0,0 0 0,11-8-1,-19 12-43,-1 0 0,0 0 0,0 0 0,0-1 0,0 1 0,0-1 0,0 1 0,0-1 0,-1 0 0,1 0 0,-1 1 0,0-1 0,0 0-1,0 0 1,0 0 0,-1-1 0,1 1 0,-1 0 0,0-3 0,-6-27 40</inkml:trace>
  <inkml:trace contextRef="#ctx0" brushRef="#br0" timeOffset="1">84 263 14147,'-2'20'1592,"4"-4"-1056,14-6-207,7-3 719,10-3-608,7-2-376,7-8 872,5-6-704,5-10-144,-4-7-56</inkml:trace>
  <inkml:trace contextRef="#ctx0" brushRef="#br0" timeOffset="2">556 101 13387,'-12'24'1704,"-2"5"-1032,1 8-240,-1 3 1049,2 2-769,8 0-80,0-7-384,4-3-272,3-11-600,7-3-168,3-18 568,1-9-176,6-14-160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13971,'1'2'111,"-1"1"-1,0-1 1,1 0 0,0 0 0,-1 0-1,1 0 1,0 0 0,0 0-1,0 0 1,1 0 0,-1 0 0,0 0-1,1-1 1,-1 1 0,1 0-1,-1-1 1,1 1 0,0-1 0,0 0-1,0 1 1,3 0 0,3 3 93,0-1 1,1 0-1,-1-1 1,10 2-1,-3-1-49,1-1-1,-1-1 1,1 0 0,-1-1-1,1-1 1,0 0-1,15-3 1,-19 2-82,0-2 0,0 1 0,0-1 0,0-1-1,-1 0 1,0-1 0,1 0 0,-2 0 0,16-11 0,-23 14-54,-1 0 0,1-1 0,-1 1 0,0 0 0,0-1 0,0 1 0,0-1 0,0 1 0,-1-1 0,1 0 0,-1 0 0,2-5 0,-2 7-11,-1 0-1,0 0 1,0 0-1,0 0 1,0 0-1,0 0 1,0 0-1,0 0 1,0 0-1,0 0 1,-1 0-1,1 0 1,0 0-1,-1 0 1,1 0-1,0 0 1,-1 0-1,1 0 1,-1 0-1,0 0 1,1 0 0,-1 1-1,0-1 1,1 0-1,-1 0 1,0 1-1,0-1 1,0 0-1,0 1 1,0-1-1,1 1 1,-1-1-1,0 1 1,0 0-1,0-1 1,0 1-1,0 0 1,-1 0-1,0-1 1,-3 1 13,0-1 0,-1 1 0,1 0 0,0 0 0,0 1 0,0-1 0,0 1 0,0 0 0,0 0 0,0 1 0,0-1 0,0 1 0,1 1 0,-1-1 0,1 0 0,-1 1 0,1 0 0,-5 4 0,5-4 4,0 1-1,0-1 1,1 1 0,-1-1-1,1 1 1,0 0-1,0 1 1,0-1 0,1 0-1,-1 1 1,1-1-1,0 1 1,1 0 0,-1-1-1,1 1 1,0 0 0,0 0-1,0 8 1,1-11-14,0 0-1,0-1 1,0 1 0,1 0 0,-1 0 0,0-1 0,1 1-1,0 0 1,-1-1 0,1 1 0,0 0 0,0-1 0,0 1-1,0-1 1,0 0 0,0 1 0,0-1 0,1 0 0,1 2-1,0-1-12,0 0-1,0-1 1,0 1-1,0-1 1,0 0-1,1 1 1,-1-2-1,0 1 0,6 1 1,3-2-98,0 1 0,0-2 0,0 1 0,-1-2-1,13-2 1,9-4-705,59-25-1,-50 17 13,-40 15 723,1 0 0,-1 0 1,0 1-1,0-1 0,0 1 1,1-1-1,-1 1 0,4 0 1,-5 0 53,-1 0 0,1 0 0,-1 1 0,1-1 0,-1 0 0,1 0 0,-1 0 0,1 0 0,-1 1 0,1-1 0,-1 0 0,1 1 0,-1-1 1,1 0-1,-1 1 0,0-1 0,1 0 0,-1 1 0,0-1 0,1 1 0,-1-1 0,0 1 0,1 0 0,-1 3 39,1 0 0,-1-1 0,0 1-1,0 0 1,0-1 0,0 1 0,-1 0-1,-1 5 1,2-8-16,-1 5 168,-1 1 1,2 0-1,-1 0 0,1 0 0,1 13 0,0-19-141,-1 1-1,0-1 1,0 0-1,1 0 0,-1 0 1,1 1-1,-1-1 1,1 0-1,-1 0 1,1 0-1,0 0 1,-1 0-1,1 0 1,0 0-1,0 0 1,0 0-1,0-1 1,0 1-1,0 0 1,0-1-1,0 1 0,0 0 1,0-1-1,0 1 1,0-1-1,0 1 1,1-1-1,-1 0 1,0 0-1,0 1 1,0-1-1,1 0 1,-1 0-1,0 0 1,0 0-1,1 0 1,-1-1-1,0 1 0,0 0 1,0-1-1,2 0 1,4-1 45,1-1 0,-1 1 0,0-2 0,0 1 0,-1-1 0,1 0 0,-1-1 0,8-6 0,47-48-41,-49 46-62,19-18-435,-2-1-1,-2-2 0,-1 0 0,35-61 0,-59 92 408,-1-1-1,1 0 0,-1 0 1,0 1-1,0-1 0,0 0 1,0 0-1,-1 0 0,1-5 1,-1 8 51,0 1 1,0-1-1,0 1 1,0-1 0,0 1-1,-1-1 1,1 1-1,0-1 1,0 1 0,0-1-1,-1 1 1,1-1-1,0 1 1,0-1-1,-1 1 1,1 0 0,0-1-1,-1 1 1,1-1-1,0 1 1,-1 0-1,1-1 1,-1 1 0,1 0-1,-1 0 1,0-1-1,0 1 24,-1 0-1,1 0 0,-1 0 1,1 0-1,0 0 1,-1 0-1,1 1 0,-1-1 1,1 1-1,0-1 0,-1 1 1,1-1-1,0 1 0,0 0 1,-2 1-1,-1 0 104,0 1 0,0 0 1,0 1-1,1-1 0,-1 0 0,1 1 0,-4 6 0,5-8-79,1 0 1,-1 1-1,1-1 0,0 0 0,0 1 0,0-1 1,0 1-1,0-1 0,0 1 0,1 0 0,-1-1 1,1 1-1,0 0 0,0-1 0,0 5 1,0-7-47,0 1 0,0-1 0,0 1 1,0-1-1,0 1 0,0-1 1,0 1-1,0-1 0,1 1 1,-1-1-1,0 1 0,0-1 0,1 1 1,-1-1-1,0 1 0,0-1 1,1 1-1,-1-1 0,0 0 1,1 1-1,-1-1 0,1 1 0,-1-1 1,1 0-1,-1 0 0,0 1 1,1-1-1,0 0 0,0 0-1,0 0-1,0 0 1,-1 0-1,1-1 1,0 1-1,-1 0 1,1-1 0,0 1-1,0 0 1,-1-1-1,1 1 1,-1-1-1,1 1 1,0-1-1,-1 0 1,1 0 0,17-28-1300,-18 29 1272,0 0 0,0 0 0,0 0 0,0 0 1,0 0-1,0-1 0,0 1 0,0 0 0,0 0 0,0 0 0,-1 0 1,1 0-1,0 0 0,0 0 0,0 0 0,0 0 0,0 0 0,0-1 1,0 1-1,0 0 0,0 0 0,0 0 0,-1 0 0,1 0 0,0 0 0,0 0 1,0 0-1,0 0 0,0 0 0,0 0 0,0 0 0,0 0 0,-1 0 1,1 0-1,0 0 0,0 0 0,0 0 0,0 0 0,0 0 0,0 0 0,0 0 1,-1 0-1,1 0 0,0 0 0,0 0 0,0 0 0,0 1 0,0-1 1,0 0-1,0 0 0,0 0 0,0 0 0,0 0 0,-1 0 0,1 0 1,0 0-1,0 0 0,0 0 0,0 1 0,0-1 0,0 0 0,0 0 0,0 0 1,0 0-1,0 0 0,-8 7-815,2 3 179,4-5 321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15499,'1'-2'122,"0"0"0,0 1 0,0-1-1,1 1 1,-1-1 0,0 1 0,1 0-1,-1-1 1,1 1 0,-1 0 0,1 0 0,-1 0-1,1 0 1,0 0 0,0 0 0,0 1-1,-1-1 1,1 1 0,0-1 0,3 0-1,42-2 861,-45 3-893,14 0 174,-1 1 1,1 1 0,27 6 0,-35-6-210,-1 0 1,0 1 0,0-1 0,0 2 0,0-1 0,0 1-1,-1 0 1,1 0 0,10 10 0,-15-12-47,0 0 0,-1 0 1,1 0-1,-1 0 0,1 1 1,-1-1-1,0 0 0,0 1 1,0-1-1,0 0 0,0 1 1,-1-1-1,1 1 0,-1 0 1,0-1-1,1 1 0,-1-1 1,0 1-1,0 0 1,-1-1-1,1 1 0,-1-1 1,1 1-1,-1-1 0,0 1 1,0-1-1,0 1 0,0-1 1,0 0-1,0 1 0,-1-1 1,-1 2-1,-6 9 61,-1-2 1,0 1-1,-1-2 1,-15 13-1,23-20-46,-58 47 369,-37 35 442,94-81-779,1-1 0,0 1 0,0 0 0,0 1 0,0-1 0,0 0 0,1 1 0,-3 7 0,5-11-41,-1 1 0,1-1 1,-1 1-1,1-1 0,0 1 0,0 0 1,0-1-1,0 1 0,0-1 1,0 1-1,1 0 0,-1-1 0,0 1 1,1-1-1,-1 1 0,1-1 0,-1 1 1,1-1-1,0 1 0,0-1 1,0 0-1,0 1 0,0-1 0,0 0 1,0 0-1,0 0 0,0 0 1,0 0-1,1 0 0,1 1 0,5 3 0,1-1 1,0 0-1,0 0 0,0-1 0,1-1 0,-1 1 0,10 0 0,11 1-167,31 0-1,-40-4-175,1 0 1,24-5 0,-38 4 78,-1 0 0,0-1 1,0 0-1,0 0 0,0 0 0,0-1 1,0-1-1,0 1 0,9-8 1,-15 11 134,0-1 0,0 0 0,0 0 0,0 0 1,0 0-1,0-1 0,0 1 0,0 0 0,-1 0 1,1 0-1,-1-1 0,1 1 0,-1 0 0,1-1 1,-1 1-1,0 0 0,1-1 0,-1 1 0,0-1 1,0 1-1,0 0 0,0-1 0,0 1 0,-1-1 1,1 1-1,0 0 0,-1-1 0,1 1 0,0 0 1,-1-1-1,0 1 0,1 0 0,-1 0 0,0-1 1,0 1-1,0 0 0,1 0 0,-1 0 0,-2-1 1,-3-5-470,-2-1 1,1 1-1,-1 1 1,-9-7 0,16 13 554,-32-21-772,-1 1-1,-64-26 1,-19-10 4557,134 62-53,22-1-3237,-16-2-148,5 2-79,0-2 1,1-1-1,0-2 1,-1-1 0,31-4-1,-13-5-83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73 13147,'-3'-10'5354,"-3"32"-3274,5-17-2343,-83 424 1671,-21 84-1995,104-507 539,0-2-19,0 0 0,0 0 1,0 0-1,-1 0 1,1 0-1,-1 0 1,0-1-1,0 1 1,0 0-1,-1-1 1,1 0-1,-5 5 1,6-7 35,0-1 0,1 0 0,-1 1 0,0-1 0,0 0 0,1 1 0,-1-1 0,0 0 0,0 0 0,1 0 0,-1 0 1,0 0-1,0 0 0,0 0 0,1 0 0,-1 0 0,0 0 0,0 0 0,1 0 0,-1-1 0,0 1 0,0 0 0,1-1 0,-1 1 0,0 0 1,1-1-1,-1 1 0,0-1 0,1 1 0,-1-1 0,1 1 0,-1-1 0,0 0 0,1 1 0,0-1 0,-1 0 0,1 1 0,-1-1 0,1 0 1,0 1-1,-1-3 0,-14-34-692,2-8 275,2-1 1,2-1-1,-2-48 1,7-144 565,6 199 169,1 1 0,2 0 0,2 0 0,1 0 0,3 1 0,23-59 0,-26 79-92,1 1 1,0 1-1,1 0 1,1 0-1,1 1 1,21-22-1,-21 26-68,-1 1-1,1 1 1,1 0-1,0 1 1,0 0-1,0 1 0,1 1 1,0 0-1,18-5 1,-12 5-39,1 2 0,0 0 0,0 1 0,38 1 0,-49 2-85,1 0-1,0 1 0,0 1 0,0-1 1,-1 2-1,1 0 0,-1 0 1,1 1-1,-1 0 0,0 0 1,9 7-1,-14-8-7,-1 0 0,0 1 0,0-1 0,-1 1 0,1 0 0,-1 0 0,0 0 0,0 1 0,0-1 0,0 1 0,-1-1 0,0 1 0,2 5 0,-1-2 2,-2 1 1,1-1-1,-1 0 1,0 0-1,0 1 1,-1-1-1,-2 14 1,-1-2 43,-1-1 1,0 1-1,-2-1 1,0 0-1,-2-1 1,-10 22-1,10-26 47,-1 1-1,0-1 1,-1 0 0,-1-1-1,0 0 1,0-1 0,-1 0-1,-1-1 1,-16 11 0,19-15-36,0-1 1,-1 0 0,0 0 0,0-1 0,0 0 0,-1-1 0,1-1 0,-1 0 0,0 0 0,0-1 0,0-1 0,-1 0 0,-15-1 0,23 0-152,1-1-1,-1 1 1,0-1 0,1 0 0,-1 0 0,1-1 0,-1 1-1,1-1 1,0 0 0,0 0 0,0-1 0,0 1 0,-4-4 0,6 4-20,0 0 1,0 0 0,0 0 0,1 0 0,-1 0 0,1-1 0,0 1 0,0 0 0,-1-1-1,2 1 1,-1-1 0,0 1 0,0-1 0,1 1 0,-1-1 0,1 0 0,0 1 0,0-1-1,0 0 1,0 1 0,0-1 0,1 0 0,-1 1 0,2-5 0,0 2-12,0 0-1,0 0 1,0 0 0,0 0 0,4-5-1,22-26-890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14723,'-9'3'1416,"1"1"-1079,19-4-105,15 1 488,21 2-168,9 3-72,27 0-264,3-1-208,3-2-496,0-1 0,-17-5 400,-6-4-136,-35-5-96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5 340 14251,'-4'33'1104,"25"-13"-768,14-7-120,23-5 256,13-6-103,12-11-417,3-5 216,3-19-48,-3-5-64</inkml:trace>
  <inkml:trace contextRef="#ctx0" brushRef="#br0" timeOffset="1">796 0 15099,'22'0'1176,"9"6"-903,9 2-89,2 4 184,1 2-72,-10 9-8,-10 6-64,-22 11-136,-11 7-56,-23 10-40,-11 2-8,-15 3 0,-7-2-56,4-7-232,12-3 272,20-12-24,12-10-32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16067,'1'0'72,"1"1"0,0 0-1,-1 0 1,1 0 0,-1-1-1,1 2 1,-1-1-1,1 0 1,-1 0 0,0 0-1,1 1 1,-1-1 0,0 0-1,0 1 1,0-1-1,0 1 1,0 0 0,-1-1-1,1 1 1,0 0 0,-1-1-1,1 1 1,-1 0-1,0 0 1,1 2 0,-1 5 58,1 0 0,-2 0 0,1 0 0,-3 9 0,2-5 171,-21 113 894,1-5-665,20-117-518,1 0 0,0-1 0,0 1-1,0 0 1,0 0 0,0-1 0,1 1 0,-1 0 0,1 0 0,0-1 0,0 1 0,3 5 0,-3-7-4,0-1 0,1 1 0,-1-1 1,1 1-1,-1-1 0,1 0 0,0 1 0,-1-1 0,1 0 0,0 0 1,0 0-1,0 0 0,0-1 0,0 1 0,0 0 0,0-1 0,0 0 1,0 1-1,0-1 0,0 0 0,0 0 0,0 0 0,4-1 0,6 0 25,1-1-1,-1 0 0,0-1 0,-1 0 0,1-1 1,16-7-1,67-39 131,-82 42-135,48-26 68,81-60 1,-137 90 78,-1 0 0,1 0 0,0-1 0,-1 1 0,0-1 0,5-6 1,-9 11-171,0 0-1,0-1 1,0 1 0,0 0 0,1 0 0,-1 0 0,0 0 0,0-1 0,0 1 0,0 0 0,0 0 0,0 0 0,0-1 0,0 1 0,0 0 0,0 0 0,0 0 0,0-1 0,0 1 0,0 0 0,0 0 0,0 0 0,0-1 0,0 1 0,0 0 0,0 0 0,0 0 0,0-1 0,0 1-1,-1 0 1,1 0 0,0 0 0,0 0 0,0-1 0,0 1 0,-8-2 214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11843,'-7'18'386,"1"1"0,2 0 0,0-1 1,0 1-1,2 1 0,0 19 1,2-29-359,1 1 1,0-1 0,1 1 0,0-1 0,0 0-1,1 0 1,1 0 0,0 0 0,0 0-1,1-1 1,0 1 0,9 12 0,-5-11-355,1-1 1,18 17-1,-4-5-518,-46-26 491,-3-8 931,1-1 0,0-1-1,0-2 1,1 0 0,1-1 0,1-1 0,1-1 0,-29-34 0,41 38 106,8 14-653,0 1-1,0-1 1,0 1 0,0 0-1,0-1 1,0 1-1,0-1 1,0 1 0,0 0-1,0-1 1,0 1-1,0-1 1,0 1 0,0 0-1,0-1 1,0 1-1,1-1 1,-1 1 0,0 0-1,0-1 1,1 1-1,-1 0 1,0-1 0,2 0 18,0 0 1,0 0-1,0 1 1,0-1-1,1 0 0,-1 1 1,0-1-1,0 1 1,0 0-1,0 0 1,5 0-1,1 0-72,23 0-154,0-2-1,1-1 1,54-12 0,-24-6-71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13339,'4'1'204,"-1"1"-1,1-1 1,-1 1-1,0-1 1,0 1 0,0 0-1,0 0 1,0 0 0,0 0-1,0 1 1,-1-1 0,1 1-1,3 4 1,3 3 475,7 5-90,0 1-163,1 0 0,1-1 0,1-1 0,29 17 0,-46-30-410,0 0 1,0 0-1,0 0 0,0 0 0,0-1 0,0 1 0,0 0 1,0-1-1,0 0 0,0 0 0,0 1 0,0-1 1,0-1-1,1 1 0,-1 0 0,0 0 0,0-1 0,0 1 1,4-2-1,-4 0-4,0 1 1,1-1 0,-1 0-1,0 0 1,0 0-1,0 0 1,0 0-1,0 0 1,0 0-1,-1-1 1,1 1 0,-1-1-1,2-2 1,2-10 12,0 1 1,-1-1 0,0-1 0,1-21-1,-3 25-9,2-14 17,-3 15-30,0-1 1,1 0-1,1 1 1,0-1 0,0 1-1,9-19 1,-12 30-7,1-1 1,-1 1-1,0-1 1,1 1-1,-1-1 0,1 1 1,-1-1-1,1 1 1,-1 0-1,1-1 1,-1 1-1,1 0 1,0-1-1,-1 1 1,1 0-1,-1 0 0,1 0 1,0 0-1,-1-1 1,1 1-1,-1 0 1,1 0-1,0 0 1,-1 0-1,1 0 1,0 0-1,-1 1 1,1-1-1,-1 0 0,1 0 1,0 0-1,-1 1 1,1-1-1,-1 0 1,1 0-1,-1 1 1,1-1-1,0 1 1,-1-1-1,0 0 0,1 1 1,-1-1-1,1 1 1,-1-1-1,0 1 1,1 0-1,26 32 58,-17-19 38,-10-13-78,1 0 1,0 0 0,0-1 0,0 1-1,0 0 1,0-1 0,0 1 0,0 0 0,0-1-1,1 1 1,-1-1 0,0 0 0,0 1-1,0-1 1,0 0 0,1 0 0,-1 0-1,0 1 1,0-1 0,1-1 0,-1 1-1,0 0 1,0 0 0,1 0 0,-1-1 0,0 1-1,0 0 1,0-1 0,0 1 0,0-1-1,0 0 1,0 1 0,0-1 0,0 0-1,0 0 1,0 1 0,0-1 0,0 0-1,1-1 1,5-6 80,-1 0-1,0 0 1,10-16-1,-8 12-94,1-2-28,-2 3-354,0 1 1,0 1-1,15-16 1,-18 22 99,-5 7-119,-6 2-105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7034,'-19'38'5305,"7"-4"-4233,6 0-552,16-4-208,14-9 1168,9-6-1472,13-15 176,4-5 0,10-14-200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12955,'-14'0'330,"0"2"1,0 0 0,0 0-1,0 1 1,0 1 0,1 1-1,-1-1 1,1 2-1,0 0 1,1 1 0,-1 0-1,-14 12 1,26-18-303,-1 0 0,1 0 0,-1 0 1,1 0-1,0 1 0,-1-1 0,1 0 0,0 1 0,0-1 0,0 1 0,0 0 1,0-1-1,1 1 0,-1-1 0,0 4 0,1-4-16,0 0-1,0-1 1,0 1 0,0 0-1,0-1 1,1 1 0,-1 0-1,0-1 1,0 1 0,1 0-1,-1-1 1,0 1 0,1-1-1,-1 1 1,1 0 0,-1-1-1,1 1 1,-1-1 0,1 0-1,-1 1 1,1-1 0,0 1-1,-1-1 1,1 0 0,0 1-1,0-1 1,5 2 10,-1 0 1,1-1-1,0 0 0,0 0 0,0 0 0,-1-1 1,12 0-1,21-4-37,-1-3 0,1 0-1,62-23 1,-4 2-53,-94 27 65,4 0 10,0-1 0,0 1 0,0 0 0,9 0 0,-14 1 0,0 0 0,0 0 0,0 0 0,-1 0 0,1 0 0,0 1-1,0-1 1,-1 0 0,1 0 0,0 1 0,0-1 0,-1 0 0,1 1-1,0-1 1,-1 0 0,1 1 0,0-1 0,-1 1 0,1-1 0,-1 1-1,1-1 1,-1 1 0,1 0 0,-1-1 0,1 1 0,-1 0 0,0-1-1,1 1 1,-1 0 0,0-1 0,0 1 0,1 0 0,-1 0 0,0-1-1,0 1 1,0 0 0,0 0 0,0 0 0,0-1 0,0 1 0,0 0-1,0 0 1,0-1 0,-1 2 0,-11 33 329,10-29-258,-1-1 0,1 0 0,1 1-1,-1-1 1,0 8 0,2-13-63,0 1 0,-1-1 0,1 1 0,0-1 0,0 1 0,0-1 0,0 1 1,1 0-1,-1-1 0,0 1 0,0-1 0,0 1 0,0-1 0,1 1 0,-1-1 0,0 1 0,0-1 1,1 1-1,-1-1 0,0 1 0,1-1 0,-1 1 0,0-1 0,1 0 0,-1 1 0,1-1 1,-1 0-1,1 1 0,-1-1 0,1 0 0,0 1 0,1-1 4,0 1 0,0-1 1,0 0-1,0 0 0,0 0 0,0 0 0,0 0 1,0 0-1,3-1 0,42-14-258,75-47-305,-99 49 350,18-9-111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1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14979,'-14'20'676,"2"1"-1,1 0 1,-16 42-1,-14 69 404,39-126-1049,-4 18 117,0 0 0,-2 29 1,7-48-141,0 0 0,1 0 0,0 1 1,0-1-1,1 0 0,-1 0 0,1 1 1,0-1-1,0 0 0,1 0 0,-1 0 1,1 0-1,1 0 0,-1-1 0,0 1 1,7 8-1,-7-11-13,1 0 0,-1 0 0,0 0 0,1 0 0,0-1 1,-1 1-1,1-1 0,0 1 0,0-1 0,0 0 0,0 0 0,0 0 1,0-1-1,0 1 0,0-1 0,6 1 0,2-2-11,0 0-1,0 0 1,15-5 0,-15 4 14,0 0 0,18-1 0,-27 3 2,0 0 0,-1 0 0,1 0 0,0 0 0,0 1 0,0-1 0,-1 0 0,1 1 0,0 0 0,-1-1 0,1 1 0,0 0 0,-1 0 0,1 0 0,-1 0 0,1 0 0,-1 0 0,0 0 0,1 1 0,-1-1 0,2 3 0,0 1-6,-1 0 0,1 1 0,-1-1 0,0 1 0,2 6 0,-3-6 31,1-1-1,-1 0 1,1 0-1,0 0 1,6 8 0,-7-11-2,0-1 0,0 0 1,0 0-1,1 0 0,-1 0 0,0 0 1,1 0-1,-1 0 0,0 0 1,1 0-1,-1-1 0,1 1 0,0 0 1,-1-1-1,1 1 0,-1-1 1,1 0-1,0 0 0,-1 0 0,1 0 1,0 0-1,-1 0 0,4 0 1,9-3 113,1-1 1,0 0 0,-1-1 0,0-1 0,26-14-1,1 0-114,70-24-2303,-103 38 1308,-11 1 317,-18-2-124,-9 2 57</inkml:trace>
  <inkml:trace contextRef="#ctx0" brushRef="#br0" timeOffset="1">1 279 13827,'7'0'992,"16"4"-864,10 0-144,11 4 664,8-1-392,4 0-200,8 2-32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13923,'-27'26'1607,"10"-9"-638,-19 21 1,31-31-748,0-1 1,0 1 0,1 0 0,0 1-1,0-1 1,1 1 0,-3 10 0,5-16-203,1-1 0,-1 1 0,1-1 0,-1 1 0,1 0 0,0-1 0,0 1-1,0 0 1,0-1 0,0 1 0,0 0 0,0-1 0,0 1 0,1 0 0,-1-1 0,1 1 0,-1-1 0,1 1 0,0-1 0,0 1 0,-1-1 0,1 1 0,0-1 0,0 0 0,0 1 0,0-1 0,1 0 0,-1 0 0,0 0 0,1 0 0,-1 0 0,0 0 0,1 0 0,-1 0-1,1-1 1,2 2 0,1-1-33,0 0-1,-1 0 1,1 0-1,0 0 1,0-1-1,0 0 1,0 0-1,-1-1 1,1 1-1,0-1 1,0 0-1,5-2 1,-2 0-14,0 0 1,0-1 0,0 0 0,-1-1 0,0 1 0,1-1 0,-2-1 0,1 0 0,-1 1-1,7-9 1,2-5-30,0 0 0,15-29-1,-30 48 60,0 0-1,0 0 0,0 0 0,0 0 0,0 0 0,0 0 1,0-1-1,0 1 0,1 0 0,-1 0 0,0 0 0,0 0 1,0 0-1,0 0 0,0 0 0,0 0 0,0 0 0,0 0 0,0-1 1,0 1-1,0 0 0,0 0 0,0 0 0,0 0 0,1 0 1,-1 0-1,0 0 0,0 0 0,0 0 0,0 0 0,0 0 1,0 0-1,0 0 0,0 0 0,1 0 0,-1 0 0,0 0 0,0 0 1,0 0-1,0 0 0,0 0 0,0 0 0,0 0 0,0 0 1,0 0-1,1 0 0,-1 0 0,0 0 0,0 0 0,0 0 1,0 0-1,0 0 0,0 0 0,0 0 0,0 1 0,0-1 0,0 0 1,0 0-1,1 0 0,-1 0 0,0 0 0,2 11 97,0 25 52,-1-21-60,0-9-75,-1-1 0,1 1-1,0-1 1,1 1 0,-1-1-1,1 0 1,3 7 0,-4-10 28,0-1 1,0 1-1,-1-1 1,1 0 0,0 0-1,1 0 1,-1 1 0,0-1-1,0 0 1,0 0 0,1 0-1,-1-1 1,0 1 0,1 0-1,-1 0 1,1-1 0,-1 1-1,1-1 1,-1 1 0,1-1-1,-1 0 1,1 0 0,0 1-1,-1-1 1,1 0 0,-1 0-1,1-1 1,-1 1 0,1 0-1,2-1 1,19-9 135,2-6 39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15595,'-10'28'548,"2"0"1,0 1-1,2 0 0,-5 58 0,12 116 583,0-147-1134,-1-55-3,0-1-1,1 1 0,-1-1 1,0 1-1,1-1 1,-1 1-1,0-1 0,1 1 1,-1-1-1,0 0 1,1 1-1,-1-1 0,1 1 1,-1-1-1,1 0 1,-1 1-1,1-1 1,-1 0-1,1 0 0,-1 1 1,1-1-1,-1 0 1,1 0-1,0 0 0,-1 0 1,1 0-1,-1 0 1,1 0-1,-1 0 0,1 0 1,0 0-1,-1 0 1,1 0-1,-1 0 1,1 0-1,-1-1 0,1 1 1,0 0-1,-1 0 1,2-1-1,28-12-464,-25 10 332,75-42-1463,-10 4-186,-90 78 2697,19-34-795,-1 0 0,1 1 0,-1-1 0,1 0 0,0 1 0,0-1 0,0 1-1,1 0 1,-1-1 0,1 1 0,0-1 0,0 6 0,1-7-65,-1-1 1,1 1 0,-1-1-1,1 1 1,0-1-1,-1 1 1,1-1-1,0 1 1,0-1-1,0 0 1,0 1 0,0-1-1,0 0 1,0 0-1,1 0 1,-1 0-1,0 0 1,1 0 0,-1 0-1,1-1 1,-1 1-1,1 0 1,-1-1-1,1 1 1,-1-1-1,1 1 1,-1-1 0,1 0-1,2 0 1,5 1 19,1-1 0,0 0 0,0-1 1,0 0-1,-1-1 0,1 1 0,-1-2 0,1 0 1,-1 0-1,0 0 0,0-1 0,0-1 1,-1 0-1,16-11 0,-7 4-288,0-1 0,-2-1 0,0-1 0,0 0 0,24-34 0,-17 15-758,29-55 1,-44 75 715,0-2 1,-1 1-1,-1-1 1,0 0-1,-1 0 0,2-24 1,-5 39 246,-1 0-1,0 0 1,0 0 0,1 0-1,-1 0 1,0 0 0,0-1-1,0 1 1,-1 0 0,1 0-1,0 0 1,0 0 0,-1 0-1,1 0 1,0 0 0,-1 0-1,1 0 1,-1 0 0,1 0-1,-1 0 1,-1-2 0,1 3 23,0 0 0,1 0 0,-1 0 0,0 0 1,0 0-1,0 0 0,1 0 0,-1 1 1,0-1-1,0 0 0,1 0 0,-1 1 0,0-1 1,0 0-1,1 1 0,-1-1 0,0 1 1,1-1-1,-1 1 0,1-1 0,-1 1 1,0 0-1,-6 6 186,1 0 0,-1 1 0,-7 13 0,3-3 49,1 0 0,0 1 0,2 0 0,0 1 1,2 0-1,-8 36 0,12-43-275,0 0 0,1 0 1,1 0-1,0 0 0,1 0 1,0 0-1,1-1 0,1 1 1,0 0-1,0-1 0,2 1 1,5 12-1,2-3-389,-9-18 98,0 1 0,0 0 0,-1-1 0,3 10 0,-5-14 299,0 0 0,0 0 0,0 0 0,0 0 1,0 0-1,0 0 0,0 1 0,0-1 0,0 0 0,0 0 0,0 0 0,0 0 0,0 0 0,0 0 0,0 0 0,0 0 0,0 0 1,0 0-1,0 1 0,0-1 0,0 0 0,0 0 0,0 0 0,0 0 0,0 0 0,0 0 0,0 0 0,0 0 0,0 0 0,0 0 0,0 0 1,-1 0-1,1 0 0,0 0 0,0 0 0,0 0 0,0 0 0,0 0 0,0 0 0,0 1 0,0-1 0,0 0 0,0 0 0,0 0 1,-1 0-1,1 0 0,0 0 0,0 0 0,0 0 0,0-1 0,0 1 0,0 0 0,0 0 0,0 0 0,0 0 0,0 0 0,-1 0 0,1 0 1,0 0-1,0 0 0,0 0 0,0 0 0,0 0 0,0 0 0,0 0 0,0 0 0,0 0 0,0 0 0,0-1 0,-11-5-674,-10-12-243,5 3 198,-1 2 1629,1-2-1,1 0 0,1-1 0,0 0 1,-22-35-1,36 51-803,-1-1 0,1 0 0,-1 0 1,1 1-1,-1-1 0,1 0 0,-1 0 1,1 0-1,0 1 0,-1-1 0,1 0 0,0 0 1,0 0-1,0 0 0,0 0 0,0 0 1,0 1-1,0-1 0,0 0 0,0 0 0,0 0 1,0 0-1,0 0 0,1 0 0,-1 0 1,0 1-1,1-1 0,-1 0 0,1 0 0,-1 0 1,1 1-1,-1-1 0,1 0 0,-1 1 1,1-1-1,0 0 0,-1 1 0,1-1 0,0 1 1,0-1-1,-1 1 0,1-1 0,0 1 0,0 0 1,0-1-1,-1 1 0,1 0 0,1-1 1,5 0 118,0 1 1,0-1-1,0 1 1,0 0-1,7 1 1,-13-1-200,206 24-700,-140-17 449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16203,'1'0'49,"-1"0"-1,0 1 0,1-1 0,-1 0 0,1 0 0,-1 0 1,0 1-1,1-1 0,-1 0 0,0 0 0,1 1 1,-1-1-1,0 0 0,1 1 0,-1-1 0,0 0 0,0 1 1,1-1-1,-1 1 0,0-1 0,0 0 0,0 1 0,0-1 1,0 1-1,1-1 0,-1 0 0,0 1 0,0-1 0,0 1 1,0-1-1,0 1 0,0-1 0,0 1 0,-1 0 1,2 22 142,-1-22-136,-2 75 985,-14 83 0,-24 79-184,24-143-405,15-94-448,1 3 30,-1 0-1,0 0 1,1 0-1,0 1 1,0-1-1,1 4 1,-1-7-21,0 0-1,0 0 1,1 0-1,-1 0 1,0 0-1,1 0 1,-1 0-1,1-1 1,-1 1-1,1 0 1,-1 0 0,1-1-1,-1 1 1,1 0-1,0-1 1,-1 1-1,1 0 1,0-1-1,0 1 1,0-1-1,-1 0 1,1 1 0,0-1-1,0 1 1,0-1-1,0 0 1,0 0-1,0 0 1,0 1-1,0-1 1,0 0-1,-1 0 1,1 0 0,2-1-1,3 1 22,0-1-1,0 0 1,0-1 0,0 1-1,0-1 1,0 0 0,0-1 0,0 0-1,5-3 1,48-35 125,-53 36-141,51-41 53,-2-3 1,-3-2 0,-2-3 0,48-65 0,-84 100-189,-1-1 1,20-38-1,-28 42-134,-5 16 245,0-1 0,0 1-1,0 0 1,0 0 0,0 0 0,0 0 0,0 0 0,0 0-1,0-1 1,0 1 0,0 0 0,0 0 0,0 0 0,0 0 0,-1 0-1,1 0 1,0 0 0,0-1 0,0 1 0,0 0 0,0 0-1,0 0 1,0 0 0,0 0 0,0 0 0,0 0 0,-1 0-1,1 0 1,0 0 0,0 0 0,0 0 0,0-1 0,0 1 0,0 0-1,-1 0 1,1 0 0,0 0 0,0 0 0,0 0 0,0 0-1,0 0 1,0 0 0,0 0 0,-1 0 0,1 0 0,0 0-1,0 1 1,0-1 0,0 0 0,-2 1-45,0 0-1,1 0 1,-1 0 0,0 0-1,1 0 1,0 1-1,-1-1 1,1 0 0,-2 4-1,-26 38-1400,-35 74 0,9-14 121,35-71 895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0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12067,'1'2'185,"0"-1"0,1 1 0,-1 0 0,0-1 1,1 1-1,0-1 0,-1 0 0,1 0 0,0 1 1,-1-1-1,1 0 0,0 0 0,0 0 0,0-1 1,0 1-1,0 0 0,0-1 0,0 0 0,0 1 1,0-1-1,1 0 0,-1 0 0,0 0 0,0 0 1,0 0-1,0-1 0,3 0 0,8-1 277,0-1 1,1-1-1,12-5 0,-18 6-327,12-4-129,0-1 0,-1-2 0,0 0 0,-1 0 0,0-2 0,-1 0 0,0-1 1,-1-1-1,0 0 0,-1-1 0,-1-1 0,17-24 0,-21 15-461,-11 17 129,-10 13 41,0 6 346,0 0-1,1 0 0,0 1 1,1 1-1,0 0 0,1 0 1,-11 25-1,18-37-46,0 1 0,0-1 0,1 1 0,-1 0 0,0-1 0,1 1 0,-1 0 0,1-1 0,-1 1 0,1 0 0,0 0 0,0-1 0,0 1 0,0 0 0,0 0 0,0-1 0,0 1 0,0 0 0,1 0 0,-1-1 0,1 1 0,0 0 0,-1-1 0,1 1 0,0-1-1,0 1 1,0-1 0,0 1 0,1 1 0,1-1-4,0 0-1,0-1 1,0 1-1,0-1 1,0 0-1,0 0 1,1 0-1,-1 0 1,0 0-1,0-1 1,1 0-1,-1 1 1,0-1-1,7-1 0,4 0 17,0-1 0,0-1-1,-1 0 1,1 0-1,-1-2 1,0 1-1,22-12 1,-30 13 1,1 0-1,0-1 1,0 1-1,-1-1 1,0 0-1,0-1 1,0 1-1,0-1 1,-1 0-1,0 0 1,0 0-1,0-1 1,-1 1-1,1-1 1,-1 0-1,-1 0 1,1 0-1,1-9 1,-4 15-25,0 0 0,1 0-1,-1 0 1,0 0 0,0-1 0,0 1 0,0 0 0,0 0 0,0 0 0,0 0 0,0 0 0,0 0 0,0-1 0,0 1 0,0 0 0,0 0 0,0 0 0,0 0 0,0 0 0,0 0-1,0-1 1,0 1 0,0 0 0,0 0 0,0 0 0,-1 0 0,1 0 0,0 0 0,0 0 0,0-1 0,0 1 0,0 0 0,0 0 0,0 0 0,0 0 0,0 0 0,0 0 0,-1 0-1,1 0 1,0 0 0,0 0 0,0 0 0,0 0 0,0-1 0,0 1 0,-1 0 0,-6 4 23,-6 8-29,2 2-4,1 0 0,0 0 0,1 1 1,1 0-1,-9 20 0,17-34 11,-1 0 0,1 1-1,-1-1 1,1 1 0,0-1 0,-1 0 0,1 1-1,0-1 1,0 1 0,0-1 0,0 1-1,0-1 1,0 1 0,1-1 0,-1 1 0,0-1-1,1 0 1,-1 1 0,1-1 0,0 1 0,-1-1-1,1 0 1,0 0 0,0 1 0,0-1 0,0 0-1,0 0 1,0 0 0,0 0 0,0 0 0,0 0-1,0 0 1,1-1 0,-1 1 0,0 0 0,0-1-1,1 1 1,-1-1 0,1 1 0,-1-1 0,1 1-1,-1-1 1,2 0 0,2 1 44,1-1-1,-1 1 1,0-1 0,0 0-1,0-1 1,0 0 0,1 1-1,-1-1 1,0-1-1,0 1 1,6-4 0,2-2 59,-1-1 1,0 0 0,0-1-1,-1 0 1,0-1-1,-1 0 1,16-19-1,-12 11-10,-1-1 0,-1 0 0,-1-1 0,11-24 0,-21 49-165,0 0 1,1 0-1,-1 0 1,1 0-1,1 0 1,-1-1-1,1 1 0,-1-1 1,1 0-1,0 0 1,5 6-1,4-4-9,1 0-1,0-1 1,-1 0 0,17 4-1,-18-6 13,0 0 0,-1 1 0,1 0 0,-1 0 0,0 1 0,0 1 0,12 9 0,-20-13 55,0 0 0,0 0 0,0 0 0,0 0 0,-1 1-1,1-1 1,-1 1 0,0-1 0,0 1 0,1 0 0,-2-1 0,1 1 0,0 0 0,-1 0 0,1-1 0,-1 1-1,0 0 1,0 0 0,0 0 0,0 0 0,-1 3 0,1 6 110,0-12-87,0 1 0,0-1 0,0 0 0,0 1 1,0-1-1,0 0 0,0 1 0,0-1 0,0 0 1,0 0-1,0 1 0,0-1 0,1 0 0,-1 1 0,0-1 1,0 0-1,0 0 0,0 1 0,0-1 0,1 0 1,-1 0-1,0 0 0,0 1 0,1-1 0,-1 0 1,0 0-1,0 0 0,1 1 0,-1-1 0,0 0 0,0 0 1,1 0-1,-1 0 0,0 0 0,1 0 0,13-3 289,14-14 55,-24 15-295,5-4-6,0 0-1,0 0 1,-1-1 0,0 0 0,0-1 0,-1 0-1,0 0 1,0 0 0,-1-1 0,0 0-1,0 0 1,7-17 0,-10-12-443,-1 41 355,0-1 0,0 1 0,1-1 1,-1 0-1,0 1 0,1-1 0,0 0 0,-1-1 0,1 1 0,0 0 1,0-1-1,0 0 0,0 1 0,0-1 0,0-1 0,5 2 0,2 0 19,1 0-1,-1-1 0,20 0 0,-20-2 31,1 0 0,-1 0-1,0-1 1,1-1-1,-1 1 1,0-1 0,0-1-1,14-8 1,-10 4 12,0 0 0,-1-1 0,0-1 1,23-22-1,-31 36-340,-4-4 291,-1 1-1,1 0 1,0 0-1,-1 0 1,1-1-1,0 1 1,0 0-1,-1 0 1,1-1-1,0 1 1,0-1-1,0 1 1,0-1-1,0 1 1,0-1-1,0 0 1,0 1-1,0-1 1,0 0 0,1 0-1,2 0 22,-1-1 0,0 0 0,1 0 0,-1 0-1,0 0 1,0 0 0,0-1 0,0 0 0,0 1 0,0-1 0,0 0 0,-1 0-1,1-1 1,-1 1 0,0 0 0,1-1 0,-1 0 0,0 1 0,0-1 0,0 0 0,-1 0-1,1 0 1,-1 0 0,0 0 0,0-1 0,0 1 0,0 0 0,0 0 0,-1-1-1,1 1 1,-1-1 0,0-5 0,-1 8 5,1 0 0,0 1-1,0-1 1,-1 0 0,1 0 0,0 1-1,-1-1 1,1 0 0,-1 0 0,1 1-1,-1-1 1,1 1 0,-1-1 0,1 0-1,-1 1 1,0-1 0,1 1 0,-1-1-1,0 1 1,1 0 0,-1-1 0,0 1-1,0 0 1,1-1 0,-1 1 0,0 0-1,0 0 1,0 0 0,1 0-1,-1 0 1,0 0 0,0 0 0,0 0-1,1 0 1,-1 0 0,0 0 0,0 0-1,0 1 1,1-1 0,-2 1 0,-2 0 7,0 0 1,0 1 0,1 0 0,-1 0 0,0 0-1,-5 4 1,-1 3 1,0 0 0,1 1 0,0 0-1,0 0 1,1 1 0,1 0 0,0 0 0,0 0 0,1 1-1,0 1 1,2-1 0,-1 0 0,1 1 0,1 0 0,-3 22 0,6-31-30,-1 0 0,2 0 1,-1 0-1,0 0 1,1 0-1,0 0 1,0 0-1,0-1 1,0 1-1,1 0 1,-1-1-1,1 1 1,0-1-1,0 1 1,0-1-1,1 0 1,-1 0-1,1 0 1,0 0-1,-1 0 1,1-1-1,0 1 1,1-1-1,-1 0 0,0 0 1,7 3-1,2 0-88,1 0-1,0-1 0,0 0 0,1-1 1,-1-1-1,21 2 0,16-1-135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21 14155,'1'-16'1606,"-1"11"-807,-1 8 940,-20 83-991,4 0 1,-8 112-1,24-195-749,0 10-9,1-1 0,0 1 0,3 22-1,-3-34 8,1 1 0,-1 0-1,0 0 1,0-1-1,1 1 1,-1 0-1,1 0 1,0-1 0,-1 1-1,1-1 1,0 1-1,0 0 1,0-1 0,0 0-1,0 1 1,1-1-1,-1 0 1,0 1 0,0-1-1,1 0 1,-1 0-1,1 0 1,-1 0 0,1 0-1,0-1 1,-1 1-1,1 0 1,0-1-1,-1 1 1,1-1 0,0 1-1,0-1 1,0 0-1,3 0 1,-1-1-9,1 0 0,0 0 1,0 0-1,-1-1 0,1 0 0,-1 0 0,1 0 0,-1 0 1,0-1-1,0 0 0,5-4 0,41-40-92,-45 42 94,38-45 24,-2-1 1,-3-2-1,54-96 0,-85 137 42,-5 16 6,-8 25 39,4-21-89,-11 44-24,3 1 0,2 1 0,-2 57 0,10-104 100,0 0-1,1 0 1,-1 0 0,1 0-1,1 0 1,0 0 0,3 10 0,-4-15-49,0 1 1,1-1 0,-1 0-1,0 0 1,1 0 0,0 1 0,-1-2-1,1 1 1,0 0 0,0 0-1,0 0 1,0-1 0,0 1 0,1-1-1,-1 0 1,0 0 0,1 1-1,-1-2 1,1 1 0,-1 0 0,1 0-1,3 0 1,28 1 223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15435,'9'7'1417,"-10"15"-841,-7 2-200,-7 10 480,-5 5-160,-3 7-200,-3 1-32,-1-1-128,-1-1-128,5-8-312,3-4-192,5-13-488,2-9 672,11-13-96,2-10-96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14651,'6'9'1320,"-3"8"-1008,-3 6-119,1 6 719,1 5-616,-1 5-64,2 0-16,0-1-40,1-3-48,2-2-48,2-7-352,0-6-232,-1-12 432,-3-6-88,-4-10-32</inkml:trace>
  <inkml:trace contextRef="#ctx0" brushRef="#br0" timeOffset="1">6 180 16588,'-6'0'1400,"12"0"-1032,7 0-152,14 0 600,6-2-256,14-1-456,8 0-344,12-4 240,5 2-64,-1-3-48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14995,'-3'-6'1224,"6"0"-919,1 2-161,5 1 264,1 0 112,3 2-408,4-4-72,6 0-72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15275,'4'9'1417,"13"-4"-729,9-2-192,11-3 608,8 0-200,14 0-320,2-3-232,1-2-640,-2-4-272,-8-8 456,-6-5-216,-15 1-120</inkml:trace>
  <inkml:trace contextRef="#ctx0" brushRef="#br0" timeOffset="1">93 212 14243,'33'2'1640,"8"-2"-1039,14-2-257,3-4 624,10-3-408,2-1-272,-3-4 0,-5-3-48,-10-5-224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16884,'-7'17'282,"1"1"1,1 0-1,0 1 1,2-1 0,0 1-1,1-1 1,1 1-1,0 0 1,2 0 0,5 37-1,-5-52-247,0 1 0,0 0 0,0-1 0,1 0 0,0 1-1,0-1 1,0 0 0,1 0 0,-1 0 0,1 0 0,0 0 0,0 0 0,4 3-1,-5-5-39,1-1 0,-1 1-1,0-1 1,0 1 0,1-1-1,-1 0 1,0 0 0,1 0-1,0-1 1,-1 1 0,1-1-1,-1 1 1,1-1 0,0 0-1,-1 0 1,1 0 0,-1 0-1,1 0 1,0-1 0,-1 1-1,1-1 1,-1 1 0,1-1-1,-1 0 1,5-2 0,2-3-88,0 1-1,0-2 1,0 1 0,-1-1 0,0 0 0,-1 0 0,0-1 0,9-12-1,47-75-628,-58 86 672,44-83 92,-68 136 1435,-18 70-1,29-85-1351,2-1-1,1 2 1,1-1-1,0 37 1,4-60-242,0-1 0,1 1 1,0-1-1,0 0 0,0 1 0,4 7 1,-5-11 76,1 0 0,0 0 1,0-1-1,0 1 0,0 0 0,0-1 1,0 1-1,0-1 0,1 0 0,-1 1 1,0-1-1,1 0 0,-1 0 1,1 0-1,0 0 0,-1 0 0,1 0 1,0 0-1,0 0 0,-1-1 0,4 1 1,10 0-351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18892,'-7'18'1656,"2"3"-1192,-1-1-191,-1 7 679,1 2-336,3 0-504,3-3-280,0-6-808,2-3 2144,2-11-1248,-3-4-64,-1-4-24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3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30 114 13659,'-1'-2'280,"-1"0"0,1 0-1,0-1 1,0 1 0,0-1 0,0 1 0,0-1 0,0 1-1,1-1 1,-1 0 0,1 1 0,0-1 0,0 0 0,0 1 0,0-6-1,1 6-94,0 0 1,0 0-1,0 0 0,0 0 0,1 0 0,-1 0 0,1 0 0,-1 1 0,1-1 0,-1 0 0,1 1 0,0-1 0,0 1 1,0 0-1,0 0 0,0 0 0,0 0 0,0 0 0,3-1 0,15-6 89,2 1 0,-1 1 1,1 1-1,0 1 0,0 1 0,0 1 0,33 1 0,-1 3-210,102 18-1,-143-18-58,-3-1 1,1 1-1,-1-1 1,0 2 0,-1-1 0,1 2 0,0-1 0,-1 1 0,0 0 0,0 1-1,0 0 1,8 7 0,-15-11 3,-1 0-1,0 0 0,0 0 1,0 0-1,0 0 0,0 1 1,0-1-1,0 0 0,0 1 1,-1-1-1,1 0 0,0 1 1,-1-1-1,1 1 0,-1-1 1,1 1-1,-1-1 0,0 1 1,0-1-1,0 1 0,0-1 1,0 1-1,0-1 0,0 1 1,0-1-1,0 1 0,-1-1 1,1 1-1,-1-1 1,1 1-1,-1-1 0,0 1 1,1-1-1,-1 0 0,0 0 1,0 1-1,0-1 0,0 0 1,-2 2-1,-5 5 73,-1-1 0,1 1 0,-1-2 0,-15 9 0,12-7-6,-89 47 481,76-43-646,73-18-1854,-38 4 1747,1 1 0,-1 1 0,0-1-1,14 3 1,-22-2 190,0 0 0,-1 0-1,1 0 1,0 1 0,0-1-1,-1 1 1,1-1 0,0 1 0,-1-1-1,1 1 1,0 0 0,-1 0-1,1 0 1,-1 0 0,0 0 0,1 0-1,-1 0 1,0 1 0,1-1-1,-1 0 1,0 1 0,0-1 0,0 1-1,0-1 1,-1 1 0,1 0-1,0-1 1,-1 1 0,1 0 0,-1-1-1,1 1 1,-1 0 0,0 3-1,0 1 56,-1 0-1,0 0 0,0-1 0,-1 1 0,1 0 0,-1-1 1,-1 1-1,1-1 0,-1 0 0,0 0 0,-6 9 0,-4 3 333,-31 30 0,22-25 7,-2-1 0,-1-1-1,-31 19 1,39-29-178,0 0-1,-1-1 1,0-1 0,-1-1-1,0 0 1,-24 4-1,36-9-268,0-1 0,0 0-1,0 0 1,0-1-1,0 0 1,0 0 0,0-1-1,0 0 1,0 0-1,0 0 1,0-1 0,0 0-1,1-1 1,-1 1-1,1-1 1,0-1 0,-1 1-1,1-1 1,1 0-1,-1 0 1,0-1 0,1 0-1,0 0 1,0 0-1,1 0 1,0-1 0,-1 0-1,2 0 1,-1 0-1,-4-11 1,-7-21-483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4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14491,'-1'17'4929,"0"97"-3883,1-58-1338,2 1 0,3 0 1,17 78-1,-22-135 291,3 21-1347,-7-16 419,-8-7 410,-3-6-172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1:5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36 100 12507,'-20'-13'1576,"4"2"-1024,17 4-240,11 1 824,15 8-447,6 0-65,13 3-144,4 0-152,10 0-184,3-4-128,2-5-384,-3-6 432,-9-22-112,-5-5-56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1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8 11795,'1'-1'302,"0"1"1,-1-1 0,1 0 0,0 1 0,0-1 0,0 0 0,0 1 0,0 0 0,-1-1 0,1 1-1,0-1 1,0 1 0,0 0 0,0 0 0,0 0 0,0-1 0,3 1 0,-13 16 3611,-2 3-4125,-36 61 273,-4-1 0,-3-3 0,-3-2 0,-3-3 0,-129 116 0,175-174-254,9-8 82,1-1 0,-1 1 0,0-1-1,-1 0 1,1 0 0,-1 0 0,0-1 0,0 0-1,0 0 1,0 0 0,0-1 0,-9 2 0,14-4 88,0 0 1,0 0 0,0 0 0,0 0-1,0 0 1,0 0 0,0 0 0,0-1-1,0 1 1,0 0 0,0 0 0,0-1-1,0 1 1,-1-2 0,-8-13-314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1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12579,'16'22'1520,"2"-1"-912,7 10-144,2 2 1313,11 8-1105,3 1-80,2 2-16,0-1-72,-2-7-152,-2 0-96,-6-8-272,-3 1-224,-7-6 752,0-2-512,-7-6 8,1-2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2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16796,'229'-365'3952,"-228"364"-3946,13-22 372,19-46 0,-38 86-356,1 1 1,1 0 0,0 0-1,0 22 1,-1-1-80,-3 26-336,1 96-1,6-160 419,1 8 79,-1-9-107,0 1 0,0-1 1,0 0-1,0 0 0,0 0 1,0 0-1,0 0 0,0 0 0,0 1 1,0-1-1,0 0 0,0 0 1,1 0-1,-1 0 0,0 0 0,0 0 1,0 1-1,0-1 0,0 0 1,0 0-1,0 0 0,0 0 1,0 0-1,0 0 0,0 0 0,1 0 1,-1 0-1,0 1 0,0-1 1,0 0-1,0 0 0,0 0 0,0 0 1,1 0-1,-1 0 0,0 0 1,0 0-1,0 0 0,0 0 1,0 0-1,0 0 0,1 0 0,-1 0 1,0 0-1,0 0 0,0 0 1,0 0-1,0 0 0,0 0 0,1-1 1,3-3-148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2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14035,'0'-2'1288,"9"2"-896,4-1-144,11-2 753,4-3-361,6-1-304,-1-1-136,6-1-336,-1-1-128,-5 1-256,-4 2 456,-12 6-72,-4 1-120,-7 6-104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38 149 14043,'-4'5'272,"-1"0"0,2 0 0,-1 1 0,1-1 0,-1 1-1,1 0 1,1 0 0,-1 0 0,1 0 0,-1 7 0,2-9-172,1-1 1,0 0-1,0 1 0,0-1 1,0 1-1,0-1 0,1 0 1,0 1-1,0-1 1,-1 0-1,2 1 0,-1-1 1,0 0-1,1 0 0,-1 0 1,1 0-1,0 0 0,0-1 1,0 1-1,5 4 0,-4-4-54,-1-1 0,0 1-1,1-1 1,-1 0-1,1 0 1,0 0-1,0 0 1,0-1 0,0 1-1,0-1 1,0 0-1,0 1 1,0-2-1,1 1 1,-1 0 0,0-1-1,1 1 1,-1-1-1,0 0 1,1 0 0,-1 0-1,0 0 1,1-1-1,-1 0 1,0 1-1,0-1 1,1 0 0,-1-1-1,3 0 1,-1-1-27,-1 0 0,0 0 0,0-1 0,0 1 0,0-1 1,-1 0-1,1 0 0,-1 0 0,0 0 0,0-1 0,0 1 0,-1-1 1,1 1-1,-1-1 0,-1 0 0,1 0 0,0 0 0,0-6 0,-1-1-32,0 0 0,0 0 0,-2 0 0,1 0 0,-1 1-1,-1-1 1,0 0 0,-1 0 0,0 1 0,-1-1-1,0 1 1,-1 0 0,0 0 0,-1 1 0,0-1 0,-13-15-1,19 25 2,-1 0 0,0 0 0,1 0 0,-1 0-1,0 0 1,0 0 0,0 0 0,0 1 0,0-1-1,0 0 1,0 0 0,0 1 0,0-1 0,-1 1-1,1-1 1,0 1 0,-2-1 0,-2 7-86,7 9 106,2-4 77,1-1 0,0 1 0,0-1 0,1 1 0,0-2 0,11 13 0,-12-15-14,0-1 0,1 1 0,1-1-1,-1-1 1,1 1 0,-1-1 0,2 0-1,-1-1 1,10 5 0,-14-8-67,0 0-1,0 1 1,0-2 0,0 1 0,0 0-1,0-1 1,0 1 0,1-1-1,-1 0 1,0 0 0,0 0-1,0 0 1,0-1 0,1 1 0,-1-1-1,0 0 1,0 0 0,0 0-1,0 0 1,0-1 0,0 1 0,-1-1-1,1 0 1,0 1 0,-1-1-1,0-1 1,1 1 0,-1 0 0,0 0-1,0-1 1,0 1 0,3-6-1,-1 0-101,1 0 0,-2-1 1,1 1-1,-1-1 0,-1 1 0,1-1 0,-2 0 0,1 0 0,-1 0 0,0-13 0,0 27 174,0 0 1,0 0-1,0 0 0,1-1 0,-1 1 1,4 6-1,-4-9-62,0 0 0,0 0 0,1 0 0,-1 0 0,0 1 0,1-2 0,-1 1 0,1 0 0,0 0 0,-1 0 0,1-1 0,0 1 0,0-1 0,0 0 0,0 1 0,0-1 0,3 1 0,-4-2 15,0 0 0,0 0 0,0 0 1,0 0-1,0 0 0,0 0 1,0-1-1,0 1 0,0 0 0,0-1 1,-1 1-1,1 0 0,0-1 0,0 1 1,0-1-1,-1 0 0,1 1 1,0-1-1,-1 1 0,1-1 0,0 0 1,-1 0-1,1 1 0,-1-1 1,1 0-1,-1 0 0,1 0 0,-1 1 1,0-1-1,1-2 0,7-30 320,-6 8-233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2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13323,'22'1'1880,"-19"-1"-1770,9 1 229,1-1 1,-1 2-1,0 0 0,1 0 1,11 5-1,-21-6-312,0 0-1,-1 0 1,1 0-1,-1 0 1,1 1-1,-1-1 1,1 1-1,-1 0 1,0-1-1,0 1 1,0 0-1,0 0 1,0 1 0,-1-1-1,1 0 1,-1 0-1,1 1 1,-1-1-1,0 1 1,0 0-1,0-1 1,0 1-1,0 0 1,-1-1-1,1 1 1,-1 0-1,1 0 1,-2 5 0,0 3 6,0 0 0,-1 0 0,-1-1 0,0 1 0,0-1 1,-1 0-1,0 0 0,-7 11 0,-4 6 192,-30 39 0,6-15 267,39-50-487,-1-1 1,1 0-1,0 0 0,0 0 1,0 1-1,0-1 0,0 0 1,0 0-1,0 1 1,0-1-1,0 0 0,0 0 1,0 0-1,0 1 0,0-1 1,0 0-1,0 0 1,0 0-1,0 1 0,0-1 1,1 0-1,-1 0 0,0 0 1,0 1-1,0-1 1,0 0-1,0 0 0,0 0 1,1 0-1,-1 1 0,0-1 1,0 0-1,0 0 1,0 0-1,1 0 0,-1 0 1,0 0-1,0 1 0,0-1 1,1 0-1,-1 0 1,0 0-1,0 0 0,0 0 1,1 0-1,-1 0 1,0 0-1,0 0 0,1 0 1,-1 0-1,0 0 0,0 0 1,0 0-1,1 0 1,-1 0-1,0-1 0,0 1 1,0 0-1,1 0 0,14-3 34,2-2-215,-1 0 0,1-2 0,-1 0 0,28-17 0,-18 4 28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19324,'6'-3'1496,"-6"-1"-1175,-3-2-225,5 2 648,2 1-840,2-2-720,-1 3-241,4-3 777,2 1-224,1 3-216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18524,'-3'3'207,"1"-1"-1,0 1 1,0-1 0,1 1-1,-1 0 1,0 0 0,1 0-1,0 0 1,-1 0 0,1 0-1,0 3 1,-1-1 182,-5 13 102,2-8-495,1 0 0,0 0-1,1 0 1,0 1 0,0 0-1,-1 21 1,4-31-23,0 0 0,0 0 1,1 0-1,-1 1 0,0-1 0,0 0 1,1 0-1,-1 0 0,1 0 0,-1 0 1,1 0-1,0 0 0,-1 0 0,1 0 0,0 0 1,0 0-1,-1 0 0,1-1 0,0 1 1,0 0-1,0 0 0,0-1 0,0 1 1,0-1-1,0 1 0,0-1 0,0 1 0,1-1 1,-1 0-1,2 1 0,4 0-95,-1 0 0,1-1 0,0 0-1,9-1 1,-3 1-39,14-1-84,-4 1 70,33 2-1,-50-1 156,-1 0-1,1 0 0,-1 0 1,0 0-1,1 1 0,-1 0 1,0 0-1,0 1 0,0-1 1,0 1-1,5 4 0,-9-6 20,1 0 0,-1 0 1,0 1-1,0-1 0,0 0 0,-1 0 0,1 1 1,0-1-1,0 0 0,-1 1 0,1-1 0,-1 1 0,1-1 1,-1 1-1,1-1 0,-1 1 0,0-1 0,0 1 0,0-1 1,0 1-1,0 0 0,0-1 0,0 1 0,-1-1 0,1 1 1,0-1-1,-1 1 0,1-1 0,-1 0 0,0 1 1,0-1-1,1 1 0,-1-1 0,0 0 0,0 0 0,0 1 1,-1 0-1,-4 5 25,-1-1 0,1 1 1,-1-1-1,0 0 0,-8 4 1,-3 2 82,0-1-1,-1-1 1,0 0 0,0-2 0,-23 7 0,35-12-128,0-1-1,0-1 1,0 1 0,0-1 0,0 0 0,0-1 0,0 1 0,0-2 0,0 1 0,0-1-1,0 0 1,0 0 0,1-1 0,-1 0 0,0 0 0,0 0 0,1-1 0,0 0 0,-7-5 0,9 6 12,1 0 1,0-1 0,1 1 0,-1-1 0,0 0-1,-2-4 1,-6-22-152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12915,'10'-10'1936,"8"5"-864,4-1-447,9 5 1991,5-3-1512,7 5-424,3 2-239,1 1-505,-2 2-233,-1 1-319,-4-4-120,-1-3-296,-4-4 2352,-4-13-1560,-2-5 32,-1-7 232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3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14947,'-37'81'2704,"28"-64"-2221,1-1 0,0 2 0,1-1 0,1 1 0,1 0 0,-6 30 0,11-47-485,0 1-1,0-1 0,-1 0 0,1 1 0,0-1 0,0 0 0,0 1 0,0-1 1,0 0-1,1 1 0,-1-1 0,0 0 0,1 1 0,-1-1 0,1 0 0,-1 1 0,1-1 1,-1 0-1,1 0 0,0 0 0,0 0 0,0 1 0,-1-1 0,1 0 0,0-1 0,0 1 1,0 0-1,1 0 0,-1 0 0,0-1 0,0 1 0,0 0 0,1-1 0,-1 1 1,0-1-1,1 1 0,-1-1 0,0 0 0,1 0 0,-1 1 0,0-1 0,1 0 0,1-1 1,3 1-262,-1-1 0,1 0 1,-1 0-1,0 0 0,1-1 1,-1 0-1,0 0 1,0 0-1,7-5 0,1-3-891,-1 0 0,1-1 0,-2 0 0,0-1-1,12-16 1,-17 22 1091,-18 45 5219,6-25-4454,-7 16 1516,-15 54 0,26-74-2364,0 1-1,0-1 0,1 1 0,0 0 1,1-1-1,0 1 0,1 0 0,0 0 1,4 12-1,6 17-776,-7-22 293</inkml:trace>
  <inkml:trace contextRef="#ctx0" brushRef="#br0" timeOffset="0.18">771 152 15747,'0'19'1241,"-8"7"-913,-8 5-104,-5 7 240,-4 0-96,-3 1-8,-1-5-48,4-3-232,1-6-168,7-7-416,-2-7-80,6-8 456,2-3-120,1-7-96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15547,'17'16'1529,"3"1"-953,5 3-208,6 1 504,1-1-32,4 0-384,1 0-400,0-5 56,0-2-80,-6-3-96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15979,'470'-67'5411,"75"-8"-3949,181 33-3743,-497 39-508,-244 2 2493,-2-1-106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14331,'30'-15'944,"0"0"-1,-2-3 1,0 0-1,-1-2 1,28-26-1,-8 8-25,339-306 594,-378 337-1549,-2 3-317,-6 10 241,-6 9 29,-18 37-52,-20 66 0,26-67 216,9-26-63,0-1 0,2 2 0,1-1 0,-6 43 0,12-67 32,0 0-1,0-1 1,0 1 0,0 0-1,0 0 1,0 0-1,0-1 1,1 1 0,-1 0-1,0 0 1,0-1-1,1 1 1,-1 0-1,0 0 1,1-1 0,-1 1-1,1 0 1,-1 0-36,1-1 1,-1 0-1,0 0 1,1 0-1,-1 1 1,1-1-1,-1 0 1,0 0-1,1 0 1,-1 0-1,1 0 1,-1 0-1,0 0 1,1 0-1,-1 0 1,1 0-1,-1 0 1,0 0-1,1 0 1,-1 0-1,1 0 1,-1 0-1,1-1 1,21-14 104,4-12 43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16404,'-5'12'323,"0"-1"0,0 1 0,-15 19 1,0 2-229,-46 102 327,60-120-391,1 1 0,0 0 0,1 1 0,0-1 0,2 1 0,-2 31 0,4-42-31,0-1 0,1 1 0,-1-1 0,1 0 1,1 1-1,-1-1 0,1 0 0,2 6 0,-3-8 1,1-1-1,0 1 0,-1-1 0,1 1 0,0-1 1,0 0-1,0 0 0,0 0 0,0 0 0,1-1 1,-1 1-1,0 0 0,1-1 0,-1 0 0,1 1 1,0-1-1,4 1 0,1 0 41,1-1 0,-1 0 0,1-1 0,-1 1 0,1-2-1,0 1 1,-1-1 0,1 0 0,-1-1 0,0 0 0,1-1 0,13-5 0,-11 4 138,-1-1-1,0-1 1,0 1 0,0-2-1,0 1 1,-1-1 0,0-1 0,15-16-1,-22 22-114,0 0 0,0 0 0,-1 0 0,1-1 0,-1 1 0,1-1 0,-1 1 0,0 0 0,0-1 0,0 0 0,0 1 0,-1-1 0,1 0 0,-1 1 0,0-1 0,1 0-1,-1 0 1,0 1 0,-1-1 0,1 0 0,0 1 0,-1-1 0,-1-4 0,1 5-32,-1-1 1,1 1-1,-1-1 0,0 1 0,0 0 0,0 0 1,0 0-1,0 0 0,0 0 0,-1 0 0,1 0 1,0 1-1,-1 0 0,0-1 0,1 1 0,-1 0 1,0 0-1,1 0 0,-1 0 0,0 1 0,-4-1 1,-2 0-228,-1 0 0,1 0 0,-1 1 0,1 0 0,0 1 0,-1 0 0,1 1 1,0 0-1,0 0 0,0 1 0,0 0 0,0 1 0,0 0 0,1 0 0,-12 8 1,8 1-379,7 0-168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35 16484,'-1'8'1592,"-1"12"-992,2 3-256,0 6 1192,0 3-791,2 8-433,1 0-136,1-3-184,0-1-144,0-6-272,1-6-97,-2-4-407,-3-8 40,-3-9 504,-2-3-168,-2-16 24</inkml:trace>
  <inkml:trace contextRef="#ctx0" brushRef="#br0" timeOffset="1">0 144 14395,'0'0'1600,"13"3"-951,3-2-249,7-1 896,7-3-800,7-4-192,5-3 8,12-4-184</inkml:trace>
  <inkml:trace contextRef="#ctx0" brushRef="#br0" timeOffset="2">764 0 17116,'-23'35'1464,"-7"11"-1096,-1 2-160,1 4 376,4 0-144,3-11-288,6-2-232,4-13-320,3-8-232,1-18 440,6-11-136,0-18-56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14715,'-2'17'1480,"10"6"-927,4 0-273,6 3 864,2-2-536,8 3-344,0 0-136,5 1-360,2 0-80,-1 2-144,0 0-128,-4 2-128,-2-3-185,-7-5 593,-7-4-104,-8-8 32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15051,'10'12'1841,"3"2"-1121,11 0-288,3 1 848,9 0-480,4 0-176,9-7-728,4-3-440,4-8 496,5-6-200,4-7-136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15459,'6'4'322,"1"0"0,-1 1 1,0 0-1,-1 0 0,1 1 0,-1 0 0,0 0 0,5 8 0,32 57 945,-37-60-1065,8 14-83,-2 1 0,0 0 0,-2 1 1,-1 0-1,-1 0 0,-2 1 0,5 50 0,-9-43-66,-2 1-1,-1-1 0,-1 0 0,-2 0 1,-16 58-1,5-42-77,-3-1 1,-2-1-1,-2-1 0,-1 0 1,-3-2-1,-2-1 1,-2-2-1,-48 53 0,-97 78 32,92-100-106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14587,'-3'11'234,"-1"1"-1,0-1 0,-1-1 1,0 1-1,-9 13 0,-9 17-13,-44 109 991,-52 176-1,62-145-583,-64 361 1,114-492-619,-2 63 0,9-96-65,1-1 0,0 0 0,1 0 0,0 0 0,1 0 0,1-1 0,1 1 0,6 15 0,-8-26 20,-1 1-1,1-1 0,0 0 0,0 0 1,1 0-1,0 0 0,0 0 0,0-1 1,0 0-1,0 0 0,1 0 0,0 0 1,0-1-1,0 1 0,0-1 0,1-1 1,-1 1-1,1-1 0,-1 0 0,1 0 0,0-1 1,9 2-1,39-2-199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6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1 349 14507,'31'-13'6091,"70"-48"-4368,-60 33-1604,0-3 0,-2-1 0,-1-1-1,-2-3 1,63-78 0,-107 130-299,0 1 1,-5 20-1,2-6 40,0-5 18,-3 7 7,2 0 1,1 1 0,2 0-1,-8 53 1,17-86 86,0 34-261,0-34 319,0 1 0,0-1 0,1 0 0,-1 0 0,0 0 0,1 0 0,-1 0 0,0 0 1,1 0-1,0 0 0,-1 0 0,1 0 0,-1 0 0,1-1 0,0 1 0,0 0 0,-1 0 0,1-1 0,0 1 0,0 0 0,0-1 0,0 1 0,0-1 0,0 1 0,0-1 0,0 1 0,0-1 0,2 1 0,7-1 40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14427,'7'8'1440,"13"-3"-791,5-2-217,6-1 592,4 0-144,5-2-368,3 0-272,-6-7-1648,-1-2 1424,-12-1-312,-2-1-192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3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14947,'8'2'380,"0"-1"0,-1 0 0,1 0 0,0-1-1,0 1 1,9-2 0,30 2 607,-42-1-909,1 1 0,-1 1 0,0-1 0,0 1 0,1 0 0,-1 0 0,-1 0 0,1 0-1,0 1 1,0 0 0,-1 0 0,5 5 0,-7-6-49,1 1-1,-1 0 1,0-1 0,0 1-1,0 0 1,-1 0-1,1 1 1,-1-1 0,1 0-1,-1 0 1,0 1-1,-1-1 1,1 1 0,0-1-1,-1 0 1,0 1 0,0-1-1,0 1 1,0-1-1,-1 4 1,-1 3-1,-1 0 0,0 0 0,0-1 1,-1 0-1,0 0 0,-1 0 0,0 0 0,0 0 0,-1-1 0,0 0 1,-12 12-1,-6 5 25,-1-2 1,-29 21 0,53-44-54,0 1 0,0 0 0,0-1 1,0 1-1,0 0 0,0 0 0,0-1 1,1 1-1,-1 0 0,0 0 0,1 0 1,-1 0-1,0 0 0,1 0 0,-1 2 1,1-3-3,0 1 1,0-1 0,1 0 0,-1 0 0,0 1-1,0-1 1,0 0 0,1 1 0,-1-1 0,0 0 0,1 0-1,-1 0 1,0 1 0,1-1 0,-1 0 0,0 0-1,1 0 1,-1 0 0,0 0 0,1 1 0,-1-1-1,1 0 1,-1 0 0,0 0 0,1 0 0,-1 0-1,0 0 1,1 0 0,0-1 0,41-4-187,-37 4 142,52-8-548,64-3-1,-74 10 356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16436,'1'0'1680,"12"0"-1216,15-3-184,6 0 768,15 2-424,4 1-152,5 0-255,4 1-129,-5 2-280,-4-1-161,-11-1-399,-6 0 1728,-20-3-1064,-6-6-8,-13-5-88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15547,'20'10'1785,"11"1"-1177,15-7-232,7 0 632,9-2-328,1-2-272,0-3-728,-4 0 472,-16 0-240,-9 0-120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14971,'0'-1'110,"0"0"0,-1 0 1,1 0-1,0 1 0,0-1 0,0 0 0,0 0 0,0 0 1,-1 0-1,1 1 0,1-1 0,-1 0 0,0 0 0,0 0 0,0 0 1,0 0-1,1 1 0,-1-1 0,0 0 0,1 0 0,-1 0 0,0 1 1,1-1-1,0-1 0,1 1 38,-1-1 1,1 1-1,0-1 0,0 1 1,0 0-1,0 0 1,0 0-1,0 0 0,3-1 1,8-2 212,0 1 0,23-3 0,-23 4-87,18-3 89,48-1 0,-67 6-340,0 0-1,0 1 1,0 1 0,-1 0 0,1 0-1,0 1 1,12 5 0,-21-7-26,-1 0 0,0 0 0,1 0 0,-1 0 1,0 1-1,0-1 0,0 1 0,0-1 0,0 1 0,0 0 0,-1 0 0,1 0 0,0-1 1,-1 2-1,0-1 0,1 0 0,-1 0 0,0 0 0,0 1 0,0-1 0,0 4 0,0-3-4,-1 0-1,0 0 0,0 1 0,0-1 0,-1 0 1,1 0-1,-1 0 0,0 0 0,0 0 0,0 0 1,0 0-1,0 0 0,-1-1 0,1 1 0,-1 0 0,0-1 1,-2 4-1,-3 2-31,-1-1-1,0 1 1,0-2 0,0 1-1,-1-1 1,0 0 0,0-1 0,-1 0-1,1-1 1,-12 4 0,79 7-1828,-51-13 1794,0 0 1,-1 1-1,1 0 1,-1 0-1,0 1 1,0-1-1,0 1 0,-1 1 1,1-1-1,-1 1 1,0 0-1,0 0 1,-1 1-1,1-1 1,-1 1-1,5 9 1,-7-9 65,0 0 0,1 0 1,-2 0-1,1 0 1,-1 0-1,0 1 0,0-1 1,-1 0-1,1 1 0,-2-1 1,1 0-1,-1 1 1,0-1-1,0 0 0,0 0 1,-1 0-1,0 0 0,-4 9 1,0-3 111,-1 0 0,0-1 0,0 0 1,-1-1-1,-1 1 0,0-2 0,0 1 1,-14 10-1,15-13 66,-1-1 0,1 0-1,-1 0 1,0-1 0,-1 0 0,1-1-1,-1 0 1,0 0 0,0-1 0,0-1 0,-11 3-1,17-5-114,1 0-1,-1 0 1,0 0-1,1-1 1,-1 1-1,1-1 0,-1 0 1,0 0-1,1 0 1,-1 0-1,1 0 1,0-1-1,0 0 1,-1 1-1,1-1 0,0-1 1,0 1-1,1 0 1,-1-1-1,0 1 1,1-1-1,0 0 0,-1 0 1,1 0-1,0 0 1,-1-3-1,1 2-114,0 0-1,1 0 1,-1 0-1,1 0 1,0-1-1,0 1 1,0 0 0,1 0-1,0-1 1,-1 1-1,2 0 1,-1-1-1,0 1 1,1 0-1,0 0 1,0-1-1,0 1 1,0 0 0,1 0-1,0 0 1,0 0-1,2-3 1,9-8-297,6 4-86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14115,'2'-2'133,"0"-1"0,-1 1 1,1 0-1,0 0 0,0 1 0,0-1 0,1 0 0,-1 1 1,0-1-1,1 1 0,-1 0 0,1-1 0,-1 1 0,1 0 1,-1 1-1,1-1 0,4 0 0,52-6 731,-52 7-654,8-1 38,82 0 677,-88 1-860,0 1 0,1 0 0,-1 1 0,0 0-1,0 0 1,0 1 0,-1 0 0,10 5 0,-17-8-53,0 1-1,0 0 1,1-1 0,-1 1-1,0 0 1,0 0 0,0 0 0,0-1-1,0 1 1,0 0 0,-1 0 0,1 0-1,0 1 1,0-1 0,-1 0 0,1 0-1,0 0 1,-1 0 0,1 1 0,-1-1-1,0 0 1,1 1 0,-1-1-1,0 0 1,0 1 0,0-1 0,0 0-1,0 0 1,0 1 0,0-1 0,-1 0-1,1 1 1,0-1 0,-1 0 0,1 1-1,-1-1 1,0 2 0,-3 3 30,0 1-1,0-1 1,-1 0 0,0 0-1,-7 7 1,10-12-35,-81 77 403,58-57-222,0 1-1,2 2 0,0 0 0,-19 29 1,41-51-178,-1-1 0,1 1 0,0-1 0,0 1 0,0 0 0,0-1 0,1 1 0,-1 0 0,0 0 1,1-1-1,-1 1 0,1 0 0,-1 0 0,1 0 0,0 0 0,0 0 0,0 0 0,0-1 0,0 1 0,0 0 1,1 0-1,-1 0 0,1 0 0,-1 0 0,1-1 0,0 1 0,-1 0 0,2 1 0,1 0-56,-1-1 0,1 0 0,0 0 0,0 0 0,-1 0 1,1-1-1,0 1 0,0-1 0,1 0 0,-1 1 0,0-2 0,0 1 0,1 0 0,-1-1 0,5 1 0,12 0-198,0 0 0,0-1 1,0-2-1,-1 0 0,1-1 1,25-7-1,4-6-220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75 705 12051,'-9'-10'563,"-1"0"-1,-1-1 1,2-1 0,-12-18-1,19 28-443,0-1 1,0 0-1,1 0 1,0 0-1,-1 0 0,1 0 1,0 0-1,1-1 0,-1 1 1,1 0-1,-1 0 1,1-1-1,0 1 0,0 0 1,0 0-1,0-1 1,1 1-1,0 0 0,-1 0 1,1 0-1,2-6 0,7-7-51,19-28-1,-20 32-409,0-1 0,12-23 1,-19 30 260,0 1 0,0-1 0,0 0 0,0 0 0,-1 0 0,0 0 0,-1 0 0,1 0 0,-1 0 0,-1-9 0,0 7 99,0 1 0,0-1 0,-1 1 0,0 0 0,-1 0 0,1 0 0,-1 0 0,-1 0 0,1 1 0,-1-1 0,-6-6 0,10 13 10,0-1 1,-1 1-1,1-1 0,-1 1 1,1-1-1,-1 1 0,1-1 1,-1 1-1,1-1 1,-1 1-1,1 0 0,-1-1 1,0 1-1,1 0 0,-1-1 1,0 1-1,1 0 1,-1 0-1,-1 0 0,2 0-6,0 0-1,-1 0 1,1 0-1,0 0 0,0 1 1,-1-1-1,1 0 0,0 0 1,0 1-1,-1-1 1,1 0-1,0 1 0,0-1 1,0 0-1,-1 1 1,1-1-1,0 0 0,0 1 1,0-1-1,0 0 0,0 1 1,0-1-1,0 1 1,0 0-1,2 28 754,3-11-478,2 1-1,0-2 0,1 1 1,1-1-1,0 0 0,1-1 0,24 29 1,-9-16-113,1-1 0,2-2 0,32 26-1,-59-52-183,21 19-174,2-2-1,0 0 0,51 26 1,-74-43 156,0 1 0,0-1 0,0 1 0,0-1 0,0 1 1,1-1-1,-1 0 0,0 1 0,0-1 0,0 0 0,0 0 0,0 0 1,0 0-1,1 0 0,-1 0 0,0 0 0,0 0 0,0 0 1,0-1-1,0 1 0,0 0 0,0-1 0,2 0 0,-3 0 7,1 0 0,-1 0 1,1 0-1,-1 0 0,0 0 0,1 0 0,-1 0 0,0 0 0,0 0 0,0 0 0,0 0 0,1 0 0,-2 0 0,1 0 1,0 0-1,0 0 0,0 0 0,0 0 0,-1 0 0,1-1 0,-4-8-8,0-1 0,-1 1 0,-6-12 1,10 21 20,-16-30 107,-2 2 0,-2 0 0,0 1-1,-2 1 1,-48-46 0,79 78-67,0-1 0,1 0-1,0-1 1,0 0 0,0 0 0,0-1-1,0 0 1,0 0 0,1-1-1,17-1 1,-26 0-40,0 0 0,-1 0 0,1 0 0,0 0 0,-1 0 0,1 0 0,0 0 0,-1-1 0,1 1 0,-1 0 0,1-1 0,0 1 0,-1 0 0,1-1 0,-1 1 0,1 0 0,-1-1 0,1 1 0,-1-1 0,1 1 0,-1-1 0,0 0 0,1 1 0,-1-1 0,0 1 0,1-1 0,-1 0 0,0 1 0,0-1 0,1 1 0,-1-1 0,0 0 0,0 1 0,0-2 0,-8-25 112,7 25-103,0 1-1,0-1 1,1 0-1,-1 0 1,0 1-1,1-1 1,-1 0-1,1 0 1,-1 0-1,1 0 1,0 0-1,0 0 1,0 0-1,0 0 1,0 1-1,1-4 1,6-3-18,-6 7 3,-1 1 1,0 0-1,1-1 1,-1 1-1,1-1 1,-1 1-1,0 0 1,1-1-1,-1 1 1,0-1-1,1 1 1,-1-1-1,0 1 1,0-1-1,0 1 1,1-1-1,-1 1 1,0-1-1,0 0 1,0 1-1,0-1 1,0 1-1,0-1 1,0 1-1,0-1 1,0 1-1,0-1 1,0 0-1,-1 1 1,1-1-1,0 1 1,0-1-1,0 1 1,-1-1-1,1 1 1,0-1-1,-1 0 1,-2-3-11,0 0 0,0 1 0,0-1 0,-1 1 0,1-1 0,-1 1 1,0 0-1,0 0 0,0 1 0,0-1 0,0 1 0,-1 0 0,1 0 0,-1 0 1,1 1-1,-8-2 0,10 2 13,0 1 1,0-1 0,0 1-1,0 0 1,1 0 0,-1 0-1,0 0 1,0 0 0,0 0-1,0 0 1,0 0-1,1 1 1,-1-1 0,0 1-1,0-1 1,0 1 0,1 0-1,-1 0 1,0 0-1,1 0 1,-1 0 0,1 0-1,-1 0 1,1 0 0,0 1-1,-1-1 1,1 1 0,0-1-1,0 1 1,0-1-1,0 1 1,0 0 0,0-1-1,1 1 1,-1 0 0,0 0-1,1-1 1,-1 1 0,1 0-1,0 0 1,0 0-1,0 0 1,0 2 0,0 1 11,0-1 1,0 0-1,1 1 1,0-1 0,0 0-1,0 0 1,0 1-1,1-1 1,0 0 0,0 0-1,0 0 1,0-1-1,0 1 1,1 0 0,0-1-1,-1 0 1,1 1-1,1-1 1,-1 0 0,0-1-1,5 4 1,-5-4-4,0 0 0,0 0 0,0-1 0,1 0-1,-1 1 1,0-1 0,0 0 0,1 0 0,-1-1 0,1 1 0,-1-1 0,1 0 0,-1 1 0,0-2 0,1 1 0,-1 0 0,1-1 0,-1 1 0,1-1 0,-1 0 0,0 0-1,0 0 1,1-1 0,-1 1 0,0-1 0,0 0 0,3-2 0,2-4-31,0 0 0,0 0 0,-1 0 0,11-18 0,-13 18-18,1 0-1,0 0 1,1 0-1,0 0 1,13-11-1,-18 18 42,-1 1 1,0-1-1,1 0 1,-1 0-1,1 0 0,-1 1 1,1-1-1,-1 1 0,1-1 1,-1 1-1,1 0 1,-1-1-1,1 1 0,-1 0 1,1 0-1,0 0 0,-1 0 1,1 0-1,-1 1 1,1-1-1,0 0 0,-1 1 1,3 1-1,1 0 59,0 1 0,-1 0-1,0 0 1,0 1 0,6 5 0,4 4 206,-14-13-254,0 0-1,1 1 1,-1-1 0,0 0 0,0 0-1,0 1 1,0-1 0,1 0 0,-1 0-1,0 0 1,0 0 0,1 1 0,-1-1-1,0 0 1,0 0 0,1 0 0,-1 0-1,0 0 1,1 0 0,-1 0 0,0 0-1,0 1 1,1-1 0,-1 0 0,0 0-1,1 0 1,-1-1 0,0 1 0,1 0-1,-1 0 1,0 0 0,0 0-1,1 0 1,-1 0 0,0 0 0,0 0-1,1-1 1,-1 1 0,0 0 0,0 0-1,1 0 1,-1 0 0,0-1 0,1 1-1,1-18 168,-9-21-150,-15-11-143,21 47 99,-1 1 0,1-1 0,-1 1 1,0-1-1,1 1 0,-1 0 1,0 0-1,0 0 0,-1 0 1,1 0-1,0 0 0,-1 1 0,1-1 1,-1 1-1,1-1 0,-5 0 1,7 2 14,0 0 0,1 0 0,-1 0 0,0 0 0,0 0 0,0 1 0,0-1 0,0 0 0,0 0 0,0 0 0,0 0 0,0 0 0,0 1 0,0-1 1,0 0-1,0 0 0,0 0 0,0 0 0,0 0 0,0 1 0,0-1 0,0 0 0,0 0 0,0 0 0,0 0 0,0 0 0,0 1 0,0-1 0,0 0 0,0 0 1,-1 0-1,1 0 0,0 0 0,0 0 0,0 0 0,0 1 0,0-1 0,0 0 0,0 0 0,-1 0 0,1 0 0,0 0 0,0 0 0,0 0 0,0 0 0,0 0 1,-1 0-1,1 0 0,0 0 0,15 9 20,-10-9-39,-1 0 1,1 0 0,-1 0-1,1-1 1,-1 0-1,0 0 1,1 0 0,-1-1-1,0 1 1,0-1 0,0 0-1,0 0 1,0-1 0,0 1-1,-1-1 1,1 1 0,5-7-1,-6 7-32,-1-1 0,1 1-1,-1-1 1,1 0 0,-1 0-1,0 0 1,0 0 0,0 0 0,0 0-1,-1 0 1,1-1 0,-1 1-1,0-1 1,0 1 0,0-1 0,0 1-1,-1-1 1,1 1 0,-1-1-1,0 0 1,0 1 0,-1-5 0,1 7 43,0 0 0,0 0 0,-1 0 0,1 1 0,0-1 0,-1 0 1,1 0-1,0 1 0,-1-1 0,1 0 0,-1 1 0,1-1 1,-1 0-1,0 1 0,0-2 0,0 2 14,1 0-1,0 0 1,0 0 0,-1 0 0,1 0-1,0 0 1,-1 0 0,1 0 0,0 0 0,-1 0-1,1 0 1,0 0 0,0 0 0,-1 0-1,1 0 1,0 0 0,-1 0 0,1 1-1,0-1 1,0 0 0,-1 0 0,1 0-1,0 0 1,0 1 0,-1-1 0,1 0-1,0 0 1,0 1 0,-2 0 32,1 1 0,0-1 0,0 1 0,1 0-1,-1-1 1,0 1 0,0 0 0,1 0 0,-1-1 0,1 1 0,-1 0 0,1 2 0,0 0 21,0 0 0,0 0 0,1 1 0,-1-1 0,1 0 1,0-1-1,0 1 0,1 0 0,-1 0 0,1 0 0,0-1 1,0 1-1,0-1 0,0 1 0,6 5 0,-7-7-57,1-1 0,-1 0 1,1 1-1,-1-1 0,1 0 0,0 0 0,0 0 0,0 0 0,0 0 1,0 0-1,0 0 0,0-1 0,0 1 0,0-1 0,0 1 0,0-1 1,0 0-1,0 0 0,0 0 0,0 0 0,0 0 0,0-1 0,0 1 1,1-1-1,-1 1 0,0-1 0,0 1 0,-1-1 0,1 0 0,0 0 1,0 0-1,2-2 0,3-3-118,1 0 0,-2-1 1,1 1-1,-1-1 0,0-1 0,0 1 1,9-17-1,11-15-513,-26 39 628,0 0 0,0 0 1,1 0-1,-1-1 1,0 1-1,0 0 1,1 0-1,-1 0 1,0 0-1,0-1 1,0 1-1,1 0 0,-1 0 1,0 0-1,1 0 1,-1 0-1,0 0 1,0 0-1,1 0 1,-1 0-1,0 0 1,0 0-1,1 0 0,-1 0 1,0 0-1,1 0 1,-1 0-1,0 0 1,0 0-1,1 0 1,-1 0-1,0 0 1,0 1-1,1-1 0,-1 0 1,0 0-1,0 0 1,1 1-1,-1-1-13,0 0-1,0 0 0,1 0 0,-1 0 1,0 1-1,0-1 0,1 0 0,-1 0 1,0 0-1,0 0 0,1 0 0,-1 0 1,0 0-1,0 0 0,1 0 0,-1 0 1,0 0-1,1 0 0,-1 0 0,0 0 1,0 0-1,1 0 0,-1 0 0,0 0 1,0 0-1,1 0 0,-1 0 1,0 0-1,0-1 0,1 1 0,-1 0 1,0 0-1,0 0 0,1 0 0,-1-1 1,0 1-1,0 0 0,0 0 0,0 0 1,1-1-1,-1 1 0,0 0 0,0 0 1,0-1-1,0 1 0,0 0 0,0 0 1,0-1-1,0 1 0,0 0 0,1-1 1,9-35-385,-3 9 125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15635,'5'6'1745,"7"1"-1153,7-4-256,7 2 848,8-1-672,5 0-144,3 0-416,3-1-288,-7 0-1568,-2-1 1608,-5-1-272,-5-1-256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16684,'3'0'1560,"-7"9"-1184,-15 6-152,-4 5 664,-7 11-424,-6 3-120,3 10-120,-1 5-8,4 0-95,1-2-65,11-5-217,2-4-135,7-13-280,1-12-240,5-16 616,0-14-176,3-13-144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15675,'0'0'1441,"6"8"-857,5 2-184,7 5 680,3 4-176,11 4-320,2 1-111,6 3-345,2 1-296,-1-5 600,2-6-416,-10-9-56,-3-2-56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76 10354,'2'-20'1041,"-1"-28"995,-1 48-2002,0 0-1,0 0 1,0-1 0,0 1 0,0 0-1,0 0 1,0-1 0,0 1-1,0 0 1,0 0 0,0-1 0,0 1-1,0 0 1,0 0 0,0-1 0,0 1-1,0 0 1,-1 0 0,1-1 0,0 1-1,0 0 1,0 0 0,0 0-1,0-1 1,-1 1 0,1 0 0,0 0-1,0 0 1,0-1 0,-1 1 0,1 0-1,0 0 1,0 0 0,0 0-1,-1 0 1,1 0 0,0 0 0,0 0-1,-1-1 1,1 1 0,0 0 0,0 0-1,-1 0 1,1 0 0,0 0 0,0 0-1,-1 0 1,1 0 0,0 1-1,0-1 1,-1 0 0,1 0 0,0 0-1,0 0 1,-1 0 0,1 0 0,0 0-1,0 0 1,0 1 0,-1-1-1,1 0 1,0 0 0,0 0 0,0 1-1,-1-1 1,-14 17 915,-164 231 744,141-195-1542,3 2-1,-46 98 1,68-123-102,1 0 0,1 1 0,2 0 0,1 1 0,2 0 0,1 1 0,-1 40 0,6-57-10,0 1 0,2-1 0,0 1 1,1-1-1,0 1 0,1-1 0,1-1 0,1 1 1,0-1-1,16 27 0,-15-31 32,0-1-1,0 0 1,1 0-1,1-1 1,0 0-1,0 0 1,0-1 0,1 0-1,1-1 1,-1 0-1,1-1 1,0 0-1,0-1 1,1 0 0,13 4-1,2-3 36,36 5 0,-62-11-105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4 14339,'2'-1'107,"0"0"1,0 1-1,0-1 0,0 1 1,1 0-1,-1-1 0,0 1 0,0 0 1,1 0-1,-1 1 0,0-1 1,0 0-1,0 1 0,0-1 0,1 1 1,-1 0-1,0 0 0,0 0 1,0 0-1,0 0 0,0 0 0,1 2 1,5 2 93,0 1 0,-1 1 1,12 12-1,-5-3-77,-1 0 0,0 1 0,-2 0 0,0 1 0,0 1 0,-2 0 0,-1 0-1,13 40 1,-15-34-32,-1 1 0,-2-1-1,0 1 1,-1-1-1,-2 1 1,-5 45-1,-1-32-82,-2 0 0,-1-1 1,-3 0-1,-1 0 0,-1-1 0,-2-1 0,-2 0 0,-1-2 0,-38 52 0,44-69-40,0-1 1,-2 0 0,1 0-1,-24 17 1,-3-8-97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14131,'10'-10'273,"1"1"0,1-1 0,0 2-1,0 0 1,0 0 0,1 1 0,0 1 0,0 0 0,1 1 0,0 0-1,0 1 1,0 1 0,0 0 0,0 1 0,1 0 0,-1 1 0,1 1-1,-1 0 1,19 3 0,-27-2-241,-1 0-1,0 0 0,0 0 1,0 1-1,0 0 0,8 4 0,-12-6-26,0 0 0,0 1 0,0-1 0,0 1-1,0 0 1,0-1 0,-1 1 0,1 0-1,0-1 1,-1 1 0,1 0 0,0 0-1,-1 0 1,1 0 0,-1 0 0,1 0-1,-1-1 1,1 1 0,-1 0 0,0 0-1,0 0 1,1 0 0,-1 0 0,0 0-1,0 1 1,0-1 0,0 0 0,0 0-1,0 0 1,0 0 0,-1 0 0,1 0-1,0 0 1,-1 0 0,1 0 0,0 0-1,-1 0 1,1-1 0,-2 3 0,-2 2 18,1 0 1,-2 0 0,1-1-1,0 0 1,-1 1 0,0-1-1,0-1 1,-6 4-1,-48 27 224,47-28-181,-43 20 194,55-26-259,-1 1 0,1-1 0,0 0 0,0 0 0,-1 0-1,1 1 1,0-1 0,0 0 0,-1 0 0,1 0 0,0 1 0,0-1 0,0 0 0,0 0 0,-1 1-1,1-1 1,0 0 0,0 1 0,0-1 0,0 0 0,0 1 0,0-1 0,0 0 0,0 0 0,0 1-1,0-1 1,0 0 0,0 1 0,0-1 0,0 0 0,0 1 0,0-1 0,0 0 0,0 1-1,0-1 1,0 0 0,1 0 0,-1 1 0,0-1 0,0 0 0,0 0 0,0 1 0,1-1 0,-1 0-1,0 0 1,0 1 0,1-1 0,-1 0 0,0 0 0,0 0 0,1 0 0,-1 1 0,0-1 0,1 0-1,-1 0 1,0 0 0,0 0 0,1 0 0,0 0 0,20 8-33,-21-8 31,25 7-36,-9-3 8,1 0-1,-1 1 1,0 1 0,0 1 0,-1 0 0,22 14 0,-36-20 28,1 0-1,-1 0 1,1 0-1,-1 0 1,0 0 0,1 0-1,-1 0 1,0 1-1,0-1 1,0 1-1,0-1 1,0 1 0,0-1-1,0 1 1,-1-1-1,1 1 1,0 0-1,-1-1 1,1 1 0,-1 0-1,0 0 1,0-1-1,0 1 1,0 0-1,0 0 1,0-1 0,0 1-1,0 0 1,-1 0-1,1-1 1,0 1-1,-1 0 1,0-1 0,1 1-1,-1 0 1,0-1-1,0 1 1,0-1-1,0 1 1,0-1 0,0 0-1,-3 3 1,-5 4 79,0 0 1,0-1 0,0 0-1,-1-1 1,-12 6 0,-136 61 1363,131-63-1565,19-6-1080,16-6 84,-4 0 1170,10-3-605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4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0 15395,'-5'10'444,"0"-1"0,-1 0-1,-1 0 1,1-1 0,-1 0 0,-1 0-1,-9 8 1,-7 7 322,-62 65-313,-106 82-1,184-164-615,6-5 28,0 1 0,0-1 0,-1 1 0,1 0 0,0 0 0,0 0 0,1 0 0,-1 0 0,0 0 0,-1 3 0,3-5 143,1 0 0,-1 1 1,0-1-1,1 0 0,-1 1 0,0-1 0,1 0 0,-1 0 0,0 1 1,1-1-1,-1 0 0,1 0 0,-1 0 0,0 0 0,1 0 1,-1 1-1,1-1 0,-1 0 0,0 0 0,1 0 0,-1 0 0,1 0 1,-1 0-1,1 0 0,-1 0 0,0-1 0,1 1 0,-1 0 1,1 0-1,15-2 138,3-2-308,7-1 169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 16540,'6'-7'1289,"-3"8"-143,-12 15 286,-22 19-1057,-1-2 0,-59 47 1,50-45-155,21-13-63,19-22-153,1 0-1,0 0 1,0 1-1,0-1 1,0 0 0,0 0-1,-1 1 1,1-1 0,0 0-1,0 0 1,0 1-1,0-1 1,0 0 0,0 1-1,0-1 1,0 0 0,0 0-1,0 1 1,0-1-1,0 0 1,0 0 0,0 1-1,0-1 1,0 0 0,1 0-1,-1 1 1,0-1-1,0 0 1,0 0 0,1 1-1,14 1 123,21-8-506,0-1-1,0-2 0,0-2 1,59-26-1,-49 13-416,-29 14 240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15307,'-17'23'1465,"1"7"-857,-3 3-208,3 9 568,-1 2-104,7 3-392,2 1-304,8-7 24,5-5-56,8-19-152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309 239 12043,'42'-46'1216,"-2"-2"1,39-62 0,-60 82-142,-14 22 454,-8 15-990,-10 17-156,-117 178 833,15-28-1031,-4 43-97,91-159-72,-36 113-1,58-152-57,1 0 0,1 0 0,1 0 0,0 0 0,2 1 0,3 41 0,-1-54-11,1 0-1,-1 0 1,2 0 0,-1-1-1,1 1 1,1-1-1,0 0 1,5 10 0,-5-13 12,0 0 0,0 0 0,0 0 1,0-1-1,1 1 0,0-1 0,-1 0 1,2-1-1,-1 1 0,0-1 0,1 0 1,10 4-1,-4-3-30,0 0 0,22 3 1,28-2-213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16852,'5'1'176,"0"0"0,-1 0 0,1 0 0,-1 1 0,0 0 0,1 0 0,-1 0 0,0 0 0,0 1 1,-1 0-1,1 0 0,0 0 0,-1 0 0,0 0 0,5 6 0,-5-4-87,0 1-1,0 0 1,0 0 0,0 0-1,-1 0 1,0 1 0,-1-1-1,1 1 1,-1-1 0,0 9-1,1 0-45,-2-4-77,1 1 0,1-1 0,5 19 0,-7-29-11,1 0 0,-1 0-1,0-1 1,1 1 0,-1 0 0,1-1-1,-1 1 1,1 0 0,-1-1 0,1 1-1,0-1 1,-1 1 0,1-1 0,0 1-1,-1-1 1,1 0 0,0 1 0,-1-1-1,1 0 1,0 1 0,0-1 0,0 0-1,-1 0 1,1 0 0,0 0 0,0 1-1,0-1 1,-1 0 0,1-1 0,0 1-1,0 0 1,0 0 0,-1 0 0,1 0-1,0-1 1,1 1 0,-1-1-29,0 1 0,0 0 0,0-1 0,-1 1 0,1-1 0,0 1 0,0-1 0,0 1 0,-1-1 0,1 1 0,0-1 0,-1 0 0,1 1 0,0-1 0,-1 0 0,1 0 0,-1 1 0,1-1 0,-1 0 0,1 0 0,-1 0 0,0 0 0,0 0 0,1 0 0,-1 1 0,0-1 0,0 0 1,0 0-1,0 0 0,0-2 0,-3-3-507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63 14243,'-3'-2'439,"-13"-11"1245,16 12-1651,0 1 0,0 0 0,-1-1-1,1 1 1,0-1 0,0 1 0,0 0-1,0-1 1,0 1 0,0-1 0,0 1-1,0 0 1,0-1 0,0 1-1,1-1 1,-1 1 0,0-1 0,0 1-1,0 0 1,0-1 0,1 1 0,-1 0-1,0-1 1,0 1 0,0 0 0,1-1-1,-1 1 1,0 0 0,1-1 0,-1 1-1,0 0 1,1 0 0,-1-1 0,0 1-1,1 0 1,-1 0 0,1 0 0,-1 0-1,0 0 1,1-1 0,-1 1 0,1 0-1,-1 0 1,1 0 0,18-7 599,1 0 0,0 2 0,30-6 0,-41 10-577,0 0 0,-1 0 0,1 1 0,0 0 0,0 0 0,0 1 0,-1 0 0,1 1 0,0 0-1,13 5 1,-21-7-54,1 1 0,-1-1 0,1 1 0,-1 0 0,0 0 0,1-1 0,-1 1 0,0 0 0,0 0 0,0 0 0,0 0-1,0 0 1,0 0 0,0 1 0,0-1 0,0 0 0,0 0 0,-1 1 0,1-1 0,0 0 0,-1 1 0,1-1 0,-1 1-1,0-1 1,1 1 0,-1-1 0,0 1 0,0-1 0,0 1 0,0-1 0,0 1 0,0-1 0,0 1 0,-1-1-1,1 1 1,-1-1 0,1 0 0,-1 1 0,1-1 0,-1 1 0,0-1 0,-1 2 0,-1 1-3,0 1 0,0-1-1,-1 0 1,1 0 0,-1 0 0,0 0 0,0 0 0,-1-1 0,1 0 0,-7 3-1,-6 2-18,-1-2-1,0 0 0,-26 5 0,18-5-256,70 9-835,-9-4 654,53 22 1,-71-25 433,-1 1-1,1 1 0,-1 0 0,27 24 0,-42-34 52,1 1 0,-1 0 0,0 0 0,0 0 0,0 0-1,0 0 1,0 0 0,0 0 0,-1 0 0,1 1 0,0-1 0,0 0 0,-1 0 0,1 1 0,-1-1 0,1 0-1,-1 1 1,0-1 0,1 0 0,-1 1 0,0-1 0,0 1 0,0-1 0,0 0 0,0 1 0,0-1 0,-1 1 0,1-1-1,0 0 1,-1 1 0,1-1 0,-1 0 0,1 1 0,-1-1 0,0 0 0,0 0 0,1 1 0,-1-1 0,0 0-1,0 0 1,0 0 0,0 0 0,0 0 0,0 0 0,0-1 0,-1 1 0,1 0 0,0-1 0,0 1 0,-2 0 0,-14 8 290,0 0 0,-1-1 1,0-1-1,-24 5 0,-77 13 235,113-23-538,2-2-99,1 1-1,0-1 1,-1 1-1,1-1 1,-1 0-1,-4-1 1,7 1 56,1 0 1,0 0 0,0 0-1,-1 0 1,1 0 0,0 0 0,0 0-1,-1-1 1,1 1 0,0 0-1,0 0 1,-1 0 0,1 0-1,0-1 1,0 1 0,0 0-1,-1 0 1,1 0 0,0-1-1,0 1 1,0 0 0,0 0-1,-1-1 1,1 1 0,0 0-1,0 0 1,0-1 0,0 1-1,0 0 1,0-1 0,8-14-848,1 5 644,1 0 1,1 0-1,11-8 0,20-13-436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8 16355,'11'-8'1752,"-28"20"-886,-12 7-192,2 2 0,1 1 0,-38 41 0,51-48-637,1 0 0,0 0-1,1 1 1,1 1-1,1 0 1,0 0-1,-12 37 1,18-47-28,2 0-1,-1 0 1,1 0 0,0 1 0,1-1-1,-1 0 1,1 1 0,1-1 0,0 0-1,0 1 1,0-1 0,1 0 0,4 12-1,-4-14-4,1 1 0,0-1 1,0 0-1,0-1 0,1 1 0,-1-1 0,1 1 0,0-1 0,0 0 0,1-1 0,-1 1 0,1-1 1,0 0-1,0 0 0,0 0 0,0-1 0,0 1 0,7 1 0,-4-2 16,1-1 1,0 1-1,0-2 0,0 1 0,0-1 1,0 0-1,0-1 0,0 0 0,0-1 1,0 0-1,0 0 0,-1-1 0,1 0 1,-1 0-1,15-9 0,-16 8 18,-1 0-1,0 0 1,0-1 0,0 1-1,0-1 1,-1-1-1,0 1 1,8-12-1,-10 13-6,-1 0-1,0 0 1,0 0-1,0-1 1,0 1-1,-1-1 1,0 1-1,1-1 0,-2 1 1,1-1-1,-1 0 1,1 0-1,-1 1 1,-1-8-1,1 9-16,-1 1 1,1-1-1,-1 1 1,0 0-1,1-1 1,-1 1-1,0-1 1,-1 1-1,1 0 1,0 0-1,-1 0 0,1 0 1,-1 0-1,1 0 1,-1 0-1,0 0 1,-4-2-1,3 1-44,-1 1 1,0 0-1,0 1 0,0-1 1,0 1-1,0-1 0,-1 1 1,1 0-1,-8 0 0,3 0-195,0 1-1,-1 1 1,1-1-1,0 2 0,0-1 1,0 1-1,1 0 1,-1 1-1,-12 5 0,19-7 124,-11 6-130,13-6 216,0-1 0,-1 0 0,1 0-1,0 0 1,0 0 0,0 1 0,-1-1 0,1 0 0,0 0 0,0 0 0,0 1 0,-1-1 0,1 0 0,0 0 0,0 1 0,0-1 0,0 0-1,0 1 1,0-1 0,0 0 0,-1 0 0,1 1 0,0-1 0,0 0 0,0 1 0,0-1 0,0 0 0,0 0 0,0 1 0,1-1 0,-1 0-1,0 1 1,0-1 0,0 0 0,0 0 0,0 1 0,0-1 0,1 0 0,8 7-647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12723,'-8'0'1856,"8"1"-800,3 1-352,8 2 1969,6-1-1305,11 0-239,2 0-121,8-2-304,3 2-120,0-3-160,1 1-128,-9-1-328,-3 0-304,-10 0-736,-4 0 928,-15 0-176,0-4-112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9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5 17932,'0'0'55,"0"0"0,0-1 0,0 1 0,0 0 0,0 0 0,0-1 0,0 1 0,0 0 0,-1 0 0,1 0 0,0-1 0,0 1 0,0 0 0,0 0 0,-1 0 0,1 0 0,0 0 0,0-1 0,0 1 0,-1 0 0,1 0 0,0 0 0,0 0 0,-1 0 0,1 0 0,0 0 0,0 0 0,0 0 0,-1 0 0,1 0 0,0 0 0,0 0 0,-1 0 0,1 0 0,0 0 0,0 0 0,-1 0 0,1 0 0,0 0 0,0 0 0,0 0 0,-1 0 0,1 1 0,0-1 0,0 0 0,0 0 0,-1 0 1,1 0-1,0 0 0,0 1 0,0-1 0,-15 17 766,14-16-842,0 1 1,0 0 0,0 0 0,0 0 0,0 0 0,1 0 0,-1 1 0,1-1 0,-1 2-1,1-3 15,0-1-1,0 1 0,0 0 0,0-1 0,0 1 0,0 0 1,1-1-1,-1 1 0,0-1 0,0 1 0,0 0 0,1-1 1,-1 1-1,0-1 0,1 1 0,-1-1 0,0 1 0,1-1 0,-1 1 1,1-1-1,-1 1 0,1-1 0,-1 1 0,1-1 0,-1 0 1,1 1-1,-1-1 0,1 0 0,0 1 0,35 9-374,-28-8 296,1 0 0,0 1 0,-1 0 0,16 8-1,-21-9 72,-1 0 0,1 0-1,0 0 1,-1 0 0,0 0-1,1 1 1,-1-1-1,0 1 1,0 0 0,0 0-1,-1 0 1,1 0 0,-1 0-1,0 0 1,1 0-1,-1 0 1,0 5 0,0-2 26,0 1 0,0-1 1,-1 0-1,0 0 0,-1 0 0,1 1 1,-1-1-1,0 0 0,-1 0 1,0 0-1,0 0 0,0 0 1,0-1-1,-1 1 0,0-1 1,0 1-1,-1-1 0,1 0 1,-1 0-1,0 0 0,-7 5 0,3-2 90,-2 0-1,1 0 1,-1-1-1,0-1 1,0 0-1,-1 0 1,0-1-1,0 0 1,0-1-1,-14 4 1,22-7-106,0 0 1,-1-1 0,1 1 0,0-1 0,0 0 0,-1 0 0,1 0 0,0 0-1,-1-1 1,1 1 0,0-1 0,0 0 0,0 0 0,0 0 0,-4-2 0,4 2-22,1-1 0,0 0 1,0 1-1,0-1 0,0 0 1,0 0-1,1 0 0,-1 0 1,1 0-1,-1 0 1,1-1-1,0 1 0,-1-1 1,1 1-1,1 0 0,-1-1 1,0 0-1,0 1 0,1-5 1,-1 2-8,1 0 0,-1 0 0,1-1 0,2-8 0,7-26-190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15555,'-1'-1'1801,"1"2"-1193,3 2-248,5 1 1264,4 2-968,5 1-119,6-1-225,4 0-128,6-2-216,4 0-72,2-2-168,0-2-193,-1-2-439,0-2 1568,0-2-840,0-1-56,-1-4 88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2:5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14819,'-17'22'961,"-52"67"2026,60-75-2592,-1 1 1,2 0 0,0 1 0,-7 20 0,14-34-377,0 0 0,0 1 0,0-1 1,0 0-1,1 1 0,-1-1 0,1 1 1,0-1-1,0 1 0,0-1 0,0 1 0,0-1 1,0 0-1,1 1 0,-1-1 0,1 1 1,0-1-1,-1 0 0,1 1 0,0-1 1,0 0-1,1 0 0,-1 0 0,3 3 0,-2-3-90,1 0 0,0 0 0,0-1 0,0 1 0,0-1 0,0 1 0,0-1 0,1 0 0,-1 0 0,0-1 0,1 1-1,-1-1 1,0 0 0,1 1 0,-1-1 0,0-1 0,5 0 0,0 0-275,1 0 0,-1-1-1,0-1 1,0 1 0,0-2 0,0 1 0,-1-1-1,1 0 1,-1 0 0,12-9 0,-11 6 115,0 0-1,0 0 1,0-1 0,-1 0 0,0 0-1,-1 0 1,0-1 0,6-11 0,-46 62 3233,21-23-2330,2 0 0,0 1 0,-15 41 1,22-50-601,1 0 1,0 0-1,0 0 1,1 1-1,1-1 1,0 1-1,1-1 1,0 1-1,3 18 1,4-8 233,-7-21-304,0 0 1,1 0-1,-1-1 1,1 1 0,-1 0-1,1-1 1,-1 1-1,1-1 1,0 1 0,-1-1-1,1 1 1,0-1-1,-1 1 1,1-1 0,0 1-1,0-1 1,-1 0-1,1 1 1,0-1 0,0 0-1,0 0 1,0 0-1,-1 0 1,1 0 0,0 0-1,0 0 1,1 0-1,10-4-26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6 15939,'28'-6'1529,"-8"6"-1129,-15 6-160,-5 5 864,-9 9-656,-7 5-128,-9 9-160,-3 5-16,-7 4-40,0-3-24,2-3-72,2-4-112,3-14-440,7-11 1264,8-18-720,3-11 0,4-13 0</inkml:trace>
  <inkml:trace contextRef="#ctx0" brushRef="#br0" timeOffset="1">0 13 13435,'9'-3'1592,"2"8"-808,4 3-272,8 5 1785,1 3-1321,9 2-456,1 4-80,8 2-264,-3 1-224,-1 0-608,-2 0 696,-4-7-160,-2 0-120,-9-5-88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13987,'-1'1'46,"1"-1"-1,0 0 1,0 0-1,0 0 1,0 1-1,0-1 1,0 0 0,-1 0-1,1 1 1,0-1-1,0 0 1,0 0-1,0 1 1,0-1 0,0 0-1,0 0 1,0 1-1,0-1 1,0 0-1,0 1 1,0-1-1,0 0 1,0 0 0,0 1-1,1-1 1,-1 0-1,0 0 1,0 0-1,0 1 1,0-1 0,0 0-1,1 0 1,-1 0-1,0 1 1,0-1-1,0 0 1,1 0 0,12 4 777,21-3-44,-30-2-502,299-17 3425,-22 0-2593,404 8-3339,-566 8-505,-118 2 2712,-1 0 1,0 0 0,0 0 0,1 0-1,-1 0 1,0 1 0,1-1-1,-1 0 1,0 0 0,0 0 0,1 0-1,-1 0 1,0 0 0,1 0-1,-1 0 1,0 0 0,1-1 0,-1 1-1,0 0 1,0 0 0,1 0-1,-1 0 1,0 0 0,0 0 0,1-1-1,-1 1 1,0 0 0,0 0-1,1 0 1,-1-1 0,0 1 0,0 0-1,0 0 1,1 0 0,-1-1-1,0 1 1,0 0 0,0-1 0,0 1-1,-6-2-390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4 385 14867,'0'0'85,"0"1"0,-1 0-1,1-1 1,0 1 0,-1-1-1,1 1 1,0 0 0,0-1-1,-1 1 1,1 0 0,0-1-1,0 1 1,0 0 0,0-1-1,0 1 1,0 0 0,0-1-1,0 2 1,9 3 864,21-10 218,-10-2-724,0 0 1,-1-2-1,0 0 0,0-2 1,31-22-1,81-75 716,-34 15-688,-83 77-448,-1 1 0,0-1-1,-2-1 1,14-24 0,-19 25-147,-16 33 8,-139 344-334,146-352 420,0-2 17,1 1 0,-1 0 0,1 0 0,-1 12 0,3-19-10,0 0 0,0 0 0,0 0-1,0 0 1,0 0 0,0-1 0,0 1 0,0 0 0,0 0 0,0 0-1,1 0 1,-1 0 0,0 0 0,1 0 0,-1 0 0,1 0 0,-1 0-1,1 0 1,-1-1 0,1 1 0,0 0 0,-1 0 0,1-1-1,0 1 1,0 0 0,-1-1 0,1 1 0,0-1 0,0 1 0,0-1-1,0 1 1,0-1 0,0 0 0,0 0 0,0 1 0,-1-1 0,1 0-1,0 0 1,0 0 0,0 0 0,0 0 0,0 0 0,2 0 0,4-1-196,0-1 0,0 1 1,0-1-1,0 0 1,0-1-1,-1 0 1,1 0-1,-1 0 0,0-1 1,0 0-1,8-6 1,7-7-300,32-35 0,0-9-316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15 12651,'10'-15'1279,"-22"37"-539,-79 139 1739,83-144-2275,1 1 1,0 0-1,1 0 1,1 0 0,1 1-1,1 0 1,-2 33-1,5-49-182,0 0-1,0 1 0,0-1 1,0 1-1,1-1 0,0 0 1,-1 1-1,1-1 0,0 0 1,1 0-1,-1 0 0,1 0 1,-1 0-1,1 0 0,0 0 1,0 0-1,0-1 0,0 1 1,1-1-1,-1 0 0,1 1 1,-1-1-1,1 0 0,0 0 1,0-1-1,0 1 0,0-1 1,0 1-1,0-1 0,0 0 1,0 0-1,1 0 0,-1-1 1,0 1-1,7 0 1,0-1 7,-1 0 0,1 0 1,0-1-1,0-1 0,-1 1 1,1-1-1,-1-1 1,11-4-1,-15 6 13,0-1 0,0 0 0,-1-1 0,1 1 0,-1-1 0,0 0 0,0 0 0,0 0 0,0-1 0,0 1 0,-1-1 0,1 0 0,-1 0 0,0 0 0,0 0 0,-1-1 0,4-5 0,-5 8-10,-1-1 1,1 1 0,0 0 0,-1 0-1,1 0 1,-1 0 0,0-1 0,0 1-1,0 0 1,0 0 0,0-1 0,0 1-1,-1 0 1,1 0 0,-1 0 0,0 0-1,1 0 1,-1 0 0,0-1 0,-2-2 0,0 2 9,1 1 0,0-1 0,-1 1 0,0-1 0,0 1 0,1 0 1,-1 0-1,0 0 0,-1 1 0,1-1 0,0 1 0,-4-1 0,-2-1 12,0 1-1,-1 0 0,1 0 0,0 1 0,-1 1 0,1-1 0,-1 1 1,1 1-1,-11 2 0,14-2-101,1 1 1,-1 0-1,1 1 1,0 0-1,-1-1 1,1 1-1,0 1 1,1-1 0,-6 5-1,9-7 52,0 0-1,0 0 1,-1 0 0,1 0-1,0 0 1,0 0 0,0 1-1,0-1 1,1 0-1,-1 0 1,0 1 0,0-1-1,1 0 1,-1 1 0,1-1-1,-1 1 1,1-1 0,0 1-1,-1-1 1,1 1 0,0-1-1,0 1 1,0-1-1,0 1 1,1-1 0,-1 1-1,0-1 1,0 1 0,1-1-1,-1 0 1,1 1 0,-1-1-1,1 1 1,0-1 0,0 0-1,-1 0 1,1 1-1,0-1 1,0 0 0,2 1-1,1 1 3,0 0 0,0-1 1,0 0-1,1 0 0,-1 0 0,1 0 0,0-1 0,-1 0 0,1 0 0,0 0 0,0 0 0,8-1 0,42 3-87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51 330 12995,'-21'2'1616,"6"-2"-768,4-3-280,8-6 953,3-1-353,14-4-256,1-3-128,7-2-536,4 2-288,-1-5-16,0 1 56,-2 1-128,-3-2-88</inkml:trace>
  <inkml:trace contextRef="#ctx0" brushRef="#br0" timeOffset="1">245 110 16396,'11'-9'1224,"3"-7"-1032,2 0-152,-2 1 16,1-1 2016,-7 2-1872,-2-1 64,-6 7 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 16636,'-6'26'1664,"-10"6"-1160,-11 9-184,1 7 592,2 3-360,2 1-31,8-5-137,4-5-144,7-9-328,3-6-152,3-9-465,1-3-207,-1-11 208,-1-4 376,-1-7-216,-5-6-160</inkml:trace>
  <inkml:trace contextRef="#ctx0" brushRef="#br0" timeOffset="1">9 241 14843,'-7'-17'1761,"5"6"-1025,2 2-288,9 8 896,5 4-232,9-2-488,7 3-327,10 1-690,9 0-375,8-5 624,6-8-152,3-14-112</inkml:trace>
  <inkml:trace contextRef="#ctx0" brushRef="#br0" timeOffset="2">773 1 15883,'-3'27'1473,"-14"13"-929,-3 4-176,-3 7 464,-3 0-128,0-1-128,0-2-128,6-11-352,1-7-216,4-13-552,2-7-112,3-14 576,3-6-176,5-20-112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2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1 919 15923,'8'15'1633,"4"6"-1161,2 6-224,6 5 848,6-1-608,5 2-192,8-5-416,6-5-336,6-12 408,8-4-128,5-15-64</inkml:trace>
  <inkml:trace contextRef="#ctx0" brushRef="#br0" timeOffset="1">898 1 15875,'27'25'1329,"2"20"-905,-3 12-104,-2 21 456,-3 5-24,-10 7-120,-7 6-80,-16 10-151,-9 6-17,-14-2-88,-5-4-56,-10-13-304,-7-5-176,-5-11-376,-4-8 527,3-17-111,-1-15-96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16916,'-1'29'1680,"1"-2"-1208,3 3-152,0 3 544,4 7-368,3 3-7,1 3-73,2 0-136,0-9-296,0-1-112,-2-10-168,2-5-72,-3-11-345,-3-4 2026,-5-9-1409,-2-3 8,-6-1 176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15467,'0'6'1633,"24"-6"-961,6-6-248,12-4 960,8-3-472,9 0-343,1 0-257,-1 0-568,-5 2-369,-9 4 537,-5-1-144,-14 7-96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13051,'0'1'103,"0"-1"0,1 0 0,-1 1 0,0-1 0,1 0 0,-1 0 0,1 1 0,-1-1 0,0 0 0,1 0 0,-1 0 0,1 0 0,-1 0 0,1 1 0,-1-1 0,0 0 0,1 0 0,-1 0 0,1 0 0,-1 0 0,1 0 0,-1-1 0,1 1 0,-1 0 0,0 0 0,1 0 0,18-3 228,-16 2 103,7 0-90,-1 0 1,1 0-1,-1 1 0,1 1 1,-1-1-1,0 1 1,1 1-1,-1 0 0,0 0 1,0 1-1,0 0 0,0 1 1,9 4-1,-14-5-318,1-1 1,-2 1-1,1 0 0,0 0 0,0 0 0,-1 0 0,0 1 0,0 0 1,0-1-1,0 1 0,0 0 0,-1 0 0,0 1 0,0-1 0,0 0 0,0 1 1,-1 0-1,0-1 0,1 1 0,-2 0 0,1-1 0,-1 1 0,1 0 1,-1 0-1,0-1 0,-1 1 0,-1 7 0,0-3-13,0-1 1,-1 0-1,0 0 0,0 0 0,-1 0 1,0-1-1,0 1 0,-1-1 0,0 0 1,-10 11-1,1-3 65,-1-1 0,-1 0 1,-21 14-1,37-28-76,0 0 0,0 0 0,1 0-1,-1 0 1,0 0 0,0 0 0,0 0 0,0 0 0,1 0 0,-1 0 0,0 0 0,0 0-1,0 0 1,0 0 0,0 0 0,1 0 0,-1 0 0,0 0 0,0 0 0,0 0 0,0 1-1,0-1 1,1 0 0,-1 0 0,0 0 0,0 0 0,0 0 0,0 0 0,0 1 0,0-1-1,0 0 1,0 0 0,0 0 0,0 0 0,1 1 0,-1-1 0,0 0 0,0 0 0,0 0-1,0 0 1,0 1 0,0-1 0,0 0 0,0 0 0,0 0 0,0 0 0,0 0 0,-1 1-1,1-1 1,0 0 0,0 0 0,0 0 0,0 0 0,0 1 0,0-1 0,0 0 0,0 0-1,0 0 1,0 0 0,-1 0 0,1 0 0,0 1 0,0-1 0,0 0 0,0 0 0,14 1-19,217-19-1467,-167 15 1183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59 9010,'0'-5'656,"-1"1"0,1-1 0,-1 0 0,1 1 1,1-1-1,-1 1 0,1-1 0,0 1 0,0-1 0,3-7 0,0 31 2417,-5 18-2398,-2 0-1,-1-1 1,-17 64-1,4-39-566,-35 79-1,52-139-103,-1-1-1,1 1 1,0-1 0,-1 0 0,1 1 0,0-1 0,-1 1 0,1-1-1,0 1 1,0-1 0,0 1 0,0-1 0,-1 1 0,1-1 0,0 1-1,0-1 1,0 1 0,0 0 0,0-1 0,0 1 0,0-1 0,0 1-1,1-1 1,-1 1 0,0-1 0,0 1 0,0-1 0,1 1 0,-1-1-1,0 1 1,0-1 0,1 0 0,-1 1 0,0-1 0,1 1 0,-1-1-1,0 0 1,1 1 0,-1-1 0,1 0 0,-1 1 0,1-1 0,-1 0-1,1 0 1,-1 1 0,1-1 0,-1 0 0,1 0 0,-1 0 0,1 0-1,-1 0 1,1 0 0,-1 0 0,1 0 0,-1 0 0,1 0 0,-1 0-1,2 0 1,6-1 63,-1-1-1,1 1 1,11-5-1,-7 2-7,-9 3-55,63-18-141,1 3 1,129-15-1,-192 31-41,19 0-426,-22 0 570,-1 0-1,1 0 1,0 0-1,0 0 1,0 1-1,0-1 1,-1 0-1,1 0 1,0 1-1,0-1 1,-1 0-1,1 1 1,0-1-1,-1 0 0,1 1 1,0-1-1,-1 1 1,1 0-1,-1-1 1,1 1-1,0 0 1,-1 4-492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0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17340,'-9'5'1240,"2"14"-1040,-3 2-96,-1 12 464,-2 6-224,-2 10-280,0 5-16,0 7 8,2 2 0,-1-2 0,4 4 24,6-4-160,1-2-240,2-10 296,-1 0-48,2-18-24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12971,'6'-10'1536,"-5"7"-880,4 11-288,-3 6 1633,3 7-1337,-1 14-240,-1 3-96,1 14-152,-1 5-72,0 8-232,0-1-160,-2-8-232,-1-4-112,0-15-1049,-1-8 1313,-1-28-272,-6 5-232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13379,'4'-8'194,"0"0"0,1 1-1,0-1 1,0 1 0,1 0 0,0 0 0,0 1-1,1-1 1,8-5 0,11-7 344,35-19 0,-40 26-61,31-19 323,80-33 0,-108 54-634,0 1-1,0 2 1,1 0 0,0 2-1,0 0 1,26 0 0,-46 5-148,0-1 0,0 1 1,0 1-1,0-1 1,0 1-1,0 0 0,0 0 1,0 1-1,0-1 1,0 1-1,-1 0 1,1 0-1,-1 1 0,1-1 1,6 6-1,-8-5-16,0 1 0,0-1 0,-1 0 0,1 1 0,-1-1 0,0 1 0,0 0 0,-1 0 0,1 0 0,-1 0 0,1 0 0,-1 0 0,-1 0 0,1 0 0,0 0 0,-1 0 0,0 1 0,0-1 0,-1 6 0,-1 6 8,-1 1-1,-1 0 1,-1-1-1,0 0 1,-1 0-1,-1 0 1,-15 26-1,8-18 87,-1-1-1,-2 0 0,-37 40 1,5-21-204,49-42 57,0 1 1,1-1-1,-1 1 1,1-1-1,-1 1 1,1-1 0,-1 0-1,1 1 1,-1-1-1,1 0 1,-1 0-1,1 1 1,0-1-1,-1 0 1,1 0 0,-1 0-1,1 0 1,0 0-1,-1 0 1,1 0-1,-1 0 1,1 0-1,0 0 1,-1 0-1,2 0 1,35 3-776,-11-1 183,-15-1 429,0 1 0,0 0-1,-1 1 1,1 0 0,-1 0 0,17 9 0,-25-11 226,1 0 0,-1 1 1,0-1-1,0 1 1,0-1-1,0 1 1,0 0-1,-1 0 1,1-1-1,0 1 1,-1 0-1,1 1 1,-1-1-1,0 0 1,0 0-1,0 1 1,0-1-1,0 0 1,0 1-1,-1-1 1,1 1-1,-1-1 0,0 1 1,1-1-1,-1 1 1,0-1-1,-1 1 1,1 0-1,0-1 1,-1 1-1,1-1 1,-1 0-1,0 1 1,-1 3-1,-3 4 159,0 0 0,-1 0 0,0 0 0,0-1-1,-1 1 1,-1-2 0,1 1 0,-15 11 0,3-4 306,-1 0 1,-41 23-1,45-30-301,-1-1-1,0 0 0,-1-1 1,0-1-1,0-1 1,-21 3-1,32-6-209,0-1 0,0 0 1,0-1-1,0 1 0,0-2 0,0 1 0,0-1 0,0 0 0,0 0 1,0-1-1,0 1 0,0-2 0,1 1 0,-1-1 0,1 0 0,0 0 1,0-1-1,0 0 0,-7-6 0,10 7 1,0 0 0,0 0 0,1-1-1,0 1 1,-4-7 0,-6-19-275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12579,'4'2'134,"-1"1"0,1-1 0,-1 0 1,1 0-1,0 0 0,0 0 0,0-1 1,0 1-1,0-1 0,1 0 0,-1-1 0,0 1 1,0-1-1,1 0 0,-1 0 0,0 0 1,0 0-1,6-2 0,6 0 47,0-1 1,0-1-1,22-9 0,-26 9-40,-1-2-1,1 1 0,-1-1 1,0-1-1,14-11 1,-21 15-64,-1 0 0,1 0 1,-1 0-1,0 0 0,0-1 0,0 1 1,-1-1-1,1 0 0,-1 0 1,0 0-1,0 0 0,0 0 1,0 0-1,-1-1 0,0 1 0,0-1 1,0 1-1,0-6 0,0 8-36,-1 0 0,0 0 0,0 1 0,-1-1 0,1 0 0,0 1 0,-1-1 0,1 0 0,-1 0 0,1 1 0,-1-1 0,0 1 0,0-1 0,0 1 0,1-1 0,-2 1 0,1-1 0,0 1 0,0 0 0,0 0-1,-1-1 1,1 1 0,0 0 0,-1 0 0,1 0 0,-1 0 0,1 1 0,-1-1 0,0 0 0,1 1 0,-1-1 0,0 1 0,1-1 0,-1 1 0,0 0 0,0 0 0,-3 0 0,-1 0 35,-1 1 0,0-1 0,1 1 0,-1 1 0,1-1 0,0 1 0,-1 0 0,1 1 0,-7 3 0,1 1-36,0 1 1,0 0 0,0 0-1,1 2 1,-16 16 0,20-18-26,0 0 1,1 0 0,0 1 0,0 0-1,1 0 1,0 0 0,1 1-1,-5 14 1,8-21-14,0-1-1,0 0 1,1 1-1,-1-1 1,1 1 0,0-1-1,0 1 1,0-1-1,0 1 1,0-1-1,1 1 1,-1-1-1,1 0 1,-1 1 0,1-1-1,0 1 1,0-1-1,0 0 1,0 0-1,0 0 1,1 1 0,2 2-1,-2-3-41,1 1-1,0-1 0,0 0 1,1 0-1,-1-1 1,0 1-1,1-1 1,-1 1-1,1-1 1,-1 0-1,1 0 1,-1 0-1,1-1 1,6 1-1,8-1-98,0 0-1,-1-1 1,1-1 0,0-1-1,-1-1 1,0 0-1,22-8 1,22-14-197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13 312 10498,'-1'-1'88,"1"1"0,-1 0-1,0-1 1,0 1 0,1-1 0,-1 0-1,0 1 1,0-1 0,1 1-1,-1-1 1,1 0 0,-1 1 0,1-1-1,-1 0 1,1 0 0,-1 0-1,1 1 1,0-1 0,-1 0 0,1 0-1,0 0 1,0 0 0,-1 0-1,1 0 1,0-1 0,1 1 20,-1 1 0,1-1 0,0 1 0,0-1 0,-1 0-1,1 1 1,0-1 0,0 1 0,0 0 0,0-1 0,0 1 0,-1 0 0,1-1 0,0 1 0,0 0 0,0 0 0,0 0 0,0 0 0,1 0 0,7-1 359,0 1 0,0 1 1,0-1-1,10 3 0,-10 0-271,0-1-1,-1 2 0,1-1 1,-1 1-1,0 0 0,1 1 1,-2 0-1,1 0 0,-1 1 1,12 11-1,0 3 175,-1 1 1,19 30-1,2 2 209,-38-51-542,0-1 0,1 1 0,-1 0 1,1-1-1,-1 0 0,1 1 1,-1-1-1,1 0 0,0 0 1,3 2-1,-4-3-21,-1 0 0,1 0-1,0 0 1,0 0 0,0 0 0,-1 0-1,1 0 1,0 0 0,0 0 0,-1-1 0,1 1-1,0 0 1,0 0 0,-1-1 0,1 1-1,0 0 1,-1-1 0,1 1 0,0-1 0,-1 1-1,1-1 1,-1 1 0,1-1 0,-1 1-1,1-1 1,-1 0 0,1 1 0,-1-1 0,1 0-1,-1 1 1,0-1 0,1 0 0,-1-1-1,5-9 76,-1 0 0,0 0 0,-1 0 0,-1-1 0,2-14 0,4-66 199,-6 66-211,-2 24-76,4-60-303,-2 0 0,-8-85 0,1 128-540,5 19 810,0 0-1,0 0 1,-1 0-1,1 0 0,0 0 1,0 0-1,0-1 1,0 1-1,0 0 1,0 0-1,0 0 0,-1 0 1,1 0-1,0 0 1,0 0-1,0 0 1,0 0-1,0 0 1,-1 0-1,1 0 0,0 0 1,0 0-1,0 0 1,0 0-1,0 0 1,-1 0-1,1 0 1,0 0-1,0 0 0,0 0 1,0 0-1,0 0 1,-1 0-1,1 0 1,0 0-1,0 0 1,0 1-1,0-1 0,0 0 1,0 0-1,0 0 1,-1 0-1,1 0 1,0 0-1,0 0 1,0 1-1,0-1 0,0 0 1,0 0-1,0 0 1,-2 4-224,0 0 1,1 0 0,-1-1-1,1 1 1,-1 8 0,-3 12-398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150 136 14459,'-49'53'1842,"-9"12"-738,52-58-955,1 1 0,0 0-1,0 0 1,0 1 0,1-1 0,-5 16 0,9-22-137,-1 0 0,0 0 1,1 0-1,-1 0 0,1 1 1,0-1-1,-1 0 0,1 0 0,0 0 1,0 1-1,1-1 0,-1 0 1,0 0-1,1 0 0,0 1 1,-1-1-1,1 0 0,0 0 1,0 0-1,1 2 0,0-2-13,0-1-1,-1 1 1,1-1 0,0 1-1,0-1 1,0 0-1,0 0 1,0 0-1,0 0 1,0 0 0,0-1-1,0 1 1,0-1-1,1 1 1,-1-1-1,4 0 1,3 0-16,0 0-1,1-1 1,-1 0 0,0-1-1,0 0 1,1 0 0,-2-1 0,14-5-1,-1-4 24,-1 0 0,1-1 0,-2-1 1,0-1-1,-1-1 0,24-25 0,-15 10 366,-1 0 1,42-70 0,-62 92-194,-1-1 1,0 0 0,0-1 0,-1 1 0,3-14-1,-7 24-166,0 0-1,0 0 0,0-1 0,0 1 1,1 0-1,-1 0 0,0-1 0,0 1 1,0 0-1,0 0 0,0-1 0,0 1 0,0 0 1,0 0-1,0-1 0,0 1 0,0 0 1,0 0-1,0-1 0,0 1 0,0 0 1,0 0-1,0-1 0,0 1 0,0 0 1,0 0-1,0-1 0,-1 1 0,1 0 0,0 0 1,0 0-1,0-1 0,0 1 0,-1 0 1,1 0-1,0 0 0,0-1 0,0 1 1,-1 0-1,1 0 0,0 0 0,0 0 0,0 0 1,-1 0-1,1 0 0,0-1 0,0 1 1,-1 0-1,1 0 0,0 0 0,0 0 1,-1 0-1,1 0 0,-13 8 382,-1 8-313,0-1-1,2 2 1,0 0 0,1 0-1,0 1 1,2 1-1,0 0 1,1 0-1,-8 29 1,14-42-170,1 0 0,0 1 0,0-1 0,0 1 0,1 0-1,0 6 1,0-10 99,0-1-1,0 1 1,1-1-1,0 1 1,-1-1-1,1 1 0,0-1 1,0 0-1,0 1 1,0-1-1,1 0 1,-1 0-1,1 0 0,-1 0 1,1 0-1,0 0 1,0 0-1,0-1 1,2 3-1,2-1-7,-1 0-1,1-1 0,0 0 1,0 0-1,1 0 1,-1 0-1,0-1 1,1 0-1,12 0 1,24-4-138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14155,'0'23'1832,"-2"-6"-1159,-2-3-321,0-1 1216,5-7-1192,1 0 96,-2-8-288,-2-2-136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1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98 146 12667,'36'-137'5401,"-34"128"-3361,-10 24-1073,-9 34-637,2 1 0,-15 88 0,17-73-309,-28 177-36,34-179-22,3 119 0,3-180 33,1 0 1,1 0-1,-1 0 1,0 0-1,0 1 0,1-1 1,-1 0-1,1 0 1,0 0-1,-1 0 1,2 2-1,-1-4 3,-1 0 0,0 0 0,0 0 0,1 0 0,-1 0 0,0 1 0,1-1 1,-1 0-1,0 0 0,1 0 0,-1 0 0,0-1 0,1 1 0,-1 0 0,0 0 0,0 0 0,1 0 0,-1 0 0,0 0 0,1 0 0,-1 0 0,0-1 0,0 1 0,1 0 0,-1 0 0,0 0 0,0-1 0,0 1 0,1 0 0,-1 0 1,0-1-1,0 1 0,0 0 0,0 0 0,1-1 0,-1 1 0,0 0 0,0-1 0,0 1 0,0-1 0,3-5-7,0 0 0,0-1 0,-1 0 0,0 0 0,2-7 0,4-46-207,-3 0-1,-5-120 1,1 187 153,0 1 0,1-1 1,0 0-1,0 1 1,1-1-1,0 0 0,0-1 1,5 9-1,-5-10 67,0 0-1,0-1 1,0 0-1,0 0 1,1 0-1,-1 0 0,1-1 1,0 1-1,0-1 1,1 0-1,-1 0 1,1 0-1,-1-1 1,1 1-1,6 1 1,-1-2 24,1-1 0,-1 1 0,1-2 0,-1 1 0,1-1 0,0-1 0,-1 0 0,1-1 0,-1 0 0,0 0 0,1-1 0,-1-1 0,0 1 0,16-10 0,-12 6 11,0-1 1,-1-1-1,-1 0 0,1 0 1,-1-1-1,-1-1 1,0 0-1,0-1 0,11-17 1,-7-2 18,-14 30-58,-1 1 0,0-1 0,1 1 0,-1-1 1,0 1-1,0-1 0,0 1 0,1-1 0,-1 0 0,0 1 0,0-1 0,0 1 0,0-1 0,0 0 1,0 1-1,0-1 0,0 1 0,0-1 0,0 0 0,-1 1 0,1-1 0,0 1 0,0-1 0,0 1 1,-1-1-1,1 1 0,0-1 0,-1 1 0,1-1 0,0 1 0,-1-1 0,1 1 0,-1-1 0,1 1 1,-1 0-1,1-1 0,-1 1 0,1 0 0,-1 0 0,1-1 0,-1 1 0,1 0 0,-1 0 0,0 0 1,1-1-1,-1 1 0,1 0 0,-2 0 0,1 0-1,-1 1 0,1-1 0,-1 1 0,1 0 0,-1-1 0,1 1 0,0 0 0,-1 0 0,1-1 0,0 1 0,0 0 0,-1 0 0,1 1 0,0-1 0,0 0 0,0 0 0,0 1 0,1-1 0,-1 0 0,0 1 0,0-1 0,1 0 0,-1 2 0,0-2-1,1 0 1,-1 0-1,1 0 1,0 1-1,-1-1 1,1 0-1,0 0 0,0 0 1,0 0-1,-1 0 1,1 0-1,0 0 1,1 0-1,-1 0 0,0 1 1,0-1-1,0 0 1,1 0-1,-1 0 1,0 0-1,1 0 0,-1 0 1,1 0-1,-1 0 1,1 0-1,0 0 1,-1-1-1,1 1 0,0 0 1,0 0-1,0 0 1,-1-1-1,1 1 1,2 0-1,1 1-5,0-1 1,0 0-1,1 0 0,-1 0 1,0-1-1,1 0 0,-1 1 1,1-2-1,-1 1 0,0 0 1,6-2-1,50-14-225,-51 14 181,31-12-136,36-9-182,-68 21 293,1 0 0,-1 1 0,1 0 0,-1 0 0,1 1 0,16 2 0,-23-2 60,1 1 0,0 0 0,-1-1 0,1 1 0,-1 0 0,1 0 0,-1 0 1,1 1-1,-1-1 0,0 1 0,0-1 0,0 1 0,0 0 0,0 0 0,0-1 1,2 4-1,-1 1 13,1 0 0,-1 0 1,0 0-1,4 11 1,-6-13 27,1 1 1,-1-1-1,1 0 1,0 0-1,1 1 1,-1-1-1,1 0 1,-1-1 0,1 1-1,0 0 1,1-1-1,5 6 1,-7-9-10,0 1 0,-1 0 0,1-1 0,0 1 0,-1-1 0,1 1 0,0-1 0,0 0 0,0 0 0,-1 0 0,1 0 0,0 0 0,0 0 0,0 0 0,-1-1 0,1 1 0,0-1 0,0 1 0,-1-1 0,1 0 0,0 1 0,-1-1 0,1 0 0,-1 0 0,1 0 0,-1-1 0,1 1 0,-1 0 0,2-3 0,5-4 220,0-1 1,-1 1-1,9-15 1,-15 20-125,2 2-70,0-1-1,-1 1 1,1-1-1,0 1 0,-1 0 1,1 0-1,0 0 1,0 0-1,0 0 1,0 1-1,0-1 0,0 1 1,0 0-1,6 1 1,-3-2-13,34 0 130,-12 1-560,39-6 0,-60 5 342,-1 0 0,1 0 0,-1-1-1,1 0 1,-1 0 0,0-1 0,0 0-1,0 0 1,-1 0 0,1-1-1,7-6 1,11-18-189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18628,'-6'-6'1416,"16"6"-1064,8 0-256,11 3-200,3 0 448,-4 1-336,2 1-120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13731,'6'-3'307,"-1"0"-1,1 1 1,0-1-1,0 1 1,1 1-1,-1-1 1,0 1 0,11-1-1,-14 2-199,0 0 0,-1 0 0,1 1 0,0-1 0,-1 1 0,1-1 0,-1 1 0,1 0 0,-1 0 0,1 0 0,-1 0 1,1 0-1,-1 1 0,0-1 0,0 1 0,0-1 0,0 1 0,0 0 0,0 0 0,0 0 0,0 0 0,-1 0 0,3 4 0,0 2 71,-1 0 1,0 1 0,0 0-1,0-1 1,-1 1 0,-1 0-1,1 0 1,-1 0 0,-1 0-1,0 0 1,-1 10 0,-1 9 46,-2 1 0,-9 32 0,-29 70 79,41-127-301,22-30-287,13-33-74,-16 27 151,0 2-1,2 0 0,31-35 0,-51 64 201,1 1 0,0-1 0,0 0-1,-1 0 1,1 0 0,0 0 0,0 1-1,0-1 1,0 0 0,0 1-1,0-1 1,0 1 0,0-1 0,0 1-1,0-1 1,0 1 0,0 0 0,1-1-1,-1 1 1,0 0 0,1 0-1,-1 0 7,0 1 0,0-1 0,-1 1 0,1-1 0,0 1 0,-1-1 0,1 1-1,-1 0 1,1-1 0,-1 1 0,1 0 0,-1-1 0,1 1 0,-1 0-1,0 0 1,1-1 0,-1 1 0,0 0 0,0 0 0,0 0 0,1 1-1,0 8 27,0-1 0,-1 1 0,-1 15 0,0-21-18,-1 22 68,-2 25 57,4-47-98,0 0 1,1 0-1,-1 0 0,1-1 0,-1 1 0,1 0 1,1 0-1,-1 0 0,3 6 0,-3-9-17,0 0 0,0 0 1,0 1-1,0-1 0,0 0 0,1 0 0,-1-1 0,0 1 0,0 0 0,1 0 0,-1 0 1,0-1-1,1 1 0,-1-1 0,0 1 0,1-1 0,-1 0 0,1 1 0,-1-1 1,1 0-1,-1 0 0,1 0 0,-1 0 0,1 0 0,-1 0 0,1-1 0,-1 1 0,1 0 1,-1-1-1,1 1 0,1-2 0,3 0 25,1-1 1,0-1-1,-1 1 0,0-1 0,7-5 1,6-7-13,-1 0 0,0-1 0,-1 0 0,-2-2 0,1 0 1,-2 0-1,-1-2 0,0 0 0,10-23 0,-27 54-67,1 1 1,0 0-1,0 1 0,1-1 0,1 0 1,0 1-1,0 18 0,1-27 38,1 1 0,-1-1 0,1 1 0,0-1 0,-1 0 0,1 1 0,1-1 0,-1 0 0,0 0 0,1 0 0,0 0 0,-1 0 0,4 4 0,-3-6-1,0 1 0,-1-1 0,1 0 0,0 0 0,0 1 1,0-1-1,0 0 0,0-1 0,1 1 0,-1 0 0,0-1 0,0 1 0,1-1 1,-1 1-1,0-1 0,0 0 0,1 0 0,-1 0 0,0-1 0,1 1 0,-1 0 1,3-2-1,1 1-10,0-1 0,0 0 0,-1-1 0,1 1 0,0-1 0,-1 0 0,0-1 0,0 1 0,0-1 0,0 0 0,0 0 0,7-10 0,3-4-85,24-42 0,-23 36 7,-16 25 86,0-1 0,0 0 1,0 0-1,0 1 1,0-1-1,0 0 1,0 0-1,0 1 1,0-1-1,0 0 0,0 1 1,0-1-1,1 0 1,-1 0-1,0 0 1,0 1-1,0-1 0,0 0 1,1 0-1,-1 1 1,0-1-1,0 0 1,1 0-1,-1 0 1,0 0-1,0 0 0,1 1 1,-1-1-1,0 0 1,0 0-1,1 0 1,-1 0-1,0 0 0,0 0 1,1 0-1,-1 0 1,0 0-1,1 0 1,-1 0-1,0 0 0,0 0 1,1 0-1,-1 0 1,0 0-1,0 0 1,1 0-1,-1-1 1,0 1-1,0 0 0,1 0 1,-1 0-1,0 0 1,0-1-1,1 1 1,-1 0-1,0 0 0,0 0 1,0-1-1,1 1 1,-1 0-1,0 0 1,0-1-1,0 1 0,0 0 1,0-1-1,4 34 35,-2-20-30,-1-7 1,0-1 1,0 1-1,1-1 1,-1 0-1,1 0 1,1 1-1,-1-1 1,1 0-1,0-1 1,0 1-1,0-1 1,0 1-1,1-1 1,0 0-1,0 0 1,0 0-1,1-1 1,-1 0-1,1 0 1,-1 0-1,1 0 1,0 0-1,0-1 1,1 0-1,-1 0 1,0-1-1,1 1 1,-1-1-1,1-1 1,-1 1-1,10 0 1,3-1 18,0 0 1,0-1 0,0-1-1,0 0 1,0-2 0,-1 0 0,0 0-1,30-14 1,-46 18 7,0 0 0,0-1 0,-1 1 0,1-1 0,0 1 0,-1-1 0,1 1 0,-1-1 0,1 1 0,-1-1 0,1 1 0,-1-1 0,1 0 0,-1 1 0,1-1 0,-1 0 0,0 0 0,1 1 0,-1-1 0,0 0 0,0 0 0,1 1 0,-1-1 0,0 0 0,0 0 0,0 0 0,0 1 0,0-1 0,0 0 1,0 0-1,-1 0 0,1 1 0,0-1 0,-1-1 0,-15-30 907,4 11-531,11 18-364,0 0 0,0-1-1,0 1 1,0 0 0,1-1-1,0 1 1,-1-7 0,2 9-75,-1 0 1,0 0-1,0 0 0,1 0 1,-1-1-1,1 1 1,-1 0-1,1 0 0,0 0 1,-1 0-1,1 0 1,0 0-1,0 0 0,0 0 1,-1 0-1,1 1 1,0-1-1,0 0 0,0 0 1,0 1-1,0-1 1,1 1-1,-1-1 0,0 1 1,2-1-1,54-15-380,-17 3 124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13787,'3'7'596,"0"1"-1,0 1 1,-1-1 0,0 0 0,0 1 0,0 10-1,0 57 1953,-1-30-1259,-1-32-986,0-10-238,-1 0 0,1 0 0,1 1 0,-1-1 0,0 0 0,1 0 0,0 0 1,0 0-1,0 0 0,1 0 0,-1 0 0,1-1 0,2 5 0,-3-7-56,0 0 0,0-1 0,-1 1 1,1-1-1,0 1 0,0-1 1,0 1-1,0-1 0,0 0 0,0 1 1,0-1-1,0 0 0,0 0 1,0 0-1,0 1 0,0-1 0,0 0 1,0 0-1,0-1 0,0 1 0,0 0 1,0 0-1,0 0 0,0-1 1,0 1-1,0-1 0,1 0 0,29-16 10,-25 13-23,62-43-266,-33 22 29,1 1-1,2 1 1,56-25-1,-89 46 196,0 1 0,-1-1 0,1 1-1,0 0 1,0 0 0,0 1 0,9-1 0,-12 1 45,-1 0 0,0 1 0,0-1 1,0 0-1,0 0 0,1 1 0,-1-1 1,0 1-1,0-1 0,0 1 0,0-1 1,0 1-1,0 0 0,0 0 0,0-1 1,0 1-1,-1 0 0,1 0 0,0 0 1,0 0-1,-1 0 0,1 0 0,-1 0 0,1 0 1,-1 0-1,1 0 0,-1 0 0,1 0 1,-1 1-1,0-1 0,0 0 0,0 0 1,0 0-1,0 0 0,0 1 0,0 1 1,-1 8 53,0 0 0,-1 1-1,-1-1 1,0 0 0,-8 20 0,6-18 33,1 0 0,0 0-1,-3 20 1,7-33-99,0 1 1,0-1-1,0 0 0,0 1 1,0-1-1,0 1 1,0-1-1,0 0 1,0 1-1,0-1 0,0 0 1,0 1-1,0-1 1,0 0-1,0 1 1,1-1-1,-1 0 0,0 1 1,0-1-1,0 0 1,0 1-1,1-1 1,-1 0-1,0 0 0,0 1 1,1-1-1,-1 0 1,0 0-1,0 1 1,1-1-1,-1 0 0,0 0 1,1 0-1,-1 1 1,0-1-1,1 0 1,-1 0-1,0 0 0,1 0 1,-1 0-1,0 0 1,1 0-1,-1 0 1,1 0-1,-1 0 0,0 0 1,1 0-1,-1 0 1,0 0-1,1 0 1,-1 0-1,1-1 0,17-7-227,8-12 61,12-7-72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17044,'-19'8'604,"1"1"1,1 1 0,0 1 0,-29 23 0,40-29-477,1-1 0,0 1 0,0 0 0,1 1 0,-1-1 0,1 1 0,0 0 0,1 0 0,-1 0-1,1 0 1,0 1 0,1 0 0,0-1 0,0 1 0,0 0 0,1 0 0,-1 7 0,2-11-98,0 1-1,0-1 0,1 0 0,-1 1 0,1-1 0,0 0 0,0 0 0,0 0 1,1 1-1,-1-1 0,1 0 0,-1-1 0,1 1 0,0 0 0,0 0 1,0-1-1,0 1 0,1-1 0,-1 0 0,1 0 0,0 0 0,-1 0 0,1 0 1,0 0-1,0-1 0,0 0 0,0 1 0,0-1 0,1 0 0,5 1 0,-3-1-23,1 1-1,1-1 0,-1-1 0,0 1 0,0-1 0,0 0 0,0-1 1,0 0-1,0 0 0,0 0 0,0-1 0,0 0 0,11-5 0,-10 2 2,1-1-1,-1 1 1,0-1 0,-1-1-1,0 1 1,0-1-1,0 0 1,-1-1-1,0 0 1,0 0-1,5-11 1,-8 14-6,0-1 0,0 1 0,-1-1 0,0 0 0,0 0 0,0 0 0,-1 0 0,0 0 1,0-1-1,0 1 0,-1 0 0,0 0 0,0-1 0,-1 1 0,0 0 0,0 0 0,0-1 0,-4-8 0,4 13-1,1 0-1,-1 0 1,0 1 0,0-1-1,0 0 1,0 1 0,-1-1-1,1 0 1,0 1 0,-1 0-1,1-1 1,-1 1 0,1 0-1,-1 0 1,0-1 0,1 1-1,-1 1 1,0-1 0,0 0-1,0 0 1,0 1 0,-2-1-1,1 0-15,0 1 0,0 0-1,1 0 1,-1 1 0,0-1 0,0 0-1,0 1 1,1 0 0,-1 0 0,0 0-1,1 0 1,-1 0 0,1 0 0,-4 3-1,3-3-81,1 0-1,0 1 0,0-1 1,0 1-1,-1 0 0,1 0 1,1-1-1,-1 2 0,0-1 0,0 0 1,1 0-1,-1 0 0,1 1 1,0-1-1,0 0 0,0 1 0,0-1 1,0 1-1,0 0 0,1-1 1,-1 1-1,1 0 0,0-1 1,0 1-1,0 0 0,0-1 0,0 1 1,0 0-1,1-1 0,0 1 1,-1 0-1,1-1 0,2 5 1,-2-6 42,0 1 1,1-1-1,-1 0 0,1 1 1,-1-1-1,1 0 1,-1 0-1,1 0 1,0 0-1,0 0 1,0-1-1,-1 1 1,1 0-1,0-1 1,0 1-1,0-1 1,0 0-1,0 0 1,0 1-1,0-1 0,3-1 1,28 2-813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168 351 16379,'-15'6'415,"1"0"0,0 1-1,0 0 1,1 1-1,0 1 1,-14 12-1,22-17-295,0 0-1,1 1 0,-1 0 1,1 0-1,0 0 1,0 1-1,0-1 0,1 1 1,0 0-1,0 0 0,0 0 1,1 0-1,0 1 1,0-1-1,1 1 0,-2 10 1,3-14-95,0-1 0,0 1-1,0-1 1,0 1 0,1-1 0,-1 1 0,1-1 0,0 1 0,-1-1 0,1 1-1,0-1 1,1 0 0,-1 1 0,0-1 0,1 0 0,-1 0 0,1 0-1,-1 0 1,1 0 0,0 0 0,0-1 0,0 1 0,0-1 0,0 1 0,0-1-1,1 0 1,-1 1 0,0-1 0,1 0 0,-1-1 0,1 1 0,-1 0-1,1-1 1,-1 1 0,1-1 0,4 0 0,3 1-18,0-1 0,0-1 1,0 1-1,0-2 0,0 1 0,0-1 0,0-1 1,14-5-1,-4-1-37,-1-1 1,-1-1-1,1 0 1,-2-2-1,1 0 1,-2-1-1,0 0 1,0-1-1,17-24 0,-16 18-6,-2-1-1,0 0 0,-2-2 1,0 1-1,-2-2 0,0 1 1,8-33-1,-16 44 39,0 0 0,-1 0 0,0 0 0,-1 0 0,-1 0 0,0-1 0,-1 1 1,-2-14-1,2 23 5,0 0 0,0 0 0,-1 0 0,1 0 0,-1 0 0,0 0 0,0 1 1,0-1-1,0 0 0,0 1 0,-1 0 0,-5-6 0,6 7-1,-1 1 0,0-1 0,1 0-1,-1 1 1,0 0 0,0-1 0,0 1 0,0 0-1,0 1 1,0-1 0,0 0 0,0 1 0,-1 0 0,1 0-1,0 0 1,0 0 0,0 0 0,0 1 0,-4 0-1,-1 1 4,0 1 1,0 0-1,0 0 0,0 1 0,0-1 0,1 2 0,0-1 0,0 1 0,0 0 1,0 1-1,1 0 0,0 0 0,0 0 0,-9 14 0,12-16-15,0 1-1,0 0 1,1 0-1,-1 0 1,1 0-1,0 1 1,1-1-1,-1 1 1,1-1-1,-1 9 1,2-10-19,0 0 0,0 0 0,1 0 0,-1 0 0,1 0 0,0-1 0,0 1 0,0 0 0,1 0 1,-1-1-1,1 1 0,0-1 0,0 1 0,0-1 0,0 0 0,4 4 0,5 4-187,1 0 0,1-1 0,0 0 0,0-1 0,17 8 0,-15-8-22,0 0 0,0 1 0,20 19 0,-31-25 231,0 1 0,0 0 0,0 0-1,0 0 1,-1 0 0,0 1 0,0-1 0,0 1 0,-1 0-1,0 0 1,0 0 0,0 0 0,-1 0 0,1 6-1,-1-5 244,0-1-1,0 1 1,-1-1-1,0 1 1,-1 0-1,1-1 0,-1 1 1,-3 9-1,0-9 144,2-8 38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11 232 9546,'-1'4'511,"-1"0"144,1 0 0,-1 0 0,1 0 0,0 0 1,0 0-1,1 1 0,-1-1 0,1 0 1,0 1-1,0-1 0,0 0 0,2 6 1040,-1-4 2042,6-10-3087,4-11-895,-10 14 241,8 4-126,-6 1 123,0 0-1,0-1 1,1 0-1,-1 0 0,1 0 1,0 0-1,0-1 1,0 1-1,0-1 0,0 0 1,0 0-1,1-1 0,-1 1 1,6 0-1,-5-1 15,0-1 0,0 0-1,1 0 1,-1-1-1,0 1 1,0-1 0,1 0-1,-1-1 1,0 1-1,0-1 1,0 0 0,7-4-1,17-9 7,-1-1 0,0-2 0,-1-1 0,-1-1 0,-1-1 0,-1-1 0,0-1 0,-2-1 0,27-39 0,-31 28-64,-17 35 48,-1-1 1,0 0 0,1 0 0,-1 0-1,0 0 1,0 0 0,1 0 0,-1 0 0,0 0-1,0 0 1,0 0 0,0 0 0,0 0-1,0 1 1,0-1 0,-1 0 0,1 0-1,0 0 1,0 0 0,-1 0 0,1 0-1,-1 0 1,1 0 0,-1 1 0,1-1 0,-1 0-1,1 0 1,-1 1 0,0-1 0,1 0-1,-1 1 1,0-1 0,0 0 0,1 1-1,-1-1 1,0 1 0,-2-1 0,-1 0-6,0 1-1,0-1 1,0 1 0,0 0 0,0 0 0,0 1-1,0-1 1,0 1 0,1 0 0,-1 0 0,0 0-1,0 0 1,0 1 0,1-1 0,-1 1 0,-4 3-1,-7 4-30,0 1 0,-19 16-1,18-12 27,0 1-1,0 1 0,-24 32 1,33-38 10,1 0 1,0-1 0,0 2 0,1-1-1,1 1 1,0 0 0,0 0 0,1 0-1,-2 14 1,4-24-2,1 1-1,-1 0 1,1 0 0,0 0-1,0 0 1,0-1 0,0 1 0,0 0-1,0 0 1,1 0 0,-1 0-1,0-1 1,1 1 0,0 0 0,-1 0-1,1-1 1,0 1 0,0-1-1,0 1 1,0 0 0,0-1-1,0 1 1,0-1 0,1 0 0,-1 0-1,0 1 1,1-1 0,-1 0-1,1 0 1,-1 0 0,1 0-1,0 0 1,-1-1 0,1 1 0,0-1-1,0 1 1,0-1 0,-1 1-1,1-1 1,0 0 0,0 0 0,0 0-1,0 0 1,1 0 0,11-1-85,-1-1 0,0-1 0,0 0 0,0 0 0,0-1 0,-1-1 1,0 0-1,0-1 0,13-8 0,13-10-284,48-39 0,-65 47 265,13-10-96,0-1 0,55-61 1,-89 86 346,-5 6-57,-9 9 37,9-6-63,0 1 1,0-1 0,0 1-1,1 0 1,0 0 0,0 1-1,1-1 1,1 1-1,-1-1 1,1 1 0,1 0-1,-2 11 1,3-18-44,0 0-1,0 0 1,0 0 0,1 1-1,-1-1 1,0 0 0,1 0-1,-1 0 1,1 0 0,0 0-1,0 0 1,0 0 0,0 0-1,0 0 1,0-1 0,0 1-1,0 0 1,1-1 0,1 3-1,0-2 2,0 0-1,0 0 1,1 0-1,-1 0 1,1 0 0,-1-1-1,1 0 1,-1 1-1,1-1 1,4 0-1,6 1-35,0-1-1,1 0 0,-1-1 0,26-4 0,3-4-307,0-1-1,51-20 1,12-3-514,-93 32 990,-13 6 123,-19 17 544,4-4 129,15-19-931,0 0 0,0 1 0,0-1 0,1 0 0,-1 1 0,0-1 0,0 0 1,0 1-1,0-1 0,1 0 0,-1 0 0,0 1 0,0-1 0,0 0 0,1 1 0,-1-1 0,0 0 1,1 0-1,-1 0 0,0 1 0,0-1 0,1 0 0,-1 0 0,0 0 0,1 0 0,-1 0 0,0 1 0,1-1 1,-1 0-1,0 0 0,1 0 0,-1 0 0,1 0 0,-1 0 0,0 0 0,1 0 0,-1 0 0,0-1 0,1 1 1,-1 0-1,0 0 0,1 0 0,0 0 0,20-4 181,5-4-239,39-17 1,-46 17-248,0 0 0,0 1 0,1 1 0,32-5 0,-48 11 248,0 0-1,0 0 1,-1 1-1,1 0 1,0-1-1,-1 1 1,1 0-1,0 1 1,-1-1-1,1 1 1,-1-1-1,0 1 1,0 0-1,1 0 1,-1 1-1,4 3 1,-3-3 89,0 0 1,0 0-1,1 0 1,-1 0 0,1-1-1,0 0 1,0 0-1,0 0 1,5 1-1,3-2 17,-1 0-1,1-1 0,0 0 1,0-1-1,-1-1 0,1 0 1,-1 0-1,1-1 0,-1-1 1,0 0-1,0-1 0,0 0 1,-1-1-1,0 0 1,0-1-1,0 0 0,13-13 1,-22 19-60,-1-1 1,0 1 0,1 0 0,-1-1-1,0 1 1,1-1 0,-1 0 0,0 1-1,0-1 1,0 0 0,-1 0 0,1 0 0,0 1-1,-1-1 1,1 0 0,-1 0 0,0 0-1,1 0 1,-1 0 0,0 0 0,0 0-1,0 0 1,-1-2 0,0 2-1,0 1 0,0-1-1,0 1 1,0-1 0,0 1 0,0 0 0,0-1 0,0 1-1,-1 0 1,1 0 0,0 0 0,-1 0 0,1 0-1,-1 0 1,1 0 0,-1 0 0,0 1 0,1-1 0,-1 1-1,0-1 1,0 1 0,1 0 0,-1-1 0,0 1-1,0 0 1,1 0 0,-3 1 0,-5-1 17,0 1 0,0 0 1,0 0-1,1 1 0,-1 1 0,0-1 1,1 1-1,0 1 0,0 0 0,-12 6 1,16-8-8,1 0 1,0 0 0,-1 1-1,1-1 1,0 1 0,0-1 0,0 1-1,1 0 1,-1 0 0,1 0-1,-1 1 1,1-1 0,0 0 0,0 1-1,1 0 1,-1-1 0,1 1-1,0 0 1,0 0 0,0 0-1,0 0 1,0-1 0,1 1 0,0 0-1,0 8 1,2-8-19,-1-1 0,0 1 0,1-1 0,-1 0 0,1 0 0,0 1 0,0-1 0,1 0 0,-1-1 0,0 1 1,1 0-1,0-1 0,0 1 0,0-1 0,0 0 0,0 0 0,0 0 0,0 0 0,0-1 0,1 1 0,-1-1 0,1 0 0,4 1 0,1 1-93,0-1 0,1 0 0,-1-1-1,0 0 1,0-1 0,1 0 0,-1 0 0,13-2 0,-19 1 80,-1 1 0,0 0 0,0-1 0,1 0 0,-1 1 0,0-1 0,0 0 0,0 0 0,0 0 0,0-1 0,0 1 0,0 0 0,0-1 0,0 1 0,-1-1 0,1 0 0,-1 1 0,3-5 0,6-13-275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124 100 20380,'-2'-24'1489,"-86"-30"-6818,65 41 7233,15 7-536,6 3-520,13 7-792,8 2 489,5 0-377,3 0-224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11642,'12'16'515,"0"-1"0,0 0-1,1-1 1,16 12-1,-23-20-345,1-1-1,-1-1 1,1 1-1,0-1 1,1 0-1,-1-1 0,0 0 1,1 0-1,0 0 1,0-1-1,0 0 0,9 0 1,-14-1-145,0-1 0,1 0 0,-1-1 0,0 1 0,1-1 0,-1 1 0,0-1 0,0 0 0,0 0 0,1-1 0,-1 1 0,-1 0 1,1-1-1,0 0 0,0 0 0,0 0 0,-1 0 0,1 0 0,-1 0 0,0-1 0,0 1 0,0-1 0,0 0 0,0 1 0,0-1 0,-1 0 0,1 0 0,-1 0 0,0 0 0,0-1 0,1-3 0,1-2-30,-1 0 0,-1-1 0,0 1-1,0 0 1,0-1 0,-1 1 0,-1-1-1,0 1 1,-3-18 0,-14-24-117,17 47 111,0 1-1,-1-1 1,0 1-1,0 0 1,0 0-1,0 0 0,0 0 1,-1 0-1,1 1 1,-1-1-1,0 1 1,-4-4-1,7 6 16,0 0 0,-1-1-1,1 1 1,-1 0 0,1 0 0,0-1-1,-1 1 1,1 0 0,-1 0 0,1-1-1,-1 1 1,1 0 0,-1 0-1,1 0 1,-1 0 0,1 0 0,-1 0-1,1 0 1,-1 0 0,1 0 0,-1 0-1,1 0 1,-1 0 0,1 0 0,-1 1-1,1-1 1,-1 0 0,1 0-1,-1 0 1,1 1 0,0-1 0,-1 0-1,1 1 1,-1-1 0,0 2 16,1-1 0,0 0 0,-1 0 0,1 1 1,0-1-1,0 0 0,0 0 0,-1 1 0,1-1 0,1 0 0,-1 1 1,0 1-1,2 5 142,-1-1 0,1 0 0,6 13-1,-4-13 31,0 1 0,0-1-1,1 0 1,0-1-1,11 12 1,-15-17-163,0 1 0,1-1 0,-1 0 1,1 0-1,-1 0 0,1 0 0,-1 0 0,1 0 0,0 0 0,-1 0 1,1-1-1,0 1 0,0-1 0,0 1 0,-1-1 0,1 0 1,0 1-1,0-1 0,0 0 0,0 0 0,0-1 0,0 1 0,-1 0 1,1-1-1,0 1 0,0-1 0,0 1 0,-1-1 0,1 0 0,0 0 1,-1 0-1,3-1 0,0-1-41,0-1 0,0 1 0,0-1 0,0 0 0,-1 0 0,1-1 0,-1 1 0,0 0 0,0-1 0,-1 0 0,3-5 0,0-5-123,0-1 0,3-21 0,-5 22-25,1-1 0,8-20 0,-12 35 167,1-1 0,-1 1 0,1 0 0,0 0 0,-1 0 0,1 0-1,0 0 1,0 0 0,0 0 0,-1 1 0,1-1 0,0 0 0,0 0 0,0 1 0,0-1 0,1 1 0,-1-1-1,0 1 1,0-1 0,0 1 0,0-1 0,2 1 0,30 1 382,-29-1-326,0 1 0,0-1 0,0 0 1,1 0-1,-1 0 0,6-1 0,-4-2-7,0 1 0,0-1-1,-1 0 1,1 0 0,-1 0 0,0-1 0,0 0 0,0 0-1,7-8 1,5-8-24,15-23 0,-11 16-108,-17 21 54,10-12-147,21-21 0,-31 35 129,-1 1 0,1-1 0,0 1 0,0 0 0,1 0 0,-1 0 0,1 1 0,-1-1 0,1 1 0,0 0 0,9-2 0,-13 4 28,-1 0-1,0 0 0,0 0 0,0 0 0,1 0 1,-1 0-1,0 0 0,0 0 0,0 0 0,0 0 1,1 0-1,-1 0 0,0 0 0,0-1 0,0 1 1,0 0-1,1 0 0,-1 0 0,0 0 0,0 0 0,0 0 1,0-1-1,0 1 0,0 0 0,1 0 0,-1 0 1,0 0-1,0-1 0,0 1 0,0 0 0,0 0 1,0 0-1,0 0 0,0-1 0,0 1 0,0 0 1,0-1-1,-4-7-379,-13-10-21,15 15 381,-10-10-244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16 16404,'8'-15'1362,"-8"15"-1346,0 0 1,0 0-1,0 0 1,0 0-1,0 0 1,0 0-1,0 0 1,0 0-1,0 0 1,0 0-1,0 0 1,0 0-1,0 0 1,0 0-1,0 1 0,0-1 1,0 0-1,1 0 1,-1 0-1,0 0 1,0 0-1,0 0 1,0 0-1,0 0 1,0 0-1,0 0 1,0 0-1,0 0 1,0 0-1,0 0 1,0 0-1,0 0 1,1 0-1,-1 0 1,0 0-1,0 0 1,0 0-1,0 0 1,0 0-1,0 0 1,0 0-1,0 0 1,0 0-1,0 0 1,0 0-1,0 0 1,0 0-1,0-1 1,1 1-1,-1 0 1,0 0-1,0 0 1,0 0-1,0 0 1,0 0-1,0 0 0,0 0 1,0 0-1,0 0 1,0 0-1,0 0 1,0 0-1,0 0 1,0-1-1,0 1 1,0 0-1,-3 31 1256,-32 130 576,21-105-1780,3 0-1,-8 95 1,18-146-56,1-1 0,0 0 1,0 0-1,0 0 1,1 0-1,-1 0 0,1 0 1,0 0-1,0 0 0,1 0 1,-1-1-1,1 1 1,0 0-1,0-1 0,3 5 1,-3-6 3,1 0 1,-1 0 0,1 0-1,0 0 1,-1-1-1,1 1 1,0-1 0,0 0-1,0 0 1,0 0-1,0 0 1,0-1 0,0 1-1,0-1 1,0 0-1,0 0 1,0 0 0,0 0-1,1 0 1,3-1 0,8-2 29,0 0 1,1-1-1,-1-1 1,-1 0-1,1-1 1,-1-1-1,0 0 1,0-1-1,22-17 1,-4 0 66,-1-3 1,43-45-1,-41 35 23,-2-2 1,-1 0-1,-2-2 0,38-77 1,-60 106-111,-6 13-27,0 0-1,-1 0 0,1 0 0,0 0 0,0 0 1,0 0-1,0 0 0,0 0 0,0 0 1,0 0-1,0 0 0,0 0 0,0 0 0,0 0 1,0 0-1,0 0 0,0 0 0,0 0 0,0 0 1,0 0-1,0 0 0,0 0 0,0 0 1,0 0-1,0 0 0,-1 0 0,1 0 0,0 0 1,0 0-1,0 0 0,0 0 0,0 0 1,0 0-1,0 0 0,0 0 0,0 0 0,0 0 1,0 0-1,0 0 0,0 0 0,0 0 0,0-1 1,0 1-1,0 0 0,0 0 0,0 0 1,0 0-1,0 0 0,0 0 0,-10 15-320,-8 23-75,1 1 0,-17 61-1,28-62 97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180 212 17244,'0'-1'67,"0"0"0,0 1 0,1-1-1,-1 0 1,0 0 0,0 1 0,0-1 0,0 0 0,0 1 0,0-1 0,0 0 0,0 0 0,0 1 0,0-1 0,0 0 0,0 1 0,-1-1 0,1 0 0,0 1 0,0-1 0,-1 0 0,1 1 0,-1-1 0,1 1-1,0-1 1,-1 0 0,1 1 0,-2-1 0,1 0 30,-1 0 0,0 0 0,1 0 0,-1 1 0,0-1 0,1 0 1,-1 1-1,0 0 0,0-1 0,0 1 0,-2 0 0,-3 0 91,0 0-1,1 1 1,-1 0 0,0 0 0,-10 3 0,6 0-101,0 1 0,0 0 0,-13 9 1,20-12-66,0 1 1,0 0-1,0 0 1,1 0 0,-1 0-1,1 1 1,0 0-1,0-1 1,0 1-1,-4 8 1,7-12-17,0 1 1,0-1-1,-1 1 0,1-1 1,0 1-1,0-1 0,0 1 1,0-1-1,0 1 1,0-1-1,0 1 0,0-1 1,0 1-1,0-1 0,0 1 1,0-1-1,0 1 0,0-1 1,0 1-1,0-1 0,1 1 1,-1-1-1,0 1 0,0-1 1,1 1-1,-1-1 0,0 1 1,1 0-1,15 4 84,24-5-47,-38-1-40,191-34-239,-57 7 9,-141 27 333,0 1-1,1-1 0,-1 0 0,1-1 1,-1 1-1,1-1 0,0 0 0,-1 0 1,1 0-1,-7-5 0,9 5-80,0 1 0,-1 0 0,1-1 0,0 1-1,0-1 1,0 1 0,1-1 0,-1 0 0,0 0-1,1 0 1,-1 0 0,1 0 0,-1-1 0,1 1-1,0 0 1,0 0 0,0-1 0,0 1 0,1-1 0,-1 1-1,1-1 1,-1 1 0,1-1 0,0 1 0,0-6-1,0 8-24,1-1 0,-1 0 0,1 0 0,0 1 0,-1-1 0,1 1 0,-1-1 0,1 0 0,0 1 0,-1-1 0,1 1 0,0-1 0,0 1 0,-1 0 0,1-1 0,0 1 0,0 0 0,0-1 0,0 1 0,-1 0 0,1 0 0,0 0 0,0 0 0,0 0 0,0 0 0,0 0 0,-1 0 0,1 0 0,2 1 0,30 5-10,-28-5 7,4 2-10,34 8-65,0-1-1,1-3 1,0-1 0,49 0-1,-80-6 65,1-1 0,0-1 0,-1 0 0,1-1-1,-1-1 1,0 0 0,19-8 0,-23 7 17,0 0-1,0-1 1,0 0 0,0 0 0,-1-1-1,0 0 1,0-1 0,-1 1-1,0-1 1,11-17 0,-16 20-1,1 0 0,0 0-1,-1 0 1,0 0 0,-1-1 0,1 1 0,1-7-1,-3 11 0,0 1-1,0-1 0,0 1 0,0-1 1,0 1-1,0-1 0,0 1 0,0-1 1,0 1-1,0-1 0,0 1 0,0-1 1,0 1-1,0-1 0,-1 1 0,1-1 1,0 1-1,0-1 0,-1 1 0,1 0 1,0-1-1,0 1 0,-1-1 0,1 1 1,0 0-1,-1-1 0,1 1 0,-1 0 0,1-1 1,-1 1-1,0 0 0,-1 0 1,0 0-1,1 0 1,-1 1-1,1-1 1,-1 1-1,1-1 0,-1 1 1,1-1-1,0 1 1,-1 0-1,1 0 1,0-1-1,-1 1 0,1 0 1,-1 2-1,-8 5 3,0 0-1,1 1 1,0 1-1,1 0 1,0 0-1,0 0 1,-6 13-1,9-14 7,1-1-1,-1 1 1,2 0 0,-1 0-1,1 1 1,1-1-1,-1 1 1,2-1 0,-1 1-1,1 10 1,1-17 2,0 0 0,0-1 1,0 1-1,1 0 0,-1 0 0,1 0 1,0 0-1,0-1 0,0 1 0,0 0 1,0-1-1,1 1 0,-1-1 0,1 1 1,-1-1-1,1 0 0,0 1 0,4 2 0,-3-3-100,0 0-1,0 0 1,1 0-1,-1-1 1,0 1 0,1-1-1,-1 0 1,1 0-1,0 0 1,-1-1-1,1 1 1,0-1-1,3 0 1,2 0-209,0-1 0,0 0 0,-1 0 0,1-1 0,0 0-1,-1-1 1,1 0 0,-1 0 0,0-1 0,0 0 0,11-8 0,-13 8 145,0-1 0,0-1-1,-1 1 1,6-9 0,21-34-902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 14275,'-16'-4'1392,"6"14"-952,5 8-168,8 8 681,7 6-817,9 1 16,7 3-128,7-4-136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179 365 14739,'-27'18'1243,"-59"46"1347,79-58-2337,0 1 0,1-1 0,-1 1 0,1 0 0,1 1 0,0-1 1,0 1-1,-8 16 0,13-22-208,-1-1 0,0 1 0,1 0 0,-1 0 0,1-1 0,-1 1 0,1 0 0,0 0 0,0 0 0,0-1 0,0 1 0,0 0 0,0 0 0,1 0 0,-1-1 0,0 1 0,2 3 0,-1-4-22,0 0 0,-1 0-1,1 0 1,0 1-1,0-1 1,0 0 0,1 0-1,-1-1 1,0 1-1,0 0 1,0 0 0,1-1-1,-1 1 1,0 0-1,1-1 1,-1 1 0,2-1-1,4 1-32,0 0 0,0 0 0,0-1 0,0 0 0,0-1 0,0 1 0,10-3 0,0-2-92,-1 0-1,0-1 1,-1 0 0,0-2-1,0 1 1,0-2-1,-1 0 1,17-14-1,-1-2-156,-2-1 0,38-44 0,-56 56 315,-14 16 125,-21 24 126,13-10-203,1 0-1,1 1 1,0 0-1,1 1 1,1 0-1,-8 28 1,15-44-103,1 0 0,-1 0 0,1 1 0,0-1 1,-1 0-1,1 1 0,0-1 0,0 0 1,1 0-1,-1 1 0,0-1 0,1 0 0,0 0 1,-1 1-1,3 3 0,-2-5-23,0 1-1,0-1 0,0 0 1,0 1-1,1-1 1,-1 0-1,0 0 1,1 0-1,-1 0 1,1 0-1,-1 0 1,1-1-1,0 1 1,-1 0-1,1-1 1,2 1-1,2 0-104,0 0 0,1-1-1,-1 0 1,0 0 0,0-1 0,0 1-1,0-1 1,0-1 0,0 1 0,8-4 0,0-1-151,1-1 1,-1-1-1,-1 0 1,0-1-1,0 0 1,0-1 0,-1-1-1,-1 0 1,17-20-1,4-10-529,42-70 0,2-23 644,-63 106 740,0 0 1,15-56-1,-26 78-341,-1 0-1,0 0 0,-1 0 1,1-12-1,-1 18-203,0 0 1,0-1-1,0 1 0,0-1 1,0 1-1,0-1 0,0 1 1,0-1-1,0 1 1,-1 0-1,1-1 0,0 1 1,0-1-1,0 1 0,-1 0 1,1-1-1,0 1 0,0 0 1,-1-1-1,1 1 0,0 0 1,-1-1-1,1 1 0,0 0 1,-1-1-1,0 1 16,0 1 0,0-1-1,0 0 1,1 0 0,-1 0 0,0 1 0,0-1 0,0 0-1,1 1 1,-1-1 0,0 0 0,1 1 0,-1-1-1,0 1 1,1 0 0,-1-1 0,1 1 0,-1-1-1,0 2 1,-12 13 228,1 1-1,0 0 0,2 0 1,0 2-1,0-1 0,2 1 1,0 1-1,1-1 0,1 1 1,-5 27-1,10-38-240,-1 0-1,2 0 1,-1 0 0,1 0-1,0 0 1,1-1 0,0 1-1,0 0 1,1 0 0,0 0-1,6 14 1,-6-17-61,1 1-1,1-1 1,-1 1 0,1-1-1,0 0 1,0-1 0,0 1-1,1-1 1,0 1 0,0-1-1,0-1 1,0 1 0,1-1-1,-1 0 1,9 4 0,7 0-290,1 0 0,41 7 1,-44-11 26,0 1 0,0 1 0,35 13-1,-53-17 282,1-1-1,-1 1 1,0-1-1,0 1 1,0 0-1,1 0 1,-1-1-1,0 1 1,0 0-1,0 0 1,-1 0-1,1 0 1,0 0-1,0 0 0,0 0 1,-1 1-1,2 1 1,-2-3 16,0 1 0,0 0 0,0 0 1,0 0-1,0 0 0,0-1 0,0 1 0,0 0 0,-1 0 1,1 0-1,0 0 0,0-1 0,-1 1 0,1 0 0,-1 0 1,1-1-1,-1 1 0,1 0 0,-1-1 0,0 2 1,-3 2 72,-1 0 0,0-1 0,1 1 1,-1-1-1,-1 0 0,-5 3 0,-14 5 256,-1 0 1,0-1-1,-1-2 0,0-1 0,0-1 1,-51 4-1,72-9-375,1-1 1,0 0 0,0 0-1,-1-1 1,1 1 0,0-1-1,0-1 1,0 1 0,-8-3-1,11 2-4,0 1 0,0 0 0,0-1 0,0 1 0,0-1 0,1 1-1,-1-1 1,0 0 0,1 0 0,-1 0 0,1 0 0,0 0-1,-1 0 1,1 0 0,0 0 0,0 0 0,0-1 0,1 1-1,-1 0 1,1-1 0,-1 1 0,1-4 0,1-34-264,11-12-144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18060,'-12'20'1688,"-8"20"-976,-7 8-272,0 12 881,-1 6-449,5 3-200,0-1-120,12-7-272,4-4-184,7-14-448,3-9-304,4-15 296,3-8 192,7-11-168,2-10-104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15067,'2'6'196,"-1"-1"1,1 0-1,0 0 0,1 0 0,-1 0 0,1 0 1,0 0-1,0-1 0,1 1 0,-1-1 1,1 0-1,0 0 0,0-1 0,0 1 0,1-1 1,-1 0-1,1 0 0,0 0 0,0 0 0,0-1 1,0 0-1,0 0 0,6 1 0,3 0 65,1-1-1,-1-1 0,1 0 1,0-1-1,-1 0 0,1-2 1,-1 1-1,1-2 1,25-7-1,-17 3-182,-1-1 0,0-1 0,-1-1 0,0-1 0,26-18 0,-40 24-83,1-1 1,-1 0-1,0-1 1,0 0-1,-1 0 1,7-9 0,-12 14 1,0 1 0,0-1 0,0 1 0,0-1-1,0 1 1,0-1 0,0 0 0,0 0 0,-1 1 0,1-1 0,-1 0 0,1 0 0,-1 0 0,0 0 0,0 0 0,0 0 0,0 1 0,0-1 0,0 0 0,0 0 0,-1 0 0,1 0 0,-1 0 0,1 1 0,-1-1 0,0 0 0,0 0 0,1 1 0,-1-1 0,0 0 0,-1 1 0,1-1 0,0 1 0,0 0 0,-1-1 0,-2-1 0,-1 0-5,0 0 0,0 1 1,0-1-1,-1 1 0,1 1 0,-1-1 1,1 1-1,-1 0 0,1 0 0,-1 0 0,0 1 1,1 0-1,-1 0 0,0 0 0,1 1 1,-8 1-1,-3 2 8,0 0 0,-1 1 0,2 0 0,-22 11 0,21-8 34,1 0 1,0 1-1,1 1 1,0 1-1,1 0 0,0 0 1,-21 26-1,29-30-4,-1 0 0,1 1 0,1-1-1,-1 1 1,1 1 0,1-1 0,-4 12 0,6-14-8,-1 0 0,1-1-1,1 1 1,-1 0 0,1 0 0,0 0 0,1 0 0,-1 0 0,1-1 0,0 1 0,0 0 0,3 6 0,-2-7-3,0-1-1,0 1 1,1-1 0,-1 0 0,1 0 0,0 0 0,0 0-1,0-1 1,1 1 0,-1-1 0,8 5 0,-4-2-102,1-2 1,1 1-1,-1-1 0,1 0 1,14 4-1,4-2-173,0 0 0,0-2-1,29 1 1,16-2 5,-2-5-90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2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16860,'0'17'1592,"0"14"-904,-1 5-240,-5 10 784,0 9-247,4 12-289,-1 9-104,3 8-336,0-2-264,1-6-728,3-1-264,5-8 768,1-1-209,-1-16-175</inkml:trace>
  <inkml:trace contextRef="#ctx0" brushRef="#br0" timeOffset="1">8 1084 14235,'-6'13'2305,"4"-3"-1313,8-8-456,3-2 1928,2-9-1767,1-1-49,5-3-328,0 0-136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13523,'24'11'1512,"8"-1"-984,24-4-192,8-2 625,11-4-377,15-6-72,2-6-264,-3-3-216,-16 1-376,-9 1-240,-28 4 424,-17 4-104,-36 7-72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12627,'7'20'1544,"12"-12"-864,21-8-152,9-1 665,17-11-321,8-2-112,12-5-384,3-1-248,-4-8-496,-6-2 384,-9-3-216,-8 0-136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 14059,'3'-1'1272,"5"18"-792,2 3-168,2 5 713,1 3-409,-3 5-144,-2 7-32,-6 6-120,-5 7-64,-14 9-104,-6 2 8,-14 4-336,-6-2 1728,-5-3-1423,-1-12 127,18-23 80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0 418 13019,'2'-6'503,"0"0"0,0 0 1,1 0-1,0 0 1,0 0-1,0 0 0,1 1 1,-1 0-1,1 0 0,1 0 1,6-7-1,-5 7-273,0 0-1,1 1 1,-1-1-1,1 2 1,-1-1-1,1 1 1,1-1-1,-1 2 1,9-3-1,-10 3-223,1 1 0,-1 0 0,1 0 0,-1 0 0,1 1 0,0 0 1,-1 0-1,1 1 0,0-1 0,-1 2 0,1-1 0,-1 1 0,0 0 0,1 0 0,-1 1 0,0-1 0,0 1 0,-1 1 0,1-1 0,-1 1 0,1 0 0,-1 0 0,9 10 0,-8-5-43,0 0 1,0 0-1,5 13 0,-9-16 37,1 1 1,0-1-1,1-1 1,-1 1-1,1 0 0,0-1 1,0 0-1,1 0 1,-1 0-1,10 7 1,-12-11 2,-1-1 0,1 1 1,-1-1-1,0 1 0,1-1 0,-1 0 1,1 1-1,-1-1 0,1 0 1,-1 0-1,1 0 0,-1 0 1,1-1-1,-1 1 0,1 0 1,-1 0-1,1-1 0,-1 1 1,1-1-1,-1 0 0,0 1 1,1-1-1,-1 0 0,0 0 1,0 0-1,1 0 0,-1 0 1,0 0-1,0 0 0,0 0 0,0 0 1,1-2-1,3-4-8,1-1 0,-2 1 0,1-1 0,4-10 0,-2 0-54,0-1 0,-1 0 0,0 0 0,3-29 0,-7 34 7,0 0 0,-2 0 0,0 1 0,0-1 0,-1 0 0,-1 0 0,-4-17 0,6 31 60,0 0 1,0 0-1,0 0 1,0 0-1,0 1 1,0-1-1,0 0 1,0 0-1,0 0 1,0 0-1,0 0 1,0 0-1,0 0 1,0 0-1,0 0 1,0 0-1,0 0 0,0 0 1,0 0-1,-1 0 1,1 0-1,0 0 1,0 0-1,0 0 1,0 0-1,0 0 1,0 0-1,0 0 1,0 0-1,0 0 1,0 0-1,0 0 1,-1 0-1,1 1 3,1-1 0,-1 1 0,0 0-1,0-1 1,0 1 0,0 0 0,1-1 0,-1 1-1,0-1 1,0 1 0,1-1 0,-1 1-1,1-1 1,-1 1 0,0-1 0,1 1 0,-1-1-1,2 1 1,-2 0-5,1-1 1,-1 0-1,1 1 0,0-1 0,-1 0 1,1 1-1,0-1 0,-1 0 0,1 0 0,0 0 1,-1 0-1,1 0 0,0 0 0,-1 0 1,1 0-1,0 0 0,0 0 0,-1 0 0,1 0 1,0 0-1,-1-1 0,1 1 0,0 0 1,-1 0-1,2-1 0,14-17-70,-12 11-11,0-1 1,0-1-1,3-9 0,-3 8 2,-1 0 1,-1 0-1,0 0 1,0-1 0,-1 1-1,0-1 1,0 1-1,-2-14 1,1 24 72,0 0 0,0 0 0,0 0 0,0 0 1,0 0-1,0 0 0,0 0 0,-1 0 0,1 0 0,0 0 1,0 0-1,0 0 0,0 0 0,0 0 0,0 1 0,0-1 1,0 0-1,0 0 0,0 0 0,0 0 0,0 0 0,0 0 1,0 0-1,0 0 0,0 0 0,0 0 0,0 0 0,0 0 1,0 0-1,0 0 0,0 0 0,-1 0 0,1 0 0,0 0 1,0 0-1,0 0 0,0 0 0,0 0 0,0 0 0,0 0 1,0 0-1,0 0 0,0 0 0,0 0 0,0 0 1,0 0-1,0 0 0,0 0 0,0 0 0,0 0 0,0 0 1,-1 0-1,1-1 0,-3 12 63,-2 11 87,5-11-52,-1 0 0,2 0 0,-1-1 0,2 1-1,-1 0 1,2-1 0,4 15 0,-6-21-116,1 0 0,-1-1 0,1 1 0,0-1 0,0 0 0,0 0 0,0 0 0,0 0 0,1 0 0,-1 0 0,1 0 0,0-1 0,0 1 0,0-1 0,0 0 0,0 0 0,1 0-1,-1 0 1,1-1 0,-1 1 0,1-1 0,0 0 0,-1 0 0,5 0 0,9-1-127,-3-6-86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15699,'1'-1'45,"-1"2"0,1-1 1,0 0-1,0 0 0,0 0 0,-1 0 0,1 0 0,0 1 0,-1-1 0,1 0 0,0 1 0,0-1 0,-1 0 0,1 1 0,-1-1 0,1 1 0,0-1 0,-1 1 0,1-1 0,-1 1 1,1 0-1,-1-1 0,0 1 0,1-1 0,-1 1 0,1 0 0,-1 0 0,1 1 0,-1 0 6,0 0 0,0 1 0,0-1 0,0 0-1,0 1 1,0-1 0,0 0 0,-1 1 0,-1 3 0,-3 8 107,0 0 1,-11 19-1,13-27 5,-262 412 1123,176-287-2494,397-546-3101,-287 387 4375,-7 9 161,1 1 0,1 0 0,27-24-1,-42 41-210,-1 1-1,1-1 1,-1 0 0,1 1-1,0-1 1,0 1-1,-1-1 1,1 1 0,0-1-1,0 1 1,-1 0-1,1-1 1,0 1 0,0 0-1,0-1 1,0 1-1,-1 0 1,1 0 0,0 0-1,0 0 1,0 0 0,0 0-1,0 0 1,1 0-1,-2 1 19,1 0-1,-1-1 0,1 1 0,-1 0 0,1 0 1,-1-1-1,0 1 0,1 0 0,-1 0 0,0-1 1,0 1-1,0 0 0,1 0 0,-1 0 0,0 0 1,0 0-1,0-1 0,0 1 0,-1 2 0,0 8 266,-1 0-1,-5 18 1,4-19-249,-69 276 1301,64-242-1523,2 1-1,2 0 1,1 0 0,7 68 0,-4-106 16,0-3 45,1 1 1,-1-1-1,1 0 1,0 1-1,0-1 1,0 0-1,3 4 1,-2-6-248,-2-6-154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44 256 12619,'-42'-128'4857,"42"127"-4810,-1 1 1,1 0 0,0-1 0,0 1-1,0-1 1,0 1 0,0-1 0,-1 1-1,1 0 1,0-1 0,0 1 0,0-1-1,0 1 1,0-1 0,0 1 0,1-1-1,-1 1 1,0-1 0,0 1 0,0 0-1,0-1 1,0 1 0,1-1 0,-1 1-1,0 0 1,0-1 0,1 1-1,-1-1 1,0 1 0,1 0 0,-1-1-1,0 1 1,1 0 0,-1 0 0,0-1-1,1 1 1,-1 0 0,1 0 0,-1 0-1,1-1 1,-1 1 0,0 0 0,1 0-1,-1 0 1,1 0 0,-1 0 0,1 0-1,-1 0 1,1 0 0,0 0-1,27 6 472,-21-5-442,18 6-199,0-2 1,1-2-1,-1 0 1,1-1-1,0-2 1,0 0-1,34-6 1,-44 3 111,1 0 1,-1-1-1,0-1 1,-1-1-1,1 0 1,-1-1-1,-1 0 1,1-1 0,-1-1-1,0 0 1,-1-1-1,17-17 1,-30 27 17,0 0 1,0 0 0,0 0-1,0 0 1,0 0 0,0 0-1,-1 0 1,1 0 0,0 0-1,0 0 1,0 0 0,0 0-1,0 0 1,0 0 0,0 0-1,0 0 1,0 0 0,0 0-1,0 0 1,0 0 0,0 0-1,-1 0 1,1 0 0,0 0-1,0 0 1,0-1 0,0 1-1,0 0 1,0 0 0,0 0-1,0 0 1,0 0-1,0 0 1,0 0 0,0 0-1,0 0 1,0 0 0,0 0-1,0-1 1,-10 8 78,-34 42 95,41-44-184,-1-1 0,1 1 0,0 0 0,1 0 0,-1 1 1,1-1-1,0 0 0,0 1 0,-1 8 0,3-13 2,0 0 0,0-1 0,-1 1-1,1 0 1,0-1 0,1 1 0,-1 0 0,0 0 0,0-1 0,0 1 0,0 0 0,0 0-1,1-1 1,-1 1 0,0 0 0,1-1 0,-1 1 0,0-1 0,1 1 0,-1 0-1,1-1 1,-1 1 0,1-1 0,-1 1 0,1-1 0,-1 1 0,1-1 0,0 1-1,-1-1 1,2 1 0,0-1-1,0 1-1,1-1 0,-1 1 1,0-1-1,1 0 1,-1 0-1,0 0 0,1 0 1,3-1-1,7-1-33,-1-1 1,21-8-1,4-6-111,70-42 0,-68 36-97,48-22 0,-86 45 231,0-1 0,0 1-1,0-1 1,0 1-1,0 0 1,0 0-1,0-1 1,0 1-1,0 0 1,0 0 0,0 0-1,0 0 1,0 0-1,0 0 1,0 0-1,0 0 1,0 0-1,2 1 1,-3 0 6,1-1 0,-1 1 0,1-1 0,-1 1 0,1-1-1,-1 1 1,0-1 0,1 1 0,-1-1 0,0 1 0,1 0 0,-1-1 0,0 1 0,0-1 0,0 1-1,0 0 1,0-1 0,1 1 0,-1 0 0,0-1 0,-1 2 0,0 6-19,0 0 1,0 0-1,-1-1 1,-4 9-1,1 0-28,2-3 46,-1 1-26,0 0 0,1 0 1,1 0-1,0 1 0,0-1 0,2 27 1,0-40 65,0-1 0,0 1 0,0-1 0,1 1 0,-1 0 0,0-1 0,0 1 0,0-1 0,0 1 0,1-1 0,-1 1 0,0-1 0,0 1 0,1-1 0,-1 1 0,0-1 0,1 1 0,-1-1 0,1 1 0,-1-1 0,0 0 0,1 1 0,-1-1 0,1 0 0,-1 1 0,1-1 0,-1 0 0,1 0 0,-1 0 0,1 1 1,0-1-1,-1 0 0,1 0 0,-1 0 0,1 0 0,-1 0 0,1 0 0,0 0 0,-1 0 0,1 0 0,-1 0 0,1 0 0,20-12 151,2-8 93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15275,'-12'43'909,"-2"-1"0,-24 48 0,-17 52 238,43-98-836,2 1 0,2 0 1,-2 61-1,8-33-96,11 97 0,-4-121-310,-1-25-170,-1 0 0,-2 0 0,0 0 0,-4 28 0,-2-39-313,5-13 555,0 1 0,0-1 0,-1 0 0,1 0 0,0 0 1,0 0-1,0 0 0,-1 0 0,1 0 0,0 0 0,0 0 0,0 0 0,-1 0 0,1 1 0,0-1 1,0 0-1,0 0 0,-1-1 0,1 1 0,0 0 0,0 0 0,0 0 0,-1 0 0,1 0 0,0 0 1,0 0-1,0 0 0,0 0 0,-1 0 0,1 0 0,0-1 0,0 1 0,0 0 0,-1 0 1,0-2-113,-1 0 1,1 0 0,-1 0-1,1-1 1,0 1 0,-1 0-1,1-1 1,-1-4 0,-13-52-892,2-1 0,-5-84 0,15 122 951,-15-152 1949,18 173-1803,0 0 0,0 1 1,0-1-1,0 0 0,0 0 1,0 0-1,0 0 1,0 1-1,0-1 0,1 0 1,-1 0-1,0 0 0,0 1 1,1-1-1,-1 0 1,1 0-1,-1 1 0,1-1 1,-1 0-1,1 1 0,-1-1 1,1 1-1,0-1 0,0 0 1,1 0 24,-1 0 1,1 1 0,0-1-1,-1 1 1,1-1 0,0 1-1,-1 0 1,1-1 0,0 1-1,0 0 1,2 0 0,8 2 152,-1 0 0,1 0 0,12 4 0,-8-1-150,28 4-777,88 6-1,-110-14 365,-1-1 0,1-1 0,-1-2 0,1 0 0,-1-1 0,25-8 0,-5-3-328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13771,'-7'1'266,"-1"0"-1,1 0 1,-1 1 0,1 0-1,0 0 1,0 1 0,0-1-1,0 2 1,0-1 0,1 1-1,0 0 1,-1 0 0,1 1-1,-6 5 1,1 1 7,0-1-1,1 2 1,0 0 0,1 0-1,-15 26 1,19-29-181,0 1 0,1 0-1,0 0 1,0 0 0,2 0-1,-1 1 1,0 11 0,2-20-73,1 0 0,0 0 0,-1 0 0,1 1 0,0-1 1,1 0-1,-1 0 0,0 0 0,0 0 0,1 0 0,0 0 0,-1 1 0,1-1 0,0 0 1,0-1-1,0 1 0,0 0 0,0 0 0,1 0 0,-1-1 0,0 1 0,1 0 0,-1-1 1,1 1-1,0-1 0,-1 0 0,1 0 0,0 1 0,0-1 0,0 0 0,0-1 0,0 1 1,0 0-1,0-1 0,0 1 0,0-1 0,0 1 0,1-1 0,-1 0 0,0 0 0,3 0 0,3-1 20,-1 0 0,1 0 0,0-1 0,0 0 0,-1 0 0,1-1 0,-1 0-1,0 0 1,0-1 0,0 0 0,0 0 0,-1 0 0,7-7 0,2-1 37,-1 0 0,-1-1 0,-1 0 1,18-24-1,-26 31-45,-1 1 0,1-1 1,-1 0-1,-1-1 0,1 1 0,-1 0 0,0-1 0,0 1 1,1-12-1,-3 16-32,1 0 0,-1 0 1,0 0-1,0 0 0,-1 0 0,1 1 1,0-1-1,-1 0 0,1 0 1,-1 0-1,1 0 0,-1 0 0,0 1 1,0-1-1,0 0 0,0 0 1,0 1-1,0-1 0,0 1 0,-1-1 1,1 1-1,-1 0 0,1-1 1,-1 1-1,1 0 0,-1 0 0,0 0 1,1 0-1,-1 0 0,0 0 1,0 1-1,0-1 0,1 1 1,-1-1-1,0 1 0,-4-1 0,6 1 29,-1 0-1,0-1 0,1 1 1,-1 0-1,0 0 0,0 0 1,1 0-1,-1 0 0,0-1 0,0 1 1,1 0-1,-1 1 0,0-1 1,0 0-1,1 0 0,-1 0 1,0 0-1,1 0 0,-1 1 1,0-1-1,1 0 0,-1 1 0,0-1 1,1 1-1,-1-1 0,0 0 1,1 1-1,-1-1 0,1 1 1,-1 0-1,1-1 0,-1 1 1,1-1-1,0 1 0,-1 0 0,1-1 1,0 1-1,-1 0 0,1-1 1,0 1-1,0 1 0,-1 8 100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15915,'-22'134'3048,"-26"88"-2389,-4 27 281,51-243-907,-1 3 51,1-1 0,0 1 0,0 0 0,2 13 0,-1-20-67,0-1 0,0 0-1,0 1 1,0-1 0,1 0-1,-1 0 1,1 1 0,-1-1-1,1 0 1,-1 0 0,1 1-1,-1-1 1,1 0 0,0 0-1,0 0 1,0 0-1,0 0 1,0 0 0,0 0-1,0 0 1,0 0 0,0-1-1,0 1 1,0 0 0,0-1-1,1 1 1,-1-1 0,0 1-1,0-1 1,1 1-1,-1-1 1,0 0 0,1 0-1,-1 0 1,0 0 0,3 0-1,2 0 30,-1-1 0,1 0-1,0-1 1,0 0 0,0 1 0,-1-2-1,9-3 1,38-25-76,-31 19-144,91-57-875,-96 60 709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19 16780,'-7'-1'228,"-1"1"0,1 0 0,0 0 1,-1 0-1,1 1 0,0 1 0,0-1 0,0 1 1,0 0-1,0 0 0,0 1 0,1 0 1,-1 1-1,-9 5 0,11-6-173,0 1 1,0-1-1,0 1 1,1 0-1,-1 0 1,1 1-1,0-1 0,0 1 1,1 0-1,-1 0 1,1 0-1,0 0 0,0 0 1,1 1-1,0 0 1,0-1-1,-3 12 1,5-15-52,0 0 0,0 0 0,-1 0 0,1 0 0,1 0 0,-1 0 0,0 0 0,0 0 0,1 0 0,-1 0 0,1 0 1,0 0-1,0 0 0,-1 0 0,1-1 0,0 1 0,1 0 0,-1 0 0,0-1 0,0 1 0,1-1 0,-1 1 0,1-1 1,-1 1-1,1-1 0,0 0 0,-1 0 0,1 0 0,0 0 0,0 0 0,0 0 0,0-1 0,0 1 0,0 0 0,0-1 1,0 0-1,0 1 0,0-1 0,0 0 0,3 0 0,4 0 25,-1 0 0,1-1 0,0 0 0,-1 0 1,1-1-1,-1 0 0,1 0 0,11-6 0,-8 2 55,0 0 0,-1-1 0,1-1-1,-1 0 1,11-10 0,-17 13-15,0 0-1,0 0 1,0-1-1,-1 1 1,0-1-1,0 0 1,0 0-1,0 0 1,-1-1 0,0 0-1,2-7 1,-5 12-52,1 1 1,-1-1-1,0 1 1,1-1-1,-1 1 1,0-1-1,0 0 1,0 1-1,0-1 1,-1 1-1,1-1 1,0 1 0,-1-1-1,1 1 1,-1-1-1,1 1 1,-1-1-1,1 1 1,-1-1-1,0 1 1,0 0-1,0-1 1,0 1-1,0 0 1,0 0-1,0 0 1,0 0-1,-1 0 1,1 0 0,0 0-1,-1 0 1,1 1-1,0-1 1,-1 0-1,1 1 1,-1-1-1,1 1 1,-1-1-1,1 1 1,-1 0-1,0 0 1,-2 0-1,-2-1-26,0 1-1,0 0 1,0 0-1,0 1 0,0-1 1,0 1-1,0 1 0,0-1 1,-11 5-1,12-3-112,-1 1 0,0-1 0,1 1 0,-7 5 0,11-8 62,0 1 0,0-1 1,0 0-1,0 0 1,0 0-1,0 1 0,0-1 1,1 0-1,-1 1 1,0-1-1,0 2 0,1-2 17,0-1 0,0 1-1,0 0 1,0-1 0,0 1 0,0 0-1,0-1 1,0 1 0,1 0-1,-1-1 1,0 1 0,0-1 0,0 1-1,1 0 1,-1-1 0,0 1-1,1-1 1,-1 1 0,0-1-1,1 1 1,-1-1 0,1 1 0,-1-1-1,1 0 1,-1 1 0,1-1-1,0 1 1,3 1-141,1 0-1,-1 0 0,0-1 1,1 0-1,-1 0 1,1 0-1,0 0 0,-1 0 1,1-1-1,-1 0 1,1 0-1,0-1 0,7 0 1,9-3-356,33-9 1,-1-5-237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15851,'-16'9'466,"0"0"-1,0 2 1,1 0-1,0 1 1,1 0-1,1 1 0,0 0 1,1 1-1,0 1 1,-17 27-1,27-39-429,0 1 1,0-1-1,1 0 0,-1 1 0,1-1 0,0 1 1,0-1-1,-1 7 0,2-9-37,0 0-1,0 0 1,0 0-1,0 0 1,0 0-1,1 0 1,-1 0-1,0 0 1,1 0-1,-1 0 1,0 0 0,1-1-1,-1 1 1,1 0-1,0 0 1,-1 0-1,1 0 1,0-1-1,-1 1 1,1 0-1,0-1 1,0 1-1,0-1 1,-1 1 0,1-1-1,0 1 1,0-1-1,0 1 1,0-1-1,0 0 1,0 0-1,0 1 1,0-1-1,2 0 1,22 4-349,1-2 0,-1-1 0,28-2 0,-29 0 55,1 1 0,-1 2 0,40 6 1,-62-8 313,0 0 1,0 1 0,0 0-1,0-1 1,0 1 0,0 0-1,0 0 1,-1 0 0,1 0-1,3 3 1,-5-4-4,0 1 0,1-1 0,-1 0 0,0 0 0,0 1 0,0-1 0,1 0 0,-1 1 0,0-1 0,0 1-1,0-1 1,0 0 0,0 1 0,0-1 0,0 0 0,0 1 0,0-1 0,0 0 0,0 1 0,0-1 0,0 1 0,0-1 0,0 1 0,-11 10 409,-5-3-163,0 0 0,-1-1-1,0 0 1,0-1 0,0-1 0,-1-1 0,0-1 0,-35 3-1,49-6-315,0 0 0,0-1-1,1 1 1,-1-1 0,0 1 0,0-1-1,0 0 1,0-1 0,1 1-1,-1-1 1,-5-3 0,8 5 39,0-1 1,0 0 0,0 0-1,0 0 1,0 0 0,1 0-1,-1 0 1,0 0 0,1 0-1,-1 0 1,0 0 0,1-1-1,-1 1 1,1 0 0,0 0-1,-1 0 1,1-1 0,0 1-1,0 0 1,0-1-1,0 1 1,0 0 0,0 0-1,0-1 1,0 1 0,0 0-1,1 0 1,-1-1 0,1 1-1,-1 0 1,1 0 0,-1 0-1,1 0 1,-1-1 0,1 1-1,0 0 1,0 0-1,0 0 1,1-1 0,16-18-396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40 17980,'3'-1'281,"22"-6"2517,-25 6-2753,0 1 0,1 0 0,-1 0 0,0 0 0,0-1 0,1 1 0,-1 0 0,0 0 0,1-1 0,-1 1 0,0 0 0,0-1 0,0 1 0,0 0 0,1-1 0,-1 1 0,0 0 0,0-1 0,0 1 0,0 0 0,0-1 0,0 1 0,0-1 0,0 1 0,0-1-36,0 0 0,-1 0-1,1 0 1,0 0-1,-1 0 1,1 1-1,-1-1 1,1 0-1,-1 0 1,0 1 0,1-1-1,-1 0 1,0 1-1,-1-2 1,0 1-34,0 0 0,0-1 1,-1 1-1,1 0 1,0 0-1,-1 0 0,1 0 1,-1 1-1,0-1 0,1 1 1,-1 0-1,1-1 0,-1 1 1,0 0-1,1 1 0,-1-1 1,1 0-1,-1 1 0,1-1 1,-1 1-1,1 0 0,-1 0 1,1 0-1,-1 0 1,1 0-1,-3 3 0,-2 0-1,0 0-1,1 1 0,-1 0 1,1 1-1,0-1 0,1 1 1,-8 9-1,11-12 29,0-1 0,0 1 1,0 0-1,0 0 0,1 1 0,-1-1 0,1 0 1,0 0-1,0 1 0,0-1 0,0 1 0,0-1 1,1 1-1,0-1 0,-1 1 0,1-1 0,1 1 1,-1-1-1,0 1 0,2 3 0,-1-4 2,1-1-1,-1 1 0,1-1 1,-1 0-1,1 1 1,0-1-1,0 0 0,0 0 1,0 0-1,1 0 1,-1-1-1,0 1 0,1-1 1,-1 1-1,1-1 1,-1 0-1,1 0 0,0 0 1,0 0-1,-1-1 1,1 1-1,0-1 0,0 1 1,0-1-1,4 0 1,5 0-45,1 0 1,-1-1-1,1 0 1,-1-1-1,21-5 1,57-26-321,-67 24 186,1 0 0,0 1 0,38-7 1,-59 15 205,1 0 1,-1 0 0,1 0-1,-1 0 1,1 1 0,-1-1 0,0 1-1,1 0 1,-1 0 0,0 0-1,0 0 1,1 1 0,-1-1-1,0 1 1,-1 0 0,1 0-1,0 0 1,4 4 0,-4-3 82,1 0 1,-1-1 0,1 1-1,0-1 1,-1 0 0,1 0-1,0 0 1,0-1-1,9 3 1,8-2 80,-1-1-1,1-2 1,0 0 0,0-1-1,34-7 1,-27 4-916,57-4 1,-79 10 530,6-2-982,-11 0 598,-6-4 283,-9-1-75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17524,'13'0'1472,"14"6"-1056,8 1-160,13 2 112,7 0-368,12-4 176,-1 0 8,-4-3-240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18708,'1'0'71,"-1"1"0,1-1 1,0 0-1,-1 1 0,1-1 0,-1 0 1,1 1-1,-1-1 0,1 1 0,-1-1 1,1 1-1,-1-1 0,1 1 0,-1-1 0,1 1 1,-1-1-1,0 1 0,1 0 0,-1-1 1,0 1-1,0 0 0,1-1 0,-1 1 0,0 1 1,5 18 141,-5-19-197,5 61 1153,-5-44-1019,2 1-1,7 35 0,-9-52-143,1 0-1,0-1 0,-1 1 1,1 0-1,0-1 0,0 1 1,0 0-1,0-1 0,0 1 1,0-1-1,0 0 0,0 1 1,1-1-1,-1 0 0,0 0 1,1 0-1,-1 0 0,1 0 1,0 0-1,-1 0 0,3 1 1,0-1-12,0 0-1,0-1 1,-1 1 0,1-1 0,0 0 0,0 0 0,-1 0 0,1-1-1,0 1 1,3-2 0,8-2-51,-1 0-1,0-1 1,-1-1-1,18-10 1,26-18-134,-30 18-23,0 0 0,47-18 0,-73 33 202,1 0 0,-1 1 1,0-1-1,1 1 0,-1-1 1,1 1-1,-1 0 0,1 0 1,-1 0-1,1 0 0,-1 0 1,1 0-1,-1 0 0,1 0 1,-1 0-1,1 1 0,-1-1 1,1 1-1,-1-1 0,3 2 1,-3-1 1,0 0 0,-1 0 0,1 0 0,0 0 0,0 0 0,0 0 0,-1 0 0,1 1 0,-1-1 0,1 0 0,-1 0 1,1 1-1,-1-1 0,0 0 0,0 1 0,1-1 0,-1 1 0,0 0 0,-1 10 6,0-1 0,-1-1 0,0 1 0,-5 16 0,5-20 59,2-6-69,0-1 1,0 1 0,-1-1 0,1 0-1,0 1 1,0-1 0,0 1-1,0-1 1,0 1 0,0-1-1,0 1 1,0-1 0,0 1-1,0-1 1,0 1 0,0-1 0,0 1-1,0-1 1,0 0 0,1 1-1,-1-1 1,0 1 0,0-1-1,0 0 1,1 1 0,-1-1-1,0 1 1,1-1 0,-1 0-1,0 1 1,1-1 0,-1 1 0,17 0-333,-13-1 413,20 0-179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 12379,'16'-7'1114,"-1"-1"0,1 0 0,-1-1 0,24-20 1,65-58-281,-28 18-208,92-109 0,-156 165-647,-9 12-17,-11 23-46,5-16 73,-57 154-391,52-130 254,1 0 0,1 0 0,-3 50 0,8-76 191,1 26 227,0-28-266,1-1-1,-1 0 1,0 1-1,0-1 1,0 0-1,1 1 1,-1-1 0,1 1-1,-1-1 1,1 0-1,-1 0 1,1 1-1,0-1 1,0 0-1,0 0 1,1 2-1,10-1-4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1150 11178,'-1'6'349,"0"-1"-28,0 0-1,1 0 0,-1-1 0,1 1 1,1 9-1,-1-13-271,1 0 0,-1 0 1,0 0-1,1 0 0,-1 0 1,0 0-1,1 0 0,-1-1 1,1 1-1,0 0 0,-1 0 1,1-1-1,-1 1 0,1 0 1,0 0-1,0-1 0,0 1 1,-1-1-1,1 1 0,0-1 1,0 1-1,0-1 0,0 0 1,0 1-1,0-1 0,0 0 1,0 0-1,0 1 0,0-1 1,0 0-1,0 0 0,-1 0 1,1 0-1,2-1 0,6 0 16,0 0 0,0-1-1,-1 0 1,1-1 0,0 1 0,-1-2-1,1 1 1,-1-1 0,0-1-1,12-8 1,8-8 69,36-34 0,0-11 152,101-135 0,-68 78-148,359-360-708,-427 453 369,-1-1 0,-1-2 0,30-46 0,-28 30-39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31 14571,'-3'-1'185,"-1"-1"-1,0 1 1,0 0 0,0 1-1,0-1 1,0 1 0,0-1-1,1 1 1,-1 1 0,0-1-1,0 0 1,0 1 0,-7 2-1,4-1 54,1 1 0,0-1 0,0 2 0,0-1 0,1 0 0,-1 1 0,-8 8-1,5-4-82,1 1 0,0 0 0,0 1 0,1-1 0,1 1 0,-1 1 0,2-1 0,-9 22 0,12-27-142,0 1 0,0 0 0,1-1 0,0 1 1,0 0-1,0 0 0,1-1 0,0 1 0,1 9 1,0-14-10,-1 1 1,0 0 0,1-1-1,0 1 1,-1-1 0,1 1-1,0-1 1,0 1-1,0-1 1,0 1 0,0-1-1,0 0 1,1 1 0,-1-1-1,0 0 1,1 0 0,-1 0-1,0 0 1,1 0 0,-1-1-1,1 1 1,0 0 0,-1-1-1,1 1 1,0-1 0,-1 1-1,1-1 1,0 0 0,-1 1-1,1-1 1,0 0 0,0 0-1,-1-1 1,1 1-1,0 0 1,2-1 0,6-1 6,0 0-1,0-1 1,0 0 0,0 0 0,-1-1 0,1 0 0,-1-1-1,0 0 1,-1-1 0,1 0 0,-1 0 0,0-1 0,9-9-1,-2 0 6,0 0 0,-1-2 0,-1 0 0,0 0 0,11-24-1,-22 38-13,0 0 2,0 0 0,1 0 0,-1-1 0,-1 1 0,1-1 0,-1 1 0,0-1 0,0 0 0,0-5 0,0 9-3,-1 1 0,0 0 0,0-1 0,0 1 0,0 0 0,0-1 0,0 1 0,0 0 0,0-1 0,0 1 0,0 0 0,0-1 0,0 1 0,0 0 0,0-1 0,0 1 0,0 0 0,0-1 0,0 1 0,0 0 0,-1-1 0,1 1 0,0 0 0,0-1 0,0 1 0,-1 0 0,1 0 0,0-1 0,0 1 0,-1 0 0,1 0 1,0-1-1,-1 1 0,1 0 0,0 0 0,0 0 0,-1 0 0,1-1 0,0 1 0,-1 0 0,1 0 0,0 0 0,-1 0 0,1 0 0,-1 0 0,1 0 0,0 0 0,-1 0 0,1 0 0,0 0 0,-1 0 0,1 0 0,0 0 0,-1 1 0,1-1 0,0 0 0,-1 0 0,1 0 0,0 0 0,-1 1 0,1-1 0,0 0 0,-21 20 54,12-9-50,1 0 1,1 0-1,0 1 1,1 0 0,0 0-1,1 1 1,0 0 0,1 0-1,1 0 1,0 0 0,0 0-1,0 23 1,3-33-43,0-1 1,1 1 0,-1 0-1,1 0 1,0-1-1,0 1 1,0 0 0,0-1-1,0 1 1,1-1-1,-1 1 1,1-1-1,0 0 1,-1 0 0,1 0-1,0 0 1,0 0-1,1 0 1,-1 0-1,0 0 1,0-1 0,1 1-1,-1-1 1,1 0-1,0 0 1,-1 0 0,1 0-1,0 0 1,-1-1-1,6 1 1,6 1-61,0 0 0,0-1 1,-1-1-1,1-1 0,14-1 0,33-9-243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217 364 18124,'-51'39'1446,"20"-16"-883,-29 28-1,51-42-434,1 0 1,0 0 0,0 1 0,1 0-1,0 0 1,1 1 0,-8 16 0,13-23-99,0-1 0,-1 0 1,1 1-1,1-1 1,-1 1-1,0-1 0,1 1 1,0-1-1,0 1 1,0 0-1,0-1 0,0 1 1,1-1-1,-1 1 1,3 5-1,-2-7-24,0 0 0,0 0 0,1 0 0,-1 0 0,0 0 0,1 0 0,0 0 0,-1-1 0,1 1 0,0-1 0,0 1 0,0-1 0,0 0 0,0 1 0,0-1 0,1 0 0,-1 0 0,0-1 0,0 1 0,1 0 0,-1-1 0,0 1 0,4-1 0,4 1-8,0-1 0,0-1 0,0 0 0,0 0-1,0-1 1,-1 0 0,1 0 0,0-1 0,-1-1-1,0 1 1,0-2 0,0 1 0,13-10 0,5-5-14,0-1 1,40-40-1,-18 12-4,57-74 0,-82 91 36,-2-1 0,0-2 0,29-65 0,-46 90-6,-1-1 0,-1 1 1,1-1-1,-2 1 0,1-1 0,-1 0 0,-1 0 0,0 0 0,0-14 0,-1 22-8,0 0-1,-1 0 1,1 0-1,0 0 0,-1 0 1,0 0-1,1 0 0,-1 0 1,0 0-1,0 1 0,0-1 1,0 0-1,0 1 0,-1-1 1,1 0-1,0 1 1,-1 0-1,1-1 0,-3 0 1,1 0 0,0 0 1,0 1 0,-1-1 0,1 1 0,0 0 0,-1 0-1,1 0 1,-1 1 0,1-1 0,-5 1 0,-7 0 4,0 1 0,1 0 1,-1 1-1,-18 5 0,9 0-20,0 0 0,0 2 1,1 0-1,-23 13 0,35-16 2,0 1 0,0 0 0,1 0 0,0 1 0,0 0 0,1 0 0,0 1 0,1 1-1,-13 17 1,20-25 2,0-1-1,0 1 1,0 0-1,0 0 1,0-1-1,1 1 1,-1 0-1,1 0 1,-1 0-1,1 0 1,0-1-1,-1 1 1,1 0-1,0 0 0,0 0 1,0 0-1,1 0 1,-1 0-1,0 0 1,1 0-1,0 2 1,1-2-19,-1 1 0,1-1 0,0 0 0,0 1 0,0-1 0,0 0 0,0 0-1,0-1 1,0 1 0,1 0 0,-1-1 0,5 3 0,8 2-155,0 0-1,0-1 1,0-1-1,18 2 1,-23-4 50,34 6-289,-18-4 139,0 1 1,-1 1-1,0 2 0,25 10 1,-43-15 287,-1-1 0,-1 2-1,1-1 1,0 1 0,-1 0 0,0 0 0,0 0 0,0 1 0,0-1-1,-1 1 1,0 0 0,0 1 0,0-1 0,-1 1 0,1 0 0,-1 0-1,-1 0 1,1 0 0,-1 0 0,0 0 0,1 8 0,-2 3 146,0 0 0,-1 0 0,-1 0 0,-1 1 0,0-1 0,-1-1 1,-10 32-1,11-41-89,-1 6 68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17140,'0'14'1568,"-14"19"-1032,-9 7-216,-12 16 760,-3 9-407,-8 8-209,-2 0-96,1-4-192,1-5-64,6-12-168,4-8-216,3-19-576,3-12 615,7-15 73,3-8-80,3-26-160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3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14059,'40'19'1768,"2"9"-887,0 5-321,3 7 1232,3 1-752,0 3-136,0 3-223,-8-2-681,0-2-408,-8-3 400,-5-4-112,-10-6-129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13451,'6'6'1448,"11"-3"-944,16 1-136,6-3 681,13 1-497,4-1-56,7 2-240,1-1-160,-5 2-456,-5 2-224,-12 1 432,-8 1-144,-24 2-136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13331,'0'17'1112,"19"-3"-656,5-2-152,12 0 336,7 3-136,11-1-71,2-1-137,9-3-440,-2-6 432,1-6-288,1-13-64,-8-13-80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13067,'6'0'229,"94"3"2211,-88-2-2233,-1 1 0,0 0-1,-1 0 1,1 1 0,0 1 0,18 8 0,-27-11-183,1 1 0,-1-1 0,1 1 0,-1 0 0,1 0 0,-1 0 0,0 0 0,0 1 0,0-1 0,-1 0-1,1 1 1,0 0 0,-1-1 0,0 1 0,1 0 0,0 3 0,-1 0-10,0-1-1,0 1 1,0 0-1,-1-1 0,1 1 1,-2 0-1,1-1 1,-1 7-1,-4 8 1,0 0 0,0-1 0,-15 32 0,-8 7-566,-2-2 0,-2-1-1,-77 98 1,105-149 140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 12483,'-18'-7'1064,"-5"10"-744,-3 7-120,-3 10 344,-2 9-88,-1 8-48,2 6-16,9 14-72,5 5-55,9 8-57,5 3 8,11-2-32,12-4-184,17-11 56,9-7-32,10-25-32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12451,'2'2'164,"1"1"0,-1-1 1,0 0-1,0 1 0,0 0 1,0-1-1,-1 1 1,1 0-1,-1 0 0,1 0 1,-1 0-1,0 0 0,0 0 1,0 5-1,1 5 354,0 1 1,-1 16-1,1 5 47,12 55-280,4 46-84,-16-113-175,-1-1 0,-2 1 0,-5 44 0,2-53-37,0 1-1,-1-1 0,-1 0 0,0 0 0,-1-1 0,0 1 0,-1-1 1,0-1-1,-1 0 0,-1 0 0,0-1 0,0 0 0,-1 0 1,-1-1-1,1-1 0,-2 0 0,1-1 0,-1 0 0,-1-1 0,1 0 1,-1-1-1,0-1 0,-1 0 0,1-1 0,-22 4 0,-18-6-70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14699,'-3'26'778,"-2"0"0,0-1 0,-2 0-1,-19 46 1,0 2 193,22-61-843,-5 16 221,-5 31-1,13-52-308,0-1 0,0 1 0,0 0 0,1 0 0,0 0 0,1-1 0,0 1 0,0 0 0,0 0 0,3 9 0,-3-14-42,0-1 0,0 1 0,0 0 0,0-1 0,0 1 0,0-1 0,0 1 0,0-1 0,1 1 0,-1-1-1,1 0 1,-1 0 0,1 0 0,-1 1 0,1-2 0,0 1 0,-1 0 0,1 0 0,0 0 0,0-1 0,-1 1-1,1-1 1,0 0 0,0 1 0,0-1 0,0 0 0,0 0 0,0 0 0,0 0 0,-1-1 0,1 1 0,3-1-1,2-1-75,0 0-1,0 0 0,-1-1 1,1 0-1,-1 0 0,1-1 0,8-6 1,6-7-366,0-1 1,-1-1 0,-1-1-1,-1-1 1,-1 0 0,0-1-1,-2-1 1,24-48-1,-30 41 78,-11 21 386,-9 19 338,-2 8 20,1 0 0,1 1-1,0 0 1,-12 34-1,9-13 291,-14 61 0,22-74-620,1 1 0,1 0 0,2 0 0,1 0 0,3 30 0,3-26-119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7:4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2 251 15323,'-1'-3'104,"1"0"0,0 1 1,0-1-1,0 0 0,0 1 0,0-1 0,0 0 0,1 1 0,-1-1 0,1 1 0,0-1 0,-1 1 0,1-1 0,1 1 1,-1-1-1,0 1 0,0 0 0,1 0 0,0-1 0,-1 1 0,1 0 0,3-2 0,6-8 234,1 1-1,18-13 1,-29 23-288,29-21 340,1 1 1,65-31-1,-77 43-354,1 1 0,0 1 0,0 1 0,0 0 0,0 2 0,38-4 0,-53 8-49,1-1 0,-1 2-1,0-1 1,1 0 0,-1 1 0,1 0-1,-1 1 1,0-1 0,0 1 0,0 0-1,0 0 1,0 0 0,0 1 0,7 5-1,-8-4-15,0-1-1,-1 1 0,1 0 0,-1 0 1,0 0-1,0 0 0,-1 1 0,1-1 1,-1 1-1,0 0 0,0-1 0,-1 1 0,0 0 1,1 0-1,0 9 0,-1 7-85,0-1 1,-1 0-1,-1 1 0,-5 31 0,-24 82-262,24-107 311,-63 233-517,62-223 571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7 14755,'20'-7'1328,"-8"7"-831,-4 0-169,-23 15 624,-10 6-216,-11 12-256,-2 7-120,-5 10-128,-2 5-24,4-1-112,1-4-96,11-2-200,3-5-216,9-15-184,1-12 472,8-23-96,2-13-120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3:5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13115,'11'10'1120,"8"7"-768,2 6-128,9 10 352,6 3-96,9 3-328,2-2-264,2-7 176,1-7-64,0-17-96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13131,'5'-4'171,"0"0"1,0 1-1,0 0 0,1 0 1,-1 1-1,1-1 1,0 1-1,0 0 1,0 1-1,0-1 0,0 1 1,0 1-1,0-1 1,1 1-1,-1 0 1,0 0-1,0 1 0,8 1 1,-6-1-29,1 1 0,-1 0-1,0 0 1,0 1 0,0 0 0,0 1 0,-1-1 0,1 1 0,-1 1 0,0 0-1,0 0 1,12 11 0,-17-13-118,0 0-1,0 0 1,0 0 0,0 0-1,0 0 1,-1 0-1,0 1 1,1-1 0,-1 0-1,0 1 1,-1-1-1,1 1 1,-1-1-1,1 1 1,-1-1 0,0 1-1,0-1 1,-1 1-1,1-1 1,-1 1 0,0-1-1,0 1 1,0-1-1,0 1 1,0-1 0,-1 0-1,-3 6 1,-4 6 30,-1 0 1,-1-1 0,0 0 0,-15 15 0,24-28-46,-113 108 446,78-75-273,36-34-178,0 1 0,0 0 1,0 0-1,0 0 1,0-1-1,1 1 1,-1 0-1,0 0 0,1 0 1,-1 0-1,0 0 1,1 1-1,0-1 1,-1 0-1,1 0 1,-1 1-1,1-1-5,0-1 0,1 1 0,-1-1 0,0 1 0,0-1 0,0 1 0,0-1 0,1 0 0,-1 1 0,0-1 0,1 1 0,-1-1 0,0 0 0,1 1 0,-1-1 0,0 0 0,1 0 0,-1 1 0,0-1 0,1 0 0,-1 0 0,1 1 0,-1-1 0,1 0 0,-1 0 0,1 0 0,6 2-49,0-1 0,-1-1 0,1 1 0,9-1 1,-7 0-64,5 0-46,104 7-378,-76 0 356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15475,'12'-9'372,"0"1"-1,1 0 1,0 1-1,0 0 1,25-8-1,-32 12-266,1 1 0,-1 1-1,1-1 1,0 1-1,0 0 1,0 1 0,0-1-1,0 1 1,0 1-1,0-1 1,-1 1 0,1 1-1,0-1 1,9 4-1,-15-4-94,1-1-1,-1 1 1,0-1-1,0 1 1,0-1-1,0 1 1,0 0-1,1 0 1,-1-1-1,-1 1 1,1 0-1,0 0 1,0 0-1,0 0 1,0 0-1,-1 0 1,1 0-1,0 0 1,-1 1-1,1-1 1,-1 0-1,1 0 1,-1 0-1,0 1 1,0-1-1,1 0 1,-1 0-1,0 1 1,0-1-1,0 0 1,0 1-1,0-1 1,-1 0-1,1 0 1,0 1-1,-1-1 1,1 0-1,-1 0 1,1 0-1,-1 1 1,1-1-1,-1 0 1,0 0-1,-1 2 1,-2 3-5,-1 0 1,0 0 0,0 0-1,-1-1 1,1 0 0,-10 7-1,-2-2 21,0 0 1,-24 10-1,-16 9-41,56-29 6,1 0-1,-1 1 1,0-1-1,1 1 1,-1-1-1,1 1 1,-1-1-1,0 1 1,1-1 0,-1 1-1,1-1 1,-1 1-1,1 0 1,0-1-1,-1 1 1,1 0-1,0-1 1,-1 1-1,1 0 1,0 0-1,0-1 1,0 1-1,-1 0 1,1 1 0,1-1-12,-1 1 0,0-1 1,1 0-1,-1 1 0,1-1 1,0 0-1,-1 0 0,1 1 1,0-1-1,0 0 0,-1 0 1,1 0-1,2 1 0,4 5-125,2-1 0,-1 1 0,12 5 0,-8-4-20,4 3-47,0 0 0,-1 2 1,0 0-1,0 1 0,16 20 0,-28-30 226,0 0 0,-1 0 1,1 0-1,0 0 0,-1 0 0,0 1 0,0-1 0,-1 1 1,1-1-1,-1 1 0,0 0 0,0-1 0,0 1 0,-1 0 1,0 0-1,0 0 0,0-1 0,0 1 0,-1 0 0,0 0 1,0 0-1,0-1 0,0 1 0,-1-1 0,0 1 0,0-1 1,-3 6-1,0-2 156,-1-1 0,0 0 0,0 0 0,0 0 0,-1-1 0,1 0 0,-2 0 0,1-1 0,0 0 0,-1 0 0,-16 6 0,20-9-158,1-1 0,-1 1 1,1-1-1,-1 0 0,0 0 1,0-1-1,0 1 0,1-1 1,-1 0-1,0 0 0,0 0 1,0 0-1,0-1 0,0 0 1,1 1-1,-1-1 0,0-1 1,1 1-1,-1 0 0,1-1 1,-1 0-1,1 0 0,0 0 1,-1 0-1,1-1 0,0 1 1,1-1-1,-1 1 0,0-1 1,-2-4-1,2 2-38,0 0 0,0 0 1,0-1-1,1 1 0,-1-1 0,1 1 0,1-1 0,-1 0 1,0-6-1,2-23-204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9 15619,'12'-3'495,"1"1"-1,0 0 0,0 1 0,0 0 1,0 1-1,0 1 0,24 4 1,-33-5-461,-1 1 0,0 0 0,0 0 1,0 1-1,0-1 0,0 0 0,0 1 0,0 0 1,0 0-1,0 0 0,-1 0 0,1 0 1,-1 0-1,0 1 0,1-1 0,-1 1 0,0 0 1,-1-1-1,1 1 0,0 0 0,-1 0 1,0 0-1,1 0 0,-1 1 0,0-1 1,-1 0-1,1 0 0,0 1 0,-1-1 0,0 0 1,0 1-1,0-1 0,0 0 0,-1 1 1,0 4-1,-1 2-21,-1 1-1,0-1 1,0 0 0,-1 0-1,0-1 1,-1 1 0,0-1 0,-9 13-1,-58 69 150,49-65-99,6-6-30,-31 39 108,43-52-132,1 0 1,0 0-1,0 0 0,0 0 1,1 1-1,0-1 1,-1 9-1,3-14-25,1 0-1,-1 0 1,1 0 0,0 0-1,0 0 1,0 0 0,0 0-1,0 0 1,0 0 0,1 0-1,-1 0 1,0 0 0,1 0-1,0 0 1,-1-1 0,1 1-1,0 0 1,0 0 0,0 0-1,0-1 1,3 4 0,-1-3-44,-1 0 1,1 0-1,0 0 1,0-1-1,0 1 1,0 0-1,0-1 1,0 0-1,1 0 0,-1 0 1,7 1-1,7-1-471,0 0 0,0 0 0,1-2 0,16-2 0,-30 2 355,114-20-1319,-52 6 624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18 181 14403,'-13'0'1312,"10"5"-880,1 3-167,9-3 711,5 0-344,9-3-264,7 0-88,6-4-248,3-2-144,6-3-408,9-2 2272,1-6-1712,3-5 88,4-11 48</inkml:trace>
  <inkml:trace contextRef="#ctx0" brushRef="#br0" timeOffset="1">683 0 14635,'-32'46'1384,"-12"0"-807,-4 3-193,0-2 528,0-1-128,7-10-336,3-5-232,13-12 1649,7-9-1601,7-7 8,2-5 16</inkml:trace>
  <inkml:trace contextRef="#ctx0" brushRef="#br0" timeOffset="2">343 57 14611,'21'15'1640,"-1"6"-1079,9 2-193,3 0 912,9 3-672,-1 0-72,5-9-504,-2-1-336,0-6 320,-3-3-96,-7-3-120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12851,'10'31'1528,"-2"11"-936,6 8-160,-1 3 761,-1 7-449,-2 3-24,-10-3-192,-6 1-112,-14-3-168,-10-3-88,-13-4-344,-6 1-240,-12-8 376,0-6-72,-2-13-48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13931,'-13'20'1312,"-4"12"-1008,-12 18-128,-4 10 817,-5 12-657,-1 5 0,2 8-8,4 2-8,10 8-16,8 0 0,14-8-40,4-3 24,18-8-184,8-5-240,13-15 1832,8-11-1576,8-17 113,10-10 71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11450,'8'-6'907,"0"1"-1,0-1 0,0 1 0,10-3 0,-3 1-342,1 2-1,-1 0 1,28-4-1,-7 4-92,1 2-1,41 1 1,-65 2-340,-6 0-70,1 0 1,-1 0-1,1 0 0,-1 1 1,0 0-1,1 0 0,-1 0 0,0 1 1,0 1-1,0-1 0,0 1 1,8 5-1,-14-8-53,0 1 0,0 0-1,0 0 1,0-1 0,0 1 0,-1 0-1,1 0 1,0 0 0,0 0 0,-1 0-1,1 0 1,-1 0 0,1 0 0,-1 0 0,1 0-1,-1 0 1,0 0 0,1 0 0,-1 0-1,0 1 1,0-1 0,0 0 0,0 0-1,0 0 1,0 0 0,0 0 0,0 1-1,-1-1 1,1 0 0,0 0 0,-1 0-1,1 0 1,-1 0 0,1 0 0,-1 0 0,1 0-1,-1 0 1,0 0 0,1 0 0,-2 1-1,-3 3 17,0 0-1,0 0 1,0-1-1,0 1 0,-10 5 1,-124 67 215,136-75-239,0-1 0,0 1 0,1 0 1,-1 0-1,1 1 0,-1-1 1,1 0-1,-4 6 0,6-7-1,-1 0-1,1 0 0,0 0 1,-1 0-1,1-1 1,0 1-1,0 0 1,0 0-1,0 0 1,-1 0-1,1 0 0,1 0 1,-1 0-1,0 0 1,0 0-1,0 0 1,0-1-1,1 1 0,-1 0 1,0 0-1,1 0 1,-1 0-1,1 0 1,-1-1-1,1 1 1,-1 0-1,1-1 0,0 1 1,-1 0-1,1-1 1,0 1-1,-1 0 1,1-1-1,1 1 1,56 36-159,-41-27 76,27 20 0,-38-26 65,-1 1 1,0 0 0,0 0-1,-1 1 1,1-1-1,-1 1 1,0 0 0,4 10-1,-4-9 16,-2 0 0,1 1 0,-1-1-1,0 1 1,-1-1 0,1 1 0,-2 0 0,1-1 0,-1 1 0,0 0-1,0 0 1,-1-1 0,0 1 0,-1 0 0,-2 8 0,2-10 62,-1 0 1,1 0-1,-1-1 0,0 1 1,0-1-1,-1 0 1,0 1-1,0-2 1,0 1-1,0 0 0,-1-1 1,1 0-1,-1 0 1,-1 0-1,1-1 1,0 1-1,-1-1 1,-10 4-1,2-2 82,0-2 0,1 1 0,-1-2 1,0 0-1,0 0 0,-1-2 0,1 1 0,0-2 0,0 0 0,0-1 1,-26-6-1,39 8-191,0 0 1,0 0 0,0-1 0,0 1-1,0 0 1,1-1 0,-1 1 0,0-1-1,0 1 1,0-1 0,0 1-1,1-1 1,-1 1 0,0-1 0,0 0-1,1 1 1,-1-1 0,1 0 0,-1 0-1,1 0 1,-1 1 0,1-1-1,-1-1 1,1 1 16,0 1 0,0-1 0,1 0-1,-1 1 1,0-1 0,1 1 0,-1-1 0,1 1-1,-1-1 1,0 1 0,1-1 0,-1 1 0,1-1 0,-1 1-1,1-1 1,-1 1 0,1 0 0,0-1 0,-1 1-1,1 0 1,-1 0 0,1-1 0,0 1 0,-1 0 0,1 0-1,0 0 1,-1 0 0,1 0 0,0 0 0,-1 0-1,2 0 1,19-1-407,5 3-179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25 11682,'10'-8'591,"-9"7"-467,1-1-1,-1 1 1,1-1-1,0 1 1,0 0-1,0-1 1,0 1 0,0 0-1,0 0 1,0 0-1,0 1 1,0-1-1,3 0 1,-5 1-111,0 0-1,0 0 1,1 0-1,-1 0 1,0 0-1,0 0 1,0 0 0,0 0-1,0 0 1,0 0-1,0 0 1,1 0-1,-1 0 1,0 0-1,0 0 1,0 0 0,0 0-1,0 0 1,0 0-1,0 0 1,0 0-1,0 0 1,1 1 0,-1-1-1,0 0 1,0 0-1,0 0 1,0 0-1,0 0 1,0 0 0,0 0-1,0 0 1,0 1-1,0-1 1,0 0-1,0 0 1,0 0-1,0 0 1,0 0 0,0 0-1,0 0 1,0 1-1,0-1 1,0 0-1,0 0 1,0 0 0,0 0-1,0 0 1,0 0-1,0 0 1,0 0-1,0 1 1,0-1 0,0 0-1,0 0 1,0 0-1,-1 0 1,1 0-1,0 0 1,0 0-1,0 0 1,0 0 0,0 0-1,-9 18 797,-1-1 0,0 0 0,-17 21 0,-15 22-352,-6 21-34,-58 132 0,88-169-290,2 1 0,1 1 1,3 0-1,-12 96 0,22-122-73,1 0-1,1 0 1,0 0-1,2 0 0,0 0 1,2 0-1,10 35 1,-11-47 5,0 0 0,0-1 1,1 1-1,0-1 1,0 0-1,1 0 1,0-1-1,0 1 1,0-1-1,1 0 0,0-1 1,0 1-1,1-1 1,-1 0-1,1-1 1,0 0-1,0 0 1,1 0-1,-1-1 0,1 0 1,13 4-1,35 4 205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14203,'3'1'154,"0"1"0,0-1 0,0 1 0,0 0 0,0 0 0,0 0 0,-1 1 0,1-1 1,-1 1-1,1 0 0,-1-1 0,0 1 0,0 0 0,0 0 0,-1 0 0,3 4 0,0 5 109,0 0-1,0 1 1,1 14-1,2 3-39,71 242 402,-94-292-3396,-18-36 867,-67-120-3231,47 55 8938,54 121-3733,-1-1-1,1 0 0,-1 1 1,1-1-1,0 0 0,-1 0 1,1 0-1,0 0 0,0 1 1,-1-1-1,1 0 0,0 0 1,0 0-1,0 0 0,0 1 1,0-1-1,0 0 0,1 0 1,-1 0-1,0 0 0,0 1 1,1-2-1,0 2 5,0 0 0,-1 0 0,1 0-1,0 0 1,0 0 0,-1 0 0,1 0 0,0 1 0,-1-1 0,1 0 0,0 0-1,-1 1 1,1-1 0,0 1 0,-1-1 0,1 1 0,0-1 0,0 2 0,35 32 1339,-34-32-1420,223 216 1406,-144-151-1265,-71-61-111,-1 1 1,1-2-1,0 1 1,0-1-1,0-1 1,1 0-1,11 3 1,-20-7-6,0 1 1,-1-1 0,1 0-1,0 0 1,0 0 0,-1 0-1,1 0 1,0 0 0,0 0 0,0 0-1,-1-1 1,1 1 0,0-1-1,0 1 1,-1-1 0,1 0-1,-1 0 1,1 0 0,-1 0-1,3-1 1,-2 0 19,0 0-1,0-1 1,0 1-1,-1-1 1,1 1 0,-1-1-1,1 1 1,-1-1-1,0 0 1,0 0-1,1-3 1,0-7 134,0 0 0,0 0 0,-2 1 0,0-20 0,-1 9 140,-2-1 1,0 1-1,-10-37 1,9 47-314,0 0 1,-1 0 0,0 1-1,-1 0 1,-1 0-1,0 0 1,-14-18 0,8 22-131,13 8 141,0 0 0,0 0 0,0 0 0,1 0-1,-1 0 1,0 1 0,0-1 0,0 0-1,0 0 1,0 0 0,0 0 0,0 0 0,0 1-1,0-1 1,0 0 0,0 0 0,0 0-1,0 0 1,0 0 0,0 1 0,0-1 0,0 0-1,0 0 1,0 0 0,0 0 0,0 0-1,0 0 1,0 1 0,0-1 0,-1 0 0,1 0-1,0 0 1,0 0 0,0 0 0,0 0 0,0 0-1,0 1 1,0-1 0,0 0 0,-1 0-1,1 0 1,0 0 0,0 0 0,0 0 0,0 0-1,0 0 1,-1 0 0,1 0 0,0 0-1,0 0 1,0 0 0,-1 0 0,8 7-62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23 13891,'61'-9'2491,"117"-4"-1,-141 17-1673,-36-4-791,0 0 1,0 0 0,0 0 0,-1 1 0,1-1 0,0 0 0,0 0 0,0 1 0,0-1 0,-1 1-1,1-1 1,0 1 0,0-1 0,-1 1 0,1-1 0,0 1 0,-1-1 0,1 1 0,-1 0 0,1 0 0,-1-1-1,1 1 1,-1 0 0,1 0 0,-1-1 0,0 1 0,1 0 0,-1 0 0,0 0 0,0 0 0,0 0-1,1-1 1,-1 1 0,0 0 0,0 0 0,0 0 0,-1 0 0,1 1 0,-1 2 15,-1-1 0,0 0 1,0 0-1,0 0 0,0 0 0,0 0 1,-1 0-1,1 0 0,-1-1 1,1 1-1,-6 2 0,-39 26 179,30-20-137,-138 76 507,70-41-357,83-45-231,-18 13 71,18-8-42,11 0-33,34 7-409,61 27-1,-92-34 292,0 0 1,0 1-1,0 0 0,-1 1 1,0 0-1,-1 1 0,0 0 0,0 1 1,11 14-1,-19-21 104,0 0-1,1 0 1,-2 0-1,1 0 1,0 0-1,-1 1 1,1-1 0,-1 0-1,0 1 1,0-1-1,-1 1 1,1 0-1,-1-1 1,1 1-1,-1-1 1,0 1 0,-1 6-1,0-7 52,-1 1 0,1-1 0,0 0 1,-1 0-1,0 0 0,0 1 0,0-1 0,0-1 0,0 1 0,-1 0 0,1-1 0,-1 1 1,0-1-1,0 0 0,0 0 0,0 0 0,-5 3 0,-12 5 121,-1-2 0,0 0 0,0-1 1,0-1-1,-1-1 0,0-1 0,0-1 0,0-1 0,-1-1 0,-25-2 0,43 1-276,1-1 0,-1 0 0,0 1 0,0-2 0,1 1 0,-1 0-1,-4-3 1,9 4 88,-1-1-1,0 1 0,1 0 1,-1-1-1,0 1 1,1-1-1,-1 1 0,0-1 1,1 0-1,-1 1 0,1-1 1,-1 0-1,1 1 0,0-1 1,-1 0-1,1 1 1,0-1-1,-1 0 0,1-1 1,0 1 7,0 0 1,0-1 0,0 1 0,0 0 0,1 0 0,-1 0-1,0 0 1,1 0 0,-1 0 0,1-1 0,-1 1-1,1 0 1,0 0 0,-1 0 0,1 1 0,0-1 0,1-2-1,24-18-464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16644,'1'2'100,"-1"-1"1,1 1 0,-1-1 0,0 1-1,0 0 1,0-1 0,0 1 0,0-1 0,0 1-1,0 0 1,-1-1 0,1 1 0,0-1-1,-1 1 1,1-1 0,-1 1 0,0-1-1,-1 3 1,-19 23-67,13-17 187,-16 19 236,2 1-1,-34 64 0,48-79-428,1 0 1,1 0-1,0 1 1,1 0-1,1 0 0,0 1 1,1-1-1,-1 33 1,4-44-15,0 0 0,1-1 1,-1 1-1,1-1 1,0 1-1,0-1 0,1 1 1,-1-1-1,1 1 1,0-1-1,0 0 0,1 0 1,-1 0-1,1 0 1,0-1-1,0 1 0,0-1 1,0 1-1,1-1 0,-1 0 1,1 0-1,0-1 1,0 1-1,0-1 0,0 0 1,0 0-1,0 0 1,1 0-1,8 1 0,-3-1 52,0 0 1,0 0-1,0-2 0,1 1 0,-1-1 0,0-1 0,0 1 0,1-2 0,-1 0 0,0 0 0,0-1 1,17-6-1,-25 8-35,0 0 0,0 0 1,0 0-1,0 0 0,0 0 0,0-1 1,0 1-1,0-1 0,0 1 1,-1-1-1,1 0 0,-1 0 1,1 1-1,-1-1 0,0 0 1,2-4-1,-2 4-13,-1 1 0,0 0 0,0-1 0,0 1 0,0-1 0,0 1 0,0-1 0,0 1 0,-1-1 0,1 1 0,-1 0 0,1-1 0,-1 1 0,1 0 0,-1-1 0,0 1-1,1 0 1,-1 0 0,0 0 0,0-1 0,0 1 0,0 0 0,0 0 0,0 0 0,0 0 0,0 1 0,-1-1 0,-1-1 0,-6-3-1,0 0-1,0 0 0,-1 1 0,1 0 1,-1 0-1,0 1 0,-1 1 1,1 0-1,-16-2 0,6 3-278,0 0 0,-1 1 0,-39 6 0,29 1 15,10 1-94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16532,'20'26'1952,"5"-10"-1272,12-13-248,4-3 912,11-6-551,0-1-217,-1-5-832,-2-5-256,-12-7 432,-8-2-160,-9-1-177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14923,'-1'13'1245,"-1"0"-1,0 0 1,-1 0-1,-4 13 1,2-10-849,-5 36 1,9-48-382,1 1 1,0-1-1,0 1 0,0 0 1,1-1-1,0 1 1,-1 0-1,2-1 0,-1 1 1,0-1-1,5 9 0,-3-9-35,0 0 0,0 0 0,0-1 0,1 1 0,-1-1 0,1 0 0,0 0 0,0 0-1,0-1 1,0 1 0,1-1 0,-1 0 0,7 2 0,11 4-168,35 7-1,-27-7 62,-14-4 50,55 18-254,-64-19 287,1 0 0,-1 0 0,0 1 0,0 0 0,-1 0 0,12 11 0,-16-15 45,-1 1 0,0 0 0,0 0 0,0 0 0,0 1 0,-1-1 0,1 0 0,0 0 0,0 0 1,-1 1-1,1-1 0,-1 0 0,1 0 0,-1 1 0,1-1 0,-1 1 0,0-1 0,0 0 0,0 1 0,0-1 0,0 1 0,0-1 0,0 0 1,0 1-1,0-1 0,-1 1 0,1-1 0,-1 0 0,1 1 0,-1-1 0,1 0 0,-1 1 0,0-1 0,1 0 0,-1 0 0,0 0 1,0 0-1,0 0 0,0 0 0,0 0 0,0 0 0,0 0 0,0 0 0,-3 1 0,-4 3 39,0 0 0,0 0 0,-1-1 0,0 0 0,-9 3 0,-9 2 130,0-1 0,-56 9 1,66-15-210,0-1 1,0-1 0,-1 0 0,1-1 0,0 0 0,-21-6 0,34 6-34,-1 0 1,1-1-1,-1 1 1,1-1-1,0 0 0,-1 0 1,1-1-1,-4-3 1,6 5 49,0-1 0,0 0 1,0 0-1,0-1 0,0 1 0,1 0 1,-1 0-1,1-1 0,0 1 0,0-1 1,0 0-1,0 1 0,0-1 1,0 0-1,1 1 0,-1-4 0,1-33-274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15683,'15'2'2001,"4"-2"-1225,10-9-328,5 1 1584,9 2-1215,3 2-177,4-1-584,-1 2-344,-2-1 1584,-3-5-1240,-2-3-8,-5-4 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13843,'-21'41'1891,"-29"84"0,43-102-1519,0 1-1,2-1 1,1 1 0,1 0-1,0 32 1,3-51-325,0 0 0,0 0 0,1 1 0,0-1 0,0 0 1,0 0-1,1-1 0,-1 1 0,1 0 0,0 0 0,5 7 0,-5-10-65,0 0 0,0 1-1,0-1 1,0 0 0,0-1-1,0 1 1,1 0 0,-1-1 0,1 1-1,-1-1 1,1 0 0,0 0-1,-1 0 1,1 0 0,0 0-1,0 0 1,-1-1 0,1 0 0,0 1-1,0-1 1,5 0 0,-1-1-94,1 0 0,-1 0 0,0-1 1,1 0-1,-1 0 0,0-1 0,0 0 1,-1 0-1,1-1 0,11-7 0,3-5-481,34-33-1,-20 16 43,-66 92 2394,13-26-1210,6-14-214,1 1 0,1 0 0,1 1 1,-10 32-1,19-51-438,-1 0 0,1 0 1,0 0-1,0 0 0,0 1 0,0-1 0,0 0 1,0 0-1,0 0 0,1 2 0,-1-3 10,1 0-1,-1 0 0,1 0 1,-1-1-1,1 1 0,-1 0 1,1 0-1,-1-1 0,1 1 1,-1 0-1,1-1 0,0 1 1,0-1-1,-1 1 0,1-1 1,0 1-1,0-1 0,-1 1 1,1-1-1,0 0 0,0 0 1,0 1-1,1-1 0,9 1-169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32 139 13435,'-3'3'285,"-1"-1"0,0 0 0,1 1 0,0 0 0,0 0 0,0 0 0,-4 5 1,7-8-251,0 0 1,0 0 0,-1 1-1,1-1 1,0 0 0,0 1-1,0-1 1,0 0 0,0 0-1,0 1 1,0-1 0,0 0-1,0 0 1,0 1 0,0-1-1,0 0 1,0 1 0,0-1-1,0 0 1,0 0 0,0 1-1,0-1 1,1 0 0,-1 0-1,0 1 1,0-1 0,0 0-1,0 0 1,1 1 0,-1-1-1,0 0 1,0 0 0,0 0-1,1 0 1,-1 1 0,0-1 0,0 0-1,1 0 1,1 1 109,1 0 0,-1 0-1,1-1 1,0 1 0,-1-1 0,1 0 0,-1 0 0,4 0 0,82-4 1548,137-25-1,-185 23-1491,170-27 263,260-37-173,-2 34-745,-447 35 356,85 3-446,-95-1 321,1 0 0,-1 1-1,0 0 1,0 1-1,-1 0 1,20 9-1,-29-11 149,0-1-1,0 1 1,0-1 0,0 1-1,0 0 1,0-1-1,0 1 1,0 0 0,0 0-1,0 0 1,0 0-1,-1 0 1,1 0 0,0 0-1,-1 0 1,1 0-1,-1 0 1,1 0 0,-1 0-1,1 1 1,-1 0-1,0-1 39,0 0 0,0-1 0,0 1 0,0 0 0,-1-1-1,1 1 1,0-1 0,0 1 0,-1 0 0,1-1 0,0 1-1,-1-1 1,1 1 0,-1-1 0,1 1 0,-1-1 0,1 1-1,-1-1 1,1 0 0,-1 1 0,1-1 0,-1 0 0,1 1-1,-1-1 1,0 0 0,1 0 0,-1 1 0,0-1 0,1 0-1,-1 0 1,0 0 0,1 0 0,-1 0 0,0 0 0,1 0-1,-2 0 1,-17-2-505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16275,'1'1'91,"0"0"-1,1 0 0,-1 0 0,1-1 0,-1 1 0,0-1 0,1 1 0,-1-1 0,1 1 0,-1-1 0,1 0 0,-1 0 0,1 0 0,-1 0 0,1 0 0,0 0 0,-1 0 0,1 0 0,-1-1 0,1 1 0,-1-1 0,2 0 0,37-18 308,-35 16-249,47-29 735,-2-2 0,55-48 0,80-92 229,-185 173-1110,26-25 139,-1-1 0,35-50 1,-52 62-74,-23 31-53,-17 37-20,2 0 0,2 2 0,-37 105 0,57-139-34,-12 36-8,19-51-25,0-1-1,0 1 0,0-1 1,1 1-1,-1-1 1,1 1-1,1-1 0,0 8 1,-1-13 50,0 1 0,0 0 0,1 0 0,-1 0 0,0 0 0,1-1 0,-1 1 0,0 0 0,1 0 0,-1-1 0,1 1 0,-1 0 0,1-1 0,-1 1 0,1 0 0,-1-1 0,1 1 0,0-1 0,-1 1 0,1-1 0,0 1 0,0-1 0,-1 0 0,1 1 0,0-1 0,0 0 0,0 1 0,-1-1 0,1 0 0,0 0 0,0 0 0,0 0 0,0 0 0,0 0 0,-1 0 0,1 0 0,0 0 0,0 0 0,0-1 0,0 1 0,-1 0 0,1 0 0,1-1 0,4-2-26,-1 1-1,1-1 0,-1 0 1,0 0-1,8-6 0,30-30-303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15675,'-33'30'642,"2"1"0,-37 47-1,58-65-565,1 1 0,0 0 0,0 0 0,2 1 0,0 0 0,0 0 0,2 0 0,0 1 0,-5 22 0,10-34-69,-1 0 0,0 0 0,1 0 1,0 0-1,0-1 0,0 1 0,1 0 0,-1 0 1,1 0-1,0 0 0,0 0 0,0-1 0,0 1 0,1-1 1,0 1-1,0-1 0,0 1 0,0-1 0,0 0 1,0 0-1,1 0 0,0 0 0,-1 0 0,1-1 1,0 1-1,0-1 0,1 0 0,-1 1 0,0-2 0,1 1 1,-1 0-1,1-1 0,0 1 0,-1-1 0,1 0 1,6 0-1,0 1 28,1 0 1,-1-1-1,1-1 1,-1 0-1,1-1 0,-1 1 1,1-2-1,-1 0 1,1 0-1,-1-1 1,0 0-1,14-7 1,-21 9 8,1-1 1,0 0 0,-1-1-1,1 1 1,-1 0 0,1-1-1,-1 0 1,0 0-1,0 0 1,-1 0 0,1-1-1,-1 1 1,1-1 0,-1 1-1,2-5 1,-4 5-10,1 1 0,0-1 0,-1 1 0,0-1 0,0 1 0,0-1 0,0 1 0,0-1 0,0 0 0,0 1 1,-1-1-1,0 1 0,1-1 0,-1 1 0,0 0 0,0-1 0,0 1 0,-1 0 0,1 0 0,0-1 0,-1 1 0,1 0 0,-1 0 0,0 1 0,-3-4 0,-3-1-40,1 0 0,-2 0-1,1 1 1,0 0-1,-1 1 1,0 0 0,0 0-1,0 1 1,0 0-1,-1 1 1,1 0 0,-1 0-1,1 1 1,-1 0 0,0 1-1,1 0 1,-1 1-1,0 0 1,1 0 0,-1 1-1,-17 5 1,25-6-123,0 0 1,0 0 0,0 1 0,0-1-1,0 0 1,0 1 0,0-1-1,1 1 1,-1-1 0,0 1 0,1 0-1,-1 0 1,1 0 0,-2 3-1,3-4 78,0 0-1,-1-1 1,1 1-1,0-1 1,0 1-1,0-1 1,0 1-1,0 0 1,0-1 0,0 1-1,0-1 1,0 1-1,0 0 1,0-1-1,0 1 1,1-1-1,-1 1 1,0 0-1,0-1 1,1 1-1,-1-1 1,1 1-1,0 0 16,0 0-1,0 0 1,0 0-1,0-1 1,0 1 0,0 0-1,0-1 1,1 1-1,-1-1 1,0 1-1,0-1 1,1 1 0,-1-1-1,2 0 1,27 3-802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7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13131,'0'22'4593,"-10"8"-3961,-16 14-344,-1 7-128,6 4 384,3 1-88,11-3-288,3-4-152,7-9-328,3-7-200,2-11 400,-1-8-88,-2-8-80</inkml:trace>
  <inkml:trace contextRef="#ctx0" brushRef="#br0" timeOffset="1">0 200 14835,'3'-9'1504,"12"5"-943,3 2-241,9 2 664,6 0-328,12-3-792,5 3 2040,7-5-1728,5-5 24,1-3-15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15587,'2'2'188,"0"0"-1,1 0 1,-1 0-1,0 0 0,-1 1 1,1-1-1,0 1 1,-1-1-1,3 6 0,1 0 124,1 0-117,52 67 621,-52-69-745,0 0-1,0 0 1,1 0-1,-1-1 1,1 0-1,0 0 1,1-1-1,12 6 1,-19-9-49,1 0 0,-1-1 0,1 1 1,-1-1-1,1 1 0,-1-1 0,1 0 0,-1 0 0,1 1 1,-1-1-1,1 0 0,0-1 0,-1 1 0,1 0 1,-1 0-1,1-1 0,-1 1 0,1-1 0,-1 1 0,1-1 1,-1 1-1,0-1 0,1 0 0,-1 0 0,0 0 1,0 0-1,1 0 0,-1 0 0,0 0 0,0 0 0,0 0 1,0-1-1,0 1 0,-1 0 0,1-1 0,0 1 0,0-1 1,-1 1-1,1 0 0,-1-1 0,0 1 0,1-4 1,1-6 75,0-1 1,-1 1 0,0-1 0,-2-17-1,1 22-68,-7-56-193,40 138-57,-29-66 168,1 0 1,1 0-1,0-1 1,0 0-1,1 0 0,7 7 1,-13-13-8,0-1 1,1 0-1,-1 0 1,0 0 0,1 0-1,-1 0 1,1 0-1,-1 0 1,1 0 0,-1-1-1,1 1 1,0-1-1,-1 1 1,1-1 0,0 0-1,-1 1 1,1-1-1,0 0 1,-1 0 0,1 0-1,0 0 1,0-1 0,-1 1-1,1 0 1,1-1-1,0-1-31,0 1 0,-1-1-1,1 0 1,-1 0 0,1 0-1,-1 0 1,0 0-1,0-1 1,0 1 0,0-1-1,0 1 1,-1-1 0,2-3-1,10-19-530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1 14795,'-13'22'1472,"-7"7"-1087,-10 13-137,-3 4 728,-3 8-512,0 2-88,4-4-120,2-4-40,10-12-248,6-6-216,10-23 240,12-31-168</inkml:trace>
  <inkml:trace contextRef="#ctx0" brushRef="#br0" timeOffset="1">51 64 16011,'8'18'1513,"13"5"-993,0 2-216,8 0 544,5 3-160,0-4-424,4-3-352,-5-3 136,-5-8-104,-8-7-104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1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15011,'12'11'371,"0"1"-1,-1 1 1,-1 0-1,0 0 1,15 28-1,32 80 363,-23-36-513,-4 1 0,-3 1 0,-4 2 0,13 107 0,-29-137-143,-2 1-1,-4-1 0,-2 1 0,-2-1 1,-3 0-1,-3 0 0,-25 89 1,20-102-36,-1 0 0,-3-1 0,-2-1 0,-2-1 0,-2-1 0,-1-1 0,-2-1 0,-2-1 0,-65 65 0,-62 31-111,83-84-48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5:1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1236 91 7106,'-7'-7'336,"0"1"1,-1 0-1,0 1 1,0 0-1,-1 0 1,1 1-1,-1 0 1,0 1-1,0 0 1,0 0-1,-1 0 0,-15-1 1,-10 1-147,-1 1-1,-38 2 1,27 1 29,-264-24 760,276 20-951,0 1 0,1 2 0,-1 1 1,0 2-1,-40 8 0,51-6-14,0 1 1,0 1-1,1 1 0,-1 1 1,2 1-1,0 1 1,-42 28-1,56-33-12,0 2-1,0-1 1,1 1 0,0 0-1,0 0 1,1 1 0,0 0 0,1 0-1,0 1 1,0-1 0,1 1-1,0 0 1,-3 13 0,-1 14 10,1 0-1,-3 54 1,4-26-7,4-46-5,-3 21-4,1 0 1,3 45 0,2-73 1,0 1 0,0-1-1,2 0 1,-1 1 0,2-1 0,0 0 0,0-1 0,1 1-1,0-1 1,1 0 0,8 12 0,18 18-71,2-2 0,2-1 0,1-2 0,1-2 0,51 35 0,-69-55 54,1-1 0,0-1 0,1-1 0,0-1-1,0-1 1,1-1 0,0-1 0,1-1 0,0-1-1,0-2 1,0 0 0,0-1 0,0-1 0,36-4-1,251-44-95,-16 1 161,-32 20 285,-208 17-79,-1-2-1,93-33 1,-62 10 62,-1-4 1,-3-3 0,110-75 0,-170 102-299,0-2-1,-2 0 1,0-1 0,0-1 0,-2-1 0,0 0 0,20-32 0,-31 40-8,0 1 0,0-1 1,-1 0-1,0 0 0,-1-1 0,0 1 0,-1-1 0,-1 0 0,1 0 0,-2 0 0,0 0 0,0 0 0,-1 0 1,-1 0-1,0 0 0,0-1 0,-7-20 0,4 23 15,0-1 0,-1 1 0,0 0 0,-1 0 1,-1 0-1,1 1 0,-1 0 0,-1 0 0,0 1 0,0 0 0,0 0 0,-1 1 0,0 0 1,-1 1-1,-18-10 0,-6-1 61,0 2 0,-1 1 1,-54-13-1,-91-16-572,-305-32 0,444 69 266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 15331,'15'-9'1377,"-11"9"-961,-11 10-184,-12 20 608,-4 10-160,-3 19-288,-2 6-144,-1 9-152,-1 5-8,7 4-16,3 0-24,11-4-24,5-3-64,8-14-320,8-7-208,11-12 464,4-11-80,6-22-96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15755,'-24'27'3467,"17"-18"-3259,1 0 1,-1 1-1,1-1 1,-7 20-1,12-28-215,1 0 0,0 0-1,-1 0 1,1 0-1,0 0 1,0 0 0,0 0-1,0 0 1,0 0 0,0 0-1,0 0 1,0 0 0,0 0-1,0 0 1,0 0-1,1 0 1,-1 0 0,1 0-1,-1 0 1,0 0 0,1 0-1,-1 0 1,1 0-1,0-1 1,-1 1 0,1 0-1,0 0 1,0-1 0,-1 1-1,1 0 1,0-1-1,0 1 1,0-1 0,0 1-1,0-1 1,0 1 0,0-1-1,0 1 1,1-1 0,5 2-93,0 0 0,0-1 0,0 0 1,12 0-1,-10-1 17,9 1-78,-1 0 1,1 2-1,0-1 0,-1 2 1,28 9-1,-41-11 154,0 0 1,-1-1-1,1 1 0,0 1 1,-1-1-1,1 0 0,-1 1 1,0 0-1,0 0 1,0 0-1,0 0 0,-1 0 1,1 1-1,-1-1 1,0 1-1,0-1 0,0 1 1,0 0-1,-1 0 0,1 0 1,-1 0-1,0 0 1,0 0-1,0 0 0,-1 0 1,0 0-1,0 1 0,0-1 1,0 0-1,-1 5 1,-1 0 48,0 0 1,-1 0 0,0 0 0,0 0 0,-1 0 0,0 0-1,0-1 1,-1 0 0,-1 0 0,1 0 0,-1-1 0,0 0 0,-1 0-1,0 0 1,-10 8 0,5-6 56,0 0 0,-1 0 0,0-1-1,0-1 1,-1 0 0,0-1 0,0 0 0,-29 6 0,38-10-108,-1-1 1,0-1 0,1 1 0,-1-1 0,0 0 0,0 0 0,1 0 0,-1-1-1,0 0 1,1 0 0,-1 0 0,1-1 0,-1 0 0,1 0 0,0 0 0,-1-1-1,1 0 1,1 0 0,-1 0 0,0-1 0,1 1 0,0-1 0,-1 0 0,1 0-1,1-1 1,-1 1 0,1-1 0,0 0 0,0 0 0,0 0 0,-2-7 0,-15-38-130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14747,'33'0'1833,"0"6"-1209,6-2-264,4 1 960,1-3-584,-1 3-288,0-5-888,-6 0 2097,1-7-1617,-4-5 72,-3-4-8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12891,'-34'65'2587,"-6"15"-391,36-71-1922,1 1-1,0-1 0,1 0 0,0 1 0,0-1 1,-1 19-1,3-26-258,0-1-1,1 1 1,-1 0 0,0 0 0,0-1 0,1 1-1,-1 0 1,1 0 0,0-1 0,-1 1 0,1-1-1,0 1 1,0 0 0,0-1 0,0 0 0,0 1-1,0-1 1,0 1 0,1-1 0,-1 0-1,0 0 1,1 0 0,-1 0 0,1 0 0,-1 0-1,1 0 1,0-1 0,-1 1 0,1 0 0,0-1-1,-1 1 1,1-1 0,0 0 0,0 0 0,-1 0-1,1 0 1,3 0 0,3 0-163,1 0 0,-1-1 1,1 0-1,-1-1 0,1 0 0,12-5 1,7-5-663,-2-2 0,0 0-1,40-31 1,-28 19-489,-50 39 1976,1 1 1,0 0-1,0 1 0,-11 22 0,13-22-188,1-1 0,1 1-1,0 0 1,1 1 0,-7 31 0,11-40-434,1 0 1,1 0-1,-1 0 1,1 0-1,0 0 1,1 0-1,0 0 0,0 0 1,0 0-1,1 0 1,0 0-1,0 0 1,1-1-1,0 1 1,0-1-1,6 10 1,9 8-59,1-3-82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15875,'2'10'1441,"-14"15"-929,-8 6-248,-6 10 552,-3 6-168,-1 5-200,-3 1-88,4-3-344,2-5-224,4-12-552,-1-11-1744,5-17 2136,3-11-297,2-21-263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11947,'24'20'1664,"5"8"-968,6 2-240,3 4 1257,2 3-873,5 4-208,-5 0 1504,0 1-1744,-11-5 32,-5-4 97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11322,'31'0'1937,"19"0"-969,25-3-240,12 0 1769,25-1-1353,14 2-120,18 2-232,3 2-224,1 3-552,-9 3-224,-11 0-424,-5 2-160,-19-4-176,-12-3-40,-22-5 512,-9-5-49,-20-1 57,-9-2 40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13259,'11'40'3614,"-6"-23"-3234,6 16-62,2 0-1,0-1 1,25 41 0,-37-71-311,0-1-1,0 1 1,0 0 0,0-1-1,0 1 1,1-1 0,-1 0-1,0 1 1,1-1-1,-1 0 1,1 0 0,-1 0-1,1 0 1,-1 0 0,1 0-1,0 0 1,0 0 0,3 0-1,-4-1-3,1 0 0,0-1 0,-1 1 0,1-1 0,0 1 0,-1-1 0,1 1 0,-1-1 0,1 0 0,-1 0 0,0 0 0,1 0 0,-1 0 0,0 0 0,0 0 0,1-1 0,-1 1 0,0 0 0,0 0 0,1-2 0,3-5 7,0 2-11,-1 0 0,1 0 0,-1 1 0,1 0 0,1 0-1,7-6 1,-12 11 4,0-1-1,0 1 0,0-1 0,0 1 0,0-1 1,1 1-1,-1 0 0,0-1 0,0 1 0,1 0 1,-1 0-1,0 0 0,0 0 0,1 0 0,-1 0 1,0 0-1,2 1 0,-1 0 7,0-1 0,-1 1 0,1 0 0,0 0 0,-1 1 0,1-1 0,-1 0 0,1 1 0,-1-1 1,1 1-1,-1-1 0,0 1 0,0-1 0,2 4 0,3 7 93,-1 0 1,0 0-1,0 1 0,3 17 1,-5-17 47,1 0 0,0-1 0,1 0-1,7 14 1,-11-25-134,-1 0 0,1 0 0,-1 0-1,1 0 1,0 0 0,-1-1 0,1 1 0,0 0-1,0-1 1,0 1 0,0 0 0,-1-1-1,1 1 1,0-1 0,0 1 0,0-1 0,0 0-1,0 1 1,0-1 0,0 0 0,0 0 0,0 0-1,0 0 1,0 0 0,0 0 0,1 0-1,-1 0 1,0 0 0,0 0 0,0 0 0,0-1-1,0 1 1,0 0 0,0-1 0,1 0 0,4-2 27,-1-1 1,1 1 0,-1-1 0,8-7 0,-6 5-5,10-7-44,-2 0-1,0-1 1,0 0 0,-1-1-1,-1-1 1,11-17 0,-23 31 15,0 1-1,0-1 1,0 0 0,0 0 0,0 0 0,-1 0 0,1 0-1,-1 0 1,1 0 0,-1 0 0,0 0 0,0 0 0,0 0-1,0 0 1,0 0 0,0 0 0,0 0 0,-2-3 0,-11-11-38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0 312 13787,'1'1'123,"0"0"-1,1 0 1,-1 0-1,0 0 1,1 0 0,-1-1-1,0 1 1,1 0 0,-1-1-1,1 1 1,-1-1-1,1 0 1,-1 1 0,1-1-1,-1 0 1,1 0-1,-1 0 1,1 0 0,-1 0-1,1 0 1,-1-1 0,3 1-1,33-11 1204,-36 11-1313,26-11 274,0-2 0,0-1-1,-1 0 1,-1-2-1,32-26 1,105-105 1340,-111 98-1475,-46 45-155,-4 6-3,-2 5-16,-65 103-61,56-91 58,-50 100 6,50-98-29,2 1 0,0 1-1,-7 34 1,15-54-22,-1 1 0,1-1 0,-1 0 1,1 0-1,0 1 0,0-1 0,0 0 0,1 1 0,0 3 1,-1-6 51,1-1 1,-1 1-1,1 0 1,-1 0-1,1-1 1,-1 1 0,1 0-1,-1-1 1,1 1-1,0 0 1,-1-1-1,1 1 1,0-1 0,-1 1-1,1-1 1,0 0-1,0 1 1,0-1-1,-1 0 1,1 1 0,0-1-1,0 0 1,0 0-1,0 0 1,0 0-1,-1 1 1,1-1 0,0-1-1,0 1 1,0 0-1,0 0 1,0 0-1,0 0 1,1-1 0,30-10-221,15-11-82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12251,'-133'156'4559,"114"-131"-4111,2 2 0,0 0 0,2 2-1,-16 36 1,28-55-358,0 0 0,0 0 0,0 0 0,1 0 0,-1 19 0,3-26-70,0-1 0,0 1 0,0 0 0,0 0 0,1-1 1,-1 1-1,1 0 0,0-1 0,-1 1 0,1-1 0,0 1 0,1-1 1,-1 1-1,0-1 0,1 0 0,-1 1 0,1-1 0,0 0 0,0 0 0,0 0 1,0 0-1,0-1 0,0 1 0,0 0 0,5 1 0,-3-1-6,0 0 0,0-1-1,1 0 1,-1 0-1,0 0 1,0-1 0,0 1-1,1-1 1,-1 0 0,0 0-1,1 0 1,-1-1-1,0 0 1,7-1 0,-4 0 24,0-1 1,-1 0-1,1 0 1,-1-1-1,0 1 1,0-1-1,0-1 1,7-6-1,-6 6 38,-1-1 0,0-1 0,-1 1 1,1-1-1,-1 0 0,-1 0 0,1-1 0,-1 1 0,0-1 0,-1 0 0,0 0 0,0 0 0,-1 0 0,0-1 1,1-10-1,-3 16-70,0 0-1,0 0 1,0 1 0,-1-1 0,1 0 0,-1 0 0,0 1 0,0-1 0,0 0 0,0 1 0,0-1 0,0 1-1,-1-1 1,1 1 0,-1 0 0,0 0 0,0 0 0,0 0 0,0 0 0,0 0 0,0 0 0,0 0 0,0 1-1,-1-1 1,1 1 0,-1 0 0,1 0 0,-1 0 0,0 0 0,1 0 0,-1 0 0,0 1 0,0-1-1,1 1 1,-1 0 0,0 0 0,0 0 0,1 0 0,-1 0 0,0 1 0,0-1 0,1 1 0,-1 0 0,0-1-1,1 2 1,-1-1 0,1 0 0,-4 2 0,5-2-7,0-1 0,1 0 0,-1 1 0,1-1 0,-1 0 0,1 1 0,-1-1 0,1 1 0,-1-1 0,1 1 0,-1-1 0,1 1 0,0 0 0,-1-1 0,1 1 1,0-1-1,-1 1 0,1 0 0,0-1 0,0 1 0,0 0 0,0-1 0,0 1 0,0 0 0,0-1 0,0 1 0,0 0 0,0-1 0,0 1 0,0 0 0,0-1 0,0 1 0,0 0 0,1-1 0,-1 1 0,1 1 0,6 9-160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16235,'0'10'1705,"-3"7"-1249,-3 5-224,1 5 1304,0 3-1112,0 2-184,3-1-256,1-1-120,1-5-296,0-3-184,-2-6-232,-2-4 624,-6-9-200,-3-3-136</inkml:trace>
  <inkml:trace contextRef="#ctx0" brushRef="#br0" timeOffset="1">1 113 11955,'17'-2'1712,"6"2"-1048,10 2-280,6-2 1737,11 0-1761,6-3-368,8-7 176,5 1-80,4-5-208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14955,'-16'25'1545,"-9"5"-841,-2 1-280,-4 2 872,-1 0-328,5-5-376,1-4-208,5-10-472,3-5-352,8-12 368,0-4-96,2-9-96</inkml:trace>
  <inkml:trace contextRef="#ctx0" brushRef="#br0" timeOffset="1">1 15 14619,'8'13'1704,"9"4"-863,4 0-321,13-3 952,5 2-408,12-4-304,1-7-271,5-3-801,2-4-401,0-9 585,-5-8-152,-9-22-168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11178,'16'20'921,"-2"1"0,0 1-1,-2 0 1,0 0 0,15 42-1,-17-39-304,10 23 450,-2 2-1,22 99 0,-35-117-834,-1 0 1,-1 0-1,-2 1 0,-1-1 0,-1 1 0,-7 33 1,1-29-124,-2 0 0,-2 0 0,-1-1 0,-30 60 0,15-45 203,-2-1-1,-52 67 1,65-96-211,-1-1 1,-1 0-1,-34 29 0,10-18 83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13259,'0'-3'128,"1"-1"1,0 1-1,0 0 1,0-1-1,0 1 0,0 0 1,1-1-1,-1 1 1,1 0-1,0 0 1,0 0-1,0 1 1,0-1-1,1 0 0,-1 1 1,1-1-1,-1 1 1,1 0-1,5-3 1,3-2 191,0 1 0,-1 0 1,2 1-1,16-6 0,-9 5 92,1 1-1,0 1 0,31-3 1,-40 6-296,0 0 1,-1 1-1,1 1 1,0 0-1,0 0 1,-1 1-1,1 1 1,14 4-1,-23-6-98,0 0-1,0 0 1,0 0 0,0 0-1,0 0 1,0 1 0,0-1 0,0 1-1,0-1 1,-1 1 0,1 0-1,0 0 1,-1-1 0,0 1-1,1 0 1,-1 0 0,0 1 0,0-1-1,0 0 1,0 0 0,-1 0-1,1 1 1,-1-1 0,1 0-1,-1 1 1,0-1 0,1 0 0,-1 1-1,-1-1 1,1 0 0,0 1-1,0-1 1,-1 0 0,0 1-1,-1 2 1,-1 6 34,-2-1 1,1 0-1,-1 0 0,-1 0 0,0-1 1,-9 12-1,-91 98 588,11-13-29,94-105-608,-4 5 49,0 1 0,0 0 0,0 0 0,-6 13-1,11-19-47,-1 0 0,1 0 0,-1 0 0,1 1 0,0-1-1,-1 0 1,1 0 0,0 0 0,0 0 0,0 1 0,-1-1 0,1 0-1,1 0 1,-1 0 0,0 0 0,0 1 0,0-1 0,1 0-1,-1 0 1,0 0 0,1 0 0,-1 0 0,1 0 0,-1 0 0,1 0-1,0 0 1,0 0 0,-1 0 0,1 0 0,0 0 0,0 0-1,0-1 1,0 1 0,0 0 0,0 0 0,0-1 0,0 1 0,0-1-1,0 1 1,0-1 0,0 0 0,2 1 0,13 2-130,0 0 0,1-1 0,0-1 0,-1 0 0,1-1 0,19-3 0,10 0 56,12 3-100,0 0-44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17212,'18'8'1488,"13"-1"-1000,9 0-224,16-3 488,10-1-120,7-3-399,2-1-217,-6-5-609,-8 0-159,-12 3 536,-10 2-160,-35 1-176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4:0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14291,'6'18'1696,"13"0"-1031,15-10-97,9-2 832,16-5-488,7-1-24,4-7-304,0-3-255,-5-6-1706,-5 1 1441,-10-3-336,-10 3-176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5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1216 80 5769,'-47'-18'924,"-1"2"-1,-97-19 1,111 31-537,-1 0 1,0 2-1,0 2 1,-1 1-1,-38 7 1,-437 84 1055,504-90-1415,-1 0 1,1 0-1,0 0 0,0 1 1,0 0-1,0 1 1,0-1-1,-7 6 0,10-5-17,-1 0 0,1 0 0,0 1-1,0-1 1,1 1 0,0 0-1,-1 0 1,2 0 0,-1 0 0,-3 11-1,-13 37 15,-22 110-1,8 59-47,28-170 18,0 57 1,6-90-2,0 0 0,1 0 0,1 0 1,1 0-1,0 0 0,10 23 0,-11-36 6,0 0 0,1 1 0,-1-1 0,2 0 0,-1-1 0,1 1 0,-1-1 0,1 0 0,1 0 0,-1 0 0,1-1 0,0 0 0,0 0 0,0 0 0,0-1 0,1 0 0,0 0-1,7 2 1,13 3 7,1-2 0,1 0-1,34 2 1,-27-4 1,222 39-438,64 7-2293,-265-45 1909,1-2 1,-1-3-1,97-12 1,-105 4 881,0-3 0,-1-1 0,-1-3 1,0-2-1,-1-1 0,-1-3 0,-1-2 0,43-29 0,17-21 1841,106-96-1,81-99 818,-277 255-2614,-1 0 0,0-1 0,-1-1 0,-1 0 0,0 0 0,9-19 0,-17 29-83,-1-1 1,1 1 0,-1-1-1,-1 1 1,1-1-1,-1 0 1,0 0 0,0 0-1,-1 0 1,1 0-1,-1 0 1,-1 0 0,1 0-1,-1 0 1,0 0-1,-1 0 1,1 1 0,-1-1-1,0 0 1,0 1-1,-1-1 1,-6-9 0,1 5-35,0 0 1,-1 0 0,0 0-1,-1 1 1,0 0 0,-1 1-1,1 0 1,-2 1 0,1 0-1,-1 1 1,0 0 0,0 1-1,-1 0 1,-19-4 0,-4 0-179,0 2 0,-1 2 0,-72-2 0,72 7 14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0 0 18940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13723,'-13'0'1488,"18"0"-760,6 0-247,8-4 1175,4-3-816,7-2-480,1-1-256,2-3-1992,-1 3 1864,-11 2-376,-4 2-264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16131,'4'-11'903,"0"13"-333,0 25-39,66 548 2271,-14-140-2516,-41-262-278,-7 2 0,-18 217 0,9-372-137,1-14-53,0-10-336,4-24 363,2-17-64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15147,'2'26'1184,"0"13"-1039,0 20-81,2 8 336,2 11-472,0 3-176,1 1-201,-1-5-151,-4-17 448,0-6-144,-4-24-96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2 242 13971,'-1'-12'325,"0"0"1,1-1-1,1 1 1,0-1 0,5-19-1,-4 27-222,0-1-1,0 1 1,1-1-1,-1 1 1,1 0-1,1 0 1,-1 0-1,1 1 1,-1-1 0,1 1-1,1 0 1,-1 0-1,1 0 1,7-4-1,5-3 91,1 2-1,-1 0 0,2 2 0,-1 0 1,1 0-1,0 2 0,0 0 1,29-2-1,-21 4-160,0 1-1,0 2 1,0 0-1,0 2 1,43 9 0,-56-9-42,0 2 0,-1 0 0,1 1 0,-1 0-1,0 1 1,-1 0 0,1 1 0,-1 1 0,0 0 0,-1 0 0,0 1 0,-1 1 0,0 0 0,0 0 0,-1 1 0,0 0 0,-1 1-1,0-1 1,-1 2 0,0-1 0,-1 1 0,0 0 0,-1 0 0,-1 1 0,0-1 0,3 25 0,-4-17 93,-2 1 0,0-1 0,-2 0 0,0 0 0,-1 1 0,-1-1 0,-2-1 0,0 1 0,0 0 0,-2-1 0,-1 0 0,0-1 0,-16 25 0,17-31-7,0-2 0,-1 1 0,-1-1 0,0-1 0,0 0 1,-1 0-1,-1 0 0,1-1 0,-2-1 0,1 0 0,-1-1 0,0 0 0,0 0 0,-1-2 1,0 1-1,0-2 0,-1 0 0,1 0 0,-1-1 0,1-1 0,-17 1 0,21-3-129,-1 0 1,1 0-1,-1-1 0,1-1 0,-1 1 0,-10-4 0,16 3-63,0 1 0,0-1 0,1 1 0,-1-1 0,0 0 0,0-1 0,1 1 0,0-1 0,-1 1-1,1-1 1,0 0 0,0 0 0,0-1 0,1 1 0,-4-6 0,5 9 43,1-1 0,-1 0 0,1 0-1,-1 0 1,1 0 0,0 0 0,-1 1-1,1-1 1,0 0 0,-1 0 0,1 0-1,0 0 1,0 0 0,0 0 0,0 0 0,0 0-1,0 0 1,0 0 0,1 0 0,-1 0-1,0 0 1,0 0 0,1 0 0,-1 0 0,0 0-1,1 1 1,-1-1 0,1 0 0,0 0-1,-1 0 1,1 1 0,-1-1 0,1 0-1,0 0 1,0 1 0,-1-1 0,1 1 0,0-1-1,0 1 1,0-1 0,0 1 0,1-1-1,3-1-138,-1 1 1,1 0-1,-1 0 0,1 0 0,0 1 0,-1 0 0,1-1 0,5 2 0,33 6-641,6 5-83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60 228 13227,'2'-32'750,"0"14"-481,0-1 0,-2 0 0,0 1-1,-1-1 1,-5-22 0,6 39-227,0 1 0,0-1 0,-1 1 1,1 0-1,0-1 0,-1 1 0,1 0 0,-1-1 0,0 1 1,1 0-1,-1 0 0,0 0 0,0-1 0,0 1 0,1 0 0,-3-2 1,2 3-16,1 0 0,-1 0 1,1 1-1,-1-1 1,1 0-1,-1 0 1,1 0-1,-1 0 1,1 0-1,-1 1 1,1-1-1,-1 0 0,1 0 1,-1 1-1,1-1 1,-1 0-1,1 1 1,0-1-1,-1 0 1,1 1-1,0-1 1,-1 1-1,1-1 0,0 0 1,-1 1-1,1-1 1,0 1-1,0 0 1,-4 7 144,1-1 1,0 1 0,0 0 0,-2 12 0,-2 17 227,-2 45 0,8-66-285,1 0 0,0-1 0,1 1 0,1 0 0,6 22 0,-8-36-92,0 0-1,1 0 0,-1-1 1,1 1-1,0 0 0,0-1 0,-1 1 1,1-1-1,0 1 0,0-1 1,0 1-1,1-1 0,-1 0 0,0 1 1,0-1-1,1 0 0,-1 0 1,3 2-1,-2-3-5,-1 1-1,1-1 1,-1 0 0,1 0 0,-1 0-1,1 0 1,-1 0 0,1 0 0,-1 0 0,1 0-1,-1 0 1,1-1 0,-1 1 0,1-1-1,-1 1 1,1-1 0,1-1 0,6-4 37,0 0 1,-1 0 0,0-1 0,0 0-1,7-9 1,-7 8-22,15-16 56,-12 12-66,1 0 0,-1 0 1,2 1-1,0 1 0,0 0 1,1 1-1,17-9 0,-29 17-23,0 0-1,0 0 0,0 0 1,0 0-1,0 1 1,1-1-1,-1 1 1,0-1-1,0 1 1,0 0-1,1 0 0,-1 0 1,0 0-1,0 0 1,0 0-1,1 1 1,-1-1-1,0 1 0,0 0 1,0-1-1,0 1 1,0 0-1,0 0 1,0 0-1,0 1 1,0-1-1,-1 0 0,1 1 1,0-1-1,-1 1 1,3 2-1,1 5-4,0-1 0,0 2-1,-1-1 1,0 1 0,5 18 0,-8-20 11,1-1 1,1 1 0,0-1-1,0 0 1,0 0 0,1 0-1,0 0 1,6 8 0,-9-14 1,0-1 0,-1 1 0,1 0 0,0-1 0,0 1 0,-1-1 0,1 1 0,0-1 0,0 0 0,0 1 0,0-1 0,0 0 0,-1 0 0,1 1 0,0-1 0,0 0 0,0 0 0,0 0 0,0 0 0,0 0 0,0 0 0,0-1 0,0 1 0,-1 0 0,1 0 0,0-1 0,0 1 0,0 0 0,0-1 0,-1 1 0,1-1 0,0 1 0,0-1 0,-1 1 0,1-1 0,0 0 0,-1 1 0,1-1 0,0 0 0,-1 1 0,1-1 0,-1 0 0,0 0 0,1-1 0,3-5 46,0 1 0,-1-1 0,0 0 0,3-9 1,-2 0 4,0 1 0,0-1 0,-2 0 0,0-1 0,-1 1 0,0 0 0,-1 0 0,-1-1 0,-1 1 0,0 0 0,-1 0 0,-1 0 0,-1 1 0,-8-22 0,-3 13-105,16 23 41,-1 0 0,1 0 1,-1 1-1,0-1 0,1 0 0,-1 1 0,0-1 1,1 0-1,-1 1 0,0-1 0,0 1 1,0-1-1,1 1 0,-1 0 0,0-1 1,0 1-1,0 0 0,0 0 0,0-1 1,0 1-1,0 0 0,1 0 0,-1 0 1,0 0-1,0 0 0,-2 1 0,3-1-3,0 0-1,-1 0 1,1 0-1,0 0 1,0 0-1,0 0 1,0 1-1,-1-1 1,1 0-1,0 0 1,0 0-1,0 0 1,0 1-1,0-1 1,-1 0-1,1 0 1,0 0-1,0 1 1,0-1-1,0 0 1,0 0-1,0 0 1,0 1-1,0-1 1,0 0-1,0 0 1,0 1-1,0-1 1,0 0-1,0 0 1,0 0-1,0 1 1,0-1-1,0 0 1,0 0-1,1 1 1,6 10-253,9 5-233,-9-12 257,-1 0 1,1 0-1,1 0 1,-1-1-1,0 0 0,1 0 1,-1-1-1,1 0 1,0 0-1,0-1 1,0 0-1,13 0 0,0-1-331,0-2 0,0 0-1,32-8 1,-8 0-262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2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67 577 11082,'-11'15'904,"0"1"0,1 0 0,-13 31 0,21-43-805,0 0 1,0 0-1,1 1 1,0-1 0,0 0-1,0 1 1,0-1-1,1 1 1,0-1 0,-1 0-1,2 1 1,-1-1-1,1 1 1,-1-1 0,1 0-1,0 1 1,1-1 0,-1 0-1,1 0 1,0 0-1,4 7 1,-4-9-72,0 0 0,0 0 1,0 0-1,1 0 0,-1 0 0,1-1 0,0 1 1,-1-1-1,1 0 0,0 0 0,0 0 1,-1 0-1,1 0 0,0-1 0,0 1 0,0-1 1,0 0-1,0 0 0,0 0 0,0 0 0,0 0 1,0-1-1,0 0 0,4-1 0,7-1 25,-1-1-1,0-1 0,25-11 1,-14 2-8,0 0 0,-1-2 1,0-1-1,-1-1 0,-1 0 0,-1-2 1,-1-1-1,0 0 0,17-27 0,-17 19 21,-1 0 0,-1-1 0,-2-1 0,-1 0-1,-1-1 1,-2 0 0,8-38 0,-15 51-22,-1 0 1,-1 0-1,-1-1 1,0 1 0,-3-24-1,1 36-29,0 0 1,0 0-1,0 1 0,-1-1 0,0 0 0,0 1 1,0-1-1,-1 1 0,0 0 0,-1 0 1,1 0-1,-1 0 0,0 1 0,0 0 0,-1-1 1,0 2-1,-8-8 0,9 9-6,-1 1-1,1 0 1,-1 0 0,0 1-1,0-1 1,1 1 0,-1 0-1,0 0 1,0 1 0,0-1-1,0 1 1,0 0 0,0 1 0,0-1-1,0 1 1,0 0 0,0 0-1,0 1 1,0-1 0,1 1-1,-10 5 1,-1 1-5,-1 1 1,1 0-1,0 1 1,-25 23 0,24-18 13,1 0 0,1 2 0,0-1 1,1 2-1,-12 20 0,21-30-12,-1-1 0,2 1 0,-1-1 0,1 1 0,0 0 0,1 1 0,-1-1 0,2 0 0,-1 1 0,1-1 0,1 1 0,-1-1 0,1 1 0,1-1 0,2 17 0,-1-21-17,0 1 0,-1-1 0,2 0 0,-1 0 1,0 0-1,1 0 0,0 0 0,0 0 0,0-1 0,1 1 1,-1-1-1,1 0 0,-1 0 0,1 0 0,0-1 0,7 4 0,7 3-92,0-1 0,34 9 0,-14-5-54,-26-8 90,0 1 0,1 0 0,-2 1 0,1 0 0,11 9 0,-19-12 41,-1 0-1,1 1 1,-1-1-1,0 1 1,0 0-1,0 0 0,0 0 1,0 0-1,-1 0 1,0 1-1,0-1 0,0 1 1,-1-1-1,1 1 1,-1 0-1,1 8 1,3 41-134,-3-35 69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5 488 13571,'2'-15'1800,"-3"33"-147,0-4-1224,-3 70 740,8 125 0,-4-209-1168,1 6 65,0 0-1,-1-1 1,2 1-1,2 9 1,-4-14-43,1 0 1,-1 0-1,1 0 0,-1 1 1,1-1-1,0 0 1,0 0-1,-1 0 0,1 0 1,0 0-1,0-1 0,0 1 1,0 0-1,0 0 1,0 0-1,0-1 0,0 1 1,0-1-1,0 1 0,1-1 1,-1 1-1,0-1 1,0 0-1,0 1 0,1-1 1,-1 0-1,0 0 0,3 0 1,0-1 26,0 0 1,0 0 0,0 0-1,0 0 1,0-1 0,0 0-1,0 0 1,0 0 0,-1 0-1,1 0 1,-1-1 0,0 0-1,4-3 1,6-7 142,19-24 1,-30 35-177,101-152 643,-23 33-597,-79 120-67,0-1 0,0 1-1,0-1 1,0 1 0,0 0 0,0 0-1,0 0 1,0 0 0,1 0 0,-1 0-1,0 0 1,1 0 0,2-1 0,-4 2 2,0 0-1,1 0 1,-1 0 0,1 0 0,-1 0 0,0 1 0,1-1 0,-1 0 0,0 0 0,1 0 0,-1 0 0,0 1 0,1-1 0,-1 0 0,0 0 0,1 1-1,-1-1 1,0 0 0,0 1 0,1-1 0,-1 0 0,0 1 0,0-1 0,0 0 0,1 1 0,-1-1 0,0 0 0,0 1 0,0-1 0,0 0-1,0 1 1,0-1 0,0 1 0,1 8-20,0-1-1,-1 0 1,-1 16 0,1-23 21,-9 98-72,-2 40 119,10-137-38,1 0 0,0 0 0,1 0 0,-1 0 0,0 0 0,1 0 0,-1 0 0,1 0 0,-1 0 0,2 2 0,-2-3-5,1-1 1,-1 0-1,1 1 0,-1-1 0,1 1 0,-1-1 0,1 0 0,-1 1 1,1-1-1,-1 0 0,1 0 0,-1 0 0,1 1 0,0-1 1,-1 0-1,1 0 0,-1 0 0,1 0 0,0 0 0,-1 0 0,1 0 1,-1 0-1,1 0 0,0 0 0,-1 0 0,1-1 0,-1 1 0,1 0 1,-1 0-1,1 0 0,-1-1 0,1 1 0,-1 0 0,1-1 0,-1 1 1,1 0-1,-1-1 0,1 1 0,-1-1 0,1 1 0,-1-1 0,9-7-9,0 0-1,-1-1 0,-1 0 0,1 0 1,-1 0-1,-1-1 0,7-12 0,35-81-491,-43 90 412,35-90-1063,-38 101 649,-2 10 395,0-6 54,-3 59-81,0-19 375,3 54 0,0-93-206,0 0 0,0 0 0,1-1-1,-1 1 1,1 0 0,-1-1 0,1 1 0,0 0 0,0-1 0,1 1 0,-1-1 0,0 0 0,1 1 0,-1-1 0,4 3 0,-4-4-14,1 0 1,-1 0 0,1 0 0,0-1-1,-1 1 1,1-1 0,-1 1-1,1-1 1,0 1 0,-1-1-1,1 0 1,0 0 0,-1 0 0,1 0-1,0 0 1,-1 0 0,1-1-1,0 1 1,-1-1 0,1 1-1,0-1 1,-1 1 0,1-1 0,-1 0-1,1 0 1,1-1 0,12-7 19,-1 0-1,0-1 1,0-1 0,-1-1 0,0 0 0,-1 0 0,19-26-1,-11 11-266,-2-2 0,-1 0 0,14-32 0,-25 45-142,-10 19 21,-12 28 107,11-18 301,0 0 1,1 0-1,0 1 1,1-1 0,1 1-1,0 0 1,1 0-1,1 26 1,0-38-49,0-1 0,0 0 0,0 0 0,1 1 0,-1-1 0,0 0 1,0 0-1,1 1 0,-1-1 0,1 0 0,-1 0 0,1 0 0,-1 1 0,1-1 0,0 0 0,0 0 1,0 0-1,-1 0 0,1 0 0,0 0 0,0-1 0,0 1 0,0 0 0,0 0 0,0-1 1,1 1-1,-1 0 0,0-1 0,0 0 0,0 1 0,1-1 0,-1 1 0,0-1 0,1 0 0,-1 0 1,0 0-1,0 0 0,1 0 0,-1 0 0,0 0 0,1 0 0,-1-1 0,0 1 0,0 0 1,1-1-1,-1 1 0,0-1 0,0 1 0,2-2 0,4-2 21,1 0 0,-2 0-1,1-1 1,0 0 0,-1 0 0,8-9-1,2-6-236,0-1-1,-2 0 0,0-2 0,-2 1 1,0-2-1,-1 1 0,11-41 1,-26 89-213,0 42 0,3-33 504,0-17-2,-1 59 399,2-70-398,0 1-1,1-1 0,0 0 0,1 1 1,-1-1-1,1 0 0,0 0 0,1 0 1,3 6-1,-5-10-61,0-1 1,0 1 0,-1-1-1,2 0 1,-1 0 0,0 1-1,0-1 1,0 0 0,0 0-1,1 0 1,-1 0 0,1 0-1,-1-1 1,1 1 0,-1 0-1,1-1 1,-1 1 0,1-1-1,-1 1 1,1-1 0,1 0-1,0 0-2,0 0-1,0 0 0,0-1 0,0 1 0,0-1 0,0 0 0,-1 0 0,1 0 1,0 0-1,4-3 0,3-3-24,0 0 0,-1 0 0,0 0-1,14-17 1,-5 2-88,-1-1-1,-1-1 1,-1-1-1,-1 0 0,-1-1 1,-1 0-1,-1-1 1,-2 0-1,-1-1 0,0 0 1,-3 0-1,0-1 0,-2 1 1,-1-1-1,-2-35 1,0 50 85,-1 1-1,-4-19 1,4 29 8,1 1 0,-1-1-1,1 1 1,-1-1 0,0 1 0,0 0-1,0 0 1,0-1 0,0 1-1,-1 0 1,1 0 0,-1 0-1,1 0 1,-1 0 0,0 0 0,1 1-1,-1-1 1,0 1 0,0-1-1,-5-2 1,6 4-1,0 0-1,-1 0 1,1 0-1,0 0 1,-1 0-1,1 0 1,-1 0-1,1 0 1,0 1-1,-1-1 1,1 1 0,0-1-1,0 1 1,-1-1-1,1 1 1,0-1-1,0 1 1,0 0-1,0 0 1,0 0-1,0 0 1,0 0 0,0 0-1,0 0 1,0 0-1,0 0 1,1 0-1,-1 0 1,0 0-1,0 2 1,-3 5 11,0 1 1,0 0-1,-2 9 1,5-15-15,-8 29 40,2 0-1,1 1 0,1-1 0,2 1 0,1 1 0,2-1 1,1 0-1,8 49 0,-7-68-27,1-1 1,0 0-1,1 0 1,0 0-1,8 15 1,-10-25-11,-1 0 0,1 0-1,0 0 1,0 0 0,0-1 0,0 1 0,1-1 0,-1 0 0,1 1 0,-1-1-1,7 3 1,-7-4 0,0 0 0,0-1 0,1 1-1,-1 0 1,0-1 0,0 0 0,1 1-1,-1-1 1,0 0 0,1 0 0,-1-1-1,1 1 1,-1 0 0,0-1 0,0 1 0,1-1-1,-1 0 1,0 0 0,3-1 0,2-2 6,1 0 0,-1-1 1,0 0-1,0 0 1,-1-1-1,1 0 1,6-7-1,37-53 62,-40 53-56,43-64 70,-4-3 0,-4-1 0,52-126 0,-91 191-75,-3 10-7,-1 1 1,1-1-1,-1 0 1,-1 1 0,1-1-1,0-11 1,-2 17-4,0 0 0,0 0 0,0 0 0,1 0 1,-1 0-1,0 0 0,0 0 0,0 0 0,0 0 1,0-1-1,0 1 0,0 0 0,0 0 0,0 0 1,0 0-1,0 0 0,0 0 0,0 0 0,0 0 1,0-1-1,0 1 0,0 0 0,0 0 0,0 0 1,0 0-1,0 0 0,-1 0 0,1 0 0,0 0 1,0 0-1,0-1 0,0 1 0,0 0 0,0 0 1,0 0-1,0 0 0,0 0 0,0 0 1,0 0-1,0 0 0,-1 0 0,1 0 0,0 0 1,0 0-1,0 0 0,0 0 0,0 0 0,0 0 1,0 0-1,0 0 0,0 0 0,-1 0 0,1 0 1,0 0-1,0 0 0,0 0 0,0 0 0,0 0 1,0 0-1,0 0 0,0 0 0,-1 0 0,1 0 1,0 0-1,0 0 0,0 0 0,-8 9 11,-9 16 3,6 1-9,1 0 0,1 1-1,1 0 1,1 0 0,-4 34-1,7-21 13,1 1 0,2-1-1,5 43 1,-2-59-11,2-1 1,8 34-1,-9-47-30,0 0 0,1-1 0,0 1 0,0-1 0,1 0 0,0 0 0,1-1 0,8 11 0,-13-18 11,0 0 0,1 1 0,-1-1-1,0 0 1,1 0 0,-1 0 0,0 0 0,1 0 0,-1 0 0,1 0 0,1 0 0,-3-1 8,1 0-1,-1 0 0,0 0 0,1 0 1,-1 0-1,0 0 0,1 0 1,-1 0-1,0 0 0,0 0 1,1 0-1,-1 0 0,0 0 1,1 0-1,-1 0 0,0-1 1,0 1-1,1 0 0,-1 0 1,0 0-1,0-1 0,1 1 0,-1 0 1,0 0-1,0 0 0,0-1 1,1 1-1,-1 0 0,0 0 1,0-1-1,0 1 0,0 0 1,0-1-1,1 1 0,-1-3-14,0 0 0,1 0 0,-1 0 0,0 0 1,-1 1-1,1-1 0,0 0 0,-1 0 0,1 0 0,-1 1 0,-1-5 0,-8-15-13,0 0 0,-1 1 0,-26-38 0,-52-55 110,48 65 3,29 31-46,12 18-34,0 0 1,0 0 0,0 0 0,0 0 0,0-1-1,0 1 1,0 0 0,0 0 0,-1 0 0,1 0 0,0-1-1,0 1 1,0 0 0,0 0 0,0 0 0,0 0-1,0-1 1,0 1 0,0 0 0,0 0 0,0 0 0,0-1-1,0 1 1,0 0 0,0 0 0,0 0 0,1 0-1,-1-1 1,0 1 0,0 0 0,0 0 0,0 0 0,0 0-1,0-1 1,0 1 0,0 0 0,1 0 0,-1 0 0,0 0-1,0 0 1,0 0 0,1-1 0,9 1-3,13 6-56,-23-6 55,18 5-108,85 24-859,-89-27 700,0 1-1,1-1 1,-1-1-1,1-1 1,17-1-1,-25 0 89,0-1-1,0 0 1,-1 0-1,1-1 1,0 0 0,-1 0-1,0 0 1,0-1-1,0 0 1,0 0-1,8-9 1,13-7-449,-27 20 625,1-1 1,0 1-1,0-1 1,-1 1-1,1-1 1,0 1-1,0-1 1,0 1-1,0-1 1,0 1 0,-1 0-1,1 0 1,0-1-1,0 1 1,0 0-1,0 0 1,0 0-1,0 0 1,0 0-1,0 0 1,0 1-1,0-1 1,0 0 0,0 0-1,1 1 1,-1 0 24,0 0 0,0 0 0,0 0 0,0 0 1,0 1-1,0-1 0,0 0 0,-1 0 1,1 1-1,0-1 0,-1 0 0,1 1 0,-1-1 1,1 3-1,1 8 208,-1 0 1,0 0 0,-1 16-1,0-17-104,0 33 486,5 83 758,-4-115-1254,1 0 0,1 0 1,0 1-1,0-1 0,1-1 0,1 1 0,9 19 1,-12-29-131,-1 0 1,1 0-1,0 0 1,-1 0-1,1 0 1,0 0-1,0 0 1,0-1-1,0 1 1,1-1-1,-1 1 1,4 1-1,-5-3-7,0 0-1,-1 1 1,1-1-1,-1 0 1,1 0-1,0 0 1,-1 0-1,1 0 0,0 0 1,-1 0-1,1 0 1,-1 0-1,1 0 1,0-1-1,-1 1 0,1 0 1,-1 0-1,1 0 1,0-1-1,-1 1 1,2-1-1,-1 0-6,-1 0 0,1 0 0,0 0 0,-1 0 0,1 0 0,0 0 0,-1 0 1,1-1-1,-1 1 0,0 0 0,1 0 0,-1 0 0,0-1 0,0 1 0,1-2 0,-2-26-190,-3-11-90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5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17076,'2'-9'1552,"1"12"-1088,-1 3-208,3 1 456,-2-1 1377,-3 2-1737,-2-1 24,-1-5-96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 12819,'-1'0'89,"1"-1"-1,0 1 1,-1-1 0,1 0 0,0 1 0,-1-1 0,1 1 0,0-1 0,-1 1-1,1-1 1,-1 1 0,1-1 0,-1 1 0,1 0 0,-1-1 0,1 1-1,-1 0 1,0-1 0,0 1 0,-6 6 1190,-1 25 517,8-28-1564,-14 111 813,0 132 0,3-35-1004,10-181 18,2-29-9,1-7 4,7-48 53,85-411-221,-92 459 96,2-9-53,1-1-1,13-28 1,-16 41 46,0-1-1,0 1 1,0 0 0,1-1-1,-1 1 1,1 1-1,5-6 1,-7 7 8,0 0 0,1 1 0,-1-1 1,1 0-1,-1 0 0,1 1 0,-1-1 0,1 1 0,-1-1 0,1 1 1,0-1-1,-1 1 0,1 0 0,0 0 0,-1 0 0,1 0 1,0 0-1,2 1 0,-2-1-8,0 1 0,0 0 0,1-1 0,-1 1 0,0 0 0,0 0 0,0 0 0,0 1 0,0-1 1,0 0-1,-1 1 0,1-1 0,0 1 0,-1 0 0,1 0 0,-1-1 0,1 1 0,0 3 0,0-1-8,0 0-1,0 0 0,-1 1 1,0-1-1,0 1 1,0-1-1,0 1 1,-1 8-1,0-2 16,-1 1 1,0-1-1,-1 1 1,0-1-1,-1 0 1,-6 19-1,2-14 69,-1 1 0,0-1-1,-1-1 1,0 1 0,-2-1 0,1-1 0,-2 0 0,-24 22-1,33-33-87,0 0-1,-1-1 0,1 0 0,-1 0 1,0 0-1,0 0 0,-6 1 0,9-2 29,0-1 0,0 0 0,0 1 1,0-1-1,0 0 0,0 0 0,0 0 0,0 0 0,0 0 0,0 0 0,0-1 0,0 1 0,-1 0 0,1 0 0,0-1 0,0 1 0,0-1 0,0 1 0,1-1 0,-1 1 0,0-1 0,0 0 1,0 1-1,0-1 0,0 0 0,1 0 0,-1 1 0,0-1 0,1 0 0,-1 0 0,1 0 0,-1 0 0,1 0 0,-1 0 0,0-1 0,0-3-7,0 1-1,0-1 1,0 1-1,1-1 1,-1-7 0,3-31-187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 12883,'1'0'58,"-1"-1"1,1 1-1,0-1 1,0 1-1,-1-1 1,1 1-1,0 0 1,0 0-1,0-1 1,0 1-1,0 0 1,-1 0-1,1 0 1,0 0-1,0 0 1,0 0-1,0 0 1,0 0-1,-1 0 1,1 1-1,0-1 0,1 0 1,-1 1-16,-1 0 0,1-1 0,-1 1 0,1 0 0,-1-1 0,0 1 0,1 0 0,-1 0 0,0-1 0,0 1 0,1 0 0,-1 0 0,0-1 0,0 1 0,0 0 0,0 0 0,0 0 0,0-1 0,0 3 0,-2 6 249,1 1 1,-2-1 0,-3 13 0,3-13 20,-14 48 566,2 0 0,3 1 0,-7 95 0,19-144-824,0 0-1,0-1 0,1 1 1,0 0-1,0-1 0,1 0 1,3 12-1,-4-18-48,0 0 0,0 0 0,0 0 0,0 0 0,0 0-1,0-1 1,1 1 0,-1 0 0,0-1 0,1 1 0,0-1 0,-1 1 0,1-1 0,0 0 0,0 1 0,-1-1 0,1 0 0,0 0 0,0-1-1,0 1 1,0 0 0,1-1 0,-1 1 0,0-1 0,0 1 0,0-1 0,0 0 0,0 0 0,1 0 0,-1 0 0,0-1 0,0 1 0,3-1-1,4-2-18,-1 0 0,1 0-1,-1 0 1,0-1-1,0-1 1,0 1-1,0-1 1,-1-1 0,0 1-1,10-11 1,8-9-63,26-36-1,-30 37 10,-2-2-1,-1 0 0,27-50 1,-51 90 223,-5 11 49,-11 33 0,20-48-154,-7 20 182,-4 36 0,12-59-192,0 0-1,1 0 1,-1 0 0,2 0-1,-1 0 1,1 0 0,0 0-1,0 0 1,0 0-1,1 0 1,4 9 0,-6-15-52,1 0 0,-1 0 1,1 0-1,-1 0 0,1 0 0,-1 0 1,1-1-1,0 1 0,-1 0 1,1 0-1,0 0 0,0 0 0,0-1 1,0 1-1,-1 0 0,1-1 1,0 1-1,0-1 0,0 1 1,0-1-1,0 1 0,1-1 0,-1 0 1,0 0-1,0 1 0,2-1 1,-1-1-25,0 1 0,-1-1 0,1 1 0,0-1 0,-1 0 0,1 0 0,0 0 0,-1 0 0,1 0 0,-1 0 0,1-1 0,-1 1 0,0 0 0,2-3 0,4-5-99,0-1-1,-1 0 1,9-18 0,3-11-156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15147,'-17'22'1417,"5"-2"-1105,12-12-200,3 1 776,12-3-1144,2-3 336,4-3-152,4-5-88</inkml:trace>
  <inkml:trace contextRef="#ctx0" brushRef="#br0" timeOffset="1">360 86 10122,'5'4'342,"0"1"-1,0-1 0,-1 1 1,1 0-1,-1 1 0,0-1 1,-1 0-1,5 10 0,-6-11-135,-1-1 0,-1 1-1,1-1 1,0 1 0,-1 0-1,1-1 1,-1 1-1,0 0 1,-1-1 0,1 1-1,-1 0 1,1-1-1,-1 1 1,0 0 0,0-1-1,-1 0 1,-1 5 0,-6 9 417,-2 0 0,0 0 0,0-1 0,-2 0 0,-19 20 0,13-17-129,1 2 1,-14 23-1,31-43-476,0 1 1,0-1-1,0 1 1,0 0-1,0-1 1,0 1-1,0-1 1,1 1-1,-1 0 1,1 0-1,-1-1 1,1 1-1,0 0 1,0 0-1,0 0 1,0 0-1,0-1 1,0 1-1,0 0 1,1 0-1,0 1 1,0-1-9,0-1 0,0 1 0,0-1 0,0 1 0,0-1 0,1 0 0,-1 0 0,0 0 0,1 1 0,-1-1 0,1-1 0,0 1 0,-1 0 1,1 0-1,0-1 0,-1 1 0,3 0 0,9 2-5,0-1 1,0-1 0,1 0-1,18-2 1,-24 1-7,17 0-212,48-9 1,-65 8 20,0-1-1,0 0 1,0 0 0,-1-1 0,1 0-1,-1 0 1,1-1 0,-1 0 0,12-9-1,-18 12 161,0 0-1,0 0 1,0 0 0,0 0-1,0 0 1,0-1-1,0 1 1,0 0-1,-1 0 1,1 0 0,0-1-1,-1 1 1,1-1-1,-1 1 1,0 0-1,1-1 1,-1 1 0,0-1-1,0 1 1,0 0-1,0-1 1,0 1-1,0-1 1,0 1-1,-1-1 1,1 1 0,-1-2-1,-13-16-535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17516,'18'26'1325,"20"28"-183,-35-51-1086,0 0 1,0 1-1,0-1 1,1-1-1,-1 1 1,1 0-1,-1-1 1,1 0-1,0 0 0,0 0 1,7 3-1,-9-5-94,1 1 0,-1-1 0,0 0-1,0 0 1,1 0 0,-1 0-1,0 0 1,1 0 0,-1-1 0,0 1-1,1-1 1,-1 1 0,0-1 0,0 0-1,0 0 1,0 0 0,0 0-1,0 0 1,0-1 0,0 1 0,0 0-1,0-1 1,-1 0 0,1 1-1,-1-1 1,3-3 0,2-5-222,0 0-1,0 0 1,-1-1-1,5-13 1,6-11-268,-15 34 541,-1 0-1,1 1 1,-1-1 0,1 0-1,-1 1 1,1-1 0,-1 0-1,1 1 1,0-1 0,-1 1-1,1-1 1,0 1-1,0-1 1,-1 1 0,1 0-1,0-1 1,0 1 0,0 0-1,-1 0 1,1-1 0,0 1-1,0 0 1,0 0-1,0 0 1,0 0 0,-1 0-1,1 0 1,0 0 0,0 1-1,0-1 1,0 0 0,0 0-1,-1 1 1,1-1 0,0 0-1,0 1 1,-1-1-1,1 1 1,0-1 0,-1 1-1,1-1 1,0 1 0,-1-1-1,1 1 1,0 1 0,6 5 280,0 0 1,-1 1 0,8 10 0,-7-8 23,-6-8-250,1 0 0,0 0 0,-1 1 0,1-1 0,0 0 1,0-1-1,0 1 0,1 0 0,-1-1 0,0 1 0,1-1 0,-1 1 0,1-1 0,3 1 1,-4-2-115,1 0 1,-1 0 0,1 0 0,-1-1 0,1 1 0,-1-1 0,1 1 0,-1-1 0,1 0 0,-1 0 0,0 0 0,0-1 0,1 1-1,-1 0 1,3-4 0,84-48-5003,-34 21 1990,-36 20 2085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14899,'2'0'1505,"12"2"-825,8 4-264,12-1 752,6-1-376,7-1-512,2-2-320,3-1 224,-1-3-136,-2-4-216</inkml:trace>
  <inkml:trace contextRef="#ctx0" brushRef="#br0" timeOffset="1">515 0 16404,'-10'40'1448,"4"-5"-1024,3-4-200,3-3 464,3-4-192,4-10-336,3-2-232,0-8-456,0-4-168,-3-9-216,-4-6 240,-3-11 248,-1-7-161,-3-4 49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13611,'4'9'269,"0"-1"-1,1 0 1,0 0-1,1 0 1,-1-1 0,1 0-1,1 0 1,13 12 0,-14-15-219,0-1 1,0 0 0,0 0 0,0 0 0,0-1 0,0 1 0,1-2 0,-1 1 0,1-1-1,0 0 1,-1 0 0,1-1 0,8 0 0,-5 0-50,0-1 0,0-1 0,0 0 0,0 0 0,-1-1 0,1 0 0,-1-1 0,0 0 0,13-7 0,-16 7-21,-1 1 0,0 0-1,0-1 1,0 0 0,0 0 0,-1-1 0,0 1-1,1-1 1,-2 0 0,1 0 0,0 0 0,-1-1-1,0 1 1,-1-1 0,1 1 0,1-8 0,-3 12 15,-1 0 0,0 0 0,1 0 0,-1-1 0,0 1 0,0 0 1,0 0-1,0 0 0,0 0 0,0 0 0,0 0 0,-1 0 0,1 0 1,0 0-1,0 0 0,-1 0 0,1 0 0,-1-1 0,0 2 10,1-1-1,-1 1 0,1-1 1,-1 1-1,0-1 0,1 1 1,-1 0-1,1 0 0,-1-1 1,0 1-1,1 0 0,-1 0 1,0-1-1,1 1 0,-1 0 1,0 0-1,1 0 0,-1 0 1,0 0-1,-1 0 1,-1 1 37,0 0 1,0-1-1,0 1 1,0 0 0,0 0-1,1 1 1,-1-1 0,0 1-1,0-1 1,-4 5 0,2-1 60,0 0 1,1 0-1,-1 1 1,1 0-1,0-1 1,1 2 0,-1-1-1,1 0 1,1 1-1,-1-1 1,1 1-1,0 0 1,0 0 0,0 7-1,2-11-64,-1 0 0,1 0 0,0 0 0,0 0 0,0-1 0,0 1-1,1 0 1,-1 0 0,1 0 0,0 0 0,0-1 0,0 1 0,0 0 0,0-1 0,0 1-1,1-1 1,0 1 0,-1-1 0,1 1 0,0-1 0,0 0 0,0 0 0,0 0 0,0 0 0,1-1-1,-1 1 1,1 0 0,-1-1 0,1 0 0,-1 0 0,1 1 0,0-2 0,0 1 0,-1 0-1,1 0 1,5 0 0,3 0-43,0 0 0,0-1 0,1 0 0,-1 0 0,0-2 0,0 1 0,0-1 0,15-5 0,6-4-256,43-22 0,-47 20-22,1 1 0,30-9-1,-57 20 297,-1 1 1,1-1-1,0 1 0,0 0 0,-1-1 0,1 1 1,0 0-1,0 0 0,0 0 0,-1 0 0,1 1 1,0-1-1,0 0 0,-1 1 0,1-1 0,0 1 1,0-1-1,-1 1 0,1 0 0,-1 0 0,1 0 0,1 1 1,0 2 123,0-1 1,-1 0-1,1 1 1,-1-1 0,0 1-1,0 0 1,1 6-1,-2-7-25,0 0 0,1 0-1,-1 0 1,0 0-1,1 0 1,0 0 0,-1-1-1,1 1 1,0 0-1,1-1 1,-1 1 0,0-1-1,1 0 1,-1 0 0,1 0-1,0 0 1,3 2-1,0-3-50,0 1 0,0-1-1,1 0 1,-1-1 0,0 1-1,1-1 1,-1-1 0,0 1-1,0-1 1,11-2 0,-5-1-266,1 1 1,-1-1 0,0-1 0,13-7 0,-20 9 151,1 0 0,-1-1 0,0 1 0,0-1 0,0 0 0,0-1 0,-1 1 0,0-1 0,0 0 0,6-9 0,9-24-346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45 18012,'-18'-13'1776,"7"1"-1392,10 5-472,3-1 2777,13 6-2225,-1 1-16,0-1-192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0 533 15891,'0'-1'41,"1"1"0,-1 0 0,0 0 0,0 0 0,1 0 0,-1 0 0,0 0 0,0 0 0,1 0 0,-1 0 1,0 0-1,0 0 0,1 0 0,-1 0 0,0 0 0,0 0 0,1 0 0,-1 0 0,0 0 0,0 0 0,1 0 0,-1 0 0,0 0 0,0 0 0,1 0 0,-1 0 0,0 1 0,0-1 0,0 0 0,1 0 0,-1 0 0,0 0 0,0 1 0,0-1 0,0 0 0,1 0 0,-1 0 0,0 1 0,0-1 0,0 0 0,0 0 0,0 1 0,0-1 0,0 0 0,0 0 0,0 1 0,0-1 0,1 0 0,-1 0 0,-1 1 0,4 17 69,-3-16 60,-2 148 1747,-1-53-1853,3-95-60,0 1 0,0 0-1,0-1 1,0 1-1,1-1 1,-1 1 0,1-1-1,0 1 1,-1-1-1,1 1 1,0-1 0,0 0-1,1 1 1,1 3-1,-2-6-1,0 1 0,-1-1 0,1 1 0,0-1 0,-1 1-1,1-1 1,0 0 0,0 1 0,-1-1 0,1 0-1,0 0 1,0 1 0,0-1 0,-1 0 0,1 0 0,0 0-1,0 0 1,1 0 0,0 0-2,0-1 1,1 1-1,-1-1 0,0 0 1,0 0-1,0 1 0,0-1 1,0-1-1,3-1 0,9-7-9,0-1 0,-1-1-1,0 0 1,-1-1 0,12-17 0,52-78-39,-63 88 35,6-10-28,-11 16-7,1 1-1,0 0 1,16-18 0,-25 31 47,1 0 0,-1 0 1,0 0-1,0 0 0,0-1 1,0 1-1,0 0 1,0 0-1,1 0 0,-1 0 1,0 0-1,0 0 1,0-1-1,0 1 0,1 0 1,-1 0-1,0 0 0,0 0 1,0 0-1,1 0 1,-1 0-1,0 0 0,0 0 1,0 0-1,1 0 0,-1 0 1,0 0-1,0 0 1,0 0-1,1 0 0,-1 0 1,0 0-1,0 0 0,0 0 1,0 0-1,1 0 1,-1 0-1,0 1 0,0-1 1,0 0-1,0 0 0,1 0 1,-1 0-1,0 0 1,0 0-1,0 1 0,0-1 1,0 0-1,0 0 0,1 0 1,-1 0-1,0 1 1,0-1-1,0 0 0,3 19 13,-4 28 85,1-43-83,-2 24 90,-2 28 133,4-52-179,0 1-1,0 0 1,1-1-1,0 1 1,0-1-1,0 1 1,0-1-1,4 8 0,-5-11-40,1 0-1,-1 0 0,1-1 0,-1 1 0,1 0 1,-1 0-1,1-1 0,-1 1 0,1-1 0,-1 1 0,1-1 1,0 1-1,-1-1 0,1 1 0,0-1 0,0 1 1,-1-1-1,1 0 0,0 1 0,0-1 0,0 0 1,0 0-1,-1 0 0,1 0 0,0 0 0,0 0 0,1 0 1,0 0 8,0-1 0,1 1 0,-1-1 0,0 0 0,0 0 0,0 0-1,0 0 1,0 0 0,0-1 0,2-1 0,5-5 55,0 0 0,15-19 0,-22 25-71,23-31-135,0 0 1,-2-2 0,-2-1-1,18-42 1,-31 61-236,-11 22-7,-10 29 41,10-24 302,-24 88-48,24-84 122,1-1 0,0 0 0,1 0 0,1 1 0,1 19 0,-1-31-39,0-1 0,0 0 0,0 0 0,0 0 1,0 0-1,0 1 0,1-1 0,-1 0 0,1 0 1,-1 0-1,0 0 0,1 0 0,0 0 0,-1 0 1,1 0-1,0 0 0,-1 0 0,1 0 0,0 0 1,0 0-1,0-1 0,0 1 0,0 0 0,0-1 1,1 2-1,0-2-1,-1 0 0,1 0 0,0 0 0,-1 0 0,1 0 0,-1-1 1,1 1-1,-1 0 0,1-1 0,0 1 0,-1-1 0,0 1 0,1-1 0,-1 0 0,1 0 0,0-1 1,8-5-4,-1 0 1,0-1 0,14-16-1,79-103-1124,-102 126 1089,1 1 1,-1-1-1,0 0 1,1 1-1,-1-1 1,1 1-1,-1-1 1,1 1-1,-1-1 1,1 1-1,-1 0 1,1-1 0,-1 1-1,1 0 1,0-1-1,-1 1 1,1 0-1,0-1 1,-1 1-1,1 0 1,0 0-1,-1 0 1,1 0 0,0 0-1,0 0 1,0 0 9,-1 1 0,1-1 1,-1 1-1,1 0 0,-1-1 1,1 1-1,-1 0 0,0-1 0,1 1 1,-1 0-1,0-1 0,0 1 1,1 0-1,-1 0 0,0-1 1,0 1-1,0 0 0,0 1 1,-3 45-110,2-41 116,0 2 23,-1 4 63,1-1 0,1 0-1,1 22 1,-1-31-46,0 0 0,1 0 0,-1 0 0,1-1 0,-1 1-1,1 0 1,0 0 0,0 0 0,0-1 0,0 1-1,0 0 1,2 2 0,-2-3-4,0-1 0,0 1 0,0 0 1,0-1-1,0 1 0,0-1 0,0 1 0,1-1 0,-1 0 0,0 1 0,0-1 0,0 0 0,0 0 1,1 0-1,-1 0 0,0 0 0,0 0 0,0 0 0,1 0 0,-1 0 0,0-1 0,2 0 1,4-1 34,-1-1 0,1 0 0,-1-1 0,0 1 0,0-1 1,0 0-1,0-1 0,-1 0 0,8-8 0,46-58 224,-46 54-215,14-21-36,-1-1-1,-2-1 0,27-63 0,-23 34-247,28-103-1,-51 156 160,-2 0 0,1-1 0,0-27 0,-7 29-15,-1 13 39,-2 8 9,-2 13 54,2-1 0,0 1 0,1 0 0,-4 26 0,3-15 20,-1 9-88,1 1 0,1 1 0,3-1 0,1 1 1,2-1-1,2 1 0,2-1 0,1 0 0,2-1 0,2 1 0,21 53 0,-30-89-77,1 0 0,0 1 0,0-1 0,0 0 0,1 0 0,-1 0 0,5 4 0,-7-8 100,0 0-1,0 0 1,0 0-1,0 0 1,0 0-1,0 0 1,0 0 0,0 1-1,0-1 1,0 0-1,0 0 1,0 0-1,0 0 1,0 0 0,0 0-1,0 0 1,1 0-1,-1 0 1,0 0-1,0 0 1,0 0-1,0 0 1,0 0 0,0 0-1,0 0 1,0 0-1,0 0 1,0 0-1,0 0 1,1 0 0,-1 0-1,0 0 1,0 0-1,0 0 1,0 0-1,0 0 1,0 0 0,0 0-1,0 0 1,0 0-1,0 0 1,0 0-1,0-1 1,0 1 0,1 0-1,-1 0 1,0 0-1,0 0 1,0 0-1,0 0 1,0 0 0,0 0-1,0 0 1,0 0-1,0 0 1,0 0-1,0 0 1,0-1-1,0 1 1,0 0 0,0 0-1,0 0 1,0 0-1,0 0 1,0 0-1,-1-10-524,-3-11-119,-3 3 118,-2 0 0,0 0 0,-1 1 0,-1 0 0,0 1 0,-1 0 0,-19-19 0,0 4 100,-2 1 0,-43-30-1,-30-9 3307,95 60-2089,11 9-746,0 0 0,0 0-1,0 0 1,0-1 0,0 1 0,0 0 0,0 0 0,0 0 0,0 0 0,0 0 0,0 0 0,0-1-1,0 1 1,0 0 0,0 0 0,0 0 0,0 0 0,0 0 0,0-1 0,0 1 0,1 0 0,-1 0-1,0 0 1,0 0 0,0 0 0,0 0 0,0 0 0,0 0 0,0-1 0,0 1 0,0 0-1,1 0 1,-1 0 0,0 0 0,0 0 0,0 0 0,0 0 0,0 0 0,0 0 0,1 0 0,-1 0-1,0 0 1,0 0 0,27-2 1840,-25 2-1876,80 3 1356,-27 0-1289,1-2-1,0-3 1,58-9 0,-72 0-160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15067,'34'7'1553,"2"-4"-1385,7-18-320,0-5 1416,-6-1-944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27 613 13299,'-6'15'732,"2"-8"-458,1 1-1,0-1 1,1 1 0,0 0-1,0-1 1,0 1 0,1 0-1,0 12 1,1-20-227,0 1 0,0 0 0,0-1 0,0 1 0,0-1 1,0 1-1,0-1 0,0 1 0,0 0 0,1-1 0,-1 1 0,0-1 0,0 1 0,1-1 0,-1 1 0,0-1 0,1 0 0,-1 1 0,0-1 0,1 1 0,-1-1 0,1 0 0,-1 1 1,1-1-1,-1 0 0,1 1 0,-1-1 0,1 0 0,-1 0 0,1 1 0,-1-1 0,1 0 0,-1 0 0,1 0 0,-1 0 0,1 0 0,-1 0 0,1 0 0,0 0 0,-1 0 0,1 0 1,-1 0-1,1 0 0,-1 0 0,1 0 0,-1-1 0,1 1 0,-1 0 0,1 0 0,-1-1 0,1 1 0,-1 0 0,1-1 0,33-22 1122,10-17-631,-1-1-1,-2-3 1,-2-1-1,43-65 1,-29 28-510,77-164 0,-122 229-182,0-1 1,7-29-1,-14 40-72,-3 7 93,-4 10-57,0 12 68,1-1-1,1 1 1,-2 26 0,-1-1 27,-5 30-82,-2 123-1,13-192 98,1 0 0,1 1 0,-1-1 0,1 0 0,1 0 0,0 0 0,0 0 0,5 12 0,-7-19 103,1 0 0,-1 0-1,1 0 1,-1 0 0,1 0 0,0 0 0,-1 0-1,1 0 1,0 0 0,0 0 0,0-1 0,0 1-1,0 0 1,0 0 0,0-1 0,0 1 0,0-1-1,0 1 1,0-1 0,0 1 0,0-1 0,0 0-1,1 1 1,-1-1 0,0 0 0,0 0 0,0 0-1,1 0 1,-1 0 0,0 0 0,0 0 0,0 0-1,1-1 1,0 0 0,3-1-27,0 0 0,0-1 0,0 1 0,0-1 0,-1 0 0,8-8 0,26-26-41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0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16532,'-46'89'1708,"32"-64"-1420,0 1 0,-17 48 0,25-54-132,1 1 0,1-1 0,0 1 0,2 0 0,0 0 0,1 0 0,3 28 0,0-40-111,-1 0 1,1-1-1,0 1 1,1-1-1,0 1 0,0-1 1,1 0-1,8 14 0,-9-18-26,1 1-1,0 0 0,0-1 1,0 1-1,1-1 1,0 0-1,-1-1 0,1 1 1,1-1-1,-1 0 1,0 0-1,1-1 0,11 4 1,-12-4 3,1-1 0,-1 0 0,1-1 0,0 1 0,-1-1 0,1 0-1,-1-1 1,1 1 0,0-1 0,-1 0 0,1 0 0,-1-1 0,6-2 0,-3 1 26,0-1-1,0 0 0,-1 0 1,1-1-1,-1 0 0,0-1 1,0 1-1,7-9 0,-9 8-6,0 1-1,0-1 0,-1 0 0,0 0 0,0-1 0,-1 1 0,0-1 0,0 0 1,4-13-1,-6 15-27,0 1 1,-1-1 0,1 1-1,-1-1 1,0 0 0,0 1-1,-1-1 1,1 1 0,-1-1-1,0 0 1,0 1 0,0 0-1,-1-1 1,0 1-1,0 0 1,-3-6 0,1 5-71,0 0-1,0 1 1,-1-1 0,1 1 0,-1 0 0,0 0 0,0 0-1,-1 1 1,1 0 0,-1 0 0,0 0 0,0 1-1,0 0 1,0 0 0,0 0 0,-9-1 0,7 2-111,0-1 0,0 2 0,0-1 0,0 1 0,-1 0-1,1 1 1,0 0 0,0 0 0,0 1 0,0 0 0,0 0 0,-10 5 0,-3 9-365,4 3-118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17348,'1'27'1384,"4"1"-1056,3 0-160,8 2 464,1 2-256,3-2-576,2-1-336,-2-8 448,0-4-120,-11-8-96</inkml:trace>
  <inkml:trace contextRef="#ctx0" brushRef="#br0" timeOffset="1">1 92 15243,'23'4'1465,"16"0"-961,6-1-192,13-1 376,5-2-304,3-7-56,3-1-8,-4-4-240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16243,'-11'43'1393,"-10"5"-953,-6 2-160,-3 6 424,-3 1-120,-2-4-224,1-3-136,4-11-360,4-8-248,3-12-432,3-6 1856,3-14-1152,0-7-48,5-13 32</inkml:trace>
  <inkml:trace contextRef="#ctx0" brushRef="#br0" timeOffset="1">1 181 15035,'18'-3'1561,"8"7"-881,4 6-272,8 6 752,2 0-208,6 3-528,-1-4-304,3-2-632,-2-6 536,-5-2-208,-1-5-104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16956,'-6'28'1696,"6"10"-1232,2 9-176,0 5 576,3 9-280,-2 2-55,-8 0-265,-9-1-160,-15-2-288,-9-1-232,-21-8 1424,-8-2-1008,-11-13 0,-12-4-24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12307,'-1'0'117,"1"-1"0,-1 1 0,0 0 0,0 0 0,1 0 0,-1 0 0,0 0 0,0 0 0,1 0 0,-1 0 0,0 1 0,0-1 0,1 0 0,-1 0 0,0 0 0,1 1 0,-1-1 0,0 0 0,1 1 0,-1-1 1,1 1-1,-1-1 0,0 1 0,1-1 0,-1 1 0,1-1 0,-1 1 0,1 0 0,0-1 0,-1 1 0,1-1 0,0 1 0,-1 0 0,1 0 0,0-1 0,0 1 0,-1 0 0,1-1 0,0 1 0,0 0 0,0 0 0,0-1 0,0 2 1,0 1 71,-1 0 1,1 0 0,0 0 0,0 0-1,1 0 1,-1 0 0,1 0 0,-1-1 0,1 1-1,1 4 1,0-4-174,0 0 1,1 0-1,-1 0 0,0 0 0,1-1 1,-1 1-1,1-1 0,0 0 1,0 1-1,0-1 0,0-1 0,0 1 1,1 0-1,-1-1 0,0 0 0,1 1 1,-1-1-1,1-1 0,-1 1 0,1 0 1,0-1-1,-1 0 0,1 0 0,0 0 1,-1 0-1,1-1 0,-1 1 0,1-1 1,-1 0-1,1 0 0,-1 0 0,1 0 1,-1-1-1,0 0 0,0 1 1,1-1-1,-1 0 0,-1 0 0,1-1 1,0 1-1,0-1 0,-1 1 0,0-1 1,1 0-1,-1 0 0,3-6 0,-4 8-4,-1 1-1,1-1 0,-1 0 0,1 0 0,-1 1 1,0-1-1,1 0 0,-1 0 0,0 0 0,0 0 1,0 1-1,0-1 0,1 0 0,-1 0 0,0 0 1,0 0-1,-1 0 0,1 1 0,0-1 1,0 0-1,0 0 0,0 0 0,-1 0 0,1 1 1,0-1-1,-1 0 0,1 0 0,-1 1 0,1-1 1,-1 0-1,1 1 0,-1-1 0,0 0 0,1 1 1,-1-1-1,0 1 0,1-1 0,-1 1 0,0-1 1,0 1-1,1 0 0,-1-1 0,0 1 1,0 0-1,0-1 0,1 1 0,-1 0 0,0 0 1,-2 0-1,-1 0 50,0-1 1,0 1-1,0 1 1,0-1-1,0 0 0,0 1 1,0 0-1,0 0 1,-4 2-1,-6 6-262,14-9 193,0 0 0,0 0 1,0 0-1,0 0 0,0 1 0,0-1 0,0 0 0,0 0 0,0 0 1,0 0-1,0 0 0,0 1 0,0-1 0,0 0 0,0 0 0,0 0 1,0 0-1,0 0 0,1 0 0,-1 1 0,0-1 0,0 0 0,0 0 1,0 0-1,0 0 0,0 0 0,0 0 0,1 0 0,-1 0 0,0 0 1,0 1-1,0-1 0,0 0 0,0 0 0,1 0 0,-1 0 0,0 0 1,0 0-1,0 0 0,0 0 0,0 0 0,1 0 0,-1 0 0,0 0 1,0 0-1,30-3-359,-6-3 105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 15403,'-6'-5'1041,"-18"12"-817,-6 14-80,-6 22 256,-3 10-64,0 17-24,1 6-56,9 19-48,8 5 0,12 12-80,9-6-16,16-11-112,11-9-80,23-15-240,17-8-88,25-22 320,10-11-80,8-26-64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15963,'12'-3'319,"1"1"0,-1 0 0,1 1 0,-1 1 0,1 0 0,0 0 0,-1 1 0,1 1 0,-1 0 0,1 1-1,15 5 1,-20-5-229,0 1-1,0-1 0,-1 2 1,1-1-1,-1 1 0,0 0 1,0 1-1,0-1 0,-1 2 0,0-1 1,0 0-1,0 1 0,-1 0 1,0 1-1,-1-1 0,0 1 1,4 8-1,-5-9-68,0 1-1,-1-1 1,0 1 0,0 0-1,-1 0 1,0-1 0,-1 1 0,1 0-1,-1 0 1,-1 0 0,-2 15-1,0-11-10,-1 0 0,0 0-1,0-1 1,-1 1-1,-1-1 1,-12 20 0,-6 0-12,-1-1 0,-2-2 1,-51 45-1,63-60 3,6-6-3,1 0 1,0 1 0,0 0-1,-7 11 1,14-18-4,0-1 0,1 1 0,-1 0 0,1-1 1,-1 1-1,1 0 0,-1 0 0,1 0 0,0 0 1,0-1-1,-1 1 0,1 0 0,0 0 0,0 0 1,0 0-1,0 0 0,0 0 0,0 0 1,0 0-1,0 0 0,0-1 0,0 1 0,0 0 1,1 0-1,-1 0 0,0 0 0,1 0 0,-1-1 1,1 1-1,-1 0 0,1 0 0,-1-1 0,1 1 1,-1 0-1,1-1 0,0 1 0,-1 0 0,1-1 1,0 1-1,1 0 0,2 1-49,0 0 0,0-1 0,0 1 0,0-1 0,0 0 0,7 1 0,21 1-163,-1-1 0,1-1 1,41-5-1,-7-2-46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3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 14915,'0'-9'886,"-2"9"-287,-6 17-195,1 4-108,2 0 0,1 1 0,0-1 0,0 29 0,4 91 243,0-114-485,2 1 1,1 0 0,0-1-1,3 0 1,0 1 0,12 30-1,-16-54-42,-1 0 0,1-1-1,0 1 1,0-1 0,0 0-1,1 0 1,-1 0-1,1 0 1,-1 0 0,7 5-1,-8-7-4,1-1 0,-1 1-1,1 0 1,-1-1 0,1 1 0,0-1-1,-1 1 1,1-1 0,-1 0-1,1 1 1,0-1 0,-1 0 0,1 0-1,0 0 1,-1-1 0,1 1 0,0 0-1,-1 0 1,1-1 0,-1 1-1,1-1 1,-1 0 0,1 1 0,-1-1-1,1 0 1,-1 0 0,0 0-1,2-1 1,4-4 24,0 0-1,0-1 0,0 0 1,-1 0-1,0 0 1,-1-1-1,6-10 1,30-63 208,-21 37-106,-9 29-86,-10 15-44,-1 0-1,0 0 0,0-1 1,1 1-1,-1 0 0,0 0 0,0 0 1,1 0-1,-1 0 0,0 0 1,0 0-1,1 0 0,-1 0 1,0 0-1,1 0 0,-1 0 0,0 0 1,0 0-1,1 0 0,-1 0 1,0 1-1,0-1 0,1 0 0,-1 0 1,0 0-1,0 0 0,1 0 1,-1 1-1,0-1 0,0 0 1,0 0-1,1 0 0,-1 1 0,2 2 13,0 1-1,-1-1 0,1 1 1,-1-1-1,0 1 0,2 7 1,-3-11-14,7 27 35,10 28-1,-14-48-29,-1-1 0,1 0 0,1 0 0,-1 0 0,1 0 0,0 0 0,0-1 0,0 1 0,1-1 0,6 5 0,-9-9-2,1 1-1,0-1 0,0 1 0,-1-1 0,1 0 1,0 0-1,0 0 0,0-1 0,0 1 0,0-1 1,0 0-1,0 1 0,0-1 0,0-1 1,0 1-1,0 0 0,0-1 0,0 1 0,0-1 1,0 0-1,0 0 0,0 0 0,-1-1 0,1 1 1,0-1-1,-1 1 0,5-4 0,4-4-13,0 0-1,0 0 1,-1-1-1,13-15 1,-10 7-63,-10 14 24,0 0 1,0 1-1,0-1 1,0 0 0,0 1-1,1 0 1,6-5 0,-10 8 38,1 0 0,-1 0 1,0 0-1,1-1 1,-1 1-1,0 0 1,1 0-1,-1 0 0,0 0 1,1 0-1,-1 0 1,1 0-1,-1 0 0,0 0 1,1 0-1,-1 0 1,0 1-1,1-1 0,-1 0 1,0 0-1,1 0 1,-1 0-1,0 0 1,0 1-1,1-1 0,-1 0 1,0 0-1,1 1 1,-1-1-1,0 0 0,0 0 1,0 1-1,1-1 1,-1 0-1,0 0 0,0 1 1,0-1-1,0 0 1,1 1-1,-1-1 1,0 0-1,0 1 0,0-1 1,0 1-1,0-1 1,0 0-1,0 1 0,3 23-234,-3-18 187,1-2 0,-1 1 54,1 1 0,-1-1-1,2 1 1,-1-1 0,3 7-1,-4-11 17,1 0-1,-1 0 1,0-1-1,1 1 1,-1 0-1,1-1 1,-1 1-1,1-1 1,-1 1-1,1-1 1,0 1-1,-1-1 1,1 1-1,-1-1 1,1 1-1,0-1 1,0 0-1,-1 1 1,1-1-1,0 0 1,0 0-1,-1 0 1,1 1-1,0-1 1,0 0-1,-1 0 1,1 0-1,0 0 1,0 0-1,0 0 1,-1-1-1,1 1 1,0 0-1,0 0 1,-1 0-1,1-1 1,0 1-1,-1 0 1,1-1-1,0 1 1,-1-1-1,1 1 1,0-1-1,-1 1 1,1-1-1,0 0 1,18-16 216,12-9-149,-29 24-166,-1 1 0,1 0-1,0 1 1,-1-1-1,1 0 1,0 0-1,0 1 1,0-1-1,-1 1 1,1-1-1,0 1 1,0 0-1,0 0 1,0-1 0,0 1-1,3 1 1,-4-1 19,0 1 0,-1-1 0,1 0 0,0 1 0,0-1 0,-1 1 1,1-1-1,0 1 0,-1-1 0,1 1 0,-1-1 0,1 1 0,0 0 0,-1-1 0,0 1 1,1 0-1,-1 0 0,1-1 0,-1 1 0,0 0 0,1 0 0,-1 0 0,0 1 1,1-1-47,1 4-497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13939,'-10'205'3435,"11"-145"-2942,2 0 0,3 0 0,3-1 0,2 0 0,19 58 0,-23-95-460,-13-35-88,-4-13 21,-16-32-68,6 14-91,-26-82 0,46 126 189,0 0-1,0 0 0,0-1 1,-1 1-1,1 0 1,0 0-1,0-1 0,0 1 1,0 0-1,0 0 1,0-1-1,0 1 0,0 0 1,0-1-1,0 1 1,0 0-1,0 0 0,0-1 1,0 1-1,0 0 1,0 0-1,1-1 0,-1 1 1,0 0-1,0 0 1,0-1-1,0 1 0,0 0 1,1 0-1,-1 0 1,0-1-1,1 1 0,8 2-68,11 12 21,-19-13 41,10 8-10,1-1-1,0-1 0,1 0 1,-1 0-1,1-1 1,1-1-1,-1 0 0,1-1 1,23 4-1,-29-6 19,1-1 0,0-1 0,0 0 0,0 0 0,0-1 0,0 0 0,-1 0 0,1-1 0,0 0 0,-1-1 0,1 0-1,-1 0 1,0-1 0,0 0 0,0 0 0,11-9 0,-10 6 1,-1 0 0,0-1 0,-1 1 1,0-2-1,0 1 0,-1-1 0,8-12 0,-12 17 1,0 0 1,0 0-1,0 0 1,0 0-1,-1-1 0,1 1 1,-1 0-1,0-1 1,-1 1-1,1-1 0,-1 1 1,0-1-1,0 1 0,0-1 1,-1 1-1,1 0 1,-1-1-1,0 1 0,-1-1 1,-1-4-1,2 7 3,1 1-1,-1-1 1,0 1 0,1 0-1,-1-1 1,0 1 0,0 0-1,0-1 1,0 1 0,-1 0-1,1 0 1,0 0 0,0 0-1,-1 0 1,1 0 0,0 0-1,-1 0 1,1 1 0,-1-1-1,1 0 1,-1 1 0,1-1-1,-1 1 1,0 0 0,1 0-1,-1-1 1,1 1 0,-1 0-1,0 0 1,1 1 0,-1-1-1,0 0 1,1 0 0,-1 1-1,1-1 1,-1 1 0,1-1-1,-1 1 1,1 0 0,-1 0-1,1-1 1,0 1-1,-1 0 1,-1 2 0,-1 1 7,-1-1 1,1 2-1,0-1 1,0 0 0,0 1-1,0-1 1,1 1-1,0 0 1,0 0-1,0 1 1,-3 7-1,5-8 14,-1 0-1,1 1 1,0-1-1,1 0 0,-1 1 1,1-1-1,0 0 1,0 1-1,1-1 0,1 7 1,-2-10-11,1 0-1,0 0 1,-1 0 0,1 1 0,0-1 0,0 0 0,1 0 0,-1 0 0,0-1-1,1 1 1,-1 0 0,1 0 0,-1-1 0,1 1 0,0-1 0,0 0 0,0 1-1,0-1 1,0 0 0,0 0 0,0 0 0,0 0 0,0 0 0,0-1 0,1 1-1,2 0 1,5 0 11,0-1 0,-1 1-1,1-2 1,-1 1 0,1-1 0,10-3-1,59-18 52,-16 4-11,-61 17-36,0 1 0,0 0-1,-1-1 1,1 1-1,0-1 1,0 1 0,-1-1-1,1 0 1,0 0 0,-1 0-1,1 0 1,-1 0-1,1 0 1,-1 0 0,0 0-1,1-1 1,-1 1 0,0-1-1,0 1 1,2-4-1,-2 2 34,-1 0-1,1 0 0,-1 0 0,0 0 0,0 0 0,0 0 0,0 0 0,-1 0 0,1 0 0,-1 0 0,0 1 0,-1-4 0,-7-22 259,-1 0 0,-1 1-1,-18-30 1,29 57-322,0 0 1,0-1-1,0 1 0,0 0 0,0 0 1,0-1-1,-1 1 0,1 0 0,0 0 0,0-1 1,0 1-1,0 0 0,0 0 0,0-1 1,0 1-1,0 0 0,0 0 0,0-1 0,1 1 1,-1 0-1,0 0 0,0-1 0,0 1 0,0 0 1,0 0-1,0 0 0,0-1 0,1 1 1,-1 0-1,0 0 0,0 0 0,0-1 0,0 1 1,1 0-1,-1 0 0,0 0 0,0 0 1,1 0-1,-1-1 0,0 1 0,0 0 0,0 0 1,1 0-1,-1 0 0,0 0 0,0 0 1,1 0-1,-1 0 0,1 0 0,12-1-206,10 3-387,1-1-1,0-1 0,0-1 0,30-5 1,-45 4 432,0 0 0,0 0 0,-1-1 0,1 0 0,-1-1 0,0 1 0,0-2 0,0 1 0,0-1 1,-1 0-1,1-1 0,-2 0 0,1 0 0,8-10 0,14-24-465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13579,'-8'33'613,"1"0"-1,2 0 1,1 0-1,0 41 1,5-58-426,0 1 0,0-1 0,2 0 0,0 0 0,1 0 0,0 0 0,1-1 0,1 0 0,1 0 0,13 23 0,-9-22-175,-7-10-105,0 0 0,0 0 0,0 0 0,-1 1 0,0-1 1,0 1-1,3 13 0,-6-20 72,1 1 1,-1-1-1,0 0 1,0 1-1,0-1 0,0 1 1,0-1-1,0 0 1,0 1-1,0-1 0,0 0 1,0 1-1,0-1 1,-1 1-1,1-1 0,0 0 1,0 1-1,0-1 1,0 0-1,0 1 1,-1-1-1,1 0 0,0 1 1,0-1-1,-1 0 1,1 0-1,0 1 0,-1-1 1,1 0-1,0 0 1,-1 1-1,1-1 1,0 0-1,-1 0 0,1 0 1,0 0-1,-1 0 1,1 1-1,0-1 0,-1 0 1,1 0-1,-1 0 1,1 0-1,0 0 1,-1 0-1,1 0 0,0 0 1,-1 0-1,1-1 1,-1 1-1,1 0 0,0 0 1,-1 0-1,1 0 1,0 0-1,-1-1 0,1 1 1,0 0-1,-1 0 1,1-1-1,-1 1 1,-22-15-679,-19-24 553,-52-64 0,57 62 1191,36 40-952,-1-1 0,1 1 1,0-1-1,-1 0 0,1 1 0,0-1 0,0 0 0,0 0 0,0 0 0,1 0 0,-1 0 0,0 0 1,1 0-1,-1-2 0,1 3-49,1 0-1,-1 0 1,0 0 0,1 0 0,-1 1 0,1-1 0,-1 0 0,1 0 0,0 0-1,-1 0 1,1 1 0,0-1 0,0 0 0,0 1 0,-1-1 0,1 1 0,0-1-1,0 1 1,0-1 0,0 1 0,0-1 0,0 1 0,0 0 0,0-1 0,0 1-1,0 0 1,0 0 0,0 0 0,0 0 0,1 0 0,49-5-76,60 0-1,-74 5-78,-12 0-132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16179,'10'0'1625,"10"-6"-1177,13 2-448,3-2 2496,-5 6-1999,-3-2 119,-11-4-112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13203,'2'2'167,"0"-1"0,0 1 0,0 0 0,1 0 0,-1-1 0,1 0 0,-1 1-1,1-1 1,0 0 0,-1 0 0,1 0 0,0-1 0,0 1 0,0-1 0,0 1 0,4-1 0,-2 0 49,1-1 0,0 0 0,0 0 0,0 0 0,0 0 0,-1-1 0,10-4 0,-1-2 68,0 0 0,0 0 0,-1-1 0,0-1-1,14-13 1,-17 13-160,-1 0 0,0 0 0,-1-1 0,0 0 0,-1 0 0,0-1 0,6-12 0,-10 18-102,-1 0-1,0-1 0,0 1 1,0 0-1,-1-1 0,1 1 1,-1-1-1,-1 1 0,0-1 1,0 1-1,0-1 0,0 0 1,-1 1-1,0-1 0,-1 1 1,-2-8-1,3 11-29,0 0 1,-1 0-1,1 0 0,-1 0 0,0 0 1,0 0-1,0 1 0,0-1 1,0 1-1,-1 0 0,1 0 0,-1-1 1,1 1-1,-1 1 0,0-1 0,1 0 1,-1 1-1,0-1 0,0 1 1,-1 0-1,1 0 0,0 0 0,0 1 1,0-1-1,-1 1 0,1 0 0,0-1 1,0 1-1,-1 1 0,1-1 0,0 0 1,0 1-1,-4 1 0,-1 0-24,1 0 0,0 1 1,0-1-1,0 2 0,0-1 0,0 1 0,1 0 0,0 0 0,0 1 0,0 0 0,0 0 0,1 0 1,-7 9-1,6-6 13,1 0 0,0 0 0,1 1 0,0-1 0,0 1 0,1 0 0,0 0 0,1 1 1,0-1-1,0 1 0,1-1 0,-1 13 0,2-17 13,1 0-1,-1 0 1,0 0 0,1 0-1,0 0 1,1 0 0,-1-1 0,1 1-1,-1 0 1,1-1 0,1 0-1,-1 1 1,1-1 0,-1 0-1,1 0 1,0 0 0,1-1 0,-1 1-1,1-1 1,0 1 0,-1-1-1,1 0 1,1-1 0,-1 1-1,7 2 1,-2-1-5,1-1 1,0-1-1,-1 0 0,1 0 0,0-1 0,0 0 1,0 0-1,0-1 0,0-1 0,0 0 0,0 0 0,-1-1 1,1 0-1,0-1 0,9-3 0,0-2-21,0 0 0,0-1 1,-1-1-1,0 0 0,-1-2 0,19-15 0,-23 15-13,-1 0-1,11-15 0,-16 17-26,1 1 1,1 0-1,-1 0 0,15-10 0,-22 19 72,-1 0 0,0-1 0,0 1 0,1 0 0,-1 0 0,0 0 0,1 0 0,-1-1-1,0 1 1,1 0 0,-1 0 0,0 0 0,1 0 0,-1 0 0,0 0 0,1 0 0,-1 0 0,1 0 0,-1 0 0,0 0 0,1 0 0,-1 0 0,0 1 0,1-1 0,-1 0-1,0 0 1,1 0 0,-1 0 0,0 0 0,0 1 0,1-1 0,-1 0 0,0 0 0,0 1 0,1-1 0,-1 0 0,0 0 0,0 1 0,1-1 0,-1 0 0,0 1 0,0-1 0,0 0-1,0 1 1,0-1 0,0 0 0,1 1 0,-1-1 0,0 1 0,3 19 89,-3-17-76,2 17 115,1 0-1,0 0 1,8 21 0,-9-34-77,0-1 0,1 0 0,0 0-1,0 0 1,0-1 0,0 1 0,1-1 0,0 1-1,0-1 1,1-1 0,-1 1 0,1 0 0,10 6 0,-6-6-9,0-1 0,0 0 1,0 0-1,1-1 1,-1 0-1,1-1 0,0 0 1,0-1-1,0 0 1,0 0-1,0-1 0,0 0 1,0-1-1,0 0 1,0-1-1,0 0 0,16-6 1,0 0-116,-1-2 0,-1-1 1,1-1-1,-2-1 0,32-22 0,-36 20-317,0 0 0,19-22-1,-40 40 369,1 0 0,-1 0 0,1 0 0,0 0 0,0 0-1,0 0 1,1 0 0,-1 5 0,1-7 38,-1 0-1,1-1 1,0 1-1,0 0 1,0 0 0,0 0-1,0 0 1,0-1 0,0 1-1,0 0 1,0 0 0,0 0-1,1 0 1,-1-1-1,0 1 1,0 0 0,1 0-1,-1-1 1,1 1 0,-1 0-1,0 0 1,1-1 0,-1 1-1,1 0 1,0-1-1,-1 1 1,1-1 0,0 1-1,-1-1 1,1 1 0,0-1-1,-1 1 1,1-1 0,0 0-1,0 1 1,0-1-1,-1 0 1,1 0 0,0 0-1,0 1 1,0-1 0,-1 0-1,1 0 1,2-1 0,8-1 21,-1 0 0,1-1 1,0-1-1,-1 0 0,1 0 1,-1-1-1,13-8 0,-15 7-180,0 2-1,0-1 1,1 1-1,-1 0 1,1 1-1,0 0 1,0 0-1,0 1 1,0 0 0,1 1-1,13-1 1,-22 2 96,-1 0 0,1 0 0,0 0 0,0 0 0,0 0 0,0 1 0,0-1 0,0 0 0,0 0 0,0 1 0,0-1 0,-1 1 0,1-1 0,0 1 0,0-1 0,0 1 0,-1-1 0,1 1 0,0 0 0,-1-1 0,1 1 0,0 0 0,-1 0 0,1-1 0,-1 1 0,1 0 0,-1 0 0,0 0 0,1 0 0,-1-1 0,0 3 0,0-2 4,0 0 0,0 1-1,0-1 1,0 0-1,0 1 1,-1-1-1,1 0 1,-1 0-1,1 1 1,-1-1-1,1 0 1,-1 0-1,0 0 1,1 0-1,-1 1 1,0-1-1,0 0 1,0 0-1,0-1 1,0 1-1,0 0 1,-1 1-1,-13 6-160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1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16436,'0'-2'1464,"0"8"-976,0 7-304,0 0-184,2 0 256,-1-3-528,-1 0-96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2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16211,'16'16'1409,"-4"11"-1169,-7 16-96,0 13 656,2 13-656,3 2-176,-3 5-200,2 0-64,-5-13-144,0-8-88,-4-21 1088,-3-14-768,-7-13 0,-8-7 56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2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13243,'1'-6'228,"1"1"0,1 0 0,-1 0 0,1 0 0,-1 0 0,1 1 0,1-1 1,-1 1-1,1-1 0,0 1 0,0 0 0,0 1 0,0-1 0,0 1 0,10-6 0,5-1 375,1 0 0,34-12-1,-39 17-349,20-8-82,2 1 0,0 2 0,0 1 1,0 2-1,1 2 0,0 2 0,70 1 0,-100 3-184,1 0 1,0 0 0,-1 1-1,1 0 1,-1 1 0,16 6-1,-22-8 6,0 0-1,0 0 0,1 1 1,-1-1-1,0 1 1,0 0-1,0-1 0,-1 1 1,1 0-1,0 0 0,-1 0 1,1 0-1,-1 0 1,0 0-1,1 1 0,-1-1 1,0 0-1,0 1 1,-1-1-1,1 1 0,0-1 1,-1 1-1,0-1 0,1 1 1,-1-1-1,-1 5 1,0 1-4,0-1 0,-1 0 1,0 0-1,-1 0 1,0 0-1,0 0 0,0-1 1,-1 1-1,0-1 1,0 0-1,-1 0 0,-8 9 1,-6 4 9,0-1 0,-26 18 1,25-20-206,-1-2 0,0 0 0,-1-1 0,-41 16 0,50-25 41,16-7-62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13 285 15523,'-3'8'510,"0"1"0,1 1 0,0-1 0,1 0 0,0 1 0,0-1 0,1 15 0,1-19-424,0 0-1,0 0 0,0 0 0,0 0 0,1-1 0,-1 1 1,1 0-1,1-1 0,-1 0 0,1 1 0,-1-1 0,1 0 1,0 0-1,1-1 0,-1 1 0,5 3 0,30 23-102,-23-19-2,-1 1 0,0 0 0,24 28 0,-34-35 24,-1 1 0,1-1-1,-1 1 1,0 0-1,0 0 1,-1 0-1,0 0 1,0 1-1,0-1 1,-1 0-1,0 1 1,0 0 0,0-1-1,-1 1 1,-1 7-1,1-6 47,-2 0 0,1 0-1,-1 0 1,0-1 0,-1 1 0,0-1-1,0 1 1,-6 9 0,8-15-27,0 0-1,0 0 1,0 0 0,0-1-1,-1 1 1,1 0 0,-1 0-1,1-1 1,-1 1 0,1-1-1,-1 0 1,0 1 0,0-1 0,0 0-1,0 0 1,0 0 0,0 0-1,0 0 1,0-1 0,0 1-1,0-1 1,-1 1 0,1-1-1,0 0 1,0 0 0,0 0-1,-1 0 1,1 0 0,0 0-1,0-1 1,0 1 0,-1-1-1,1 0 1,-3-1 0,2 0-2,0 0 0,0 0 0,0 0 0,0-1 0,0 1 0,0-1 0,1 0 0,-1 0 0,1 0 0,0 0 0,0 0 1,0 0-1,1-1 0,-1 1 0,1-1 0,-3-6 0,1-4-14,0 0 0,0 0 1,0-16-1,1-10-25,2 0 0,8-67-1,23-80-55,-10 75 22,-19 92 44,3-8-49,-5 28 56,0 0 0,0 0-1,0 1 1,0-1-1,0 0 1,0 0 0,0 0-1,0 0 1,0 0-1,0 0 1,0 0-1,0 0 1,0 0 0,0 0-1,0 0 1,0 0-1,0 0 1,0 0 0,0 1-1,0-1 1,0 0-1,0 0 1,0 0 0,0 0-1,0 0 1,0 0-1,0 0 1,1 0-1,-1 0 1,0 0 0,0 0-1,0 0 1,0 0-1,0 0 1,0 0 0,0 0-1,0 0 1,0 0-1,0 0 1,0 0-1,0 0 1,0 0 0,0 0-1,0 0 1,1 0-1,-1 0 1,1 21 4,0 1 35,1 1 0,0-1-1,2 1 1,8 27 0,-9-42-28,-1-1 0,2 0 0,-1 0 0,1 0 1,0 0-1,0 0 0,6 6 0,-7-10-9,0 0 0,0 0 0,0 0 0,0-1 0,1 1 0,-1-1 0,1 0 0,-1 0 0,1 0 0,0 0 0,0-1 0,0 0 0,0 1 0,6 0 0,-5-2-20,1 0 1,-1 0 0,0 0 0,0-1 0,0 0-1,0 0 1,0 0 0,0-1 0,0 1 0,0-1 0,0 0-1,0-1 1,-1 1 0,1-1 0,-1 0 0,0 0 0,0 0-1,5-5 1,-5 4-12,0 0 0,0-1 0,0 1 0,-1-1 0,1 0-1,-1 0 1,0 0 0,-1 0 0,1 0 0,-1-1 0,0 1 0,0-1 0,-1 1-1,0-1 1,0 0 0,0-6 0,-4-4 153,1 17 46,4 10 5,1-1-47,0 1 0,0-2 0,1 1 0,0 0 0,1-1 0,7 12 0,-9-18-119,0 1 0,0 0 0,0 0 0,0-1-1,0 0 1,1 1 0,-1-1 0,1-1 0,0 1 0,0 0 0,0-1 0,0 0 0,0 0 0,1 0 0,-1-1-1,6 2 1,-8-2-61,0-1 1,0 0-1,0 0 0,-1 0 0,1 0 0,0 0 0,0-1 0,0 1 0,0-1 0,-1 1 1,1-1-1,0 1 0,0-1 0,-1 0 0,1 0 0,0 0 0,-1 0 0,1 0 0,-1 0 0,1-1 1,-1 1-1,0 0 0,0-1 0,1 1 0,-1-1 0,0 1 0,0-1 0,0 1 0,-1-1 0,2-3 1,0 0-209,0-1 1,0 1-1,-1-1 1,0 0 0,0 1-1,0-1 1,-1 0-1,0-10 1,-2 1-188,-1 1 0,0 0 1,-1 0-1,0 1 0,-1-1 1,-1 1-1,0 0 0,-15-22 1,7 14 678,-1 0 1,-1 1-1,-37-36 1,44 51 1091,7 7-488,2-1-785,0 0 0,1 0 0,-1 0 1,0 0-1,1-1 0,-1 1 0,1 0 0,-1 0 0,1 0 0,-1-1 0,1 1 0,-1 0 0,1-1 1,0 1-1,0 1 0,4 0-176,0 1 0,0-1 0,0 0 1,0 0-1,0 0 0,0 0 0,1-1 1,-1 0-1,1 0 0,-1-1 0,0 1 0,1-1 1,9-1-1,18-2-363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113 396 14155,'-1'7'171,"-1"0"0,1 1-1,-1-1 1,0 0 0,-1-1 0,0 1 0,0 0-1,0-1 1,-1 0 0,0 1 0,0-2-1,-7 8 1,-13 22 615,18-25-661,0 1 0,0 0 1,1 1-1,0-1 0,1 1 0,1 0 1,0 0-1,0 0 0,1 1 0,0 21 1,1-32-123,1-1 0,0 1 0,0 0 0,0-1 1,0 1-1,1-1 0,-1 1 0,0-1 0,1 1 0,-1-1 1,1 1-1,-1-1 0,1 1 0,0-1 0,0 0 1,-1 1-1,1-1 0,0 0 0,0 1 0,0-1 0,0 0 1,1 0-1,-1 0 0,0 0 0,0 0 0,1-1 1,-1 1-1,0 0 0,1 0 0,-1-1 0,1 1 0,-1-1 1,1 1-1,-1-1 0,1 0 0,0 0 0,1 1 1,0-2 4,1 1 1,-1-1-1,0 0 1,1 0-1,-1 0 1,0 0 0,0 0-1,1-1 1,-1 1-1,0-1 1,0 0-1,-1 0 1,1 0 0,0 0-1,-1-1 1,4-3-1,4-6 56,-1-1-1,-1 0 0,0 0 1,0-1-1,-2 0 0,0 0 0,0-1 1,6-26-1,-8 21 62,0-1 0,-1 0 0,-1 0 0,-1 0 1,-4-41-1,2 51-35,-1-1 0,-6-19 0,8 28-70,-1 1-1,0-1 1,0 1-1,0-1 1,0 1-1,0 0 1,-1-1-1,1 1 1,-1 0-1,1 0 1,-1 0-1,0 0 1,0 0-1,0 0 1,0 1-1,0-1 1,-3-1-1,4 3-14,0-1 0,0 1 1,0 0-1,0 0 0,1 0 0,-1 0 0,0 0 1,0 0-1,0 0 0,0 0 0,0 0 0,1 0 1,-1 0-1,0 1 0,0-1 0,0 0 0,1 1 1,-1-1-1,0 0 0,0 1 0,1-1 0,-1 1 1,0-1-1,1 1 0,-1-1 0,0 1 0,1 0 1,-1-1-1,1 1 0,-1 0 0,1 0 0,0-1 0,-1 1 1,1 0-1,0 0 0,-1 1 0,-1 1 3,1 1 0,0 0-1,0-1 1,1 1 0,-1 0-1,1-1 1,-1 7-1,2-3-5,0-1-1,0 1 0,0-1 0,1 0 0,-1 0 0,2 1 0,-1-1 1,1-1-1,0 1 0,0 0 0,0-1 0,1 1 0,0-1 0,0 0 0,0 0 1,1-1-1,-1 1 0,1-1 0,0 0 0,1 0 0,-1-1 0,1 1 0,-1-1 1,1 0-1,0-1 0,0 1 0,0-1 0,1-1 0,-1 1 0,0-1 0,1 0 1,-1 0-1,1-1 0,-1 0 0,1 0 0,-1-1 0,1 1 0,-1-2 0,0 1 1,1 0-1,-1-1 0,0 0 0,0-1 0,11-6 0,-5 2 6,0-1-1,-1-1 1,1 0-1,-2-1 1,0 0-1,0 0 1,-1-1-1,0-1 1,-1 1-1,0-2 1,-1 1-1,11-24 1,-8 10 4,-1 0 0,-1-1 0,-1 0 1,-2-1-1,4-44 0,-9 66-10,2-36-2,-2 40 0,0 0 0,0 1 1,-1-1-1,1 0 0,0 1 1,-1-1-1,1 1 0,0-1 1,-1 0-1,0 1 0,1 0 1,-1-1-1,0 1 0,0-1 1,0 1-1,0 0 0,0-1 1,0 1-1,0 0 0,-3-2 1,4 3-1,-1-1 1,0 1 0,1 0-1,-1 0 1,1 0 0,-1 0-1,0 0 1,1 0 0,-1 0 0,0 0-1,1 0 1,-1 0 0,0 0-1,1 0 1,-1 0 0,1 0 0,-1 1-1,0-1 1,1 0 0,-1 0-1,1 1 1,-1-1 0,1 0-1,-1 1 1,0 0 0,-13 18-13,-5 29-6,17-44 19,-3 14 4,0-1 1,1 0 0,1 1 0,0 0 0,1 0 0,2 0 0,-1 0 0,2 0 0,0 0 0,2 0 0,0-1 0,7 26 0,-4-21 1,3 12-1,1 0-1,2-1 1,17 33 0,-28-64-4,-1-1 0,1 1-1,0-1 1,0 1 0,1-1 0,-1 1 0,0-1 0,0 0 0,1 1 0,-1-1-1,1 0 1,-1 0 0,1 0 0,1 1 0,-2-2 0,0 0 1,0 1-1,1-1 1,-1 0-1,0 0 0,0 0 1,1 0-1,-1 0 1,0-1-1,0 1 0,0 0 1,1 0-1,-1-1 1,0 1-1,0-1 0,0 1 1,0-1-1,0 1 1,0-1-1,0 0 0,0 0 1,0 1-1,1-3 1,5-3 6,0-1 0,-1-1 0,0 1 1,-1-1-1,0 0 0,9-18 1,18-55 35,-8 2-25,-22 69-26,0 1 0,0-2 0,-1 1 0,0 0 0,-1-17 1,-4 17-23,-1 10-4,-3 14-11,6-9 44,1 1 0,0 0 0,1 0 0,-1 0-1,1 0 1,1 0 0,-1 0 0,1 0 0,0 0 0,0 0 0,0-1-1,1 1 1,0 0 0,0-1 0,1 1 0,0-1 0,0 0 0,0 0-1,0 0 1,1 0 0,0-1 0,0 1 0,0-1 0,0 0 0,1 0-1,-1 0 1,1-1 0,0 0 0,0 0 0,1 0 0,-1 0-1,0-1 1,1 0 0,0 0 0,-1 0 0,1-1 0,0 0 0,0 0-1,0-1 1,0 1 0,0-1 0,0 0 0,0-1 0,6-1 0,-2 0 7,0-2 1,0 1 0,0-1-1,-1-1 1,1 1 0,-1-2 0,0 1-1,-1-1 1,14-13 0,-15 14-6,-1-1 0,1-1 0,-2 1 0,1-1 0,-1 0 0,0 0 1,0-1-1,-1 1 0,0-1 0,-1 0 0,6-16 0,-9 24-2,0 0-1,0 0 0,0 0 1,0 0-1,0 0 1,0 0-1,0 0 1,0 0-1,0 0 0,0 0 1,0-1-1,0 1 1,0 0-1,0 0 0,1 0 1,-1 0-1,0 0 1,0 0-1,0 0 0,0-1 1,0 1-1,0 0 1,0 0-1,0 0 0,0 0 1,0 0-1,-1 0 1,1 0-1,0 0 0,0-1 1,0 1-1,0 0 1,0 0-1,0 0 1,0 0-1,0 0 0,0 0 1,0 0-1,0 0 1,0 0-1,0 0 0,0-1 1,-1 1-1,1 0 1,0 0-1,0 0 0,0 0 1,0 0-1,0 0 1,0 0-1,0 0 0,0 0 1,0 0-1,-1 0 1,1 0-1,0 0 1,0 0-1,0 0 0,0 0 1,0 0-1,0 0 1,0 0-1,-1 0 0,-5 5-17,2 2 10,0 0-1,0 0 1,0 0 0,1 1-1,0-1 1,-2 10-1,-12 53 28,12-47 7,-2 10 68,1 0 1,2 1 0,1-1 0,1 1 0,2 0-1,1-1 1,2 1 0,1-1 0,11 40 0,-8-47-37,0-3-34,7 40 1,-13-58-16,-1 0 0,1 1 1,-1-1-1,0 0 0,0 1 1,-1-1-1,0 0 0,0 0 1,0 1-1,0-1 0,-1 0 1,0 0-1,-3 7 0,4-10 3,0-1-1,0 1 1,0-1-1,0 1 1,-1-1-1,1 1 1,0-1-1,-1 0 1,1 0-1,0 1 1,-1-1 0,0 0-1,1 0 1,-1-1-1,0 1 1,1 0-1,-1 0 1,0-1-1,0 1 1,1-1-1,-1 0 1,0 1-1,0-1 1,0 0-1,0 0 1,0 0 0,1 0-1,-1 0 1,0-1-1,0 1 1,0-1-1,-2 0 1,0-1 6,1 0 0,-1 0 0,1 0 0,0 0 0,-1-1 0,1 1 0,0-1 0,0 0 0,1 0 0,-1 0 0,1 0 0,-1 0 0,1-1 0,-3-5 0,0-4-42,1 0-1,0 0 1,0 0-1,2 0 1,-1-1 0,2 1-1,0-1 1,0 1-1,2-1 1,2-23-1,4-5-162,1 0 0,16-45 0,-12 49-43,2 1 0,26-48 0,-29 65 82,1-1-1,0 2 0,2 0 0,1 0 0,20-20 0,-32 36 98,1 0 0,0 0 0,-1 0 0,1 1 0,1-1 0,-1 1-1,0 0 1,0 0 0,1 0 0,0 1 0,5-2 0,-8 3 31,-1-1 0,1 1 0,0 0 0,0 0 0,-1 0 0,1 0 0,0 0 0,0 1 0,-1-1 0,1 1 0,0-1 0,0 1 0,-1-1 0,1 1 0,-1 0 1,1 0-1,-1 0 0,1 0 0,-1 0 0,1 0 0,-1 0 0,0 0 0,0 1 0,1-1 0,-1 0 0,0 1 0,0-1 0,0 1 0,-1-1 0,1 1 0,1 3 0,2 8 107,0 1-1,-1 0 0,-1 0 1,0 0-1,0 17 1,5 31 409,-7-61-481,0 1 0,0-1 0,1 0 0,-1 0 1,0 0-1,1 0 0,-1 1 0,1-1 0,-1 0 0,1 0 0,-1 0 0,1 0 0,0 0 1,-1 0-1,1 0 0,0-1 0,0 1 0,2 1 0,-3-1-10,1-1-1,0 0 1,0 0 0,-1 0 0,1 0-1,0 0 1,0 0 0,-1 0 0,1 0-1,0 0 1,0 0 0,-1-1 0,1 1-1,0 0 1,-1 0 0,1-1 0,0 1-1,-1 0 1,1-1 0,0 1-1,0-1 1,5-4-27,-1 0 1,0-1-1,0 1 0,7-10 0,-10 12 1,29-43-235,-22 31 128,1 0-1,0 1 1,1 0 0,18-17 0,-28 30 129,-1 1 0,1-1 1,-1 1-1,1-1 0,0 1 1,-1 0-1,1-1 0,-1 1 0,1 0 1,0-1-1,-1 1 0,1 0 1,0 0-1,-1 0 0,1-1 0,0 1 1,-1 0-1,1 0 0,0 0 1,0 0-1,-1 0 0,1 0 0,0 0 1,-1 1-1,1-1 0,0 0 1,-1 0-1,1 0 0,0 1 0,-1-1 1,1 0-1,-1 1 0,1-1 1,0 1-1,-1-1 0,1 0 0,-1 1 1,1-1-1,-1 1 0,1 0 1,-1-1-1,0 1 0,1-1 0,-1 1 1,0 0-1,1-1 0,-1 1 1,0 0-1,0 0 0,3 6 100,0 1-1,-1-1 0,2 13 1,-2-11-14,-1-3-11,1 0-1,0 0 1,0 0-1,0 0 1,1 0-1,0-1 1,0 1-1,0-1 1,6 8-1,-7-11-70,0-1 0,0 1-1,0 0 1,0-1-1,0 1 1,0-1 0,1 0-1,-1 1 1,0-1-1,1 0 1,-1 0 0,1-1-1,-1 1 1,1-1 0,-1 1-1,1-1 1,0 0-1,-1 0 1,1 0 0,0 0-1,-1 0 1,1 0-1,-1-1 1,1 0 0,3 0-1,5-4-221,0-1-1,0 0 1,0 0-1,-1-1 1,0 0-1,0-1 1,17-17-1,-21 20 172,18-18-331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13211,'-1'0'107,"0"0"0,0 0 0,0 0-1,1 1 1,-1-1 0,0 0 0,0 0 0,0 1 0,1-1 0,-1 0 0,0 1 0,0-1 0,1 1 0,-1-1-1,0 1 1,1-1 0,-1 1 0,1 0 0,-1-1 0,1 1 0,-1-1 0,1 1 0,-1 0 0,0 1 0,0 0 195,-4 4 33,0 1-1,0 0 1,1 1-1,0-1 1,1 1 0,0 0-1,0-1 1,-2 10-1,4-13-265,0 0 0,0 1 0,0 0 0,1-1 0,-1 1 0,1-1 0,0 1 0,1-1 0,-1 1 0,1 0 0,0-1 0,0 1 0,0-1 0,0 0 0,1 1 0,2 4 0,-2-7-53,0 0-1,0 0 1,0 0 0,0 0 0,1 0 0,-1 0 0,0-1-1,1 1 1,-1-1 0,1 0 0,0 0 0,-1 0 0,1 0-1,0 0 1,0 0 0,-1-1 0,1 1 0,0-1 0,0 0-1,0 0 1,0 0 0,4-1 0,7 0-89,-1-1-1,0-1 1,19-6-1,5-5-454,-2-1 0,53-31 0,-47 24-329,45-19 0,-85 41 855,0-1-1,0 0 1,1 1-1,-1-1 0,0 1 1,0-1-1,0 1 1,0 0-1,1 0 1,-1-1-1,0 1 1,0 0-1,0 0 0,1 0 1,-1 0-1,0 0 1,0 1-1,0-1 1,1 0-1,0 1 0,-2 0 51,1 0-1,-1 0 1,0 1-1,1-1 0,-1 0 1,0 0-1,0 1 1,0-1-1,0 0 0,-1 0 1,1 0-1,0 1 1,0-1-1,-1 0 1,1 0-1,0 0 0,-1 0 1,0 2-1,-4 10 341,2-7-115,1 0 1,0 0-1,0 0 1,0 0 0,-1 10-1,3-15-237,0 0 0,0-1 0,0 1 0,0 0 0,1 0 0,-1 0 0,0 0 0,0-1 0,0 1 0,1 0 0,-1 0 0,0 0 0,1-1 0,-1 1 0,1 0 1,-1 0-1,1-1 0,-1 1 0,1 0 0,1 0-14,-1 0 0,0-1 0,0 1 0,0-1 1,1 1-1,-1-1 0,0 0 0,0 0 1,1 1-1,-1-1 0,0 0 0,0 0 1,1 0-1,-1 0 0,0 0 0,3-1 1,9-2-228,1-1 1,-1-1 0,0 0 0,0-1 0,0 0 0,16-11 0,-3 2-320,-4 3 110,1-1-247,0 1 1,1 1-1,26-9 0,-49 20 676,1-1 0,-1 1 0,0-1 0,0 1 0,1 0 0,-1 0-1,0 0 1,1-1 0,-1 1 0,0 0 0,1 0 0,-1 1 0,0-1-1,0 0 1,1 0 0,-1 1 0,0-1 0,0 1 0,1-1 0,-1 1-1,0-1 1,2 2 0,-2 0 111,0-1-1,0 1 0,0 0 1,0-1-1,0 1 1,-1 0-1,1-1 1,-1 1-1,1 0 0,-1 0 1,0 0-1,1-1 1,-1 1-1,0 0 1,0 3-1,0-4-47,0 1-1,0-1 1,0 1 0,0-1-1,0 1 1,1-1 0,-1 1 0,1-1-1,-1 0 1,1 1 0,-1-1-1,1 0 1,0 1 0,0-1-1,0 0 1,-1 0 0,1 0-1,1 1 1,-1-1 0,0 0 0,0 0-1,0-1 1,0 1 0,1 0-1,-1 0 1,0-1 0,1 1-1,-1 0 1,0-1 0,1 1-1,-1-1 1,1 0 0,-1 0 0,1 1-1,-1-1 1,1 0 0,-1 0-1,2-1 1,9 1-75,0-1 0,0 0 0,0-1 0,11-4 0,-1 2-90,-15 2 9,-2 1-113,0 0 0,0 0 1,-1 0-1,1 1 0,0 0 0,0 0 1,0 0-1,0 0 0,0 1 0,-1 0 1,1 0-1,0 0 0,-1 0 0,7 3 1,-2-1-241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14443,'-10'34'1445,"-24"87"2584,30-103-3578,0 0 0,2 0 0,0 0-1,2 29 1,0-45-463,0 0 0,0 1 0,0-1 0,1 0 0,-1 0 0,1 0 0,0 0 0,-1 0 0,1 0 0,0 0 0,0 0 0,0 0 0,1 0 0,-1-1 0,0 1 0,1 0 0,-1-1 0,1 1 0,-1-1 0,1 1 0,0-1 0,0 0 0,-1 0 0,1 0 0,0 0 0,0 0-1,0 0 1,0 0 0,0-1 0,0 1 0,1-1 0,-1 1 0,0-1 0,3 0 0,8 0-403,-1 0 1,1-1-1,-1 0 0,23-7 1,-19 5 20,6-1-132,-1-1-436,37-4 1,-54 9 857,1 0 1,0 0-1,-1 0 0,1 0 1,-1 0-1,1 1 1,-1 0-1,1 0 1,-1 0-1,1 1 1,-1-1-1,0 1 1,0 0-1,4 3 1,-6-4 140,-1 0 0,0 0 0,0 0 0,0 1 1,0-1-1,0 0 0,0 1 0,0-1 0,-1 0 1,1 1-1,0-1 0,-1 1 0,1-1 0,-1 1 0,1-1 1,-1 1-1,0 0 0,0-1 0,0 1 0,0-1 1,0 1-1,0 0 0,0-1 0,0 1 0,-1-1 1,1 1-1,-1 0 0,1-1 0,-1 1 0,1-1 1,-1 0-1,0 1 0,0-1 0,0 0 0,0 1 1,-1 0-1,-4 6 278,1-1 0,-1-1 0,-1 1 0,-13 10 0,6-6 147,-1-1 0,0 0 0,-1-1 1,-30 12-1,37-17-418,-1-1 0,0 0 1,0-1-1,0 0 0,0 0 1,0-1-1,-1 0 0,1-1 1,-19-2-1,25 1-72,1 1 0,-1-1 0,0 0 0,1 0 0,-1-1 0,1 1 0,-1-1 1,1 1-1,0-1 0,0 0 0,0-1 0,0 1 0,0 0 0,0-1 0,1 0 0,-1 1 0,1-1 0,0 0 1,-1 0-1,1-1 0,1 1 0,-1 0 0,0-1 0,1 1 0,0-1 0,-1-3 0,-7-46-264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13947,'9'-1'2128,"4"-2"-1183,7-3-417,4 2 2184,8 0-1871,4-2-345,4 0-696,3-2 360,-2 0-224,4 0-96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18420,'-1'2'1680,"1"4"-1312,5-4-336,3-2 472,4 0-287,3 0-129,1-6-200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85 17796,'-4'-7'106,"0"1"0,0 1 0,0-1 0,-1 0 0,0 1 0,0 0 0,-1 0 0,1 1 0,-1 0 0,0 0-1,0 0 1,0 0 0,-1 1 0,1 0 0,-1 0 0,0 1 0,1 0 0,-1 0 0,0 1 0,-1 0 0,1 0 0,0 0 0,0 1 0,0 0 0,-14 2 0,10 0-87,1 0 0,-1 1 0,0 0 0,1 1 0,0 0 0,0 0 0,0 1 0,0 0 0,1 1 1,0 0-1,0 1 0,0 0 0,1 0 0,0 1 0,-13 17 0,6-6 67,1 1 0,1 1 0,1 0 1,1 1-1,1 0 0,-9 29 0,13-33 4,1-1-1,1 2 1,0-1-1,2 0 0,0 1 1,1 0-1,2 35 1,0-47-66,0 0 0,0-1 0,0 1 0,1-1 0,-1 0 0,2 1 0,-1-1 0,1 0 0,0 0 0,0-1 1,1 1-1,-1-1 0,1 1 0,0-1 0,1 0 0,-1-1 0,1 1 0,0-1 0,0 0 0,1 0 0,-1 0 1,1-1-1,0 0 0,0 0 0,9 3 0,-5-3-18,0-1 0,0 1 0,1-2-1,-1 0 1,1 0 0,-1-1 0,1 0 0,-1-1 0,1 0 0,-1 0 0,1-1 0,-1-1 0,0 0 0,0 0-1,0-1 1,-1 0 0,1-1 0,-1 0 0,0 0 0,9-7 0,-16 10-7,0 0 0,0 1 0,0-1 0,0 0 0,-1 0 1,1 0-1,0 0 0,-1-1 0,1 1 0,-1 0 0,0-1 0,0 1 0,0-1 1,0 1-1,0-1 0,-1 1 0,1-1 0,-1 0 0,1 1 0,-1-1 0,0 0 0,0 1 1,0-1-1,-1 0 0,1 1 0,-2-5 0,1 4-3,0 0 1,-1 0-1,1 0 0,-1 0 0,0 0 1,0 0-1,0 1 0,-1-1 0,1 1 0,-1-1 1,1 1-1,-1 0 0,0 0 0,1 0 1,-1 1-1,0-1 0,0 0 0,0 1 1,-1 0-1,-2-1 0,-34-7-35,38 8 39,-1 1 0,1-1 0,-1 1 0,1 0 0,0 0 0,-1 0 0,1 0 0,-1 0-1,1 1 1,0-1 0,-1 1 0,1-1 0,-4 3 0,6-3 1,0 0-1,-1 0 1,1 0 0,0 0-1,0 0 1,0 0-1,0 0 1,0 0-1,0 0 1,0 0 0,0 0-1,0 0 1,-1 0-1,1 0 1,0 1 0,0-1-1,0 0 1,0 0-1,0 0 1,0 0-1,0 0 1,0 0 0,0 0-1,0 0 1,0 0-1,0 1 1,0-1 0,0 0-1,0 0 1,0 0-1,0 0 1,0 0-1,0 0 1,0 0 0,0 0-1,0 1 1,0-1-1,0 0 1,0 0 0,0 0-1,0 0 1,0 0-1,0 0 1,0 0-1,0 0 1,0 1 0,0-1-1,0 0 1,0 0-1,1 0 1,-1 0 0,0 0-1,0 0 1,0 0-1,0 0 1,0 0 0,10 2 21,10-1-11,4-7-192,-1 0 1,-1-1-1,1-2 0,-1 0 1,33-20-1,97-71-1251,-149 98 1402,-2 1 27,0 0 0,-1 1 1,1-1-1,0 1 0,0-1 0,-1 1 0,1-1 1,0 1-1,0 0 0,0-1 0,-1 1 0,1 0 1,0 0-1,0 0 0,2-1 0,-3 2 10,0-1 0,0 0-1,0 0 1,1 1 0,-1-1 0,0 0-1,0 1 1,0-1 0,0 0 0,0 0-1,0 1 1,0-1 0,1 0-1,-1 1 1,0-1 0,0 0 0,0 1-1,0-1 1,0 0 0,-1 1 0,1-1-1,0 0 1,0 1 0,0-1 0,0 0-1,0 0 1,0 1 0,-1-1 0,-16 36 584,12-26-465,-45 102 1157,42-92-1050,1 2-1,0-1 0,-4 32 1,11-49-192,-1 1 0,1-1 1,0 1-1,0-1 0,0 1 1,1-1-1,-1 1 0,3 7 0,-2-11-48,-1 0-1,1 0 1,-1 0-1,1 0 1,-1 0-1,1 0 1,0 0-1,-1 0 1,1 0-1,0-1 1,0 1-1,0 0 1,-1 0-1,1-1 1,0 1-1,0-1 0,0 1 1,0-1-1,0 1 1,0-1-1,1 1 1,-1-1-1,0 0 1,0 0-1,0 1 1,0-1-1,0 0 1,0 0-1,0 0 1,1 0-1,-1-1 1,0 1-1,0 0 0,0 0 1,0-1-1,0 1 1,0 0-1,0-1 1,1 0-1,4-2-149,0 0-1,-1 0 1,0-1-1,0 1 0,0-1 1,0 0-1,-1-1 1,1 1-1,-1-1 1,0 0-1,0 0 0,4-8 1,6-12-383,16-35 0,-4-5-71,1 1-212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16083,'-7'15'464,"1"0"0,1 1 0,0-1 0,1 1 0,1 1 0,1-1 0,-1 30 0,4-14-220,1 0-1,1 0 1,9 32 0,10 83-134,-20-139-170,-1-16 1,1-17-19,-19-270-2223,17 289 2227,68-21 2066,-38 17-2423,53-10 0,8-2-2137,-70 13 1988,-3-2-171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11642,'-11'7'479,"0"1"0,0 0-1,1 0 1,0 1 0,0 0-1,1 1 1,0 0 0,1 1 0,0 0-1,1 0 1,-8 15 0,9-14-207,0 0 0,1 0 1,1 0-1,0 0 0,1 1 1,0-1-1,0 1 1,2 0-1,0 0 0,0 0 1,2 19-1,-1-30-228,0 1 1,1-1-1,-1 0 0,1 1 1,-1-1-1,1 0 0,0 0 0,0 1 1,0-1-1,0 0 0,0 0 1,1 0-1,-1 0 0,1 0 0,-1-1 1,1 1-1,0 0 0,-1-1 1,1 1-1,0-1 0,3 2 0,-3-2-22,1 0 0,-1-1-1,1 1 1,-1 0-1,1-1 1,-1 0-1,1 0 1,0 0-1,-1 0 1,1 0 0,-1 0-1,1 0 1,0-1-1,-1 0 1,1 1-1,-1-1 1,0 0 0,1 0-1,2-2 1,6-3-5,0-1 1,-1-1-1,1 0 1,-2 0-1,1-1 1,-1 0-1,15-20 1,-7 6 10,-1-1 0,18-37 0,-30 55-32,-1-1 1,0 1-1,0-1 0,-1 1 1,1-1-1,-1 0 0,-1 0 1,0 0-1,0 0 1,0 0-1,-1 0 0,0 0 1,-1-10-1,1 16 4,0 0-1,0 0 0,0 0 1,-1 1-1,1-1 1,0 0-1,-1 0 1,1 0-1,0 1 0,-1-1 1,1 0-1,-1 0 1,1 1-1,-1-1 1,1 0-1,-1 1 0,0-1 1,1 1-1,-1-1 1,0 1-1,0-1 0,1 1 1,-1-1-1,0 1 1,0 0-1,-1-1 1,1 1 0,-1 0 1,0 0 0,1 0 0,-1 1 0,1-1-1,-1 0 1,0 1 0,1-1 0,-1 1-1,1-1 1,-1 1 0,1 0 0,-2 1 0,-1 0-21,-1 1 0,1 0 1,1 1-1,-1-1 0,0 1 1,1-1-1,0 1 0,-5 7 1,7-10-24,0 1 1,1 0 0,-1-1-1,0 1 1,1-1 0,-1 1-1,1 0 1,-1 0 0,1-1-1,0 1 1,0 0 0,0 0-1,0 0 1,0-1 0,0 1-1,0 0 1,0 0 0,2 2-1,-2-3 21,1 1-1,0-1 0,0 0 0,0 0 1,0 0-1,0 0 0,0 0 0,0 0 0,0 0 1,0 0-1,1-1 0,-1 1 0,0 0 1,0-1-1,1 1 0,-1 0 0,3 0 0,3 0-29,1 0 0,-1 0-1,1-1 1,-1 0-1,0 0 1,1-1-1,10-2 1,30-7-291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144 209 15531,'-10'6'292,"0"0"0,1 1 0,0 0-1,0 1 1,1 0 0,0 0 0,1 1-1,-1 0 1,1 0 0,-6 12 0,6-8-32,0 0 1,1 0-1,1 1 1,0 0-1,1 0 1,0 0-1,-2 23 0,5-32-182,1 0 0,0 0 0,0 0 0,0 0 0,0 0 0,1 0 0,0 0 0,0 0 0,1 0 0,3 8 1,-4-11-68,0 0 1,0-1-1,0 1 1,0-1 0,0 1-1,0-1 1,1 1-1,-1-1 1,1 0 0,-1 0-1,1 0 1,-1 0-1,1 0 1,0 0 0,-1 0-1,1 0 1,0 0 0,0-1-1,0 1 1,0-1-1,-1 0 1,1 1 0,0-1-1,0 0 1,0 0-1,0 0 1,0 0 0,0 0-1,0-1 1,0 1-1,1-1 1,5-2-15,0 0 1,-1 0-1,1 0 0,-1-1 0,0 0 1,0-1-1,-1 1 0,1-1 0,-1-1 1,11-11-1,6-8-46,22-35 0,-42 57 45,23-34-81,36-69 1,-51 83 61,-1 1 0,-1-2 0,-1 1 0,8-42 0,-15 58 37,0 0 0,0 0 0,-1 0 0,0 0 0,-2-13 0,2 19-8,0 0 1,0 0-1,-1 0 0,1 0 0,0 0 0,0 0 0,0 0 0,-1 0 1,1 0-1,0 0 0,-1 0 0,1 0 0,-1 1 0,1-1 0,-1 0 1,0 0-1,1 0 0,-1 1 0,0-1 0,1 0 0,-1 1 0,0-1 1,0 1-1,0-1 0,0 1 0,0-1 0,1 1 0,-1-1 0,0 1 1,0 0-1,0 0 0,0-1 0,0 1 0,0 0 0,0 0 0,0 0 1,0 0-1,0 0 0,0 0 0,0 0 0,0 1 0,0-1 1,0 0-1,0 0 0,0 1 0,0-1 0,0 1 0,-1 0 0,-3 2 30,1 0 0,-1 1-1,1 0 1,-1-1 0,1 1 0,0 1-1,1-1 1,-1 1 0,1-1-1,0 1 1,0 0 0,1 0 0,-5 10-1,2-1 30,0 1 0,1-1 0,0 1 0,-1 17 0,3-17-152,1 0 0,0 0 0,2 0 0,-1 0 0,2 0 0,0 0 0,1 0 0,1 0 0,0 0 0,0-1 0,2 0 0,7 15 0,-12-28 26,12 18-747,-12-18 771,-1 0 0,1-1 0,0 1 0,0 0 0,-1-1 0,1 1 0,0-1 1,0 1-1,0-1 0,0 0 0,-1 1 0,1-1 0,0 0 0,0 0 0,0 1 0,0-1 0,0 0 0,0 0 0,0 0 0,0 0 0,0 0 0,0 0 1,1-1-1,9-4-577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15963,'10'-2'666,"0"2"0,0 0-1,0 0 1,0 0-1,0 2 1,0-1 0,16 5-1,21 3 414,-25-6-787,-1-2-1,28-1 0,-40-1-270,0 0 0,0 0 0,0-1 0,-1 0 0,1-1 0,0 1 0,-1-2 0,9-4 0,-15 8-19,-1-1-1,1 0 1,-1 0 0,1 0-1,-1 0 1,1-1-1,-1 1 1,0 0-1,0-1 1,1 1-1,-1 0 1,0-1-1,0 0 1,0 1 0,-1-1-1,1 1 1,0-1-1,-1 0 1,1-2-1,-1 3-1,0 0 0,0-1-1,0 1 1,0 0 0,0-1 0,-1 1-1,1 0 1,0 0 0,-1 0-1,1-1 1,-1 1 0,0 0 0,1 0-1,-1 0 1,0 0 0,0 0-1,1 0 1,-1 0 0,0 0 0,0 1-1,0-1 1,0 0 0,0 0-1,0 1 1,0-1 0,-1 0 0,1 1-1,-1-1 1,-5-2 5,0 1 0,-1 0 0,1 0 0,0 1 0,-1 0 0,1 0 0,-1 1 0,1 0 0,-1 0 0,1 0 0,-1 1 0,1 0 0,0 1 0,-9 2 0,6-1 21,0 1 0,1-1 1,-1 2-1,1-1 1,0 2-1,0-1 1,0 1-1,1 0 0,-13 13 1,14-12 6,1 0 1,0 1-1,1 0 1,0 0 0,0 0-1,1 1 1,0 0-1,0-1 1,1 1 0,-4 18-1,6-23-61,1-1 1,-1 1-1,1-1 1,0 1-1,0-1 0,0 1 1,0 0-1,0-1 0,1 1 1,0-1-1,-1 1 1,1-1-1,1 0 0,-1 1 1,0-1-1,1 0 0,0 0 1,0 0-1,0 0 1,0 0-1,0 0 0,0 0 1,1-1-1,-1 1 0,1-1 1,0 0-1,0 0 1,0 0-1,0 0 0,0 0 1,5 1-1,-1 0 11,-1-1-1,1-1 1,0 1-1,0-1 1,0 0 0,-1-1-1,1 1 1,0-1-1,0-1 1,0 1-1,0-1 1,0-1 0,8-2-1,5-2-1,0-1 0,-1-2 0,21-11 0,25-17-293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63 349 13763,'1'6'342,"21"71"2698,-18-67-2514,-1-1 0,1 1 0,1-1 0,0 0-1,10 14 1,-15-23-507,0 1-1,0-1 0,1 1 1,-1-1-1,0 0 0,1 1 0,-1-1 1,1 1-1,-1-1 0,0 0 1,1 1-1,-1-1 0,1 0 1,-1 0-1,1 1 0,-1-1 0,1 0 1,-1 0-1,1 0 0,0 0 1,-1 1-1,1-1 0,-1 0 0,1 0 1,-1 0-1,1 0 0,-1 0 1,1 0-1,0-1 0,-1 1 1,1 0-1,-1 0 0,1 0 0,-1 0 1,1-1-1,-1 1 0,1 0 1,-1-1-1,1 1 0,-1 0 1,0-1-1,1 1 0,-1 0 0,1-1 1,-1 1-1,0-1 0,1 1 1,-1-1-1,0 1 0,0-1 1,1 1-1,-1-1 0,12-30-18,-8 11-44,-1 1 0,0-1 1,-2 0-1,0 0 0,-1 0 0,-6-36 1,1 21-39,-3 1 0,0 1 0,-15-36 0,22 69 81,-6-19-1,0 1 0,-12-19 0,17 34 21,0-1-1,0 1 0,0 0 1,0-1-1,-1 1 0,0 0 1,1 1-1,-1-1 0,0 0 1,0 1-1,0 0 0,-1-1 1,1 1-1,-1 1 0,1-1 1,-1 0-1,-6-1 0,9 3-8,0 0-1,0 0 1,0 0 0,0 0-1,0 0 1,0 1 0,0-1-1,0 0 1,0 1 0,0-1-1,0 0 1,0 1 0,0 0-1,0-1 1,0 1-1,0-1 1,0 1 0,1 0-1,-1 0 1,0-1 0,1 1-1,-1 0 1,0 0 0,1 0-1,-1 0 1,1 0 0,-1 0-1,1 0 1,0 0 0,-1 0-1,1 0 1,0 0-1,0 0 1,0 0 0,0 0-1,0 1 1,-2 41 106,2-42-117,1 8-15,1 0 0,-1 0-1,1 0 1,1 0 0,0 0-1,0 0 1,0 0 0,1-1-1,1 0 1,0 0 0,0 0-1,8 10 1,7 4-345,1-1 0,35 29 0,-38-35 125,6 8 46,-13-12 214,1 0 1,15 11-1,-24-19-114,0-1 0,0-1 0,0 1 0,0 0-1,1-1 1,-1 0 0,0 1 0,1-1-1,-1-1 1,1 1 0,-1 0 0,1-1 0,-1 0-1,1 0 1,5 0 0,-9 0 67,1 0 0,0-1 0,0 1 0,0 0 1,0 0-1,0-1 0,0 1 0,-1-1 0,1 1 0,0-1 0,0 1 0,-1-1 1,1 1-1,0-1 0,0 0 0,-1 1 0,1-1 0,-1 0 0,1 1 0,-1-1 1,1 0-1,-1 0 0,1 0 0,-1 0 0,1-1 0,1-14-366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3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12 16836,'-1'-1'85,"0"0"1,0 0 0,0 0 0,0 0 0,1 1 0,-1-1 0,0 0 0,0 1 0,0-1 0,-1 0-1,1 1 1,0 0 0,0-1 0,0 1 0,0-1 0,0 1 0,-1 0 0,1 0 0,0 0 0,0 0-1,0 0 1,-1 0 0,1 0 0,0 0 0,0 0 0,0 1 0,0-1 0,-2 1 0,-37 10 1237,35-9-1117,-4 1-97,0 0 1,1 1-1,-1 0 0,1 1 0,0 0 1,0 0-1,0 1 0,-11 11 0,18-17-145,0 1 0,1 0 0,-1 0 0,1-1-1,-1 1 1,1 0 0,0 0 0,-1 0 0,1 0-1,0 0 1,-1-1 0,1 1 0,0 0 0,0 0 0,0 0-1,0 0 1,0 0 0,0 0 0,0 0 0,0 0-1,0 0 1,1-1 0,-1 1 0,0 0 0,0 0-1,1 0 1,-1 0 0,1 0 0,-1-1 0,1 1-1,-1 0 1,1 0 0,-1-1 0,1 1 0,0 0 0,-1-1-1,1 1 1,0-1 0,-1 1 0,1-1 0,0 1-1,0-1 1,0 1 0,0-1 0,-1 0 0,1 1-1,1-1 1,7 4-250,0-1 1,-1-1-1,17 4 0,-19-5 204,15 3-168,7 2 132,37 12-1,-57-15 200,-1 0 0,0 0-1,0 1 1,0 0 0,0 0 0,-1 0 0,1 1 0,-1 0 0,10 10 0,-14-12-25,0-1 1,0 1 0,0-1 0,-1 1-1,1-1 1,-1 1 0,0 0-1,0 0 1,0 0 0,0 0 0,0 0-1,0 0 1,-1 0 0,0 0-1,1 0 1,-1 0 0,0 0 0,-1 3-1,0-1 34,0 0-1,0-1 0,-1 1 1,0 0-1,0-1 1,0 1-1,-1-1 0,1 0 1,-1 0-1,-4 5 0,-4 3 148,-1 0 0,0 0-1,-1-1 1,0-1 0,-24 14 0,14-11-34,-1 0 0,-38 14 0,52-23-131,1-1 1,-1 0-1,1-1 0,-1 0 0,0 0 1,0-1-1,0-1 0,0 0 0,0 0 1,-10-2-1,18 2-54,0-1 0,-1 0-1,1 0 1,0 1 0,0-1 0,-1-1 0,1 1 0,0 0 0,0 0 0,0-1 0,0 1-1,1-1 1,-1 0 0,0 1 0,1-1 0,-3-3 0,-4-13 63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13051,'10'-1'1520,"-1"8"-904,2 7-296,-2 19 1473,-4 16-1057,0 15-416,0 8-208,1 7-368,1 1-136,1-5-240,-3-8-160,-3-21 559,-2-13-183,-13-20-112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14851,'5'-8'218,"1"1"-1,0 0 0,0 0 1,0 1-1,1 0 1,0 0-1,0 0 1,1 1-1,-1 0 0,1 1 1,0 0-1,10-4 1,4-1-16,0 1 0,1 2 0,33-7 1,-31 9-167,-1 1 0,1 1 0,0 1 0,0 1 0,0 2 0,0 0 0,39 9 0,-52-8-43,0 1 0,-1 1 0,1-1 0,-1 2 0,0-1 0,-1 2 0,16 10 0,-19-11 6,0 0 0,-1 1 1,0-1-1,0 1 0,0 1 1,-1-1-1,0 1 0,0 0 1,-1 0-1,0 1 0,3 8 1,-4-7 38,0 1 0,0 0 0,-1-1 0,0 1 1,-1 0-1,0 0 0,-1 0 0,0 0 0,-1 0 0,0 0 1,0 0-1,-1-1 0,-5 13 0,3-10 81,-2 0 0,1-1 0,-2 0 0,0 0 0,0-1 0,-1 1 0,0-2 0,-1 1 1,-17 14-1,10-10 31,-2-2 1,0 0 0,0-1 0,-1 0-1,-1-2 1,0 0 0,0-1 0,-1-2-1,0 0 1,0-1 0,0-1 0,-41 5-1,49-9-198,5 0-178,-1 0 1,1-1 0,-1 0 0,1 0 0,-1-1 0,1 0 0,0 0-1,-15-5 1,16 0-1859,14 2 1273,14 2 136,13 2-464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52 13515,'2'-3'795,"14"-25"1222,-15 28-1925,-1-1-1,0 1 0,1 0 0,-1-1 0,0 1 0,0-1 0,0 1 0,1-1 0,-1 1 1,0-1-1,0 0 0,0 1 0,0-1 0,0 1 0,0-1 0,0 1 0,0-1 0,0 1 1,0-1-1,0 1 0,0-1 0,0 1 0,0-1 0,-1 0 0,1 1 0,0-1 1,0 1-1,-1 0 0,1-1 0,0 1 0,-1-1 0,1 1 0,0-1 0,-1 1 0,1 0 1,-1-1-1,1 1 0,0 0 0,-1-1 0,1 1 0,-1 0 0,1 0 0,-1-1 0,1 1 1,-1 0-1,0 0 0,-1 0-9,0 0 0,1 0 0,-1 0 0,0 1 0,0-1 1,1 1-1,-1-1 0,1 1 0,-1 0 0,0-1 0,1 1 0,-1 0 0,1 0 1,-1 0-1,1 0 0,0 0 0,-1 0 0,1 1 0,-1 1 0,-23 28 123,22-27-159,-5 7-49,1 0 0,0 1 0,0-1 0,1 1 0,1 1 0,0-1 0,1 1 0,0 0-1,1 0 1,0 0 0,0 14 0,2-25 1,1-1-1,0 1 1,0 0 0,0-1-1,1 1 1,-1-1 0,0 1-1,0-1 1,1 1 0,-1-1-1,1 1 1,0-1-1,-1 0 1,1 1 0,0-1-1,0 0 1,0 0 0,0 1-1,0-1 1,0 0 0,0 0-1,2 2 1,-1-2-1,0 0 0,0-1 0,0 1 0,1-1 0,-1 1 0,0-1 0,0 0 0,0 0 0,0 1 0,1-2 1,-1 1-1,0 0 0,0 0 0,3-1 0,5-2-4,0 0-1,-1-1 1,1 0 0,-1-1 0,13-7 0,-2-2 35,0 0 0,-1-1 0,-1-1 1,-1 0-1,0-2 0,23-31 0,-39 48-23,0 1 0,-1-1 0,1 0 0,-1 1 0,1-1 0,-1 1 0,0-1 0,1 0-1,-1 1 1,1-1 0,-1 0 0,0 1 0,0-1 0,1 0 0,-1 0 0,0 1 0,0-1 0,0 0 0,0 0 0,0 0 0,0 1-1,0-1 1,0 0 0,0 0 0,0 1 0,-1-2 0,0 2 0,0 0 0,1 0-1,-1 0 1,0 0 0,0 1 0,0-1 0,1 0-1,-1 0 1,0 1 0,1-1 0,-1 1 0,0-1-1,0 0 1,1 1 0,-1-1 0,1 1 0,-1-1-1,0 1 1,1 0 0,-1-1 0,1 1 0,0 0-1,-2 1 1,-8 11-3,0 0 1,1 1-1,0 1 0,1 0 1,0 0-1,-8 25 0,16-39-4,0 0 0,-1 0 1,1 0-1,0 0 0,0 0 0,0 0 0,-1 0 0,1 0 1,0 1-1,1-1 0,-1 0 0,0 0 0,0 0 0,0 0 0,1 0 1,-1 0-1,1 0 0,-1 0 0,1 0 0,-1 0 0,1 0 0,-1 0 1,1 0-1,0 0 0,-1 0 0,1-1 0,0 1 0,0 0 0,0-1 1,0 1-1,0 0 0,0-1 0,0 1 0,0-1 0,0 1 0,0-1 1,0 0-1,0 1 0,1-1 0,7 2-142,-1-1-1,0 0 1,1-1 0,12 0 0,5 0-1208,-35 8 600,-5-4 253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2 201 9562,'-2'-23'819,"2"0"-1,1 0 0,1-1 1,0 1-1,2 0 1,11-36-1,-15 59-790,0 0 0,0 0 0,0 1 0,1-1 0,-1 0 0,0 0 0,0 0 0,0 0 0,0 0 0,0 0 0,0 0 0,1 0 0,-1 1 0,0-1 0,0 0 0,0 0 0,0 0 0,0 0 0,1 0 0,-1 0 0,0 0 0,0 0 0,0 0 0,0 0 0,1 0 0,-1 0 0,0 0 0,0 0 0,0 0 0,0 0 0,1 0 0,-1 0 0,0 0 0,0 0 0,0-1 0,0 1 0,0 0 0,1 0 0,-1 0 0,0 0 0,0 0 0,0 0 0,0 0 0,0 0 0,0-1 0,0 1 0,0 0 0,1 0 0,-1 0 0,0 0 0,0 0 0,0-1 0,0 1 0,0 0 0,0 0 0,0 0 0,0 0 0,0-1 0,0 1 0,0 0 0,0 0 0,4 12 359,12 148 1143,-5-36-1187,2 7 68,-4-35 77,30 135 1,-39-230-472,0 0 1,0 0-1,0-1 0,1 1 1,-1 0-1,0-1 0,0 1 1,0-1-1,1 1 0,-1 0 1,0-1-1,1 1 0,-1-1 1,0 1-1,1-1 0,-1 1 1,1-1-1,-1 1 0,1-1 1,0 1-1,0-1 2,-1-1 0,1 1 0,-1-1 1,1 0-1,-1 1 0,1-1 0,-1 0 0,0 1 0,1-1 0,-1 0 1,0 0-1,0 1 0,1-1 0,-1 0 0,0 0 0,0 0 0,0 1 1,0-1-1,0-1 0,2-39 230,-2 0-1,-1 0 1,-8-45-1,5 57-169,4 23-68,-2-16-20,-1 1-1,-1 0 0,-7-26 0,6 39-110,3 11-44,2 14-78,1-13 177,0 1 0,1-1 0,-1 1 0,1-1 0,0 1 0,0-1 0,0 0 1,1 0-1,-1 0 0,1 0 0,0 0 0,0-1 0,1 1 0,-1-1 0,1 0 0,4 4 1,-5-5 45,1-1 1,-1 1 0,0-1 0,0 0 0,1 0-1,-1 0 1,1 0 0,-1 0 0,1-1 0,-1 0-1,1 0 1,-1 0 0,1 0 0,-1 0 0,1-1-1,-1 1 1,1-1 0,-1 0 0,0 0 0,1 0-1,-1-1 1,6-2 0,0-2 115,1-1 1,-1 0-1,0-1 1,0 0-1,-1 0 1,0 0-1,0-1 1,-1-1-1,-1 1 1,1-1-1,9-21 1,-18 46-56,1 0 0,3 29 0,-2-42-47,0 0 0,0 0-1,0 0 1,0 0 0,0 0-1,1 0 1,-1 0 0,1 0-1,-1 0 1,1 0 0,0-1-1,0 1 1,0 0 0,0-1-1,0 1 1,0 0 0,0-1-1,0 1 1,1-1 0,-1 0-1,1 1 1,-1-1-1,1 0 1,1 1 0,0-1 12,0 0 1,0-1 0,0 1-1,0-1 1,0 0-1,0 0 1,0 0 0,0 0-1,0-1 1,0 1-1,0-1 1,0 0 0,0 0-1,0 0 1,3-1-1,7-4 43,0-1 1,-1 0-1,17-13 0,-21 14-24,0 0 0,0 0 1,1 1-1,0 0 0,0 1 1,1 0-1,-1 0 0,17-4 1,-24 8-30,-1 0 0,0 0 0,0 0 0,0 0 0,0 1 0,0-1 0,0 0 0,0 0 0,0 1 0,0-1 0,0 0 0,0 1 0,0-1 0,-1 1 0,1 0 0,0-1 0,0 1 0,0-1 0,0 2 0,0-1 6,0 0 0,-1-1 1,1 1-1,0-1 0,0 1 1,-1 0-1,1-1 0,0 1 1,0-1-1,0 0 0,0 1 1,0-1-1,0 0 0,-1 0 1,1 1-1,0-1 0,0 0 1,0 0-1,0 0 0,0 0 1,0 0-1,0 0 0,0 0 1,0 0-1,1-1 0,6-3 83,0 0 0,0 0 0,-1-1-1,0 0 1,0 0 0,10-11-1,6-4 104,-8 9-310,1 0 1,0 1 0,1 0-1,-1 1 1,2 1 0,-1 1 0,1 1-1,0 0 1,20-3 0,-35 8-116,19-4-686,-21 5 883,0-1 0,0 1 1,-1 0-1,1-1 0,0 1 1,-1-1-1,1 1 0,0-1 0,-1 1 1,1-1-1,0 1 0,-1-1 1,1 0-1,-1 1 0,1-1 0,-1 0 1,0 1-1,1-1 0,-1 0 0,0 0 1,1 1-1,-1-1 0,0 0 1,0-1-1,-2-10-664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16379,'26'0'1497,"10"0"-1137,8-2-392,9 2 448,5 0 128,-7-10-80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214 500 16428,'0'-1'52,"1"0"0,-1 0 1,1 0-1,-1 1 1,1-1-1,-1 0 1,0 0-1,1 0 0,-1 0 1,0 0-1,0 0 1,0 0-1,1 0 1,-1 1-1,0-1 0,0 0 1,0 0-1,-1 0 1,1 0-1,0 0 1,0 0-1,0 0 0,-1 0 1,1 0-1,0 0 1,-1 1-1,1-1 1,-1 0-1,1 0 0,-1 0 1,0 1-1,1-1 1,-1 0-1,1 1 1,-1-1-1,0 0 0,0 1 1,1-1-1,-1 1 1,0-1-1,0 1 1,0 0-1,0-1 1,0 1-1,0 0 0,1 0 1,-1-1-1,0 1 1,0 0-1,0 0 1,0 0-1,-2 0 0,-2 0 100,-1 0-1,0 1 1,1-1-1,-1 1 1,1 0-1,0 0 1,-1 1-1,-6 2 1,2 1-92,1 1 0,-1 0 0,1 0 0,1 1 0,-1 0 1,1 1-1,1-1 0,-1 1 0,1 1 0,1 0 0,-8 12 1,10-14-106,-1 0 0,2 1 0,-1 0 0,1 0 0,0 0 0,0 0 0,1 1 0,0-1 0,1 0 0,0 1 0,0 0 1,1-1-1,0 1 0,2 15 0,-2-22 23,1 0 0,-1 0 0,1 0 0,-1 0 0,1 0 0,0 0 0,0 0 0,0 0 0,0 0 0,1 0 0,-1-1 0,0 1 1,1 0-1,-1-1 0,1 1 0,0-1 0,-1 0 0,1 1 0,0-1 0,0 0 0,0 0 0,0 0 0,0 0 0,0 0 0,0-1 0,0 1 0,0-1 0,0 1 0,0-1 1,0 0-1,4 0 0,6 0-89,0-1-1,0-1 1,0 0 0,20-5 0,3-1-97,-31 7 197,0 0-1,0 1 1,0 0-1,0 0 1,0 0 0,0 0-1,0 1 1,0-1-1,-1 1 1,1 0 0,0 1-1,0-1 1,-1 0-1,1 1 1,0 0 0,-1 0-1,0 0 1,1 0-1,-1 1 1,0-1-1,0 1 1,0 0 0,-1-1-1,1 2 1,-1-1-1,1 0 1,-1 0 0,0 1-1,0-1 1,-1 1-1,1-1 1,-1 1 0,0 0-1,0 0 1,1 5-1,3 12-3,-2 0-1,-1 0 0,0 1 1,-1-1-1,-2 1 1,-2 21-1,-2-8 260,-2 0-1,-19 62 1,23-88-99,-1 0 0,0 0 0,0 0 0,-1-1 0,-6 9 0,10-16-116,1 0 1,-1 0 0,0 0 0,0 0 0,0 0-1,0 0 1,0 0 0,0-1 0,0 1 0,0 0-1,0-1 1,0 1 0,0 0 0,0-1 0,-1 0-1,1 1 1,0-1 0,0 0 0,-3 1 0,3-2-13,-1 1 1,1-1 0,0 1 0,-1-1 0,1 0-1,0 0 1,0 0 0,-1 0 0,1 0 0,0 0-1,0 0 1,0 0 0,0 0 0,0 0-1,1-1 1,-1 1 0,0 0 0,1-1 0,-1 1-1,0 0 1,1-1 0,-1-1 0,-4-12-39,1 0 0,0 0 0,1 0-1,1-1 1,-1-22 0,5-82-492,0 98 339,1-1-1,1 2 1,8-28 0,-9 40 102,0 0-1,1-1 1,0 1 0,0 0 0,1 1 0,0-1-1,1 1 1,0 0 0,10-10 0,-13 15 50,-1 1 1,1-1-1,0 1 1,1 0-1,-1 0 1,0 0-1,1 1 1,-1-1-1,1 1 1,-1 0-1,1 0 1,0 0-1,0 0 1,-1 0-1,1 1 1,6 0-1,1 1-81,1 0-1,0 1 0,21 7 1,-23-6 63,0 0 0,0-1 0,-1-1 0,1 1 1,15-1-1,-21-1 53,-1-1 1,1 1-1,-1-1 1,0 0-1,1 0 1,-1 0-1,0 0 1,0-1 0,0 1-1,0-1 1,0 0-1,0 0 1,0 0-1,0 0 1,-1-1-1,1 1 1,-1-1-1,0 1 1,0-1-1,3-4 1,27-45 487,-2-1 0,28-71 0,2-25 517,-50 119-717,-1-1 0,10-61 1,-20 78-272,-4 16-48,-7 18-53,-6 25-51,2 2 0,2 0 0,2 1-1,-7 63 1,18-101 111,0 0 1,0 0-1,1 0 0,1 0 1,2 17-1,-3-25 10,0-1-1,1 1 1,-1 0 0,1-1 0,-1 1 0,1-1 0,0 1-1,0 0 1,0-1 0,0 0 0,0 1 0,0-1 0,0 0-1,0 1 1,0-1 0,1 0 0,-1 0 0,0 0 0,1 0-1,-1 0 1,1 0 0,-1-1 0,1 1 0,0 0 0,-1-1-1,1 1 1,0-1 0,-1 1 0,1-1 0,0 0 0,-1 0-1,1 0 1,0 0 0,0 0 0,-1 0 0,1-1 0,0 1-1,-1 0 1,1-1 0,0 1 0,-1-1 0,3-1 0,7-2 0,-1-1 0,0 0 0,1-1 0,-2 0 0,1 0 0,-1-1 0,0-1 0,13-12 0,5-9 26,29-40 0,-13 10 126,-2-1-1,-3-3 1,45-102 0,-79 156-132,0 0 10,0-1 0,0 1 0,-1-1 0,3-15 0,-7 18-19,-4 14-32,-4 19-42,-2 15-24,2 0 0,1 1 0,-3 83 0,10-101 75,2 1 0,1-1 0,1 0 0,0 0 0,2-1 0,1 1 0,1-1 0,14 33 1,-12-41-7,-9-15 17,0 0 1,0 0-1,0 0 1,0-1-1,0 1 1,0 0 0,0 0-1,0 0 1,0 0-1,0 0 1,0 0-1,0 0 1,0 0 0,0 0-1,0 0 1,0 0-1,0 0 1,0 0 0,0 0-1,0 0 1,0-1-1,0 1 1,0 0-1,0 0 1,1 0 0,-1 0-1,0 0 1,0 0-1,0 0 1,0 0-1,0 0 1,0 0 0,0 0-1,0 0 1,0 0-1,0 0 1,0 0-1,0 0 1,0 0 0,1 0-1,-1 0 1,0 0-1,0 0 1,0 0-1,0 0 1,0 0 0,0 0-1,0 0 1,0 0-1,0 0 1,0 0 0,0 0-1,0 0 1,0 0-1,0 0 1,0 1-1,1-1 1,-1 0 0,0 0-1,0 0 1,0 0-1,0 0 1,0 0-1,-1-3-32,1 0 0,-1 1-1,0-1 1,1 0-1,-2 1 1,1-1-1,0 0 1,-2-2-1,-18-25-211,-1 1 0,-1 1 0,-1 1-1,-32-26 1,55 52 248,0 1 12,0-1 1,0 0-1,0 0 0,0 0 1,0 0-1,0 0 0,1 0 1,-1 0-1,0 0 0,0 0 1,1 0-1,-1 0 0,1-1 1,-1 1-1,1 0 0,-1 0 1,1-1-1,0 1 0,0 0 1,-1-3-1,2 3 5,0 0 0,0 0 0,-1 1 0,1-1 0,0 0 0,0 0 0,0 0 0,0 1 0,0-1 0,0 1-1,0-1 1,0 1 0,0-1 0,0 1 0,0-1 0,0 1 0,0 0 0,1-1 0,-1 1 0,0 0 0,0 0 0,0 0 0,2 0 0,83-4 576,-61 5-695,-1-2 0,1-1 0,25-6 0,-48 8 93,-1 0 1,1 0 0,-1-1-1,0 1 1,1-1 0,-1 1-1,1-1 1,-1 1-1,0-1 1,1 0 0,-1 0-1,0 0 1,1 0 0,-1 0-1,0 0 1,0 0 0,0 0-1,0 0 1,0 0-1,0-1 1,-1 1 0,1 0-1,0-1 1,0 1 0,-1 0-1,1-1 1,-1 1-1,0-1 1,1 1 0,-1-3-1,0-26-121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16444,'5'4'800,"10"4"-800,5-1-8,3 0 656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12 222 17412,'-1'3'99,"-1"-1"1,1 1-1,0 0 0,-1-1 1,1 1-1,1 0 1,-1 0-1,0 0 1,1 0-1,-1-1 1,1 1-1,0 0 0,0 0 1,0 0-1,0 0 1,1 0-1,-1 0 1,1 0-1,-1 0 1,1-1-1,0 1 0,0 0 1,1 0-1,2 4 1,-2-5-62,0 1 0,1-1 0,-1 1 0,1-1 0,-1 0 1,1 0-1,0 0 0,0 0 0,0-1 0,0 1 0,0-1 0,1 0 0,-1 0 0,0 0 1,1 0-1,-1 0 0,1-1 0,-1 1 0,0-1 0,1 0 0,4-1 0,5 0 2,0-1-1,-1-1 0,1 0 1,0-1-1,-1 0 0,0-1 1,0 0-1,-1-1 0,1 0 1,20-16-1,-20 13 51,1-1 0,-2-1 0,1 0 0,-1 0 0,-1-2 0,0 1 0,-1-1 0,12-22 0,-18 30-39,-1 0 0,0-1 0,0 1 0,0 0 0,-1-1 0,0 1-1,0-1 1,-1 0 0,1 1 0,-1-1 0,0 1 0,-1-1 0,1 0 0,-1 1-1,-3-10 1,4 13-28,-2-1 0,1 1 0,0-1 0,0 1 0,-1 0 0,1-1 0,-1 1-1,0 0 1,0 0 0,0 0 0,0 0 0,0 1 0,0-1 0,0 0 0,-1 1 0,1-1 0,0 1-1,-1 0 1,1 0 0,-1 0 0,0 0 0,1 0 0,-1 1 0,0-1 0,1 1 0,-1 0-1,0 0 1,0 0 0,1 0 0,-1 0 0,0 0 0,0 1 0,-2 0 0,-1 1-16,0 0 0,0 0 1,1 0-1,-1 0 0,1 1 1,0 0-1,0 0 0,0 0 1,0 1-1,0 0 0,1 0 1,0 0-1,0 0 0,0 1 1,0 0-1,1-1 0,-1 1 1,-2 6-1,2-3-22,0-1 0,1 1 0,0 0 0,0 0 0,0 0 0,1 0 0,1 1 0,-1-1 0,1 0 0,1 1 0,-1-1 0,2 12 0,-1-19-27,1 1 1,-1 0 0,0 0-1,1 0 1,-1 0 0,1-1-1,0 1 1,0 0 0,-1 0-1,1-1 1,0 1 0,0-1-1,1 1 1,-1-1 0,0 1-1,0-1 1,1 0 0,-1 0-1,1 1 1,-1-1 0,3 1-1,-1-1-1,1 1 0,-1-1 0,1 0 0,0 0 0,-1-1 0,1 1 0,0-1 0,0 0 0,-1 0 0,5 0 0,8-2 26,0 0 0,-1-2 0,0 0 1,17-6-1,26-13-254,3-7-86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15683,'-16'16'1293,"-31"33"775,43-45-1914,1 1-1,0-1 1,0 0-1,1 1 0,0 0 1,-1-1-1,1 1 1,1 0-1,-1 0 1,0 7-1,1-11-137,1-1 0,0 1-1,0 0 1,0 0-1,1 0 1,-1 0-1,0 0 1,0 0-1,0 0 1,1 0-1,-1 0 1,1 0-1,-1 0 1,0 0-1,1-1 1,-1 1-1,1 0 1,0 0 0,-1-1-1,1 1 1,0 0-1,-1-1 1,1 1-1,0 0 1,0-1-1,0 1 1,-1-1-1,1 1 1,0-1-1,0 0 1,0 1-1,1-1 1,35 6-30,-31-6 1,24 2-113,-13-2-13,1 1 0,22 5 0,-36-6 114,-1 1 0,1 0-1,-1 0 1,1 0 0,-1 1 0,1-1-1,-1 1 1,0 0 0,0 0-1,0 0 1,0 0 0,0 0 0,0 1-1,0-1 1,-1 1 0,4 5 0,-5-6 43,0 0 1,0 0 0,0 0 0,0 1 0,-1-1-1,1 0 1,-1 0 0,0 1 0,0-1 0,0 0-1,0 0 1,0 1 0,0-1 0,-1 0 0,1 1-1,0-1 1,-1 0 0,0 0 0,0 0 0,0 0-1,0 0 1,0 0 0,0 0 0,0 0 0,-1 0 0,1 0-1,0-1 1,-1 1 0,0 0 0,-2 1 0,-2 3 119,-1 0 1,-1 0-1,1-1 1,-1 0-1,0-1 1,-12 6-1,10-6-100,0-1 1,-1 0-1,1 0 1,-1-1-1,0-1 1,-13 1-1,20-1-51,1-1 0,-1 0 0,1 0 0,-1-1-1,1 1 1,-1-1 0,1 1 0,-1-1-1,1 0 1,-1 0 0,1-1 0,0 1 0,-1-1-1,1 0 1,0 1 0,0-1 0,0-1-1,1 1 1,-1 0 0,0-1 0,1 1 0,-3-5-1,4 6-5,0-1 0,1 0 0,-1 0 0,0 0-1,1 0 1,0 0 0,-1 0 0,1-5 0,0 7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3:5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62 8186,'-1'-1'168,"1"0"1,-1 0-1,0 0 0,0 0 1,0 0-1,0 0 1,-1 0-1,1 1 1,0-1-1,0 0 0,0 1 1,0-1-1,-1 1 1,1-1-1,0 1 1,-1 0-1,1 0 0,0-1 1,-1 1-1,1 0 1,0 0-1,-3 1 1,3-1-86,-1 1 1,1 0 0,0-1-1,0 1 1,0 0 0,-1 0 0,1 0-1,0 0 1,0 0 0,0 0-1,0 1 1,1-1 0,-1 0 0,0 0-1,0 1 1,1-1 0,-1 0-1,1 1 1,-1-1 0,1 2 0,-2 2-1,1-1 1,-1 1 0,1 0-1,1 0 1,-1-1 0,1 1-1,0 8 1,4-22 249,0-11-187,-3 12-71,-1-1 1,0 1-1,0-1 1,-1 1-1,0-1 0,0 1 1,-1-1-1,-4-13 1,6 22-74,0 0 0,0 0 0,0 1 1,0-1-1,-1 0 0,1 0 0,0 1 1,0-1-1,0 0 0,0 0 0,0 0 1,0 1-1,0-1 0,-1 0 1,1 0-1,0 0 0,0 0 0,0 1 1,0-1-1,-1 0 0,1 0 0,0 0 1,0 0-1,0 0 0,-1 0 0,1 1 1,0-1-1,0 0 0,0 0 0,-1 0 1,1 0-1,0 0 0,0 0 0,-1 0 1,1 0-1,0 0 0,0 0 0,-1 0 1,1 0-1,0 0 0,0 0 0,0 0 1,-1-1-1,1 1 0,0 0 0,0 0 1,-1 0-1,1 0 0,0 0 0,0 0 1,0-1-1,0 1 0,-1 0 0,1 0 1,0 0-1,0 0 0,0-1 1,0 1-1,0 0 0,-1 0 0,1 0 1,0-1-1,0 1 0,-3 19 35,2-14-25,1 1 1,0-1-1,1 1 0,-1-1 0,1 1 1,0-1-1,1 0 0,-1 1 0,1-1 1,0 0-1,0 0 0,0 0 0,1 0 1,0 0-1,6 7 0,-9-11 2,0-1 0,0 0 1,1 0-1,-1 1 0,0-1 0,0 0 0,0 1 1,0-1-1,1 0 0,-1 0 0,0 1 0,0-1 1,1 0-1,-1 0 0,0 0 0,0 1 0,1-1 1,-1 0-1,0 0 0,0 0 0,1 0 0,-1 0 1,0 0-1,1 0 0,-1 0 0,0 1 0,1-1 1,-1 0-1,0 0 0,1 0 0,-1 0 0,0-1 1,1 1-1,-1 0 0,0 0 0,1 0 0,-1 0 1,0 0-1,0 0 0,1 0 0,-1-1 0,0 1 1,1 0-1,-1 0 0,0 0 0,0-1 0,0 1 1,1 0-1,-1 0 0,0 0 0,0-1 0,0 1 1,1 0-1,-1-1 0,0 1 0,0 0 0,0 0 1,0-1-1,0 1 0,0 0 0,0-1 0,0 1 1,1 0-1,-1-1 0,0 1 0,0 0 0,-1-1 1,1 1-1,0-1 0,-4-22 806,0 14-898,3 7 195,-1 1 1,1-1-1,0 0 0,0 0 0,1 0 1,-1 0-1,0 0 0,1-1 1,-1 1-1,1 0 0,-1 0 1,1 0-1,0 0 0,0-1 1,0 1-1,0 0 0,1-3 1,5-11 152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40 15027,'1'-1'124,"0"-1"0,-1 0-1,0 0 1,0 1 0,1-1 0,-1 0-1,0 0 1,0 1 0,0-1 0,-1 0-1,1 0 1,0 0 0,-1-1 0,0 2-62,1 0 1,-1 0 0,1 0-1,-1 1 1,1-1-1,-1 0 1,0 0 0,1 1-1,-1-1 1,0 0 0,1 1-1,-1-1 1,0 1-1,0-1 1,1 1 0,-1-1-1,0 1 1,-2-1 0,1 1 26,-1 0 0,1-1 0,-1 1 0,1 0 0,-1 0 1,1 1-1,-1-1 0,1 1 0,-1-1 0,1 1 1,-1 0-1,1-1 0,-1 1 0,1 1 0,0-1 0,0 0 1,-3 3-1,-3 1 20,1 1 0,0 1 0,0 0 0,0 0 1,-7 11-1,12-16-104,0 1 0,0 0 0,0-1 0,0 1 0,1 0 0,0 0 0,-1 0 0,1 0 0,0 0 0,0 0 0,1 1 0,-1-1 1,1 0-1,-1 0 0,1 1 0,0-1 0,0 0 0,1 0 0,0 5 0,0-6-4,0 0-1,1 0 1,-1 0 0,0-1 0,1 1-1,0 0 1,-1-1 0,1 1 0,0-1-1,0 1 1,0-1 0,0 0-1,0 0 1,0 0 0,0 0 0,0 0-1,0 0 1,0 0 0,1-1-1,-1 1 1,0-1 0,1 0 0,-1 0-1,0 0 1,1 0 0,2 0-1,7-1 0,-1 0-1,0 0 0,0-1 0,13-4 0,-7 1-1,0 0 0,-1-2 1,0 0-1,0-1 0,0 0 0,-1-1 1,0-1-1,-1 0 0,0-1 1,14-15-1,-27 25-7,-1 1-1,1 0 1,-1-1-1,1 1 1,-1 0-1,1-1 1,-1 1-1,1-1 1,-1 1-1,1-1 1,-1 0-1,0 1 1,1-1-1,-1 1 1,0-1-1,1 0 1,-1 1-1,0-1 1,0 1-1,0-1 1,0 0-1,0 1 1,0-1-1,0 0 1,0 1-1,0-1 1,0-1-1,-1 3-7,1-1-1,-1 0 0,0 1 1,0-1-1,0 1 1,0-1-1,1 1 1,-1-1-1,0 1 1,1 0-1,-1-1 1,0 1-1,1 0 1,-1 0-1,1-1 1,-1 1-1,1 0 1,-1 1-1,-1 2-44,0 0 0,0 0 1,0 0-1,1 0 0,-1 0 0,1 1 0,0-1 0,0 0 0,1 1 1,-1-1-1,1 0 0,0 1 0,0-1 0,2 7 0,-2-8 51,1 0 0,0 0 0,0 0 0,1 0 0,-1 0-1,1 0 1,-1 0 0,1-1 0,0 1 0,0-1 0,0 1 0,0-1 0,0 0-1,1 0 1,-1 0 0,1 0 0,-1 0 0,1 0 0,0-1 0,3 2 0,25 9-108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15259,'1'0'126,"-1"0"-1,1 0 1,0 0-1,0 0 1,0 1-1,-1-1 1,1 0-1,0 0 1,0 0-1,-1 1 1,1-1 0,0 0-1,-1 1 1,1-1-1,0 1 1,-1-1-1,1 0 1,0 1-1,-1 0 1,1-1-1,0 2 1,16 15 487,-13-12-22,18 21-38,0 1-1,-2 1 1,-1 1-1,22 46 1,46 128 773,-86-200-1293,0-1-1,0 1 1,0 0-1,1 0 1,-1-1 0,1 1-1,-1-1 1,1 0-1,2 3 1,-4-5-29,1 1-1,-1-1 1,0 0 0,0 0 0,0 0 0,0 0-1,1 0 1,-1 0 0,0 0 0,0 1 0,0-1-1,1 0 1,-1 0 0,0 0 0,0 0 0,0 0-1,1 0 1,-1 0 0,0 0 0,0 0 0,0 0-1,1 0 1,-1 0 0,0 0 0,0 0 0,0 0-1,1 0 1,-1 0 0,0-1 0,0 1 0,0 0 0,0 0-1,1 0 1,-1 0 0,0 0 0,0 0 0,0 0-1,0-1 1,0 1 0,1 0 0,4-12 71,-1-14-18,-4 25-52,5-246 77,-6 154-1351,1 92 1215,0 1-1,0 0 1,0 0-1,0 0 1,0-1 0,0 1-1,0 0 1,0 0-1,0-1 1,-1 1-1,2 0 1,-1 0-1,0 0 1,0-1-1,0 1 1,0 0 0,0 0-1,0-1 1,0 1-1,0 0 1,0 0-1,0 0 1,0-1-1,0 1 1,1 0 0,-1 0-1,0 0 1,0-1-1,0 1 1,0 0-1,1 0 1,-1 0-1,0 0 1,0 0 0,0-1-1,1 1 1,-1 0-1,0 0 1,0 0-1,0 0 1,1 0-1,-1 0 1,0 0-1,0 0 1,1 0 0,-1 0-1,0 0 1,0 0-1,1 0 1,-1 0-1,0 0 1,1 4-1198,-1 1 569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14259,'-1'-15'1819,"4"100"3975,-2 6-4536,2 85-1424,-3-175 165,5 31 47,-4-31-41,-1 0 0,0 0 1,1-1-1,-1 1 0,0 0 1,1 0-1,-1-1 0,1 1 0,-1 0 1,1-1-1,0 1 0,-1 0 1,1-1-1,0 1 0,-1-1 1,1 1-1,0-1 0,0 1 1,-1-1-1,1 0 0,0 1 0,0-1 1,0 0-1,0 1 0,-1-1 1,1 0-1,0 0 0,0 0 1,0 0-1,0 0 0,0 0 0,0 0 1,-1 0-1,1 0 0,1-1 1,3-1 15,-1 1 0,0-1 0,1 0 0,-1-1 0,0 1 0,0-1 0,0 0 0,-1 0 0,7-6 1,29-36 92,-31 36-90,206-270-721,-250 323 517,14-17-47</inkml:trace>
  <inkml:trace contextRef="#ctx0" brushRef="#br0" timeOffset="1">233 373 13755,'10'35'1096,"1"-11"-848,4-4-248,5-13 144,3-8 96,5-16-88,5-3-80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6:5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85 13827,'-1'1'47,"1"0"1,-1-1-1,1 1 0,0 0 1,-1 0-1,1-1 1,0 1-1,-1 0 0,1 0 1,0-1-1,0 1 0,0 0 1,0 0-1,-1 0 1,1 0-1,0-1 0,1 1 1,-1 0-1,0 0 0,0 0 1,0-1-1,0 1 1,1 0-1,-1 0 0,0 0 1,1-1-1,0 2 0,0-1 2,0 0 0,0 0-1,0 0 1,1 0-1,-1-1 1,0 1-1,1-1 1,-1 1-1,0-1 1,1 1-1,-1-1 1,1 1-1,-1-1 1,2 0 0,3 0 35,0 1 0,0-1 1,0-1-1,0 1 1,-1-1-1,1 0 0,6-2 1,-4-1 3,-1 1 0,1-1 0,-1-1 0,0 1 0,12-12 0,-16 15-45,-1-1 1,0 0 0,0 0 0,0-1 0,0 1 0,0 0-1,0-1 1,-1 1 0,1-1 0,-1 1 0,0-1 0,0 0-1,0 0 1,0 1 0,0-1 0,0 0 0,-1 0 0,1 0-1,-1-5 1,0 7-23,-1 0 0,1 0-1,0 0 1,-1 0 0,1 0-1,-1 0 1,1 0 0,-1 0-1,0 0 1,1 0 0,-1 0 0,0 0-1,0 1 1,0-1 0,0 0-1,1 0 1,-1 1 0,0-1-1,0 1 1,0-1 0,0 1-1,0-1 1,0 1 0,-1 0 0,1-1-1,0 1 1,0 0 0,0 0-1,0 0 1,0 0 0,0 0-1,0 0 1,-1 0 0,0 0 0,-3 1 31,0-1 0,0 1 1,0 0-1,0 0 0,0 1 1,-7 2-1,3 1-9,0 0 1,0 0-1,1 1 1,0 0-1,0 0 1,-11 12-1,14-13-10,1 1 0,0-1 0,0 0 0,0 1 1,0 0-1,1 0 0,0 0 0,0 0 0,1 1 0,-3 11 0,4-16-16,1-1-1,-1 1 0,1 0 1,0 0-1,-1 0 1,1-1-1,0 1 0,1 0 1,-1 0-1,0 0 1,0-1-1,1 1 0,-1 0 1,1 0-1,-1-1 1,1 1-1,0 0 0,0-1 1,0 1-1,0-1 0,0 1 1,0-1-1,1 2 1,1-1 2,-1-1 0,0 0 0,1 0 1,-1 0-1,0 0 0,1 0 0,-1 0 0,1-1 1,-1 1-1,1-1 0,0 1 0,-1-1 0,1 0 1,3-1-1,10 0 13,0-2 0,0 0 0,-1-1 1,17-6-1,-28 9-43,94-39-65,-67 26-10,1 1 1,46-12-1,-75 24 83,0 0-1,-1 1 1,1-1-1,0 1 1,0-1 0,0 1-1,0 0 1,0 0-1,0 1 1,0-1 0,0 0-1,0 1 1,-1 0-1,5 1 1,-5-1 19,-1 1 1,1-1-1,-1 1 1,1-1-1,-1 1 1,1 0-1,-1 0 0,0 0 1,0-1-1,0 1 1,0 0-1,0 0 1,0 0-1,0 1 1,-1-1-1,1 0 0,-1 0 1,1 4-1,-1-4 10,0 0-1,1 0 0,-1 0 0,1 0 0,-1 0 1,1-1-1,0 1 0,0 0 0,0 0 1,0-1-1,0 1 0,1 0 0,-1-1 0,0 1 1,1-1-1,-1 1 0,1-1 0,-1 0 1,1 0-1,0 0 0,0 0 0,-1 0 0,1 0 1,0 0-1,0 0 0,0-1 0,0 1 1,0-1-1,0 0 0,0 1 0,0-1 0,0 0 1,0 0-1,2 0 0,8-1 47,0-1-1,-1 0 1,1 0-1,18-7 1,-22 6-78,-3 2 6,19-7-174,46-7-1,-63 14 105,1 0-1,0 0 1,0 1-1,0 1 0,0-1 1,0 1-1,-1 1 1,1-1-1,0 2 0,8 2 1,-9-2 94,0-1 0,0-1 0,0 1 0,0-1 0,0 0 0,0 0 0,0-1 0,0 0 0,0 0 0,1-1 0,-1 0 0,9-3 0,8-2 81,1-2 0,25-13 0,-12 6-100,18-7-138,116-26-1,-160 45 258,-17 4 99,-19 1 133,6-2-197,15-1-141,-1 1-1,1 0 1,-1 0 0,1 0 0,-1 1 0,1-1 0,-7 2 0,9-1-20,-1 0 0,1 0 0,0 0-1,0 0 1,-1 0 0,1 0 0,0 0 0,0 0 0,0 0-1,0 0 1,0 1 0,1-1 0,-1 0 0,0 1-1,0-1 1,1 1 0,-1-1 0,1 0 0,0 1 0,-1 0-1,1-1 1,0 2 0,-1 0 9,0 0-1,1 0 1,-1-1-1,1 1 1,0 0 0,-1 0-1,2 0 1,-1 0 0,0-1-1,0 1 1,1 0-1,0 0 1,-1 0 0,1-1-1,0 1 1,0-1-1,1 1 1,-1 0 0,0-1-1,1 0 1,0 1-1,-1-1 1,1 0 0,0 0-1,0 0 1,0 0 0,1 0-1,-1 0 1,0-1-1,1 1 1,-1-1 0,1 0-1,-1 0 1,1 0-1,3 1 1,0 0-70,0-1 0,0 0 0,1-1 1,-1 1-1,0-1 0,0 0 0,0-1 0,0 0 0,0 1 0,0-2 0,0 1 0,0-1 1,-1 0-1,1 0 0,9-6 0,-10 6 24,-1-1-1,1 0 1,-1 0-1,0 0 1,0-1 0,-1 1-1,1-1 1,-1 0 0,0 0-1,0 0 1,3-5 0,9-34-307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17860,'3'17'968,"2"-19"-952,7-10-8,17-6 288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0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99 18492,'0'0'57,"0"-1"0,0 1 0,0 0-1,0-1 1,0 1 0,0-1 0,0 1 0,0-1 0,0 1 0,0 0 0,0-1-1,-1 1 1,1-1 0,0 1 0,0 0 0,0-1 0,-1 1 0,1 0 0,0-1-1,0 1 1,-1 0 0,1-1 0,0 1 0,-1 0 0,1 0 0,0-1 0,-1 1-1,1 0 1,0 0 0,-1 0 0,1-1 0,-1 1 0,1 0 0,-17 3 898,-15 17-586,27-16-439,1 1 1,0 0-1,0 0 1,0 0-1,0 1 1,1-1-1,0 1 1,0 0-1,0 0 1,1 0-1,0 0 0,-1 8 1,2-11 28,0 0 1,1 0-1,0 0 0,-1-1 1,1 1-1,1 0 0,-1 0 0,0 0 1,1-1-1,-1 1 0,1 0 1,0 0-1,0-1 0,0 1 1,0-1-1,0 1 0,0-1 1,1 1-1,-1-1 0,1 0 1,0 1-1,0-1 0,0 0 1,0 0-1,0 0 0,0-1 1,0 1-1,1 0 0,4 2 1,12 4-109,4 3-50,40 26-1,-55-32 186,-1 1-1,0 0 0,0 0 1,-1 0-1,0 1 1,0 0-1,0 1 0,8 14 1,-9-13 51,-1 0 1,-1 0-1,1 0 1,-2 0 0,1 1-1,-1-1 1,0 1-1,-1-1 1,0 1 0,-1 0-1,0-1 1,-2 19-1,0-22 66,1 1 0,-1 0 0,0-1 0,0 1 0,-1-1 0,1 0 0,-2 0 0,1 0 0,-1 0 0,1 0 0,-2-1 0,1 1 0,-1-1-1,1 0 1,-1-1 0,-1 1 0,1-1 0,-11 6 0,14-8-52,0 0 1,-1-1-1,0 0 0,1 1 0,-1-1 1,0 0-1,1-1 0,-1 1 0,0 0 1,0-1-1,0 1 0,0-1 0,0 0 0,0 0 1,0 0-1,1-1 0,-1 1 0,0-1 1,0 1-1,0-1 0,0 0 0,1 0 1,-1 0-1,0 0 0,1-1 0,-1 1 0,1-1 1,-1 1-1,1-1 0,0 0 0,0 0 1,0 0-1,0 0 0,0-1 0,0 1 1,1 0-1,-1-1 0,1 1 0,-1-1 0,-1-5 1,0-1-67,0-1 1,1 0-1,0 0 1,0 0-1,1 0 1,0 0 0,1 0-1,0 0 1,1 0-1,0 0 1,1-1-1,0 2 1,0-1-1,1 0 1,0 0 0,6-11-1,0 2-96,1 0 0,0 1-1,1 0 1,1 1 0,1 1 0,28-30-1,-10 19-10,2 2-1,1 1 0,0 1 0,61-27 0,-32 16 212,-53 28-55,31-19 103,-39 23-117,0 1 0,-1-1 0,1 1 1,0-1-1,-1 0 0,1 0 0,-1 0 0,1 0 0,-1 0 1,0 0-1,0 0 0,0 0 0,0 0 0,0-1 0,0-4 0,-1 6-6,0 0-1,0 0 0,0 0 0,0-1 1,0 1-1,-1 0 0,1 0 0,0 0 1,-1-1-1,1 1 0,-1 0 1,1 0-1,-1 0 0,1 0 0,-1 0 1,0 0-1,0 0 0,0 0 0,1 0 1,-1 1-1,0-1 0,0 0 0,0 0 1,0 1-1,0-1 0,0 1 0,0-1 1,-1 1-1,1-1 0,0 1 0,0 0 1,0-1-1,0 1 0,-1 0 0,0 0 1,-4-1 25,0 0 0,0 1 0,-1 0 0,1 0 0,0 0 0,-7 2 0,4 0-12,0 1 0,-1-1-1,2 2 1,-1-1 0,0 1-1,1 1 1,-1-1 0,1 2 0,-10 7-1,14-10-38,0 1-1,1-1 0,-1 1 1,1 0-1,-1 0 1,1 0-1,0 0 1,0 1-1,1-1 0,0 1 1,-1 0-1,2-1 1,-1 1-1,0 0 1,1 0-1,0 0 0,0 0 1,0 10-1,1-13-33,0 0-1,0 0 0,1 0 1,-1 0-1,0 0 0,1 0 1,0 0-1,-1 0 0,1 0 1,0 0-1,0-1 0,0 1 1,0 0-1,0 0 0,0-1 1,1 1-1,-1-1 0,1 1 1,-1-1-1,2 2 0,1-1-43,-1 0 0,1 0 0,0-1-1,0 1 1,-1-1 0,1 0 0,0 0-1,0 0 1,7 0 0,2 0-73,0-1-1,0 0 1,0-1-1,0-1 1,19-5-1,25-11-447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4 17652,'-2'-1'125,"-1"1"1,1-1-1,0 1 1,-1-1 0,1 1-1,-1 0 1,1 0-1,-1 0 1,1 0-1,-1 0 1,1 1-1,-1-1 1,1 1 0,0-1-1,-1 1 1,-3 2-1,-40 22 437,34-18-55,-5 2-343,1 2 0,0-1 0,0 2 0,1 1 0,-16 16 0,31-29-184,-1 1 0,1-1 1,-1 1-1,0-1 0,1 1 0,-1 0 0,1-1 0,0 1 0,-1 0 0,1-1 0,0 1 0,-1 0 0,1 0 0,0-1 0,0 1 0,-1 0 0,1 0 0,0 0 0,0-1 1,0 1-1,0 0 0,0 0 0,1 1 0,-1-1-10,1-1 0,-1 1 0,1 0 0,-1-1 0,1 1 0,0-1 0,-1 1 0,1 0 0,0-1 0,-1 0 0,1 1 0,0-1 0,0 1 1,0-1-1,-1 0 0,1 0 0,0 1 0,1-1 0,7 1-247,1 0 1,-1-1-1,13 0 1,-12 0 34,14-1-201,44 3-474,-63-2 918,0 1 0,-1 0-1,1 0 1,0 0 0,-1 0-1,1 1 1,-1 0-1,0 0 1,1 0 0,-1 1-1,5 3 1,-8-5 70,0 1 0,0-1 0,1 1 0,-1-1 0,-1 1 0,1-1 0,0 1 0,0 0 0,0-1 0,-1 1 0,1 0 0,-1-1 0,0 1 0,1 0 0,-1 0-1,0 0 1,0-1 0,0 1 0,0 0 0,0 0 0,-1-1 0,1 1 0,0 0 0,-1 0 0,1-1 0,-1 1 0,0 0 0,0-1 0,0 1 0,1 0 0,-1-1 0,-1 0 0,-1 3 0,2-2-22,-1 0 0,1 0 1,-1 0-1,0 0 0,1 0 0,-1 0 0,0-1 1,0 1-1,-1-1 0,1 1 0,0-1 1,0 0-1,-1 0 0,1 0 0,0 0 0,-1 0 1,1 0-1,-1-1 0,1 1 0,-1-1 0,0 0 1,1 0-1,-4 0 0,5 0-112,0-1 0,0 1 0,0 0-1,1-1 1,-1 1 0,0-1 0,0 1 0,0-1 0,0 0 0,1 1-1,-1-1 1,0 0 0,1 0 0,-1 1 0,0-1 0,1 0 0,-1 0-1,1 0 1,-1 0 0,1 0 0,0 0 0,-1 0 0,1 0 0,0 0 0,-1-1-1,1-1-35,0 0 0,-1 0 0,1 0-1,1 0 1,-1 0 0,0 1-1,1-1 1,0-3 0,5-13-520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18 417 11883,'22'-5'1437,"-37"33"610,12-22-1746,-1 1 0,1 0 0,0 1 0,0-1 0,1 0 0,-3 13 0,5-19-260,-1 1 1,1 0 0,0-1-1,0 1 1,0 0-1,0-1 1,0 1 0,0 0-1,1-1 1,-1 1-1,0 0 1,1-1 0,-1 1-1,1-1 1,0 1-1,-1 0 1,1-1 0,0 0-1,0 1 1,0-1-1,0 0 1,0 1 0,1-1-1,-1 0 1,0 0-1,0 0 1,1 0 0,-1 0-1,1 0 1,-1 0-1,1 0 1,-1-1 0,1 1-1,-1-1 1,1 1-1,0-1 1,3 1 0,1-1-2,0 1 1,0-2 0,0 1 0,0 0-1,0-1 1,-1 0 0,1-1-1,0 1 1,0-1 0,-1-1-1,1 1 1,6-4 0,5-4 36,-1 0 0,26-20 0,-24 14-38,0-1 0,-1 0 1,-1-1-1,-1-1 0,0 0 1,19-36-1,-24 37-62,-1 0 1,-1-1-1,-1 0 1,0 0-1,-2-1 1,0 1-1,-1-1 0,2-26 1,-6 37-10,0 1 0,0 0 0,0 0 0,-1-1 0,-1 1 0,1 0 0,-1 0 0,-4-9 0,5 15 20,0-1 1,0 1-1,0 0 1,-1 0-1,1-1 0,-1 1 1,1 0-1,-1 0 1,0 0-1,0 0 0,0 1 1,0-1-1,0 0 1,0 1-1,-1 0 0,1-1 1,0 1-1,-1 0 1,1 0-1,-1 0 1,1 1-1,-1-1 0,1 0 1,-1 1-1,0 0 1,1 0-1,-1-1 0,-3 2 1,-3 0 15,1 1 0,-1 0 0,1 1-1,0-1 1,0 2 0,0-1 0,0 1 0,0 0 0,1 1 0,0 0 0,0 0 0,0 1 0,-10 10 0,7-6 65,1 0 1,0 0 0,1 1 0,0 0 0,0 0 0,2 1 0,-1 0 0,-4 14 0,10-23-47,0 0 1,0 0-1,0 0 0,0-1 1,1 1-1,-1 0 0,1 0 1,0 0-1,0 0 0,0 0 1,1 0-1,-1 0 0,1 0 1,0 3-1,0-4-21,0 0 0,0 0 1,0 0-1,0 0 0,1 0 0,-1-1 0,0 1 1,1 0-1,0-1 0,-1 1 0,1-1 0,0 0 1,0 1-1,0-1 0,2 1 0,6 2-82,0-1 0,1 0 0,-1 0 0,1-1 0,0 0 0,13 0 0,-14-2-16,9 2-91,1 0 1,-1 1-1,0 1 0,34 12 0,-48-14 183,1 0 0,-2 1 0,1 0-1,0 0 1,0 0 0,-1 0-1,0 1 1,0-1 0,0 1 0,0 0-1,0 1 1,-1-1 0,0 1-1,0-1 1,0 1 0,0 0-1,-1 0 1,0 0 0,0 0 0,0 1-1,1 9 1,-1-6-65,-1 1 0,0-1 0,-1 1 0,0-1 0,-3 13 1,3-16-21,4-10-24,5-14-84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16259,'-1'32'1713,"-7"9"-1177,-4 8-184,2 4 792,-1 2-432,6-2-151,8-7-385,10-8-224,8-13-529,3-10-303,11-12 672,2-6-160,3-12-144</inkml:trace>
  <inkml:trace contextRef="#ctx0" brushRef="#br0" timeOffset="1">323 247 16668,'-7'5'318,"0"0"1,1 0 0,-1 1 0,1 0 0,0 0-1,1 1 1,-1-1 0,1 1 0,0 0 0,1 1-1,0-1 1,0 1 0,1 0 0,0 0 0,0 0 0,1 0-1,-3 15 1,5-22-305,0 0 0,0 0 0,0 0 0,0 0 0,0 0 0,1 0 0,-1 0 0,0 0 0,1 0 0,-1 0 0,0 0 0,1 0 0,-1-1 0,1 1 0,-1 0 0,1 0 0,0 0 0,-1-1-1,1 1 1,0 0 0,0 0 0,-1-1 0,1 1 0,0-1 0,0 1 0,0-1 0,0 1 0,0-1 0,0 1 0,0-1 0,0 0 0,0 0 0,0 1 0,0-1 0,0 0 0,0 0 0,0 0 0,0 0 0,2 0 0,3-1-24,0 1 0,0-1 1,0 0-1,0-1 0,9-3 0,-3 1-49,0-2-1,0 0 1,-1 0-1,0-1 1,0-1-1,13-11 1,-17 13 19,0 0 1,-1-1-1,0 1 1,-1-1-1,1-1 1,-1 1-1,-1-1 1,1 1-1,-1-1 1,3-10-1,-6 15 34,0 1-1,0 0 1,-1-1-1,1 1 0,0-1 1,-1 1-1,0-1 1,0 1-1,0-1 0,0 1 1,0-1-1,0 1 1,0-1-1,-1 1 0,0-1 1,1 1-1,-1 0 0,0-1 1,0 1-1,0 0 1,0-1-1,-1 1 0,1 0 1,0 0-1,-1 0 1,0 0-1,1 0 0,-1 1 1,0-1-1,0 0 1,0 1-1,0 0 0,0-1 1,-1 1-1,1 0 1,0 0-1,-4-1 0,1 0 9,-1 1 1,1 0-1,-1 0 0,1 0 0,-1 1 0,1 0 0,-1 0 0,0 0 0,1 1 0,-1 0 0,1 0 1,-1 0-1,1 1 0,0 0 0,-10 4 0,10-4-51,1 1 0,-1 0-1,1 1 1,-1-1 0,1 1 0,0-1 0,0 1 0,1 1-1,-4 4 1,5-8-56,1 1 0,0 0 1,0 0-1,0 1 0,0-1 0,0 0 0,0 0 0,1 0 0,-1 1 0,1-1 0,0 0 0,-1 1 0,1-1 0,0 0 0,0 1 0,0-1 1,1 0-1,-1 0 0,1 1 0,-1-1 0,1 0 0,0 0 0,1 4 0,-1-5 53,1 1-1,-1 0 1,0-1-1,1 1 1,0 0-1,-1-1 1,1 0-1,0 1 1,0-1-1,0 0 1,-1 0-1,1 0 1,0 0-1,1-1 1,-1 1-1,0 0 1,0-1-1,0 1 1,0-1 0,0 0-1,1 0 1,2 0-1,38-4-740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17380,'-60'19'2328,"46"-15"-2142,0 0 1,0 0-1,0 2 0,1-1 1,0 2-1,0 0 1,-17 12-1,29-18-258,-1 1 0,1-1 0,-1 0-1,1 0 1,0 1 0,0-1 0,0 1-1,-1-1 1,1 1 0,1-1 0,-1 1 0,-1 2-1,2-4 21,0 1-1,0-1 1,0 0-1,0 1 1,0-1-1,0 1 1,0-1-1,0 1 1,0-1-1,0 1 1,0-1-1,0 1 1,1-1-1,-1 0 1,0 1-1,0-1 1,0 1-1,1-1 1,-1 0-1,0 1 1,1-1-1,-1 1 1,0-1-1,1 0 1,-1 0-1,0 1 1,1-1-1,-1 0 1,1 1-1,2 0-125,0 0-1,0 0 0,0-1 0,0 1 0,0-1 1,0 1-1,1-1 0,-1 0 0,0 0 0,0 0 0,0-1 1,5 0-1,59-16-934,-46 10 1015,0 2 0,1 0 0,0 2 0,23-2 0,-44 5 128,1 0-1,0 0 1,0 0 0,0 0 0,0 0-1,0 1 1,0-1 0,0 0 0,0 1 0,0 0-1,-1-1 1,1 1 0,0 0 0,0 0-1,-1 0 1,1 0 0,0 0 0,-1 0-1,3 3 1,-3-3 34,-1 1-1,1-1 0,0 1 0,-1-1 1,1 1-1,-1-1 0,0 1 1,1-1-1,-1 1 0,0-1 1,0 1-1,0 0 0,0-1 1,0 1-1,-1-1 0,1 1 1,0 0-1,-2 1 0,-1 6 299,-1 0-1,0-1 1,0 0-1,-1 0 1,0 0-1,-10 11 1,1-2 486,-1-1 0,0 0 0,-1-1 0,-36 25 1,49-38-780,0 0 1,0-1-1,0 0 1,0 1-1,0-1 1,-1 0 0,1-1-1,-4 1 1,6 0-106,0-1 0,0 0 0,0 0 0,1 0 1,-1 0-1,0 0 0,0 0 0,0-1 0,1 1 0,-1 0 1,0 0-1,0 0 0,1-1 0,-1 1 0,0 0 1,0-1-1,1 1 0,-1-1 0,0 1 0,1-1 1,-1 1-1,1-1 0,-1 1 0,0-1 0,1 0 0,0 1 1,-1-1-1,1 0 0,-1 1 0,1-1 0,0 0 1,-1 0-1,1 1 0,0-1 0,0 0 0,0 0 0,-1 0 1,1-1-1,0-4-78,1 0-1,0 0 1,0 0 0,0 0-1,1 0 1,2-7 0,8-22-454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 19236,'-27'-2'931,"4"1"-436,-29 1 0,46 0-432,1 0 0,-1 1 0,1 0 0,0 0-1,-1 1 1,1-1 0,0 1 0,0 0 0,0 1 0,-8 4 0,11-6-66,1 0 0,-1 0 0,1 1 0,0-1 0,0 0 0,-1 0 0,1 1 0,0-1 0,0 0 0,1 1 0,-1-1 0,0 1 0,0 0 0,1-1 0,-1 1 0,1 0 0,-1-1 0,1 1 0,0 0 0,-1-1 0,1 1 0,0 0 0,0 0 0,0-1 0,1 1 0,-1 0 0,0-1 0,1 1 0,-1 0 0,1-1 0,-1 1 0,1 0 0,0-1 0,0 1 0,0-1 0,0 1 0,0-1 0,0 0 0,0 1 0,2 1 0,2 2-56,0 0-1,1 0 1,-1 0-1,1 0 1,0-1-1,0 0 1,1 0 0,10 4-1,8 0-271,1-1 0,33 4 0,-40-8 143,-1 0 1,0 1 0,0 1 0,0 1-1,0 0 1,26 15 0,-42-20 194,1 0 1,-1 0-1,0 0 0,0 1 1,-1-1-1,1 1 1,0 0-1,0-1 1,-1 1-1,1 0 0,-1 0 1,0 0-1,1 0 1,-1 0-1,0 1 0,0-1 1,0 0-1,-1 0 1,1 1-1,0 3 1,-1-3 31,0-1 1,-1 1-1,1 0 0,-1-1 1,1 1-1,-1 0 1,0-1-1,0 1 1,-1-1-1,1 0 1,0 1-1,-1-1 1,1 0-1,-1 0 0,-2 3 1,-7 5 196,1-1 0,-1 0 0,-1-1 0,1 0 0,-22 10 0,16-9 98,0-2 0,-27 9 0,39-14-339,0-1 0,-1 1 0,1-1 0,-1-1 0,1 1 0,-1-1 0,1 0 0,-1 0 0,1 0 0,-1-1 0,1 0 0,-10-2 0,13 2 3,1 0-1,-1-1 0,1 1 0,-1 0 0,1 0 1,0-1-1,-1 1 0,1-1 0,0 1 0,0-1 0,0 1 1,0-1-1,1 0 0,-1 1 0,0-1 0,1 0 1,-1 0-1,1 0 0,-1 1 0,1-1 0,0 0 1,0 0-1,0 0 0,0 0 0,0 0 0,0 0 0,1-2 1,13-36-182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129 214 17196,'5'2'219,"1"0"1,0 0-1,0-1 1,0 0-1,0 0 1,0 0-1,0-1 0,0 1 1,0-2-1,0 1 1,0-1-1,0 0 1,0 0-1,0 0 1,0-1-1,0 0 1,0 0-1,-1-1 1,9-4-1,-9 4-171,0 1 0,0-1 0,0-1 0,-1 1-1,1-1 1,-1 1 0,0-1 0,0-1 0,0 1 0,-1 0 0,0-1-1,1 0 1,-2 0 0,1 0 0,0 0 0,-1 0 0,0 0 0,0-1-1,-1 1 1,2-11 0,-3 13-45,0 0-1,0 0 0,-1 0 1,1 1-1,-1-1 1,0 0-1,1 1 0,-1-1 1,-1 0-1,1 1 1,0-1-1,0 1 0,-1 0 1,0-1-1,1 1 1,-1 0-1,0 0 0,0 0 1,0 0-1,0 1 1,-1-1-1,1 0 0,0 1 1,-1-1-1,1 1 1,-1 0-1,1 0 0,-1 0 1,-5-1-1,-1 0 5,0-1-1,0 2 1,0-1 0,0 1-1,0 1 1,-1 0 0,-17 2 0,17 0-6,0 0 1,1 1-1,-1 0 1,0 0-1,1 1 1,0 1-1,0 0 1,0 0-1,0 0 1,1 1 0,0 1-1,-12 11 1,14-12-1,1 0 0,0 0 1,0 0-1,1 1 1,0-1-1,0 1 0,0 0 1,1 1-1,0-1 1,1 0-1,-1 1 0,1 0 1,1-1-1,-1 1 1,2 0-1,-1 15 1,1-20-1,0 1 0,1 0 1,-1-1-1,1 1 1,0 0-1,0-1 1,0 1-1,1-1 0,-1 1 1,1-1-1,0 0 1,0 0-1,0 0 1,0 0-1,0 0 0,1 0 1,0 0-1,-1-1 1,1 1-1,0-1 1,0 0-1,0 0 1,0 0-1,1 0 0,-1-1 1,0 1-1,1-1 1,-1 0-1,1 0 1,5 1-1,3 0-2,0-1 1,-1 0 0,1-1-1,0 0 1,0-1-1,-1 0 1,1-1-1,19-5 1,4-4-26,-1-2 0,-1-1 1,56-32-1,86-69-178,-170 112 193,16-10-21,-21 13 34,0-1-1,1 1 0,-1 0 0,0 0 0,0 0 0,1 0 1,-1 0-1,0 0 0,0 0 0,1 0 0,-1 0 0,0 0 0,1 0 1,-1 0-1,0 0 0,0 0 0,1 0 0,-1 0 0,0 0 1,1 0-1,-1 0 0,0 0 0,0 1 0,1-1 0,-1 0 0,0 0 1,0 0-1,0 0 0,1 1 0,-1-1 0,0 0 0,0 0 1,0 0-1,1 1 0,-1-1 0,0 0 0,0 0 0,0 1 0,0-1 1,0 0-1,0 1 0,0-1 0,1 0 0,-1 0 0,0 1 0,0-1 1,0 0-1,0 1 0,0-1 0,0 0 0,0 0 0,0 1 1,-1-1-1,1 0 0,0 0 0,0 1 0,0-1 0,0 0 0,0 1 1,-1-1-1,-1 12 105,-1 0 1,-8 21 0,8-24 6,-1 0 1,1 0-1,1 1 0,0-1 1,-1 16-1,3-24-99,0-1 0,0 1 0,-1 0 0,2-1 0,-1 1 0,0 0 1,0-1-1,0 1 0,0-1 0,0 1 0,0 0 0,1-1 0,-1 1 0,0-1 0,0 1 0,1 0 0,-1-1 0,1 1 0,-1-1 0,0 1 0,1-1 1,-1 0-1,1 1 0,-1-1 0,1 1 0,-1-1 0,1 0 0,0 1 0,1-1-1,-1 0 0,0 1 1,1-1-1,-1 0 0,1 0 0,-1 0 0,1 0 1,-1-1-1,0 1 0,1 0 0,-1-1 0,2 0 1,36-19 18,20-19-340,76-45-1558,-131 82 1717,1 0 0,-1 0 0,1 0 0,9-2 0,-13 3 134,-1 1 0,1 0 0,-1 0 0,0 0 0,1 0-1,-1 0 1,1 0 0,-1 0 0,1 0 0,-1 0 0,1 1 0,-1-1-1,1 0 1,-1 0 0,1 0 0,-1 0 0,0 1 0,1-1 0,-1 0-1,1 0 1,-1 1 0,0-1 0,1 1 0,-1-1 11,1 1 0,-1 0-1,0 0 1,0 0 0,1 0 0,-1-1 0,0 1 0,0 0 0,0 0-1,0 0 1,0 0 0,0 0 0,0 0 0,-1-1 0,1 1 0,0 0 0,-1 1-1,-3 12 51,1-6 138,0 1 0,1 0 0,0 0 1,0 0-1,1 0 0,0 13 0,1-20-132,0 0 0,0 0 0,1 0-1,-1 0 1,1-1 0,-1 1 0,1 0 0,0-1 0,0 1 0,-1 0 0,1-1-1,0 1 1,1-1 0,-1 1 0,2 1 0,-1-1-11,1 0 1,-1-1-1,0 0 0,1 0 1,-1 0-1,1 0 0,-1 0 1,1 0-1,0 0 0,-1-1 1,1 0-1,0 1 0,5-1 1,4-1 11,0 0 1,0 0 0,0-2 0,0 1 0,0-1-1,21-9 1,68-37-463,-84 41 296,-4 1 24,76-42-654,-78 42 671,-1 0-1,0 0 1,0-1-1,0-1 1,14-16-1,-23 24 85,0 0-1,0 0 0,-1 0 1,1-1-1,0 1 0,-1 0 1,1 0-1,0-1 0,-1 1 1,1 0-1,-1 0 0,0-1 1,1 1-1,-1-1 0,0 1 1,0 0-1,0-3 0,0 3 7,-1 1-1,1-1 0,0 0 0,-1 0 1,1 1-1,-1-1 0,1 0 1,-1 1-1,1-1 0,-1 0 0,1 1 1,-1-1-1,0 1 0,1-1 1,-1 1-1,0-1 0,1 1 0,-1-1 1,0 1-1,0 0 0,0-1 1,-3 0 50,0 0 1,0 0 0,0 1 0,0-1 0,0 1-1,-1 0 1,1 0 0,0 0 0,-6 2 0,0 0 48,0 1-1,0 1 1,1-1 0,-1 1 0,1 1 0,0 0 0,0 0 0,-11 10 0,16-12-70,0 0 0,0 1 0,0-1 0,1 1 0,0 0 1,-1 0-1,2 0 0,-1 0 0,0 0 0,1 1 1,0-1-1,0 1 0,0 0 0,0-1 0,1 1 1,0 0-1,0 0 0,-1 10 0,2-12-40,0-1 1,0 1-1,0-1 0,1 1 1,-1-1-1,1 0 0,0 1 1,-1-1-1,1 1 0,0-1 1,0 0-1,0 0 0,1 0 1,-1 0-1,1 1 0,-1-2 1,1 1-1,-1 0 0,4 2 1,-2-2-139,0 0 1,0-1-1,0 1 1,0-1 0,0 0-1,0 0 1,0 0 0,1 0-1,-1-1 1,0 1-1,1-1 1,5 0 0,2-1-165,-1 0 0,1 0 1,-1-2-1,1 1 1,-1-1-1,0-1 1,0 0-1,12-6 1,20-15-591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12755,'10'27'1984,"-1"-1"-1024,2 0-312,0 1 1249,5-1-769,-1-2-64,-3-3-319,3 0-153,-2-9-464,-3 1-216,-2-8-424,0-4-249,-4-2 1570,-1-4-953,-3-2-9,1-4-127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15451,'-40'114'5656,"26"-69"-5191,2 1 0,3 1 0,-8 90 0,17-116-357,0 1 0,2 0 0,0-1 0,8 31 0,-6-38-72,0-1 1,1 1 0,0-1-1,1 0 1,1-1-1,0 0 1,14 19 0,-15-24-66,0 0 0,1 0 1,0-1-1,0 0 0,0-1 0,17 10 1,-22-13-34,0-1 1,0 0 0,1 1 0,-1-1 0,0 0 0,1 0 0,-1-1 0,1 1-1,-1 0 1,1-1 0,0 0 0,-1 1 0,1-1 0,0 0 0,-1-1 0,1 1-1,-1 0 1,1-1 0,0 1 0,-1-1 0,1 0 0,-1 0 0,0 0 0,1 0-1,-1 0 1,0 0 0,1-1 0,1-1 0,-2 1 24,-1 0-1,0 1 1,0-1 0,0 0 0,0 0-1,0 0 1,0 0 0,0-1 0,0 1-1,-1 0 1,1 0 0,-1 0-1,0 0 1,0-1 0,0 1 0,0 0-1,0 0 1,0-1 0,-1-3 0,-3-26-440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 17620,'-8'-2'275,"0"0"0,0 1 0,-1 0 0,1 1 0,0 0 0,-1 0 0,1 1 0,0 0 0,-16 3 0,-4 4 398,-36 13-1,51-17-609,1 1 0,0 0 1,1 1-1,0 0 0,-1 1 0,2 0 0,-1 0 0,1 1 0,-15 16 0,24-23-63,1-1-1,-1 1 1,1-1-1,-1 1 0,1-1 1,-1 1-1,1 0 1,-1-1-1,1 1 1,0 0-1,-1 0 1,1-1-1,0 1 1,0 0-1,0 0 1,-1-1-1,1 1 1,0 0-1,0 0 1,0 0-1,0-1 1,0 1-1,1 0 1,-1 0-1,0-1 0,0 1 1,1 1-1,0-1-7,0 0-1,0 0 0,0 0 0,0 0 0,0-1 1,0 1-1,0 0 0,0-1 0,0 1 0,1-1 0,-1 1 1,0-1-1,0 0 0,1 0 0,1 1 0,8 0-104,0 0-1,0-1 0,12-1 1,-19 1 56,106-11-747,-74 6 593,0 1-1,0 2 0,0 1 1,-1 2-1,37 6 1,-70-7 230,0 1 1,0-1-1,0 0 1,0 1-1,0-1 1,0 1-1,-1-1 1,1 1-1,0 0 1,0 0-1,-1 0 1,1 0-1,0 0 1,-1 1-1,1-1 1,-1 0-1,3 3 1,-4-3 6,0 0-1,1 0 1,-1 0 0,0 0-1,0 0 1,0 0 0,0 0 0,0 0-1,0 0 1,0 0 0,-1 0-1,1 0 1,0 0 0,0 0-1,-1 0 1,1 0 0,-1 0 0,1 0-1,-1 0 1,1 0 0,-1-1-1,1 1 1,-2 1 0,-6 6 209,0-1 1,0 0-1,0 0 1,-16 9-1,-81 44 1330,87-51-1297,-1-1 0,1-1 0,-39 10 0,33-17-360,23 0 53,1 0 0,-1 0-1,1-1 1,-1 1 0,1 0 0,-1 0 0,1-1-1,-1 1 1,1 0 0,-1-1 0,1 1-1,-1-1 1,1 1 0,-1 0 0,1-1-1,0 1 1,-1-1 0,1 1 0,0-1 0,-1 1-1,1-2 1,0 0-60,0 0-1,0 1 1,0-1 0,0 0-1,1 0 1,-1 0 0,0 1-1,1-1 1,0 0 0,-1 1 0,1-1-1,0 0 1,0 1 0,0-1-1,0 1 1,0-1 0,0 1-1,1 0 1,-1-1 0,2 0-1,9-10-239,1 2-1,0-1 1,24-14 0,19-7-615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15987,'-21'15'1743,"1"0"0,-20 21 1,30-26-1381,0 1 1,-13 20 0,21-29-323,0 1-1,0 0 1,1 0-1,-1 0 1,1 0-1,-1 0 1,1 0 0,0 0-1,1 1 1,-1-1-1,0 0 1,1 1-1,0-1 1,-1 0 0,1 1-1,1-1 1,0 5-1,-1-7-33,1 1 0,0 0 0,0-1-1,0 1 1,0-1 0,0 0 0,1 1 0,-1-1-1,0 0 1,1 0 0,-1 0 0,0 0 0,1 0-1,-1 0 1,1 0 0,0 0 0,-1 0 0,1-1-1,0 1 1,0-1 0,-1 1 0,1-1 0,0 0-1,0 0 1,-1 0 0,1 0 0,0 0 0,0 0-1,0 0 1,1-1 0,7 0-81,0-1 0,-1 0 0,1 0 0,10-5 1,3-4-410,-1 0 1,0-1 0,38-29-1,-32 20-547,-20 18 258,-6 7 527,-6 10 190,-16 39 734,2 0 1,3 1-1,2 0 0,2 1 0,-6 95 1,17-139-507,0 2-126,-1 0 1,-1 0-1,0 0 1,-4 15 0,5-27-17,1 1 1,0 0 0,-1-1-1,1 1 1,-1 0 0,0-1 0,0 1-1,1-1 1,-1 1 0,0-1 0,0 1-1,-1-1 1,1 0 0,0 1 0,0-1-1,0 0 1,-1 0 0,1 0 0,-1 0-1,1 0 1,-1 0 0,1 0-1,-1-1 1,0 1 0,1-1 0,-1 1-1,0-1 1,1 1 0,-1-1 0,0 0-1,0 0 1,1 0 0,-1 0 0,0 0-1,0 0 1,1 0 0,-1-1-1,0 1 1,-2-2 0,1 1 51,0-1-1,0 1 1,0-1 0,1 0-1,-1 0 1,0 0 0,1 0 0,-1-1-1,1 1 1,0-1 0,0 0-1,0 1 1,0-1 0,0 0-1,1 0 1,-1 0 0,-1-5 0,-1-3 117,0-1 1,1 0-1,-2-19 1,2 13-236,2-1-1,0 0 1,1 0 0,1 1-1,1-1 1,0 0 0,10-33-1,-9 43-176,0 0 0,0 1 0,1-1 0,1 1-1,-1 0 1,2 0 0,9-12 0,-11 15 40,1 1 0,0-1 0,-1 1 0,2 0 0,-1 1 0,0-1 0,1 1 0,-1 0 0,1 1 0,0-1 0,0 1 0,8-2 1,16-2-632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0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 18636,'0'27'2032,"0"-8"-1295,-2-8-321,1-8 1136,-1-3-840,2-11-2896,-5-8 2176,-7-14-512,1-1-265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88 14971,'-2'-1'88,"1"1"-1,0 0 0,0-1 1,0 1-1,0-1 0,0 1 1,0-1-1,0 0 0,0 1 1,0-1-1,0 0 1,0 0-1,1 0 0,-1 1 1,0-1-1,0 0 0,1 0 1,-1 0-1,1 0 0,-1 0 1,0-2-1,1 2-27,0 0-1,0 0 1,0 0-1,0 0 1,1 0-1,-1 0 1,0 0-1,0 0 0,1 0 1,-1 0-1,1 0 1,-1 0-1,1 0 1,-1 0-1,1 0 1,0 0-1,-1 0 1,2-1-1,3-2 91,-1 0-1,1 0 1,0 0-1,0 1 1,1-1-1,10-4 0,-5 4-120,-1 1-1,1 0 1,0 0-1,0 1 1,0 0 0,1 1-1,-1 1 1,0 0-1,0 0 1,1 1-1,-1 0 1,0 1-1,0 0 1,0 1-1,0 0 1,16 8-1,-21-8-30,-1-1 1,1 1-1,-1 1 0,0-1 0,1 1 0,-2 0 1,1 0-1,0 0 0,-1 1 0,0-1 1,0 1-1,0 0 0,0 0 0,-1 1 0,0-1 1,0 1-1,0 0 0,-1 0 0,0-1 0,0 2 1,-1-1-1,1 0 0,-1 0 0,-1 0 1,1 1-1,-1-1 0,0 0 0,-1 0 0,1 1 1,-3 10-1,0-5 28,-1-1 0,0-1 0,0 1 0,-1 0 0,0-1 1,-9 13-1,-45 56 180,29-40-132,7-9-20,6-10-45,1 1 0,1 1 0,1 1 0,1 0 0,-12 29 0,24-50-15,0 0 0,0 0 1,1 0-1,-1 0 0,1 0 0,-1 0 1,1 1-1,0-1 0,0 0 1,0 0-1,0 0 0,0 1 1,0-1-1,0 0 0,1 0 1,0 0-1,-1 0 0,1 1 0,0-1 1,0 0-1,0 0 0,0-1 1,0 1-1,0 0 0,0 0 1,1 0-1,-1-1 0,3 3 1,1-1-7,-1 0 0,1-1 0,0 1 0,0-1 1,0 0-1,0-1 0,1 1 0,-1-1 0,0 0 1,8 1-1,-1-1-19,1 0-1,0 0 1,-1-1 0,1-1-1,0 0 1,14-4 0,-22 4 90,1 0 0,-1-1 0,0 1 0,0-1 1,-1-1-1,1 1 0,0-1 0,-1 1 0,1-1 0,-1-1 0,0 1 1,0 0-1,0-1 0,0 0 0,-1 0 0,0 0 0,5-7 0,2-13 85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11346,'0'1'1393,"17"-1"-657,3-3-304,12-4 1160,6-3-1016,14-3-560,7-4-1424,15 0 1408,4-1-280,5 4-328</inkml:trace>
  <inkml:trace contextRef="#ctx0" brushRef="#br0" timeOffset="1">822 89 13131,'0'14'1576,"0"-1"-912,0 0-256,2-1 1105,-1-2-1041,5-6-1352,2-1 1096,2-5-344,2-5-224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12075,'13'3'976,"2"11"-704,-3 10-96,2 17 496,0 6-272,1 10-152,1 3-56,-5-1-216,1-2-128,-5-14-1336,1-10 1360,2-17-208,-3-10-128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 13379,'-1'-1'77,"1"1"0,0-1 0,0 1 0,0-1 0,0 1 0,0-1 0,0 1 0,0-1 1,0 1-1,0-1 0,0 1 0,0-1 0,0 1 0,1 0 0,-1-1 0,0 1 0,0-1 0,0 1 0,0-1 0,1 1 1,-1 0-1,0-1 0,1 1 0,-1-1 0,0 1 0,1 0 0,-1-1 0,0 1 0,1 0 0,-1 0 0,0-1 0,1 1 0,-1 0 1,1 0-1,-1 0 0,1-1 0,20-11 1093,5 0-893,1 1 0,0 2 0,1 0 0,0 2 0,0 0-1,1 3 1,53-3 0,-74 6-273,0 2 0,0-1 0,1 1 0,-1 0 0,0 1 0,0 0-1,0 0 1,10 5 0,-14-5-4,-1-1 0,1 2 0,-1-1 0,0 0 0,0 0 1,0 1-1,0 0 0,0 0 0,0 0 0,-1 0 0,1 0 0,-1 0 0,0 1 0,0-1 0,0 1 0,0-1 0,-1 1 0,0 0 0,2 4 0,-1 2 14,-1 1 0,0 0 0,0 0 0,-1-1 0,0 1 0,-1 0 0,0 0 0,-3 11 0,-3 5 60,-18 48 0,22-66-135,6-11-79,7-5-34,-7 6 122,1 0 1,0 0-1,-1 0 1,1 1-1,0-1 1,-1 1-1,1 0 1,0 0-1,-1 1 1,1-1-1,0 1 1,-1-1-1,1 1 1,-1 0-1,1 1 1,-1-1-1,1 1 1,-1-1-1,0 1 1,0 0-1,1 0 1,-1 0-1,-1 1 1,6 4-1,1 2-35,0 0 0,0 1-1,-1 0 1,-1 0 0,0 1-1,6 12 1,-8-15 119,-1 0 1,-1 1-1,1 0 1,-2 0 0,1 0-1,-1 0 1,0 1-1,-1-1 1,0 0-1,-1 18 1,0-21 94,-1 0 1,0 0-1,-1 0 1,1-1-1,-1 1 0,0-1 1,-1 1-1,1-1 1,-1 0-1,0 0 1,0 0-1,-1 0 0,1-1 1,-1 1-1,0-1 1,0 0-1,-1 0 1,-7 5-1,4-4 67,0 0 1,-1-1-1,1 0 0,-1 0 1,0-1-1,0 0 1,0 0-1,-1-1 0,-9 1 1,13-2-238,-1-1 0,0 1 0,0-1 0,0-1 0,0 1 0,0-1 0,1 0 0,-1-1 0,0 0 0,1 0 0,-1 0 0,1-1 0,-7-3 0,12 6 18,0-1 0,-1 0 0,1 1 0,0-1 1,0 0-1,0 0 0,0 0 0,0 0 0,0 0 0,0 0 1,0 0-1,0 0 0,1 0 0,-1 0 0,0 0 1,1-1-1,-1 1 0,1 0 0,-1 0 0,1-1 0,-1 1 1,1-3-1,7-4-381</inkml:trace>
  <inkml:trace contextRef="#ctx0" brushRef="#br0" timeOffset="1.02">933 597 17316,'-5'8'1200,"-7"-1"-1344,-2 2-2057,-1-5 2185,10-4-280,12-8-184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14867,'3'-2'1094,"2"7"-778,5 12-148,5 25 137,-2 0 0,-2 1 0,8 55 0,-8-36-221,39 202 124,-41-231-184,-9-32-24,0-1 0,0 1-1,0-1 1,0 0 0,0 1-1,0-1 1,1 1 0,-1-1 0,0 0-1,0 1 1,0-1 0,1 0-1,-1 1 1,0-1 0,0 0-1,1 1 1,-1-1 0,0 0 0,1 0-1,-1 1 1,0-1 0,1 0-1,-1 0 1,0 0 0,1 1-1,0-1 1,3-12-61,-3-23-96,-1 1 0,-6-43 1,-16-75-215,13 97 236,3 10 14,-2-10-68,-2 0-1,-28-91 1,47 198 65,1-14 93,1 0 0,2 0-1,34 65 1,-37-84 69,1-1 1,1-1-1,0 0 0,1 0 0,1-1 1,0-1-1,1-1 0,1 0 1,19 13-1,-30-23 18,1-1 0,-1 0 1,1-1-1,-1 1 0,1-1 0,0 0 1,0 0-1,0-1 0,0 1 1,13 0-1,-16-2 4,1-1 1,0 1-1,-1 0 1,1-1-1,0 0 1,-1 0 0,1 0-1,-1 0 1,1 0-1,-1-1 1,0 0-1,1 1 1,-1-1-1,0 0 1,0-1-1,0 1 1,-1 0-1,1-1 1,3-4 0,0-2 121,0-1-1,0 1 1,-2-1 0,1 0 0,-1-1 0,0 1 0,-1 0 0,-1-1 0,1 0 0,-2 0 0,2-14 0,-2 4 94,-1 0 0,-1 0 1,0 0-1,-2 1 0,-5-23 0,5 31-148,-1 1 0,0 0 0,-8-16 0,10 22-219,0 1 0,-1-1 0,0 1 1,0 0-1,0 0 0,-1 0 0,1 1 1,-1-1-1,0 1 0,-6-5 1,5 6-815,8 4 436,8 5 122,14 3-237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13891,'4'7'124,"0"-1"0,0 1 0,1-1 1,-1 0-1,2-1 0,-1 1 0,0-1 0,1 0 0,0 0 1,0 0-1,1-1 0,-1 0 0,1 0 0,0-1 0,0 0 1,0 0-1,10 2 0,-13-4-46,1 1 0,0-1 0,-1 0-1,1-1 1,0 1 0,0-1 0,0 0 0,0 0 0,0 0 0,-1-1 0,1 0-1,0 0 1,0 0 0,-1-1 0,1 1 0,0-1 0,-1 0 0,0 0 0,1-1 0,-1 1-1,0-1 1,0 0 0,-1 0 0,1 0 0,-1-1 0,1 1 0,4-7 0,-6 7-20,-1 0 0,1 0 0,-1 0 0,1 0 0,-1 0-1,0-1 1,0 1 0,0 0 0,-1-1 0,1 1 0,-1 0 0,0-1 0,0 1 0,0-1 0,0 1 0,-1 0 0,1-1 0,-1 1 0,0 0 0,0 0 0,0-1 0,0 1 0,0 0 0,-1 0 0,0 0 0,1 0 0,-1 0 0,0 1 0,-1-1 0,1 1 0,0-1 0,-5-3 0,2 2-21,0 0 0,0 0 1,0 1-1,0 0 0,0-1 0,0 2 0,-1-1 0,0 1 0,1 0 0,-1 0 1,0 0-1,0 1 0,0 0 0,0 0 0,0 1 0,0-1 0,-9 2 0,11 0-40,0-1 0,0 2 0,0-1 0,1 0 0,-1 1 0,0-1 0,0 1 0,1 0 0,-1 1 0,1-1 0,0 0 0,0 1 0,0 0 0,0 0 0,-4 5 0,3-3-8,0 1-1,1 0 0,0 0 0,0 0 0,0 0 1,1 1-1,0-1 0,-3 14 0,4-10-8,0 0-1,0 0 0,1 0 0,0 0 0,0 0 0,1 1 0,1-1 0,-1-1 1,2 1-1,-1 0 0,2 0 0,7 16 0,-9-22 14,1 1-1,0-1 1,0 0-1,0 0 1,1 0-1,-1-1 1,1 1-1,0-1 1,0 0 0,0 0-1,1 0 1,-1-1-1,1 1 1,-1-1-1,1 0 1,0 0-1,0-1 1,0 0 0,0 1-1,0-2 1,0 1-1,0 0 1,0-1-1,0 0 1,0 0-1,0-1 1,6-1-1,2 0 8,0-1 0,0-1 0,-1 0 0,0-1-1,0 0 1,0-1 0,-1 0 0,0-1 0,17-13-1,-9 5 46,0-2 1,30-34-1,-43 43-12,0 0 0,0 1-1,-1-2 1,0 1 0,-1-1 0,1 1 0,-2-1 0,1 0 0,-1-1 0,2-12 0,-6 5 84,1 17-113,-1 0 0,1 0-1,0 0 1,0 0 0,0-1 0,0 1-1,-1 0 1,1 0 0,0 0 0,0 0-1,-1 0 1,1 0 0,0-1 0,0 1-1,-1 0 1,1 0 0,0 0 0,0 0 0,-1 0-1,1 0 1,0 0 0,0 0 0,-1 0-1,1 0 1,0 0 0,0 0 0,-1 1-1,1-1 1,0 0 0,0 0 0,0 0 0,-1 0-1,1 0 1,-2 2 9,0-1 0,0 1 0,0-1 0,0 1 0,0 0 1,1 0-1,-1 0 0,1-1 0,-3 5 0,-1 4 4,0 0 0,1 0 1,0 0-1,-3 17 0,6-23-19,0 0 1,0 1-1,0-1 0,1 0 0,0 0 0,0 1 0,0-1 0,0 0 1,1 0-1,0 1 0,-1-1 0,2 0 0,-1 0 0,2 5 1,-2-8 0,0 0 1,0 1 0,0-1-1,0 0 1,0 0 0,1 0 0,-1 0-1,0 0 1,0 0 0,1 0 0,-1 0-1,1-1 1,-1 1 0,1 0 0,-1-1-1,1 1 1,-1-1 0,1 0 0,-1 1-1,1-1 1,-1 0 0,1 0-1,0 0 1,-1 0 0,1 0 0,-1 0-1,1-1 1,0 1 0,-1-1 0,2 0-1,4-1 0,-1 0-1,0-1 0,0 1 0,0-2 1,11-6-1,-6 1 10,1 0 1,-1-1-1,-1 0 1,0-1-1,0 0 1,-1 0-1,0-1 0,-1 0 1,-1-1-1,0 1 1,11-28-1,-18 36 17,-5 11-16,-5 15-3,8-13-8,0 1-1,0-1 0,1 1 1,0 0-1,1 0 0,0-1 1,0 1-1,1 0 1,0-1-1,4 14 0,-4-20 3,0 1-1,1 0 0,-1-1 1,1 1-1,0-1 1,0 1-1,0-1 0,0 0 1,1 0-1,0 0 1,-1 0-1,1 0 0,0-1 1,0 1-1,0-1 1,0 0-1,1 0 0,-1 0 1,1 0-1,-1-1 0,1 1 1,0-1-1,-1 0 1,1 0-1,0 0 0,0-1 1,0 1-1,5-1 1,2 0-16,1-1 1,-1 0 0,0-1 0,0 0-1,0-1 1,0 0 0,14-6 0,-17 6 13,0-1 0,1 0 0,-1-1 0,-1 1 1,1-2-1,-1 1 0,0-1 0,0 0 0,9-10 1,-15 15 12,0 0 1,0-1-1,0 1 1,0 0-1,0-1 1,0 1-1,0-1 1,-1 1-1,1-1 1,0 1-1,-1-1 1,0 1-1,1-1 1,-1 0-1,0 1 1,0-1-1,0 0 1,0 1-1,0-1 1,0 0-1,0 1 1,0-1-1,-1 0 1,1 1-1,-1-1 1,1 1-1,-1-1 1,0 0-1,1 1 1,-1 0-1,0-1 1,0 1-1,0 0 1,0-1-1,0 1 1,-1 0-1,1 0 1,0 0-1,0 0 1,-3-1-1,-6-5 74,0 1-1,0 1 1,-1 0-1,-20-6 1,10 3-70,20 8-51,0-1 1,-1 1-1,1-1 0,0 1 1,0 0-1,-1 0 0,1-1 1,0 1-1,0 0 0,-1 0 0,1 0 1,0 0-1,0 1 0,-1-1 1,0 0-1,-1 6-516,10 5 352,1-5-55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13067,'1'0'167,"-1"-1"-1,1 1 1,-1 0 0,1-1-1,-1 1 1,1 0 0,-1-1 0,1 1-1,-1 0 1,1-1 0,0 1 0,-1 0-1,1 0 1,-1 0 0,1 0 0,0 0-1,-1 0 1,1 0 0,0 0 0,-1 0-1,1 0 1,-1 0 0,1 0 0,0 0-1,-1 0 1,1 1 0,0-1-1,21 8 2230,-15-6-2200,-3 0-130,1-1-1,-1 0 1,0-1 0,0 1-1,1-1 1,-1 0-1,0 0 1,1 0 0,-1 0-1,0-1 1,1 0 0,-1 1-1,0-2 1,5-1-1,-6 2-71,-1-1 0,1 1 0,-1-1 0,0 1 0,0-1 0,0 0 0,0 0 0,0 0 0,0 0 0,0 0 0,-1 0 0,1 0 0,-1-1 0,1 1 0,-1-1 0,0 1 0,0-1 0,0 0 0,0 1 0,-1-1 0,1 0 0,-1 1 0,1-5 0,-1 4-6,0 0-1,0 0 1,-1 0-1,1 1 1,-1-1-1,1 0 1,-1 0-1,0 1 1,0-1-1,0 0 1,0 1 0,-1-1-1,-2-3 1,4 6 10,-1-1 1,1 1 0,-1-1 0,1 1 0,-1-1 0,1 1-1,-1-1 1,1 1 0,-1-1 0,0 1 0,1 0-1,-1-1 1,0 1 0,1 0 0,-1 0 0,0 0-1,1-1 1,-1 1 0,0 0 0,0 0 0,-1 0 0,1 0 7,0 1 1,0-1-1,0 1 1,0-1-1,0 1 1,0 0-1,0-1 1,0 1 0,0 0-1,0 0 1,0-1-1,0 1 1,1 0-1,-1 0 1,0 0-1,1 0 1,-2 2 0,-1 4 55,0 0 1,0 0 0,1-1 0,0 1 0,0 1 0,1-1 0,-1 0-1,2 0 1,-1 1 0,1-1 0,1 15 0,0-11 45,1 0 0,0 0 0,1 0 0,0 0 0,0 0 0,1 0 0,6 10 1,-9-19-93,0 0 1,0 0-1,0-1 1,0 1-1,1 0 1,-1 0-1,1-1 1,-1 1-1,1-1 1,-1 1-1,1-1 1,0 0-1,0 0 1,0 1-1,2 0 1,-2-2-22,-1 1 1,1-1 0,-1 0 0,0 0-1,1 0 1,-1 0 0,1 0-1,-1 0 1,0 0 0,1-1-1,-1 1 1,0 0 0,1-1 0,-1 1-1,0-1 1,1 1 0,-1-1-1,1-1 1,3-1-69,-1-1 1,0 0-1,0 0 0,0 0 0,0 0 0,-1-1 0,0 0 1,1 0-1,3-9 0,-1 0-300,-1 0-1,6-25 1,3-12-681,-5 82 1338,-6-20-119,20 67 983,-21-72-1062,1 0 0,-1 0 0,1 0 0,0 0 0,1-1 1,-1 0-1,1 1 0,0-1 0,9 8 0,-12-12-88,0-1-1,0 1 0,0 0 1,-1-1-1,1 1 1,0-1-1,0 1 1,0-1-1,0 0 1,0 1-1,0-1 1,0 0-1,0 0 0,0 1 1,0-1-1,0 0 1,0 0-1,0 0 1,0 0-1,0 0 1,0-1-1,0 1 1,0 0-1,2-1 0,-1 0-34,-1 0 0,1 0 0,-1 0 0,1-1 0,-1 1 0,1-1 0,-1 1 0,0-1-1,0 1 1,0-1 0,0 1 0,1-3 0,2-3-191,-1 0 1,0-1-1,-1 1 0,0-1 0,2-10 1,-3-2-343,0 0 0,-1 1 0,-1-1 1,0 0-1,-2 1 0,-9-37 0,-46-109-1476,42 123 2526,44 80 3206,107 130-1327,25 34-2290,-189-227-336,-118-106 1115,148 129-744,1 1 0,-1 1 0,1-1 0,0 0 0,-1 0 1,1 0-1,0 1 0,-1-1 0,1 1 0,0-1 0,0 1 0,2 0 0,22-7-716,-18 3 438,0 1-1,0-1 0,0-1 1,-1 0-1,0 0 0,1 0 1,6-8-1,9-11-259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14131,'0'-21'2637,"8"77"-1659,1 1 1,20 58 0,-20-78-911,-2-10-50,7 32 68,36 92 0,-36-127 28,-10-17 71,-8-16 6,-102-170 605,81 140-719,25 39-77,0 0 1,0 0-1,0 0 1,0 0-1,0-1 1,-1 1-1,1 0 1,0 0-1,0 0 1,0 0-1,0-1 1,0 1-1,0 0 1,0 0-1,0 0 1,0-1-1,0 1 1,0 0 0,1 0-1,-1 0 1,0-1-1,0 1 1,0 0-1,0 0 1,0 0-1,0 0 1,0-1-1,0 1 1,0 0-1,1 0 1,-1 0-1,0 0 1,0 0-1,0 0 1,0-1-1,0 1 1,1 0 0,-1 0-1,0 0 1,0 0-1,0 0 1,0 0-1,1 0 1,-1 0-1,0 0 1,0 0-1,0 0 1,1 0-1,-1 0 1,0 0-1,0 0 1,0 0-1,1 0 1,-1 0-1,0 0 1,0 0-1,0 0 1,0 0 0,1 0-1,-1 0 1,11 3-35,0 0 0,-1 1 0,1 0 0,13 7 0,18 7-443,-29-13 566,0-1 1,0-1 0,1 0-1,-1-1 1,1 0 0,0-1-1,-1 0 1,25-3 0,-7-4-74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5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14131,'-7'16'727,"-4"8"180,-10 35-1,19-53-780,1 0 0,-1 0 0,1 0-1,1 1 1,-1-1 0,1 0-1,0 1 1,0-1 0,1 0-1,0 1 1,1 7 0,-1-13-101,-1 0 1,1 0-1,-1 1 1,1-1-1,0 0 0,-1 0 1,1 1-1,0-1 1,0 0-1,0 0 0,0 0 1,0 0-1,0 0 1,0 0-1,0 0 1,0-1-1,0 1 0,0 0 1,1-1-1,-1 1 1,3 0-1,-2 0 1,1-1 1,-1 0-1,1 1 0,0-1 1,-1-1-1,1 1 0,-1 0 1,1 0-1,0-1 0,-1 0 1,3 0-1,3-2 37,-1-1-1,1 1 1,-1-1 0,0 0-1,0-1 1,9-7-1,-10 6 44,0-1-1,0 1 1,0-1-1,0-1 1,6-12-1,-10 17-54,0-1-1,0 1 1,-1-1-1,1 0 1,-1 1 0,0-1-1,0 0 1,0 0-1,-1 0 1,1 0-1,-1 0 1,0 0-1,0 0 1,-1 0 0,0-5-1,1 8-44,-1 1 0,0-1 0,1 0 0,-1 0 0,0 1 0,1-1 0,-1 1 0,0-1 0,0 0 0,0 1 0,1-1 0,-1 1 0,0 0 0,0-1 0,0 1 0,0 0 0,0-1 0,0 1 0,0 0 0,0 0 0,0 0 0,0 0 0,0 0 0,0 0 0,0 0 0,0 0 0,0 0 0,1 1 0,-1-1 0,0 0 0,-1 1 0,-7 0-413,8-1 141,0 3 1421,3 1-1193,3-1 96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15147,'3'49'2485,"-3"-37"-2228,0-1-1,1 0 1,1 0-1,0 0 1,0 0-1,1 0 1,5 13-1,-8-22-247,1-1 1,0 1-1,-1-1 0,1 0 0,0 1 1,0-1-1,0 0 0,0 0 0,0 1 0,1-1 1,-1 0-1,0 0 0,0 0 0,1 0 1,-1-1-1,0 1 0,1 0 0,-1-1 1,1 1-1,-1 0 0,1-1 0,-1 0 0,1 1 1,0-1-1,-1 0 0,1 0 0,-1 0 1,1 0-1,0 0 0,-1 0 0,1 0 0,-1-1 1,1 1-1,-1-1 0,1 1 0,-1-1 1,1 1-1,-1-1 0,1 0 0,1-1 1,8-5 2,0 0 0,-1-1 0,0 1 0,11-12 0,-10 8 7,-8 9-16,2-3 5,-1 2-1,1-1 1,0 0 0,0 1-1,9-5 1,-13 8-5,0 0-1,0-1 1,0 1-1,0 0 1,0 0 0,-1 0-1,1 0 1,0 0-1,0 0 1,0 0-1,0 0 1,0 0 0,0 0-1,0 0 1,0 0-1,0 1 1,-1-1-1,1 0 1,0 1 0,0-1-1,0 1 1,0-1-1,-1 1 1,1-1-1,0 1 1,-1 0 0,1-1-1,0 1 1,-1 0-1,1-1 1,-1 1 0,1 0-1,-1 0 1,1 0-1,-1-1 1,1 1-1,-1 0 1,0 0 0,0 0-1,1 0 1,-1 0-1,0 0 1,0 0-1,0 1 1,2 10 41,0 0-1,-1 1 1,0 18-1,-2-18-41,2 0 0,2 17 0,2-20-834,2-15 298,3-19 122,-2-16 51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12 373 14547,'-1'0'49,"1"0"-1,-1 0 1,1 0-1,-1 1 1,1-1-1,-1 0 1,1 0-1,0 0 0,-1 0 1,1 1-1,-1-1 1,1 0-1,-1 0 1,1 1-1,0-1 1,-1 0-1,1 1 1,0-1-1,-1 0 1,1 1-1,0-1 1,-1 0-1,1 1 1,0-1-1,0 1 1,-1-1-1,1 1 1,0-1-1,0 1 1,0-1-1,0 1 1,0-1-1,0 1 1,-1-1-1,1 0 1,0 1-1,0-1 1,1 1-1,-1-1 1,0 1-1,0-1 1,0 1-1,2 32 691,-1-24-234,0 4-354,1 1 0,1 0 0,0-1 0,1 1 0,0-1 0,1 0 1,1 0-1,0-1 0,9 15 0,-12-23-143,0 0-1,0 0 1,0-1 0,0 1-1,1-1 1,-1 0 0,1 0-1,0 0 1,0 0 0,0-1-1,0 0 1,0 1 0,5 0-1,-5-2 12,0 0-1,0-1 1,-1 1-1,1-1 1,0 0-1,0 0 1,0 0-1,0-1 1,0 1-1,-1-1 1,1 0-1,0 0 1,-1 0-1,1-1 1,0 1-1,-1-1 1,0 0-1,5-3 1,-3 1 19,1 0 0,-1-1 0,0 1 0,0-1 0,-1-1 0,1 1 0,-1-1 0,-1 1 0,1-1 0,-1 0 1,0 0-1,0-1 0,0 1 0,-1-1 0,2-7 0,-1-2 43,0 1-1,-1-1 1,0 1 0,-2-1-1,-1-23 1,1 35-69,-1 0 0,0 0 0,0 1 0,0-1 0,-1 1 0,-2-6 0,4 9-11,0 0-1,0-1 0,0 1 1,0 0-1,-1-1 1,1 1-1,0 0 1,0-1-1,0 1 1,-1 0-1,1 0 1,0-1-1,-1 1 1,1 0-1,0 0 1,0-1-1,-1 1 1,1 0-1,-1 0 1,1 0-1,0 0 1,-1 0-1,1-1 1,-1 1-1,0 1-2,1-1 0,0 1 0,-1-1 0,1 1 0,-1-1 0,1 1 0,-1-1 0,1 1 0,0 0 0,-1-1 0,1 1 0,0-1 0,0 1 0,0 0 0,-1-1 0,1 1 0,0 0 0,0-1 0,0 2 0,-1 6-15,1-1-1,-1 0 1,1 0-1,0 0 1,1 1-1,0-1 1,0 0-1,1 0 1,0 0-1,3 8 1,-4-13 12,0 1 0,0-1 0,0 0 0,0 1 0,0-1 0,1 0 0,-1 0 0,1 0-1,0 0 1,-1 0 0,1 0 0,0-1 0,0 1 0,0-1 0,0 1 0,1-1 0,-1 0 0,0 0 0,1 1 0,-1-2 0,0 1 0,1 0 0,-1 0 0,1-1 0,-1 0 0,1 1 0,0-1 0,-1 0 0,1 0 0,-1 0 0,1-1-1,2 0 1,2 0-14,0-2 1,0 1-1,-1-1 0,1 0 0,-1 0 0,1-1 0,-1 0 0,0 0 0,0 0 0,8-9 0,4-6-311,25-31-1,-34 39 132,-9 11 186,0-1 1,0 1-1,0 0 0,1 0 1,-1 0-1,0 0 0,0-1 1,1 1-1,-1 0 0,0 0 0,0 0 1,1 0-1,-1 0 0,0 0 1,0 0-1,1 0 0,-1 0 1,0 0-1,1 0 0,-1 0 0,0 0 1,0 0-1,1 0 0,-1 0 1,0 0-1,1 0 0,-1 0 1,0 0-1,0 0 0,1 0 0,-1 1 1,0-1-1,0 0 0,1 0 1,-1 0-1,0 0 0,0 1 0,0-1 1,1 0-1,-1 0 0,0 1 1,0-1-1,0 0 0,0 0 1,0 1-1,1-1 0,-1 0 0,0 0 1,0 1-1,0-1 0,0 0 1,0 0-1,0 1 0,0-1 1,0 1-1,8 23-100,-5-15 58,-2-4 67,2 0 0,-1 0 0,1 0 0,0 0 0,0-1 0,0 1-1,0-1 1,1 0 0,7 7 0,0-2 82,0-1 0,19 9 1,16 11 73,-37-21-139,-1 1 1,1 0 0,-1 0-1,11 15 1,-19-23-23,1 1 0,-1 0 0,0-1 0,1 1 0,-1-1 0,0 1 0,1-1 0,-1 1 1,1-1-1,-1 1 0,1-1 0,-1 0 0,1 1 0,0-1 0,-1 0 0,1 1 0,-1-1 0,1 0 0,0 0 0,-1 1 0,1-1 1,-1 0-1,1 0 0,0 0 0,-1 0 0,1 0 0,0 0 0,-1 0 0,1 0 0,0 0 0,-1 0 0,1 0 0,0-1 0,-1 1 1,1 0-1,0 0 0,-1-1 0,1 1 0,-1 0 0,1-1 0,-1 1 0,1 0 0,-1-1 0,1 1 0,-1-1 0,1 1 0,-1-1 1,1 1-1,-1-1 0,0 1 0,1-1 0,-1 0 0,0 1 0,1-2 0,2-4 45,0 0 1,-1-1-1,0 1 0,2-9 1,8-46 68,3-68-1,-11 83-885,2-1-1,1 1 0,22-69 0,-17 90-114,-9 21 673,-1 0-1,0 1 1,0-1-1,0 0 1,0 0-1,-1 0 1,0-1 0,0 1-1,0 0 1,0 0-1,0-8 1,-1 11 215,0 1 0,0-1 0,0 1 0,-1-1-1,1 1 1,0 0 0,0-1 0,0 1 0,-1-1 0,1 1 0,0-1 0,0 1 0,-1 0 0,1-1-1,0 1 1,-1-1 0,1 1 0,-1 0 0,1 0 0,0-1 0,-1 1 0,1 0 0,-1 0 0,1-1-1,-1 1 1,1 0 0,-1 0 0,0 0 0,-15 4 521,13-2-417,0-1 1,0 1 0,0 0 0,0 1-1,1-1 1,-1 0 0,1 1 0,-4 3-1,3 1 14,0 0 1,0 0-1,1 0 0,0 0 0,0 0 0,1 0 0,-2 13 0,2 56 566,1-59-528,1 38 236,3-1 1,2 1-1,2-1 1,3 0-1,2-1 1,2-1-1,3 0 1,41 84 0,-51-124-453,-6-16-46,-7-24-86,-20-56-194,-28-125-413,53 208 770,-1 0 0,1-1 1,-1 1-1,1 0 0,0 0 1,0 0-1,0 0 0,0-1 1,0 1-1,0 0 0,0 0 1,0 0-1,0-1 0,1 1 1,-1 0-1,0 0 0,1 0 1,-1 0-1,2-2 0,-1 3-22,0-1-1,1 1 1,-1 0-1,0 0 1,1 0-1,-1 0 1,0 1-1,1-1 1,-1 0-1,0 1 1,1-1-1,-1 0 1,0 1-1,0 0 1,1-1-1,-1 1 1,1 1-1,11 3-274,-1-1 0,1 1 0,0-2-1,0 0 1,1 0 0,-1-1 0,0-1 0,1 0-1,-1-1 1,1-1 0,20-3 0,-24 3 237,0-1 0,-1-1 1,0 1-1,1-2 0,-1 1 1,-1-1-1,1-1 0,0 1 1,-1-1-1,0-1 0,0 0 0,-1 0 1,1 0-1,-1-1 0,-1 0 1,11-14-1,-15 18 139,0-2-1,0 1 1,0 0 0,0 0-1,-1 0 1,0-1 0,0 1 0,1-5-1,-2 8-28,0 0 1,1 0-1,-1 0 0,0 0 0,0 0 0,0 0 1,0 0-1,0 0 0,0 0 0,0 0 1,0 0-1,-1 1 0,1-1 0,0 0 0,-1 0 1,1 0-1,0 0 0,-1 0 0,1 0 0,-1 1 1,1-1-1,-1 0 0,1 0 0,-1 1 0,0-1 1,1 0-1,-1 1 0,0-1 0,0 1 0,1-1 1,-1 1-1,0-1 0,0 1 0,0 0 0,0-1 1,0 1-1,1 0 0,-1 0 0,0-1 0,0 1 1,0 0-1,0 0 0,-2 0 0,0 1 42,0 0 0,0-1 1,0 1-1,-1 0 0,1 1 0,0-1 0,0 1 0,0-1 0,1 1 0,-1 0 1,0 0-1,1 0 0,-1 0 0,1 1 0,-1-1 0,-2 5 0,-2 1 90,1 1 0,0 0 0,-9 20 0,10-19-24,1 1 0,0 0 0,1 0 0,0 0 0,1 0 0,-2 20 0,4-28-99,0-1 0,0 1 0,0 0 1,1-1-1,-1 1 0,1-1 0,-1 1 1,1 0-1,0-1 0,0 1 0,0-1 1,0 0-1,1 1 0,2 3 0,-2-4-12,-1-1 0,1 0 0,0 1 0,0-1-1,0 0 1,0 0 0,0 0 0,0 0 0,0-1 0,1 1-1,-1 0 1,0-1 0,0 0 0,0 1 0,1-1 0,-1 0-1,0 0 1,1 0 0,-1 0 0,4-2 0,4 0-48,0 0 0,-1-1 1,1-1-1,0 1 1,-1-2-1,0 1 0,0-1 1,0-1-1,-1 0 0,1 0 1,-1 0-1,7-8 0,10-12-416,-2 0 0,25-33-1,-21 19-708,-2 0-1,21-46 0,-54 105 1247,2 1 0,0 0 1,-5 33-1,6-28 109,4-17-134,-3 7 88,1 0 0,1 0 0,0 0 0,1 0 0,1 0 1,1 16-1,-1-29-141,1 1-1,-1-1 1,1 0 0,-1 0 0,1 0 0,0 0-1,0 0 1,0 0 0,0 0 0,0 0 0,3 2-1,-4-3 26,1 0-1,0-1 1,-1 1-1,1-1 1,0 0 0,-1 1-1,1-1 1,0 1-1,0-1 1,-1 0-1,1 1 1,0-1-1,0 0 1,0 0-1,-1 0 1,1 0-1,0 0 1,0 0-1,0 0 1,0 0-1,-1 0 1,1 0-1,0 0 1,0 0-1,0-1 1,-1 1-1,1 0 1,0-1-1,0 1 1,-1 0 0,1-1-1,0 1 1,-1-1-1,1 1 1,0-2-1,5-4 56,0 0 0,-1 0 1,0-1-1,-1 0 0,1 0 0,-2 0 0,6-12 1,14-35 279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13963,'-2'6'212,"-24"139"2678,25-129-2612,0-1-1,0 1 1,1-1-1,1 1 1,1-1-1,1 1 1,4 18-1,-6-31-262,-1-1-1,1 1 0,0-1 1,0 1-1,0-1 0,0 0 1,1 1-1,-1-1 0,0 0 1,1 0-1,0 0 0,-1 0 0,1 0 1,0 0-1,0 0 0,0-1 1,0 1-1,0-1 0,1 1 1,-1-1-1,0 0 0,1 0 1,-1 0-1,1 0 0,-1 0 0,1-1 1,-1 1-1,6 0 0,-3-2-91,0 0 0,0 1-1,1-2 1,-1 1 0,0-1-1,0 1 1,0-1-1,-1-1 1,1 1 0,0-1-1,-1 1 1,1-1 0,4-5-1,8-8-246,-15 13 245,1 0-1,0 0 1,1 0-1,-1 1 0,0-1 1,1 1-1,0 0 1,6-4-1,-9 6 76,-1 0 0,1 0 0,-1 0 0,1 0 1,-1 0-1,1 0 0,-1 0 0,1 0 0,0 0 0,-1 0 0,1 1 0,-1-1 0,1 0 1,-1 0-1,1 0 0,-1 1 0,1-1 0,-1 0 0,1 0 0,-1 1 0,0-1 0,1 1 0,-1-1 1,1 0-1,-1 1 0,0-1 0,1 1 0,-1-1 0,0 1 0,0-1 0,1 1 0,-1-1 0,0 1 1,0-1-1,0 1 0,1-1 0,-1 2 0,4 24 320,-3-20-243,0 3 73,-1-3-20,1 1 1,0-1 0,1 0 0,3 12 0,-5-17-105,1 0 1,-1 0-1,1 0 1,0 0-1,-1 0 1,1 0-1,0 0 1,-1 0-1,1-1 1,0 1-1,0 0 1,0 0-1,0-1 1,0 1-1,0 0 1,0-1-1,0 1 1,0-1-1,0 1 1,0-1-1,0 1 1,0-1-1,0 0 1,1 0-1,-1 0 1,0 1-1,0-1 1,0 0-1,0-1 1,1 1-1,-1 0 1,1 0-1,8-3-109,0-1 0,0 0-1,-1 0 1,0-1 0,0 0 0,0 0-1,9-8 1,-7 5-368,1 0 0,1 1 0,15-7-1,-24 12 328,0 1 0,0 0 0,0 0 0,0 0 0,1 0 0,-1 1 0,0-1 0,0 1 0,1 0 0,-1 0 0,0 1 0,0-1 0,0 1 0,0 0 0,5 2-1,-6-2 126,0 1-1,0 0 0,0 0 0,0 0 0,0 0 0,-1 0 0,1 0 0,-1 1 1,1-1-1,-1 1 0,0 0 0,0 0 0,0 0 0,-1 0 0,1 0 0,-1 0 0,3 6 1,-2-3 312,1-1 0,-1 1 0,1-1 1,6 8-1,-8-13-263,-1 1 0,1-1 0,-1 1 0,1-1 0,0 1 0,-1-1 0,1 0 0,-1 1 0,1-1 0,0 0 0,-1 0 0,1 1 0,0-1 0,0 0 0,-1 0 1,1 0-1,0 0 0,-1 0 0,1 0 0,0 0 0,0 0 0,-1 0 0,1 0 0,0 0 0,-1-1 0,1 1 0,0 0 0,-1 0 0,1-1 0,0 1 0,-1 0 0,1-1 0,-1 1 0,1-1 0,0 1 0,-1-1 0,1 1 0,-1-1 1,1 1-1,-1-1 0,0 1 0,1-2 0,19-27 642,24-65-328,-39 90-645,-2 11 172,0 16 85,-3-21 13,0 6 73,1-1 0,1 1 0,-1-1 0,1 1 0,0-1 0,1 0 0,3 8 0,-5-13-7,1 1 0,-1-1-1,1 0 1,0 1 0,-1-1-1,1 0 1,0 0 0,0-1-1,0 1 1,0 0 0,1-1-1,-1 1 1,0-1 0,1 0-1,-1 1 1,1-1 0,-1 0-1,1-1 1,0 1 0,-1 0-1,1-1 1,0 0 0,3 1-1,66-6 106,-9 1 214,-61 4-389,-2 0 15,0 0-1,1 0 1,-1 0-1,0 0 1,1 0-1,-1 0 1,0 0-1,1 0 1,-1 0-1,0 0 1,1 0-1,-1 0 1,0-1-1,0 1 1,1 0-1,-1 0 1,0 0-1,1 0 1,-1 0-1,0-1 1,0 1-1,1 0 1,-1 0-1,0 0 1,0-1-1,0 1 1,1 0-1,-1 0 1,0-1-1,0 1 1,0 0-1,0 0 1,0-1-1,0 1 1,1 0-1,-1-1 1,0 1-1,0 0 1,0-1-1,3-14 271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48 14843,'0'-2'83,"0"0"0,0 0 0,0 0 0,0 0 0,-1 0 0,1 0 0,-1 0 0,0 0 0,1 0 0,-1 0 0,0 1 0,0-1 0,0 0 0,0 1 0,-1-1 0,1 1 0,0-1 0,-1 1 0,1-1 0,-1 1 0,1 0 0,-1 0 0,0 0 1,1 0-1,-1 0 0,0 0 0,0 0 0,0 0 0,0 1 0,1-1 0,-1 1 0,0-1 0,0 1 0,-4 0 0,-1-1 16,1 1-1,-1 0 1,1 1 0,-1 0 0,1 0 0,-1 0 0,1 0-1,0 1 1,0 0 0,-7 3 0,4 0-67,0 1 0,0 0-1,1 0 1,0 1 0,0 0 0,0 0-1,1 1 1,0 0 0,1 0 0,0 1 0,-7 11-1,6-8-13,1 0 0,1 0 0,0 1-1,0 0 1,1 0 0,1 0 0,0 0 0,-1 17-1,4-27-9,-1 0 0,1 0-1,0 0 1,0 0-1,0 0 1,1 0-1,-1 0 1,1 0-1,-1 0 1,1 0-1,0-1 1,0 1 0,0 0-1,1 0 1,-1-1-1,0 1 1,1-1-1,0 1 1,2 2-1,-2-4-1,0 0-1,0 0 1,1 0-1,-1 0 1,0 0 0,0-1-1,1 1 1,-1-1-1,0 1 1,1-1-1,-1 0 1,0 0-1,1 0 1,-1 0-1,0 0 1,1-1 0,-1 1-1,0-1 1,1 1-1,-1-1 1,0 0-1,0 0 1,0 0-1,4-2 1,11-7-25,-1 0 0,-1 0 0,1-2-1,-2 0 1,22-22 0,61-76-110,-61 63 97,-51 95 615,8-29-259,-8 34 1,13-46-220,1 1-1,0 0 1,0 0-1,1 0 1,0 0-1,0 0 1,2 11-1,-2-18-76,0 0-1,1 1 1,-1-1-1,0 0 1,1 0-1,-1 1 0,1-1 1,-1 0-1,1 0 1,0 0-1,-1 0 1,1 1-1,0-1 1,0 0-1,0-1 1,0 1-1,0 0 1,0 0-1,0 0 0,0 0 1,0-1-1,0 1 1,3 0-1,-2 0 1,0-1-1,1 0 0,-1 0 1,0 0-1,0 0 0,0 0 1,1 0-1,-1-1 0,0 1 0,0-1 1,0 0-1,0 1 0,2-2 1,6-4 32,0 1 0,0-1 1,-1-1-1,11-8 0,18-21-5,-27 24-114,2 1-1,-1 0 1,22-13 0,-33 23 45,0 0 0,0 0 0,0 0 1,1 1-1,-1-1 0,0 0 1,1 1-1,-1-1 0,1 1 1,-1 0-1,0-1 0,1 1 1,-1 0-1,1 0 0,-1 0 0,1 0 1,-1 0-1,1 0 0,-1 0 1,1 1-1,-1-1 0,0 0 1,1 1-1,-1-1 0,1 1 1,-1 0-1,0-1 0,0 1 0,1 0 1,-1 0-1,2 2 0,1 2 1,0 0 1,0 1-1,0 0 0,-1 0 0,0 0 0,2 7 0,13 22 130,-17-33-98,0 0 0,0-1 0,0 1 0,1 0 0,-1-1 0,1 1 0,-1-1 0,1 1 0,0-1 0,-1 0 0,1 0 0,4 2 0,-5-2-38,0-1-1,-1 0 0,1 1 0,0-1 0,0 0 0,0 0 0,0 0 0,0 0 0,0 0 0,0 0 0,0 0 0,0 0 0,0 0 0,0 0 0,0 0 0,0 0 0,0-1 0,-1 1 0,1 0 1,0-1-1,0 1 0,1-2 0,-1 0-204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7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41 14315,'-5'1'277,"0"-1"-1,0 1 1,0 1 0,0-1-1,0 1 1,0 0-1,0 0 1,1 0 0,-1 0-1,1 1 1,0 0-1,0 0 1,0 0 0,0 0-1,0 1 1,0 0 0,-2 4-1,1-2-105,2 1-1,-1-1 1,1 1 0,0 0-1,0 0 1,1 0 0,0 1-1,0-1 1,0 1 0,0 13-1,2-14-151,-1-1 0,1 0 0,1 0 0,-1 0-1,1 0 1,0 1 0,1-1 0,-1 0 0,1-1 0,0 1-1,1 0 1,-1 0 0,1-1 0,4 7 0,-5-10-18,0 1 0,1-1 0,-1 0 0,0 0 0,0 0 0,1 0 0,0 0 0,-1-1 0,1 1 0,0-1 0,0 0 0,-1 0 0,1 0 0,0 0 0,0 0 0,0 0 0,0-1 0,1 1-1,-1-1 1,0 0 0,0 0 0,0 0 0,0-1 0,0 1 0,0-1 0,0 0 0,0 1 0,0-1 0,5-3 0,2-1 5,0 0 0,0 0 0,-1-1 1,0-1-1,0 0 0,0 0 0,-1-1 0,0 0 0,0 0 0,-1-1 0,7-10 0,3-7 4,-1-1-1,22-50 1,-33 67-21,-3 5-4,1 0 0,-1 0 0,-1 0 0,1-1 1,1-5-1,-8 37-169,1 4 95,-3 35 0,7-57 95,0 0 0,0 0 0,1 0 0,0 0 0,0 0 0,1 0 0,0-1 0,0 1 0,1 0 0,3 7 0,-4-13-1,-1 0 0,1 0 0,-1 1 1,1-1-1,0 0 0,-1 0 1,1-1-1,0 1 0,0 0 0,1 0 1,-1-1-1,0 0 0,0 1 1,1-1-1,-1 0 0,1 0 1,-1 0-1,1 0 0,-1-1 0,1 1 1,0-1-1,-1 0 0,1 1 1,0-1-1,-1 0 0,1-1 0,0 1 1,-1 0-1,1-1 0,-1 1 1,1-1-1,-1 0 0,1 0 1,-1 0-1,4-2 0,3-1 9,-1-1 0,0 0 0,1 0 0,-2-1 1,1 0-1,-1-1 0,0 1 0,11-14 0,-10 10-10,-1-1 1,10-18 0,-15 26-9,0 0 1,-1 0 0,0 0 0,1-1-1,-1 1 1,0 0 0,-1 0-1,1-1 1,-1 1 0,1-1 0,-1 1-1,0 0 1,0-1 0,-1 1 0,0-5-1,1 8 3,0-1-1,0 1 1,0-1-1,0 1 1,0-1-1,0 1 1,0 0-1,-1-1 1,1 1-1,0-1 1,0 1 0,0 0-1,-1-1 1,1 1-1,0 0 1,0-1-1,-1 1 1,1 0-1,0-1 1,-1 1-1,1 0 1,0 0-1,-1-1 1,1 1-1,-1 0 1,1 0-1,0 0 1,-1-1-1,1 1 1,-1 0-1,1 0 1,-1 0 0,1 0-1,0 0 1,-1 0-1,1 0 1,-1 0-1,1 0 1,-1 0-1,1 0 1,0 0-1,-1 0 1,1 1-1,-1-1 1,1 0-1,-1 0 1,1 0-1,0 1 1,-1-1-1,1 0 1,0 0-1,-1 1 1,1-1 0,0 0-1,-1 1 1,1 0-1,-2 0-2,1 1-1,-1 0 1,1 0 0,0 0-1,-1 0 1,1 0-1,0 0 1,0 0 0,-1 4-1,2-4 6,-1 1 0,1-1 0,0 1 0,-1-1 0,1 1 0,0-1 0,1 1 0,-1 0 0,0-1 0,1 1 0,-1-1 0,1 1 0,0-1 0,0 0 0,0 1 0,0-1 0,0 0 0,0 1 0,1-1 0,-1 0 0,1 0 0,0 0 0,-1 0 0,1-1 0,0 1 0,0 0 0,0-1 0,0 1 0,1-1 0,-1 0 0,0 0 0,0 0 0,1 0 0,-1 0 0,1 0 0,-1 0-1,5 0 1,2 0 10,-1 0 0,1 0 0,-1-1-1,1 0 1,-1 0 0,1-1-1,-1 0 1,0-1 0,1 0-1,11-4 1,-7 1-42,-1-1 0,1 0 1,-2-1-1,1 0 0,-1-1 0,0 0 1,0-1-1,-1 0 0,-1-1 0,1 0 0,-1 0 1,-1-1-1,9-14 0,-16 24 16,-1-1-1,1 1 1,0-1-1,0 0 0,-1 1 1,1-1-1,-1 0 1,1 0-1,-1 1 1,0-1-1,0 0 1,0 0-1,0 0 1,0 0-1,0 1 1,0-1-1,-1 0 1,1 0-1,-2-3 0,2 5 13,0 0-1,0-1 1,-1 1-1,1 0 0,0-1 1,-1 1-1,1 0 0,0-1 1,-1 1-1,1 0 1,-1 0-1,1-1 0,0 1 1,-1 0-1,1 0 0,-1 0 1,1 0-1,-1 0 1,1-1-1,0 1 0,-1 0 1,1 0-1,-1 0 0,1 0 1,-1 0-1,1 0 1,-1 1-1,-1-1 9,0 1 0,1 0 0,-1 0 0,0-1 0,1 1 0,-1 0 0,1 0 0,-1 1 0,1-1 0,0 0 0,-2 2 0,-1 2 35,0 0 1,1 0-1,-1 0 1,1 0-1,0 1 0,1-1 1,-1 1-1,1 0 1,0-1-1,0 1 0,1 0 1,-1 12-1,1-16-27,1 0 0,0 1 1,0-1-1,0 0 0,0 0 0,0 1 0,1-1 0,-1 0 1,1 0-1,-1 1 0,1-1 0,0 0 0,0 0 0,0 0 1,0 0-1,0 0 0,1 0 0,-1 0 0,1-1 0,-1 1 1,1 0-1,-1-1 0,1 1 0,0-1 0,0 1 1,0-1-1,0 0 0,0 0 0,0 0 0,0 0 0,0 0 1,0-1-1,0 1 0,0 0 0,1-1 0,-1 0 0,3 1 1,1-1-20,1 0 0,-1 0 1,0 0-1,0-1 0,0 0 0,1 0 1,-1 0-1,0-1 0,6-2 1,5-4-229,28-16 0,-36 18-82,0 0-1,1 1 0,0 0 1,0 1-1,0 0 0,1 1 1,0 0-1,13-3 1,-17 6-86,0 0 0,-1 1 0,1 0 0,7 1 0,-10-1 286,0 0 0,0 0 0,0-1 0,0 1 0,0-1 0,0 0 0,0 0 0,0-1 0,0 1 1,0-1-1,0 0 0,0 0 0,6-3 0,17-10-6,6-4-11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124 139 14715,'-39'25'3442,"28"-18"-2923,0 1 1,0 1-1,-9 10 0,17-16-413,-1 1 0,1-1 0,1 1 0,-1-1 0,0 1 0,1 0 0,0 0 0,0 0 0,0 0 0,0 1 1,1-1-1,-2 7 0,3-10-94,0 0 0,0-1 0,0 1 0,0 0 0,0-1 0,0 1 0,0-1 0,1 1 0,-1 0 1,0-1-1,0 1 0,0-1 0,1 1 0,-1-1 0,0 1 0,1 0 0,-1-1 0,0 1 0,1-1 1,-1 0-1,1 1 0,-1-1 0,1 1 0,-1-1 0,1 0 0,-1 1 0,1-1 0,-1 0 0,1 0 1,0 1-1,-1-1 0,1 0 0,-1 0 0,1 0 0,0 0 0,-1 1 0,1-1 0,-1 0 0,1 0 1,0-1-1,-1 1 0,1 0 0,0 0 0,29-6 10,-29 6-26,16-7-117,0 0 0,-1 0 0,0-2-1,-1 0 1,1 0 0,23-21 0,-12 6-230,-1-1 1,32-39-1,-52 57 285,-1 2 25,0-1-1,0 1 1,-1-1-1,0 0 0,0 0 1,-1-1-1,0 1 1,0-1-1,3-9 1,-6 16 44,0 0 0,0 0 0,0 0 1,0-1-1,0 1 0,1 0 0,-1 0 1,0 0-1,0 0 0,0 0 1,0-1-1,0 1 0,0 0 0,0 0 1,0 0-1,0 0 0,-1-1 0,1 1 1,0 0-1,0 0 0,0 0 0,0 0 1,0-1-1,0 1 0,0 0 1,0 0-1,0 0 0,0 0 0,0 0 1,-1 0-1,1-1 0,0 1 0,0 0 1,0 0-1,0 0 0,0 0 1,-1 0-1,1 0 0,0 0 0,0 0 1,0 0-1,0 0 0,0 0 0,-1 0 1,-8 4 123,-6 9 73,5-2-33,2 1-1,-1 0 0,2 0 0,-13 25 1,17-30-114,0 0 0,1 0 0,-1 0-1,2 0 1,-1 1 0,1-1 0,0 1 0,0-1 0,0 1 0,1-1 0,2 10 0,-2-15-54,0-1-1,1 1 0,-1-1 1,0 0-1,1 1 1,0-1-1,-1 0 0,1 0 1,0 1-1,-1-1 1,1 0-1,0 0 0,0 0 1,0 0-1,0 0 1,0 0-1,0 0 0,1 0 1,-1-1-1,0 1 1,3 1-1,-1-1-39,0 0 1,0-1-1,0 1 1,1 0-1,-1-1 1,0 0-1,1 0 1,-1 0-1,4-1 1,8-1-290,0-1 0,-1-1 0,18-6 0,-29 9 263,164-69-3389,-108 44 2585,-59 26 895,0 0 0,0 0 0,0 0 0,0 0 0,0 0 0,0 0 1,0 1-1,0-1 0,0 0 0,0 0 0,0 0 0,0 0 0,0 0 0,0 0 1,0 1-1,0-1 0,0 0 0,0 0 0,0 0 0,0 0 0,0 0 0,1 0 1,-1 0-1,0 1 0,0-1 0,0 0 0,0 0 0,0 0 0,0 0 0,0 0 1,0 0-1,1 0 0,-1 0 0,0 0 0,0 0 0,0 0 0,0 0 0,0 0 1,0 0-1,1 0 0,-1 0 0,0 0 0,0 0 0,0 0 0,0 0 0,0 0 0,1 0 1,-9 10 554,-4 0 304,-20 20 888,31-29-1692,0 0 0,0 1 0,0-1 0,0 0 0,0 0 0,1 1 0,-1-1 0,0 1 0,1-1 0,-1 0 0,0 1-1,1-1 1,0 1 0,-1 0 0,1-1 0,0 1 0,0-1 0,0 1 0,0-1 0,0 1 0,1 2 0,-1-4-60,1 1 1,-1 0 0,1 0 0,-1-1 0,1 1-1,0-1 1,-1 1 0,1 0 0,0-1-1,-1 1 1,1-1 0,0 0 0,0 1 0,0-1-1,-1 0 1,1 1 0,0-1 0,0 0 0,0 0-1,0 0 1,-1 1 0,1-1 0,0 0-1,0 0 1,0-1 0,1 1 0,24-3-78,-23 2 40,73-18-612,-52 12 340,-1 0 0,1 2 0,0 1 0,29-1 0,-49 5 326,0 1 1,-1-1-1,1 1 0,0 0 0,0 0 1,-1 0-1,6 3 0,17 4 637,-24-8-662,1 0-1,-1 0 1,1-1 0,-1 1 0,1-1-1,-1 1 1,1-1 0,-1 0 0,0 0 0,1 0-1,-1 0 1,0 0 0,0-1 0,0 1-1,0-1 1,0 1 0,2-3 0,8-5-40,-3 3-73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29 13827,'0'-2'125,"-1"0"0,0 0 0,0 0 0,1 0 0,-1 0 0,0 0-1,-1 0 1,1 0 0,0 0 0,-1 1 0,-2-4 0,4 5-113,-1 0 0,1-1-1,0 1 1,-1 0 0,1 0 0,-1-1-1,1 1 1,-1 0 0,1 0 0,-1 0-1,1 0 1,0 0 0,-1 0 0,1 0-1,-1 0 1,1 0 0,-1 0 0,1 0-1,-1 0 1,1 0 0,-1 0 0,0 0-1,0 1 25,0 0-1,0-1 1,0 1 0,0 0-1,0 0 1,0 0-1,1-1 1,-1 1-1,0 0 1,0 0-1,1 0 1,-1 0 0,0 2-1,-9 20 203,2 1 1,0 1-1,2-1 0,-4 27 0,9-48-213,-3 15 156,1 0 0,1 0-1,0 0 1,1 1 0,1-1 0,1 1-1,1-1 1,0 0 0,2 0-1,0 0 1,8 22 0,-10-35-164,0-1 1,0 1-1,1 0 0,0-1 1,0 0-1,0 1 0,0-1 1,1-1-1,-1 1 0,1 0 1,0-1-1,0 0 0,1 0 1,-1 0-1,1 0 0,-1-1 1,1 0-1,0 0 0,0 0 1,0 0-1,0-1 0,0 0 1,0 0-1,0 0 0,8-1 1,3 0-81,-1-1 1,1 0 0,0-1 0,-1-1 0,1-1 0,-1 0-1,18-8 1,27-12-118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15707,'-13'0'218,"1"2"-1,0 0 1,0 0-1,-1 1 1,2 0-1,-1 1 1,0 1-1,1 0 1,0 0-1,0 1 1,0 1-1,1 0 0,0 0 1,-11 11-1,20-18-216,1 0-1,0 1 0,-1-1 0,1 0 0,0 0 0,0 0 0,-1 1 1,1-1-1,0 0 0,0 0 0,0 1 0,-1-1 0,1 0 1,0 0-1,0 1 0,0-1 0,0 0 0,0 1 0,0-1 0,-1 0 1,1 1-1,0-1 0,0 0 0,0 1 0,0-1 0,0 0 1,0 1-1,0-1 0,0 0 0,0 1 0,1-1 0,-1 0 0,0 0 1,0 1-1,0-1 0,0 1 0,15 3 1,29-4-30,-34-1 3,22 1-165,47 4-1,-70-3 126,-1 0 0,1 1-1,0 0 1,0 1-1,-1-1 1,0 2 0,1-1-1,-1 1 1,0 1-1,9 6 1,-16-11 59,0 1 0,0 0 0,0 0 0,-1-1 1,1 1-1,0 0 0,0 0 0,0 0 0,-1 0 0,1 0 0,0 0 1,-1 1-1,1-1 0,-1 0 0,1 0 0,-1 0 0,0 0 0,0 1 1,1-1-1,-1 0 0,0 0 0,0 3 0,-1-2 26,1 0 1,-1-1-1,0 1 0,1 0 0,-1 0 0,0 0 1,0-1-1,0 1 0,0 0 0,-1-1 1,1 1-1,-3 2 0,-3 2 152,-1 0-1,0 0 1,0-1 0,-13 7-1,3-4 103,0 0-1,0 0 1,0-2-1,-1 0 0,0-1 1,0-1-1,-24 2 0,42-6-288,-1 0-1,1 0 0,-1 1 0,1-1 1,-1 0-1,1 0 0,0 0 0,-1-1 1,1 1-1,-1 0 0,1-1 0,-1 1 0,1 0 1,0-1-1,-1 0 0,1 1 0,-2-2 1,3 1 14,0 1 0,0-1 0,0 1 0,0-1 0,0 0 0,0 1 0,0-1 0,0 1 0,0-1 0,0 1 1,0-1-1,0 1 0,1-1 0,-1 0 0,0 1 0,0-1 0,1 1 0,-1-1 0,0 1 0,0-1 0,1 1 1,-1 0-1,1-1 0,-1 1 0,1-1 0,-1 1 0,1-1 0,6-5-29,0 1-1,0 0 0,1 0 1,8-4-1,24-10-207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14531,'-11'26'3716,"9"-22"-3389,0 1-1,0-1 0,0 1 1,0-1-1,1 1 1,-1 0-1,1 0 1,0 0-1,1-1 1,-1 8-1,2-11-351,-1 0 0,0-1 1,1 1-1,-1 0 0,1-1 0,-1 1 1,1-1-1,-1 1 0,1-1 0,0 1 1,-1-1-1,1 0 0,-1 1 0,1-1 1,0 1-1,-1-1 0,1 0 0,0 0 1,0 0-1,0 1 0,22 5-375,-13-4 196,2 2 152,-1 0 1,-1 1 0,1 1 0,-1-1-1,1 2 1,13 10 0,-22-15 88,1 0 0,-1 0 0,0 0 0,0 0 0,0 0 0,0 0 1,0 1-1,0-1 0,-1 1 0,1-1 0,-1 1 0,1 0 0,-1-1 0,0 1 0,0 0 0,0 0 1,-1 0-1,1 0 0,-1 0 0,0 0 0,1 0 0,-1 0 0,-1 0 0,1 0 0,0 0 0,-1 0 0,1 0 1,-1 0-1,0-1 0,0 1 0,-2 3 0,1-3-27,0 1 1,-1-1-1,1 0 1,-1 0-1,0 0 1,0-1-1,0 1 1,0-1-1,-1 1 1,1-1-1,-1 0 1,1 0-1,-1-1 1,0 1-1,0-1 0,0 0 1,0 0-1,0 0 1,-7 1-1,-2-1-87,1 0-1,0-1 0,0-1 0,0 0 0,-19-3 1,-34-15-103,-9-10-105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 14659,'0'0'72,"-1"-1"-1,1 1 1,-1-1 0,1 1-1,-1-1 1,0 1 0,1 0-1,-1-1 1,0 1-1,0 0 1,1 0 0,-1-1-1,0 1 1,1 0 0,-1 0-1,0 0 1,0 0-1,1 0 1,-1 0 0,0 0-1,0 0 1,1 0 0,-1 1-1,0-1 1,0 0-1,1 0 1,-1 1 0,0-1-1,-23 9 154,13-4 10,1 0-1,0 1 1,0 1-1,0-1 1,1 2-1,-14 13 1,17-15-205,0 0-1,1 1 1,-1 0 0,1 0-1,1 0 1,0 0 0,0 1 0,0 0-1,-4 13 1,8-19-30,-1-1 0,0 1 0,1 0 0,-1 0 0,1 0 0,0 0 0,0 0 0,0 0 0,0 0 0,0 0 0,0 0 0,0 0 0,1 0 0,-1 0 0,1 0 0,-1 0 0,1 0 0,0 0 0,0 0 0,-1 0 0,1-1 0,1 1 0,-1 0 0,0-1 0,0 1 0,1-1 0,-1 1 0,1-1 0,-1 0 0,1 0 0,-1 1 0,1-1 0,0 0 0,0 0 0,0-1 0,-1 1 0,1 0 0,0-1 0,0 1 1,0-1-1,0 1 0,0-1 0,4 0 0,6 1-39,0-1 1,0 0 0,0 0 0,0-2 0,22-4 0,-2-3-193,0-1-1,41-20 1,31-10-713,-103 39 932,-1 1 0,1 0 0,-1-1 0,1 1 0,-1 0 0,1 0 0,-1 0 0,1-1 1,-1 1-1,1 0 0,-1 0 0,1 0 0,0 0 0,-1 0 0,1 0 0,-1 0 0,1 0 0,-1 0 0,1 0 0,-1 0 0,1 0 0,0 1 0,-1-1 0,1 0 0,-1 0 0,1 1 0,-1-1 0,1 0 0,-1 0 0,0 1 0,1-1 0,-1 1 0,1-1 0,-1 0 0,0 1 0,1-1 0,-1 1 0,0-1 0,1 1 0,-1-1 0,0 1 0,0-1 0,1 1 0,-1-1 0,0 1 0,0-1 0,0 1 0,0-1 0,0 1 0,0 0 0,0-1 0,0 1 0,0-1 0,0 1 1,0-1-1,0 2 0,-2 4 8,0 1 1,0-1 0,0 0 0,-3 6 0,1-3 4,-112 308 2813,111-300-2611,-2 5 230,-14 28-1,19-45-375,0-1 0,-1 1-1,0-1 1,0 0 0,0 1 0,0-1 0,-1 0-1,1-1 1,-1 1 0,0-1 0,-8 6-1,9-8-49,0 0 0,0 0 0,0 0 0,0 0-1,0-1 1,0 1 0,0-1 0,0 0 0,0 0-1,0 0 1,0 0 0,0 0 0,0-1 0,0 1-1,0-1 1,0 0 0,0 0 0,0 0 0,0-1-1,0 1 1,1 0 0,-1-1 0,0 0 0,1 0-1,-1 0 1,-3-3 0,-3-4 21,0 0 0,1 0 0,0-1 0,1 1 0,-8-15 1,8 14-2,1-1 0,1 0-1,0 0 1,0-1 0,1 0 0,1 1 0,0-1 0,-2-19 0,5 26-67,-1-1 0,1 1-1,1 0 1,-1-1 0,1 1-1,0 0 1,0-1 0,0 1 0,1 0-1,-1 0 1,1 0 0,1 0-1,-1 1 1,1-1 0,0 0-1,0 1 1,0 0 0,0 0-1,1 0 1,0 0 0,7-6-1,7-1-191,0 0-1,1 0 1,0 2-1,1 1 1,37-12-1,8 1-208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15635,'0'19'1897,"-3"1"-1249,2-3-288,1-1 1448,1-8-1624,5-5-2248,0-8 1936,-1-10-336,3-6-264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60 192 14227,'2'13'1904,"-2"7"-1127,-5 7-337,-2-1 1344,-2 3-904,0-1-184,5-5-520,0-4-336,5-15 176,2-4-80,3-8-72</inkml:trace>
  <inkml:trace contextRef="#ctx0" brushRef="#br0" timeOffset="1">4 0 13219,'-3'1'1408,"4"15"-920,5 0-168,5 3 1097,5-4-977,9 4-312,3 0-88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208 372 15883,'-34'18'1726,"12"-6"-776,-34 13-1,53-24-945,-3 1-140,8-2-146,20 1-125,63 22 100,-75-20 239,-1 0 0,-1 1 0,1 1 0,0-1 0,-1 1 0,0 1 0,9 6 0,-17-11 59,1-1 1,-1 1-1,1-1 1,0 1 0,-1 0-1,1-1 1,-1 1-1,1 0 1,-1-1-1,0 1 1,1 0-1,-1-1 1,0 1 0,1 0-1,-1 0 1,0 0-1,0-1 1,0 1-1,0 0 1,0 0 0,0 0-1,0-1 1,0 1-1,0 0 1,0 1-1,-1-1 6,1 1 0,-1-1 0,0 0 0,0 0 0,0 0 0,0 1 0,0-1-1,0 0 1,0 0 0,0 0 0,0-1 0,0 1 0,-2 1 0,-6 3 58,0-1 1,0 0-1,-14 3 0,19-5-20,-19 6 93,-1-1 0,-1-1 0,1-1 0,-1-1 0,-44 1 0,68-5-144,0 0 0,0 0 0,0 0-1,-1 0 1,1 0 0,0-1 0,0 1 0,0 0-1,0 0 1,0-1 0,0 1 0,0-1-1,1 1 1,-1-1 0,0 1 0,0-1 0,0 0-1,0 0 1,1 1 0,-2-2 0,2 1 10,0 0 0,0 0 0,0 0 1,0 1-1,-1-1 0,2 0 0,-1 0 1,0 0-1,0 0 0,0 0 1,0 0-1,1 0 0,-1 0 0,0 1 1,1-1-1,-1 0 0,0 0 0,1 0 1,-1 1-1,1-1 0,0 0 0,-1 1 1,1-1-1,-1 0 0,1 1 0,0-1 1,1 0-1,26-21-206</inkml:trace>
  <inkml:trace contextRef="#ctx0" brushRef="#br0" timeOffset="1">423 0 11282,'-8'22'1401,"-4"15"-745,1 6-248,2 9 1648,1 4-1375,6 4-225,2 0-64,9-4-152,1-4-48,1-11-48,2-5-96,-3-10-272,-1-8-184,-5-10 344,-3-8-64,-6-8-24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52 125 15123,'-21'-28'1713,"5"1"-953,3 4-288,12 4 784,5 5-200,16 7-375,7 7-249,11 1-600,5 2-409,5 0 473,4-3-128,11-13-80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13507,'1'-7'1520,"2"13"-896,0 2-248,1 14 1049,0 2-521,2 5-216,3 4-112,1 3-216,1 2-72,4-2-56,3-3-24,4-7-64,-2-6-104,6-10-352,1-6-288,1-11 512,5-9-104,2-14-48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14707,'-9'40'837,"1"1"0,2 0 0,2 0 0,2 72 0,5-41-41,26 129 0,-26-183-723,-1-5-6,1 0 1,7 21-1,-10-34-69,0 0 0,0 0 1,0 0-1,0 0 0,0 0 0,0 0 0,0-1 0,0 1 0,0 0 1,0 0-1,0 0 0,1 0 0,-1 0 0,0 0 0,0 0 1,0 0-1,0 0 0,0 0 0,0-1 0,0 1 0,0 0 0,0 0 1,0 0-1,0 0 0,1 0 0,-1 0 0,0 0 0,0 0 1,0 0-1,0 0 0,0 0 0,0 0 0,0 0 0,0 0 0,1 0 1,-1 0-1,0 0 0,0 0 0,0 0 0,0 0 0,0 0 1,0 0-1,0 0 0,1 0 0,-1 0 0,0 0 0,0 0 0,0 0 1,1-12-50,-32-189-528,31 201 578,0 0 0,0 0 0,-1 0 0,1-1 0,0 1-1,0 0 1,0 0 0,0 0 0,0-1 0,0 1 0,0 0 0,0 0 0,0-1 0,0 1 0,0 0 0,0 0-1,0 0 1,0-1 0,0 1 0,0 0 0,0 0 0,0 0 0,0-1 0,0 1 0,1 0 0,-1 0 0,0 0-1,0-1 1,0 1 0,0 0 0,0 0 0,1 0 0,-1 0 0,0 0 0,0-1 0,0 1 0,0 0 0,1 0-1,-1 0 1,0 0 0,0 0 0,0 0 0,1 0 0,-1 0 0,0 0 0,0 0 0,0-1 0,1 1 0,-1 0-1,0 0 1,0 0 0,1 1 0,-1-1 0,0 0 0,0 0 0,1 0 0,10 6-40,-5 0 33,0-1 0,1 0 0,0-1 0,0 0-1,1 0 1,-1 0 0,1-1 0,-1 0 0,1-1 0,0 1 0,0-2-1,1 1 1,-1-1 0,12 0 0,-15-1 8,0 0-1,1 0 1,-1-1 0,0 0 0,1 0-1,-1-1 1,0 1 0,0-1 0,0 0 0,0-1-1,-1 1 1,1-1 0,-1 0 0,1 0-1,-1 0 1,0-1 0,0 1 0,0-1-1,-1 0 1,1 0 0,-1 0 0,0-1-1,4-7 1,-4 6 5,-1-1 0,1 1-1,-1-1 1,-1 0 0,1 0-1,0-11 1,-2 16-4,0 0 0,0 0 1,0 0-1,0 0 0,0 0 0,-1 0 0,1 0 0,-1 0 0,1 0 1,-1 0-1,0 0 0,-1-2 0,1 3 0,1 1-1,-1-1 1,0 0-1,0 0 1,1 1 0,-1-1-1,0 1 1,0-1-1,0 1 1,0-1 0,0 1-1,1 0 1,-1-1-1,0 1 1,0 0 0,0-1-1,0 1 1,0 0-1,0 0 1,0 0 0,0 0-1,0 0 1,0 0-1,0 1 1,0-1 0,-2 0-1,0 1 0,0 1 0,0-1 0,0 1 0,0-1 0,0 1 0,0 0 0,0 0 0,1 0 0,-1 1 0,1-1 0,-1 0-1,1 1 1,0 0 0,0 0 0,0-1 0,-2 6 0,-3 4 5,2 0 1,-9 25-1,11-29 4,1-1-1,0 1 1,1-1 0,-1 1 0,2 0-1,-1 0 1,1 0 0,2 14-1,-2-19-1,1 0-1,-1 0 0,1-1 0,0 1 0,0 0 1,0-1-1,1 1 0,-1-1 0,1 1 0,-1-1 1,1 1-1,0-1 0,0 0 0,0 0 0,0 0 1,0 0-1,0-1 0,1 1 0,-1 0 0,0-1 1,1 1-1,-1-1 0,1 0 0,0 0 0,0 0 1,-1 0-1,5 0 0,10 2 9,1-1 1,0-1-1,0 0 1,24-2-1,72-14-150,1 0-166,-115 15 306,0 0 1,-1 0-1,1 0 0,0-1 0,0 1 0,0 0 0,0 0 0,0 0 0,0 0 1,0-1-1,-1 1 0,1 0 0,0 0 0,0 0 0,0-1 0,0 1 1,0 0-1,0 0 0,0-1 0,0 1 0,0 0 0,0 0 0,0 0 1,0-1-1,0 1 0,0 0 0,0 0 0,0 0 0,0-1 0,1 1 0,-1 0 1,0 0-1,0 0 0,0-1 0,0 1 0,0 0 0,0 0 0,1 0 1,-1 0-1,0 0 0,0-1 0,0 1 0,0 0 0,1 0 0,-1 0 1,0 0-1,0 0 0,0 0 0,1 0 0,-1 0 0,0-1 0,0 1 0,0 0 1,1 0-1,-1 0 0,0 0 0,0 0 0,1 0 0,-1 0 0,0 0 1,0 1-1,0-1 0,1 0 0,-20-13 294,14 10-176,-3-3 32,0-1 0,1 0-1,-1 0 1,2-1 0,-1 0 0,1 0 0,0 0 0,0-1-1,-6-15 1,6 10-40,0 0 0,1 0-1,1-1 1,0 1 0,-3-31 0,7 42-123,-1 0 1,1-1 0,0 1 0,0-1 0,0 1-1,1-1 1,0 1 0,-1-1 0,1 1 0,0 0 0,0-1-1,1 1 1,2-5 0,-3 7-36,0-1 0,0 1 0,1 0 0,-1-1 0,1 1 0,-1 0-1,1 0 1,-1 0 0,1 0 0,-1 1 0,1-1 0,0 0 0,0 1 0,-1-1 0,1 1 0,0-1 0,0 1-1,0 0 1,-1 0 0,1 0 0,0 0 0,0 0 0,0 0 0,0 1 0,-1-1 0,1 0 0,2 2 0,15 3-749,-17-3 682,1-1 0,0 0 0,0 0 0,0 0 0,0 0 0,0 0 0,0-1 0,0 1 0,1-1 1,-1 0-1,0 0 0,0 0 0,0 0 0,0-1 0,0 1 0,6-2 0,-2-7-534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0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14539,'-5'0'1000,"22"18"-856,6 4-680,11 8 752,3 3-96,2-2-216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264 390 12795,'-2'-9'322,"-1"0"1,0 1 0,0 0 0,0 0-1,-1 0 1,0 0 0,0 0-1,-8-9 1,10 15-196,0-1 0,-1 1 0,1 0 1,0 0-1,-1-1 0,1 1 0,-1 1 0,0-1 0,0 0 0,0 1 1,0-1-1,0 1 0,0 0 0,0 0 0,0 0 0,0 1 1,0-1-1,-1 1 0,1 0 0,0 0 0,-1 0 0,1 0 0,0 0 1,0 1-1,0-1 0,-4 2 0,-1 1 47,0 0 0,1 0 0,-1 1 0,1 1-1,0-1 1,0 1 0,0 0 0,1 0 0,0 1 0,0 0 0,0 0 0,1 1-1,-7 9 1,6-8-118,1 1 0,0 0 1,0-1-1,1 2 0,0-1 0,1 0 0,0 1 0,0 0 0,1-1 0,-1 21 0,2-28-52,1 1-1,0 0 1,0-1-1,1 1 1,-1 0-1,0-1 1,1 1-1,0 0 1,0-1-1,-1 1 1,2-1-1,-1 1 1,0-1-1,0 1 1,1-1-1,2 4 1,-2-5-3,0 0 0,-1 1 0,1-1 1,0 0-1,0 0 0,0 0 0,0 0 0,0 0 1,1 0-1,-1-1 0,0 1 0,0-1 1,0 1-1,1-1 0,-1 0 0,2 0 0,5-1 1,-1 0-1,0 0 1,0-1-1,0 0 1,0 0-1,-1-1 1,1 0-1,-1-1 1,11-5-1,19-16-40,-1-2 1,-2-1-1,-1-2 0,-1-1 1,-1-2-1,35-47 0,-51 61-149,-15 18 184,0 1 0,1 0 0,-1 0 0,0 0 0,0 0 0,0 0 0,0 0 0,0-1 0,0 1 0,1 0 0,-1 0 0,0 0 0,0 0 0,0 0 0,0 0 0,0 0 0,1 0 0,-1 0 0,0 0 0,0 0 0,0 0-1,0 0 1,1 0 0,-1 0 0,0 0 0,0 0 0,0 0 0,0 0 0,1 0 0,-1 0 0,0 0 0,0 0 0,0 0 0,0 0 0,1 0 0,-1 0 0,0 0 0,0 0 0,0 1 0,0-1 0,0 0 0,0 0 0,1 0 0,-1 0 0,0 0 0,0 0 0,0 1-1,0-1 1,0 0 0,0 0 0,0 0 0,0 0 0,0 0 0,0 1 0,0-1 0,0 0 0,0 0 0,0 0 0,0 0 0,0 1 0,0-1 0,0 0 0,0 0 0,0 0 0,0 0 0,0 1 0,0-1 0,0 15-125,0-15 128,-8 63-389,5-44 207,0 0 0,1 0 0,1 1-1,1-1 1,1 0 0,4 31 0,-4-47 141,-1-1 0,1 1 1,0 0-1,0-1 0,0 0 0,0 1 1,1-1-1,-1 0 0,0 1 0,1-1 1,0 0-1,-1 0 0,1 0 0,0 0 1,4 2-1,-4-3 6,0 0 1,0 0-1,0 0 0,0-1 1,0 1-1,0-1 1,0 0-1,0 1 1,0-1-1,0 0 0,0 0 1,1 0-1,-1 0 1,0-1-1,0 1 0,0-1 1,0 1-1,0-1 1,0 0-1,0 0 0,3-1 1,3-3-79,0 0 0,0-1 0,0 0-1,-1 0 1,0 0 0,11-14 0,35-49-313,-38 45 449,-1 0 0,-1-1 1,-1-1-1,-1 0 0,-2 0 0,0-1 0,-2 0 0,-1-1 0,-1 1 0,1-33 0,-6 52 26,0 1 0,-1-1 0,0 1 1,0-1-1,-3-10 0,3 16-34,1 1-1,-1-1 1,1 1 0,-1-1 0,0 1-1,0-1 1,0 1 0,0-1 0,0 1-1,0 0 1,0-1 0,-3-1 0,3 3-7,1-1-1,-1 1 1,0 0 0,0-1 0,0 1 0,0 0-1,0 0 1,0-1 0,0 1 0,0 0-1,0 0 1,0 0 0,1 0 0,-1 1 0,0-1-1,0 0 1,0 0 0,0 0 0,0 1 0,0-1-1,0 0 1,0 1 0,1-1 0,-3 2-1,-1 2 13,-1 0-1,1 0 1,0 0-1,0 0 1,0 1-1,1 0 1,-1 0-1,1 0 1,0 0-1,1 0 1,-4 9-1,-2 7 167,-9 38-1,12-36-58,1 1 1,1 0-1,0 0 0,3 0 0,1 31 0,1-37-48,0 0 1,1-1-1,1 1 0,1-1 0,1 0 0,0 0 0,14 28 0,-2-21-63,-18-23-14,0-1-1,1 1 1,-1-1 0,0 1 0,1-1 0,-1 1 0,1-1 0,-1 1 0,1-1 0,-1 0 0,1 1 0,-1-1 0,1 0 0,-1 1 0,1-1 0,-1 0 0,1 0 0,0 1 0,-1-1 0,1 0 0,-1 0-1,1 0 1,0 0 0,-1 0 0,1 0 0,0 0 0,-1 0 0,1 0 0,-1 0 0,1 0 0,0 0 0,-1-1 0,1 1 0,-1 0 0,1 0 0,0-1 0,-1 1 0,1 0 0,-1-1 0,1 1 0,-1 0-1,1-1 1,-1 1 0,1-1 0,2-6 7,-1 1 0,0 0-1,0-1 1,-1 1 0,1-1-1,-1 1 1,-1-1 0,1 1-1,-1-1 1,-1-10 0,1 5 1,-1-16 46,-1 1 1,-1-1-1,-1 0 1,-1 1-1,-10-29 1,8 41 8,7 15-63,0-1 1,0 1-1,0 0 0,0 0 0,0 0 0,0 0 0,-1 0 0,1 0 0,0 0 0,0 0 0,0 0 0,0 0 0,0 0 0,0 0 1,0 0-1,0 0 0,0 0 0,0 0 0,0 0 0,-1 0 0,1 0 0,0 0 0,0 0 0,0 0 0,0 0 0,0 0 0,0 0 1,0 0-1,0 0 0,0 0 0,0 0 0,0 0 0,-1 0 0,1 0 0,0 0 0,0 0 0,0 0 0,0 0 0,0 0 0,0 0 0,0 0 1,0 0-1,0 0 0,0 0 0,0 1 0,0-1 0,0 0 0,0 0 0,0 0 0,0 0 0,0 0 0,-1 0 0,1 0 0,0 0 1,0 0-1,0 0 0,0 0 0,0 1 0,0-1 0,0 0 0,0 0 0,0 0 0,0 0 0,0 0 0,1 0 0,-1 0 0,0 0 1,0 2-1,0 0 0,0 0 1,0 0-1,0 0 1,1 0-1,-1 0 1,1 0-1,0 0 0,-1 0 1,1 0-1,0-1 1,1 3-1,2 1-8,-1 0 0,1 0 1,0-1-1,0 0 0,0 1 0,1-2 0,0 1 0,-1 0 0,1-1 1,0 0-1,1 0 0,-1 0 0,0-1 0,1 0 0,0 0 0,-1 0 1,1-1-1,0 0 0,0 0 0,0 0 0,0-1 0,0 1 1,0-2-1,0 1 0,0-1 0,8-1 0,-4-1 10,0 0 1,0 0-1,-1-1 1,1 0-1,-1-1 0,0 0 1,0 0-1,-1-1 0,0 0 1,0 0-1,0-1 0,-1 0 1,1-1-1,8-12 0,-2 3 4,-18 33 16,-4 6 6,2-6 36,2-1 1,0 1-1,1 0 0,0 0 1,1 0-1,1 1 0,1-1 1,1 19-1,0-32-44,-1 0 0,1 0 0,-1 0-1,1-1 1,0 1 0,0 0 0,0 0 0,1-1-1,-1 1 1,1-1 0,-1 1 0,1-1 0,0 0 0,0 1-1,0-1 1,0 0 0,0 0 0,1 0 0,-1-1-1,0 1 1,4 1 0,-2-1-3,0-1-1,1 1 1,-1-1 0,0 0-1,1-1 1,-1 1 0,1-1 0,-1 0-1,1 0 1,-1 0 0,1 0-1,-1-1 1,7-1 0,8-5-154,1 0 0,-1-1 1,0-1-1,-1 0 1,0-2-1,-1 0 0,0-1 1,0 0-1,18-20 0,-33 30 62,0 1 0,-1-1 0,1 0 0,-1 0 0,1 0-1,-1 0 1,0 0 0,2-5 0,-3 7 67,0 0 1,0 0-1,0 0 1,0 0-1,0 0 1,0 0-1,0 0 1,0 0-1,0 0 1,0 0-1,0 0 0,1 0 1,-1 0-1,0 0 1,0-1-1,0 1 1,0 0-1,0 0 1,0 0-1,0 0 1,0 0-1,0 0 1,0 0-1,0 0 1,-1 0-1,1 0 1,0 0-1,0 0 0,0-1 1,0 1-1,0 0 1,0 0-1,0 0 1,0 0-1,0 0 1,0 0-1,0 0 1,0 0-1,0 0 1,0 0-1,0 0 1,0 0-1,0 0 0,0 0 1,0 0-1,-1 0 1,1 0-1,0 0 1,0 0-1,0 0 1,0 0-1,0 0 1,0 0-1,0 0 1,0 0-1,0 0 1,0 0-1,0 0 1,0 0-1,-1 0 0,1 0 1,0 0-1,0 0 1,0 0-1,0 0 1,-10 9-183,1 1 191,0 1-1,-8 14 0,15-23 39,0 1 0,1-1 0,-1 1 0,1 0 0,0 0 0,0-1 0,0 1 0,0 0 0,0 0 0,0 0 0,1 0 0,0 0 0,-1 0-1,1 0 1,0 0 0,1 0 0,-1 4 0,1-6-14,0 0 1,-1 0-1,1 0 0,-1 0 0,1-1 1,0 1-1,0 0 0,-1 0 0,1 0 1,0-1-1,0 1 0,0 0 0,0-1 1,0 1-1,0-1 0,0 1 0,0-1 1,0 1-1,0-1 0,1 0 0,-1 1 1,0-1-1,0 0 0,0 0 0,0 0 1,0 0-1,0 0 0,1 0 0,-1 0 1,0-1-1,2 1 0,40-13 457,-35 10-404,98-40 443,25-8-737,-130 51 190,0-1 0,0 1 0,0-1 0,0 1 0,0-1 0,0 0 0,0 1 0,0-1 0,0 0 0,0 0 0,0 0 0,-1 0 1,1 0-1,0 0 0,-1 0 0,1 0 0,0 0 0,-1 0 0,1 0 0,-1 0 0,0 0 0,1 0 0,-1-1 0,0 1 0,0 0 0,0 0 0,0 0 1,0-1-1,0 1 0,0 0 0,0 0 0,0-1 0,0 1 0,-1-1 0,-1-4-81,1 0 1,-1-1-1,-1 2 0,1-1 0,-6-8 1,-6-7-133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1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15443,'-3'27'1177,"3"-2"-2562,3-10 1433,4-2 312,1-3-360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15507,'13'-5'1465,"8"3"-1041,4-3-168,9 0 448,5-1 1504,12 2-1856,1 2 89,4 2-49</inkml:trace>
  <inkml:trace contextRef="#ctx0" brushRef="#br0" timeOffset="1">849 158 18516,'9'3'1736,"0"-3"-1208,-4-5-272,5-3 665,3-4-793,6-1 72,-1 0-144,4 1-224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220 141 14907,'1'-5'327,"2"-2"126,-1 0 0,0 0 0,-1 0 0,1 0 0,-1-1-1,0-11 1,-1 17-372,-1 1 0,1-1 0,0 0 0,-1 1 0,0-1 0,1 1-1,-1-1 1,0 1 0,0-1 0,1 1 0,-1-1 0,0 1 0,0 0-1,-1-1 1,1 1 0,0 0 0,0 0 0,-1 0 0,1 0 0,-1 0-1,1 0 1,-1 0 0,1 0 0,-1 1 0,1-1 0,-1 1 0,1-1-1,-1 1 1,0-1 0,0 1 0,1 0 0,-1 0 0,0 0 0,1 0-1,-3 0 1,-4 0 42,-1 1-1,1 0 1,-1 0 0,1 1-1,0 0 1,-1 0-1,1 1 1,0 0-1,1 1 1,-11 5 0,9-4-123,0 0 0,1 1 0,0 0 1,0 1-1,0 0 0,1 0 1,-1 0-1,-6 11 0,13-17-17,1 0 1,-1 0-1,0 0 0,0 0 0,0 0 0,1 1 0,-1-1 1,1 0-1,-1 0 0,1 1 0,-1-1 0,1 1 0,0-1 1,-1 0-1,1 1 0,0-1 0,0 1 0,0-1 1,1 2-1,-1-2-2,1-1 0,-1 1 0,1 0 1,-1-1-1,1 1 0,-1-1 0,1 1 1,-1-1-1,1 1 0,0-1 0,0 1 1,-1-1-1,1 0 0,0 1 0,0-1 0,-1 0 1,1 1-1,0-1 0,0 0 0,-1 0 1,1 0-1,0 0 0,1 0 0,5 0-115,1 0 0,-1-1 0,1 0-1,-1 0 1,10-3 0,10-5-268,-10 4 147,0 0 0,0 1-1,0 1 1,17-2 0,-29 5 203,0 0 0,-1 0 0,1 0 0,0 1 0,-1 0 1,1 0-1,-1 0 0,1 0 0,-1 1 0,1-1 0,-1 1 0,0 0 1,0 1-1,0-1 0,0 1 0,0-1 0,-1 1 0,1 0 0,5 7 1,-2-1-4,-1 0 0,0 1 1,-1 0-1,0 0 0,-1 0 1,0 1-1,0-1 1,-1 1-1,3 21 0,-2-5 78,-2 0 0,-1 53 0,-2-65 93,-1 0 1,0 0-1,-1 0 0,0-1 1,-1 1-1,-1-1 0,0 0 0,-1 0 1,0 0-1,-10 13 0,12-20-26,-1-1-1,0 1 0,0-1 0,-1 0 1,1-1-1,-1 1 0,-1-1 1,1-1-1,-1 1 0,1-1 0,-1 0 1,0 0-1,-1-1 0,1 0 1,-1-1-1,1 1 0,-1-1 0,0-1 1,0 1-1,-11-1 0,16-1-88,0 1 0,-1-2-1,1 1 1,-1 0 0,1-1 0,-1 1-1,1-1 1,0 0 0,-1 0 0,1 0-1,0-1 1,0 1 0,0-1-1,-5-3 1,6 3-17,1 1 0,-1-1 0,1 0 1,0 1-1,0-1 0,-1 0 0,1 0 0,0 0 0,0 0 0,1 0 0,-1 0 0,0 0 0,1 0 0,-1 0 1,1-1-1,0 1 0,-1 0 0,1 0 0,0 0 0,1 0 0,-1-1 0,0 1 0,0 0 0,2-3 0,2-8-51,0 1 1,1 0-1,0 1 0,1-1 0,1 1 0,-1 0 0,2 1 0,-1-1 0,12-10 0,14-13-72,41-33 1,9 0 96,-40 34 22,-1-3 1,57-61 0,-95 91 39,0 1 0,0-1 0,0 1 0,-1-1 0,0 0 0,0 0 0,-1 0 0,0-1 0,0 1 0,0-1 0,-1 1 0,2-14 0,-3 18-2,0-1 0,0 0 0,-1 1 0,1-1 0,-1 0 0,1 1 1,-1-1-1,0 0 0,0 1 0,0-1 0,0 1 0,0-1 0,-1 1 1,1 0-1,-1 0 0,1 0 0,-1-1 0,0 2 0,0-1 0,0 0 0,0 0 1,0 0-1,-1 1 0,1 0 0,0-1 0,-1 1 0,1 0 0,-1 0 1,1 0-1,-1 0 0,0 1 0,1-1 0,-1 1 0,-3-1 0,0 0 6,1 1 0,-1 0 0,0 0 0,0 0 0,0 1 0,0 0 0,1 0 0,-1 0 0,0 1 0,1-1 0,-1 2 0,-4 1 0,6-2-34,0 0-1,0 1 1,1-1 0,-1 0-1,1 1 1,0 0 0,0 0-1,0 0 1,0 0 0,0 0-1,1 1 1,-1-1 0,1 1-1,0 0 1,0-1-1,0 1 1,-1 5 0,3-8 11,-1 1 1,1-1-1,-1 1 1,1-1-1,0 1 1,0-1 0,0 1-1,0-1 1,0 1-1,0-1 1,0 1-1,0-1 1,1 1-1,-1-1 1,1 1-1,-1-1 1,1 0 0,-1 1-1,1-1 1,0 0-1,0 1 1,-1-1-1,1 0 1,0 0-1,0 0 1,0 0 0,1 0-1,-1 0 1,0 0-1,0 0 1,0 0-1,1 0 1,-1-1-1,0 1 1,1 0-1,-1-1 1,1 1 0,-1-1-1,1 0 1,-1 1-1,1-1 1,1 0-1,5 1 62,1 0 0,-1-1 1,1 0-1,-1 0 0,0-1 0,11-2 0,26-7-60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13203,'-7'5'268,"0"0"-1,0 0 1,1 0 0,0 1 0,0 0 0,1 0 0,-1 0-1,1 1 1,1 0 0,-7 11 0,6-9-128,0 0 0,0 1 0,1-1 0,1 1 0,0 0 0,0 0 0,0 0 0,1 1 0,1-1 0,0 1 0,1-1 0,-1 1 0,2-1 0,0 1 0,0-1 0,1 0 0,0 1 0,1-1 0,0 0 0,0 0 0,1-1 0,0 1 0,7 10 1,24 29 147,-17-26-205,20 37 0,-34-53-77,-1 0-1,0 0 1,0 0 0,-1 0-1,1 0 1,-2 1-1,1-1 1,-1 1-1,0-1 1,0 12 0,-2-15-4,0 0 0,0 0 0,0 0 0,0 0 0,-1-1 0,1 1 0,-1 0 1,0-1-1,0 1 0,-1-1 0,1 1 0,-1-1 0,1 0 0,-1 0 0,0 0 1,0-1-1,0 1 0,-1-1 0,1 1 0,-1-1 0,1 0 0,-1-1 0,0 1 0,-6 2 1,8-3 6,-1 0-1,0 0 1,0-1 0,0 1 0,0-1 0,1 1 0,-1-1 0,0 0 0,0 0 0,0 0 0,0 0 0,0-1 0,0 1 0,0-1 0,0 0-1,1 0 1,-1 0 0,0 0 0,1 0 0,-1 0 0,0-1 0,1 1 0,0-1 0,-1 0 0,1 0 0,0 0 0,0 0 0,0 0-1,0 0 1,0-1 0,0 1 0,1 0 0,-1-1 0,-1-4 0,0-2-5,1 1-1,0-1 1,1 1-1,0-1 1,0 0 0,1 0-1,0 1 1,0-1-1,1 0 1,1 0 0,-1 1-1,1-1 1,0 1 0,7-15-1,2-5-55,2 2 0,1-1 0,18-25-1,-9 19-45,2 0-1,2 1 1,1 2-1,1 1 1,1 1-1,66-46 1,-75 55 188,-20 10 30,-14 4 27,6 5-92,-1-1-1,1 2 1,-1-1-1,0 1 1,1 1-1,-1-1 1,1 1 0,0 0-1,0 1 1,0 0-1,0 0 1,0 1-1,-7 4 1,10-5-40,0 0 1,0 0-1,0 0 1,0 1-1,1-1 1,0 1-1,-1 0 1,1 0-1,-3 7 1,4-9-17,1 1 0,0 0 0,0 0 0,0 0 0,0 0 0,1 0 0,-1 0 1,1 0-1,0 0 0,0 0 0,0 0 0,0 0 0,0 0 0,1 0 0,-1 0 0,2 4 0,-1-4-29,0-1 0,0 0-1,0 0 1,0 0 0,1 1 0,-1-1-1,1 0 1,-1-1 0,1 1-1,0 0 1,0 0 0,0-1 0,0 1-1,0-1 1,0 0 0,0 1 0,0-1-1,0 0 1,1 0 0,-1 0-1,5 0 1,-1 1-7,1-1 0,0 0 0,-1-1 0,1 1 0,-1-2 0,1 1 1,8-2-1,26-8-157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15707,'-13'18'308,"1"0"-1,1 1 1,1 0-1,0 1 0,2 0 1,0 1-1,1-1 1,1 2-1,1-1 0,1 1 1,-2 39-1,6-56-259,0 0-1,0 0 1,0 0-1,1-1 1,0 1-1,0 0 1,0 0-1,1 0 1,-1-1-1,1 1 1,0-1-1,1 1 1,2 3-1,-2-5-31,-1 0-1,1 0 0,-1-1 1,1 1-1,0-1 1,0 0-1,1 0 0,-1 0 1,0 0-1,0 0 0,1-1 1,-1 1-1,1-1 0,0 0 1,-1 0-1,1-1 0,5 1 1,8 0-196,0-1 0,1-1 1,-1 0-1,0-1 1,0-1-1,17-6 0,45-6-1444,-74 17 1149,-9 3 349,-12 7 272,-16 8 668,0-2 0,0-2 0,-2-1 0,-51 16 0,80-30-754,-1 1 0,0-1-1,0-1 1,-8 1 0,13-1-84,1 0 0,-1 0 0,1 0-1,-1 0 1,1 0 0,-1 1 0,0-2 0,1 1 0,-1 0 0,1 0 0,-1 0 0,0 0 0,1 0 0,-1 0 0,1-1 0,-1 1 0,1 0-1,-1 0 1,1-1 0,-1 1 0,1 0 0,-1-1 0,1 1 0,-1-1 0,1 1 0,0 0 0,-1-1 0,1 1 0,0-1 0,-1 1-1,1-1 1,0 1 0,0-1 0,-1 0 0,1 1 0,0-1 0,0 1 0,0-1 0,0 1 0,0-1 0,0 0 0,0 1 0,0-1 0,0 1-1,0-1 1,0 1 0,0-1 0,0 0 0,0 1 0,0-1 0,1 1 0,-1-1 0,0 1 0,0-1 0,1 1 0,0-2 0,1-1-60,1-1 0,0 0 0,0 1 0,1-1 0,-1 1 0,1 0 1,-1 0-1,7-3 0,18-10-451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14275,'8'-3'573,"0"0"1,1-1-1,-1 0 1,-1-1-1,1 0 1,-1 0-1,1-1 1,-1 0-1,-1 0 0,1 0 1,6-11-1,-11 15-352,11-7 614,-13 9-824,0 0 1,1 0 0,-1 0 0,0 0 0,0 1-1,1-1 1,-1 0 0,0 0 0,0 0 0,1 0 0,-1 0-1,0 0 1,1 0 0,-1 0 0,0 1 0,0-1-1,0 0 1,1 0 0,-1 0 0,0 1 0,0-1-1,0 0 1,1 0 0,-1 0 0,0 1 0,0-1-1,0 0 1,0 0 0,0 1 0,4 30-65,-1-5 50,-1-23 3,-1 1-1,1-1 0,0 0 1,0 0-1,1 1 1,-1-2-1,1 1 0,-1 0 1,1 0-1,0-1 1,0 1-1,0-1 0,0 0 1,0 0-1,0 0 1,1-1-1,-1 1 0,1-1 1,0 0-1,-1 1 1,1-2-1,7 2 0,7 1 3,0-2-1,0 0 0,25-2 0,-43 1-1,48-4-9,71-15 0,-12 1-399,-107 18 399,0 0 0,0 0 0,0 0 0,0 0 0,0 0 0,0 0 0,0 0 0,0 0 0,0 0 0,0 0 0,0 0 0,-1 0 0,1 0 0,0 0 0,0 1 0,0-1 0,0 0 0,0 0 0,0 0 0,0 0 0,0 0 0,0 0 0,0 0-1,0 0 1,0 0 0,0 0 0,0 0 0,0 0 0,0 1 0,0-1 0,0 0 0,1 0 0,-1 0 0,0 0 0,0 0 0,0 0 0,0 0 0,0 0 0,0 0 0,0 0 0,0 0 0,0 0 0,0 0 0,0 0 0,0 0 0,0 1 0,0-1 0,0 0 0,0 0 0,0 0 0,1 0-1,-1 0 1,0 0 0,0 0 0,0 0 0,0 0 0,0 0 0,0 0 0,0 0 0,0 0 0,-9 8-531,-16 9-462,-5-3 428,10-10 274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67 12659,'-6'-6'335,"0"-1"1,-1 1-1,0 1 1,0-1 0,0 1-1,0 1 1,-1-1-1,0 1 1,0 1 0,0-1-1,-1 1 1,-15-3-1,20 5-258,-1 0-1,0 1 1,0-1-1,0 1 1,0 0-1,0 1 1,0-1-1,0 1 1,0 0-1,0 0 1,1 0-1,-1 1 1,0 0-1,1 0 1,-1 0-1,1 0 1,0 1-1,0-1 0,0 1 1,0 0-1,0 1 1,0-1-1,1 1 1,-5 6-1,2-2-18,1 1-1,0 1 1,0-1-1,1 1 0,1 0 1,-1 0-1,2 0 1,-1 0-1,-1 17 0,2 0 116,1-1-1,3 45 0,3-31 13,1 0-1,2-1 1,16 47 0,48 108 189,-23-68-300,-32-72-258,-17-44-176,-5-9-162,-9-10-424,-8-17-1210,-20-30-1,3 5 284,-98-115-505,79 98 4150,57 66-1591,-1 1 0,1-1 0,0 1 0,-1-1 0,1 0 0,0 0 0,0 1 0,0-1 0,0 0 0,1 0 0,-1 0 0,0 0 0,0-4 0,2 5-105,-1 0-1,0 1 1,1-1 0,-1 0-1,1 0 1,0 0-1,-1 1 1,1-1 0,-1 0-1,1 1 1,0-1 0,0 0-1,-1 1 1,1-1 0,0 1-1,0-1 1,0 1 0,0 0-1,0-1 1,-1 1 0,1 0-1,0 0 1,0-1 0,0 1-1,0 0 1,0 0 0,0 0-1,0 0 1,0 0 0,1 1-1,132-3 2080,-98 3-2069,0-1 0,0-1 1,0-3-1,43-8 0,-43 1-146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15795,'-2'-5'2081,"1"7"-1801,1 7 928,0 1-464,3 6-384,1 4-136,3 7-184,2 5-24,1 4-8,1 1-48,2-1-424,0-2 1961,-3-14-1409,-1-8 88,-1-15 56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14411,'0'0'43,"0"0"0,0 0 0,1 0 0,-1 0 0,0 0 0,1 0 0,-1 0 0,0 0 0,1 0 0,-1 0 0,0 0 0,1 1 0,-1-1 0,0 0 0,0 0 0,1 0 0,-1 0 0,0 0 0,0 1 0,1-1 0,-1 0 1,0 0-1,0 0 0,1 1 0,-1-1 0,0 0 0,0 0 0,0 1 0,1-1 0,-1 0 0,0 0 0,0 1 0,0-1 0,0 0 0,0 1 0,0-1 0,0 0 0,0 0 0,0 1 0,0-1 0,0 0 0,0 1 0,0-1 0,0 0 0,0 1 0,-3 20 420,2-18-322,-92 297 3319,64-216-3218,18-52-196,3-6-65,-1 0 0,-24 47-1,22-61-480,11-12 480,0 0-1,0 0 1,-1 0-1,1 0 1,0 0-1,0 0 1,-1 0-1,1 0 1,0 0-1,0 0 1,0 0-1,-1 0 1,1 0-1,0 0 1,0 0-1,-1 0 1,1 0-1,0 0 1,0 0-1,-1 0 1,1-1-1,0 1 1,0 0 0,0 0-1,-1 0 1,1 0-1,0 0 1,0-1-1,0 1 1,0 0-1,-1-1 1,0-1-46,0 0 0,0 0 1,0-1-1,0 1 0,1-1 0,-1 1 1,1 0-1,-1-5 0,0-17-315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14803,'0'14'1264,"10"2"-791,4 1-129,9 3 608,6 2-160,6 1-200,8 0-64,0-3-112,0 1-96,-5-2-432,-4-2-328,-11-3 392,-4 2-96,-11-4-80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14795,'4'39'2192,"-3"-23"-1400,1 1 1,0-1-1,1 1 0,8 21 0,-10-36-768,-1 0-1,1-1 0,0 1 0,-1-1 0,1 0 0,0 1 0,0-1 0,0 1 0,0-1 0,0 0 0,1 0 1,-1 0-1,0 0 0,1 0 0,-1 0 0,0 0 0,1 0 0,-1 0 0,1-1 0,-1 1 0,1 0 0,-1-1 1,1 0-1,0 1 0,-1-1 0,1 0 0,0 0 0,-1 0 0,1 0 0,0 0 0,-1 0 0,1 0 0,0 0 1,-1-1-1,1 1 0,-1-1 0,1 1 0,1-2 0,7-2 14,-1-1-1,1 0 1,-2-1 0,16-11 0,-21 15-16,39-35 104,-34 28-105,1 1 0,0 0 0,0 0 0,1 1 0,20-12 0,-30 19-19,0 0-1,1 0 1,-1 0-1,0 0 0,0 0 1,1 0-1,-1 0 1,0 0-1,0 0 0,0 0 1,1 0-1,-1 0 1,0 0-1,0 0 0,1 0 1,-1 0-1,0 0 0,0 0 1,0 0-1,1 0 1,-1 0-1,0 0 0,0 0 1,0 1-1,1-1 1,-1 0-1,0 0 0,0 0 1,0 0-1,1 0 1,-1 1-1,0-1 0,0 0 1,0 0-1,0 0 0,0 1 1,0-1-1,0 0 1,1 0-1,-1 0 0,0 1 1,0-1-1,1 16 46,-5 15 65,-2-2 2,2-13 33,0 2 1,-1 32-1,5-50-141,0 0 1,0-1-1,0 1 1,0 0-1,1 0 1,-1 0-1,0-1 1,0 1-1,0 0 1,1 0-1,-1 0 1,0 0-1,0 0 0,0 0 1,1-1-1,-1 1 1,0 0-1,0 0 1,1 0-1,-1 0 1,0 0-1,0 0 1,1 0-1,-1 0 1,0 0-1,0 0 1,1 0-1,-1 0 1,0 0-1,0 0 0,1 0 1,-1 1-1,0-1 1,0 0-1,1 0 1,-1 0-1,0 0 1,0 0-1,0 0 1,1 1-1,-1-1 1,0 0-1,0 0 1,0 0-1,0 1 0,0-1 1,1 0-1,-1 0 1,0 0-1,0 1 1,0-1-1,0 0 1,0 0-1,0 1 1,0-1-1,0 0 1,0 0-1,0 1 1,0-1-1,0 0 0,0 0 1,0 1-1,0-1 1,15-18 431,-15 17-495,9-11 141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16676,'16'13'1584,"1"8"-1024,3 5-216,5 11 656,-4 5-184,-2 7-247,-3 4-177,-11 3-184,-6 1-88,-10-1-272,-8-5-232,-11-6 1672,-3-7-1248,-3-7 72,0-6 48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16940,'2'-9'1576,"3"16"-996,5 20-92,-9-24-316,149 383 740,-144-372-856,1 1 0,1-1 0,16 24 0,-23-37-44,0 0 0,0 1 0,0-1 0,0 0-1,0 0 1,0 0 0,0 0 0,1 0 0,-1 0-1,0 0 1,1 0 0,-1 0 0,0 0 0,1-1-1,-1 1 1,1-1 0,-1 1 0,1-1 0,-1 0-1,1 1 1,0-1 0,-1 0 0,3 0 0,-2-1 6,0 0 0,0 0 0,0 0 0,0 0 0,0 0 1,0 0-1,0-1 0,-1 1 0,1-1 0,-1 0 0,1 1 0,-1-1 1,0 0-1,1 0 0,-1 0 0,0 1 0,0-1 0,1-3 1,16-39 197,-3 0 1,-1-1 0,11-62 0,-20 85-164,9-52-233,8-103 1,-22 172 270,0-16 465,0 20-550,0 1-1,0 0 0,0 0 0,0-1 0,0 1 0,0 0 1,0 0-1,-1 0 0,1-1 0,0 1 0,0 0 0,0 0 1,0 0-1,0-1 0,0 1 0,-1 0 0,1 0 1,0 0-1,0 0 0,0-1 0,-1 1 0,1 0 0,0 0 1,0 0-1,0 0 0,-1 0 0,1 0 0,0 0 1,0 0-1,-1 0 0,1 0 0,0 0 0,0 0 0,0 0 1,-1 0-1,1 0 0,0 0 0,0 0 0,-1 0 1,1 0-1,0 0 0,0 0 0,0 0 0,-1 0 0,1 0 1,0 0-1,0 0 0,-1 1 0,1-1 0,0 0 0,0 0 1,0 0-1,0 0 0,-1 0 0,1 1 0,0-1 1,0 0-1,0 0 0,0 0 0,0 1 0,0-1 0,-1 0 1,-11 12-17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15355,'-7'3'1673,"-2"7"-1161,-8 13-224,-1 8 880,-1 15-528,2 10-144,5 10-256,2 3-88,10 4-88,6 0-24,8-4-16,3-6-8,11-14-160,0-11-160,10-15-376,5-8 584,-2-14-104,-4-4-72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11963,'2'1'100,"-1"0"1,1 1 0,0-1 0,0 0 0,-1 0 0,1 0 0,0 0-1,0 0 1,0-1 0,0 1 0,0-1 0,0 1 0,0-1 0,0 0-1,0 0 1,0 1 0,0-1 0,4-1 0,-1 1 83,46 0 749,0-3-1,0-2 1,61-14-1,785-221 2750,-421 109-4365,-322 92 321,65-23 204,-242 80-882,-9-11 627,11-7 110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115 171 10490,'20'-22'1358,"-11"12"-728,0 1 1,0-1-1,-1-1 0,-1 1 0,0-2 1,0 1-1,9-23 0,-15 33-496,-1-1 1,1 0-1,-1 1 0,1-1 0,-1 0 0,0 1 1,0-1-1,0 0 0,0 0 0,0 1 0,0-1 1,0 0-1,-1 1 0,1-1 0,-2-3 0,2 5-65,-1-1-1,0 0 0,0 0 1,1 0-1,-1 0 1,0 0-1,0 1 0,0-1 1,0 0-1,0 1 0,0-1 1,0 1-1,0-1 1,0 1-1,-1 0 0,1-1 1,0 1-1,0 0 0,0 0 1,0 0-1,0 0 1,-1 0-1,1 0 0,0 0 1,-2 0-1,-2 1 25,-1 0 1,0 1-1,0 0 0,0 0 0,1 0 0,-1 0 0,1 1 1,0 0-1,0 0 0,0 0 0,0 1 0,0 0 1,1 0-1,-1 0 0,1 0 0,-6 10 0,0-2-63,1 1 0,1 1 0,0-1 0,1 1 0,-7 20 0,7-12-23,1 0 0,0 0-1,2 1 1,1 0 0,1 0-1,1 0 1,1 0 0,1 0-1,1 0 1,1 0 0,1-1-1,11 39 1,-10-45-23,2 0-1,-1-1 0,2 0 1,0 0-1,0 0 1,2-1-1,21 25 1,-22-30-51,0 0 0,1-1 0,0 0 1,0-1-1,1 1 0,0-2 0,0 0 1,0 0-1,1-1 0,0 0 0,15 3 1,0-3-560,-15-8 339,-11 3 278,-1 0 0,0-1-1,0 1 1,0 0-1,0-1 1,1 1-1,-1 0 1,0-1 0,0 1-1,0 0 1,0-1-1,0 1 1,0 0-1,0-1 1,0 1 0,0 0-1,0-1 1,0 1-1,0 0 1,0-1 0,0 1-1,0 0 1,-1-1-1,1 1 1,0 0-1,0 0 1,0-1 0,0 1-1,-1-1 1,-13-15-373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1 634 15459,'3'-6'1705,"8"0"-1177,14 3-232,8 1 904,15-3-520,7 0-264,6-7-688,2-1 1921,2-8-1529,-2-7 80,-6-16 32</inkml:trace>
  <inkml:trace contextRef="#ctx0" brushRef="#br0" timeOffset="1">758 0 14563,'-6'9'1400,"-7"24"-887,-3 11-201,-4 21 1088,0 6-584,4 11-304,2 1-40,10-1-48,4-5-64,11-14-39,8-10-25,8-22-224,6-11-248,6-16-601,1-7 697,3-11-128,0-4-72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 15555,'15'-4'1857,"-5"5"-1129,-10 16-232,-6 10 912,-13 19-416,-3 7-167,-9 10-345,1 3-56,0 0-176,2-3-96,6-11-184,3-8-136,8-19-488,1-10-336,7-19 816,3-12-177,3-21-143</inkml:trace>
  <inkml:trace contextRef="#ctx0" brushRef="#br0" timeOffset="1">0 58 16796,'0'1'1632,"13"9"-952,6 3-216,10 6 848,4 2-239,5 5-417,4 1-144,-1 1-136,-2-4-160,-2-3-456,-1-3-464,-9-5 616,-4-5-96,-7-8-128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13971,'6'10'614,"-1"1"1,-1-1-1,1 1 0,-2 0 0,1 0 1,-2 0-1,1 0 0,0 17 0,2 2 1,0-1-234,-4-15-288,1-1 1,1 0-1,0 0 0,1-1 1,0 1-1,1 0 1,10 18-1,-15-30-86,1 0 0,0 0 1,-1-1-1,1 1 0,0 0 0,0 0 0,0 0 1,0-1-1,0 1 0,0 0 0,0-1 1,0 1-1,0-1 0,0 1 0,0-1 0,0 1 1,0-1-1,1 0 0,-1 0 0,0 1 1,0-1-1,0 0 0,2 0 0,0-1 6,-1 0-1,1 1 1,-1-1 0,1 0-1,-1 0 1,1 0-1,-1 0 1,0-1-1,0 1 1,3-3 0,4-4 43,0 0 1,-1-1 0,13-16 0,15-27 240,36-71 0,-31 50-51,-25 48-169,-16 25-75,0 0 0,0 0 0,1-1 0,-1 1 0,0 0 0,0 0 0,0 0 0,0-1-1,1 1 1,-1 0 0,0 0 0,0 0 0,1-1 0,-1 1 0,0 0 0,0 0 0,1 0 0,-1 0 0,0 0 0,0 0 0,1 0-1,-1 0 1,0-1 0,0 1 0,1 0 0,-1 0 0,0 0 0,1 0 0,-1 0 0,0 0 0,0 1 0,1-1 0,-1 0 0,1 0-1,3 10 29,-2 15-7,-2-25-20,-6 248-8,6-247-13,1 17-91,-1-18 90,0 0 0,0 0 0,0 0 0,1-1 0,-1 1 0,0 0 0,0 0 0,0 0 0,0 0 0,0 0 0,1 0 0,-1 0 0,0-1 0,0 1 0,0 0 0,0 0 0,1 0 0,-1 0 0,0 0 0,0 0 1,0 0-1,0 0 0,1 0 0,-1 0 0,0 0 0,0 0 0,0 0 0,1 0 0,-1 0 0,0 0 0,0 0 0,0 0 0,0 0 0,1 1 0,-1-1 0,0 0 0,0 0 0,0 0 0,0 0 0,1 0 0,-1 0 0,0 0 0,0 1 0,0-1 0,0 0 0,0 0 0,0 0 0,1 0 0,-1 1 0,0-1 0,0 0 0,0 0 0,0 0 0,0 0 1,0 1-1,0-1 0,0 0 0,20-50-495,-8 7 171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2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13515,'8'18'1656,"4"8"-1032,7 5-176,1 4 1129,5 5-801,3 7-56,-1 5-72,-3 4-56,-7 10-144,-5 1-55,-12 8-73,-7 1-96,-18 0-208,-6-3-208,-11-12 208,1-9-48,-4-19-88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3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12979,'27'-1'1376,"8"1"-912,6 3-184,10 1 840,9-1-711,3-2-65,4-1-24,1 0-40,-8-4-376,-3-2-176,-7-1-200,-1-3 103,-13-3 233,-9 3-120,-18 2-104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3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46 11747,'2'-2'244,"26"-30"855,-27 31-1056,0 0 0,0 0-1,0 0 1,0 1-1,0-1 1,0 0-1,0 0 1,0 1-1,0-1 1,0 0-1,0 1 1,0-1 0,1 1-1,-1-1 1,0 1-1,0 0 1,1 0-1,-1 0 1,0-1-1,1 1 1,-1 0-1,0 0 1,0 1 0,1-1-1,-1 0 1,0 0-1,2 1 1,-2 0 1,0 1-1,0-1 1,0 1 0,0-1 0,0 1 0,-1-1 0,1 1-1,0-1 1,-1 1 0,1 0 0,-1-1 0,1 1-1,-1 0 1,0 0 0,0-1 0,0 1 0,0 0 0,0 0-1,0-1 1,-1 1 0,1 0 0,0-1 0,-2 4 0,1 1 47,-3 15 26,-1-1 0,-1 0 0,-1 0 1,-1 0-1,-11 20 0,-58 93 100,69-120-186,-297 413 226,294-412-256,0 1 0,1 0 0,-12 23 0,22-37-1,0-1 0,-1 1 1,1 0-1,0-1 0,0 1 0,-1 0 1,1-1-1,0 1 0,0 0 0,0-1 1,0 1-1,0 0 0,0-1 0,0 1 1,0 0-1,0-1 0,0 1 0,0 0 1,0-1-1,1 2 0,-1-2 0,1 1 1,-1-1-1,1 0 0,-1 0 0,0 0 0,1 1 1,-1-1-1,1 0 0,-1 0 0,1 0 1,-1 0-1,1 0 0,-1 0 0,1 0 0,-1 0 1,0 0-1,1 0 0,-1 0 0,1 0 0,-1 0 1,1 0-1,0 0 0,32-14 8,-27 11-6,75-31 703,0 5 0,166-38 0,-159 53-374,-4 4 106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13163,'23'13'1152,"3"-5"-904,7-1-96,9 2 360,12 7-240,6 1-48,12 3-160,5 0-136,4 0-440,-7-3 464,-9-12-88,-7-11-64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0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0 398 13675,'6'8'295,"-1"-1"0,1 1-1,0-1 1,1-1 0,-1 1 0,1-1 0,1 0-1,-1-1 1,17 9 0,-20-12-218,1 0 0,-1 0-1,1-1 1,0 0 0,-1 0 0,1 0 0,0-1-1,0 0 1,0 1 0,0-2 0,-1 1 0,1-1-1,0 1 1,0-1 0,-1 0 0,1-1 0,0 1-1,-1-1 1,1 0 0,7-5 0,-3 1-62,-1 0 0,0 0 0,0-1 0,-1 0 0,1 0 0,-1-1 0,-1 0 0,0 0 1,0-1-1,6-11 0,-9 14-49,1-1 1,-1 0-1,0-1 1,0 1-1,-1 0 0,0-1 1,0 1-1,-1-1 1,0 0-1,-1 0 1,1 1-1,-1-1 1,-1 0-1,-1-8 1,2 14 38,0 1 0,0 0 0,0 0-1,0 0 1,-1 0 0,1-1 0,0 1 0,-1 0 0,1 0 0,-1 0 0,1 0 0,-1 0 0,0 0 0,1 0 0,-1 0 0,0 0 0,0 0 0,1 1 0,-1-1 0,0 0 0,0 0 0,0 1 0,0-1 0,0 0 0,0 1 0,0-1 0,0 1 0,-1 0 0,1-1 0,0 1 0,-2 0 0,2 0 26,0 0-1,-1 1 0,1 0 0,0-1 0,-1 1 1,1 0-1,0 0 0,0 0 0,0-1 0,0 1 1,-1 1-1,1-1 0,1 0 0,-1 0 0,0 0 1,0 0-1,0 1 0,1-1 0,-1 0 0,0 1 1,1-1-1,-1 0 0,1 1 0,-1 2 0,0 2 53,0 1 0,1 0 0,-1-1-1,1 1 1,1 0 0,-1-1 0,1 1 0,1-1-1,-1 1 1,1-1 0,0 1 0,0-1 0,1 0-1,5 9 1,-6-11-61,0-1 0,0 1 1,1-1-1,-1 0 0,1 0 0,0 0 0,0 0 0,0 0 0,0-1 0,1 0 0,3 3 1,-5-4-24,1 0 1,-1 0-1,1 0 1,-1 0 0,1-1-1,0 1 1,-1-1 0,1 0-1,0 0 1,-1 0 0,1 0-1,0 0 1,-1 0-1,1-1 1,-1 1 0,1-1-1,-1 0 1,4-1 0,-1-1-14,-1 1-1,0-1 1,-1 0 0,1-1 0,0 1 0,-1 0 0,0-1-1,0 0 1,0 0 0,0 0 0,0 0 0,-1 0 0,0-1-1,0 1 1,0-1 0,-1 1 0,1-1 0,-1 0 0,0 1-1,1-8 1,-2 12 15,0 0 0,0 0 0,0 0 1,0 1-1,0-1 0,0 0 0,0 0 0,0 0 0,0 0 0,0 0 0,0 1 0,0-1 0,0 0 0,0 0 0,0 0 0,0 0 0,0 0 1,0 1-1,1-1 0,-1 0 0,0 0 0,0 0 0,0 0 0,0 0 0,0 0 0,0 0 0,1 1 0,-1-1 0,0 0 0,0 0 0,0 0 0,0 0 1,1 0-1,-1 0 0,0 0 0,0 0 0,0 0 0,0 0 0,1 0 0,-1 0 0,0 0 0,0 0 0,0 0 0,0 0 0,1 0 0,-1 0 0,0 0 1,0 0-1,0-1 0,0 1 0,0 0 0,1 0 0,-1 0 0,0 0 0,0 0 0,0 0 0,0 0 0,0-1 0,0 1 0,0 0 0,1 0 1,-1 0-1,0 0 0,0 0 0,0 0 0,0-1 0,0 1 0,0 0 0,0 0 0,7 11 63,1 6 32,-7-13-63,0 0 0,1 0 0,0 0 1,0 0-1,0 0 0,0 0 0,1 0 1,-1-1-1,1 1 0,0-1 0,5 5 1,-7-8-29,-1 0 0,1 0 0,-1 0 0,1 1 0,0-1 0,-1 0 0,1 0 0,0 0 0,-1 0 1,1 0-1,0-1 0,-1 1 0,1 0 0,-1 0 0,1 0 0,0 0 0,-1-1 0,1 1 0,-1 0 0,1-1 0,-1 1 0,1 0 1,-1-1-1,1 1 0,-1-1 0,1 1 0,-1 0 0,1-1 0,-1 1 0,0-1 0,1 0 0,-1 1 0,0-1 0,1 1 0,-1-1 1,0 0-1,10-25-44,-9 25 35,0-2-9,24-66-264,-22 61 229,0 2 0,1-1 0,0 0 0,0 1 0,0-1 1,1 1-1,8-7 0,-11 11 42,-1 1 0,1-1 0,0 1 0,0 0 0,0-1 0,0 1 0,0 0 0,0 0 0,1 1 0,-1-1 0,0 0 0,0 1 0,1-1 0,-1 1 0,0 0 0,1 0 0,-1 0 0,0 0 1,1 0-1,-1 0 0,0 1 0,1-1 0,2 2 0,4 2 2,0 0 1,0 0-1,-1 1 0,13 9 1,-14-9 2,0 0-1,1-1 1,-1 1 0,12 3 0,-17-8-10,-1 1 0,1-1 1,0 1-1,0-1 0,0 0 0,0 0 0,0 0 1,-1 0-1,1-1 0,0 1 0,0 0 1,0-1-1,0 1 0,-1-1 0,1 0 0,0 1 1,0-1-1,-1 0 0,1 0 0,-1 0 1,1 0-1,-1 0 0,3-3 0,2-2-92,-1 0 0,-1 0-1,1-1 1,4-8 0,-5 8 31,-3 6 69,0 0 0,0 1 0,0-1 0,0 0 0,0 1 0,0-1 0,1 1 0,-1-1 0,0 1-1,0-1 1,0 1 0,1 0 0,-1 0 0,0-1 0,0 1 0,1 0 0,-1 0 0,0 0 0,0 0 0,1 1 0,-1-1 0,2 1 0,13-1-8,-5-3-111,-1 0 0,0-1 0,0 0 0,0-1 0,-1 0 0,0-1 0,0 1 0,0-2 0,8-7 1,-1 0-657,-1-1 1,0-1-1,19-26 1,-32 39 714,0 0 0,0 0 0,0 0 0,-1 0 0,1-1 0,-1 1 0,0 0 0,0-1 0,0 1 0,0-7 0,-1 9 98,0 1 0,0-1 0,0 0 0,0 1 0,0-1 0,0 1 0,0-1 0,-1 0 0,1 1 0,0-1 0,0 1 0,-1-1 0,1 0 0,0 1 0,-1-1 0,1 1 0,0-1 0,-1 1 0,1-1 0,-1 1 0,1 0 0,-1-1 0,1 1 0,-1-1 0,-1 1 72,1-1 0,-1 1 0,0 0-1,1 0 1,-1-1 0,1 1 0,-1 0 0,1 1-1,-1-1 1,1 0 0,-1 0 0,1 1 0,-1-1-1,-2 2 1,1-2-10,1 1-1,-1 0 0,1 0 1,0 0-1,-1 0 0,1 0 1,0 0-1,-1 1 1,1-1-1,0 1 0,0 0 1,0 0-1,1-1 1,-1 1-1,0 0 0,1 1 1,-1-1-1,1 0 1,-1 0-1,1 1 0,0-1 1,0 0-1,0 1 0,1-1 1,-1 1-1,0-1 1,1 1-1,0 0 0,-1-1 1,1 1-1,0 0 1,1-1-1,-1 1 0,0-1 1,1 1-1,-1-1 0,1 1 1,2 4-1,-1-1-40,0-1-1,1 1 1,0-1-1,0 0 1,0 0-1,1 0 1,-1-1-1,1 1 1,1-1-1,-1 0 1,0 0-1,1 0 1,0 0-1,0-1 1,0 0-1,8 4 1,-3-4-5,1-1 1,0 0 0,-1 0 0,1-1 0,0-1 0,0 1 0,0-2 0,0 0 0,-1 0 0,1-1 0,0 0 0,-1 0-1,21-9 1,1-1 34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3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345 553 10066,'-2'1'238,"-1"0"0,1 0-1,0-1 1,-1 1 0,1-1 0,-1 1-1,1-1 1,-1 0 0,1 0 0,-1 0-1,1-1 1,-1 1 0,1 0 0,0-1-1,-1 0 1,1 0 0,-4-1 0,-39-21 1430,28 12-1523,-1-1 1,2-1-1,0 0 0,0-1 1,1-1-1,1 0 0,0-1 1,2-1-1,0 0 0,-14-26 1,13 18-150,2 0 1,0-1 0,2-1 0,1 0-1,1 0 1,1 0 0,-3-37-1,8 60 5,0-5-7,1 0 1,-1 0 0,1 0-1,1 1 1,1-14-1,-1 21 5,-1 0-1,1-1 0,-1 1 1,1 0-1,-1-1 0,1 1 0,-1 0 1,1-1-1,0 1 0,0 0 0,0 0 1,0 0-1,0 0 0,0 0 1,0 0-1,0 0 0,2-1 0,-2 2 1,1-1-1,-1 1 0,1-1 0,0 1 1,0 0-1,-1 0 0,1 0 0,0 0 1,0 0-1,-1 0 0,1 0 0,0 0 1,-1 1-1,1-1 0,0 1 0,-1-1 0,4 2 1,65 27-24,-32-11-2,2-3-1,73 19 1,-87-28 278,1-1 0,-1-2 0,1-1 0,0-1 0,0-1 0,0-2 0,-1 0 0,38-9 0,-14-3 133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14755,'-12'6'1488,"9"0"-791,3 1-201,20-1 856,8-3-184,13-3-312,8-3-127,13-3-177,2 2-192,3 1-472,1 0-336,-9 3-585,-9 1-967,-19 7 1544,-11 0-352,-22 1-296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12475,'22'23'1728,"8"-7"-960,17-14-304,8-2 1153,6 0-913,4-1-328,-1 1-24,-1 7-32,-11 12-256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 15795,'1'-1'1661,"-1"4"-519,-6 15 11,-9 25-410,-235 448 313,246-484-990,0-1 0,0 1-1,-1-1 1,0 0 0,0 0 0,0 0 0,-9 6 0,14-12-58,-1 1 1,1-1-1,-1 0 1,1 1-1,-1-1 0,1 0 1,-1 0-1,1 1 1,-1-1-1,1 0 1,-1 0-1,0 0 1,1 0-1,-1 0 1,1 0-1,-1 0 1,0 0-1,1 0 1,-1 0-1,1 0 0,-1 0 1,1-1-1,-1 1 1,0 0-1,1 0 1,-1 0-1,1-1 1,-1 1-1,1 0 1,-1-1-1,-9-17 12,3-16 34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13179,'3'-8'1360,"12"8"-808,3 3-208,11 7 857,-1 3-289,7 7-312,2 5-120,3 4-160,2 3-32,-5 1-240,0-2-160,2-5-416,0-2-152,1-6 520,-1-7-176,-1-8-96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15275,'5'34'1257,"1"0"1,21 61-1,-17-59-856,-9-32-345,0-1 1,0 1-1,1-1 0,-1 0 1,1 1-1,0-1 0,-1 0 1,1 0-1,4 4 0,-5-6-37,0-1 0,0 1-1,0 0 1,0-1 0,0 1 0,0-1-1,0 1 1,0-1 0,1 1 0,-1-1-1,0 0 1,0 0 0,0 0 0,1 1-1,-1-1 1,0 0 0,0-1 0,1 1-1,-1 0 1,0 0 0,0 0 0,1-1-1,-1 1 1,0-1 0,0 1 0,0-1-1,0 1 1,0-1 0,0 0 0,2-1-1,13-9 48,-1-1-1,-1 0 0,0-1 0,18-21 0,-21 21-85,0 0 0,1 1 0,1 1 0,0 0 0,1 1 0,17-11 0,-29 20 4,1 0-1,0-1 1,-1 1 0,1 0 0,0 0-1,0 1 1,0-1 0,0 1 0,0-1 0,4 1-1,-6 0 10,1 1-1,-1-1 0,1 0 0,-1 1 1,0-1-1,1 1 0,-1-1 1,0 1-1,0-1 0,0 1 1,1 0-1,-1 0 0,0 0 0,0 0 1,0 0-1,0 0 0,0 0 1,0 0-1,-1 0 0,1 0 1,0 0-1,0 1 0,-1-1 0,1 0 1,0 2-1,2 7 18,-1-1 0,0 1 1,0 0-1,-1-1 0,0 1 0,-1 0 0,0 0 1,-2 12-1,-15 82 311,11-76-201,3-11-124,-1-1 0,-6 18 0,6-26-16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1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 15403,'-3'4'1553,"8"-4"-857,5 0-208,18 0 808,12-3-224,18-2-263,3-4-113,8-1-232,-2 0-184,-1 3-408,-5 4-288,-13 3-624,-6 4 1048,-15 3-257,-4 3-151,-9-1-128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8:5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44 8418,'-49'-2'1172,"-63"4"0,92 0-973,0 1 0,0 0-1,1 2 1,0 0 0,-1 1 0,-17 9-1,26-10-131,1 2 1,0-1-1,1 1 0,-1 1 0,2 0 0,-1 0 0,1 1 0,0 0 1,0 0-1,1 1 0,1 0 0,0 0 0,-5 11 0,-3 8 43,2 0 0,2 1 1,-13 54-1,14-41-72,3 0 0,1 0 0,2 1 0,2-1 0,1 1 0,3-1 0,2 0 0,1 0 0,2 0 0,2 0 1,2-2-1,2 1 0,2-2 0,1 0 0,35 58 0,-20-47 9,3-2 1,2-1-1,2-1 0,1-3 1,3-1-1,2-2 0,73 52 1,-94-77-24,0-2 1,2 0 0,0-1 0,0-1-1,1-2 1,0-1 0,1-1 0,0-1-1,1-1 1,-1-2 0,1-1-1,0-1 1,-1-2 0,1 0 0,0-2-1,53-11 1,-51 6-37,-1-1 0,0-1-1,-1-2 1,0-1 0,0-1 0,-1-2-1,-1 0 1,-1-2 0,0-1-1,-1-1 1,-1-1 0,-1-2 0,-1 0-1,-1-1 1,27-37 0,-26 27 62,-1-2 1,-2 0-1,-1-1 0,-2 0 1,-2-2-1,-1 0 1,-2 0-1,8-46 0,-15 53 54,0-1 0,-2 1 0,-2-1 0,-1 0-1,-1 1 1,-2-1 0,-1 1 0,-1 0-1,-2 0 1,-20-53 0,14 55-20,-1 0 0,-1 0-1,-1 2 1,-2 0 0,0 1 0,-2 1 0,-1 1 0,-1 1 0,-1 0-1,0 2 1,-2 1 0,-32-19 0,-2 5-141,-1 2 0,-2 3-1,-1 2 1,-111-29 0,121 39-278,16 5-167,-71-12 0,92 23 251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15035,'-5'8'107,"-1"-1"0,2 1 0,-1 0 0,1 0 0,0 0 0,1 1 0,0-1 0,0 1 0,1 0 0,0 0 0,1 0 0,0 0 0,0 0-1,1 0 1,1 12 0,3 11 67,1-1 0,1 0 0,12 33 0,0 3 476,-3 12 152,-10-50-321,1 0 0,14 43 1,-19-69-472,0 0 1,0-1 0,1 0 0,-1 1-1,1-1 1,0 0 0,-1 1-1,1-1 1,0 0 0,0-1 0,1 1-1,-1 0 1,0 0 0,1-1-1,-1 0 1,0 1 0,1-1 0,0 0-1,-1 0 1,1 0 0,0-1-1,-1 1 1,5 0 0,5 0-8,0 0 1,0-1-1,0-1 0,13-2 1,-24 3-4,54-9-35,83-24 0,-59 12-283,133-40-1434,-166 44 1254,-1-1 0,65-37 0,-43 12-205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14715,'8'10'480,"18"22"200,2-1 0,36 32-1,-36-40-570,-10-10-52,-2 2 1,1 0-1,18 23 0,-31-34-52,-1 1 1,1 1-1,-1-1 1,0 0-1,0 1 0,-1 0 1,1 0-1,-1-1 1,-1 1-1,1 0 0,-1 1 1,0-1-1,0 0 1,-1 0-1,0 0 0,-1 10 1,-1-2 8,-2 0 1,1-1-1,-2 1 0,0-1 1,0 0-1,-1 0 1,-13 18-1,-60 80 29,71-102-52,-3 5-58,4-3 39,-2 0 1,1-1 0,-1 0-1,-1 0 1,0-1 0,0 0-1,0-1 1,-14 8 0,-7-1-53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0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2862 1053 11666,'0'-9'126,"-1"0"-1,0-1 1,0 1-1,-1 0 0,0 0 1,0 0-1,-1 0 0,0 1 1,-1-1-1,1 1 0,-2 0 1,-5-9-1,3 8-11,0 0 0,-1 1 0,0 0 0,0 0 0,-1 0-1,0 1 1,0 1 0,-1 0 0,-15-8 0,-125-47 1138,41 18-754,-275-155 176,3 1-689,253 144-29,-4 5 0,-1 6 0,-222-40 0,325 77 37,-413-65 9,-3 33-55,419 37-108,21-2-271,11-1 333,6 1 9,1 0 0,20 0 1,4 3-109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 16003,'-4'0'240,"0"0"0,1 0 0,-1 0 0,1-1 0,-1 1 0,0-1 0,-3-1 0,5 1-202,0 0 0,1 1 0,-1-1 0,0 1-1,1 0 1,-1-1 0,0 1 0,0 0 0,1 0 0,-1 0 0,0 0 0,0 0 0,1 0 0,-1 1-1,0-1 1,0 0 0,1 1 0,-1 0 0,1-1 0,-1 1 0,0 0 0,1 0 0,-1 0 0,1 0 0,0 0-1,-1 0 1,1 0 0,0 0 0,-2 3 0,-1 1-27,1 0-1,0 1 1,0 0-1,1-1 1,-1 1 0,1 0-1,1 0 1,-1 0-1,1 1 1,0-1-1,1 0 1,-1 0 0,1 1-1,0-1 1,2 12-1,-1-15-13,-1-1 0,0 1 1,1-1-1,-1 1 0,1-1 0,0 0 0,0 0 0,0 1 0,0-1 0,0 0 0,0 0 0,1 0 0,-1 0 1,1 0-1,-1 0 0,1-1 0,0 1 0,0 0 0,0-1 0,0 1 0,0-1 0,0 0 0,0 0 0,0 0 0,1 0 1,-1 0-1,0 0 0,1 0 0,-1-1 0,0 1 0,1-1 0,-1 0 0,1 0 0,-1 0 0,0 0 0,1 0 1,-1 0-1,1-1 0,-1 1 0,0-1 0,1 1 0,3-3 0,4-1-46,1 0 1,15-11-1,19-7-183,-42 21 202,0 0-1,0-1 1,1 2 0,-1-1 0,0 0 0,1 1 0,-1 0 0,0-1-1,1 1 1,-1 0 0,4 1 0,-5 0 10,0 0 1,0-1-1,0 1 1,-1 0-1,1 0 0,0 0 1,0 0-1,-1 0 0,1 1 1,-1-1-1,1 1 1,-1-1-1,0 1 0,1-1 1,-1 1-1,0-1 1,0 1-1,0 0 0,1 3 1,10 38-191,-11-39 185,10 56 38,-2 1-1,-4-1 1,-2 91 0,-3-149 2,-1 9 173,1 1 0,-2 0 0,-4 21 1,5-31-139,1 0 0,-1 0 0,0 0 1,0 0-1,0 0 0,0 0 0,0 0 0,-1 0 1,1 0-1,0-1 0,-1 1 0,-2 1 1,3-2-16,0 0 1,0-1 0,0 1 0,-1-1 0,1 1 0,0-1-1,0 0 1,0 1 0,-1-1 0,1 0 0,0 0-1,-1 0 1,1 0 0,0 0 0,0 0 0,-1 0 0,1-1-1,0 1 1,0 0 0,-1-1 0,1 1 0,0-1-1,-2 0 1,-3-3 48,0 0 0,-1 0-1,2 0 1,-1-1 0,0 0 0,1 0-1,0-1 1,-6-8 0,-34-53 162,38 56-220,-1-2-12,-28-51 21,33 59-37,1 1 0,0-1 0,0 0 0,1 0 0,-1-1 0,1 1 0,0 0 0,1 0 0,-1-1 0,2-8 0,-1 13-12,0 0 0,0 0 0,1 0 0,-1 0 0,1 0 0,-1 0 0,1 0 1,-1 0-1,1 0 0,-1 1 0,1-1 0,0 0 0,-1 0 0,1 1 0,0-1 1,0 0-1,0 1 0,-1-1 0,1 1 0,0-1 0,0 1 0,0-1 0,0 1 1,0 0-1,0 0 0,0-1 0,0 1 0,0 0 0,0 0 0,0 0 0,0 0 1,2 0-1,40 6-733,-26-3 335,-1-2 19,-1-1-1,1 0 0,0-1 1,-1-1-1,1 0 1,-1-1-1,0-1 0,0 0 1,0-1-1,17-8 1,0-3-232,0-2 0,-1-2 0,35-27 0,-10 4 17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 14915,'-11'4'470,"0"1"0,0 0 0,1 0 0,0 1 0,0 1 0,0-1 0,-15 15 0,20-15-373,7-9-56,12-9-10,-8 8-99,0 1 0,0-1 0,0 1 0,0 0 0,1 1 1,-1 0-1,1 0 0,0 0 0,0 1 0,0 0 0,0 0 0,13 1 0,-20 0 46,0 0 0,0 0 1,0 0-1,0 0 0,0 1 0,0-1 0,0 0 0,0 0 0,0 0 1,0 0-1,0 0 0,0 0 0,0 0 0,0 0 0,0 0 0,0 1 1,0-1-1,0 0 0,0 0 0,0 0 0,0 0 0,0 0 0,0 0 1,0 0-1,0 0 0,0 0 0,1 0 0,-1 0 0,0 1 0,-13-2 281,-16-9 920,22 7-671,0 0-1,-1 1 0,1 0 0,0 0 0,-16-1 0,21 5-491,0 0 0,-1 1 1,1 0-1,1 0 0,-1-1 0,-2 6 0,1-3-18,0 1 0,1 0-1,0 1 1,0-1-1,0 0 1,1 1 0,0-1-1,0 1 1,0-1-1,1 1 1,0-1 0,2 13-1,0-10-61,0 0 1,1 0-1,0-1 0,1 1 1,0-1-1,0 0 1,0 0-1,11 12 0,-14-17 20,1-1 0,0 0 0,0 1 0,0-1 0,0 0 0,0 0 0,0 0 0,1-1 0,-1 1 0,0 0 0,1-1 0,0 1 0,-1-1 0,1 0-1,0 0 1,0 0 0,-1 0 0,1-1 0,0 1 0,4-1 0,-4 0-25,1 0 0,-1-1 0,1 0 1,-1 0-1,0 0 0,1 0 0,-1 0 0,0-1 0,0 0 0,0 1 0,0-1 0,0 0 0,0-1 1,0 1-1,-1 0 0,4-4 0,8-11-481,0 0 0,-1-1 0,-1-1 0,19-38 0,-18 29 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12011,'-3'6'824,"-1"-2"-824,1 0-88,0-2-296,1-1-641,1-2 417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14843,'-2'-13'581,"1"8"-348,0 0 0,0 1 1,0-1-1,-1 0 0,-1-4 1,-1 6 389,2 11 0,3 15 176,47 307 427,-15-126-981,-24-133-148,-6-32 12,3 0-1,15 56 1,-21-95-101,0 1-1,0 0 0,0 0 1,1-1-1,-1 1 1,0 0-1,1 0 0,-1-1 1,0 1-1,1 0 1,-1-1-1,1 1 0,-1-1 1,1 1-1,-1 0 1,1-1-1,0 1 0,-1-1 1,1 0-1,-1 1 1,2 0-1,-1-1-1,-1 0 1,1 0-1,-1-1 0,1 1 0,-1 0 1,1 0-1,-1 0 0,1 0 1,-1-1-1,1 1 0,-1 0 0,1-1 1,-1 1-1,1 0 0,-1-1 1,1 1-1,-1 0 0,0-1 0,1 1 1,-1-1-1,1 0 0,16-32 184,-16 30-173,53-125 452,56-131 401,20 10-231,-122 236-643,-5 7-53,0 0 0,1 0 1,0 1-1,0-1 1,8-7-1,-20 29-1206,-17 15 932,-1-6-88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16331,'24'40'1489,"6"-2"-1025,5 3-200,5-1 592,3-2-200,3-11-680,-3-7-432,-3-20 424,-2-14-128,-2-19-112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09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13643,'-20'20'1157,"1"0"-1,0 1 1,2 1 0,-24 38 0,32-32-713,9-27-434,0-1 0,0 0 0,0 1 0,0-1 0,0 1 0,0-1-1,0 1 1,0-1 0,0 1 0,0-1 0,0 0 0,0 1 0,0-1 0,0 1 0,1-1 0,-1 0 0,0 1 0,0-1 0,1 1-1,-1-1 1,0 0 0,1 1 0,0-1-1,-1 1-1,1-1 0,0 0 1,0 0-1,-1 0 1,1 0-1,0 0 0,0 0 1,-1 0-1,1 0 1,0 0-1,0 0 0,-1 0 1,1-1-1,0 1 0,-1 0 1,1 0-1,0-1 1,0 1-1,12-7 25,-1 0 0,0 0 0,18-15 0,-22 15-28,-1 1 0,1 1 1,0-1-1,0 2 0,0-1 0,1 1 0,-1 0 1,1 0-1,0 1 0,16-3 0,-22 6-3,0 0-1,0 0 1,0 0 0,0 0-1,-1 1 1,1-1-1,0 1 1,0 0-1,0-1 1,-1 1-1,1 1 1,0-1-1,-1 0 1,1 1 0,-1-1-1,1 1 1,-1 0-1,0 0 1,0 0-1,0 0 1,0 0-1,0 0 1,0 0 0,1 3-1,4 7 33,0 1-1,-1 0 1,9 26 0,-11-27 14,1 0 1,8 16-1,-12-26-40,-1-1 0,1 0-1,0 0 1,0 0 0,0 0 0,0 0-1,0 0 1,0 0 0,0 0 0,0 0-1,0-1 1,0 1 0,0 0 0,0-1-1,1 1 1,-1 0 0,0-1 0,0 0 0,1 1-1,-1-1 1,0 0 0,1 0 0,-1 1-1,0-1 1,1 0 0,-1 0 0,1-1-1,-1 1 1,0 0 0,1 0 0,-1-1-1,0 1 1,0 0 0,1-1 0,-1 0-1,0 1 1,0-1 0,2-1 0,5-3 24,-1-1 0,0 1 0,0-2 0,10-10 0,-8 7-11,-5 7-15,6-8-5,0 1 0,1 0 0,1 1 0,13-8 0,-23 15-29,0 1 0,0 0 0,1-1-1,-1 1 1,0 0 0,1 0 0,-1 1 0,1-1 0,-1 0 0,1 1 0,-1-1-1,1 1 1,-1 0 0,1 0 0,-1 0 0,1 0 0,0 1 0,-1-1-1,1 1 1,-1-1 0,1 1 0,-1 0 0,0 0 0,1 0 0,-1 0-1,0 0 1,0 1 0,1-1 0,-1 1 0,2 2 0,11 16-66,4 5 889,-18-24-790,0 0 1,0 0-1,0 0 1,0-1-1,0 1 1,0 0 0,0-1-1,1 1 1,-1 0-1,0-1 1,0 1-1,1-1 1,-1 0 0,0 1-1,0-1 1,1 0-1,-1 0 1,2 0 0,14-4 114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15267,'-12'27'2611,"7"-6"-2254,1 0 0,1 1 0,1-1 0,1 1 0,1 0 0,1-1 0,1 1 0,1 0 0,0-1 0,9 25 0,-11-40-331,2-1-1,-1 1 1,0 0 0,1-1 0,0 0 0,0 0 0,1 0 0,0 0 0,0 0 0,0-1 0,5 6 0,-6-8-19,0 0 0,0 0 0,0 0 0,1 0 0,-1-1 0,0 1 0,1-1 0,-1 0 0,1 0 0,-1 0 0,1 0 0,0-1 0,-1 1 0,1-1 0,0 0 0,-1 0 1,1-1-1,-1 1 0,7-2 0,1-1 1,-1-1-1,0-1 1,0 1 0,-1-1 0,1-1-1,-1 0 1,-1 0 0,1-1 0,-1 0-1,0-1 1,0 1 0,8-13 0,0 0 7,-2 0 1,-1-1-1,0 0 1,13-30-1,-21 38-16,0 0 0,0 0-1,2-15 1,-8 35-5,0 1 0,1-1 0,0 0 0,0 1 0,1-1 0,-1 1 0,2-1 0,-1 0 0,1 1 0,0-1 0,4 7 0,-5-12 4,-1 1 1,2-1 0,-1 1 0,0-1 0,0 0 0,1 0-1,-1 1 1,1-1 0,0 0 0,0 0 0,0-1 0,0 1-1,0 0 1,0-1 0,0 1 0,0-1 0,1 0 0,-1 1-1,0-1 1,1 0 0,-1 0 0,1-1 0,0 1 0,-1-1-1,1 1 1,-1-1 0,1 0 0,0 0 0,-1 0 0,1 0-1,0 0 1,-1-1 0,1 1 0,4-2 0,-1-1-2,1 0 1,-1 0 0,0 0 0,0-1-1,0 0 1,-1 0 0,1-1 0,-1 1-1,0-1 1,0 0 0,8-12-1,-8 10 5,0 0-1,0-1 0,-1 0 0,0 0 1,0 0-1,-1-1 0,0 1 1,3-16-1,-5 23-3,-1 0 0,0 0 1,0 1-1,0-1 0,0 0 1,0 0-1,0 0 1,0 1-1,0-1 0,0 0 1,0 0-1,0 0 0,0 0 1,-1 1-1,1-1 0,0 0 1,-1 0-1,1 0 1,-1 1-1,1 0 1,0 0 0,0 0-1,-1 0 1,1 0 0,0 0-1,-1 0 1,1 0-1,0-1 1,-1 1 0,1 0-1,0 0 1,-1 0 0,1 0-1,0 1 1,-1-1 0,1 0-1,0 0 1,0 0 0,-1 0-1,1 0 1,0 0 0,-1 0-1,1 1 1,0-1 0,0 0-1,-1 0 1,-1 2-6,0 0 1,-1-1-1,1 1 1,0 0-1,1 0 0,-1 1 1,0-1-1,-2 3 1,0 4-9,0 1 0,0-1 0,1 0 0,-4 20 0,6-25 11,1 0 1,-1 1-1,1-1 0,-1 1 1,1-1-1,1 1 0,-1-1 0,1 1 1,0-1-1,0 0 0,0 1 0,0-1 1,4 7-1,-4-9 6,0-1-1,1 1 1,-1-1 0,1 0 0,-1 1-1,1-1 1,0 0 0,-1 0 0,1 0-1,0 0 1,0 0 0,0 0 0,0-1-1,0 1 1,0 0 0,0-1-1,0 0 1,0 1 0,0-1 0,0 0-1,0 0 1,0 0 0,0-1 0,0 1-1,3-1 1,6-1 1,1-1-1,-1 0 1,12-5-1,-20 7-5,137-56-237,-57 22 12,-82 35 228,0 0 1,-1-1-1,1 1 0,0 0 1,0-1-1,0 1 0,0 0 0,0-1 1,-1 1-1,1-1 0,0 1 1,0-1-1,-1 1 0,1-1 1,0 0-1,-1 0 0,1 1 1,0-1-1,-1 0 0,1 0 0,-1 1 1,0-1-1,1 0 0,-1 0 1,1 0-1,-1-1 0,0 0 22,-1 0 1,0 0-1,0 1 0,1-1 0,-1 1 0,0-1 0,-1 1 1,1-1-1,0 1 0,0 0 0,0-1 0,-1 1 1,-1-1-1,-6-8-74,7 8-63,1 1 0,-1-1 1,1 1-1,-1-1 0,1 1 0,-1-1 0,0 1 0,0 0 0,0 0 1,-3-2-1,-1 3-187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1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184 398 14211,'0'-1'89,"0"0"-1,0 0 1,-1 0 0,1 1-1,0-1 1,0 0 0,-1 0-1,1 0 1,-1 0 0,1 0-1,-1 1 1,1-1 0,-1 0-1,1 0 1,-1 1 0,0-1-1,1 0 1,-1 1 0,0-1-1,0 1 1,1-1 0,-1 1-1,0-1 1,0 1 0,0-1-1,-1 1 1,0-1 61,-1 1 0,1 0 0,-1-1 0,1 1 0,-1 0 0,1 0 0,-1 1 0,1-1 0,-5 2 0,-2 0 155,1 1 0,0 1 1,0-1-1,0 1 0,-8 5 0,9-3-191,0-1 1,0 1-1,1 0 0,0 1 0,0 0 0,0 0 0,1 0 0,0 0 1,0 1-1,1 0 0,0 0 0,-4 11 0,7-16-113,0 0 0,0 1 1,0-1-1,1 1 0,-1-1 0,1 1 0,0-1 1,0 1-1,0-1 0,0 1 0,0-1 0,1 1 1,0-1-1,0 0 0,0 1 0,0-1 0,0 0 1,1 0-1,-1 1 0,1-1 0,0 0 0,0 0 0,0-1 1,0 1-1,0 0 0,1-1 0,-1 1 0,1-1 1,0 0-1,0 0 0,0 0 0,0 0 0,6 2 1,54 25-58,-40-20 37,-1 2 1,0 0-1,0 1 1,-2 1-1,22 17 1,-31-20 10,-1 1 0,1 0 1,-2 0-1,0 1 0,0 0 0,-1 1 0,-1-1 1,0 2-1,-1-1 0,7 20 0,-11-26 8,0 0-1,0 0 0,0 0 1,-1 1-1,0-1 0,-1 1 1,0-1-1,0 0 0,0 1 0,-1-1 1,0 1-1,-1-1 0,1 0 1,-1 0-1,-1 0 0,1 0 1,-1 0-1,-1 0 0,1-1 1,-1 1-1,0-1 0,-8 8 1,10-10 3,-1-1 0,0 0 1,0-1-1,-1 1 0,1 0 1,-1-1-1,1 0 0,-1 0 1,0 0-1,0 0 1,1-1-1,-1 1 0,0-1 1,-1 0-1,1 0 0,0-1 1,0 1-1,0-1 0,-1 0 1,1 0-1,-6-1 1,6 0-4,-1 0 1,0 0 0,0-1 0,1 0 0,-1 0 0,1 0 0,0-1 0,-1 1-1,1-1 1,0 0 0,0 0 0,1-1 0,-1 1 0,1-1 0,0 1 0,0-1-1,0 0 1,-3-5 0,2 1-5,-1-1-1,1 1 1,1-1-1,0 1 1,0-1 0,0 0-1,1-1 1,1 1-1,-1 0 1,2 0-1,-1-1 1,1 1-1,1 0 1,-1-1 0,2 1-1,-1 0 1,1 0-1,1 0 1,0 0-1,0 0 1,0 1-1,1-1 1,1 1-1,9-15 1,-3 7-29,1 1 1,1 1-1,0 0 1,0 1-1,2 0 0,-1 1 1,2 0-1,0 2 0,0-1 1,1 2-1,22-10 0,-33 17 30,10-4-55,0-1 1,-1 0-1,1-2 0,18-13 1,-30 19 63,-1 0 0,1 0 0,-1 0 0,0 0 0,0 0 1,0-1-1,-1 1 0,1-1 0,-1 0 0,0 0 0,0 0 0,0 0 0,-1 0 1,1 0-1,-1-1 0,0 1 0,0 0 0,-1-1 0,1 1 0,-1-1 0,0 1 1,-1-7-1,2 10-2,-1 1 1,0 0 0,0-1 0,0 1-1,0 0 1,0-1 0,0 1 0,0 0-1,0-1 1,0 1 0,0-1 0,0 1-1,0 0 1,-1-1 0,1 1 0,0 0-1,0-1 1,0 1 0,0 0 0,-1-1-1,1 1 1,0 0 0,0 0 0,0-1-1,-1 1 1,1 0 0,0 0 0,-1-1-1,1 1 1,0 0 0,0 0-1,-1 0 1,1-1 0,0 1 0,-1 0-1,1 0 1,-1 0 0,0 0 1,1 1 0,-1-1 1,1 1-1,-1-1 0,1 1 1,0-1-1,-1 1 0,1 0 0,0-1 1,-1 1-1,1 0 0,0-1 1,0 1-1,0 0 0,-1-1 0,1 1 1,0 0-1,0-1 0,0 1 1,0 1-1,0 3-3,0 0 0,0 0 0,1 0 1,-1 0-1,1 0 0,1 0 0,-1 0 1,0 0-1,1 0 0,0 0 0,4 6 1,-5-9-4,0 0 0,1 0 1,-1-1-1,0 1 0,1-1 1,-1 1-1,1-1 0,-1 0 1,1 0-1,0 1 0,-1-1 0,1 0 1,0 0-1,0-1 0,0 1 1,0 0-1,0-1 0,0 1 1,0-1-1,0 1 0,0-1 1,0 0-1,0 0 0,0 0 1,0 0-1,0 0 0,0-1 1,0 1-1,0-1 0,0 1 1,3-2-1,5-3 9,1 0 0,-1-1 0,0 0 0,0 0 1,-1-2-1,11-9 0,-12 10-3,1 0 0,-1 0 1,1 1-1,1 0 1,-1 0-1,1 1 0,11-4 1,-20 8-7,0 1 0,0-1 0,0 1 0,1 0 0,-1-1 0,0 1 0,0 0 0,1 0 0,-1 0 0,0 0 0,0 0 0,0 0 0,1 0 0,-1 0 0,0 1 0,0-1 0,1 0 0,-1 1 1,0-1-1,0 1 0,0-1 0,0 1 0,0 0 0,0-1 0,0 1 0,1 1 0,0 0-1,-1 1 0,1-1 0,-1 1 0,0 0 0,0-1-1,0 1 1,0 0 0,1 4 0,-2-4-1,1 0 0,-1 0-1,1 0 1,0 0 0,1 0-1,-1 0 1,0-1 0,4 5 0,-5-7 1,0 1 1,1-1 0,-1 0-1,1 1 1,-1-1 0,0 0-1,1 0 1,-1 1 0,1-1-1,-1 0 1,1 0 0,-1 0-1,1 0 1,-1 0 0,1 0-1,-1 0 1,1 0 0,-1 0-1,1 0 1,-1 0 0,1 0-1,-1 0 1,1 0 0,-1 0-1,1-1 1,-1 1 0,1 0-1,-1 0 1,0 0 0,1-1-1,-1 1 1,1 0 0,-1-1-1,0 1 1,1 0 0,-1-1-1,0 1 1,1 0 0,-1-1-1,0 1 1,1-1 0,13-20-26,-13 19 20,21-43-488,-2-1-1,27-93 1,-24 66-259,-2 5-22,-12 34-263,26-61-1,-32 94 782,-2 6 207,0 10 133,-14 106 1279,-1 9 386,14-111-1394,0 1 0,1-1 0,1 0 0,6 32 0,-7-46-310,1 0 0,0 1 0,0-1 1,0 0-1,0 0 0,1 0 0,0-1 0,0 1 0,0 0 0,0-1 0,1 0 1,0 0-1,5 5 0,-5-6-160,0-1 1,0 0-1,0 0 0,0 0 1,0 0-1,0 0 1,0-1-1,0 0 1,1 0-1,-1 0 1,0 0-1,1-1 0,-1 0 1,1 0-1,-1 0 1,9-2-1,-12 3 47,0-1 0,0 0 0,0 0 0,-1 0 0,1-1 0,0 1-1,0 0 1,0 0 0,0 0 0,0-1 0,-1 1 0,1 0 0,0-1 0,0 1 0,0-1 0,-1 1 0,1-1 0,0 1-1,-1-1 1,1 1 0,0-1 0,-1 0 0,1 1 0,-1-1 0,1 0 0,-1 1 0,1-1 0,-1 0 0,1-1-1,-2 1 6,1 0-1,-1 0 0,1 0 1,-1 0-1,1 0 0,-1 0 1,0 0-1,0 0 0,0 0 0,1 0 1,-1 0-1,0 1 0,0-1 1,0 0-1,0 1 0,0-1 1,0 0-1,-1 1 0,1-1 0,0 1 1,0 0-1,-2-1 0,-86-26-108,63 21 557,1-1 1,-1-2-1,1 0 1,1-2 0,-47-27-1,70 37-326,0 1-1,0-1 1,0 0 0,-1 0-1,1 0 1,0 1 0,0-1-1,0 0 1,0-1 0,1 1-1,-1 0 1,0 0 0,0 0-1,1 0 1,-1-1 0,1 1-1,-1 0 1,0-2 0,1 2-21,1 0 0,-1 1 1,0-1-1,0 0 1,1 1-1,-1-1 1,0 0-1,1 1 1,-1-1-1,0 1 1,1-1-1,-1 0 1,1 1-1,-1-1 1,1 1-1,0 0 1,-1-1-1,1 1 1,-1-1-1,1 1 1,0 0-1,-1 0 1,1-1-1,1 1 1,6-3 171,1 1-1,0 0 1,-1 1 0,11-1-1,-14 2-182,50-5 313,61-7-1182,-113 12 814,1 0 0,-1-1 1,1 1-1,-1-1 0,1 0 0,-1 0 0,0 0 1,1-1-1,-1 1 0,0-1 0,0 0 0,0 0 1,0 0-1,3-3 0,1-12-246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16347,'3'8'1457,"8"1"-1353,11-9-208,1-3 1056,3-4-688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145 119 17628,'-2'-1'89,"1"1"0,-1-1 0,1 0 0,0 1 0,-1-1 0,0 1 0,1 0 0,-1-1 0,1 1 0,-1 0 0,1 0 0,-1 0 0,0 0 0,1 0 0,-1 0 0,1 0 0,-1 1 0,1-1 0,-1 1 0,-1 0 0,-1 0 37,0 1 1,0 1-1,1-1 1,-1 0-1,1 1 1,0 0-1,-5 4 0,-2 4 116,0 1-1,1 0 1,-10 17-1,15-22-203,0 1 0,0 1 1,0-1-1,1 0 0,0 1 0,1 0 1,-2 8-1,4-15-39,-1 0 0,1 0 1,0-1-1,0 1 0,0 0 1,0 0-1,0 0 0,0-1 1,0 1-1,0 0 0,1 0 0,-1 0 1,1-1-1,-1 1 0,1 0 1,0-1-1,0 1 0,0-1 1,0 1-1,0-1 0,0 1 1,0-1-1,0 1 0,0-1 0,1 0 1,-1 0-1,1 0 0,-1 0 1,1 0-1,-1 0 0,1 0 1,-1 0-1,1-1 0,0 1 0,0 0 1,-1-1-1,1 0 0,0 1 1,0-1-1,3 0 0,4 0-50,1-1-1,-1 0 0,1 0 1,-1-1-1,1 0 0,-1-1 0,0 0 1,9-5-1,-8 4-46,-1 1-1,0 0 1,1 0 0,0 1-1,-1 0 1,1 0-1,16 0 1,-24 2 72,0 1 0,0-1 1,1 0-1,-1 1 0,0 0 0,0-1 0,1 1 0,-1 0 1,0 0-1,0 0 0,0 0 0,0 1 0,0-1 0,-1 0 1,1 1-1,0 0 0,2 3 0,-1-1 1,0 0 1,-1 0-1,0 0 0,0 0 0,0 1 0,0-1 0,-1 1 1,2 6-1,0 7 53,-1 1-1,-1 0 1,-2 27 0,1-39 8,0 13 104,-1 0 0,-1 0 0,-1 0 1,-1 0-1,-1 0 0,0-1 1,-2 0-1,0 0 0,-15 27 1,20-43-108,0 0 0,0 0 0,0 0 1,-1 0-1,0 0 0,1-1 1,-1 1-1,0-1 0,0 1 1,0-1-1,-4 2 0,5-4-31,1 1-1,0-1 1,-1 1-1,1-1 1,-1 0-1,1 1 1,-1-1-1,1 0 1,-1 0-1,1 0 1,-1 0-1,1 0 1,-1 0-1,1-1 1,-1 1 0,1-1-1,-1 1 1,1-1-1,0 1 1,-1-1-1,1 1 1,0-1-1,-1 0 1,1 0-1,0 0 1,0 0-1,0 0 1,0 0-1,0 0 1,-1-2-1,-2-1-21,2-1-1,-1 1 1,1-1-1,-1 0 1,1 0-1,0 0 1,1 0-1,-1 0 1,1 0-1,0 0 1,1-1 0,-1 1-1,1 0 1,0-1-1,0 1 1,1 0-1,0-6 1,2-3-26,0 1 0,0 0 0,1-1 0,1 1 0,9-17 0,5-3 13,2 1 0,1 2 0,1 0 0,31-30 0,32-41 97,-72 83-33,-2 0-1,0-1 1,-1 0 0,8-21-1,-15 30 0,-1 0 0,0 0-1,-1-1 1,3-14 0,-5 22-17,0 0 0,0-1 0,0 1 0,0 0 0,0 0 0,-1 0 0,0 0 0,-1-5 1,1 7-7,1 0 0,-1 0 0,1 0 1,-1-1-1,0 1 0,1 1 1,-1-1-1,0 0 0,0 0 1,0 0-1,0 0 0,0 1 1,0-1-1,0 0 0,0 1 1,0-1-1,0 1 0,0-1 1,-1 1-1,1-1 0,0 1 1,-1 0-1,-1-1 2,1 1-1,0 0 1,0 1-1,0-1 1,0 0-1,-1 1 1,1-1 0,0 1-1,0-1 1,0 1-1,0 0 1,0 0 0,0 0-1,0 0 1,1 0-1,-1 1 1,0-1 0,0 0-1,1 1 1,-3 2-1,-3 4 18,1 0-1,-11 18 0,7-10-3,2 0 0,0 0-1,1 1 1,-9 28 0,15-39-56,-1 0 0,1 0-1,-1 1 1,2-1 0,-1 0 0,1 0 0,0 0-1,0 1 1,1-1 0,-1 0 0,1 0-1,1 0 1,-1 0 0,1 0 0,0 0 0,1 0-1,3 6 1,-4-9-6,0-1 1,0 1-1,0-1 0,0 0 0,0 0 1,1 0-1,-1 0 0,1 0 0,-1-1 1,1 1-1,0-1 0,0 0 0,-1 1 1,1-1-1,0 0 0,0-1 0,4 2 0,-2-2 12,0 0 0,1 1 0,-1-2 0,0 1 0,1 0-1,-1-1 1,0 0 0,1-1 0,8-2 0,41-25-282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5:0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0 12843,'2'3'64,"-1"-1"1,0 1 0,0-1-1,0 1 1,0 0-1,0-1 1,-1 1 0,1 0-1,-1-1 1,0 1 0,0 0-1,0 0 1,0 0-1,0-1 1,-1 1 0,1 0-1,-1-1 1,0 1-1,0 0 1,0-1 0,0 1-1,0-1 1,0 1-1,-1-1 1,1 0 0,-1 1-1,-2 2 1,-5 7-20,-1-1 0,0 0 0,-20 16 1,0-3-4,-1 0 1,-46 24-1,-72 30 129,54-30 65,88-44-208,-6 2 34,1 1 0,0 0 0,-18 15 0,29-21-48,-1 0-1,0 1 0,1-1 0,-1 1 0,1-1 1,-1 1-1,1-1 0,0 1 0,-1 0 1,1 0-1,0 0 0,0-1 0,0 1 0,1 0 1,-1 0-1,0 0 0,1 1 0,-1-1 0,1 0 1,0 0-1,0 0 0,-1 0 0,2 0 0,-1 0 1,0 1-1,0-1 0,1 0 0,-1 0 0,1 0 1,-1 0-1,2 3 0,2 1 18,0-1-1,1 1 0,-1-1 1,1 0-1,0 0 1,0 0-1,8 4 1,46 30 63,-26-19-96,26 17-20,2-3-1,96 38 0,-51-29-4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15027,'-15'31'745,"2"1"0,1 0 0,2 1 0,1 0 0,1 1 0,-3 40 0,10-69-692,1 1 0,0-1 1,0 0-1,1 0 1,0 1-1,0-1 1,3 10-1,-4-13-43,1 0 1,0-1-1,0 1 1,0-1-1,0 1 1,1-1-1,-1 1 1,0-1-1,0 1 1,1-1-1,-1 0 1,1 0-1,-1 0 1,1 0-1,0 0 1,-1 0-1,1 0 1,0-1-1,0 1 1,-1-1-1,1 1 1,0-1-1,0 1 1,4-1-1,55-1-50,-49 0 0,1 0 1,-1 1 0,0 0 0,1 1-1,-1 0 1,13 4 0,-22-4 28,1 0 0,-1 0 0,0 1 0,0 0 0,0 0 0,0-1 1,0 2-1,0-1 0,-1 0 0,1 1 0,-1-1 0,1 1 0,-1-1 0,0 1 0,0 0 0,0 0 1,0 0-1,-1 1 0,1-1 0,-1 0 0,0 0 0,0 1 0,0-1 0,0 1 0,0 6 0,0-2 21,-1 1-1,0-1 1,0 0 0,-1 1-1,0-1 1,0 0-1,-1 0 1,0 0-1,-1 0 1,-5 13-1,3-11 57,0 0 0,-1 0 0,0 0 0,0-1 0,-1 0 0,0-1 0,-11 12-1,16-19-46,0 1 0,0 0 0,0 0 0,0-1 0,0 1 0,-1-1 0,1 0 0,0 0-1,-1 0 1,1 0 0,0 0 0,-1 0 0,1-1 0,-1 1 0,1-1 0,-1 1 0,0-1-1,1 0 1,-1 0 0,1 0 0,-5-1 0,5 0-24,0 0-1,0 0 1,0 0 0,-1-1 0,1 1-1,1 0 1,-1-1 0,0 0 0,0 1-1,0-1 1,1 0 0,-1 0 0,1 0-1,0 0 1,-1 0 0,1 0 0,0 0-1,0-1 1,0 1 0,1 0 0,-1 0-1,0-5 1,-1-3-72,1 0-1,0-1 0,1 1 0,0 0 1,1 0-1,0 0 0,1 0 1,0 0-1,0 0 0,1 0 1,7-16-1,1 0-109,2 2-1,0 0 1,20-27 0,-7 14 82,97-152 382,-119 181-122,-5 8 53,-8 17 94,2 2-129,1 0 1,-8 33-1,13-42-134,-1 0-1,1 0 1,1 0-1,0 0 1,0 0-1,1 0 1,3 15-1,-4-23-31,1 1-1,-1-1 0,1 0 0,0 0 1,0 1-1,-1-1 0,2 0 1,-1 0-1,0 0 0,0 0 0,1 0 1,-1-1-1,1 1 0,-1 0 1,1-1-1,0 1 0,0-1 1,-1 1-1,1-1 0,0 0 0,0 0 1,1 0-1,-1 0 0,0 0 1,0 0-1,0-1 0,1 1 1,-1-1-1,0 0 0,0 1 0,1-1 1,-1 0-1,0 0 0,1 0 1,-1-1-1,0 1 0,1-1 0,2 0 1,6-2 11,-1-1 1,0 0 0,0 0-1,0-1 1,-1 0 0,0-1-1,10-7 1,73-68 19,-68 57-96,1 2-1,46-33 1,-69 54 46,1-1 1,-1 1 0,0 0 0,1 0-1,-1 0 1,1 0 0,0 0 0,-1 0-1,5 0 1,-6 1 7,0 0-1,0 0 1,0 0 0,0 1-1,-1-1 1,1 0-1,0 1 1,0-1 0,0 0-1,0 1 1,0-1 0,0 1-1,-1-1 1,1 1-1,0 0 1,0-1 0,-1 1-1,1 0 1,0 0 0,-1-1-1,1 1 1,-1 0 0,1 0-1,-1 0 1,1 0-1,-1-1 1,0 1 0,1 0-1,-1 0 1,0 2 0,3 11-92,-1 0 1,0 0 0,-1 0 0,-1 0 0,-2 20 0,1 1-372,2-31 332,4-19-61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222 136 14651,'1'-1'77,"0"0"0,0 0 1,0 0-1,-1 0 0,1-1 0,-1 1 0,1 0 0,-1-1 1,1 1-1,-1 0 0,1-1 0,-1 1 0,0-1 0,0 1 1,0 0-1,0-1 0,0 1 0,0-1 0,0 1 0,-1-1 1,1 1-1,0 0 0,-1-1 0,1 1 0,-2-2 0,0 1 8,1 0 0,-1 0 0,0 1 0,0-1-1,0 1 1,0 0 0,0-1 0,0 1 0,0 0 0,-1 0-1,1 1 1,0-1 0,0 0 0,-1 1 0,-2-1 0,-1 0 0,0 0 1,0 1 0,-1-1 0,1 1 0,0 1 0,-1-1 0,1 1 0,0 0 0,0 1-1,0-1 1,0 1 0,0 0 0,0 1 0,0-1 0,1 1 0,-1 0 0,1 1 0,0-1-1,0 1 1,0 0 0,0 1 0,1-1 0,0 1 0,0 0 0,0 0 0,0 0 0,-4 8-1,3-4-63,0 0-1,1 1 0,0-1 1,1 1-1,0 0 0,0 0 1,1 0-1,0 1 0,1-1 1,0 0-1,0 1 0,1-1 1,1 0-1,0 1 0,0-1 0,3 11 1,-3-18-21,0 1 0,0-1 0,1 0 0,-1 0 0,1 1 0,-1-1 0,1 0 0,0 0 0,0 0 0,0-1 0,1 1 0,-1 0 0,1-1 1,-1 0-1,1 1 0,0-1 0,0 0 0,0-1 0,0 1 0,0 0 0,0-1 0,1 0 0,-1 1 0,1-2 0,-1 1 0,0 0 0,1 0 0,-1-1 0,1 0 0,-1 0 0,1 0 1,0 0-1,-1 0 0,6-2 0,5-1 0,-1 0 1,0-1-1,0-1 1,0 0-1,-1 0 1,0-1 0,20-14-1,-11 5 31,-1-1-1,0 0 0,-1-2 1,-1-1-1,18-23 0,-25 28 31,0-1 0,-1-1-1,-1 0 1,-1 0 0,0 0-1,-1-1 1,9-33 0,-15 47-39,0-1 1,-1 1 0,1-1-1,-1 1 1,0-1 0,0 0-1,-1 1 1,1-1 0,-1 1-1,1-1 1,-1 1 0,-2-6-1,2 9-14,1-1-1,0 0 1,-1 1-1,1-1 1,-1 1-1,1-1 1,0 0-1,-1 1 1,1-1-1,-1 1 0,0 0 1,1-1-1,-1 1 1,1-1-1,-1 1 1,0 0-1,1-1 1,-1 1-1,1 0 1,-1 0-1,0 0 1,0 0-1,-1-1 1,1 2 1,-1-1 1,1 0-1,-1 1 0,1-1 1,-1 1-1,1 0 1,0-1-1,-1 1 0,1 0 1,0 0-1,-1 0 0,1 0 1,0 0-1,0 0 1,-2 2-1,-1 3-1,-1 0 0,1 1 0,0 0 0,0-1 1,1 1-1,0 1 0,0-1 0,0 0 0,1 1 0,0-1 0,0 9 0,-2 16-6,-1 40 0,5-56 5,0-1 1,1 0-1,1 0 1,0 1-1,1-2 0,1 1 1,8 21-1,-10-32-2,0 0 0,0 0 0,0 0 0,0 0 0,1 0 0,0-1 0,0 1 1,0-1-1,0 0 0,0 0 0,1 0 0,6 5 0,-7-7 0,0 0 0,1 1 0,-1-1 0,0-1 1,1 1-1,-1 0 0,0-1 0,1 0 0,-1 1 0,1-1 1,-1-1-1,0 1 0,1 0 0,-1-1 0,0 0 0,1 0 1,-1 0-1,0 0 0,4-2 0,2-2 9,1 0 0,-2-1 1,1 0-1,0 0 0,-1-1 0,-1 0 0,1 0 0,-1-1 1,0 0-1,10-16 0,-5 6-1,-1-1 0,-1 0-1,-1 0 1,9-26 0,-22 61-67,-3 34 1,6-42 58,1 0 1,-1 0-1,2 0 1,-1-1-1,1 1 1,0 0 0,0 0-1,1 0 1,3 9-1,-4-16-1,0 0 1,-1 0-1,1 0 0,-1 0 1,1-1-1,0 1 0,0 0 0,0 0 1,-1 0-1,1-1 0,0 1 1,0-1-1,0 1 0,0 0 0,0-1 1,0 0-1,0 1 0,0-1 1,0 0-1,0 1 0,0-1 0,1 0 1,-1 0-1,0 0 0,0 0 1,0 0-1,0 0 0,0 0 0,0 0 1,0-1-1,1 1 0,-1 0 1,0-1-1,0 1 0,0 0 0,0-1 1,0 1-1,1-2 0,4-2 20,0 1-1,-1-1 0,1-1 1,9-8-1,15-21-13,-1-1 1,40-64-1,-73 108 11,1 1 0,0 0 0,1 0 0,0 0 0,0 1 0,1-1 0,0 0 0,1 1 0,0-1 0,1 0 0,0 1 0,2 11 0,-2-17-10,1 1 0,-1-1 0,1 1 0,0-1 0,0 0 0,1 1 0,-1-1 0,1 0 0,0-1 0,0 1 1,8 8-1,-8-11-7,0 0 0,-1 0 0,1 0 0,0 0 0,1 0 0,-1-1 0,0 1 0,0-1 0,1 0 0,-1 0 0,1 0 0,-1-1 0,1 1 0,-1-1 0,1 0 0,-1 0 0,1 0 0,-1 0 0,1 0 0,-1-1 0,5-1 0,1 0-75,0-1-1,0-1 1,0 0 0,-1 0-1,1 0 1,-1-1-1,0 0 1,0-1 0,-1 0-1,0 0 1,0-1 0,10-11-1,-10 10-54,0-1 0,-1-1 1,0 1-1,0-1 0,-1 0 0,0 0 0,-1 0 0,0-1 0,0 0 0,2-16 1,-4-18-321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18284,'-3'20'1840,"2"0"-1336,2-2-400,5-3 1385,4-9-1153,-2-7-160,3-12-224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13067,'11'-13'932,"27"-25"618,-35 35-1310,0 0 0,1 1-1,-1-1 1,1 1 0,0 0 0,0 0 0,0 0 0,0 0 0,5-1 0,-9 3-185,1 0 1,-1 0-1,1-1 0,-1 1 1,1 0-1,0 0 0,-1 0 1,1 0-1,0 0 1,-1 0-1,1 0 0,-1 1 1,1-1-1,-1 0 0,1 0 1,0 0-1,-1 1 0,1-1 1,-1 0-1,1 1 1,-1-1-1,1 0 0,-1 1 1,1-1-1,-1 0 0,0 1 1,1-1-1,-1 1 0,1-1 1,-1 1-1,0-1 1,1 1-1,-1-1 0,0 1 1,0 0-1,0-1 0,1 1 1,-1-1-1,0 1 1,0 1-1,0 29 956,0-28-937,-29 204 1491,-3 53-1132,31-242-422,0 112 122,1-119-160,1-1 0,1 1 0,0-1 0,0 0 0,1 0-1,0 1 1,1-2 0,0 1 0,9 15 0,-12-23-20,1 0-1,0 1 1,-1-1-1,1 0 0,0 0 1,0 0-1,0-1 1,1 1-1,-1 0 1,0-1-1,1 1 1,-1-1-1,1 0 0,-1 0 1,1 0-1,-1 0 1,1 0-1,0-1 1,0 1-1,-1-1 0,1 0 1,0 0-1,3 0 1,1-1-36,0 0 0,0 0 1,0-1-1,0 0 0,-1-1 1,1 0-1,11-6 0,20-14-316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18580,'-7'1'183,"0"0"0,0 0 0,0 0 0,0 1-1,0 0 1,1 1 0,-1-1 0,1 1 0,0 1 0,-1-1 0,-6 6 0,-5 5 129,0 0 1,-18 19 0,24-21-255,1 0-1,0 0 1,1 1 0,0 0 0,1 1 0,1 0 0,0 0 0,1 1-1,1 0 1,0 0 0,1 1 0,-4 19 0,8-31-76,1 0 0,-1 0 0,1 0 0,0 0 0,0 0 0,1 0 0,0 6 0,0-9 11,-1 0 0,0 0-1,1 0 1,-1 1 0,1-1 0,0 0-1,-1 0 1,1-1 0,0 1 0,-1 0-1,1 0 1,0 0 0,0 0 0,0-1-1,0 1 1,0 0 0,0-1 0,0 1-1,0-1 1,0 1 0,0-1 0,0 1-1,0-1 1,0 0 0,1 0 0,-1 1 0,0-1-1,0 0 1,0 0 0,0 0 0,1 0-1,0-1 1,14-1-60,0-2 0,0 0 1,-1-1-1,1-1 0,-1 0 0,0-1 1,14-10-1,13-4-67,-19 10 68,65-27-183,-78 34 209,0 1 0,0 1 0,0-1 0,0 2 0,0-1 0,0 1 0,11 1 0,-19 0 34,1 0 0,-1 0-1,1 1 1,-1-1 0,1 1 0,-1-1-1,1 1 1,-1 0 0,1 0 0,-1 0 0,0 0-1,1 1 1,-1-1 0,0 0 0,0 1-1,3 2 1,-4-2 19,0 0-1,0 0 1,0-1-1,0 1 0,0 0 1,0 0-1,0 0 1,-1 0-1,1 0 1,-1 0-1,1 1 1,-1-1-1,0 0 1,0 0-1,0 4 0,-1 1 70,0 0 0,-1 0 0,0 0 0,0 0 0,-1 0 0,0-1 0,0 1 0,0-1 0,-1 0 0,-6 8 0,1-2 131,-2 0-1,1-1 1,-2 0 0,1-1-1,-2-1 1,-15 11 0,19-15-148,0 1 1,-1-1 0,0-1 0,0 0-1,-1 0 1,1-1 0,-1 0-1,1-1 1,-18 2 0,26-4-95,-1 0 1,1 0-1,-1 0 1,1 0-1,-1 0 0,1-1 1,-1 1-1,1-1 1,-1 1-1,1-1 1,-1 0-1,1 0 0,0 0 1,0 0-1,-1-1 1,1 1-1,0-1 1,0 1-1,0-1 1,0 0-1,-2-3 0,3 3 29,0 0-1,0 1 0,1-1 0,-1 0 0,1 0 1,0 0-1,-1 0 0,1 0 0,0 0 1,0 1-1,0-1 0,0 0 0,1 0 0,-1 0 1,1 0-1,-1 0 0,1 0 0,-1 1 0,1-1 1,0 0-1,0 0 0,0 1 0,0-1 0,0 1 1,0-1-1,0 1 0,1-1 0,-1 1 0,2-2 1,23-20-311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09:1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18 17724,'0'-1'60,"0"1"-1,0-1 1,0 0 0,0 0 0,0 1-1,0-1 1,0 0 0,-1 0 0,1 1 0,0-1-1,-1 0 1,1 0 0,0 1 0,-1-1 0,1 0-1,-1 1 1,1-1 0,-1 1 0,1-1-1,-1 0 1,1 1 0,-1-1 0,0 1 0,1 0-1,-1-1 1,-1 0 0,1 1-9,0 0 0,-1 0 0,1 0 0,0 1 1,0-1-1,0 0 0,0 1 0,0-1 0,0 0 0,0 1 0,0-1 0,0 1 1,0 0-1,0-1 0,0 1 0,-1 1 0,-3 2 112,0 1 0,1-1 0,-1 1 0,1 1 0,1-1 0,-5 6 1,4-3-143,0 0 1,1 0 0,0 0-1,0 0 1,0 1 0,1-1-1,1 1 1,-1 0-1,1-1 1,1 1 0,0 0-1,0 0 1,0 0 0,1-1-1,1 1 1,-1 0 0,2-1-1,-1 0 1,1 1 0,0-1-1,1 0 1,0 0 0,0 0-1,7 8 1,38 56-82,-28-43-69,-1 0 0,-1 2-1,-2 0 1,-1 1 0,13 37 0,-23-51 87,-1 1 0,-1 0 0,-1 1-1,0-1 1,-2 0 0,-1 26 0,0-37 85,0-1 0,-1 1 0,0-1 0,-1 0 0,1 1 0,-1-1 0,-1 0-1,1 0 1,-1 0 0,-1-1 0,1 1 0,-1-1 0,0 1 0,-1-1 0,1-1 0,-1 1 0,0-1 0,-1 1 0,-7 5 0,11-9 1,-1-1 0,0 1 0,1-1 0,-1 1 0,0-1 0,0 0 0,0 0 0,0 0 0,0 0 0,0-1 0,0 1 0,0-1 0,-1 0 0,1 0 0,0 0 0,0 0 0,0 0 0,0-1 0,-5-1 0,3 0 5,1 0 0,-1 0 0,1 0 0,0-1 0,0 0 0,0 0 0,0 0 0,0 0 0,1-1 0,-1 0 0,-3-5 0,-2-4 43,1 0 1,0-1-1,0 0 1,2 0-1,0-1 1,-8-27-1,9 22-79,1 0 0,1 0 0,0 0 0,2 0 0,0-1-1,3-27 1,-1 39-77,1 0 0,-1 0 1,2 0-1,-1 1 0,1-1 0,0 1 0,1-1 0,0 1 0,0 0 0,1 0 0,0 1 1,0 0-1,1 0 0,0 0 0,0 0 0,11-8 0,19-9-119,1 5-79</inkml:trace>
  <inkml:trace contextRef="#ctx0" brushRef="#br0" timeOffset="1">581 222 18620,'-19'37'6217,"-2"-5"-5737,6-20-768,7-6-232,8-9 848,5-15-328,14-34-224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39:3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1055 166 9226,'-57'12'680,"-7"-6"-504,-1-2-56,3-6 112,2-2-16,-3-4-64,0-1-16,0-3-80,-1 0-64,2-3-240,0-2-176,-4-2-448,-4-2-240,-4-1 824,-4-2-216,-3 1-145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39:3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5421 135 6561,'-525'-39'1505,"67"6"-1740,-784-30-1276,514 83 1589,5 50 570,204 32-101,375-61-263,-211 89 1,263-88 61,1 3 0,2 4 0,2 4 1,-120 97-1,191-137-264,1 1 1,0 1 0,1 0-1,1 0 1,0 2-1,1 0 1,1 0 0,-17 34-1,24-39-74,-1-1 0,2 1-1,-1 0 1,2 0-1,0 0 1,0 1 0,1-1-1,1 0 1,0 1 0,0-1-1,1 1 1,1-1-1,0 0 1,1 0 0,8 22-1,-4-17-18,0-1 0,2-1-1,0 0 1,0 0 0,2 0-1,0-1 1,0-1 0,1 0 0,1-1-1,26 21 1,10 1-27,99 51 1,-127-74 32,331 156-39,-176-88 32,26 9-7,4-10 0,2-8 0,4-9 0,305 47 1,235-13 9,1-28 82,-284-37 74,870-56 0,-78-152 19,-937 90-145,-249 61-12,-1-4 0,85-47 0,-88 37-35,-2-2 0,-2-3 1,-2-4-1,-2-2 0,-3-2 1,-2-4-1,74-93 0,-114 126 9,-2 0 0,-1-1-1,0-1 1,-2 0-1,16-50 1,-16 30-9,-1 0 0,8-88 0,-13 67-212,23-285-1653,-27 264 1466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9:39:3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2770 1 11370,'-187'10'905,"-6"10"-713,-12 1-72,-13 5 280,0 0-88,-8 1-240,-5 0-88,-6 6-264,-3 2-1313,-23-1 1401,-2-1-192,-22-3-120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2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2662 819 6945,'-126'-3'6192,"125"3"-6158,0 0-1,1 0 1,-1 0-1,0 0 1,1 0-1,-1 0 1,0 0-1,1-1 1,-1 1-1,1 0 1,-1 0-1,0-1 1,1 1-1,-1 0 1,1-1-1,-1 1 1,1-1-1,-1 1 1,1 0-1,-1-1 1,1 1-1,0-1 1,-1 0-1,1 1 1,0-1-1,-1 1 1,1-2-1,-1-18 201,1 19-228,1-1 1,-1 1-1,0 0 1,0-1 0,0 1-1,0 0 1,0-1-1,0 1 1,0 0 0,0-1-1,0 1 1,-1 0-1,1-1 1,0 1 0,-1 0-1,1-1 1,-1 1-1,0 0 1,1 0 0,-1 0-1,0 0 1,-1-2-1,-8-2 16,0 0 0,0 1 0,-1 1 0,1-1 0,-1 2 0,-11-3 0,-10-2-13,-189-58 895,153 44-777,-78-13 0,58 15-166,-67-8 22,104 20 17,1-1 0,-88-29 0,91 19 27,1-2 1,1-2-1,0-2 0,2-2 1,1-2-1,-55-48 1,66 49-10,-1 2 0,-58-35 0,72 50-35,-1 0 0,0 2 0,0 0 0,0 1 0,-1 2 0,0-1 0,-23-1 0,-130-13-51,-188-27 228,110 2 947,280 42-2274,23 5-514,-45 0 1282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 18276,'15'-1'54,"-19"-1"-15,0 2-27,0-1 0,0 1 0,1 1 0,-1-1 0,0 1-1,1-1 1,-8 3 0,1 2-6,0 0 0,0 1 0,1 0 1,0 0-1,0 1 0,0 0 0,1 1 0,0 0 1,-11 14-1,-6 11-27,-27 47 0,43-64 10,0 0-1,2 0 1,-1 1-1,2 0 1,0 0-1,-6 35 1,11-44 3,0-1 0,1 1-1,0 0 1,0-1 0,1 1 0,0-1 0,0 1 0,4 10-1,-3-13 4,0 0-1,0 0 0,0-1 0,1 1 0,0-1 0,0 1 0,0-1 0,0 0 0,1 0 0,0-1 1,0 1-1,0-1 0,6 5 0,1-2 8,-1-1-1,1 0 1,0 0 0,1-1-1,-1-1 1,1 0 0,-1 0 0,1-1-1,0-1 1,18 1 0,-19-2 52,-1 0 1,0-1-1,0 0 1,1-1-1,-1 0 1,0 0-1,0-1 0,-1 0 1,1-1-1,-1 0 1,1 0-1,11-9 1,-18 11-1,0 0 0,-1-1 1,1 1-1,-1-1 0,1 0 1,-1 1-1,0-1 1,-1 0-1,1 0 0,0-1 1,-1 1-1,1 0 0,-1 0 1,1-4-1,-2 5-30,1 0 0,-1 0 0,0 0 0,0-1 0,0 1 0,0 0 0,0 0 0,0 0 0,-1 0 0,1 0 0,-1 0 0,1 0 1,-1 0-1,0 0 0,0 1 0,0-1 0,0 0 0,0 0 0,0 1 0,0-1 0,0 0 0,-1 1 0,1-1 0,-3-1 0,3 6-1026,3 10 459,-1-7 491,0-1 1,0 1-1,-1 0 1,0 11-1,-17 34 168,14-44-88,0 0 0,0 0 0,1 0-1,0 0 1,0 0 0,0 1 0,1-1-1,0 0 1,1 1 0,0-1 0,1 10-1,2-12-4,3-5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2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 7418,'15'11'845,"-13"-10"-594,0 1 1,0-1-1,0 0 1,-1 1-1,1-1 1,0 0-1,-1 1 0,1 0 1,1 2-1,-3-3-191,0-1-1,0 1 0,0 0 1,0 0-1,0-1 1,0 1-1,0 0 0,0 0 1,0 0-1,0-1 0,-1 1 1,1 0-1,0 0 0,0-1 1,-1 1-1,1 0 0,0-1 1,-1 1-1,1 0 0,-1-1 1,1 1-1,-1-1 1,1 1-1,-1-1 0,0 1 1,1-1-1,-1 1 0,0-1 1,1 0-1,-1 1 0,0-1 1,-1 1-1,-19 10 177,-1 0 0,0-1 0,0-2 0,-38 10 0,-26 10-170,85-28-65,0 0 1,0 1 0,0-1 0,0 0 0,0 1 0,0-1-1,0 1 1,0-1 0,0 1 0,1 0 0,-1-1-1,0 1 1,0 0 0,0 0 0,1-1 0,-1 1 0,0 2-1,1-3 2,0 0-1,0 1 1,0-1-1,0 1 0,0-1 1,0 0-1,1 1 1,-1-1-1,0 1 0,0-1 1,1 0-1,-1 1 0,0-1 1,1 0-1,-1 0 1,0 1-1,1-1 0,-1 0 1,0 1-1,1-1 1,-1 0-1,0 0 0,1 0 1,-1 0-1,1 1 1,-1-1-1,1 0 0,5 2-34,1-1 0,-1 0 0,0 0 0,8 1-1,77-5-756,-54 2 613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3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12619,'-2'3'387,"-5"5"2090,7-8-2449,0 0 0,0 0 0,-1 0-1,1 0 1,0 0 0,0 0 0,0 0 0,0 0-1,0 0 1,0 1 0,0-1 0,0 0 0,0 0 0,0 0-1,0 0 1,0 0 0,0 0 0,0 0 0,-1 0-1,1 0 1,0 0 0,0 1 0,0-1 0,0 0 0,0 0-1,0 0 1,0 0 0,0 0 0,0 0 0,0 0-1,0 0 1,0 1 0,0-1 0,0 0 0,0 0-1,1 0 1,-1 0 0,0 0 0,0 0 0,0 0 0,0 0-1,0 0 1,0 1 0,0-1 0,0 0 0,0 0-1,2 0 1439,3-17-843,-4 18-845,1 8 170,4 18-29,-6-26 74,1 0 3,0-1-2,-1 0 15,0-1-1,0 0-3,2 6-11,0 0 6,1-1 0,-2 1 0,1 0 0,0 0 0,-1 0 0,1 8 0,-1-12-6,0-1 6,-1 0 34,0 0-18,0 1-19,0-1-6,0 0-59,0 1 64,0 0 13,0-2-1,0-2 76,1 5 265,2 2-219,-3-4-16,-2-14-1031,8-18 596,-3 10 74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38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65 511 7210,'0'-1'53,"0"1"1,-1 0 0,1 0-1,0 0 1,0 0 0,0 0-1,0 0 1,0-1 0,-1 1 0,1 0-1,0 0 1,0 0 0,0 0-1,0 0 1,-1 0 0,1 0-1,0 0 1,0 0 0,0 0 0,0 0-1,-1 0 1,1 0 0,0 0-1,0 0 1,0 0 0,-1 0-1,1 0 1,0 0 0,0 0-1,0 0 1,0 0 0,-1 0 0,1 0-1,0 0 1,0 0 0,0 1-1,0-1 1,-1 0 0,1 0-1,0 0 1,0 0 0,0 0 0,0 0-1,0 1 1,0-1 0,-1 0-1,-4 15 914,0 25-826,4-31 139,-44 493 1310,46 2-1302,5-438-286,2 0 1,30 118-1,-27-148 17,1-1 1,2 0-1,1 0 0,2-2 1,1 0-1,33 45 0,-30-51-2,1 0 0,1-2 1,50 44-1,-61-60-23,0 0 1,1-1 0,0 0 0,1-1 0,0 0 0,0-1 0,0-1 0,0 0-1,1-1 1,0-1 0,21 3 0,155-2-34,-25-2 58,103 18-22,212 9-87,-56-34-81,-335 2 134,10 5 40,-1 4 1,132 25-1,-165-22 19,104 3 0,-133-13 17,1-1 0,0-2-1,-1-1 1,46-13 0,137-58 246,38-9-89,-228 78-324,-1 1 0,1 2-1,0 1 1,0 2-1,0 0 1,0 2 0,31 5-1,-21 1-458,-16-2 226,0-2 1,0 0-1,31-1 1,-48-2 422,1-1 0,0 0 0,0-1 0,0 0 0,0 0 0,-1 0 0,1-1 0,-1 0 0,0-1 0,0 1 0,0-2 0,0 1 0,11-10 0,148-150 2859,-124 116-3065,-3-1 1,-2-3-1,46-85 1,118-269 149,-152 291 317,55-195 0,-92 263-288,-2-1-1,-2-1 0,3-66 1,-11 85-94,-1 1 0,-1-1 0,-1 1-1,-2 0 1,-1 0 0,-19-53 0,6 35-84,-3 2 1,-1 0-1,-2 2 0,-48-62 1,49 71 115,14 18-47,-2 0-1,-17-19 1,25 31 9,0 0 0,-1 0 0,1 1 0,-1-1 0,1 1 0,-1 0 0,0 1 0,0-1 0,0 1 0,-1 0 0,1 0 0,-10-1 0,-5 1-104,-1 1 1,1 1 0,0 2 0,-29 4-1,-31 2 142,-40-11 588,-177-26-1,14 0 36,-683 19-292,541 14-208,208-1-17,-296 43-1,383-27-57,-467 71 193,435-61-50,-101 14 144,229-39-231,-60 4 368,91-8-373,3 0-69,0 0 0,-1 0 1,1 0-1,0 0 0,-1 0 1,1 0-1,0 0 0,-1 0 1,1 0-1,0 0 0,-1 0 1,1 0-1,0 0 0,-1 0 1,1 0-1,0 0 0,0 0 1,-1-1-1,1 1 0,0 0 1,-1 0-1,1 0 0,0-1 1,0 1-1,0 0 0,-1 0 1,1 0-1,0-1 0,0 1 1,0 0-1,-1-1 0,1 1 1,0 0-1,0 0 0,0-1 1,0 1-1,0-1 0,-2-16 61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0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13475,'-3'14'1224,"5"3"-712,3-1-176,8 1 529,2 5-225,3 2-104,4 2-48,1-3-232,4 0-192,2-5-440,1-2-32,3-6 296,0-3-88,1-7-104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0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15259,'-25'35'1145,"-5"2"-913,-4 3-96,-2 10 264,3 0-80,1 3-72,5-1-112,3-5-256,5 1-152,6-5 272,0-2-56,0-15-32,1-9-48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0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12531,'23'0'1664,"-4"3"-1016,-4-3-248,8 0 1281,2 0-1033,2 0-128,2 1-184,2 2-160,-2 0-368,-1 1-216,-5 0 320,-1 2-48,-9 3-80</inkml:trace>
  <inkml:trace contextRef="#ctx0" brushRef="#br0" timeOffset="1">0 203 14147,'20'1'1328,"9"2"-792,3-3-200,8 1 409,1-1-145,7 2-112,-4 1-216,0-3 1320,-3 3-1376,-10 0-16,-2 1 56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12291,'1'0'44,"-1"1"1,0-1-1,1 1 0,-1-1 1,1 0-1,-1 1 1,1-1-1,-1 0 1,1 1-1,-1-1 0,1 0 1,-1 0-1,1 1 1,0-1-1,-1 0 1,1 0-1,-1 0 1,1 0-1,0 0 0,-1 0 1,1 0-1,-1 0 1,1 0-1,0 0 1,-1 0-1,1 0 1,0-1-1,5 1 109,188-6 1525,-97 0-1238,231-8 544,811-26-524,-1123 39-514,-8 1-54,0-1 0,-1 1 0,1 1 0,-1-1 1,1 1-1,-1 1 0,10 2 0,-17-4 98,0 0 1,0 0-1,1 0 0,-1 0 1,0 0-1,0 0 0,1 0 1,-1 0-1,0 0 0,0 1 1,1-1-1,-1 0 0,0 0 1,0 0-1,0 0 1,1 0-1,-1 1 0,0-1 1,0 0-1,0 0 0,1 0 1,-1 1-1,0-1 0,0 0 1,0 0-1,0 1 0,0-1 1,0 0-1,0 0 0,0 1 1,0-1-1,1 0 1,-1 0-1,0 1 0,0-1 1,0 0-1,0 0 0,0 1 1,-1-1-1,1 0 0,0 0 1,0 1-1,-5 2-241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10 322 13267,'-9'14'1050,"9"-13"-1025,0-1 1,0 0-1,0 0 1,0 0-1,0 0 1,0 0-1,0 0 1,0 0-1,0 1 1,0-1-1,0 0 1,0 0-1,0 0 1,0 0-1,0 0 1,0 0-1,0 1 1,0-1-1,0 0 1,0 0-1,0 0 1,0 0-1,0 0 1,0 0-1,0 0 1,0 1-1,0-1 1,0 0 0,0 0-1,0 0 1,0 0-1,0 0 1,0 0-1,1 0 1,-1 0-1,0 1 1,0-1-1,0 0 1,0 0-1,0 0 1,0 0-1,0 0 1,0 0-1,1 0 1,-1 0-1,0 0 1,0 0-1,0 0 1,0 0-1,0 0 1,3-1 147,0 1 1,-1-1-1,1-1 0,-1 1 1,1 0-1,-1 0 1,1-1-1,-1 0 0,3-2 1,54-46 708,-1-4 1,-3-1-1,63-84 1,-116 137-875,19-21-348,-20 23 332,-1-1 0,0 1 0,0 0 0,0 0 0,0 0 0,0 0 0,1 0 0,-1 0 0,0-1 0,0 1 0,0 0 0,1 0 0,-1 0 0,0 0 0,0 0 0,0 0-1,0 0 1,1 0 0,-1 0 0,0 0 0,0 0 0,0 0 0,1 0 0,-1 0 0,0 0 0,0 0 0,0 0 0,1 0 0,-1 0 0,0 0 0,0 0 0,0 0 0,1 1 0,-1-1 0,0 0 0,0 0-1,0 0 1,1 16-256,-10 24-44,-14 40-1,14-53 219,1 1 0,1 1 0,1-1 0,-2 36 0,8-62 76,0 0-1,0 0 0,0 0 1,0 0-1,1 1 0,-1-1 1,0 0-1,1 0 0,0 0 1,-1 0-1,1 0 0,0-1 1,1 4-1,-1-4 10,0-1 0,0 1 0,0-1 1,-1 1-1,1-1 0,0 1 0,0-1 0,0 1 0,0-1 0,0 0 1,0 1-1,0-1 0,0 0 0,0 0 0,0 0 0,0 0 0,0 0 1,0 0-1,0 0 0,0 0 0,-1 0 0,1 0 0,0-1 0,0 1 0,0 0 1,0-1-1,0 1 0,0 0 0,0-1 0,1 0 0,29-18-140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13203,'-20'9'359,"1"2"0,1 0 0,-1 1 1,2 1-1,0 1 0,0 0 0,-20 24 1,25-25-266,2 0 1,0 1 0,0 0 0,1 0 0,1 1 0,0 0-1,1 1 1,1-1 0,1 1 0,-5 18 0,9-28-85,0 1-1,0 0 1,1-1 0,0 1 0,0 0 0,0-1 0,1 1 0,0 0-1,0-1 1,1 1 0,0-1 0,0 0 0,0 1 0,1-1 0,0 0 0,0 0-1,1-1 1,0 1 0,7 8 0,-5-8 8,0 0 1,0-1-1,1 0 0,-1 0 1,1 0-1,0-1 0,1 0 1,-1 0-1,1-1 0,0 0 1,0-1-1,0 1 0,0-2 1,0 1-1,12 0 0,-14-2 70,0 0-1,-1 0 1,1 0-1,-1-1 0,1 0 1,-1 0-1,1 0 1,-1-1-1,6-2 1,-9 3-47,-1 0 1,1 1 0,-1-1 0,1 0 0,-1 0-1,0 0 1,1 0 0,-1 0 0,0 0-1,0 0 1,0 0 0,0 0 0,0-1 0,0 1-1,0 0 1,0-1 0,0 1 0,-1-1 0,1 1-1,-1-1 1,1 1 0,-1-1 0,1 0 0,-1 1-1,0-1 1,0 1 0,0-1 0,0 0 0,0 1-1,0-1 1,0 0 0,0 1 0,-1-1 0,1 1-1,-1-1 1,0-1 0,-1-1-51,0 1-1,-1-1 1,1 1 0,-1 0-1,0 0 1,0 0 0,0 0-1,0 0 1,-1 1 0,1-1-1,0 1 1,-1 0 0,0 0-1,0 0 1,1 0 0,-9-1-1,10 2-75,-1 0 0,1 0 0,0 0 1,-1 1-1,1-1 0,-1 1 0,1 0 0,-1-1 0,1 1 0,-1 0 0,1 1 0,-1-1 0,1 0 1,-1 1-1,1-1 0,0 1 0,-1 0 0,1 0 0,0 0 0,-1 0 0,1 0 0,0 0 0,0 1 0,0-1 1,0 1-1,0-1 0,0 1 0,1 0 0,-3 2 0,0 13-500,9 2-72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15955,'-4'25'1265,"-3"8"-953,1 3-144,3 6 368,3 1-152,3 0-128,4-2-144,5-6-296,2-5-200,-1-6-296,1-4-96,-3-7 528,-4-4-177</inkml:trace>
  <inkml:trace contextRef="#ctx0" brushRef="#br0" timeOffset="0.2">11 184 12411,'-9'-9'1416,"8"5"-968,11 4-208,8 4 1032,11-1-744,7 4-159,7-1-513,1-3-73,9-1 185,0-10-48,-2-9-40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16908,'2'0'1272,"-5"17"-1040,-3 3-112,-2 13 440,-1 1-192,0 8-200,-1-1-112,2 4-232,1-9-144,2-9-264,4-6-152,-1-9-1089,2-9 1457,-4 1-320,-2-10-232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13123,'-27'34'1552,"-3"5"-1016,-8 2-208,1 4 841,-2-2-649,5 0-112,4-10-296,6-5-216,3-9-408,4-5-257,4-10 545,2-4-152,-2-8-120</inkml:trace>
  <inkml:trace contextRef="#ctx0" brushRef="#br0" timeOffset="1">0 15 13283,'17'13'1464,"3"5"-1000,8 8-184,3 1 761,5 6-601,1 5-296,9 3 48,1 1-24,-4-5-168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11931,'0'1'61,"-1"0"0,1-1 0,0 1 0,-1-1 1,1 1-1,0 0 0,0-1 0,-1 1 0,1 0 0,0-1 1,0 1-1,0 0 0,0 0 0,0-1 0,0 1 1,0 0-1,0-1 0,0 1 0,0 0 0,0-1 1,1 2-1,3 22 37,-4-21 47,8 39 188,1 1-1,2-1 0,2-1 1,33 73-1,-38-99-306,0 0 0,1-1 1,1 1-1,0-2 0,0 0 0,1 0 1,1-1-1,0 0 0,1-1 0,1 0 1,-1-1-1,1-1 0,1 0 0,0-1 1,22 9-1,-9-9 2,-1 0 0,2-2 0,-1-2 0,0 0 0,1-2 0,0-1 1,36-3-1,202-35 45,-240 33-70,45-9 1,184-29 27,-193 35-29,-1 3 1,71 4-1,-111 2-8,0 1 0,0 1 1,0 1-1,29 10 0,79 39-56,-95-38 35,-7-4 25,0-2-1,1-2 0,0 0 0,0-2 0,1-1 1,33 1-1,183-8 762,-113-2 36,860 51 1977,-918-42-3405,0-3 1,1-3-1,84-12 1,-128 7 184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1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9986,'-2'4'217,"0"0"-1,0 0 1,1 0-1,0 0 1,-1 0-1,1 0 1,0 1-1,1-1 1,-1 0-1,1 1 1,0 6-1,0-9-176,0-1-1,1 1 0,-1-1 0,0 1 1,0 0-1,1-1 0,-1 1 1,1-1-1,0 1 0,-1-1 0,1 1 1,0-1-1,0 0 0,0 1 0,0-1 1,0 0-1,0 0 0,0 0 1,0 1-1,1-1 0,-1 0 0,0-1 1,1 1-1,-1 0 0,0 0 0,1 0 1,-1-1-1,1 1 0,-1-1 0,1 0 1,0 1-1,2-1 0,17 1 430,-1-1 0,30-5 0,-29 3-203,0 0 0,25 2 0,-21 3-210,1 2-1,0 1 1,-1 1 0,0 1 0,-1 2 0,0 0 0,0 1 0,40 27 0,-47-25-199,-15-10 16,1-1 0,-1 1 1,1-1-1,0 0 0,0 0 1,0 0-1,0 0 0,0 0 1,0-1-1,1 0 0,5 2 1,2-5-188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1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9354,'-37'164'3681,"19"-73"-2818,14-76-805,0 0 0,-2-1 1,0 1-1,0-1 1,-1-1-1,-16 23 1,-63 71 633,9-12-45,63-75-547,1 0 0,0 1 0,2 0-1,1 1 1,0 0 0,-6 28 0,11-44-25,1-13-47,-1-10 24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14915,'1'7'188,"0"0"0,1 0 0,-2 0 0,1 0 0,-1 0 1,-1 11-1,0-11-175,1 0 0,0 0 0,0 0 0,1 0 1,1 8-1,-1-12-2,0-1 0,0 1 0,0 0 0,1-1 0,-1 1 0,0-1 1,1 1-1,0-1 0,0 0 0,0 1 0,0-1 0,0 0 0,0 0 0,0-1 0,0 1 0,5 2 1,-2-1 48,0-1 1,0 0-1,0 0 1,0-1 0,0 1-1,1-1 1,-1-1-1,0 1 1,1 0 0,-1-1-1,0 0 1,1-1-1,-1 1 1,0-1 0,1 0-1,-1 0 1,0-1 0,0 1-1,0-1 1,0 0-1,0-1 1,0 1 0,7-6-1,1-1 267,-1 0-1,0-1 0,0 0 1,-1-1-1,0 0 1,17-25-1,-28 36-318,0-1 0,0 1-1,0 0 1,0 0 0,1 0 0,-1 0-1,0 0 1,0 0 0,0-1 0,0 1 0,0 0-1,0 0 1,0 0 0,0 0 0,0 0 0,0 0-1,0 0 1,0 0 0,0-1 0,0 1-1,1 0 1,-1 0 0,0 0 0,0 0 0,0 0-1,0 0 1,0 0 0,0 0 0,0 0 0,1 0-1,-1 0 1,0 0 0,0 0 0,0 0-1,0 0 1,0 0 0,0 0 0,1 0 0,-1 0-1,0 0 1,0 0 0,0 0 0,0 0 0,0 0-1,0 0 1,1 0 0,-1 0 0,0 0-1,0 0 1,0 0 0,0 0 0,0 0 0,0 0-1,0 1 1,0-1 0,0 0 0,1 0 0,-1 0-1,0 0 1,0 0 0,2 14 207,-4 32-235,0-19-65,2-21 71,0 0 0,1 0 0,0 0-1,0 0 1,0 0 0,3 7 0,-4-12 36,1 0 0,-1 1 0,0-1 1,1 0-1,0 0 0,-1 0 0,1 0 0,0 0 1,-1 0-1,1 0 0,0-1 0,0 1 1,0 0-1,0 0 0,0 0 0,0-1 1,0 1-1,0-1 0,0 1 0,0-1 1,0 1-1,0-1 0,0 1 0,1-1 0,-1 0 1,0 0-1,0 0 0,0 1 0,1-1 1,-1 0-1,0-1 0,0 1 0,0 0 1,1 0-1,-1 0 0,0-1 0,0 1 0,0-1 1,2 0-1,15-11 73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 13795,'-3'10'327,"0"0"1,-1 0-1,0-1 0,0 1 1,-1-1-1,-1 0 0,-6 9 1,-47 55 1078,-8-2-2272,144-195-5638,-12 1 8263,-62 124 358,-2 8-1161,1 8-241,-3 4-329,1 0 0,0 0 0,8 39 0,-7-54-565,0 0-1,1-1 1,0 1-1,0 0 1,1-1-1,-1 1 1,1-1 0,0 0-1,1 1 1,-1-2-1,1 1 1,0 0-1,1-1 1,-1 0-1,1 0 1,-1 0 0,11 6-1,-2-3-408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12907,'19'-4'1128,"11"1"-784,0 0-152,9-3 472,2 2-136,1 0-352,-2 2 48,-6-1-152</inkml:trace>
  <inkml:trace contextRef="#ctx0" brushRef="#br0" timeOffset="1">551 0 11803,'10'0'3736,"2"3"-3096,4 0-287,0 3-177,6-3 736,0 3-520,3-1-520,-4 0-248,1-5-929,-4 1 1105,-5-1-216,-1 0-128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1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13899,'28'-5'1120,"7"1"-816,2 0-184,2-2 873,-1-3-641,-2 7-56,-4-3 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11698,'-4'-7'1385,"2"6"-745,4 2-272,2 6 1216,8 3-775,1 8-257,2 0-80,5 5-176,0 2-88,3 2-72,0 0-64,-1 0-240,-6-4-120,-4-1-216,-3-4-56,-5-2 352,-2-3-113,-2-3-119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20 231 10010,'-11'-2'1392,"2"2"1729,16 0-2273,9 0-224,4-3-63,10-7-89,3-6-80,3-1-24,0-3-104,-2-8-368,-1 0 1304,-3-8-1056,-4 0 16,-9 2-40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12331,'2'-6'212,"1"0"1,0 0-1,1 1 1,-1-1-1,1 1 1,0 0-1,0 0 1,0 0-1,1 0 1,10-7-1,-12 9-118,1 2 1,0-1-1,0 0 1,0 1-1,0-1 0,0 1 1,0 0-1,0 1 0,0-1 1,0 1-1,1-1 0,-1 1 1,0 1-1,0-1 0,0 0 1,0 1-1,1 0 0,4 2 1,-1-1-10,0 1 1,0 1-1,0-1 0,0 1 1,-1 0-1,1 1 1,-1 0-1,0 0 1,-1 1-1,1 0 0,5 7 1,-9-10-76,0 1 1,0-1-1,0 1 1,-1 0-1,0 0 1,0 0-1,0 0 0,0 0 1,0 0-1,-1 0 1,0 1-1,0-1 1,0 1-1,-1-1 1,1 1-1,-1-1 1,0 1-1,0-1 1,-1 1-1,1-1 1,-1 1-1,-2 6 0,-1-1 0,-2 1 0,1-1 0,-1 0 0,-1 0 0,0-1 0,0 0 0,-1 0-1,0-1 1,-1 0 0,-9 8 0,-29 30 186,46-46-197,1 1 0,-1-1 0,0 1 0,1-1 0,-1 1 0,1 0 0,-1-1 0,1 1 0,-1 0 0,1 0 0,0-1 0,-1 1 0,1 0 0,0 0 0,0 0 0,-1 0 0,1-1 0,0 1 0,0 0 0,0 0 0,0 0 0,0 0 0,0-1 0,0 1 0,1 0 0,-1 0 0,0 0 0,0 0 0,1-1 0,-1 1 0,0 0 0,1 0 0,-1-1 0,1 1 0,-1 0 0,1 0 0,-1-1 0,1 1 0,-1-1 0,1 1 0,0-1 0,-1 1 0,1-1 0,0 1 0,-1-1 0,1 1 0,0-1 0,0 0 0,1 1 0,6 2-120,1 0 1,-1 0 0,18 3-1,-13-4 131,22 6-134,4 0-49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11378,'1'0'283,"-1"0"-1,1 1 1,0-1-1,0 0 0,0 1 1,0-1-1,-1 1 0,1-1 1,0 1-1,0-1 0,-1 1 1,1 0-1,0-1 1,-1 1-1,1 0 0,-1-1 1,1 1-1,-1 0 0,1 1 1,11 23 247,-5-11-128,0-2-251,1-1 0,0 0-1,1-1 1,0 0 0,19 17-1,-21-22-251,0 0 0,1 0 0,-1-1 0,1 0 0,0-1 0,0 1 0,0-1 0,1-1 0,-1 0 0,11 2-1,-5-2-123,1 2-48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4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14883,'-5'16'1072,"3"4"-872,0 0-96,-1 9 265,-4-1-129,1 5-72,1-1-64,-3-2-192,1-1-96,-1-2-216,-1-1 55,-1-8 225,3 0-80,4-8-112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14451,'2'-5'1432,"0"5"-944,0 2-223,1 3 655,0 5-184,-1 5-256,1 1-248,2 1-480,-1 1-192,0-2-720,0-3 984,2-7-176,1-3-137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12875,'1'1'1672,"11"-1"-1040,2-4-280,3-2 1201,4 0-977,-1-1-152,1 3-424,1-1-272,-8 3 216,0-1-104,-4 0-64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15355,'3'0'202,"1"-1"-1,-1 1 1,0-1-1,0 0 1,0 0-1,0-1 1,0 1-1,0-1 1,3-1 0,-2 1-90,-1 0 1,1 0 0,0 0 0,0 1 0,6-3 0,-7 4-85,0-1-1,-1 1 1,1 0 0,-1 0 0,1 0 0,0 0-1,-1 0 1,1 0 0,-1 1 0,1 0-1,0-1 1,-1 1 0,1 0 0,-1 0 0,0 0-1,1 0 1,-1 1 0,4 2 0,-5-3-32,1 1 0,-1 0 0,1 0 0,-1 0 0,0 0 0,0 0 0,0 0 0,0 1 0,0-1 0,0 0 0,-1 0 0,1 1 0,-1-1 0,0 0 0,1 1 0,-1-1 0,0 0 0,-1 1 0,1-1 0,0 1 0,-1 3 0,-2 4-23,0 0 0,-1 0-1,0 0 1,0 0 0,-1-1 0,0 1-1,-1-1 1,0-1 0,0 1 0,-1-1 0,0 0-1,-1 0 1,1-1 0,-2 0 0,1 0-1,-17 9 1,23-13 29,7 0 1,9-2-5,-6 0-145,-1-1 0,1-1 0,0 1 0,-1-2 0,1 1 1,-1-1-1,0 0 0,1 0 0,-1-1 0,0 0 0,0 0 0,0 0 0,-1-1 1,7-5-1,13-14-243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14395,'0'0'1448,"2"6"-1064,-1 5-143,2 2 687,0 4-472,0 2-232,1 5-416,2 2-168,-2-3-480,0-4-673,1-5 1145,-1-2-248,-1-8-264</inkml:trace>
  <inkml:trace contextRef="#ctx0" brushRef="#br0" timeOffset="1">2 241 12579,'-1'3'1576,"12"-3"-760,2-4-328,7-4 1553,3 0-1145,4-2-400,1 0-200,-1 1-536,0-1 312,-10 1-112,-1 2-104,-9 3-64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12947,'3'0'309,"0"-1"1,0 0-1,0 0 1,0 0-1,0 0 0,0 0 1,-1 0-1,1-1 1,4-2-1,12-7 946,-12 9-1054,0-1 1,1 2-1,-1-1 0,1 1 1,0 0-1,0 0 1,-1 1-1,1 0 1,9 1-1,-15 0-188,0-1-1,1 0 1,-1 1 0,0-1-1,0 1 1,0 0-1,0-1 1,0 1 0,0 0-1,0 0 1,0 1 0,0-1-1,0 0 1,-1 1-1,1-1 1,0 1 0,-1-1-1,1 1 1,-1 0-1,0-1 1,1 1 0,-1 0-1,0 0 1,0 0 0,0 0-1,-1 0 1,1 0-1,0 0 1,-1 1 0,1-1-1,-1 0 1,0 0-1,0 0 1,0 1 0,0 2-1,-1 1-27,0 0-1,0 0 1,0 0-1,-1-1 1,0 1-1,0-1 1,0 1-1,-1-1 1,1 0-1,-1 0 0,-1 0 1,-6 9-1,-5 1-48,1 0 0,-24 16 0,-6 8-15,44-36 107,5-2-19,11-2-33,-14 0 11,124-15-597,-84 9 501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1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91 11186,'-8'-17'548,"4"9"-209,1-1 0,-2 1 1,1 0-1,-12-13 0,15 19-258,-1 0 1,0 1-1,1-1 1,-1 1-1,0-1 1,0 1-1,0 0 1,0 0-1,0 0 1,0 0-1,0 0 1,-1 0-1,1 0 1,0 1-1,0-1 1,-1 1-1,1 0 1,0 0-1,-1 0 1,1 0-1,0 0 1,-1 0-1,1 1 1,-3 0-1,-9 3 33,-1 1-1,2 0 0,-1 1 1,1 1-1,0 0 0,0 0 1,1 2-1,-15 12 0,13-9-109,0 0 0,2 1-1,-1 1 1,2 0 0,0 1-1,-13 21 1,20-28-8,0 0 1,1 0 0,-1 0-1,1 1 1,1-1 0,0 1-1,0-1 1,1 1-1,0 0 1,0 0 0,1 0-1,1 11 1,0-13-1,0-1 0,0 1 0,1-1-1,0 0 1,1 0 0,-1 0 0,1 0 0,0 0 0,1-1 0,-1 1 0,1-1 0,0 0 0,0 0 0,1 0 0,0-1 0,0 1 0,6 4-1,-3-4-1,-1 0-1,1 0 0,0-1 0,0 0 0,1-1 1,-1 0-1,1 0 0,-1-1 0,1 0 0,0 0 1,0-1-1,14 0 0,-11-1 21,0-1 1,0-1 0,0 0-1,0 0 1,0-1-1,0-1 1,-1 0-1,17-9 1,-9 3 56,-1-1-1,0-1 1,-1 0-1,0-2 1,-1 1-1,-1-2 1,0 0 0,-1-1-1,-1-1 1,15-23-1,-23 32-22,-1 1 0,0-1 0,-1 1 0,0-1 1,0-1-1,-1 1 0,1 0 0,-2 0 0,1-1 0,-1-8 0,-1 12-35,0 1 0,0-1 0,-1 0 0,0 1 0,0-1 0,0 1 1,0-1-1,-1 1 0,1 0 0,-1 0 0,0 0 0,-1 0 0,1 0 1,-1 0-1,1 0 0,-1 1 0,0-1 0,-1 1 0,1 0 0,-5-3 1,-3-1-207,0 0 0,-1 1 0,0 1 1,0 0-1,0 1 0,-1 0 1,1 1-1,-1 0 0,-23-1 0,34 3 135,0 1-1,-1 0 0,1-1 0,0 1 1,0 0-1,-1 1 0,1-1 0,0 0 1,0 1-1,0-1 0,-1 1 0,1-1 1,0 1-1,0 0 0,-3 2 0,1 5-505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1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 11354,'-2'-1'115,"-1"1"-1,1-1 0,-1 1 1,1 0-1,-1 0 0,0 0 1,1 0-1,-1 0 0,1 0 1,-1 1-1,1-1 0,-1 1 1,1 0-1,-1 0 0,1 0 1,0 0-1,0 0 0,-1 0 1,1 1-1,0-1 0,0 1 1,-3 2-1,-6 6 32,1 0 0,-17 21 0,19-20-105,-10 11-27,2 1 0,0 0 0,2 1-1,0 1 1,2 0 0,1 1 0,0 0 0,3 1 0,-8 30 0,13-38-13,0 0 1,1 0-1,1 0 1,1 0 0,1 1-1,2 19 1,0-25 0,0 0 0,0-1 1,1 0-1,1 0 0,0 0 0,1 0 0,0-1 1,1 0-1,9 12 0,-11-17 3,1 0 0,0-1 0,1 1-1,-1-1 1,1-1 0,0 1 0,0-1-1,1 0 1,0-1 0,13 6 0,-15-7 17,0-1 0,-1-1-1,1 1 1,0-1 0,0 0 0,0 0 0,0-1 0,0 0-1,0 0 1,0 0 0,0-1 0,0 0 0,0 0 0,0 0 0,-1-1-1,10-3 1,0-3 62,0-1-1,0 0 1,-1-1-1,-1-1 1,0 0 0,0 0-1,-1-2 1,-1 1-1,12-18 1,-8 9 29,0 0 0,-2-1 1,-1-1-1,-1 0 0,12-35 0,-20 48-77,0 0-1,0-1 1,-1 0-1,-1 1 1,0-1-1,0 0 1,-1 1-1,0-1 0,-1 0 1,-3-14-1,3 18-18,-1 1 0,-1-1 0,1 0 0,-1 1 0,0-1 0,-1 1 0,0 0 0,0 0-1,0 0 1,0 1 0,-1-1 0,0 1 0,0 0 0,-1 1 0,1-1 0,-10-4 0,4 2 169,0 2 0,0 0 0,-1 0 0,1 1 0,-1 1 0,0 0 0,-1 0 0,1 1 1,0 1-1,-14-1 0,-18 2 119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5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16139,'17'-9'227,"0"1"0,0 0-1,1 2 1,-1 0-1,1 1 1,1 0-1,-1 2 1,1 0-1,-1 1 1,1 1-1,0 0 1,0 2 0,-1 0-1,1 1 1,22 6-1,-35-6-221,0 0-1,0 0 0,0 0 1,0 1-1,-1 0 0,1 0 0,-1 0 1,1 1-1,6 6 0,-11-9-11,1 1-1,-1-1 0,0 1 0,0-1 0,1 1 1,-1 0-1,0-1 0,0 1 0,-1 0 0,1 0 0,0 0 1,0 0-1,-1 0 0,1 0 0,-1 0 0,0 0 0,0 0 1,0 0-1,0 0 0,0 0 0,0 0 0,0 0 1,0 0-1,-1 0 0,1-1 0,-1 1 0,0 0 0,1 0 1,-1 0-1,0 0 0,0 0 0,0-1 0,-2 3 1,-1 1-12,0 0 0,-1 0 1,1-1-1,-1 0 0,0 1 1,0-2-1,0 1 0,-1-1 1,1 0-1,-7 3 0,-5 1-63,1-1 0,-25 6-1,41-12 72,0 0 0,0 0-1,0 0 1,-1 0-1,1 0 1,0 0 0,0 0-1,0 0 1,0 0-1,-1 0 1,1 0 0,0 0-1,0 0 1,0 0-1,0 0 1,-1 0-1,1 1 1,0-1 0,0 0-1,0 0 1,0 0-1,0 0 1,0 0 0,0 1-1,-1-1 1,1 0-1,0 0 1,0 0 0,0 0-1,0 1 1,0-1-1,0 0 1,0 0-1,0 0 1,0 0 0,0 1-1,0-1 1,0 0-1,0 0 1,0 0 0,0 1-1,7 6-235,10 5 3,-16-12 221,19 11-290,38 23-236,-54-31 524,0 0 0,0 0 0,0 0 0,-1 1-1,1-1 1,-1 1 0,0 0 0,0 0-1,0 0 1,3 6 0,-6-8 30,1 0-1,0 0 1,-1 0 0,1 0-1,-1 0 1,0 0 0,0 0-1,0 0 1,1 0 0,-2 0-1,1-1 1,0 1 0,0 0-1,-1 0 1,1 0 0,-1 0-1,0 0 1,1 0 0,-2 1-1,0 1 36,-1 0 0,0 0 0,1-1 0,-1 1 0,0-1 0,-1 0 0,1 0 0,-5 3 0,-5 2 240,0 0 0,0-1-1,-28 11 1,17-9 230,0 0-1,-1-2 1,1-1-1,-2-1 1,-29 2-1,54-7-506,0 1 1,0-1-1,0 0 1,0 0-1,0 0 0,0 0 1,0 0-1,0 0 1,0-1-1,0 1 1,0 0-1,0 0 0,0-1 1,1 1-1,-1 0 1,0-1-1,0 1 0,0-1 1,-1 0-1,2 0-23,0 1-1,0-1 0,0 0 1,0 1-1,0-1 0,0 1 1,0-1-1,0 1 0,0-1 1,0 1-1,0-1 0,0 1 1,1-1-1,-1 1 0,0-1 1,0 1-1,1-1 1,-1 1-1,0 0 0,0-1 1,1 1-1,-1-1 0,0 1 1,2-1-1,3-4-248,1-1 0,0 2 1,10-8-1,73-46-586,-32 25 251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55 8834,'11'-7'570,"0"0"0,1 0 1,0 2-1,0-1 0,0 2 1,1-1-1,0 2 0,0 0 0,0 0 1,0 1-1,0 1 0,19 0 0,-30 1-496,-1 0 0,1 0-1,0 0 1,0 0-1,0 1 1,-1-1 0,1 1-1,0-1 1,0 1-1,-1-1 1,1 1-1,-1 0 1,1 0 0,0 0-1,-1 0 1,0 0-1,1 0 1,-1 1-1,0-1 1,1 0 0,-1 1-1,1 1 1,-1-2-34,-1 1 1,0-1-1,1 1 1,-1-1 0,0 1-1,0 0 1,0-1-1,0 1 1,-1-1-1,1 1 1,0-1-1,0 1 1,-1-1 0,1 1-1,-1-1 1,0 1-1,1-1 1,-1 0-1,0 1 1,0-1-1,0 0 1,0 0 0,0 1-1,0-1 1,0 0-1,-1 1 1,-10 8 37,0-1-1,0 0 1,0-1 0,-1 0 0,0-1 0,-1 0 0,0-2 0,-27 9 0,4-1-79,36-12-8,0-1-1,0 0 1,1 0-1,-1 1 1,0-1 0,0 1-1,0-1 1,0 1-1,0-1 1,1 1 0,-1-1-1,0 1 1,0 0 0,1-1-1,-1 1 1,0 0-1,1-1 1,-1 1 0,1 0-1,-1 0 1,1 1 0,0-2-4,0 1 0,0 0 1,0 0-1,0-1 0,0 1 1,1 0-1,-1-1 1,0 1-1,0-1 0,1 1 1,-1 0-1,1-1 0,-1 1 1,0-1-1,1 1 1,-1-1-1,1 1 0,-1-1 1,1 1-1,-1-1 0,2 1 1,5 3-115,0 0 0,1 0 0,12 4 0,-15-6 71,39 14-429,24 9-172,-62-22 568,1 0 1,0 1-1,-1 0 1,0 0-1,0 1 1,0 0-1,5 5 1,-9-9 75,-1 1 0,0-1 1,0 0-1,0 0 0,0 0 0,-1 0 0,1 1 1,0-1-1,0 0 0,-1 1 0,1-1 0,-1 1 1,1-1-1,-1 1 0,0-1 0,0 1 0,1-1 1,-1 1-1,0-1 0,0 1 0,0-1 0,-1 1 1,1-1-1,0 1 0,-1 2 0,-1-2 15,1 1-1,-1-1 1,0 1-1,0-1 1,0 0 0,0 0-1,0 1 1,0-1-1,-1-1 1,1 1-1,-1 0 1,-3 1-1,-6 3 115,0 0-1,-1-1 0,1 0 0,-26 4 0,27-6-18,-1-1 1,0 0 0,1-1-1,-1-1 1,0 0 0,0 0-1,0-1 1,-22-5 0,34 6-92,-1 0 1,0 0 0,0 0 0,1 0-1,-1-1 1,0 1 0,1 0 0,-1-1 0,0 1-1,1 0 1,-1-1 0,1 1 0,-1 0 0,0-1-1,1 1 1,-1-1 0,1 1 0,-1-1-1,1 1 1,0-1 0,-1 0 0,1 1 0,-1-1-1,1 0 1,0 1 0,0-1 0,-1 0-1,1 1 1,0-1 0,0 0 0,0 1 0,0-1-1,0-1 1,13-9 36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57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16027,'-13'6'164,"1"1"0,0 0 0,1 0 0,0 1 0,0 1 0,1 0 0,0 0 0,0 1 0,1 0 0,0 1 0,1 0 0,0 0 0,1 1 0,-10 22 1,13-25-140,1 0 1,0 0 0,0 1 0,1-1 0,0 1 0,1-1 0,0 1 0,0 0-1,2 15 1,0-18-22,0 0 0,1 1 0,-1-1 0,2 0 0,-1 0-1,1 0 1,0-1 0,0 1 0,1-1 0,0 1 0,0-1-1,0-1 1,9 10 0,-11-13 4,1 1 1,0-1-1,0 0 0,0 0 1,0 0-1,0 0 0,0 0 0,1-1 1,-1 1-1,1-1 0,-1 0 1,1 0-1,-1 0 0,1-1 1,-1 1-1,1-1 0,0 0 0,-1 0 1,1 0-1,-1-1 0,1 1 1,0-1-1,-1 0 0,1 0 1,-1 0-1,1 0 0,-1 0 0,0-1 1,0 0-1,1 0 0,-1 0 1,0 0-1,3-3 0,-3 3 23,-1 0-1,0 0 0,1 0 0,-1-1 1,0 1-1,0-1 0,0 1 1,-1-1-1,1 0 0,-1 1 1,1-1-1,-1 0 0,0 0 0,0 0 1,0 0-1,0 0 0,-1-1 1,1 1-1,-1 0 0,0 0 1,0 0-1,0 0 0,0-1 0,-1 1 1,1 0-1,-1 0 0,0 0 1,0 0-1,0 0 0,0 0 1,0 0-1,-1 0 0,1 0 0,-1 1 1,0-1-1,0 1 0,-4-5 1,-1 0-217,0 1 1,-1 0 0,0 1-1,0 0 1,-1 0-1,1 0 1,-1 1 0,0 1-1,0-1 1,0 1 0,-1 1-1,-13-2 1,15 3-315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5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16139,'-2'5'1473,"9"0"-865,10 0-224,19-1 632,7-3-240,9 2-256,1-1-223,0-2-658,-1 0 1906,-4-3-1465,-3 1 32,-17 1-8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5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14779,'0'-3'1528,"4"5"-783,3 3-265,5 5 704,0 2-216,7 2-200,1 3-63,3 1-281,3 0-208,3 1-552,1-3-297,0-6-279,-2-3 704,3-7-184,-1-6-160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0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15875,'-14'8'1449,"-4"12"-881,-3 7-232,-3 11 648,-4 5-256,1 7-208,6 4-96,3-2-656,10-2 1825,4-17-1473,5-11 88,8-24 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2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15067,'-13'0'1561,"13"6"-1017,11 2-408,8-9 1704,1-6-1376,3-2-256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 18124,'-22'-16'1328,"16"19"-1272,6 1-320,17-5 736,1-1-104,9-5-400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2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7 12755,'0'0'54,"0"0"0,-1-1 0,1 1 0,0 0 0,0-1 0,0 1 0,0 0 0,0 0 0,0-1-1,0 1 1,0 0 0,-1 0 0,1-1 0,0 1 0,0 0 0,0 0 0,-1-1 0,1 1 0,0 0 0,0 0 0,-1 0 0,1 0 0,0-1 0,0 1 0,-1 0 0,1 0 0,0 0 0,0 0 0,-1 0 0,1 0 0,0 0 0,-1 0 0,1 0 0,0 0 0,0 0 0,-1 0 0,1 0 0,0 0 0,-1 0 0,1 0 0,0 0 0,-1 0 0,1 0 0,0 0 0,0 0 0,-1 1 0,-12 15 943,-5 26-652,7-5-347,3 0 1,0 0-1,3 1 0,1 0 0,1 0 0,3 0 0,4 47 1,-3-77 8,0 1 1,1-1-1,0 0 1,0 1-1,1-1 1,0 0-1,1-1 1,-1 1-1,10 13 1,-11-19 7,0 1 1,0-1 0,1 0 0,-1 1-1,0-1 1,1 0 0,0-1-1,0 1 1,-1 0 0,1-1 0,0 0-1,0 1 1,0-1 0,0 0-1,1-1 1,-1 1 0,0-1 0,0 1-1,0-1 1,1 0 0,-1 0 0,0 0-1,0 0 1,1-1 0,-1 0-1,0 1 1,0-1 0,0 0 0,4-2-1,6-2 51,0-2-1,-1 1 0,1-2 0,-1 1 1,-1-2-1,0 0 0,0 0 0,12-13 1,-2-1 89,-1-1 1,30-45-1,-40 54-125,-2 0-1,1 0 1,-2-1 0,0 0 0,8-29 0,-15 32-48,0 12 17,0 1 1,0 0-1,0 0 0,-1 0 0,1 0 0,0-1 0,0 1 0,0 0 0,0 0 0,0 0 0,-1 0 0,1 0 0,0 0 0,0 0 0,0-1 0,0 1 0,-1 0 1,1 0-1,0 0 0,0 0 0,0 0 0,0 0 0,-1 0 0,1 0 0,0 0 0,0 0 0,0 0 0,-1 0 0,1 0 0,0 0 0,0 0 0,0 0 0,-1 0 1,1 0-1,0 1 0,0-1 0,0 0 0,0 0 0,-1 0 0,1 0 0,0 0 0,0 0 0,0 0 0,0 1 0,0-1 0,-1 0 0,1 0 0,0 0 0,0 0 1,0 1-1,0-1 0,0 0 0,0 0 0,0 0 0,0 0 0,0 1 0,-5 5-17,1 0-1,1 0 1,-1 0 0,1 1-1,0 0 1,1-1 0,0 1-1,-3 11 1,1 2-34,1-1 1,-1 23-1,4-31 34,0 0 0,0 1 0,1-1 0,1 0 0,0 0 0,0 0 1,1 0-1,7 18 0,-7-24 23,0 0 0,-1 1 0,2-1 0,-1-1 0,1 1 0,-1 0 0,1-1-1,1 0 1,-1 0 0,0 0 0,1-1 0,0 1 0,0-1 0,0 0 0,0 0 0,0-1 0,1 0 0,8 3 0,-7-3 47,1 0-1,0-1 0,-1 0 1,1 0-1,0-1 0,0 1 1,0-2-1,0 1 0,-1-1 1,1-1-1,0 1 0,-1-1 1,1 0-1,-1-1 0,1 0 1,-1 0-1,0-1 0,0 0 1,-1 0-1,1 0 0,-1-1 1,7-6-1,-5 3 56,0-1-1,-1 0 1,0 0 0,0 0-1,-1-1 1,0 0 0,-1 0-1,0-1 1,0 0 0,-1 1-1,-1-1 1,0-1-1,0 1 1,1-17 0,-3 12-223,-1-1 1,0 1-1,-1 0 1,-1 0-1,0 0 1,-1 1-1,-9-27 1,12 41 95,0 0 1,-1 1-1,1-1 1,0 1 0,0-1-1,0 0 1,0 1-1,0-1 1,0 1 0,0-1-1,0 0 1,0 1 0,0-1-1,0 0 1,0 1-1,0-1 1,0 1 0,1-1-1,-1 0 1,0 1-1,1-1 1,-1 0 0,1 0-38,6-4-290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13155,'3'37'1136,"-3"-1"-840,3 1-128,1-5 272,5 1-160,2-12-312,3-2-224,7-8 176,-3-5-96,1-9-72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22 320 12219,'1'3'115,"0"0"-1,0 0 1,0 0 0,0 0 0,1-1 0,-1 1 0,1 0 0,-1-1 0,1 1 0,0-1 0,0 1 0,0-1 0,0 0 0,1 0 0,-1 0 0,1 0 0,-1 0-1,1-1 1,0 1 0,-1-1 0,1 0 0,0 1 0,0-1 0,0-1 0,0 1 0,0 0 0,0-1 0,0 1 0,0-1 0,0 0 0,0 0 0,5-1 0,-1 1 6,0-2 0,-1 1 1,1-1-1,0 0 0,-1 0 1,1-1-1,-1 1 0,1-2 1,-1 1-1,0-1 0,0 0 1,-1 0-1,8-7 0,-8 6-12,0 0 0,0-1 0,-1 0 0,0 1 0,0-1 0,3-7 0,-6 10-71,0 1 1,0-1 0,0 0 0,0 1 0,-1-1 0,1 0 0,-1 0-1,1 0 1,-1 0 0,0 1 0,0-1 0,0 0 0,-1 0 0,1 0 0,-1 0-1,1 1 1,-3-6 0,3 7-30,-1 0 0,1 0 1,0 1-1,-1-1 0,1 0 0,0 1 0,-1-1 0,1 0 1,-1 1-1,1-1 0,-1 1 0,0-1 0,1 1 1,-1-1-1,1 1 0,-1-1 0,0 1 0,0-1 0,1 1 1,-1 0-1,0 0 0,1-1 0,-1 1 0,0 0 0,0 0 1,0 0-1,1 0 0,-1 0 0,-1 0 0,0 0 1,0 1-1,0-1 0,0 1 0,0 0 1,0 0-1,0 0 0,0 0 0,0 0 1,0 0-1,-2 3 0,-4 3-1,0 1-1,1 0 0,-11 14 1,10-9 0,0 0-1,0 1 1,1 0 0,1 0 0,1 1 0,-7 22 0,11-30-17,0-1 1,0 0 0,0 1 0,1-1 0,0 0 0,0 1 0,1-1 0,1 9 0,-1-12-18,0 1 0,0-1 0,0 0 0,1 0 1,-1 0-1,1 0 0,0-1 0,0 1 0,0 0 0,0-1 0,0 1 1,0-1-1,1 1 0,-1-1 0,1 0 0,5 3 0,-6-4-78,-1 0 0,1 0 0,0 0 0,0-1 0,0 1 0,0 0 0,0-1 0,0 0 0,0 1 0,0-1 0,0 0 0,0 0 0,1 0 0,-1 0 0,0-1 0,0 1 0,0 0 0,0-1 0,0 1 0,0-1 0,0 0 0,-1 0 0,1 0 0,0 0 0,0 0 0,0 0 0,-1 0 0,1-1 0,-1 1 0,1-1 0,-1 1 0,0-1 0,1 1 0,-1-1 0,0 0 0,0 1 0,2-5 0,6-25-686</inkml:trace>
  <inkml:trace contextRef="#ctx0" brushRef="#br0" timeOffset="1">18 12 15403,'-13'-7'1577,"9"2"-1177,5 5-280,7 2 880,3 1 24,11 2-752,0 1-120,4 0-48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14 16027,'-1'-1'64,"1"0"0,-1 1 0,1-1 0,-1 0 0,1 0 0,-1 0 0,1 1 0,-1-1 0,0 0 0,0 1 0,1-1 0,-1 0 0,0 1 0,0-1 0,1 1 0,-1-1 0,0 1 0,0 0 0,0-1 0,0 1 0,0 0 0,0-1 0,0 1 0,0 0 0,0 0 0,0 0 0,0 0 0,0 0 0,0 0 0,-1 1 0,-36 3 603,37-4-556,-12 3-53,0 0-1,0 1 1,1 1-1,-1 0 1,1 0-1,1 1 0,-1 1 1,1 0-1,0 1 1,0 0-1,1 0 1,0 1-1,-12 14 1,21-22-82,0 1-1,0-1 1,0 0 0,0 1 0,0-1 0,0 1 0,1-1 0,-1 1 0,0-1 0,1 1 0,-1 0 0,1-1 0,-1 1 0,1-1 0,0 1 0,0 0 0,0 0 0,0-1 0,0 1 0,0 0 0,0-1 0,0 1 0,1 0 0,-1-1 0,1 1 0,-1 0 0,1-1 0,0 1 0,0-1 0,-1 1 0,1-1 0,0 0 0,0 1 0,1-1 0,-1 0 0,0 0 0,0 1 0,0-1 0,1 0 0,2 1 0,5 4-122,1-2 1,-1 1-1,1-1 1,0-1-1,13 4 1,-21-7 135,58 15-434,-40-12 366,-1 2 0,0 0 0,0 1 0,0 1 0,-1 0 0,20 12 0,-35-17 69,-1-1 1,0 0 0,0 1-1,0-1 1,0 1 0,0 0-1,-1 0 1,1 0 0,-1 0 0,1 0-1,-1 0 1,1 0 0,-1 0-1,0 1 1,0-1 0,0 0-1,0 1 1,0 2 0,-1-2 11,0-1-1,0 1 1,-1-1 0,1 1 0,0-1-1,-1 0 1,0 1 0,1-1 0,-1 0-1,0 0 1,0 1 0,-1-1 0,1 0-1,0 0 1,-3 3 0,-4 3 77,0 0 0,-1 0 1,1-1-1,-1-1 0,-1 1 0,-17 8 1,-40 16 605,59-28-609,1 0 0,-1-1 0,0 0 1,0-1-1,0 1 0,-13-1 1,20-1-90,1 0 0,-1 0 0,1 0 0,-1 0 0,1 0 0,-1 0 0,1 0 0,-1 0 0,1-1 0,-1 1 0,1 0 0,0 0 1,-1 0-1,1-1 0,-1 1 0,1 0 0,0-1 0,-1 1 0,1 0 0,-1-1 0,1 1 0,0-1 0,0 1 0,-1 0 0,1-1 0,0 1 1,0-1-1,-1 1 0,1-1 0,0 1 0,0-1 0,0 1 0,0-1 0,0 1 0,0-1 0,0 1 0,0-1 0,0 1 0,0-1 0,0 1 1,0-1-1,0 1 0,0-1 0,0 1 0,0-1 0,1 1 0,-1-1 0,0 1 0,0 0 0,1-1 0,-1 1 0,0-1 0,0 1 0,1-1 1,17-27-185,-16 26 190,31-39-267,17-11-115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8 11698,'18'-8'1697,"-13"11"-508,-10 8 196,-231 385-952,223-374-580,60-109-2522,-18 40 2150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12531,'0'26'1320,"-5"8"-808,-4 1-200,3 5 576,2 0-272,2-7-167,4-3-129,8-13-408,3-7-184,5-14-193,4-9-815,-1-16 1024,1-5-184,-2-2-96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12 241 11450,'-2'5'244,"0"1"-1,0 0 0,0 0 1,1 0-1,0 0 0,0 0 1,0 0-1,1 0 0,0 0 1,1 7-1,-1-11-193,1 0-1,-1 0 0,1-1 1,0 1-1,-1 0 1,1 0-1,0 0 0,0 0 1,0 0-1,0-1 1,1 1-1,-1-1 1,0 1-1,1-1 0,-1 1 1,1-1-1,-1 0 1,1 1-1,0-1 1,0 0-1,-1 0 0,1 0 1,0-1-1,0 1 1,0 0-1,0-1 1,0 1-1,0-1 0,0 0 1,0 1-1,0-1 1,4-1-1,4 1 6,-1-1-1,1-1 1,-1 1-1,1-2 1,-1 1-1,0-1 1,0-1-1,0 0 1,0 0 0,-1 0-1,0-1 1,12-9-1,-10 6-48,0 0 0,-1 0 0,0 0 0,-1-1 0,1 0 0,-2-1 0,0 0-1,0 0 1,7-15 0,-20 40-106,1-1 0,0 1 0,-5 30 0,9-38 117,0 0 0,0 0 0,1 0 0,0 0 0,0 0 0,1 0 0,0 0 0,0 0 1,0-1-1,1 1 0,0 0 0,0 0 0,6 10 0,-7-16 0,0 1 1,1 0 0,-1-1 0,0 1-1,1 0 1,-1-1 0,1 0-1,0 1 1,-1-1 0,1 0-1,0 0 1,0 0 0,0 0-1,0 0 1,0 0 0,0-1-1,0 1 1,0-1 0,0 1-1,0-1 1,0 0 0,0 0-1,0 0 1,0 0 0,0 0-1,0 0 1,0 0 0,0-1-1,0 1 1,0-1 0,0 0-1,0 1 1,0-1 0,0 0-1,0 0 1,2-2 0,5-2 45,0-1 1,0 0-1,-1-1 0,0 0 1,0 0-1,7-9 0,-2-1 27,0 0-1,0-1 1,-2-1-1,0 0 1,9-24-1,-7 10-83,-1-1-1,10-49 1,-21 77-26,0-1 0,0 0 1,0 0-1,-1 0 0,-1-9 0,1 16 18,0-1 0,0 1 0,0 0 0,1 0 0,-1-1 0,0 1 0,0 0 0,0-1 0,0 1 0,0 0 0,0 0 0,-1-1 0,1 1 0,0 0 0,0 0 0,0-1 0,0 1 0,0 0 0,0-1 0,0 1 0,-1 0 0,1 0 0,0 0 0,0-1 0,0 1 0,0 0 0,-1 0 0,1 0 0,0-1 0,0 1 0,-1 0 0,1 0 0,0 0-1,0 0 1,-1 0 0,1-1 0,0 1 0,0 0 0,-1 0 0,1 0 0,0 0 0,-1 0 0,1 0 0,0 0 0,0 0 0,-1 0 0,1 0 0,0 0 0,-1 0 0,1 0 0,0 0 0,0 1 0,-1-1 0,1 0 0,0 0 0,0 0 0,-1 0 0,1 0 0,0 1 0,0-1 0,0 0 0,-1 0 0,1 0 0,0 1 0,-11 13-48,7-5 47,0 1-1,1 0 1,0-1 0,1 1 0,0 0-1,0 0 1,1 0 0,1 1 0,0-1-1,1 16 1,0-20-17,-1 0 1,1 0-1,1 0 1,-1 0-1,1 0 0,0 0 1,0-1-1,1 1 0,-1-1 1,1 1-1,0-1 1,1 0-1,-1 0 0,1-1 1,0 1-1,0-1 1,1 0-1,-1 0 0,7 4 1,-9-7-1,1 1 0,0-1 0,0 0 0,0 0 0,0 0 0,0 0 0,0 0 0,0-1 0,0 1 0,0-1 0,1 0 0,-1 0 0,0 0 0,0 0 0,5-2 0,-3 1 4,1-1-1,-1 0 1,0 0 0,0 0-1,0-1 1,0 0-1,0 0 1,4-4 0,3-3 19,0-1 0,-1 0 1,0-1-1,-1 0 1,10-17-1,-8 12 131,0-1 0,-2-1-1,0 0 1,-2 0 0,10-29 0,-18 47-118,1 0-1,-1 1 1,0-1 0,1 0 0,-1 1-1,0-1 1,0 0 0,0 1 0,0-1 0,1 0-1,-1 1 1,0-1 0,0 0 0,0 0 0,0 1-1,-1-1 1,1 0 0,0 1 0,0-1-1,0 0 1,0 1 0,-1-1 0,1 0 0,0 1-1,-1-1 1,1 0 0,-1 1 0,1-1 0,0 1-1,-2-2 1,1 3-3,0-1 1,1 0-1,-1 1 1,0-1-1,0 0 0,0 1 1,1-1-1,-1 1 1,0-1-1,1 1 0,-1 0 1,0-1-1,1 1 1,-1 0-1,1-1 0,-1 1 1,1 0-1,-1 0 1,1 0-1,0-1 0,-1 1 1,1 0-1,0 0 1,0 1-1,-5 12 12,1 0 1,1 1-1,1-1 0,0 1 1,1 0-1,0-1 0,1 1 1,1 0-1,4 23 0,2-3-80,1 0-1,23 61 1,-23-72-13,2 0 0,1-1 1,0 0-1,2-1 1,17 23-1,-29-43 60,0-1 0,0 1-1,1-1 1,-1 1 0,1-1 0,0 1 0,-1-1-1,1 0 1,0 0 0,0 0 0,2 1-1,-4-2 1,1 0 0,0 0-1,-1 0 1,1 0 0,-1 1 0,1-1-1,0 0 1,-1-1 0,1 1-1,-1 0 1,1 0 0,0 0 0,-1 0-1,1 0 1,-1-1 0,1 1-1,-1 0 1,1 0 0,0-1 0,-1 1-1,1 0 1,-1-1 0,0 1-1,2-1 1,-1-2-30,1 0 0,-1 1-1,1-1 1,-1 0 0,0 0 0,0 0 0,0 0-1,0 0 1,-1 0 0,1 0 0,-1 0 0,0-5-1,0-14-193,-1-1-1,-1 1 0,-1-1 0,-1 1 0,-1 0 0,-11-31 0,-2 8-283,-43-82-1,46 102 484,-22-28 0,16 24 166,53 37 50,58 33 377,-71-32-442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3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110 120 13355,'0'-1'145,"0"0"-1,0-1 1,0 1 0,-1 0 0,1-1-1,0 1 1,-1 0 0,1-1 0,-1 1-1,0 0 1,1 0 0,-1 0 0,0 0-1,0-1 1,1 1 0,-1 0 0,0 0-1,0 1 1,0-1 0,-1 0 0,1 0 0,0 0-1,0 1 1,0-1 0,-2 0 0,2 1-72,-1 0 1,1 0 0,-1 0-1,1 0 1,-1 0 0,1 0 0,-1 1-1,1-1 1,-1 0 0,1 1 0,-1 0-1,1-1 1,0 1 0,0 0-1,-1-1 1,1 1 0,0 0 0,0 0-1,0 0 1,0 0 0,0 0 0,0 0-1,-2 2 1,-4 7 3,1 0 0,0 0 0,0 0 0,1 1 0,0-1 0,1 1 0,0 0 1,-3 19-1,5-23-75,0 1 0,1-1 0,0 1 1,1 0-1,0 0 0,0-1 1,0 1-1,1 0 0,0-1 0,1 1 1,0-1-1,0 1 0,6 12 1,-7-17 7,1-1 0,-1 0 0,1 0 0,0 0 0,0 0 0,0 0 0,0 0 0,0-1 0,0 1 0,0 0 0,0-1 0,1 0 0,-1 0 0,1 0 0,-1 0 0,1 0 0,-1 0 0,1 0 0,-1-1 0,1 1 0,0-1 0,-1 0 0,1 0 0,0 0 0,-1 0 0,6-1 0,0-1 15,1 0-1,-1 0 1,1-1 0,-1 0 0,0 0-1,0-1 1,8-5 0,8-7 19,-1-1 0,0-1 0,-1 0 0,-1-2 0,-1-1 0,-1 0 0,-1-2 0,-1 0 0,-1-1 0,-1 0 0,0-1 0,11-32 0,-24 53-53,-1 0 1,0 0-1,1 0 0,-2 0 1,1 0-1,0-5 1,-15 30-159,12-14 153,0-1 0,1 0 0,0 1-1,0-1 1,0 1 0,0 0 0,1-1 0,0 1 0,1-1 0,0 1 0,0-1-1,0 1 1,0-1 0,1 1 0,0-1 0,1 0 0,-1 0 0,1 0-1,0 0 1,5 5 0,-6-7-14,1-1-1,0 1 1,0-1 0,0 0-1,0 0 1,0 0 0,1 0-1,0-1 1,-1 1 0,1-1-1,0 0 1,0 0-1,0-1 1,0 1 0,1-1-1,-1 1 1,0-1 0,1-1-1,-1 1 1,0-1-1,1 1 1,-1-1 0,1-1-1,-1 1 1,1-1 0,-1 1-1,0-1 1,1 0 0,-1-1-1,6-2 1,-2 0-163,0 0 1,-1 0-1,1-1 1,-1 0-1,10-9 1,-17 13 180,0 1 0,1 0 1,-1 0-1,0 0 0,0 0 1,1 0-1,-1 0 0,0 0 0,1 0 1,-1 0-1,0 0 0,0 0 0,1 0 1,-1 0-1,0 0 0,0 0 1,1 0-1,-1 0 0,0 0 0,1 0 1,-1 0-1,0 0 0,0 0 1,1 1-1,-1-1 0,0 0 0,0 0 1,0 0-1,1 0 0,-1 1 0,0-1 1,0 0-1,0 0 0,1 0 1,-1 1-1,0-1 0,0 0 0,0 0 1,0 1-1,0-1 0,0 0 1,0 0-1,0 1 0,1-1 0,-1 0 1,0 1-1,0-1 0,0 0 0,5 20 13,-4-16-41,1 5 50,1 0 0,1-1 0,-1 0 0,2 1 0,-1-1-1,1-1 1,0 1 0,0-1 0,1 0 0,0 0 0,0 0 0,1-1 0,0 0 0,0 0 0,0-1 0,1 0 0,0 0 0,0-1 0,0 0 0,15 5 0,-13-6 7,0 0 0,0-1 0,0 0 0,0-1 1,0 0-1,1-1 0,-1 0 0,0-1 0,1 1 0,-1-2 0,0 0 1,0 0-1,0-1 0,0 0 0,-1 0 0,1-1 0,-1-1 0,11-6 1,-12 6 1,-1 0 1,-1-1 0,1 0-1,-1 0 1,0 0 0,0-1 0,-1 1-1,0-1 1,0-1 0,-1 1-1,8-16 1,-11 19 0,1 1 1,-1-1-1,0 0 1,0 0-1,0 0 1,0 0-1,-1 0 0,0 0 1,0 0-1,0 0 1,0-1-1,0 1 0,-1 0 1,0 0-1,0 0 1,0 0-1,0 1 1,-1-1-1,1 0 0,-1 0 1,0 1-1,0-1 1,-1 1-1,1 0 0,-1 0 1,1-1-1,-4-2 1,3 4 3,0 0 0,1 1 0,-1-1 0,0 0-1,0 1 1,0-1 0,0 1 0,-1 0 0,1 0 0,0 0 0,0 1 0,-1-1 0,1 1 0,0 0 0,-1 0 0,1 0 0,0 0 0,-5 1 0,6-1-18,1 1 0,-1-1 0,1 1 0,0-1 0,-1 1 1,1-1-1,0 1 0,0 0 0,-1 0 0,1 0 0,0-1 0,0 1 1,0 0-1,0 0 0,0 1 0,0-1 0,0 0 0,-1 1 0,2 0-5,-1 0-1,1 0 1,-1 0-1,1-1 1,-1 1-1,1 0 1,0 0-1,0 0 1,0 0-1,0 0 1,0 0-1,1 0 1,-1-1-1,1 1 0,-1 0 1,1 0-1,1 2 1,1 3-20,1 0 0,0 0 0,0 0 1,1-1-1,-1 0 0,2 0 0,-1 0 0,1-1 1,7 6-1,-5-4-113,1-1 0,0 0 0,0 0 0,0-1 0,1 0 0,12 4 0,-17-8 130,-1 0-1,0 0 1,1 0-1,-1 0 1,1-1-1,-1 1 1,0-1-1,1 0 1,-1-1-1,1 1 0,-1-1 1,1 0-1,-1 0 1,0 0-1,0-1 1,1 1-1,-1-1 1,0 0-1,6-4 1,12-15-203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15307,'-12'45'665,"3"-1"1,1 2-1,-2 89 0,6-71-601,-6 201 127,10-254-178,-1-8 0,1-1 1,0 1-1,0 0 0,0 0 1,0-1-1,0 1 0,1 0 1,-1 0-1,1-1 0,-1 1 1,1 0-1,0-1 0,0 1 1,1-1-1,-1 1 0,0-1 1,3 3-1,-4-5-6,0 0 1,1 1-1,-1-1 1,1 0-1,-1 0 1,1 0-1,-1 1 0,0-1 1,1 0-1,-1 0 1,1 0-1,-1 0 1,1 0-1,-1 0 0,1 0 1,-1 0-1,1 0 1,-1 0-1,1 0 1,-1 0-1,1 0 0,-1-1 1,0 1-1,1 0 1,-1 0-1,1 0 1,-1-1-1,1 1 0,-1 0 1,0-1-1,1 1 1,-1 0-1,0-1 1,1 1-1,-1 0 0,0-1 1,1 1-1,-1-1 1,12-20 132,-11 18-98,13-30 200,-1-1 1,15-64-1,3-72 182,-25 136-459,-2 0 0,-1-1 0,-2 1 0,-4-44 0,1 69-116,-1 15 45,2 15 9,1 7 16,1-1 0,2 1 0,12 53 1,-12-70 91,0 0 0,1 0 0,0 0 1,0-1-1,1 0 0,1 0 0,0 0 0,0 0 0,1-1 1,0 0-1,1-1 0,13 13 0,-18-19 21,0 0 0,-1 0 0,1 0 0,0 0 0,1 0 0,-1-1 0,0 1 1,0-1-1,1 0 0,-1 0 0,0 0 0,1 0 0,-1-1 0,1 0 0,-1 1 0,1-1 0,-1-1 0,1 1 0,-1 0 0,1-1 0,5-1 0,-4 0 45,0-1 0,1 1 0,-1-1 0,0-1 0,0 1 0,-1 0 0,1-1 0,-1 0 0,0 0 0,0-1 0,0 1 0,4-7 0,0-1-8,0-1 0,-1 1 0,-1-2 0,0 1 0,0-1 0,-2 1 0,1-1 0,-2 0 0,0-1 0,-1 1 0,0-1 0,-1 1 0,-1-1 0,0 1 0,-3-22 0,-5 10-863,8 25 737,-1 0 1,1-1 0,-1 1 0,1 0 0,-1 0 0,0 0-1,1 0 1,-1 1 0,0-1 0,0 0 0,1 0 0,-1 0-1,0 1 1,0-1 0,0 0 0,0 1 0,0-1 0,0 0-1,-2 0 1,-3 4-421,3 8-126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13195,'0'10'2050,"0"7"-951,1 0 0,6 34 0,-6-45-1083,1 0 0,-1 0 0,1 0 0,1-1 0,-1 1 0,1 0 0,0-1 0,0 0-1,0 0 1,1 0 0,7 8 0,-9-11-5,0 0 1,0 0-1,0-1 0,1 1 0,-1-1 0,0 1 0,1-1 0,-1 0 1,1 0-1,0 0 0,-1-1 0,1 1 0,0 0 0,-1-1 0,1 0 1,0 0-1,0 0 0,3 0 0,-2-1 2,0 0-1,-1 0 1,1 0 0,0-1 0,0 1 0,0-1-1,-1 0 1,1 0 0,-1 0 0,1-1-1,2-2 1,2-3 12,0 0 1,0 0-1,-1-1 0,-1 0 0,1 0 1,-1-1-1,9-19 0,-14 26-18,7-18-9,-8 21 4,1-1-1,-1 1 1,0-1-1,0 1 1,1 0-1,-1-1 1,0 0-1,0 1 1,0-1-1,0 1 1,0-1-1,0 1 1,0-1-1,0 1 0,0-1 1,0 1-1,0-1 1,0 1-1,0-1 1,0 1-1,0-1 1,0 1-1,-1-1 1,1 1-1,0-1 1,0 1-1,-1-1 1,0 0-1,-1 5 27,0 0 0,1 0 0,-1 0 0,1 0 0,-2 7 0,2-7 25,0 1 0,0 0 0,0-1 0,0 1 0,1 0 0,0-1 0,0 1 0,0 0 0,1 6 0,0-10-66,0 1 0,-1-1 0,1 0 0,0 1 0,0-1-1,0 1 1,0-1 0,0 0 0,0 0 0,0 0-1,0 0 1,0 0 0,1 0 0,-1 0 0,0 0-1,1 0 1,-1 0 0,1-1 0,-1 1 0,1 0-1,-1-1 1,1 0 0,-1 1 0,1-1 0,-1 0-1,1 0 1,0 0 0,-1 0 0,1 0 0,2 0 0,2 0-321,0-1 1,-1 1-1,1-1 1,0 0-1,-1-1 1,1 1 0,-1-1-1,1 0 1,-1 0-1,0-1 1,1 0 0,-1 0-1,-1 0 1,1 0-1,0-1 1,7-8-1,-7 7-14,0-1-1,-1 0 0,0 0 0,0 0 0,0 0 1,4-13-1,1-19 7088,-16 58-6177,4 16-1647,3-34 825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13883,'4'11'424,"1"0"0,-2-1 0,1 2 0,-2-1 0,3 19 0,1 60 962,-6-64-926,-1 28 309,-1-38-484,2 0 0,0 0 0,2 18 0,-2-32-268,1-1 0,-1 1 0,1 0 1,0-1-1,-1 1 0,1 0 0,0-1 1,0 1-1,0-1 0,0 1 0,0-1 1,1 0-1,-1 0 0,0 1 0,0-1 1,1 0-1,-1 0 0,1 0 0,-1 0 0,1 0 1,-1-1-1,1 1 0,0 0 0,-1-1 1,1 1-1,0-1 0,3 1 0,5 0-25,0 0 0,0-1-1,19-1 1,-8 0-19,-13 1 17,4 0-90,1 0-1,-1 0 1,0 2-1,1-1 1,13 5-1,-23-5 67,-1 0-1,1 0 0,0 0 0,-1 0 0,1 0 1,-1 1-1,0-1 0,1 1 0,-1 0 1,0 0-1,0 0 0,0 0 0,0 0 0,0 0 1,-1 0-1,1 1 0,-1-1 0,1 0 1,-1 1-1,0 0 0,0-1 0,0 1 0,0 0 1,-1-1-1,1 1 0,-1 0 0,1 0 0,-1 4 1,0 1-8,-1-1 1,0 0 0,0 0 0,0 1 0,-6 12-1,-3 21 251,10-40-196,0 0 0,0-1 0,0 1 0,0 0 0,0 0 0,0 0 0,0-1 0,0 1 0,0 0 0,0 0 0,0-1 0,0 1 0,1 0 0,-1 0 0,0-1 0,1 1 0,-1 0 0,0-1 0,1 1 0,-1 0 0,1-1 0,-1 1 0,1-1 0,-1 1 0,1-1 0,0 1 0,0 0-15,1-1 0,-1 1 0,0-1 0,1 1 0,-1-1 0,0 0 0,1 0 0,-1 0 0,0 0 0,1 0 0,-1 0 0,0 0 0,3-1 0,1 0-46,-1 0 1,0-1-1,0 1 0,0-1 0,0 0 0,0 0 0,0 0 0,6-5 0,3-8-47,-1-4-10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13315,'-3'-8'1416,"6"5"-1000,15 1-248,2 2 1137,11 3-1433,4 2 2240,9 3-1952,3 2 104,1 2 64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14323,'5'1'591,"29"5"2657,-34-6-3201,1 0 0,0 0 1,0 0-1,-1 0 0,1 0 1,0 0-1,0-1 0,-1 1 1,1 0-1,0 0 0,0 0 1,-1-1-1,1 1 0,0 0 1,-1-1-1,1 1 1,0-1-1,-1 1 0,1-1 1,-1 1-1,1-1 0,-1 1 1,1-1-1,-1 1 0,1-1 1,-1 0-1,1 1 0,-1-1 1,0 0-1,1 1 0,-1-1 1,0 0-1,0 0 0,0 1 1,0-1-1,1 0 1,-1 0-1,0-1 0,0 2-44,0-1 0,-1 0 0,1 1 0,0-1-1,0 0 1,0 1 0,0-1 0,-1 1 0,1-1 0,0 0-1,-1 1 1,1-1 0,0 1 0,-1-1 0,1 1 0,-1-1-1,1 1 1,-1-1 0,1 1 0,-1 0 0,1-1 0,-1 1-1,1 0 1,-1-1 0,0 1 0,1 0 0,-1 0 0,1-1-1,-1 1 1,0 0 0,1 0 0,-1 0 0,0 0 0,1 0-1,-1 0 1,0 0 0,1 0 0,-1 0 0,-1 1 0,1-1-4,-1 0 1,1 0-1,-1 0 1,1 1-1,-1-1 1,0 1-1,1-1 1,-1 1-1,1 0 1,0-1-1,-1 1 1,1 0-1,0 0 1,-1 0-1,-1 2 1,2-2-1,1 0 0,-1 0 1,1 0-1,-1 0 0,1 0 1,-1 0-1,1 0 0,-1 0 1,1 0-1,0 0 1,0 0-1,0 0 0,-1 0 1,1 0-1,0 0 0,0 0 1,0 0-1,1 0 0,-1 0 1,0 0-1,0 0 0,1 0 1,-1 0-1,0 0 1,1 0-1,-1 0 0,1 0 1,-1 0-1,1 0 0,0 0 1,-1 0-1,1 0 0,0-1 1,-1 1-1,1 0 0,0-1 1,0 1-1,0 0 0,0-1 1,0 1-1,0-1 1,0 1-1,1-1 0,5 3 4,-1 0-1,0-1 1,0 0-1,1-1 1,11 2-1,15-1-74,1-2 0,-1-2 0,0-1 0,61-13 0,23-3-577,-112 18 597,0 1 1,0-1-1,0 1 0,0 1 1,0-1-1,7 2 1,-11-2 54,1 1 0,-1-1 1,1 1-1,-1 0 1,1 0-1,-1 0 0,0-1 1,1 1-1,-1 1 0,0-1 1,0 0-1,1 0 1,-1 0-1,0 1 0,0-1 1,-1 0-1,1 1 1,0-1-1,0 1 0,-1-1 1,2 4-1,-2-3 41,1-1-1,-1 1 1,1 0 0,0 0-1,-1-1 1,1 1 0,0 0-1,0-1 1,0 1 0,0-1-1,1 1 1,-1-1 0,0 0-1,1 1 1,-1-1 0,0 0-1,1 0 1,3 2 0,-3-3 68,1 1 0,-1-1 0,1 0 1,0 1-1,-1-1 0,1-1 0,0 1 0,-1 0 1,1-1-1,0 1 0,-1-1 0,5-1 1,6-1 460,-11 3-362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15475,'-1'1'186,"0"0"1,0 0-1,0 0 0,1 0 0,-1 0 0,0 0 0,0 0 1,1 0-1,-1 0 0,0 1 0,1-1 0,-1 0 0,1 0 0,0 1 1,-1-1-1,1 0 0,0 1 0,0-1 0,0 0 0,0 3 0,-1 3 468,-1 0-502,0 1 0,1-1 1,1 1-1,-1-1 1,1 1-1,0-1 0,2 13 1,-1-17-143,-1-1 0,1 1 0,0-1 0,0 0 0,0 1 1,0-1-1,0 0 0,0 1 0,1-1 0,-1 0 0,1 0 0,-1 0 1,1 0-1,0-1 0,0 1 0,0 0 0,0-1 0,0 1 1,0-1-1,0 0 0,1 1 0,-1-1 0,0 0 0,1-1 0,4 2 1,6 0 31,-1-1 1,1 0-1,-1-1 1,1-1-1,0 0 1,-1-1-1,1 0 1,21-7-1,39-6 50,-71 15-98,0 0-1,0 0 0,0 0 0,0 0 1,0 0-1,0 1 0,0-1 0,0 0 1,0 1-1,0 0 0,0-1 0,0 1 0,0 0 1,-1 0-1,1 0 0,0 0 0,-1 0 1,1 1-1,0-1 0,-1 0 0,3 3 1,0 3-29,1-1 1,-1 1 0,-1-1-1,5 12 1,10 17-87,-17-34 105,0 0-1,0 0 1,0 0 0,0 0-1,0 0 1,1-1 0,-1 1 0,0 0-1,0 0 1,1-1 0,-1 1-1,0-1 1,0 1 0,1-1-1,-1 0 1,1 1 0,-1-1 0,0 0-1,1 0 1,-1 0 0,1 0-1,-1 0 1,0 0 0,1-1-1,-1 1 1,0 0 0,1-1 0,0 0-1,6-2-332,0 0-1,0-1 0,11-7 1,-4 3-159,44-19-298,-26 16 249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 14491,'-10'3'726,"0"1"0,0 0 0,-18 9 0,25-11-596,0 0-1,-1 0 1,1 1 0,0-1-1,1 1 1,-1-1 0,0 1-1,1 0 1,-1 0 0,1 0-1,0 0 1,0 0 0,0 1-1,-1 3 1,3-7-114,-1 1-1,1 0 1,0-1 0,0 1-1,0-1 1,-1 1 0,1 0-1,0-1 1,0 1 0,0-1-1,0 1 1,0 0 0,0-1-1,0 1 1,0-1 0,1 1-1,-1 0 1,0-1-1,0 1 1,0-1 0,1 1-1,-1-1 1,0 1 0,1-1-1,-1 1 1,0-1 0,1 1-1,0 0 1,0-1-3,0 1-1,0 0 1,0-1-1,1 1 1,-1-1 0,0 0-1,0 1 1,1-1-1,-1 0 1,0 0 0,1 0-1,1 0 1,2 0-17,0-1 1,0 1 0,0-1 0,0 0-1,0-1 1,5-1 0,-9 2 4,51-28-177,-49 27 185,0 0 0,-1 1-1,1-1 1,-1 0 0,0 0-1,1-1 1,-1 1 0,0-1 0,0 1-1,-1-1 1,1 1 0,0-1-1,-1 0 1,0 0 0,0 0 0,2-4-1,-3 6 15,-1 1 0,1-1 0,0 0 0,0 1 0,-1-1 0,1 1 0,-1-1-1,1 1 1,0-1 0,-1 1 0,1-1 0,-1 1 0,1-1 0,-1 1 0,1 0 0,-1-1 0,0 1-1,1 0 1,-1-1 0,1 1 0,-1 0 0,0 0 0,1-1 0,-1 1 0,0 0 0,1 0-1,-1 0 1,0 0 0,1 0 0,-1 0 0,0 0 0,1 0 0,-1 0 0,0 1 0,-1-1 0,1 0 0,0 0 0,-1 0 0,1 0 0,-1 0 0,1 0 0,0 1-1,-1-1 1,1 0 0,0 1 0,0-1 0,-1 1 0,1 0 0,0-1 0,0 1 0,0 0 0,-1 1 0,2-2-50,0 0 1,0 1-1,0-1 0,0 1 0,0-1 0,0 0 0,1 1 0,-1-1 1,0 0-1,0 1 0,0-1 0,1 0 0,-1 1 0,0-1 1,1 0-1,-1 0 0,0 1 0,0-1 0,1 0 0,-1 0 1,0 0-1,1 1 0,-1-1 0,1 0 0,-1 0 0,0 0 1,1 0-1,-1 0 0,0 0 0,1 0 0,-1 0 0,1 0 1,-1 0-1,0 0 0,1 0 0,-1 0 0,1 0 0,-1 0 1,0 0-1,1 0 0,-1 0 0,20-2-62,-10 0 112,-3 2-117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 11034,'6'-3'528,"6"-2"673,-9 7-398,-7 6 335,-1 3-991,0 1 0,0 0 0,1 1 0,1-1 0,0 1 0,1 0 0,0-1 0,0 24 0,2-10-145,1 1-1,2 0 0,6 32 1,27 91-646,-35-147 612,0 3-19,-6-6-93,-4-7-31</inkml:trace>
  <inkml:trace contextRef="#ctx0" brushRef="#br0" timeOffset="1">13 217 12507,'-10'-11'1496,"7"3"-872,3 3-272,11 2 1441,7-1-1073,7 1-352,7 0-280,14-3-48,7-4-32,6 0-24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8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168 102 14459,'0'-1'90,"1"0"1,-1 1-1,0-1 1,1 0-1,-1 0 0,0 1 1,0-1-1,0 0 1,1 0-1,-1 0 0,0 0 1,0 1-1,0-1 1,0 0-1,0 0 0,-1-1 1,1 1-45,0 1 0,-1 0 0,1 0 0,0-1 0,0 1 1,-1 0-1,1 0 0,0-1 0,-1 1 0,1 0 0,0 0 0,-1 0 1,1-1-1,0 1 0,-1 0 0,1 0 0,0 0 0,-1 0 0,1 0 0,0 0 1,-1 0-1,1 0 0,0 0 0,-1 0 0,1 0 0,-1 0 0,-1 0 102,-1 1-1,1 0 0,0-1 0,-1 1 0,1 0 0,0 0 0,0 0 1,0 1-1,0-1 0,-4 3 0,1 1-83,-1 0 1,1 1-1,0-1 0,0 1 1,1 0-1,-1 1 0,1-1 1,1 1-1,-1-1 0,1 1 1,1 0-1,-1 1 0,1-1 1,0 0-1,1 1 0,-2 10 1,3 0-45,0 0 1,1 0 0,1-1-1,1 1 1,9 32 0,-1-9-35,-3 0 0,4 49 0,-10-72-2,-2 0-1,0 0 1,-1 1-1,0-1 1,-2 0-1,0 0 1,-9 26-1,9-36 12,0-1 0,-1 0-1,0 0 1,-1 0-1,1 0 1,-11 10 0,14-16 6,0 1 0,-1-1 0,1 0 1,0 0-1,-1 0 0,1 0 0,-1 0 1,1 0-1,-1-1 0,1 1 0,-1 0 0,0-1 1,1 1-1,-1-1 0,-3 1 0,3-1-1,1-1 0,0 1 0,0 0-1,-1-1 1,1 1 0,0-1-1,0 0 1,0 1 0,0-1-1,0 0 1,-1 0 0,1 0 0,1 0-1,-1 0 1,0 0 0,0 0-1,0 0 1,0 0 0,1 0-1,-1 0 1,0 0 0,1 0 0,-1-1-1,0-1 1,-1-5-22,-1-1-1,1 1 1,0-1 0,1 0 0,0 0-1,1 1 1,0-1 0,0 0 0,1-10-1,2-2-44,1-1 0,10-34 0,-1 21-5,1 0 1,1 2-1,2-1 0,1 2 1,34-44-1,126-137 90,-142 173 52,-27 30 8,-1 0-1,13-19 0,-19 22 34,-7 10-53,-8 8-8,5 1-19,0 1-1,0 0 0,1 0 1,-6 18-1,11-25-29,-1 1-1,1-1 1,0 1 0,1 0-1,0 0 1,0 0-1,0 0 1,1 0-1,0 0 1,0 0-1,2 8 1,-2-12-1,1-1 1,0 1-1,0-1 1,0 1-1,0-1 1,0 1-1,1-1 1,-1 0-1,1 1 1,-1-1-1,1 0 1,0 0-1,0 0 1,0 0-1,0-1 0,0 1 1,0 0-1,0-1 1,4 2-1,-1-1-1,-1-1 0,0 0 0,1 0-1,-1 0 1,1 0 0,0-1-1,-1 1 1,1-1 0,-1-1 0,8 0-1,2-2-10,0 0-1,0-1 0,-1 0 0,1-1 0,-1-1 0,18-10 0,-3-4-16,-23 15 12,1 0 1,0 1-1,0 0 1,10-5-1,-15 10 19,-1-1 0,1 0-1,-1 1 1,0-1 0,1 0-1,-1 1 1,0-1 0,1 1 0,-1-1-1,0 1 1,0-1 0,1 0-1,-1 1 1,0-1 0,0 1-1,0-1 1,0 1 0,0-1 0,0 1-1,1-1 1,-1 1 0,0 0-1,-1-1 1,1 1 0,0-1 0,0 1-1,0-1 1,0 1 0,0 0-1,-2 29 85,1-16-63,1-13-17,0 0 0,0 0 1,0 0-1,0 1 0,0-1 0,0 0 0,0 0 0,0 1 0,1-1 0,-1 0 0,0 0 0,1 0 1,-1 0-1,1 1 0,-1-1 0,1 0 0,0 0 0,-1 0 0,1 0 0,0 0 0,0 0 0,0-1 1,-1 1-1,1 0 0,0 0 0,0 0 0,0-1 0,1 1 0,0 0 0,0-1 31,-1 0 0,1 0 0,-1 0 0,1 0 0,0-1 0,-1 1 0,1 0 0,-1-1 0,1 1 0,-1-1 0,0 0-1,1 1 1,-1-1 0,1 0 0,-1 0 0,0 0 0,0 0 0,0 0 0,1 0 0,-1 0 0,0 0 0,0-1 0,1-1 0,10-15 93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12291,'3'24'808,"2"5"80,3-2-984,7 6 480,7-2-80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1037 469 12435,'-13'12'1055,"1"0"0,-17 24 1,25-31-757,0 1 1,1 0-1,-1 0 1,1 0-1,0 1 1,1-1-1,-1 1 1,2 0-1,-3 8 1,4-14-259,0 0 0,0 0 0,-1 0 0,1 0 0,0 0 0,0 0 0,0-1 0,1 1 0,-1 0 0,0 0 0,0 0 0,0 0 0,1 0 0,-1 0 0,0 0 0,1-1 0,-1 1 0,1 0 0,-1 0 0,1 0 0,-1-1 0,1 1 0,0 0 1,-1-1-1,1 1 0,0 0 0,-1-1 0,2 1 0,0 0-2,0-1-1,0 1 1,0-1 0,0 1 0,1-1 0,-1 0 0,0 0 0,0 0 0,0 0 0,0 0 0,0 0 0,2-1 0,6-1-4,-1-1-1,1 0 1,-1-1 0,14-7 0,-8 2-49,-2-1 1,0 0 0,0-1-1,0 0 1,-2-1 0,1-1 0,-2 0-1,0 0 1,0-1 0,-1 0-1,11-25 1,-5 7-161,-2-1 0,-2-1 0,0 0 0,8-53 0,-15 61-10,1-31-1,-5 48 127,0 0 0,0 0 0,-1 0 0,0 0 0,-1 0 0,-4-16 0,5 23 51,1 0-1,-1 0 0,0 1 0,0-1 1,0 0-1,0 1 0,0-1 1,0 1-1,0-1 0,0 1 1,0-1-1,-1 1 0,1 0 0,-1 0 1,1 0-1,-1-1 0,1 2 1,-1-1-1,0 0 0,1 0 0,-1 0 1,0 1-1,0-1 0,1 1 1,-1-1-1,0 1 0,0 0 0,0 0 1,0 0-1,0 0 0,1 0 1,-1 0-1,0 0 0,0 1 1,0-1-1,0 1 0,1-1 0,-1 1 1,0 0-1,-2 1 0,-4 2 32,0 0 0,0 1 0,0 0 0,0 1 0,1-1 0,-10 11 0,8-7-17,2-1 0,-1 1-1,1 0 1,1 0 0,0 1-1,0 0 1,1 0 0,0 0-1,0 1 1,-3 15 0,6-19-76,1 0 0,0 0 0,0 0 0,1 0 0,0 0 0,0 0 0,1 0 0,-1 0 0,2 0 0,-1 0 0,1 0 0,0-1 0,0 1 0,1 0 0,0-1 0,0 0 0,0 1 0,5 5 0,4 3-175,1 0 1,0-1 0,1 0-1,0-1 1,1-1 0,19 13-1,103 56 645,-123-73-167,6 2 983,0-1 0,24 7 0,-51-19-799</inkml:trace>
  <inkml:trace contextRef="#ctx0" brushRef="#br0" timeOffset="1">1 0 14987,'0'2'1344,"18"1"-919,14-2-137,15 2-88,9 0 144,9 0-88,0 1-8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18 15675,'-3'-3'219,"0"1"-1,1 0 0,-1 0 1,0 0-1,0 0 1,-5-1-1,7 2-192,1 1 0,-1 0-1,1 0 1,-1 0 0,0 0 0,1 0 0,-1 0-1,0 0 1,1 0 0,-1 0 0,0 0 0,1 0-1,-1 1 1,0-1 0,1 0 0,-1 0 0,1 1-1,-1-1 1,0 0 0,1 1 0,-1-1 0,1 0 0,-1 1-1,1-1 1,-1 1 0,1-1 0,0 1 0,-1-1-1,1 1 1,0-1 0,-1 1 0,1 0 0,0-1-1,-1 1 1,1-1 0,0 1 0,0 0 0,0-1-1,0 1 1,0 0 0,0 0 0,-6 28 311,2-1 1,0 1-1,2 38 1,0-2-12,-9 29 197,6-57-89,1-1 1,2 67-1,2-101-399,0 1 0,0-1-1,1 0 1,-1 0 0,0 1 0,1-1 0,0 0-1,-1 0 1,1 0 0,0 0 0,0 0-1,0 0 1,1 0 0,-1 0 0,0 0 0,1 0-1,-1-1 1,1 1 0,-1-1 0,5 4 0,-4-4 0,1 0 0,0 0 0,0-1 0,0 1 0,0-1 1,-1 1-1,1-1 0,0 0 0,0 0 0,0 0 0,0 0 0,0-1 1,0 1-1,0-1 0,0 1 0,3-3 0,17-5 32,0-2-1,0-1 1,-1-1 0,-1 0-1,0-2 1,0-1-1,-2 0 1,0-1-1,0-1 1,-2-1 0,18-23-1,-30 34-237,1-1 0,-1 0 0,0 0-1,-1-1 1,0 1 0,6-19 0,-9 22 103,0 0 0,0-1 1,-1 1-1,1 0 0,-1-1 1,0 1-1,0 0 0,-1-1 1,0 1-1,0 0 0,0-1 1,0 1-1,-4-8 0,-11-19-426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3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13755,'12'21'1040,"11"-9"-352,2-5-800,5-4 616,1-3 25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97 409 10146,'-6'3'680,"0"-1"-1,0 2 1,0-1-1,0 1 1,1 0-1,-10 8 0,13-10-615,0 0-1,0 0 0,0 0 0,0 0 1,1 1-1,-1-1 0,1 1 0,-1-1 1,1 1-1,0 0 0,0 0 0,0-1 1,0 1-1,1 0 0,-1 0 0,1 0 1,-1 5-1,2-7-46,-1 0 1,0 0 0,0 1-1,0-1 1,1 0 0,-1 0-1,0 0 1,1 0 0,-1 0-1,1 0 1,0 0 0,-1 0-1,1 0 1,0 0 0,-1 0-1,1 0 1,0 0 0,0 0 0,0-1-1,0 1 1,1 1 0,1-1 2,0 0 0,-1 0 1,1 0-1,0 0 1,0 0-1,-1-1 1,1 1-1,6-1 1,-2 0-4,1 0 1,-1 0-1,1-1 1,-1-1 0,1 1-1,8-4 1,-9 2-10,0 0 1,0 0-1,-1-1 1,1 0-1,-1 0 1,0-1-1,0 1 0,0-1 1,7-9-1,-10 11-7,-1-1 0,1 1 0,0-1 0,-1 0 0,0 0 0,0 0 0,0-1 0,0 1 0,-1 0 0,0-1-1,0 1 1,0-1 0,0 1 0,-1-1 0,1 1 0,-2-8 0,1 11-2,0 0 0,0 0 1,0 0-1,0 0 0,0 0 1,0 1-1,0-1 0,0 0 0,-1 0 1,1 0-1,0 0 0,-1 0 1,1 1-1,-1-1 0,1 0 0,-1 0 1,1 1-1,-1-1 0,-1-1 1,2 2 6,-1 0 1,1 0-1,-1 0 1,1 0-1,0 0 1,-1 0-1,1 0 1,-1 0-1,1 1 1,-1-1-1,1 0 1,-1 0-1,1 0 1,-1 0-1,1 1 1,-1-1-1,1 0 1,0 0-1,-1 1 1,1-1-1,-1 0 1,1 1-1,0-1 1,-1 1 0,-2 3 118,-1 1 1,1-1-1,0 1 1,-4 8-1,-14 44 1563,21-58-1671,0 1 0,1 0-1,-1 0 1,0 0 0,0-1-1,0 1 1,1 0 0,-1 0-1,0 0 1,0 0 0,1 0-1,-1 0 1,0 0 0,0-1-1,1 1 1,-1 0 0,0 0-1,0 0 1,1 0 0,-1 0-1,0 0 1,0 0 0,1 0-1,-1 0 1,0 0 0,0 1-1,1-1 1,-1 0 0,0 0-1,0 0 1,1 0 0,-1 0-1,0 0 1,0 0 0,0 1-1,1-1 1,-1 0 0,0 0-1,0 0 1,0 1 0,0-1-1,1 0 1,-1 0 0,0 0-1,0 1 1,0-1 0,0 0-1,0 0 1,0 1 0,0-1-1,1 0 1,-1 0 0,0 1-1,0-1 1,0 0 0,0 0-1,0 1 1,0-1-1,0 0 1,0 0 0,-1 1-1,1-1 1,0 0 0,0 0-1,0 1 1,17-13 218,-16 11-227,0 0 0,0 0 0,0 0-1,0 1 1,0-1 0,0 0-1,0 0 1,0 0 0,0-1-1,-1 1 1,1 0 0,0 0-1,-1 0 1,1 0 0,-1-1 0,1 1-1,-1 0 1,1-1 0,-1 1-1,0 0 1,0-1 0,0 1-1,0 0 1,0-1 0,0 1 0,0 0-1,0-1 1,-1 1 0,1 0-1,0-1 1,-1 1 0,1 0-1,-1 0 1,1-1 0,-1 1 0,0 0-1,-1-2 1,0 1-5,1 1 1,-1-1 0,0 1-1,0 0 1,0 0-1,0-1 1,0 1-1,0 0 1,-1 1-1,1-1 1,0 0 0,0 1-1,-1-1 1,1 1-1,0 0 1,-1 0-1,1 0 1,0 0-1,-1 0 1,1 0 0,-3 1-1,-6 2 55,-1 0 1,1 1-1,0 0 0,0 1 1,0 0-1,1 0 0,-1 2 0,1-1 1,1 1-1,-1 1 0,1-1 0,-9 11 1,17-16-57,0-1 1,0 0 0,0 1-1,0-1 1,1 1 0,-1-1-1,0 1 1,1-1 0,-1 1-1,1 0 1,0-1-1,-1 1 1,1 0 0,0-1-1,0 1 1,0 0 0,0-1-1,0 1 1,1 0 0,-1-1-1,1 3 1,0-2-4,0 1 0,1-1 0,-1 1 0,1-1-1,-1 0 1,1 0 0,0 0 0,0 0 0,0 0 0,0 0 0,5 3 0,-1-1-13,1 0 0,0-1 1,0 1-1,0-1 0,0-1 0,1 0 0,-1 0 1,13 2-1,-7-3-75,0-1 1,0-1-1,0 0 1,0-1-1,0 0 0,0-1 1,0 0-1,-1-1 1,1 0-1,-1-1 0,20-12 1,-19 9-20,0 0 0,-1 0 0,0-2 0,-1 1 0,0-1 1,-1-1-1,0 0 0,0-1 0,-1 0 0,8-15 0,-11 13 71,-6 14 36,0 0 1,1 0 0,-1 0 0,0 0-1,0-1 1,0 1 0,0 0 0,0 0 0,0 0-1,0 0 1,0 0 0,0 0 0,0 0-1,0 0 1,0 0 0,0 0 0,0 0-1,-1 0 1,1-1 0,0 1 0,0 0-1,0 0 1,0 0 0,0 0 0,0 0 0,0 0-1,0 0 1,0 0 0,0 0 0,0 0-1,0 0 1,0 0 0,0 0 0,0 0-1,0 0 1,0 0 0,0 0 0,-1 0-1,1 0 1,0 0 0,0 0 0,0 0 0,0 0-1,0-1 1,0 1 0,0 0 0,0 0-1,0 1 1,0-1 0,0 0 0,0 0-1,-1 0 1,1 0 0,0 0 0,0 0 0,0 0-1,0 0 1,0 0 0,0 0 0,0 0-1,0 0 1,0 0 0,0 0 0,0 0-1,0 0 1,0 0 0,0 0 0,-2 2 2,0-1 0,0 1 0,1 0-1,-1-1 1,1 1 0,-1 0 0,1 0 0,-2 4 0,0-2 14,1 1 0,0-1-1,1 1 1,-1 0 0,1 0 0,0-1 0,0 1-1,0 0 1,1 0 0,0 0 0,0 8-1,0-11-8,1-1 0,-1 0-1,0 1 1,1-1 0,-1 0-1,1 0 1,-1 1 0,1-1-1,0 0 1,0 0 0,-1 0-1,1 0 1,0 0 0,0 0-1,0 0 1,0 0 0,0 0-1,2 1 1,-1-1 0,1-1 1,-1 1-1,0 0 1,1-1-1,-1 1 1,1-1-1,-1 0 1,1 0-1,-1 0 0,0 0 1,1 0-1,-1 0 1,5-2-1,4-1-2,0 0-1,-1-1 0,1 0 1,-1-1-1,0 0 0,0 0 1,-1-1-1,1-1 0,11-10 1,-5 2-2,-1 1 0,-1-2 0,0 0 0,13-20 0,-3-2 18,38-78 1,-54 97 3,0-1-1,-1 0 1,-1 0-1,-1-1 1,-1 0-1,2-25 1,-5 45-21,-1 0 0,0 0 1,0 0-1,0 0 0,0 0 1,0 0-1,0 0 0,0 0 1,0 0-1,0 0 0,0 0 0,0 0 1,-1 0-1,1 0 0,0 0 1,-1 0-1,0-1 0,0 2 2,1 0-1,-1 0 0,0 1 0,1-1 1,-1 0-1,1 1 0,-1-1 0,1 1 0,0-1 1,-1 1-1,1-1 0,-1 1 0,1-1 0,0 1 1,-1-1-1,1 1 0,0-1 0,-1 1 1,1 0-1,-18 42 166,6-7 5,2 0 0,-10 66 1,18-80-131,0 1 0,1-1 1,2 1-1,0 0 0,8 40 1,-7-53-129,1 1 0,0-1 1,0 0-1,1 0 0,1 0 0,0-1 1,0 1-1,0-1 0,10 11 0,-12-19-479,-7-7 351,-8-12 70,-41-40-95,24 27 730,1-2 1,-39-58-1,66 90-456,0 0-1,1 0 0,-1 0 0,0 0 1,1 0-1,-1 0 0,1 0 0,-1-1 0,1 1 1,-1 0-1,1 0 0,0 0 0,0-1 1,0 1-1,-1 0 0,1 0 0,0 0 0,1-1 1,-1 1-1,0 0 0,0 0 0,0-1 1,1 1-1,-1 0 0,1-2 0,1 2 1,-1 0-1,1-1 1,0 1 0,-1 0-1,1 0 1,0 0-1,0 1 1,0-1-1,0 0 1,0 1 0,0-1-1,0 1 1,0-1-1,0 1 1,2 0-1,2 0-59,0 0 0,0 0 0,0 0 0,0 1 0,9 2-1,-9-1-219,0-1-1,0 0 0,-1-1 0,1 1 1,6-1-1,-11-1 204,-1 1 0,1-1 1,0 1-1,-1 0 0,1-1 0,-1 1 1,1-1-1,-1 1 0,0-1 0,1 1 1,-1-1-1,0 0 0,1 1 0,-1-1 1,0 1-1,1-1 0,-1 0 0,0 1 1,0-1-1,0 0 0,0 1 0,0-1 1,0 0-1,0 1 0,0-1 1,0 0-1,0 0 0,0 1 0,0-1 1,0 0-1,0 1 0,-1-1 0,1 1 1,0-1-1,-1-1 0,0-1-93,-1-17-305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14547,'1'0'85,"-1"0"0,0 0-1,1 0 1,-1 0 0,1 0 0,-1 0-1,1 0 1,-1 0 0,1 0 0,-1 0-1,1 0 1,-1 1 0,1-1 0,-1 0-1,0 0 1,1 0 0,-1 0 0,1 1-1,-1-1 1,0 0 0,1 1 0,-1-1-1,0 0 1,1 1 0,-1-1 0,0 0-1,1 1 1,-11 6 1660,-29 5 390,35-11-1920,-21 7 81,-71 16-169,83-22-1138,-1 0 1,-18 0 0,43-2 756,82 4-580,-85-3 856,0 0 1,0 1-1,0 0 0,-1 0 0,1 0 0,0 1 0,-1 1 0,0-1 0,8 5 0,-13-7 22,-1 1 1,1-1 0,0 0-1,-1 0 1,1 0 0,-1 1-1,0-1 1,0 1-1,1-1 1,-1 1 0,0 0-1,0-1 1,0 1 0,-1 0-1,1 0 1,0-1 0,-1 1-1,1 0 1,-1 0-1,1 0 1,-1 0 0,0 4-1,0-3 24,-1 0 0,0 0 0,0 0-1,0 0 1,0-1 0,-1 1-1,1 0 1,-1 0 0,1-1 0,-1 1-1,0-1 1,0 1 0,-3 1 0,-5 5 167,0 0 0,-1-1 0,0 0 0,0 0 1,-19 8-1,16-10-27,-1-1 0,1 0 0,-1 0 0,-1-2 0,1 0 0,0-1 0,-1 0 0,-21-1 0,20-3-1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14339,'-10'103'3294,"1"-14"-3083,4-32-69,-6 102 345,11-123-265,1 0 0,7 48 0,-8-81-188,1 1 1,0 0 0,0-1-1,0 1 1,0-1-1,0 0 1,1 1-1,0-1 1,-1 0 0,4 4-1,-4-6-15,0 0 0,0 0-1,0 0 1,1 0 0,-1-1-1,0 1 1,0 0 0,1 0 0,-1-1-1,0 1 1,1-1 0,-1 1-1,1-1 1,-1 0 0,0 0-1,1 0 1,-1 1 0,1-1 0,-1 0-1,1-1 1,-1 1 0,1 0-1,-1 0 1,0-1 0,1 1-1,-1-1 1,1 1 0,-1-1 0,0 1-1,2-2 1,6-3 52,0 0 1,-1-1-1,0 1 1,0-2-1,10-10 1,36-42 265,-33 35-191,29-35 176,-2-2 0,69-120 0,-114 176-279,1-1-211,0 0 1,-1-1-1,0 0 0,2-7 1,-5 14 120,1-1 0,-1 0 1,0 1-1,0-1 1,0 0-1,0 1 0,0-1 1,0 0-1,0 1 0,0-1 1,0 0-1,0 0 0,0 1 1,-1-1-1,1 0 1,0 1-1,0-1 0,-1 1 1,1-1-1,-1 0 0,1 0-11,-1 1-1,0-1 1,0 1-1,0-1 1,1 1-1,-1 0 1,0 0-1,0-1 1,0 1-1,0 0 1,0 0-1,1 0 1,-1 0-1,0 0 1,0 0-1,0 0 0,0 0 1,0 0-1,0 0 1,-1 1-1,-20 7-507,-2 9-197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10034,'0'13'274,"1"0"1,0 0-1,0 0 0,2 0 0,-1-1 0,2 1 0,8 21 1,-10-28-130,1-1 1,0 1 0,1-1 0,-1 0 0,1 0-1,0 0 1,0-1 0,0 1 0,1-1 0,-1 0-1,1 0 1,0 0 0,1-1 0,-1 0 0,0 0-1,1 0 1,0-1 0,8 3 0,-6-3-33,-1 0 0,1-1 0,0 0 0,0 0 0,0 0 0,0-1 0,-1-1 0,1 1 0,0-1 0,0-1 0,0 1 0,-1-1 0,1 0 0,-1-1 0,0 0 0,1 0 0,-1-1 0,-1 0 0,1 0 0,0 0 0,-1-1 0,0 0 0,0 0 0,-1-1 0,7-7 0,-4 4-65,-1-1 1,0-1 0,-1 0 0,0 0 0,0 0 0,-1 0 0,-1-1-1,0 0 1,0 0 0,-1 0 0,-1-1 0,0 1 0,-1 0 0,0-1-1,-1-12 1,0 21-52,-1 1 0,1 0 0,-1-1 0,0 1 0,0 0 0,0 0 0,-3-6 0,4 8 2,0 1-1,-1 0 0,1-1 1,0 1-1,0-1 0,-1 1 1,1-1-1,0 1 0,-1 0 1,1-1-1,-1 1 1,1-1-1,0 1 0,-1 0 1,1 0-1,-1-1 0,1 1 1,-1 0-1,1 0 0,-1 0 1,1-1-1,-1 1 0,1 0 1,-1 0-1,1 0 1,-1 0-1,1 0 0,-1 0 1,1 0-1,-1 0 0,1 0 1,-1 0-1,1 0 0,-1 0 1,1 1-1,-1-1 0,1 0 1,-1 0-1,1 0 1,-1 1-1,1-1 0,-1 0 1,1 1-1,0-1 0,-1 0 1,1 1-1,0-1 0,-1 1 1,1-1-1,0 0 1,-1 1-1,1-1 0,0 1 1,0-1-1,-1 2 0,-4 8 12,-1 0 0,2 0-1,-1 1 1,2 0 0,-1 0 0,2 0-1,-1 0 1,1 1 0,1-1-1,0 1 1,1-1 0,0 1 0,3 16-1,-3-24-3,1-1-1,-1 1 1,1-1-1,0 1 1,0-1-1,1 1 1,-1-1-1,1 0 1,-1 0-1,1 0 1,0 0 0,0 0-1,1 0 1,-1 0-1,1-1 1,-1 1-1,1-1 1,0 0-1,0 1 1,0-1-1,0-1 1,4 3-1,-2-2-12,-1-1 1,1 0-1,-1 0 0,1 0 0,-1 0 0,1-1 0,0 0 1,-1 0-1,1 0 0,-1-1 0,1 1 0,0-1 0,-1 0 1,1 0-1,-1-1 0,0 1 0,5-4 0,-1 1-6,-1 0-1,1-1 0,-1 0 0,0-1 0,-1 0 0,0 0 1,0 0-1,0 0 0,0-1 0,-1 0 0,0-1 1,-1 1-1,4-9 0,-14 37 71,-5 30 1,7-33 27,0-1 18,2-12-42,0 1-1,1-1 1,0 1-1,0 0 0,1-1 1,0 1-1,0 7 1,0-12-54,0-1 1,0 1-1,0-1 1,1 1-1,-1-1 1,0 1-1,0-1 1,1 1-1,-1-1 0,0 1 1,1-1-1,-1 1 1,1-1-1,-1 0 1,1 1-1,-1-1 1,0 0-1,1 1 1,-1-1-1,1 0 1,-1 0-1,1 1 1,0-1-1,-1 0 1,1 0-1,-1 0 0,1 0 1,-1 0-1,1 1 1,-1-1-1,1 0 1,0 0-1,-1-1 1,1 1-1,-1 0 1,1 0-1,-1 0 1,1 0-1,0 0 1,-1-1-1,1 1 1,-1 0-1,1 0 0,-1-1 1,1 1-1,-1 0 1,1-1-1,28-18 183,-25 16-127,12-10 131,-1-1 0,0 0 0,-1-1 1,14-21-1,-11 16-38,0 0 1,27-24 0,-38 39-168,-1 1 0,1-1 0,0 1 0,0 1 0,1-1 0,-1 1 0,1 0 0,0 1 0,0-1 0,0 1 0,0 1 0,0-1 0,8 1 0,-11 1-4,0 0 0,0 0 0,0 1 0,0 0 0,0 0 1,0 0-1,0 0 0,0 0 0,0 1 0,-1 0 1,1 0-1,-1 0 0,1 0 0,-1 0 0,0 1 0,0-1 1,0 1-1,0 0 0,0 0 0,-1 0 0,1 0 0,-1 1 1,0-1-1,2 5 0,6 10-96,-1 1 0,-2 0 0,10 32 0,-6-16 57,-9-28 118,0-1 0,0 0-1,1-1 1,0 1 0,6 7-1,-9-12-51,1 0-1,-1 0 0,1-1 1,0 1-1,-1 0 0,1-1 0,0 1 1,0 0-1,0-1 0,-1 1 1,1-1-1,0 0 0,0 1 0,0-1 1,0 0-1,0 1 0,0-1 0,0 0 1,0 0-1,-1 0 0,1 0 1,0 0-1,0 0 0,0 0 0,0 0 1,0 0-1,0 0 0,0-1 1,0 1-1,0 0 0,0 0 0,0-1 1,-1 1-1,1-1 0,0 1 0,0-1 1,0 1-1,-1-1 0,1 0 1,0 1-1,-1-1 0,1 0 0,0 0 1,-1 1-1,1-1 0,0-1 1,4-5 106,0 0 0,0-1 0,0 1 0,-1-1 1,-1 0-1,1 0 0,-1-1 0,3-10 0,11-71 283,-17 86-396,4-26-204,1-44 1,-4 80 134,1-1-1,0 0 1,0 0 0,0 0 0,0 0-1,1 0 1,0 0 0,0-1 0,0 1-1,0-1 1,7 7 0,-6-7 48,1-1 0,-1 1 0,0-1 0,1 0 0,0 0 0,0 0 1,0-1-1,0 1 0,0-1 0,0 0 0,9 1 0,-4-1 7,0-1 0,-1 0 1,1 0-1,0-1 0,0-1 0,12-1 1,-8 0 12,-1-1 0,1-1 0,-1 0 0,0 0 0,0-2 0,0 1 0,0-2 0,-1 1 0,16-13 0,-20 12 3,0 1 1,-1-2 0,10-10-1,-16 16-6,1 0-1,0-1 0,-1 1 1,1 0-1,-1-1 0,0 1 1,0 0-1,0-1 1,0 0-1,0 1 0,0-1 1,-1 1-1,1-1 1,-1 0-1,0 0 0,0 1 1,0-6-1,-1 7 0,1 0 0,-1-1-1,1 1 1,-1 0 0,0 0-1,1-1 1,-1 1 0,0 0-1,0 0 1,0 0 0,0 0-1,0 0 1,0 0-1,0 0 1,-1 1 0,1-1-1,0 0 1,0 0 0,-1 1-1,1-1 1,0 1 0,-1 0-1,1-1 1,-1 1 0,1 0-1,0-1 1,-1 1 0,1 0-1,-1 0 1,1 0 0,-2 1-1,-2-1 0,-1 1 0,1-1-1,0 1 1,0 0 0,-1 1 0,1 0-1,-7 2 1,1 2 18,0 1 0,1 0-1,0 1 1,0-1 0,0 2 0,1 0 0,0 0 0,1 0-1,0 1 1,-8 12 0,12-15 4,0 0 1,0 0-1,0 0 1,1 0-1,0 1 0,0-1 1,1 1-1,0 0 0,0 0 1,1 0-1,0 0 0,1 0 1,-1 0-1,1 0 0,1 0 1,2 15-1,-1-18-45,0 0 0,0 0 0,0 0 0,1 0 0,0-1 0,0 1-1,0-1 1,0 0 0,1 0 0,0 0 0,0 0 0,0 0 0,0-1 0,0 0 0,1 0 0,-1 0 0,1 0 0,6 2-1,7 3-110,1-2 0,0 0-1,30 6 1,3-4-80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97 16003,'2'-5'193,"0"0"-1,-1 0 1,0 0-1,0 0 1,0 0-1,0 0 1,-1 0-1,0-1 1,0 1-1,-1 0 1,0-6-1,0 10-167,1 0 0,0-1 1,-1 1-1,1-1 0,-1 1 0,1-1 0,-1 1 0,0 0 0,0 0 1,1-1-1,-1 1 0,0 0 0,0 0 0,0 0 0,0 0 1,-1 0-1,1 0 0,0 0 0,0 0 0,-1 0 0,1 1 0,0-1 1,-1 0-1,1 1 0,0-1 0,-1 1 0,1 0 0,-1-1 1,1 1-1,-1 0 0,1 0 0,-1 0 0,1 0 0,-1 0 1,1 0-1,-1 1 0,1-1 0,-1 0 0,1 1 0,0-1 0,-1 1 1,-1 0-1,-2 1-17,0 1 1,0-1 0,1 1-1,-1 0 1,1 0-1,0 0 1,0 1 0,0-1-1,0 1 1,1 0-1,-6 7 1,1 2 13,0 0-1,-12 26 1,4 1 40,1 1 0,3 1 0,1 0 0,3 1 0,1 0 0,2 0 0,2 1 0,2-1 0,2 1-1,1-1 1,3 1 0,17 75 0,-10-82-40,-11-35-15,0 0 1,0 0-1,0 0 0,0 0 0,0 0 1,0-1-1,1 1 0,-1 0 0,1-1 1,-1 1-1,1-1 0,-1 1 1,1-1-1,2 2 0,-3-3-2,-1 0-1,1 0 1,-1 0-1,1 0 1,0 0-1,-1 0 1,1 0-1,0 0 1,-1 0-1,1 0 1,0 0-1,-1-1 1,1 1-1,-1 0 1,1 0-1,-1-1 1,1 1-1,0 0 1,-1-1-1,1 1 1,-1-1-1,1 1 1,-1 0-1,0-1 1,1 1-1,-1-1 1,1 1-1,-1-1 1,0 1-1,1-1 1,-1 0-1,0 1 1,0-1-1,1 0 1,8-26 78,-2-13-40,-1-1-1,-2 0 0,-2 0 0,-4-47 0,1 58-143,-9-47-1,12 85 62,1-1 0,0 0 0,0 0 1,0 0-1,1-1 0,0 1 0,0-1 0,1 0 0,8 9 0,-8-10 30,-1 0 0,2 0 1,-1 0-1,0-1 0,1 0 1,0 0-1,0 0 0,0-1 1,1 0-1,-1 0 1,1-1-1,-1 0 0,9 2 1,-5-3 6,0 0 1,0-1-1,0-1 1,-1 1-1,1-1 1,0-1 0,-1 0-1,1 0 1,16-8-1,4-3 29,45-27 0,-42 21 9,-32 18-31,1 0 0,-1 1 1,0-1-1,0 0 0,1 1 0,-1-1 0,0 1 0,1 0 0,-1-1 0,1 1 0,-1 0 0,1 0 0,-1 0 0,0 0 0,1 0 0,-1 0 1,2 0-1,-1 1 1,-1 0 1,0-1-1,-1 1 0,1 0 1,0-1-1,0 1 1,0 0-1,0 0 1,-1 0-1,1 0 1,0 0-1,-1 0 1,1 0-1,0 0 1,-1 0-1,1 0 1,-1 0-1,0 0 0,1 0 1,-1 2-1,1 3 28,1-1-1,-1 0 1,1 1-1,1-1 1,-1 0-1,1 0 1,-1 0 0,1 0-1,1-1 1,-1 1-1,8 6 1,-7-8 0,-1 0 1,1-1-1,0 1 1,0-1-1,1 0 1,-1 0-1,0-1 1,1 1 0,-1-1-1,1 0 1,-1 0-1,1-1 1,-1 1-1,10-1 1,4-2-125,0-1 1,0 0-1,0-2 0,-1 0 0,0 0 1,0-2-1,30-16 0,-25 11-153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14307,'0'-4'1120,"10"5"-776,7 2-120,9-1 649,5 0-377,8 3-184,2-2-104,7-1-384,-2 1 232,-6 2-24,-6-1-32,-12 2-128</inkml:trace>
  <inkml:trace contextRef="#ctx0" brushRef="#br0" timeOffset="1">19 128 13467,'20'2'1232,"12"-2"-800,5-3-192,10-1 376,5-2-288,2 0-1272,1 2 1104,-5 2-288,-3 2-168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15339,'-25'121'4336,"13"-48"-4197,4 1 0,0 90 0,8-157-91,1 1 0,-1-1 0,1 1 0,1-1 0,2 10 0,-4-15-31,1-1 1,-1 0-1,1 0 1,-1 0 0,1 1-1,-1-1 1,1 0-1,0 0 1,-1 0-1,1 0 1,0 0 0,0 0-1,0 0 1,0 0-1,0-1 1,0 1 0,0 0-1,0 0 1,0-1-1,0 1 1,0-1 0,0 1-1,1-1 1,-1 0-1,0 1 1,0-1-1,1 0 1,-1 0 0,0 0-1,0 1 1,1-1-1,-1-1 1,0 1 0,1 0-1,-1 0 1,0 0-1,0-1 1,0 1 0,2-1-1,6-4 69,-1 1 0,0-1 0,0-1 0,-1 0 0,1 0 0,-1 0 0,0-1 0,-1 0 0,11-15 0,-12 16-34,21-27-110,-2-1 0,-1-1 0,-2-1 0,24-54 0,-44 86-31,11-28-247,-12 31 324,1 0 0,-1 0 0,0 1 0,0-1 0,0 0 1,0 0-1,0 1 0,1-1 0,-1 0 0,0 0 0,-1 1 0,1-1 0,0 0 1,0 0-1,0 0 0,0 1 0,-1-1 0,1 0 0,0 1 0,-1-1 0,1 0 1,0 1-1,-1-1 0,1 0 0,-1 1 0,1-1 0,-1 1 0,1-1 0,-1 1 0,1-1 1,-1 1-1,0-1 0,1 1 0,-1-1 0,0 1 0,1 0 0,-2-1 0,-16 2-348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14803,'7'25'1456,"8"-12"-895,3-2-249,7-8 456,0-5-416,8-10-600,-1-7-1609,4-15 1633,0-7-328,-2-9-328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57 15067,'0'17'751,"-2"-1"0,-4 20 1,-2 20-165,4 0-314,4 1 1,1-1-1,3 1 0,17 78 1,-18-127 106,-1-11-214,0-10 12,1-27 0,-3-1-1,-1 1 1,-9-57 0,11 100-185,1 0 0,0 1 0,0-1 0,0 0 0,1-1 0,-1 1 0,1 0 0,0-1 0,-1 1 0,1-1 0,0 0 0,0 0 0,4 2 1,2 1 1,-1 0 1,1 0 0,-1-1 0,1-1-1,12 4 1,-8-5 9,-1 0 0,0-1 0,0 0 0,0-2 0,1 1 0,-1-1 0,0-1 0,0 0 0,0-1-1,0 0 1,13-6 0,-9 3 5,-1-1 1,0-1-1,0 0 0,-1-1 0,0 0 0,-1-1 0,20-19 0,-30 26-12,0 0-1,-1-1 1,1 1-1,0 0 1,-1-1-1,0 0 1,3-6-1,-5 10 2,0 0 0,0 0 0,0 0 0,0 0 1,0 0-1,0 0 0,0 0 0,-1 0 0,1 0 0,0 0 0,0 0 0,0 0 0,0 0 0,0 0 0,0 0 1,0 0-1,0 0 0,0 0 0,0 0 0,-1 0 0,1 0 0,0 0 0,0 0 0,0-1 0,0 1 0,0 0 1,0 0-1,0 0 0,0 0 0,0 0 0,0 0 0,0 0 0,0 0 0,0 0 0,0 0 0,0 0 0,0 0 1,-1-1-1,1 1 0,0 0 0,0 0 0,0 0 0,0 0 0,0 0 0,0 0 0,0 0 0,0 0 1,0 0-1,0 0 0,0-1 0,0 1 0,0 0 0,1 0 0,-1 0 0,0 0 0,0 0 0,0 0 0,0 0 1,0 0-1,0 0 0,0 0 0,0 0 0,0-1 0,0 1 0,0 0 0,0 0 0,0 0 0,0 0 0,-6 5-32,-3 7 72,0 0 0,1 1 0,0 0 0,1 0 0,1 1 0,0 0 0,0 0 0,2 0 0,0 1 0,0-1 0,-1 24 0,4-32-5,1-1-1,0 0 1,1 0 0,-1 0-1,1 0 1,0 0 0,0 0-1,0 0 1,1 0 0,0 0-1,0 0 1,3 5 0,-4-9-46,0 0 0,0 1 0,0-1 0,0 0 0,0 1 0,0-1 0,1 0 0,-1 0 0,0 0 0,1 0 0,-1 0 0,1-1 0,-1 1 0,1 0 0,0-1 0,2 2 0,-2-2-54,0 0 0,0 0 0,1 0 0,-1 0 0,0-1 0,1 1 0,-1 0 0,0-1 0,0 0 0,1 1 0,-1-1 0,0 0 0,0 0-1,0 0 1,3-2 0,0-1 1,-1-1-1,1 1 1,0-1-1,-1 0 1,0 0-1,0 0 1,0 0-1,4-10 1,14-27-350</inkml:trace>
  <inkml:trace contextRef="#ctx0" brushRef="#br0" timeOffset="1">429 21 14011,'-19'-11'1728,"7"3"-983,2 7 1919,15 8-2496,2 2-88,-7 4-240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16 12707,'-4'-2'296,"0"0"1,1 0 0,-1 0-1,0 0 1,0 1-1,0 0 1,-1 0 0,1 0-1,0 0 1,0 1-1,-1-1 1,1 1 0,0 0-1,0 0 1,-6 2-1,6-1-191,1 0-1,0 0 1,-1 1-1,1-1 0,0 1 1,0 0-1,0 0 1,0 0-1,0 1 0,1-1 1,-1 1-1,1-1 1,-1 1-1,1 0 1,0 0-1,0 0 0,0 0 1,-2 4-1,0 3-29,0 0 1,0 1-1,0-1 0,2 1 1,-1-1-1,1 1 0,0 14 1,1-22-65,1 1 1,1-1 0,-1 1-1,0-1 1,1 0 0,0 1-1,-1-1 1,1 1 0,1-1-1,-1 0 1,3 6 0,-3-8-11,1 1 1,-1 0 0,1-1-1,-1 1 1,1-1 0,-1 0-1,1 1 1,0-1 0,0 0-1,0 0 1,0 0-1,-1 0 1,1-1 0,0 1-1,1 0 1,-1-1 0,0 1-1,0-1 1,0 0 0,0 0-1,2 0 1,3 0-26,0-1 1,-1 0-1,1 0 1,0 0-1,-1-1 1,1 0-1,-1 0 0,0-1 1,11-5-1,6-6-97,24-19-1,-24 17 65,3-3 2,-15 10 34,0 1 0,0 1-1,13-7 1,-23 14 25,0-1 0,0 1 0,0-1 0,0 1 0,0 0 0,0 0 0,0-1 0,0 1 0,0 0 0,0 0 0,0 0-1,0 0 1,0 0 0,1 0 0,-1 1 0,0-1 0,0 0 0,0 0 0,0 1 0,0-1 0,-1 1 0,1-1 0,0 1 0,0-1 0,0 1 0,0-1 0,0 1 0,-1 0 0,1 0 0,0-1 0,0 1 0,-1 0 0,1 0 0,-1 0 0,1 0 0,-1 0 0,1 1 0,2 4 37,0 1 0,-1 0 0,1 0 0,0 11 0,2 1-5,-5-17-32,1 0 0,0 0 0,0 0 0,0 1 0,0-1 0,0 0-1,0 0 1,0 0 0,1-1 0,-1 1 0,1 0 0,-1 0 0,1-1 0,0 1 0,-1-1 0,1 0 0,0 1 0,0-1 0,0 0 0,0 0 0,0 0 0,0 0-1,1-1 1,-1 1 0,0 0 0,0-1 0,1 0 0,-1 1 0,0-1 0,5 0 0,4-2 5,0 0 1,0 0-1,0-1 1,0-1-1,13-5 1,19-6-24,-35 13 5,-1 0 1,1 1-1,0 0 0,-1 0 0,1 1 0,15 0 0,-21 1 15,1 0-1,-1-1 0,1 1 1,0 0-1,-1 0 0,0 0 1,1 0-1,-1 1 1,0-1-1,1 1 0,-1-1 1,0 1-1,0 0 0,0 0 1,0 0-1,-1 0 0,1 0 1,-1 0-1,1 0 1,-1 1-1,1-1 0,1 5 1,-3-6-25,0 0 0,0-1 1,0 1-1,0-1 0,0 1 0,0-1 1,0 1-1,0-1 0,1 1 1,-1-1-1,0 1 0,0-1 1,1 1-1,-1-1 0,0 1 0,1-1 1,-1 0-1,1 1 0,-1-1 1,0 1-1,1-1 0,-1 0 0,1 1 1,-1-1-1,1 0 0,-1 0 1,1 0-1,-1 1 0,1-1 1,-1 0-1,2 0 0,-1-1-25,1 0 1,-1-1-1,0 1 0,0-1 0,0 1 1,0-1-1,0 0 0,0 1 0,1-5 0,9-16-193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159 304 16804,'-14'4'468,"-1"1"1,1 0 0,0 1 0,0 1 0,-17 11 0,27-16-399,0 1 0,0 0 1,0 0-1,0 0 0,1 0 0,-1 1 1,1 0-1,0 0 0,0-1 1,0 2-1,1-1 0,-1 0 0,1 1 1,0-1-1,0 1 0,1-1 0,-1 1 1,1 0-1,0 0 0,0 5 1,1-8-59,0 0 0,-1 0 0,2-1 1,-1 1-1,0 0 0,0 0 0,1-1 1,-1 1-1,1 0 0,-1 0 0,1-1 1,0 1-1,-1-1 0,1 1 0,0 0 1,0-1-1,0 0 0,0 1 0,1-1 1,1 2-1,-1-1-9,0-1 0,1 0 1,-1 0-1,0 0 0,0 0 0,1 0 1,-1-1-1,1 1 0,-1-1 0,1 1 0,-1-1 1,1 0-1,2 0 0,3-1-26,0 0-1,0 0 1,-1-1 0,1 0-1,-1 0 1,1-1-1,-1 0 1,12-6 0,-7 1-28,-1 0 1,0 0 0,0-1 0,-1 0 0,0-1 0,0 0 0,-1-1 0,-1 1 0,0-2 0,10-18 0,-13 10-65,-8 17 65,-3 12 23,1 0 32,1 1 1,1-1 0,0 1 0,0 0-1,1-1 1,0 1 0,1 0 0,-1 12-1,2-18 11,0 0-1,1 0 1,-1 0-1,1 0 0,0 0 1,0 0-1,0-1 1,0 1-1,1 0 0,3 6 1,-4-8-4,1 0 1,-1-1 0,1 1-1,0 0 1,-1 0-1,1-1 1,0 1-1,0-1 1,0 1 0,0-1-1,1 0 1,-1 0-1,0 0 1,0 0-1,1 0 1,-1-1 0,1 1-1,3 0 1,1-1 5,-1 0 0,1-1 0,-1 1 1,1-1-1,-1-1 0,1 1 0,-1-1 0,0 0 1,0-1-1,0 1 0,0-1 0,0 0 0,0-1 1,6-5-1,12-8 34,37-38 1,-55 49-43,31-30 12,-2-1-1,-2-2 1,-1-1 0,-3-1 0,36-65 0,-61 99-8,-1-1 1,0 1-1,0 0 1,-1-1 0,2-13-1,-3 20-11,-1 0 1,0 0-1,0 0 1,0 0-1,0 0 0,0 0 1,0 0-1,0 0 0,-1 0 1,1 0-1,0 0 0,0 0 1,-1 0-1,1 0 0,-1 0 1,1 1-1,-1-1 0,1 0 1,-1 0-1,1 0 0,-2-1 1,0 2 0,1-1 1,0 1-1,-1-1 1,1 1 0,-1 0-1,1 0 1,-1 0-1,1 0 1,-1 0-1,1 0 1,-1 0-1,1 0 1,-1 0-1,1 1 1,-1-1-1,1 0 1,-1 1 0,1-1-1,-3 2 1,-7 4 28,1-1 0,-1 1 0,1 1 1,0 0-1,1 0 0,0 1 0,0 0 1,1 1-1,-1-1 0,2 2 0,-8 11 1,4-5 28,0 2 0,1 0 0,1 0 0,1 0 0,-10 37-1,15-45-39,1 0 0,0 0-1,1 0 1,0 0 0,0 1-1,1-1 1,1 0-1,-1 0 1,2 1 0,-1-1-1,2 0 1,4 14-1,-4-18-80,-1 0 0,2 0-1,-1 0 1,1 0-1,0-1 1,0 1 0,0-1-1,1 0 1,-1 0 0,1-1-1,1 0 1,-1 0-1,0 0 1,1 0 0,0-1-1,0 0 1,0 0-1,0 0 1,13 3 0,-11-4 11,0-1 0,-1 1 0,1-1 0,0-1 0,0 0 0,0 0 0,0 0 0,0-1 0,-1 0 0,15-4-1,28-11-299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66 17980,'11'3'2821,"-11"-3"-2829,1 0 0,-1 0 1,1 0-1,-1 0 0,1 0 1,-1 0-1,1-1 0,-1 1 0,1 0 1,-1 0-1,1 0 0,-1-1 0,1 1 1,-1 0-1,1 0 0,-1-1 0,0 1 1,1 0-1,-1-1 0,1 0 1,6-20-2352,-7 20 2420,0-1 1,0 1-1,0 0 0,0 0 1,0-1-1,0 1 1,0 0-1,-1 0 0,1-1 1,-1 1-1,1 0 1,-1 0-1,1 0 0,-1 0 1,1 0-1,-1 0 1,0 0-1,0 0 0,1 0 1,-1 0-1,0 0 1,0 0-1,0 0 0,0 1 1,0-1-1,0 0 1,0 1-1,-1-1 0,1 1 1,0-1-1,-2 0 1,-2-1 196,0 1 0,0-1 0,0 1 0,0 0 1,-9 0-1,8 1-201,0 1 1,1 0-1,-1 0 1,1 1-1,-1 0 1,1-1-1,-1 2 1,1-1-1,0 1 1,0 0-1,0 0 1,0 0-1,1 0 1,-1 1-1,1 0 1,0 0-1,0 0 1,0 1-1,-4 6 1,5-7-58,0 0 1,0 1-1,0-1 0,1 0 1,-1 1-1,1 0 0,0 0 1,1-1-1,-1 1 0,1 0 1,0 0-1,0 1 0,1-1 1,0 0-1,-1 0 0,2 0 1,-1 0-1,0 0 1,1 0-1,0 0 0,4 10 1,-5-13-8,1-1 0,0 1 0,0 0 1,0-1-1,0 1 0,1-1 1,-1 1-1,0-1 0,1 0 1,-1 0-1,1 0 0,-1 1 1,1-1-1,-1-1 0,1 1 0,0 0 1,0 0-1,2 0 0,0 0-22,-1 0 0,1-1-1,0 1 1,0-1 0,0 0 0,-1-1-1,1 1 1,6-2 0,2 0-104,-1-2 0,0 0 0,0 0 0,21-12 1,-16 6-49,0-1 0,-1 0-1,-1-1 1,1-1 0,-2 0 0,0-1 0,0 0 0,20-32 0,-30 41 141,-2 4 36,0 0 1,-1 0-1,1 0 1,0 0-1,-1 0 1,1-1-1,-1 1 1,1 0-1,-1 0 1,1-1-1,-1 1 1,0 0-1,0 0 1,0-1-1,1 1 0,-2-2 1,-22 31 318,18-18-263,1 0 1,1-1 0,-1 1-1,2 0 1,-1 1 0,2-1-1,-1 0 1,1 1-1,1 17 1,0-24-40,1-1 1,-1 1-1,1-1 0,-1 0 1,1 1-1,0-1 0,1 0 1,-1 0-1,1 1 0,-1-1 1,1 0-1,0 0 1,0-1-1,2 4 0,-1-4-5,-1 0 1,0-1-1,1 1 0,-1-1 0,1 0 0,-1 1 0,1-1 0,-1 0 1,1 0-1,0-1 0,0 1 0,-1-1 0,1 1 0,0-1 0,0 0 1,0 0-1,0 0 0,-1 0 0,7-2 0,1 0-7,0-1-1,1 0 0,-1-1 1,0 0-1,-1-1 0,1 0 1,-1 0-1,0-1 1,0 0-1,-1 0 0,14-14 1,-6 4-44,-1-1 0,0 0 0,-2-1 0,19-31 0,-31 47 35,0 0 0,0 0 0,0 0 0,0-1 1,0 1-1,0-1 0,-1 1 0,1-4 1,-1 5 7,0 1 0,0 0 0,0 0 0,0 0 1,0 0-1,0 0 0,0 0 0,0 0 0,0 0 0,0-1 1,0 1-1,0 0 0,0 0 0,0 0 0,0 0 1,0 0-1,0 0 0,0 0 0,0 0 0,0 0 1,0-1-1,0 1 0,0 0 0,0 0 0,0 0 1,0 0-1,0 0 0,-1 0 0,1 0 0,0 0 1,0 0-1,0 0 0,0 0 0,0 0 0,0 0 1,0 0-1,0 0 0,0 0 0,-1-1 0,1 1 0,0 0 1,0 0-1,0 0 0,0 0 0,0 0 0,0 0 1,0 0-1,0 0 0,0 0 0,-1 1 0,1-1 1,0 0-1,0 0 0,0 0 0,-10 10 46,5-1 6,0-1 0,1 1 1,0 0-1,0 0 0,1 1 0,0-1 0,-2 14 0,4-18-11,0 1-1,0 0 0,1 0 1,0-1-1,0 1 0,0 0 1,1 0-1,-1 0 0,1-1 1,1 1-1,-1 0 0,1-1 0,4 9 1,-5-12-26,0 0 0,0 0 1,1 0-1,-1 0 0,1-1 0,-1 1 1,1 0-1,0-1 0,0 1 1,0-1-1,-1 0 0,1 0 0,1 0 1,-1 0-1,0 0 0,0 0 0,0 0 1,0-1-1,3 1 0,-1 0-8,1-1-1,-1 0 1,0 0 0,1-1-1,-1 1 1,0-1-1,0 0 1,1 0 0,5-3-1,4-2-35,0-1 0,-1-1 0,1 0-1,19-17 1,-2-2-65,-1-2 0,33-42-1,-83 117 650,12-7-630,7-38 41,1 1-1,0 0 1,0 0-1,0 0 1,0 0-1,1 0 1,-1 0-1,0 0 1,1 0-1,-1 0 1,1-1-1,0 1 1,-1 0 0,3 2-1,-2-2 55,1-1 0,0 0 0,-1 0 0,1 0 0,0 0 0,0 0 0,0 0 0,0 0 0,0-1 0,0 1 0,0-1 0,0 1 0,0-1 0,0 0 0,0 0 0,0 0 0,0 0 0,0 0 1,0 0-1,0-1 0,0 1 0,0-1 0,3 0 0,7-3 35,1 0 1,14-7 0,-24 10-97,38-17-35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 16812,'-3'-1'335,"-1"0"1,1 1 0,-1-1 0,1 1-1,-1-1 1,1 1 0,-1 0 0,1 0-1,-1 0 1,1 1 0,-6 1 0,-38 11 1440,43-12-1782,1 0 0,-1 1 0,1-1 0,0 1 0,0 0 0,0 0 1,0 0-1,-4 3 0,7-5-22,0 1 0,0-1 0,-1 0 0,1 1 0,0-1 0,0 0 0,0 1 0,-1-1 0,1 0 0,0 1 0,0-1 0,0 1 0,0-1 0,0 0 1,0 1-1,0-1 0,0 1 0,0-1 0,0 0 0,0 1 0,0-1 0,0 1 0,0-1 0,0 1 0,0-1 0,0 0 0,1 1 0,0 0-55,0 1-1,0-1 1,0 0-1,0 0 1,0 0-1,0 0 1,1 0 0,-1-1-1,0 1 1,0 0-1,1-1 1,1 1-1,21 9-1286,35 7 0,-32-10 737,29 12 1,-48-16 636,0 1 1,-1 0 0,1 0-1,-1 0 1,0 1-1,0 0 1,11 13 0,-16-17 65,-1 0 0,1 1 1,-1-1-1,1 1 1,-1-1-1,0 1 0,0-1 1,0 1-1,0 0 1,0 0-1,0-1 1,0 1-1,-1 0 0,1 0 1,-1 0-1,1 0 1,-1 0-1,0 0 0,0 0 1,1 0-1,-2 0 1,1 0-1,0 0 0,0 0 1,-1 0-1,1 0 1,-1 0-1,1 0 0,-1 0 1,0 0-1,0-1 1,0 1-1,0 0 1,0 0-1,0-1 0,0 1 1,0-1-1,-1 1 1,1-1-1,-1 1 0,1-1 1,-1 0-1,0 0 1,-2 2-1,-2 0 131,0 0 1,0 0-1,0 0 1,0 0-1,-1-1 0,1 0 1,-1-1-1,1 0 1,-1 0-1,0 0 0,1 0 1,-11-2-1,13 1-249,0 0 0,0-1-1,0 0 1,0 0 0,0 0-1,1 0 1,-1-1 0,0 1 0,1-1-1,-1 0 1,1 0 0,0 0 0,-1-1-1,1 1 1,0-1 0,1 1-1,-1-1 1,0 0 0,1 0 0,0-1-1,-1 1 1,1 0 0,0-1 0,1 1-1,-1-1 1,1 0 0,0 1-1,-1-1 1,2 0 0,-1 0 0,0 0-1,1 0 1,0 0 0,0-5-1,6-24-507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4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27 16916,'34'-7'1035,"83"-10"699,-104 15-1454,0 2-1,0 0 0,-1 0 1,1 1-1,0 1 0,21 5 1,-32-7-245,0 1 1,0-1-1,0 1 1,0 0 0,0 0-1,0-1 1,0 1-1,0 0 1,0 1-1,0-1 1,0 0 0,-1 1-1,1-1 1,0 1-1,-1-1 1,1 1-1,-1 0 1,0-1 0,0 1-1,1 0 1,-1 0-1,0 0 1,0 0-1,-1 0 1,1 0 0,0 0-1,-1 0 1,1 1-1,-1-1 1,0 0-1,0 0 1,0 0 0,0 1-1,0-1 1,0 0-1,-1 0 1,1 0-1,-1 0 1,1 1 0,-1-1-1,-1 2 1,-3 8 14,-1-1 1,0 0 0,0-1-1,-1 0 1,-16 18-1,-18 16 106,-2-3-1,-48 36 0,5-5 118,86-71-269,-19 19 71,18-19-74,1-1 0,-1 1 0,1-1 0,0 1 0,-1-1-1,1 1 1,0-1 0,0 1 0,-1 0 0,1-1 0,0 1-1,0-1 1,0 1 0,0-1 0,-1 1 0,1 0 0,0-1-1,0 1 1,0 0 0,1-1 0,-1 1 0,0-1 0,0 1-1,0 0 1,0-1 0,0 1 0,1-1 0,-1 1 0,0-1-1,1 1 1,-1-1 0,0 1 0,1-1 0,-1 1 0,0-1-1,1 1 1,-1-1 0,1 0 0,-1 1 0,1-1 0,-1 1-1,1-1 1,0 0 0,10 4-116,0-1 1,0-1-1,0 0 0,0 0 1,1-1-1,-1-1 0,16 0 1,8 0-386,22 1-601,-27-1 430,0 1 1,45 8-1,-42 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50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11434,'-3'28'1321,"1"-8"-625,2-3-192,0-3 1136,0-1-543,2 1-161,2-5-72,0-5-176,2 1-56,3-8-376,-1-2-336,1-9 160,-1-12-80,1-7-80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24 14899,'-2'-20'1728,"2"20"-1704,0-1 0,0 1 0,0 0-1,0 0 1,0 0 0,0 0-1,0 0 1,0 0 0,0 0-1,0-1 1,0 1 0,0 0-1,0 0 1,0 0 0,0 0-1,0 0 1,0 0 0,0 0 0,0 0-1,-1 0 1,1 0 0,0-1-1,0 1 1,0 0 0,0 0-1,0 0 1,0 0 0,0 0-1,0 0 1,0 0 0,-1 0-1,1 0 1,0 0 0,0 0 0,0 0-1,0 0 1,0 0 0,0 0-1,0 0 1,0 0 0,-1 0-1,1 0 1,0 0 0,0 0-1,0 0 1,0 0 0,0 0-1,0 0 1,0 0 0,0 0 0,-1 0-1,1 0 1,0 1 0,0-1-1,0 0 1,0 0 0,0 0-1,0 0 1,0 0 0,0 0-1,0 0 1,-15 30 1438,14-28-1460,-21 61 392,20-57-436,0 1 0,1 0 0,0-1 0,1 1 0,-1 0 0,1 0 0,1 10 0,0-14 17,0-1 1,-1 1-1,1-1 1,1 0-1,-1 1 1,0-1-1,0 0 1,1 0-1,0 0 1,-1 0-1,1 0 1,0 0-1,0 0 1,0-1-1,0 1 1,0 0-1,0-1 1,5 2-1,4 3-104,1-1 0,20 5 0,-8-2-11,-19-6 103,1 1 0,-1-1 0,0 1 0,0 0 0,0 0 0,0 0 0,0 1-1,-1 0 1,9 8 0,-12-10 33,0-1-1,0 1 1,0 0-1,0-1 1,0 1-1,0 0 1,-1 0-1,1 0 1,0 0-1,-1 0 1,0 0-1,1 0 1,-1 0-1,0 0 1,0 0-1,0 0 0,0 0 1,0 0-1,-1 0 1,1 0-1,-1 0 1,1 0-1,-1-1 1,0 1-1,1 0 1,-1 0-1,0 0 1,0-1-1,-1 1 1,1 0-1,0-1 1,-2 3-1,-3 2 48,-1 0 0,0 0-1,0-1 1,0 1 0,0-2-1,-1 1 1,0-1 0,0 0 0,0 0-1,-1-1 1,1-1 0,-12 3-1,8-2 33,0-1 0,-1 0 0,1-1 0,0 0 0,-1-1 0,1 0 0,-1-1 0,-15-4 0,25 5-18,0-1 1,0 0 0,0 0-1,0 0 1,0 0-1,0-1 1,1 1 0,-1-1-1,0 1 1,1-1-1,-1 0 1,1 0 0,0 0-1,0-1 1,-1 1-1,2 0 1,-1-1 0,0 0-1,0 1 1,1-1 0,-1 0-1,1 0 1,0 0-1,0 1 1,0-1 0,0-1-1,1 1 1,-1 0-1,1 0 1,0 0 0,-1 0-1,2 0 1,-1 0-1,0 0 1,1-4 0,9-33 234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55 17828,'0'-3'42,"-1"1"0,0-1 0,0 0 0,0 1 0,0-1 0,0 0 0,0 1 1,0-1-1,-1 1 0,0 0 0,1 0 0,-1-1 0,0 1 0,0 0 0,0 0 0,0 1 0,0-1 0,-1 0 1,1 1-1,0-1 0,-1 1 0,1 0 0,-1 0 0,0 0 0,1 0 0,-1 0 0,0 1 0,1-1 0,-1 1 1,0-1-1,0 1 0,0 0 0,1 0 0,-1 1 0,0-1 0,0 0 0,1 1 0,-1 0 0,0 0 0,-2 1 1,-4 1-15,-1 1 0,1 0 1,1 1-1,-1 0 0,1 1 1,0 0-1,0 0 0,-13 13 1,0 4-59,-28 37 1,28-31 10,1 1 0,-16 34 1,29-50 12,1-1 0,0 1 0,1 0 0,1 1 0,0-1 1,1 1-1,-2 24 0,5-36 2,0 1-1,0 0 1,0 0-1,0-1 1,1 1 0,-1 0-1,1 0 1,0-1 0,0 1-1,1-1 1,-1 1 0,1-1-1,0 0 1,0 1 0,0-1-1,0 0 1,0 0 0,4 3-1,-2-3-13,0 0 1,0 0-1,0 0 0,0-1 0,0 0 0,1 0 1,-1 0-1,1-1 0,0 1 0,-1-1 0,1 0 0,8 0 1,-1 0-22,0-1 1,0 0 0,0-1-1,0 0 1,0-1-1,0-1 1,-1 0 0,1 0-1,-1-1 1,18-9 0,-23 10 77,0 0 0,0-1 1,-1 1-1,1-2 1,-1 1-1,0 0 0,0-1 1,-1 0-1,1 0 1,-1 0-1,0-1 0,0 0 1,-1 1-1,4-8 1,-7 12-22,0 1 1,1-1 0,-1 0 0,0 1-1,0-1 1,0 0 0,1 1 0,-1-1-1,0 0 1,0 1 0,0-1 0,0 0-1,0 0 1,0 1 0,0-1 0,0 0-1,0 1 1,-1-1 0,1 0 0,0 0-1,0 1 1,-1-1 0,1 0 0,0 1-1,-1-1 1,1 1 0,-1-1 0,1 0-1,-1 1 1,1-1 0,-1 1 0,1-1-1,-1 1 1,1 0 0,-1-1 0,0 1-1,1 0 1,-1-1 0,0 1 0,1 0-1,-1-1 1,0 1 0,1 0 0,-1 0-1,0 0 1,1 0 0,-1 0 0,0 0 0,0 0-1,1 0 1,-1 0 0,0 0 0,1 0-1,-1 0 1,0 1 0,0-1 0,1 0-1,-1 0 1,0 1 0,0 0 0,-1-1 0,1 1 0,0 0 0,-1-1 1,1 1-1,0 0 0,0-1 0,-1 1 1,1 0-1,0 0 0,0 0 0,0 0 1,0 0-1,-1 2 0,2-2-23,-1-1 0,1 1 0,0-1 0,0 1 1,-1 0-1,1-1 0,0 1 0,0 0 0,0-1 0,0 1 0,0 0 0,0-1 0,0 1 0,0 0 0,0-1 0,0 1 1,0-1-1,0 1 0,1 0 0,-1-1 0,0 1 0,0-1 0,1 1 0,-1 0 0,0-1 0,1 1 0,-1-1 0,0 1 1,1-1-1,-1 1 0,1 0 0,2 1-41,0 0 0,0 0-1,1 0 1,-1-1 0,0 1 0,1-1 0,-1 0 0,1 0 0,-1 0 0,1 0 0,5 0 0,45 3-875,-47-4 718,3 0-107,22 1-795,-31-1 1055,-1 0 0,1 0 1,-1 1-1,1-1 0,-1 0 0,1 0 0,-1 0 0,1 1 1,-1-1-1,1 0 0,-1 0 0,1 1 0,-1-1 1,0 0-1,1 1 0,-1-1 0,1 1 0,-1-1 0,0 0 1,1 1-1,-1-1 0,0 1 0,0-1 0,1 1 1,-1-1-1,0 1 0,0-1 0,0 1 0,0-1 0,0 1 1,0-1-1,0 1 0,0-1 0,0 1 0,0 0 1,0-1-1,0 1 0,0-1 0,0 1 0,0-1 0,0 1 1,0-1-1,-1 1 0,1-1 0,0 1 0,0-1 1,-1 0-1,0 2 0,-16 26-890,7-12 551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0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13539,'3'7'1464,"9"1"-968,6 0-200,5-1 785,10 2-673,9 0-88,5-2-320,3-3-216,0-4-1225,1-3 1249,2-5-240,-2-4-176</inkml:trace>
  <inkml:trace contextRef="#ctx0" brushRef="#br0" timeOffset="1">690 0 14083,'-3'9'1120,"-7"7"-808,-3 5-112,0 6 481,-3 3-217,2 6-208,2 0-56,7-1-72,3-3-32,8-6-88,6-6-176,9-7-1721,3-4 1705,5-12-192,0-7-144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2:10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13851,'-15'23'1448,"-5"3"-760,0 0-247,2 0 983,2 2-648,6 0-184,3-1-136,7-3-608,0 2 576,3 0-400,-2-2-40,2-1-80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1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11947,'-2'-13'1343,"-1"-14"925,5 20 1223,101 188-2917,-77-141-650,2-2 0,44 49 0,-70-84-120,0-1 0,0 0 0,1 1 0,-1-1 0,1 0 0,0-1 0,-1 1 1,1 0-1,5 1 0,-8-3 144,0 0 1,0 0-1,0 0 0,0 0 1,0 0-1,0 0 0,1 0 1,-1 0-1,0-1 1,0 1-1,0 0 0,0 0 1,0 0-1,0 0 1,0 0-1,0 0 0,0 0 1,0-1-1,0 1 0,0 0 1,1 0-1,-1 0 1,0 0-1,0 0 0,0 0 1,0-1-1,0 1 1,0 0-1,0 0 0,0 0 1,0 0-1,0 0 0,0 0 1,-1-1-1,1 1 1,0 0-1,0 0 0,0 0 1,0 0-1,0 0 1,0 0-1,0 0 0,0-1 1,0 1-1,0 0 0,0 0 1,0 0-1,-1 0 1,1 0-1,0 0 0,0 0 1,0 0-1,0 0 1,0 0-1,0 0 0,-1-1 1,-4-3-792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1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53 235 12491,'-20'6'1312,"4"1"-744,3-2-232,9-4 960,6-1-495,16-6-49,7-4-56,9-7-104,2-3-64,7-4-232,3-8-280,2-11 184,0-6 56,-8-4-256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5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68 9722,'23'-15'1327,"-7"5"426,0-2 1,22-19-1,-124 120 1311,-37 47-2926,39-42-1134,61-73 372,22-20 598,0 0 1,0-1-1,0 1 1,0 0-1,0-1 0,0 1 1,0-1-1,-1 0 1,1 1-1,0-1 0,0 0 1,0 0-1,-1 0 1,1 0-1,0 0 0,0 0 1,-1 0-1,1 0 1,0 0-1,0-1 1,-1 1-1,0-1 0,-10-10-424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5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13427,'8'4'1296,"4"3"-944,4 8-104,4 1 640,9 4-495,2 3-81,7 1-48,-1 0 16,2-1-240,-3-1-176,-3-9 832,-2-3-648,-7-10 8,-1-5 32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5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14611,'6'0'1504,"-1"1"-1087,-3 9-185,-1 3 1272,3 3-1192,4 1-112,2 3-72,2-1-24,6-5-64,3-2-64,6-9-304,4-3-160,1-9 392,0-4-72,5-3-72</inkml:trace>
  <inkml:trace contextRef="#ctx0" brushRef="#br0" timeOffset="1">333 70 14787,'-23'31'1368,"-4"5"-895,0 4-209,0 3 528,1 3-152,4 0-552,2-3 1920,3 4-1776,0-2 80,10-8 25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5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13691,'-4'2'1472,"2"-1"-984,15 1-64,6-2 721,13 0-433,8-2-56,7 2-152,3 0-136,5 0-280,-2 0-184,-9 2-456,-4 2-32,-15 0 408,-13-1-176,-17 0-120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5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12571,'-1'16'1104,"17"-10"-592,10-3-136,17-3 600,7-2-368,6-2-167,2 3-193,1-5 32,-3-3-16,-10-4-184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0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2 359 14163,'0'0'33,"0"1"1,-1-1-1,1 1 1,0 0-1,0-1 1,0 1-1,0 0 1,0-1-1,0 1 1,0 0-1,0-1 1,0 1-1,0-1 1,0 1-1,0 0 0,0-1 1,1 1-1,-1 0 1,0-1-1,0 1 1,1-1-1,-1 1 1,0-1-1,1 1 1,-1-1-1,1 1 1,-1-1-1,1 1 1,-1-1-1,1 1 0,-1-1 1,1 0-1,-1 1 1,1-1-1,-1 0 1,1 1-1,0-1 1,-1 0-1,1 0 1,-1 0-1,1 1 1,0-1-1,-1 0 0,1 0 1,0 0-1,-1 0 1,1 0-1,0 0 1,-1 0-1,2-1 1,2 0 43,1 0 1,-1-1-1,0 0 0,0 0 1,1 0-1,3-3 1,90-56 823,-4-5 0,136-122 0,-184 139-516,-54 81-219,-8 13-434,3 2 0,1 0 1,3 0-1,-6 75 1,15-120 203,1 20-353,-1-22 408,0 1-1,0-1 0,0 0 0,0 1 1,0-1-1,0 0 0,0 0 0,0 1 1,0-1-1,0 0 0,0 1 0,0-1 0,0 0 1,1 1-1,-1-1 0,0 0 0,0 0 1,0 1-1,0-1 0,1 0 0,-1 0 1,0 0-1,0 1 0,1-1 0,-1 0 1,0 0-1,0 0 0,1 1 0,-1-1 0,0 0 1,1 0-1,-1 0 0,0 0 0,0 0 1,1 0-1,-1 0 0,0 0 0,1 0 1,-1 0-1,0 0 0,1 0 0,-1 0 0,0 0 1,1 0-1,-1 0 0,0 0 0,1 0 1,-1 0-1,0 0 0,0-1 0,1 1 1,-1 0-1,0 0 0,0 0 0,1 0 1,-1-1-1,0 1 0,0 0 0,1 0 0,-1-1 1,12-12-351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14715,'-15'40'1056,"4"1"-848,0 1-96,5 5 176,1-2-39,5-7-41,5-2-104,-1-9-280,2-4-104,-3-5-385,0-5-919,-5-8 1288,-1-3-232,0-5-184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2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22 13659,'19'-15'1663,"-16"8"-855,-15 7 318,1 4-1059,-1 0 0,1 0 0,1 1 1,-1 0-1,1 1 0,0 0 0,0 1 1,0 0-1,1 1 0,0 0 0,1 0 0,0 1 1,0 0-1,1 0 0,0 1 0,-11 19 1,17-27-67,0-1 1,0 1-1,1 0 1,-1 0 0,0 0-1,1 0 1,-1 0 0,1 0-1,0 0 1,0 0-1,0 0 1,0 0 0,0 0-1,0 0 1,0 0 0,0 0-1,1 0 1,1 3-1,-2-4 9,1 0-1,0 0 1,0 1-1,0-1 0,0 0 1,1 0-1,-1 0 0,0-1 1,0 1-1,1 0 1,-1 0-1,0-1 0,1 1 1,-1-1-1,0 1 0,1-1 1,-1 1-1,1-1 1,1 0-1,5 1 47,0-1 0,0 0 0,0-1 0,0 0 0,0 0 0,0 0 0,14-6 0,1 0 150,-1-1 0,-1-1 0,1-2-1,-1 0 1,-1-1 0,23-17 0,-42 28-168,1 0 0,-1 0 0,0 0 0,1-1 0,-1 1-1,0 0 1,0-1 0,0 1 0,0 0 0,0-1 0,0 1 0,-1-1 0,1 0 0,0 1 0,-1-1 0,1 0 0,-1-1 0,0 2-10,0 0-1,-1-1 1,1 1 0,0 0-1,-1 0 1,1 0 0,-1 0 0,0 0-1,1 1 1,-1-1 0,0 0-1,0 0 1,1 0 0,-1 0 0,0 1-1,0-1 1,0 0 0,0 1-1,0-1 1,0 1 0,0-1-1,0 1 1,0-1 0,0 1 0,0 0-1,0 0 1,-2-1 0,-19-3 71,-37-4 1,33 6-4338,48 5 3508,10-1-183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2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38 14083,'-3'-1'209,"0"0"1,0 1-1,0-1 1,0 1-1,0-1 0,0 1 1,0 0-1,0 0 0,0 0 1,0 1-1,0-1 1,0 1-1,1-1 0,-1 1 1,0 0-1,0 0 0,0 1 1,1-1-1,-1 0 1,-4 4-1,6-4-208,1-1 1,0 1-1,0-1 0,-1 0 0,1 1 1,0-1-1,0 1 0,0-1 1,0 1-1,0-1 0,0 1 0,0-1 1,0 1-1,0-1 0,0 1 1,0-1-1,0 1 0,0-1 0,0 1 1,0-1-1,0 1 0,1-1 1,-1 0-1,0 1 0,0-1 1,1 1-1,-1-1 0,0 1 0,0-1 1,1 0-1,-1 1 0,1-1 1,-1 0-1,0 1 0,1-1 0,18 17-8,-15-14 4,8 8 21,-1-1 1,-1 2-1,0-1 1,14 21-1,-22-28-12,0 0 0,0 0-1,0 1 1,0-1 0,-1 1 0,1-1-1,-1 1 1,0-1 0,-1 1-1,1 0 1,-1 0 0,0-1 0,0 1-1,-1 0 1,1-1 0,-1 1 0,0 0-1,0-1 1,-2 6 0,-2 3 38,-1-1 1,0 0 0,0-1 0,-8 12-1,9-17 25,1 0-1,-1 0 0,0-1 1,-1 1-1,1-1 1,-1 0-1,0-1 0,-10 7 1,15-11-52,0 1 1,0 0 0,0 0-1,0-1 1,-1 1 0,1 0-1,0-1 1,-1 1 0,1-1-1,0 0 1,-1 1 0,1-1-1,0 0 1,-1 0 0,1 0-1,0 0 1,-1 0 0,1 0-1,-1 0 1,1 0 0,0-1-1,-1 1 1,1-1 0,0 1-1,-1-1 1,1 1 0,0-1-1,0 0 1,0 1 0,-1-1-1,1 0 1,0 0 0,0 0-1,0 0 1,0 0 0,1 0-1,-1 0 1,0 0 0,0 0-1,0-1 1,1 1 0,-1 0-1,1 0 1,-1-1 0,1 1-1,-1-2 1,0-3 19,0-1 0,0 1 0,0 0 0,1-1 0,0 1 0,0 0 1,0-1-1,3-11 0,1 5-36,0 0 0,0 0 1,2 1-1,-1 0 0,1 0 0,1 0 1,0 1-1,12-14 0,0 3 73,2 0-1,38-31 1,-58 52-70,0 0 1,-1 0-1,1 0 1,0 0-1,0 0 0,0 0 1,-1 0-1,1 0 1,0-1-1,-1 1 0,1 0 1,-1 0-1,1-1 1,-1 1-1,0 0 1,0-1-1,0 1 0,0-1 1,1 1-1,-2 0 1,1-1-1,0 1 1,0 0-1,0-1 0,-1 1 1,1 0-1,0-1 1,-1 1-1,1 0 1,-1 0-1,0 0 0,1-1 1,-1 1-1,0 0 1,0 0-1,0 0 0,0 0 1,0 0-1,-1-1 1,0 0-120,0 0 0,-1 0 0,1 0 1,0 0-1,-1 0 0,1 0 0,-1 1 0,0 0 0,0-1 1,1 1-1,-1 0 0,0 0 0,0 0 0,0 1 1,0-1-1,0 1 0,-4-1 0,5 1 69,0 1 0,0-1 1,0 1-1,0-1 0,0 1 0,0 0 0,1 0 0,-1-1 0,0 1 0,0 1 1,1-1-1,-1 0 0,0 0 0,1 1 0,-1-1 0,1 0 0,-2 3 1,-10 15-434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0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 12707,'9'-3'1056,"-9"7"-744,-5 5-120,-9 5 488,-2 5-264,-5 6-80,-2 4-72,-3 7-72,0 0-24,0-1-31,2-3-1,7-5-224,1-2-201,5-14 273,5-8-32,6-12-56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0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14531,'0'-3'1160,"10"4"-880,3 7-136,4 2 625,3 2-377,6 4-408,2 1-248,5 1 240,2-4-32,-7-4-48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0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15507,'0'0'1497,"7"0"-1153,16-9-136,6 0 736,9-1-968,5-1-256,3 2 296,1 2-48,-11 4-160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0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14859,'7'-3'242,"-1"0"0,1 0-1,0 1 1,0 0 0,1 0 0,-1 1-1,0-1 1,1 2 0,-1-1 0,11 1 0,-4 1-82,-1 0 1,0 1 0,0 0 0,25 8 0,-35-9-157,1 1 0,-1-1 1,0 1-1,0-1 1,0 1-1,0 0 1,0 0-1,0 0 0,0 1 1,3 4-1,-5-7-8,0 1 0,-1 0-1,1 0 1,-1 0 0,0 0 0,1 0-1,-1 0 1,0 1 0,1-1 0,-1 0-1,0 0 1,0 0 0,0 0 0,0 0-1,0 0 1,0 0 0,-1 0 0,1 0-1,0 0 1,0 1 0,-1-1 0,1 0-1,-1 0 1,1 0 0,-1 0 0,1-1-1,-1 1 1,1 0 0,-1 0 0,0 0-1,0 0 1,1-1 0,-1 1 0,0 0-1,0-1 1,0 1 0,0 0-1,-2 0 1,-9 6 80,0 0 0,0 0 0,-1-2 0,0 1 0,0-2 0,-1 1 0,1-2 0,-20 3 0,41-4-99,0 0-1,0 1 0,-1 0 0,8 4 1,-3-2-57,6 2-119,0 2 0,23 15 1,-36-22 134,0 2 0,-1-1 0,0 1 0,1-1 0,-1 1 1,-1 0-1,1 0 0,-1 1 0,1-1 0,-1 1 0,0 0 1,-1 0-1,4 7 0,-6-10 60,0-1 1,1 1-1,-1 0 1,0-1-1,0 1 0,0 0 1,0-1-1,0 1 1,0 0-1,-1-1 0,1 1 1,0-1-1,-1 1 1,1 0-1,-1-1 0,0 1 1,-1 2-1,0-1 50,-1 0-1,1 0 0,-1 0 1,0 0-1,0 0 1,0 0-1,-4 2 0,-3 2 256,-1-1-1,1-1 1,-23 9-1,-41 8 1217,68-20-1449,-1-1 0,1 0 0,0 0 1,-1-1-1,1 1 0,-1-2 1,1 1-1,0-1 0,-12-2 0,18 3-45,-1 0 0,0 0 0,1-1 0,-1 1-1,1 0 1,-1 0 0,1 0 0,0-1 0,-1 1-1,1 0 1,-1-1 0,1 1 0,-1 0 0,1-1 0,0 1-1,-1-1 1,1 1 0,0-1 0,-1 1 0,1-1-1,0 1 1,0-1 0,-1 1 0,1-1 0,0 1-1,0-1 1,0 1 0,0-1 0,0 1 0,0-1-1,0 1 1,0-1 0,0 1 0,0-1 0,0 0-1,0 0 1,10-17 0,6-1 15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0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19 14835,'14'-10'1416,"-3"6"-895,-5 0-241,-7 6 720,-7 8-336,-9 9-216,-3 7-144,-4 8-216,-3 5-24,-1 3-64,0 1 0,3-6-128,4-3-112,5-11-312,2-6-112,5-17 480,6-13-112,3-9-104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0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12395,'6'9'1232,"1"2"-888,3 2-128,3 2 504,9 2-344,2 1-16,6 1-232,2 1-192,-2-3 96,0-1-32,-7-9-72</inkml:trace>
  <inkml:trace contextRef="#ctx0" brushRef="#br0" timeOffset="1">465 1 16147,'-2'17'1489,"2"6"-1177,6-2-144,4 1 480,10-5-520,4-4-184,8-10 792,5-8-672,3-5-48,0-1-16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15675,'-28'39'1393,"1"5"-977,-2 3-192,5 7 504,1-1-200,5-2-464,3-1-288,0-4 192,1 0-88,-6-7-88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1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41 289 11899,'-29'10'1160,"18"-7"-772,14-5 480,84-39-40,-46 19-706,1 2 0,1 3 0,0 1 0,57-13 0,354-74-46,-404 90-61,1 1-1,0 3 1,0 1 0,1 4 0,0 1 0,78 6 0,-108-1-12,13 2 15,1-1 0,-1-2 0,0-2 0,58-8 0,-83 7-74,1 1 1,0-1-1,-1 2 0,1 0 0,0 0 1,-1 1-1,1 0 0,0 1 0,-1 0 1,1 1-1,-1 0 0,0 0 0,0 1 1,0 1-1,-1 0 0,1 0 0,-1 1 1,-1 0-1,11 9 0,-2-1-115,-5-11-38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6:0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9882,'1'16'2129,"0"-1"618,-1-15-2719,0 0 0,1 0 0,-1 0 0,1 0 0,-1 1 0,1-1 0,-1 0 0,1 0 0,-1 0 0,1 0-1,-1 0 1,1 0 0,-1 0 0,0 0 0,1 0 0,-1-1 0,1 1 0,-1 0 0,1 0 0,-1 0 0,1 0-1,-1-1 1,0 1 0,1 0 0,-1 0 0,1-1 0,-1 1 0,0 0 0,1-1 0,-1 1 0,0-1 0,0 1-1,1-1 1,1 0 17,0-1 0,0 0 0,1 0 0,-2 0 0,1 0 0,0 0 0,0 0 0,2-5-1,-5 7-27,1 0-1,-1-1 1,1 1-1,-1 0 1,0-1-1,1 1 1,-1 0-1,1 0 1,-1 0-1,1 0 1,-1 0-1,0-1 1,1 1-1,-1 0 0,1 0 1,-1 0-1,0 1 1,1-1-1,-1 0 1,1 0-1,-1 0 1,-1 1-1,-1 0 13,-1 1 0,0 0 0,0 1 0,1-1 0,-1 1-1,1-1 1,0 1 0,0 0 0,0 0 0,0 1 0,0-1 0,1 0-1,-1 1 1,1 0 0,0-1 0,-3 8 0,6-10-25,-1-1 1,0 1-1,0-1 1,0 1-1,0-1 1,0 0-1,1 1 1,-1-1-1,0 1 1,0-1-1,1 1 1,-1-1-1,0 0 1,0 1-1,1-1 0,-1 0 1,0 1-1,1-1 1,-1 0-1,1 0 1,-1 1-1,0-1 1,1 0-1,-1 0 1,1 0-1,-1 1 1,1-1-1,-1 0 1,1 0-1,-1 0 1,1 0-1,-1 0 0,1 0 1,-1 0-1,1 0 1,-1 0-1,0 0 1,2-1-1,-1 1 15,0 0-1,0 0 1,0 0-1,0 0 1,0 0-1,0 0 1,0-1-1,0 1 1,0-1-1,0 1 1,0 0-1,0-1 1,-1 1-1,1-1 1,0 0-1,0 1 1,0-1-1,-1 0 1,2-1-1,-3 2-24,-1-1-1,0 0 1,1 1-1,-1 0 1,0-1-1,1 1 1,-1 0-1,0 0 1,0 0-1,1 0 1,-1 0 0,-2 1-1,-8 1-4,9-2 5,0 1 0,-1 0 0,1-1-1,0 0 1,0 0 0,-6 0-1,-4-10-71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11162,'2'-3'151,"-1"0"-1,1 0 1,0 1-1,0-1 1,0 0-1,1 1 1,-1 0-1,1-1 1,-1 1-1,1 0 1,0 0-1,0 0 1,0 1-1,0-1 1,0 1-1,0 0 0,0-1 1,0 1-1,1 1 1,-1-1-1,0 0 1,1 1-1,-1 0 1,0 0-1,1 0 1,-1 0-1,0 0 1,1 1-1,5 1 1,5 2 40,-1 0 0,0 2 0,0-1 0,0 2 0,-1 0 0,0 0 1,0 1-1,14 13 0,-16-13-165,-1 0 0,0 1 1,0 1-1,-1 0 0,0 0 1,-1 0-1,0 1 0,-1 0 0,8 17 1,-13-24-21,1 0 0,-1 0 0,0 0 1,-1 0-1,1 0 0,-1 0 0,1 0 0,-1 0 1,0 0-1,-1 0 0,1 0 0,-1 0 0,0 0 1,1 0-1,-2 0 0,1 0 0,0-1 1,-1 1-1,0 0 0,-4 5 0,-2 2 99,-1 0-1,-1-1 1,0-1 0,-19 16-1,19-17 56,0-1-1,1 2 0,0-1 1,1 1-1,-15 19 0,23-27-155,-1 0 0,1 0-1,-1 0 1,1 0 0,0 0-1,-1 0 1,1 0 0,0-1-1,0 1 1,-1 0-1,1 0 1,0 0 0,0 0-1,0 0 1,0 0 0,0 0-1,1 0 1,-1 0 0,0 0-1,0 0 1,1 0-1,-1 0 1,0 0 0,1 0-1,-1 0 1,1 0 0,-1 0-1,1-1 1,0 1 0,-1 0-1,1 0 1,0-1-1,0 1 1,-1 0 0,1-1-1,0 1 1,1 0 0,4 2-23,-1 0 1,1 0 0,0-1 0,11 3 0,-13-3 37,23 5-79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1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50 11763,'-16'8'704,"12"-6"-610,0-1-1,1 1 0,-1 0 1,0 0-1,1 0 1,-1 1-1,1-1 1,-5 6-1,7-7-79,1-1-1,0 0 0,0 0 1,0 0-1,0 1 1,0-1-1,0 0 1,0 0-1,0 0 0,0 1 1,0-1-1,0 0 1,0 0-1,0 0 1,0 1-1,0-1 0,0 0 1,0 0-1,0 0 1,0 1-1,0-1 1,0 0-1,0 0 0,0 0 1,0 1-1,1-1 1,-1 0-1,0 0 1,0 0-1,0 0 0,0 1 1,0-1-1,1 0 1,-1 0-1,0 0 0,0 0 1,0 0-1,0 0 1,1 0-1,-1 0 1,0 1-1,0-1 0,1 0 1,10 3 297,54 3-4,83-3 1,-79-3-228,290-20 104,1-26-84,-272 33-76,12 2 46,1 3 0,0 5 1,128 12-1,-144-3-391,116-8 1,-169 0 190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50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11 322 9490,'-2'6'1978,"0"-1"-1358,1 0 0,-1 0 0,1 0 0,0 0 0,0 0 0,1 0 0,-1 1 0,1 7 0,1-12-552,-1 0 1,1-1 0,-1 1 0,1-1-1,0 1 1,-1-1 0,1 1-1,0-1 1,-1 1 0,1-1 0,0 0-1,-1 1 1,1-1 0,0 0-1,0 1 1,-1-1 0,1 0 0,0 0-1,0 0 1,0 0 0,-1 0-1,1 0 1,0 0 0,0 0 0,-1 0-1,1 0 1,0-1 0,0 1-1,0 0 1,-1 0 0,1-1 0,0 1-1,-1 0 1,2-1 0,31-13 912,24-15-93,-2-3-1,85-64 1,88-95-372,-206 171-651,-14 15-131,-7 11 134,-6 11-8,-18 48-122,2 1 0,3 0 0,-9 75 1,26-135 168,1-2-102,-1-1-1,0 0 1,1 0 0,0 0-1,0 0 1,0 1 0,0-1-1,0 0 1,1 0-1,0 0 1,-1 0 0,3 5-1,-3-8 175,0 0 0,0 0 0,0 1 0,0-1 0,1 0 0,-1 0 0,0 1 0,0-1 0,1 0 0,-1 0 0,0 0 0,0 1-1,1-1 1,-1 0 0,0 0 0,0 0 0,1 0 0,-1 0 0,0 1 0,1-1 0,-1 0 0,0 0 0,1 0 0,-1 0 0,0 0 0,1 0 0,-1 0 0,0 0 0,1 0 0,-1 0 0,0 0 0,0-1-1,1 1 1,-1 0 0,0 0 0,1 0 0,-1 0 0,1-1 0,10-8-290,-9 6 178,17-17-618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50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17436,'-18'6'972,"0"1"0,0 0 1,-26 16-1,35-17-843,0-1 0,1 2 1,-1-1-1,1 1 0,0 1 0,1-1 0,-13 17 0,14-13-93,0-1 0,1 1 0,1 0-1,-1 0 1,2 0 0,0 1 0,0-1 0,-2 24-1,4-28-18,0 1 0,1 0-1,0-1 1,1 1 0,-1-1-1,1 1 1,1-1 0,0 1-1,0-1 1,0 0 0,1 0-1,0 0 1,0 0 0,7 11-1,-7-14-34,0-1 0,0 0-1,0 0 1,1 0 0,-1 0-1,1 0 1,-1-1 0,1 1-1,0-1 1,0 0 0,0 0-1,0-1 1,0 1-1,1-1 1,-1 0 0,0 0-1,1 0 1,-1-1 0,1 0-1,-1 1 1,8-2 0,-3 0-21,0-1 1,0 0-1,0 0 0,0-1 1,-1 0-1,1-1 1,-1 0-1,0 0 0,11-8 1,26-21-114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0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55 16155,'2'-54'2461,"-5"53"-1195,-1 7-816,-4 8-152,-4 13-232,1 0 0,2 1 0,1 0 0,0 0 1,3 1-1,0-1 0,-1 42 0,6-67-69,0 1 1,0 0-1,0-1 0,0 1 0,1-1 1,-1 1-1,1 0 0,0-1 0,0 1 0,1-1 1,-1 0-1,1 1 0,-1-1 0,1 0 1,0 0-1,0 0 0,1 0 0,-1 0 0,1-1 1,-1 1-1,1-1 0,5 5 0,-4-6 8,1 1-1,-1-1 0,0 1 0,0-1 1,0 0-1,1-1 0,-1 1 0,1-1 1,-1 0-1,0 0 0,1 0 1,-1 0-1,0-1 0,1 0 0,-1 0 1,0 0-1,0 0 0,7-4 1,8-3 45,-1-2 0,0 0 0,-1 0 0,30-25 0,-18 9 239,40-45 0,-79 91-243,0 0 0,1 1 0,-10 32 0,19-53-46,-2 8-27,-18 60-23,19-63-58,0 0 1,0 1 0,0-1 0,1 1 0,0-1-1,0 0 1,1 1 0,-1-1 0,1 0 0,3 10-1,-4-14 87,0 0 0,1 0 0,-1 0 0,1 0 0,-1 0-1,1 0 1,-1 0 0,1 0 0,0 0 0,0-1 0,-1 1 0,1 0-1,0 0 1,0-1 0,0 1 0,0 0 0,0-1 0,0 1-1,0-1 1,0 1 0,0-1 0,2 1 0,8-4-293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0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14 13379,'2'-1'249,"-1"0"0,0-1 0,1 1 1,-1 0-1,1 0 0,0 0 0,-1 0 0,1 0 0,0 0 1,-1 0-1,1 1 0,2-2 0,-4 3-172,1-1 1,-1 0-1,0 0 0,0 1 0,0-1 0,0 0 1,0 1-1,1-1 0,-1 0 0,0 1 0,0-1 0,0 0 1,0 1-1,0-1 0,0 0 0,0 1 0,0-1 1,0 0-1,0 0 0,0 1 0,-1-1 0,1 0 0,0 1 1,0-1-1,0 0 0,0 1 0,0-1 0,0 0 1,-1 0-1,1 1 0,0-1 0,-1 1 0,-6 14 322,-42 77-383,-101 140-1,146-226-164,2-4 99,1 0 0,0 0 1,-1 0-1,1 0 0,-1 0 0,0 0 0,0-1 0,0 1 0,0-1 0,0 1 1,0-1-1,0 0 0,-3 2 0,4-3 45,1 0 0,0 0 0,0 0-1,0 0 1,0 0 0,-1 0 0,1 0 0,0 0 0,0 0 0,0 0-1,-1 0 1,1 0 0,0 0 0,0 0 0,0 0 0,0 0 0,-1 0-1,1 0 1,0 0 0,0 0 0,0 0 0,0 0 0,0 0 0,-1 0-1,1-1 1,0 1 0,0 0 0,0 0 0,0 0 0,0 0 0,0 0-1,-1 0 1,1-1 0,0 1 0,0 0 0,0 0 0,0 0 0,0 0-1,0-1 1,0 1 0,0 0 0,0 0 0,0 0 0,0 0 0,0-1-1,0 1 1,0 0 0,0 0 0,5-20-343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0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12739,'1'0'104,"-1"1"1,1-1-1,-1 0 1,1 1-1,-1-1 1,0 0-1,1 1 1,-1-1-1,1 1 1,-1-1-1,0 0 0,1 1 1,-1-1-1,0 1 1,1-1-1,-1 1 1,0-1-1,0 1 1,1-1-1,-1 1 1,0 0-1,0-1 1,0 1-1,0-1 1,0 1-1,0-1 1,0 1-1,0 0 1,0-1-1,0 2 1,-1 24 1319,0-18-1113,0 41 329,5 54-1,-2-82-764,2 0 1,0 0-1,1-1 0,1 0 1,10 23-1,-10-34-111,-5-6 40</inkml:trace>
  <inkml:trace contextRef="#ctx0" brushRef="#br0" timeOffset="1">8 257 14027,'-8'1'1280,"16"2"-776,3-3-152,6-1 713,3-4-321,6 1-280,3-2-192,9-2-496,4 1 504,-2-5-240,2 1-80,11-4-72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0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15787,'0'0'1409,"4"3"-849,8 0-152,5-1 600,4-2-160,6 1-224,5 0-127,1 1-393,0-1-232,-6 1-601,-1-2 545,-12 1-8,-4 2-144,-11 0-144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0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13043,'16'4'1440,"12"-4"-744,5 0-272,6-2 729,0-1-417,-1-2-632,4 3 256,-11-1-176,-2 0-112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22 12163,'42'-22'5526,"-56"33"-4208,-24 15-1226,0 2 0,2 2 0,1 1 1,2 2-1,1 1 0,-35 49 0,45-47-921,22-36 809,0 0 0,0 0 0,0 0 0,0 0 0,0 0 0,0 0 1,0 0-1,-1 0 0,1 0 0,0 0 0,0 0 0,0 0 0,0 0 0,0 0 0,0 0 1,0 0-1,-1 0 0,1 0 0,0 0 0,0 0 0,0 0 0,0 0 0,0 0 0,0 0 1,0 0-1,-1 0 0,1 0 0,0 0 0,0 0 0,0 0 0,0 0 0,0 0 1,0 0-1,0 0 0,0 0 0,0-1 0,0 1 0,-1 0 0,1 0 0,0 0 0,0 0 1,0 0-1,0 0 0,0 0 0,0 0 0,0-1 0,0 1 0,0 0 0,0 0 0,0 0 1,0 0-1,0 0 0,0 0 0,0 0 0,0-1 0,0 1 0,0 0 0,0 0 1,0 0-1,0 0 0,0 0 0,0 0 0,-1-9-136,1-6-180,0-3-74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0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13347,'0'0'1408,"1"0"-1000,3 3-128,1 1 761,5 4-457,3 0-88,5 4-136,5 3-72,4 4-48,5 1-24,2 3-48,-1 1-48,0-2-256,-3-1-240,-7-5 328,2-4-56,-7-9-56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 14899,'8'-6'1934,"-11"5"-821,-16 8-212,0 8-684,0 0 0,-33 34 0,44-40-270,1-1 0,0 2 1,0-1-1,1 1 0,0 0 0,1 1 0,0-1 1,-4 14-1,8-22 24,0 0 1,0 1 0,1-1-1,0 1 1,-1-1-1,1 0 1,0 1 0,0-1-1,0 1 1,0-1-1,1 1 1,-1-1 0,1 1-1,-1-1 1,1 0-1,0 1 1,0-1 0,0 0-1,0 0 1,0 0-1,1 0 1,-1 0 0,1 0-1,-1 0 1,1 0-1,0 0 1,0-1 0,-1 1-1,5 2 1,4 1-90,0 1 1,1-2-1,-1 1 0,1-2 1,14 4-1,-2 0-53,6 2 1,-5-2 8,35 15 1,-53-19 146,0 0-1,0 0 1,0 1 0,0 0-1,-1 0 1,1 0 0,-1 1 0,0 0-1,-1 0 1,6 7 0,-8-10 28,-1 0 0,0-1 0,0 1 0,0 0 0,0 0 0,0 0 1,0 0-1,0 0 0,-1 0 0,1 0 0,-1 1 0,1-1 0,-1 0 0,0 0 0,0 0 0,0 0 0,0 1 0,0-1 1,-1 0-1,1 0 0,-1 0 0,-1 4 0,1-3 39,-1 0-1,-1 0 1,1 0 0,0 0 0,-1 0 0,1-1-1,-1 1 1,0-1 0,0 0 0,0 0-1,0 0 1,-5 3 0,-4 0 177,0 0-1,0-1 1,0 0 0,-1-1 0,1 0-1,-25 2 1,30-5-231,1 1 1,-1-1-1,0-1 0,1 1 0,-1-1 0,0 0 1,1-1-1,-12-3 0,12 0 6,7 1-84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09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13475,'1'2'211,"-1"0"1,1-1-1,0 1 0,-1 0 1,1-1-1,0 1 1,0-1-1,0 1 0,0-1 1,0 1-1,0-1 1,1 0-1,-1 0 0,0 1 1,1-1-1,-1 0 0,1 0 1,-1 0-1,1-1 1,2 2-1,35 14 758,-3-11-42,-35-5-865,0 1-1,1-1 0,-1 0 0,0 0 1,0 0-1,1 0 0,-1 0 0,0 0 0,0 0 1,1 0-1,-1 0 0,0-1 0,0 1 0,0-1 1,1 1-1,-1-1 0,0 1 0,0-1 0,0 1 1,0-1-1,0 0 0,0 0 0,0 1 0,0-1 1,1-2-1,-2 3-32,0-1 1,-1 0-1,1 0 0,0 0 1,0 0-1,0 1 0,-1-1 1,1 0-1,0 0 0,-1 0 1,1 1-1,-1-1 0,1 0 1,-1 1-1,1-1 0,-1 0 1,0 1-1,1-1 0,-1 1 1,0-1-1,1 1 0,-1-1 1,0 1-1,0-1 0,1 1 1,-1 0-1,0-1 0,0 1 1,0 0-1,0 0 0,1 0 1,-1-1-1,0 1 0,-1 0 1,-31-3 110,-2 6-309,34-3 181,0 0 0,0 1 1,0-1-1,0 0 1,0 1-1,0-1 1,0 1-1,0-1 0,1 1 1,-1-1-1,0 1 1,0 0-1,0-1 1,1 1-1,-1 0 0,0 0 1,1 0-1,-1-1 1,1 1-1,-1 0 1,1 0-1,-1 0 0,1 0 1,-1 0-1,1 0 1,0 0-1,0 0 1,-1 0-1,1 0 0,0 1 1,0 0 47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2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30 15475,'25'-27'3174,"-23"25"-2256,-2 3-105,-14 15 190,14-15-996,-15 16 101,1 0-1,0 1 1,-20 38 0,33-55-114,1-1 1,0 1-1,-1 0 1,1 0-1,0 0 1,0 0 0,-1-1-1,1 1 1,0 0-1,0 0 1,0 0-1,0 0 1,0 0 0,0-1-1,1 1 1,-1 0-1,0 0 1,0 0-1,1 0 1,-1-1 0,0 1-1,1 0 1,-1 0-1,1-1 1,-1 1-1,1 0 1,-1-1-1,1 1 1,-1 0 0,1-1-1,0 1 1,-1-1-1,1 1 1,0-1-1,-1 1 1,1-1 0,0 0-1,0 1 1,0-1-1,1 1 1,5 1-30,1 0 1,-1 0-1,16 1 0,-7-1-17,1 2 20,0 1 0,-1 0 0,1 1 0,-1 1 0,-1 0 0,25 16-1,-34-19 20,-1 0-1,0 1 0,1-1 0,-1 1 0,-1 0 0,1 1 0,-1-1 0,6 11 0,-8-12 2,0 0-1,0 0 1,-1 0-1,0 0 1,1 0 0,-2 1-1,1-1 1,0 0 0,-1 1-1,0-1 1,0 0 0,0 1-1,-1-1 1,1 0-1,-2 5 1,0-4 26,0 0 0,0-1 1,0 1-1,0-1 0,-1 1 0,0-1 0,0 0 0,0 0 1,-1 0-1,1 0 0,-1-1 0,0 1 0,0-1 0,0 0 1,0 0-1,-1-1 0,1 1 0,-10 3 0,-2 0 112,1 0 0,-1-1 0,-1-1 0,-25 4 0,34-7-119,0 0 0,0-1 1,0 0-1,-1 0 0,1-1 0,0 0 0,0 0 1,0-1-1,0 0 0,0 0 0,1-1 0,-11-4 1,13 4 20,1 0 0,-1 0 0,1 0 0,0-1 0,0 1 0,0-1 0,0 0 0,0 0 0,1-1 0,0 1 0,0-1 0,0 1 0,1-1 0,-1 0 0,1 0 1,0 0-1,1 0 0,-1-1 0,0-6 0,-4-34-71,5-2-42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15507,'13'-3'1465,"4"3"-881,6 1-264,6 1 608,3-2-176,8-5-192,4 1-176,3-3-536,1 1-280,-2 0 352,-2 1-48,-4-4-120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 14827,'4'-2'806,"10"-1"628,-14 3-1367,0 0 1,1 0-1,-1 0 1,0 0-1,0 0 1,0 0-1,1 0 1,-1 1-1,0-1 1,0 0-1,0 0 1,1 0-1,-1 0 1,0 0-1,0 0 1,0 0-1,1 1 1,-1-1-1,0 0 1,0 0-1,0 0 1,0 0-1,0 1 1,1-1-1,-1 0 1,0 0-1,0 0 1,0 1-1,0-1 1,0 0-1,0 0 1,0 0-1,0 1 1,0-1-1,0 0 1,0 0-1,0 1 1,0-1-1,0 0 1,0 0-1,0 0 1,0 1-1,0-1 1,0 0-1,0 0 1,0 0-1,0 1 1,0-1-1,-1 0 1,1 0-1,0 0 1,0 1-1,-5 9 198,-1 1 0,0-1 0,-1 0 0,0-1-1,-10 12 1,-6 7-192,3-3-49,13-16-22,-1 0 0,1 0 0,1 1 0,0 0-1,0 0 1,1 0 0,-6 15 0,11-24-4,0 1 1,-1-1-1,1 1 1,0-1-1,0 0 1,0 1-1,0-1 1,0 1-1,0-1 1,0 0-1,1 1 1,-1-1-1,0 1 1,1-1-1,-1 0 1,1 1-1,0-1 1,-1 0-1,1 0 1,1 2-1,0-1-8,0 0 1,0 0-1,0-1 0,0 1 1,0-1-1,1 0 0,-1 0 1,0 1-1,1-2 0,3 3 1,5-1-199,0 0 1,1 0 0,21 0 0,-18-2-135,0-1 0,0 0 0,-1-1 0,1 0 0,0-1-1,-1-1 1,26-10 0,-11 1-327</inkml:trace>
  <inkml:trace contextRef="#ctx0" brushRef="#br0" timeOffset="1">309 167 14027,'-11'8'1512,"-1"2"-992,1 6-135,-2 1 727,-2 6-472,5 3-120,2 5-88,-2 2-144,4 2-400,0-1-240,3-4 1984,-2-4-1576,-5-12 72,0-5 64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2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19 13155,'12'-6'1123,"22"-6"1652,-36 16-2377,0 0 0,0 1 0,-1-1 0,0 0 0,0 0 0,-5 4 0,-18 25-201,1 2 0,-31 54 0,-30 81-1164,81-160 731,5-8 167,-1 0 0,1 0 0,-1 0 0,0 0-1,0-1 1,0 1 0,0 0 0,0 0-1,0-1 1,-1 1 0,1-1 0,0 1 0,-1-1-1,1 0 1,-3 2 0,4-3 58,0 0 1,0 0-1,-1 0 1,1 1-1,0-1 1,0 0-1,-1 0 0,1 0 1,0 0-1,0 0 1,-1 0-1,1 0 1,0 0-1,0 0 1,-1 0-1,1 0 0,0 0 1,0 0-1,-1 0 1,1 0-1,0 0 1,0-1-1,0 1 1,-1 0-1,1 0 0,0 0 1,0 0-1,-1 0 1,1 0-1,0-1 1,0 1-1,0 0 1,0 0-1,-1 0 0,1-1 1,0 1-1,0 0 1,0 0-1,0 0 1,0-1-1,0 1 1,0 0-1,-1-1 0,-1-13-262,2 12 196,-2-24-504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2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14835,'6'8'1280,"3"5"-815,1 4-169,5 5 456,3 5-144,6 2-48,2 4-64,1-2-208,0 2-192,-2-3-432,-1-3-256,-8-2 464,-6-4-88,-9-12-120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2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14115,'45'1'1899,"55"-4"-1,-34 0-1129,673 15 1040,-655-6-1782,326 11 67,-334-19-73,-1-3 0,0-3 0,103-24 0,-52-5-313,-156 55-2622,21-12 2309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2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6 437 13619,'-6'-2'748,"6"3"-140,15 3 266,-4-5-563,0 0-1,0 0 1,0-1 0,0-1 0,-1 0 0,1 0 0,-1-1 0,16-9-1,8-6 375,35-26 0,-35 20-373,-1-2 0,-2-1 0,38-43 0,-22 16-275,43-68 0,-76 108-203,-14 15 163,0 0-1,1 0 1,-1 0 0,0 0-1,0 0 1,0 0-1,0 0 1,1 1-1,-1-1 1,0 0 0,0 0-1,0 0 1,0 0-1,0 1 1,1-1-1,-1 0 1,0 0 0,0 0-1,0 0 1,0 1-1,0-1 1,0 0 0,0 0-1,0 0 1,0 1-1,0-1 1,0 0-1,0 0 1,0 1 0,0-1-1,0 0 1,0 0-1,0 0 1,0 1-1,0-1 1,0 0 0,0 0-1,0 0 1,-1 0-1,1 1 1,0-1 0,-10 38-200,9-35 189,-147 366-291,143-358 255,3-8-28,0 1 0,0-1 0,1 1 0,-1 0 0,1-1 0,0 1 0,0 0 0,1 0 0,-1 0 0,1 0 0,-1 5 1,1-9 57,0 1 0,0-1 0,1 0 0,-1 0 0,0 1 0,0-1 0,0 0 0,0 1 0,0-1 0,0 0 0,0 0 0,1 1 0,-1-1 0,0 0 0,0 0 0,0 0 0,1 1 0,-1-1 0,0 0 0,0 0 0,1 0 0,-1 0 0,0 0 1,0 1-1,1-1 0,-1 0 0,0 0 0,1 0 0,-1 0 0,0 0 0,0 0 0,1 0 0,-1 0 0,0 0 0,1 0 0,-1 0 0,0 0 0,0 0 0,1 0 0,-1 0 0,0 0 0,1 0 0,-1-1 0,0 1 0,0 0 0,1 0 0,14-9-289,-14 9 248,15-12-412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2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13235,'-18'7'411,"1"2"1,0 0-1,0 1 0,1 1 1,0 0-1,1 1 1,0 1-1,-18 21 1,25-25-325,0 0 1,1 0 0,1 1 0,-1 0 0,1 0 0,1 0 0,0 1 0,0 0 0,1 0 0,1 0 0,0 1 0,0-1 0,1 1 0,-1 22 0,4-28-51,-1 0-1,1-1 1,0 1-1,0 0 1,1-1-1,-1 1 1,1-1-1,1 1 1,-1-1-1,1 0 1,0 0-1,0 0 1,0 0-1,1 0 1,-1-1-1,1 1 1,1-1-1,5 5 1,-7-7-10,1 1 0,-1-1 0,1 0 0,0 0 0,0 0 0,0-1 0,0 1 0,0-1 0,0 0 0,0 0 0,0 0-1,0-1 1,0 1 0,1-1 0,-1 0 0,0-1 0,0 1 0,0-1 0,1 1 0,-1-1 0,0 0 0,0-1 0,0 1 0,0-1 0,0 0 0,3-2 0,-4 2 16,1 0-1,-1 0 1,0 0 0,1-1-1,-1 1 1,-1-1 0,1 0-1,0 0 1,-1 0 0,1 0-1,-1-1 1,0 1 0,0-1 0,0 1-1,-1-1 1,1 0 0,-1 1-1,0-1 1,1-7 0,-2 7-23,0 1 1,0 0 0,0-1 0,0 1 0,-1 0-1,0 0 1,1-1 0,-1 1 0,0 0-1,-1 0 1,1 0 0,-1 0 0,1 0-1,-1 1 1,0-1 0,0 0 0,0 1 0,0-1-1,0 1 1,-1 0 0,1 0 0,-1-1-1,-5-2 1,2 2-132,0 0 0,0 0 1,0 0-1,0 1 0,-8-2 0,11 3-55,1 1-1,0-1 1,-1 1-1,1-1 1,0 1-1,-1 0 1,1 0-1,-1 0 1,1 0-1,-1 1 1,1-1-1,0 0 1,-1 1-1,1 0 1,0 0-1,-5 1 1,7-1 136,0-1 0,0 0 0,0 1 0,0-1 0,0 0 0,-1 1 0,1-1 0,0 0 0,0 1 0,0-1 0,0 0 0,0 1 0,0-1 0,1 0 0,-1 1 0,0-1 0,0 0 0,0 1 0,0-1 0,0 0 0,0 1 0,1-1 0,-1 0 0,0 0 0,0 1 0,0-1 0,1 0 0,-1 0 0,0 1 0,0-1 0,1 0 0,-1 0 0,0 0 0,0 1 0,1-1 0,-1 0 0,0 0 0,1 0 0,-1 0 0,0 0 0,1 0 0,-1 0 0,0 0 0,1 0 0,15 5-713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2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 13427,'0'0'93,"1"0"0,-1-1 0,1 1 0,-1 0-1,1 0 1,-1 0 0,1-1 0,-1 1 0,1 0 0,-1 0 0,1 0 0,-1 0 0,1 0 0,-1 0 0,1 0 0,0 0-1,-1 0 1,1 0 0,-1 1 0,1-1 0,-1 0 0,1 0 0,-1 0 0,1 1 0,-1-1 0,1 0 0,-1 0 0,1 1-1,-1 0 1,1 0 46,0 0-1,-1 0 0,1 0 1,0 1-1,-1-1 0,0 0 1,1 0-1,-1 1 0,0-1 0,0 0 1,1 1-1,-1 1 0,-6 46 1277,5-40-1373,-13 66 389,7-37-733,1-1 0,-1 49-1,2-94-177,-3-5 163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16500,'0'4'1312,"2"11"-1168,1 3-64,1 5 424,-1 6-664,0 4-216,1 0 312,-1 0-24,-2-7-88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29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14163,'10'-1'1808,"4"1"-1079,7 4-297,1 1 1648,13 0-1448,2 1-224,5-2-568,1 2-336,0-2 464,-3 1-168,-1-4-144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3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15163,'2'6'1160,"-7"11"-879,-7 2-121,-11 9 360,-1 5-168,-2 6-128,-1 3-40,-2 2-88,3-5-32,4-6-152,1-3-120,6-12-248,2-3-64,3-15 392,0-7-104,3-12-97</inkml:trace>
  <inkml:trace contextRef="#ctx0" brushRef="#br0" timeOffset="1">0 79 15547,'2'-1'1377,"2"8"-849,5 4-152,4 4 760,4 2-328,10 1-312,9 2-64,5-1-168,1-2-216,5-4 1497,-1-1-1401,-1-1 96,-4-2-8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3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 13387,'-1'0'58,"-1"-1"1,1 1-1,0 0 1,0 0-1,-1 0 1,1-1-1,0 1 1,-1 0-1,1 1 1,0-1-1,-1 0 1,1 0-1,0 1 1,0-1-1,-1 0 1,1 1-1,0-1 1,0 1-1,0 0 1,0-1-1,0 1 1,-2 2-1,-24 21 120,27-23-175,-14 15 74,1 2 0,0-1 1,1 2-1,1 0 1,1 0-1,-8 23 0,-37 128 330,31-69-170,5 1 0,4 0 0,5 1 0,7 201 0,6-232-138,20 107-1,-16-146-140,1-1 0,1 0 0,2-1 0,1 0-1,24 45 1,-9-36-7,0-13-32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3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11450,'110'153'2222,"54"81"-1103,-131-181-940,-3 1 1,33 77-1,-51-99-98,-2 0 0,0 0 0,-3 1 0,0 0 0,3 67 0,-10-61 22,-1 0 0,-2-1 0,-2 1 0,-2-1 0,-1 0 0,-17 45 0,6-31-61,-2-1 0,-3-1 0,-52 82 0,54-99-479,-41 48 0,55-73 327,0 1 1,0-1-1,-1 0 0,0-1 0,0 0 1,-1-1-1,0 0 0,0 0 0,-21 8 0,-3-7-363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4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14315,'0'0'1160,"3"7"-976,-3 17-88,2 9 424,-1 10-295,2 6-65,0 7-104,0 1-8,1-4 8,0-4-8,1-15-40,-1-5-48,0-9-240,-1-7-241,-1-6 441,0 0-88,0-2-48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4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15123,'14'-3'1232,"8"-5"-863,4 0-161,8-5 304,5 0-88,9-3-160,3 1-136,-4 2-400,-3 1-240,-8 4 384,-3 3-88,-14 5-88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4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12907,'0'0'29,"0"-1"-1,0 1 1,0 0 0,0 0 0,0 0 0,0 0 0,0 0 0,0 0 0,0 0-1,0 0 1,0 0 0,0 0 0,0 0 0,0 0 0,1 0 0,-1 0-1,0 0 1,0 0 0,0 0 0,0 0 0,0 0 0,0 0 0,0 0-1,0 0 1,0 0 0,0 0 0,0 0 0,0 0 0,0 0 0,0 0-1,0 0 1,1 0 0,-1 0 0,0 1 0,0-1 0,0 0 0,0 0 0,0 0-1,0 0 1,0 0 0,0 0 0,0 0 0,0 0 0,0 0 0,0 0-1,0 0 1,0 0 0,0 0 0,0 0 0,0 0 0,0 0 0,0 1-1,0-1 1,0 0 0,0 0 0,0 0 0,0 0 0,0 0 0,12-3 619,14-5 347,-12 3-662,-1 1 1,1 0-1,0 1 0,0 1 1,0 0-1,23 0 0,-33 2-304,0 0-1,-1 0 0,1 1 0,0-1 0,0 1 1,0 0-1,0 0 0,0 0 0,-1 1 0,1-1 1,-1 1-1,1 0 0,-1 0 0,1 0 0,-1 0 1,0 0-1,0 1 0,0 0 0,0-1 0,-1 1 1,1 0-1,-1 1 0,0-1 0,0 0 0,0 1 1,0-1-1,0 1 0,1 4 0,-1 2-41,0 0 0,-1 1 0,0-1-1,-1 0 1,0 1 0,-1-1 0,0 0-1,0 1 1,-1-1 0,0 0 0,-1 0 0,0 0-1,-9 17 1,-1 1-30,-2 0-1,-1-2 1,-25 34-1,23-38 120,0-1 0,-36 31-1,65-53 229,34-14-435,1 2 0,0 2 0,0 2 0,53-2 0,-32 9-42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78 12419,'0'-3'172,"-1"0"1,1 1 0,-1-1-1,0 0 1,0 0 0,0 0-1,0 1 1,0-1 0,-1 0 0,1 1-1,-1 0 1,1-1 0,-1 1-1,0 0 1,0 0 0,-5-4-1,3 3 16,-1 0-1,0 0 0,0 0 1,-1 0-1,1 1 0,0 0 1,-1 0-1,-6-1 0,-4 1 18,0 0 0,0 0 0,0 1 0,0 1-1,-23 3 1,29-1-145,0 0-1,-1 0 1,1 1-1,0 0 1,0 0-1,1 1 1,-1 1-1,1-1 1,0 2-1,-17 12 1,19-13-33,1 1 0,0 0-1,0 1 1,1 0 0,0-1 0,0 2 0,0-1 0,1 1 0,0-1 0,0 1-1,1 0 1,0 0 0,-3 15 0,4-11-6,0 1 1,0-1-1,2 1 0,-1 0 0,1-1 0,1 1 1,1 0-1,3 17 0,-4-26-16,0-1-1,0 0 1,0 0 0,0 0-1,0 0 1,1 0 0,-1 0-1,1 0 1,0-1 0,0 1-1,0-1 1,0 1 0,1-1-1,-1 1 1,0-1 0,1 0-1,0 0 1,-1-1 0,1 1-1,0 0 1,0-1 0,0 0-1,0 0 1,0 1 0,1-2-1,-1 1 1,0 0 0,0-1-1,1 1 1,-1-1 0,0 0-1,0 0 1,1-1 0,-1 1-1,0-1 1,0 1 0,5-3-1,6-1 16,-1 0 0,1-1 0,-2-1 0,1-1 0,0 0 0,-1 0 0,-1-1 0,13-11 1,1-2 53,-1-1 1,31-38-1,20-46 556,-78 115-605,0 1-1,0 0 1,1-1 0,0 1 0,1 0 0,0 18 0,4 59-33,-2-79-116,0 1-1,0-1 0,1 0 0,0 1 1,0-1-1,7 15 0,-8-21 89,0-1 0,0 1-1,0 0 1,0-1 0,0 1-1,1-1 1,-1 1-1,0-1 1,1 1 0,-1-1-1,1 0 1,-1 0 0,1 0-1,0 0 1,0 0 0,-1 0-1,1 0 1,0 0 0,0-1-1,0 1 1,0-1 0,0 0-1,0 1 1,-1-1 0,1 0-1,0 0 1,0 0-1,0 0 1,0 0 0,0-1-1,0 1 1,0-1 0,0 1-1,0-1 1,2-1 0,23-11-391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14907,'2'2'176,"-1"0"1,-1 1-1,1-1 0,0 0 1,0 1-1,-1-1 0,0 1 0,1-1 1,-1 1-1,0-1 0,0 1 0,0-1 1,-1 1-1,1-1 0,-2 5 1,1 4 451,-2 25 16,-5 88 172,8-105-975,1-1 0,1 1 1,0 0-1,7 26 1,-6-38-773,-1-12 545,-3-14 90,-4 0-38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14515,'5'-3'1744,"6"1"-1039,8-2-241,4 1 952,4 0-544,6 2-128,0 0-280,0 1-159,-6-2-666,0 2-319,-10 0 576,-2 0-176,-5 0-72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13995,'17'-6'387,"2"2"0,-1 0 0,0 0 0,1 2-1,0 0 1,-1 1 0,1 1 0,0 1 0,34 6 0,-49-7-356,-1 1 0,0 0 0,0 0 0,0 0 0,0 1-1,0-1 1,0 1 0,0-1 0,0 1 0,0 0 0,-1 0 0,1 0 0,-1 0 0,3 4 0,-4-5-30,0 1 1,0 0-1,0-1 1,-1 1-1,1 0 1,-1-1-1,1 1 1,-1 0-1,0 0 1,0-1-1,0 1 1,0 0-1,0 0 1,0 0-1,0-1 1,0 1-1,-1 0 1,1 0-1,-1-1 0,1 1 1,-1 0-1,0-1 1,1 1-1,-1 0 1,0-1-1,0 1 1,-3 2-1,-3 4 42,0 0 1,-1 0-1,0 0 0,0-1 0,-1 0 1,-13 8-1,-18 15 376,91-21-975,-43-8 468,55 11-653,-57-10 676,-1-1-1,0 1 1,0 0 0,0 0 0,0 1-1,0 0 1,-1-1 0,1 2-1,5 4 1,-8-7 55,-1 0 1,0 0-1,0 1 1,0-1-1,0 0 0,-1 1 1,1-1-1,0 1 1,0-1-1,-1 1 1,1-1-1,-1 1 0,0-1 1,1 1-1,-1 0 1,0-1-1,0 1 0,0-1 1,0 1-1,0 0 1,0-1-1,0 1 0,-1-1 1,1 1-1,-1-1 1,1 1-1,-1 0 0,1-1 1,-1 0-1,0 1 1,0-1-1,0 1 1,0-1-1,0 0 0,0 0 1,0 0-1,0 1 1,0-1-1,-2 1 0,-5 5 42,-1 0 0,1-1-1,-1 0 1,-13 7 0,1-2 144,0-2-1,0 0 1,-25 7 0,35-13-109,1 0-1,-1-1 1,1 0 0,-1-1-1,0 0 1,1 0-1,-1-2 1,-19-1 0,28 1-54,0 1 0,0-1 0,0 1 0,1-1 0,-1 0 0,0 1 0,0-1 0,1 0 0,-1 0 0,0 0 0,1 0 0,-1-1 0,1 1 0,-1 0 0,1-1 0,0 1 0,0-1 0,-1 1 0,1-1 0,0 0 0,0 1 0,1-1 0,-1 0 1,0 0-1,1 0 0,-2-2 0,3 0 4,-1 1 0,0-1 1,1 1-1,0 0 0,-1-1 1,3-4-1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15459,'4'21'600,"-1"1"-1,0 0 0,-2 0 1,-1 0-1,-3 39 1,1-32-337,-11 151 442,16-156-549,-3-23-149,0-1-1,0 1 1,0-1-1,1 0 0,-1 1 1,0-1-1,1 1 1,-1-1-1,0 0 0,1 1 1,-1-1-1,0 0 1,1 0-1,-1 1 0,1-1 1,-1 0-1,0 0 1,1 1-1,-1-1 0,1 0 1,-1 0-1,1 0 1,-1 0-1,1 0 0,-1 0 1,1 0-1,-1 0 1,1 0-1,-1 0 0,1 0 1,-1 0-1,1 0 1,-1 0-1,0 0 0,1 0 1,-1 0-1,1-1 1,-1 1-1,1 0 0,-1 0 1,0-1-1,1 1 1,-1 0-1,1-1 0,-1 1 1,0 0-1,1-1 1,-1 1-1,1-1 0,11-10 91,0 0 0,-1-1 0,12-16 0,-9 12-6,21-22 0,-27 31-75,-1 1 0,1 0 0,0 1 0,0 0 0,0 0-1,1 1 1,9-4 0,-15 7-19,-1 0 0,0 0 0,0 1 0,1-1 0,-1 1 0,0 0 0,0-1 0,1 1 0,-1 0 0,0 0 0,1 1 0,-1-1 0,0 0 0,1 1 0,-1-1 0,0 1 0,0 0 0,1 0 0,-1 0 0,0 0 0,0 0 0,0 0 0,0 1 0,0-1-1,-1 0 1,1 1 0,0 0 0,-1-1 0,1 1 0,-1 0 0,1 0 0,-1 0 0,0 0 0,1 2 0,2 5-7,-1-1-1,0 1 1,-1 0-1,0 0 1,0 0-1,-1 0 1,0 0-1,-1 1 1,0-1 0,0 0-1,-1 0 1,0 0-1,-3 10 1,2-9 96,-1 1 1,0 0 0,0-1-1,-2 0 1,1 0 0,-1 0-1,0 0 1,-1-1 0,0 0-1,-12 13 1,15-18-9,0-1 0,-1 0 1,1 0-1,-1 0 0,0 0 0,0-1 0,0 1 1,0-1-1,0 0 0,-1-1 0,1 1 0,-1-1 1,1 1-1,-1-1 0,1-1 0,-1 1 0,0-1 1,1 1-1,-1-1 0,0-1 0,1 1 0,-1-1 1,1 1-1,-1-1 0,-5-2 0,-3-2-104,0-1 1,1 0-1,0-1 0,0-1 0,0 1 1,1-2-1,-11-9 0,20 17-1728,3 6 1185,4 5 226,4-3-214,4-1-189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14 13883,'0'-1'139,"0"0"-1,0 1 1,0-1 0,0 0 0,1 1-1,-1-1 1,0 0 0,0 1-1,1-1 1,-1 0 0,0 1-1,1-1 1,-1 1 0,1-1 0,-1 1-1,1-1 1,-1 1 0,1-1-1,-1 1 1,2-1 0,1 13 2014,-5 27-1028,-3-9-1037,-2-1 1,-1 0 0,-2 0-1,0-1 1,-17 29 0,24-51-178,0 0 0,-1-1 0,1 0 0,-1 0 0,-7 7 0,10-11 63,1-1 0,-1 1-1,1 0 1,-1-1 0,1 1-1,-1-1 1,1 1 0,-1-1 0,0 1-1,1-1 1,-1 1 0,0-1-1,1 0 1,-1 0 0,0 1-1,0-1 1,1 0 0,-1 0-1,0 1 1,1-1 0,-1 0-1,0 0 1,0 0 0,0 0 0,1 0-1,-1 0 1,0-1 0,0 1-1,1 0 1,-1 0 0,0 0-1,1-1 1,-1 1 0,0 0-1,0-1 1,1 1 0,-1-1 0,1 1-1,-1-1 1,0 1 0,1-1-1,-1 1 1,1-1 0,-1 1-1,1-1 1,0 0 0,-1 1-1,1-1 1,-1 0 0,1 1 0,0-1-1,0 0 1,-1 1 0,1-3-1,-6-18-339,-1-7-97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12843,'3'-2'1680,"6"4"-744,1 4-304,5 7 1281,5 1-633,3 3-376,3 2-96,3-1-287,1 1-137,-1-3-400,-2-1-328,-3 0-1737,-2-1 1841,-9-2-224,-3-4-224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6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15003,'9'-12'1891,"-6"22"-611,-3 30-12,0-30-1066,-1 22 123,0-10-336,1 0 1,1 0 0,1-1 0,0 1 0,10 33 0,-12-54-40,0 0 1,1 0-1,-1 0 0,0 0 0,1 0 0,-1 0 1,1 0-1,0 0 0,-1 0 0,1 0 0,0 0 1,0 0-1,-1 0 0,1 0 0,0 0 0,0-1 0,0 1 1,0 0-1,0-1 0,0 1 0,0-1 0,0 1 1,0-1-1,2 1 0,-2-1 8,0 0 0,-1-1 1,1 1-1,0 0 0,0-1 0,0 1 0,-1 0 0,1-1 1,0 1-1,-1-1 0,1 1 0,0-1 0,-1 1 0,1-1 1,-1 1-1,1-1 0,-1 0 0,1 1 0,-1-1 1,1 0-1,-1 0 0,0 1 0,1-1 0,-1 0 0,0 0 1,1 1-1,-1-1 0,0 0 0,0 0 0,0 0 0,0 0 1,0 1-1,0-2 0,0-10-331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15555,'0'0'1609,"13"1"-929,4 2-200,7-3 784,9 0-232,6-2-351,3 0-73,5-1-296,0 0-224,-7 0-528,-4 1-401,-9 2 713,-5 2-192,-12-2-104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64 10450,'41'-18'2342,"-32"15"-1687,0-1 0,-1 0 0,0 0 0,1-1 0,7-6 0,-16 11-597,1 0 0,-1 0 0,0 0 0,1 0 0,-1-1 0,0 1 0,0 0 0,1 0 0,-1 0 0,0-1 0,1 1 0,-1 0 0,0-1 0,0 1 0,0 0 0,1 0 0,-1-1 0,0 1 0,0 0 0,0-1 0,0 1 0,0 0 0,0-1 0,0 1 0,0 0 0,0-1 0,0 1 0,0 0 0,0-1 0,0 1 0,0-1 0,0 1 0,0 0 0,0-1 0,-12-4 1193,-20 5-93,21 2-1085,-1 1 0,0 0 1,1 0-1,0 1 1,0 1-1,0 0 0,1 0 1,-1 1-1,1 0 1,0 1-1,1 0 1,0 1-1,0 0 0,1 0 1,-1 1-1,2 0 1,-1 0-1,-8 17 0,13-20-71,0 0-1,1 0 0,0 0 0,0 0 0,1 0 0,-1 0 0,1 1 0,1-1 0,-1 1 0,1-1 0,0 0 0,1 1 0,-1-1 0,1 1 1,3 9-1,-2-12-31,-1 1 1,1-1 0,0 0-1,0 0 1,0 0 0,1 0-1,0-1 1,-1 1 0,1-1-1,0 1 1,1-1 0,-1 0-1,1 0 1,-1 0 0,1-1-1,0 1 1,0-1 0,0 0-1,0 0 1,0-1 0,1 1-1,7 1 1,-3-1-147,-1-1-1,1-1 1,0 1 0,-1-1 0,1-1-1,0 0 1,-1 0 0,1 0 0,0-1-1,-1-1 1,12-4 0,4-3-299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27 12323,'18'-27'3122,"-20"59"-274,-10-3-2222,-1-1 0,-1-1 0,-28 41 0,-65 66 404,84-112-1390,22-22 335,1 1 0,0-1 0,-1 0-1,1 0 1,0 1 0,-1-1 0,1 0 0,0 1 0,-1-1 0,1 0 0,-1 0-1,1 0 1,0 0 0,-1 1 0,1-1 0,-1 0 0,1 0 0,-1 0 0,1 0-1,0 0 1,-1 0 0,1 0 0,-1 0 0,1 0 0,-1 0 0,1 0 0,0-1-1,-1 1 1,1 0 0,-1 0 0,1 0 0,0 0 0,-1-1 0,1 1 0,-1 0-1,1 0 1,0-1 0,-1 1 0,1 0 0,0-1 0,0 1 0,-1 0 0,1-1-1,0 1 1,0 0 0,-1-1 0,1 1 0,0-1 0,0 1 0,0 0 0,0-1-1,0 1 1,0-1 0,0 1 0,-1-1 0,1 1 0,0 0 0,0-1 0,1 1-1,-1-1 1,0 1 0,0-1 0,0 0 0,6-48-746,0 14 223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14251,'3'16'1768,"2"0"-1087,5 5-233,2 1 968,4-4-520,1 4-144,2-5-344,1-1-192,-3-3-672,0-2-208,-4-2 544,1 1-176,-4-4-112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16852,'18'-3'735,"0"0"0,0 1 0,0 0 0,37 3 0,-47 0-638,-1-1 0,0 2 0,1-1 0,-1 1 0,0 0 0,0 0 0,1 1 0,-2 0 0,1 1 0,0-1 0,-1 1 0,0 0 0,0 1 0,10 9 0,-14-13-98,-1 1-1,1 0 1,-1-1-1,0 1 1,0 0-1,0 0 1,0 0-1,0 0 1,0 0 0,0 0-1,-1 0 1,1 0-1,-1 1 1,0-1-1,1 0 1,-1 0-1,0 0 1,0 3-1,-1-1 6,0-1-1,0 1 0,0 0 0,0-1 1,-1 1-1,1-1 0,-1 1 0,0-1 0,-4 6 1,-4 3 79,-1 0 0,0 0 0,-24 18 0,28-24-17,-5 3 34,4-2 32,-1 0-1,1 1 1,-12 13 0,20-21-125,0 0 0,-1 1 0,1-1 0,0 0 0,0 1 1,0-1-1,-1 0 0,1 1 0,0-1 0,0 0 0,0 1 1,0-1-1,0 1 0,0-1 0,0 0 0,-1 1 1,1-1-1,0 0 0,0 1 0,0-1 0,1 1 0,-1-1 1,0 0-1,0 1 0,0-1 0,0 1 0,0-1 0,0 0 1,0 1-1,1-1 0,-1 0 0,0 1 0,0-1 0,1 0 1,-1 0-1,0 1 0,0-1 0,1 0 0,-1 1 0,0-1 1,1 0-1,-1 0 0,0 0 0,1 1 0,-1-1 0,0 0 1,1 0-1,-1 0 0,1 0 0,-1 0 0,0 0 1,1 0-1,-1 0 0,0 0 0,2 0 0,28 3-21,-24-3 3,12 1-103,0 0 1,0-2 0,-1 0 0,1 0 0,0-2-1,-1 0 1,0-2 0,31-10 0,-20 2-59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13163,'-2'0'1720,"8"3"-784,4 5-319,10-3 1831,9 0-1224,11 2-408,6-2-135,4 0-233,5-2-152,-5-1-408,-2-2-272,-9 4-617,-4-1-343,-18 6 976,-6 1-280,-9 1-144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17340,'-3'1'1208,"23"-1"-992,8 0-104,15 0 240,4 3-168,9-1-328,5 1-208,3 0 320,-11 1-80,-20 3-96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14843,'16'3'1553,"7"2"-1001,0-3-288,1 1 808,5-1-864,1-1-1912,1-1 1616,0 0-417,2 0-215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78 13043,'0'-4'179,"1"1"1,-1-1 0,1 0 0,-1 0-1,0 1 1,0-1 0,-1 0-1,1 1 1,-1-1 0,0 0 0,0 1-1,0-1 1,-3-5 0,3 8-128,0-1 1,1 1 0,-1 0 0,0-1-1,0 1 1,0 0 0,-1 0-1,1 0 1,0 0 0,0 0 0,-1 0-1,1 0 1,0 0 0,-1 1-1,1-1 1,-1 0 0,1 1 0,-1-1-1,1 1 1,-1 0 0,1-1-1,-1 1 1,0 0 0,1 0 0,-1 0-1,1 0 1,-1 0 0,1 0-1,-1 1 1,0-1 0,1 1 0,-1-1-1,1 1 1,-3 0 0,-2 2 36,0 0-1,0 1 1,0 0 0,0 0 0,1 0 0,0 0 0,-1 1-1,1 0 1,1 0 0,-1 0 0,1 1 0,0 0 0,0-1-1,-2 8 1,0-3-56,1 0-1,1 1 1,0 0-1,1 0 1,0 0-1,0 1 1,-1 18-1,3-25-26,1 1 0,0-1 0,0 0-1,1 0 1,-1 1 0,1-1 0,0 0 0,1 0-1,-1 0 1,1 0 0,0 0 0,0 0 0,0 0 0,1-1-1,0 1 1,6 6 0,-5-7 11,0 0-1,0-1 1,0 1-1,1-1 1,0 0-1,-1-1 1,1 1-1,0-1 1,1 0-1,-1 0 1,0-1-1,0 1 1,1-1 0,-1 0-1,1-1 1,7 1-1,4-1 82,0-1 0,0-1-1,0 0 1,0-1 0,0-1-1,31-11 1,-24 5 135,0 0 0,-1-2 0,43-29 0,-58 36-144,-1-1 0,-1 1 0,1-1 0,-1-1-1,0 1 1,-1-1 0,1 0 0,-1 0-1,5-12 1,-8 17-60,-1-1-1,0 1 0,-1-1 1,1 1-1,0 0 0,-1-1 1,1 1-1,-1-1 0,0 0 1,0 1-1,0-1 0,0 1 1,0-1-1,-1 1 0,1-1 1,-1 1-1,1-1 0,-1 1 1,0 0-1,0-1 0,0 1 1,-1 0-1,1 0 0,0-1 1,-1 1-1,1 0 0,-1 0 1,0 1-1,0-1 0,0 0 1,1 1-1,-2-1 1,1 1-1,0-1 0,0 1 1,-5-2-1,-2-1-29,0 0 1,-1 1-1,0 0 0,1 0 1,-1 1-1,0 0 0,0 1 1,-1 0-1,1 1 0,-15 1 1,16-1-68,0 1 1,0 0 0,0 1-1,0 0 1,0 1-1,1 0 1,-1 0-1,1 0 1,0 1 0,0 1-1,-14 9 1,3 8-233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5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14667,'3'4'1336,"13"-4"-775,1 1-193,9-2 640,7-5-344,8 0-200,2 2-112,3-2-232,0 3-224,-7 3-536,-5 3-8,-12 3 456,-4 3-136,-11 1-152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5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13987,'19'12'1296,"6"-8"-864,4-4-160,7-3 409,3-2-601,2-1-1905,2-1 1865,0-8-360,-3-2-264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5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14571,'5'-2'138,"0"-1"0,0 1 0,0 0 0,1 1 0,-1-1 0,1 1-1,-1 0 1,1 0 0,-1 1 0,8 0 0,4 0-74,0 1 1,19 4-1,-31-5-55,0 1 0,0 0 0,-1 0 0,1 1 0,0 0 0,-1-1-1,0 1 1,1 1 0,-1-1 0,0 1 0,0-1 0,0 1 0,0 1 0,-1-1 0,6 6 0,-6-5 13,-1 0 0,0 1-1,1-1 1,-2 1 0,1-1 0,0 1 0,-1 0-1,0-1 1,0 1 0,-1 0 0,1 0 0,-1 0 0,0-1-1,0 1 1,-2 9 0,-2 9 126,-1 0 1,-1-1-1,-1 0 1,-1 0-1,0-1 1,-2 0-1,-14 23 1,-5 1 398,-67 82 0,86-115-558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5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3 485 13987,'0'2'141,"-1"0"1,1 0-1,-1 0 0,1 0 1,0 0-1,0 0 0,0 0 1,0 0-1,0 3 1,0-5-124,0 0 1,1 0-1,-1 1 1,0-1-1,0 0 1,0 0-1,0 0 1,0 1 0,1-1-1,-1 0 1,0 0-1,0 0 1,0 0-1,1 1 1,-1-1-1,0 0 1,0 0 0,0 0-1,1 0 1,-1 0-1,0 0 1,0 0-1,1 0 1,-1 0-1,0 0 1,0 0 0,1 0-1,-1 0 1,0 0-1,1 0 1,14-6 689,23-20 340,48-42 1,-38 27-502,292-277 1886,-304 282-2297,-20 22-119,-15 14-18,-1 0 0,0-1 0,0 1 0,0 0 0,0 0 0,0 0 0,0 0-1,0 0 1,1 0 0,-1 0 0,0 0 0,0-1 0,0 1 0,0 0 0,0 0 0,1 0 0,-1 0 0,0 0 0,0 0 0,0 0 0,0 0-1,1 0 1,-1 0 0,0 0 0,0 0 0,0 0 0,0 0 0,1 0 0,-1 0 0,0 0 0,0 1 0,0-1 0,0 0 0,0 0 0,1 0-1,-1 0 1,0 0 0,0 0 0,0 0 0,0 0 0,0 0 0,0 1 0,1-1 0,-1 0 0,0 0 0,0 0 0,0 0 0,0 0 0,0 1 0,0-1-1,0 0 1,0 0 0,0 0 0,0 0 0,0 1 0,0-1 0,0 10-53,-4 15-60,-2-1-1,-10 28 1,3-9 15,0 2-31,-4 10-413,-15 95-1,31-136 351,1-14 186,0 1 1,0-1 0,0 0 0,0 0 0,0 1 0,0-1-1,0 0 1,0 0 0,1 1 0,-1-1 0,0 0 0,0 1-1,0-1 1,0 0 0,0 0 0,0 0 0,0 1 0,1-1 0,-1 0-1,0 0 1,0 1 0,0-1 0,0 0 0,1 0 0,-1 0-1,0 0 1,0 1 0,1-1 0,-1 0 0,0 0 0,0 0-1,1 0 1,-1 0 0,0 0 0,0 0 0,1 0 0,-1 0 0,0 0-1,1 0 1,9-6-282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5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21 15883,'0'-1'31,"1"1"0,-1-1 0,0 1 0,0-1-1,0 1 1,0-1 0,1 0 0,-1 1 0,0-1 0,0 1-1,0-1 1,0 1 0,0-1 0,0 0 0,0 1-1,0-1 1,-1 1 0,1-1 0,0 0 0,0 1-1,0-1 1,-1 1 0,1-1 0,0 1 0,-1-1-1,1 1 1,0-1 0,-1 1 0,1-1 0,-1 1 0,1 0-1,-1-1 1,1 1 0,-1 0 0,1-1 0,-1 1-1,1 0 1,-1-1 0,1 1 0,-1 0 0,1 0-1,-1 0 1,1 0 0,-1 0 0,0-1 0,1 1 0,-1 0-1,1 0 1,-1 0 0,0 1 0,1-1 0,-1 0-1,1 0 1,-1 0 0,0 0 0,0 1 0,-6 1 83,0 1 0,1 0 0,-13 7 0,15-7 25,-16 9-64,0 2 0,1 0 0,1 1 0,0 1 0,1 0 0,1 2 0,0 0 1,1 0-1,1 1 0,1 1 0,-15 31 0,25-45-65,1-1 0,0 1 0,0-1 0,0 1 0,1 0 0,0 0 0,0 0 0,0 0 1,1 0-1,0 0 0,0-1 0,1 10 0,0-12 4,0 0 0,0-1 0,0 1 0,0 0 0,0-1 0,1 1 0,-1-1 0,1 1 0,-1-1 0,1 0 0,0 1 0,0-1 0,0 0 0,0 0 0,0-1 0,1 1 0,-1 0 0,0-1 0,1 1 0,-1-1 0,1 0 0,0 0 0,-1 0 0,1 0 0,0 0 0,0-1 0,5 1 0,4 0 68,-1-1 0,1 0 0,-1-1 0,1-1 0,-1 0 0,0 0 1,0-1-1,0-1 0,0 0 0,0 0 0,-1-1 0,1 0 0,-1-1 0,-1 0 0,1-1 0,-1 0 0,9-9 1,-17 15-68,0 0 0,0 0 1,0 0-1,0 0 1,0 0-1,0 0 0,0 0 1,-1 0-1,1 0 1,0-1-1,-1 1 1,1 0-1,-1-1 0,1 1 1,-1 0-1,0-1 1,0 1-1,1-3 0,-1 4-13,-1-1-1,1 0 1,0 0-1,-1 1 0,1-1 1,-1 0-1,1 1 0,-1-1 1,1 1-1,-1-1 0,1 1 1,-1-1-1,0 1 0,1-1 1,-1 1-1,0-1 0,1 1 1,-1 0-1,0-1 0,1 1 1,-1 0-1,0 0 0,-1-1 1,-3 0-60,0 0 0,-1 1 0,1-1 0,-1 1 1,1 0-1,-1 1 0,-8 1 0,4 0-208,0 1-1,1 0 1,-17 7-1,24-9 181,0-1-1,0 1 1,0 0-1,0 1 1,0-1-1,0 0 1,0 0 0,1 1-1,-1-1 1,0 1-1,1 0 1,-1-1-1,1 1 1,0 0-1,-1 0 1,1 0 0,0 0-1,0 0 1,0 0-1,1 0 1,-1 0-1,0 1 1,0 1-1,1-3 68,0-1-1,0 1 0,1-1 0,-1 1 1,0 0-1,0-1 0,0 1 0,0-1 1,0 1-1,1-1 0,-1 1 0,0-1 1,0 1-1,1-1 0,-1 1 0,0-1 1,1 1-1,-1-1 0,1 0 0,-1 1 0,1 0 1,18 4-481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5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13363,'5'10'1336,"-13"16"-864,-9 5-224,1 10 1273,1 3-1153,0 3-296,5-1-72,6-4-192,4-5-88,1-8-192,4-2-57,-2-11 305,-3-15-96,-6-7 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5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16620,'3'-4'1328,"10"2"-1000,5 2-176,11 2 696,3 1-488,12-2-848,5 1 1880,8-2-1368,2 0 96,-2-3-8</inkml:trace>
  <inkml:trace contextRef="#ctx0" brushRef="#br0" timeOffset="1">940 0 14355,'0'12'1624,"-7"4"-1127,-7 7-217,-5 2 632,-2 7-336,-2 1-48,-2-2-208,2 2-160,2-4-376,-1-5-184,2-6-1048,0-10 1256,-1-11-208,-1-7-145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14467,'16'6'1560,"4"7"-1087,7 4-185,9 0 640,6 6-432,5 0-144,2 0-480,1 0 1456,-3-7-1240,-4-3 40,-4-6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0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14731,'18'0'1689,"21"0"-1169,15-4-216,7 0 1040,10-1-1176,2 1-288,1 1 248,-4 0-80,-14 3-224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5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13899,'13'10'1248,"4"5"-976,2 5-112,2 3 480,0 11-247,-3 5-65,-5 7-112,-6 4-40,-8 4-24,-11 5-80,-9 7-184,-8 1-128,-7-1-328,-2-3 472,-7-3-121,-4-8-79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5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14435,'-1'2'71,"1"0"0,0 1 0,-1-1 0,1 0 0,-1 0 0,1 0 0,-1 0 0,0 0 0,0 0 0,0 0 0,0 0 0,0-1 0,-1 1 0,1 0 0,-1-1 0,-1 3 0,-5 6 69,-31 49 332,-94 154 336,113-176-739,1 1-1,2 1 0,-22 79 1,31-85-56,2 0 1,1 0-1,1 0 0,2 57 1,3-72-27,1-1 1,0 0-1,1 0 0,1-1 1,0 1-1,1-1 0,1 0 1,1 0-1,0 0 0,18 27 1,-20-36 6,0 0 0,0-1 0,1 1 0,9 7 0,-6-8-3,-1 0-1,1-1 0,12 5 1,-21-10 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0:5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 14451,'0'0'20,"0"0"0,0 0 1,0 0-1,0 0 0,0-1 0,0 1 0,0 0 1,0 0-1,1 0 0,-1 0 0,0-1 0,0 1 0,-1 0 1,1 0-1,0 0 0,0 0 0,0-1 0,0 1 1,0 0-1,0 0 0,0 0 0,0 0 0,0 0 1,0-1-1,0 1 0,0 0 0,0 0 0,-1 0 0,1 0 1,0 0-1,0 0 0,0-1 0,0 1 0,0 0 1,0 0-1,-1 0 0,1 0 0,0 0 0,0 0 0,0 0 1,0 0-1,-1 0 0,1 0 0,0 0 0,0 0 1,0 0-1,0 0 0,-1 0 0,1 0 0,0 0 0,0 0 1,0 0-1,0 0 0,-1 0 0,1 0 0,0 0 1,0 0-1,-9 12 470,-6 23-148,6-8-269,-7 37-1,14-55-34,1-1 1,0 1 0,0 0-1,1 0 1,0-1-1,0 1 1,1 0 0,4 14-1,-5-21-9,0-1 1,1 1-1,-1-1 0,1 1 0,0-1 0,-1 1 0,1-1 0,0 0 0,0 1 0,0-1 0,0 0 1,0 0-1,0 0 0,0 1 0,1-1 0,-1 0 0,0-1 0,1 1 0,-1 0 0,0 0 0,1-1 1,-1 1-1,1 0 0,-1-1 0,1 0 0,-1 1 0,1-1 0,0 0 0,-1 0 0,1 0 1,-1 0-1,1 0 0,-1 0 0,1 0 0,0 0 0,-1-1 0,1 1 0,-1-1 0,1 1 0,1-2 1,5-1 117,1-1 0,-1 0-1,0-1 1,0 0 0,10-8 0,4-5 282,-1-1-1,34-39 0,30-50 465,-71 89-770,-14 19-121,0 0-1,0 0 1,0 0 0,0 0 0,0 0-1,0 0 1,0 0 0,0 0 0,0 0-1,0 0 1,0 0 0,0 1 0,0-1-1,0 0 1,0 0 0,0 0 0,0 0-1,0 0 1,0 0 0,0 0 0,0 0 0,0 0-1,0 0 1,0 0 0,0 0 0,0 0-1,0 0 1,0 0 0,0 1 0,0-1-1,0 0 1,0 0 0,0 0 0,0 0-1,0 0 1,0 0 0,1 0 0,-1 0-1,0 0 1,0 0 0,0 0 0,0 0-1,0 0 1,0 0 0,0 0 0,0 0-1,0 0 1,0 0 0,0 0 0,0 0-1,0 0 1,1 0 0,-1 0 0,0 0-1,-2 9 11,-12 35-12,-19 70 1,29-98-50,1 0 0,1 0 0,0 1 1,2-1-1,0 18 0,1-29-38,0 1 1,0-1-1,1 0 0,-1 0 1,5 10-1,-5-14 71,-1 0 1,0 0-1,1 0 0,-1 0 1,1 0-1,-1 0 0,1 0 1,-1 0-1,1 0 0,0-1 1,-1 1-1,1 0 1,0 0-1,0-1 0,0 1 1,0 0-1,-1-1 0,1 1 1,0-1-1,0 1 0,0-1 1,0 0-1,0 1 1,0-1-1,0 0 0,1 0 1,-1 0-1,0 1 0,0-1 1,0 0-1,0-1 0,0 1 1,0 0-1,0 0 1,1-1-1,9-6-219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 14115,'5'-3'1368,"-4"6"-1024,-8 10-144,-6 5 585,-6 11-401,-4 5-96,-4 12-112,-1 6-48,-3-1-64,0 1-40,5-6-72,3-6-144,7-13 496,5-10-296,12-22-8,5-14 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15235,'3'12'1072,"-5"9"-871,0 4-121,-1 8 232,0 4-96,0 3-40,2 0-80,1-2-56,1-4 0,3-1-32,2-4 16,0-7-208,1-3-144,-1-9-545,-1-4 761,-3-15-480</inkml:trace>
  <inkml:trace contextRef="#ctx0" brushRef="#br0" timeOffset="1">2 190 14683,'-1'-3'1384,"8"3"-831,4-2-233,5 2 800,3 0-424,4 0-560,4 0-416,-1-4 360,-5-2-80,-2-1-176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15939,'21'-11'1033,"44"-14"-1,-57 23-875,-1 0 0,1 0 0,0 1 0,-1 0 0,1 0 0,0 1 0,0 0 0,0 0 0,12 2 0,-18-1-124,0 0 1,0-1 0,1 1 0,-1 0-1,0 0 1,0 0 0,0 1 0,0-1-1,0 0 1,-1 1 0,1-1 0,0 1 0,-1 0-1,1-1 1,-1 1 0,1 0 0,-1 0-1,0 0 1,0 0 0,0 0 0,0 0-1,0 1 1,0-1 0,-1 0 0,1 0 0,-1 1-1,1-1 1,-1 0 0,0 1 0,0-1-1,0 0 1,0 1 0,-1 2 0,0 7 0,-1-1 0,-1 1 0,1-1 0,-2 1 0,-4 10 0,-9 17 12,-2-2 1,-2-1-1,-1 0 1,-1-2-1,-33 37 1,56-71-47,1-1 1,-1 1 0,0 0-1,0 0 1,0 0-1,0 0 1,0 0 0,1 0-1,-1 0 1,0 0 0,0 0-1,0 0 1,0 0 0,1-1-1,-1 1 1,0 0 0,0 0-1,0 0 1,0 0 0,1 0-1,-1 0 1,0 0 0,0 0-1,0 1 1,0-1 0,1 0-1,-1 0 1,0 0 0,0 0-1,0 0 1,0 0 0,0 0-1,1 0 1,-1 0 0,0 0-1,0 1 1,0-1-1,0 0 1,0 0 0,0 0-1,1 0 1,-1 0 0,0 0-1,0 1 1,0-1 0,0 0-1,0 0 1,0 0 0,0 0-1,0 1 1,0-1 0,0 0-1,0 0 1,0 0 0,0 0-1,0 1 1,0-1 0,0 0-1,0 0 1,0 0 0,0 0-1,0 1 1,0-1 0,0 0-1,0 0 1,0 0 0,0 0-1,-1 1 1,153-37 875,-137 32-736,27-9 19,-4-1 37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15379,'13'-3'1721,"3"0"-1153,12 3-200,10 0 920,10 2-744,2-2-64,6 1-216,-3-1-256,-4 0-544,-7 0-224,-17 0 560,-4 2-144,-17 3-160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16043,'24'4'1609,"12"-3"-1057,3-1-232,8-1 560,0 1-200,3-1-472,-4 1-416,-6 0 200,-5-2-152,-8 1-96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6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15107,'3'0'1296,"-1"6"-894,-4 10-151,-6 17 645,-21 50 1,16-48-564,-9 40 0,21-74-328,1 0 1,-1 0 0,1 0-1,0 0 1,0 0 0,0 0-1,-1 0 1,1 0-1,0 0 1,0 0 0,0 0-1,1 0 1,-1 0-1,0 0 1,0 0 0,0 0-1,1 0 1,-1 0 0,1 0-1,-1 0 1,0 0-1,1 0 1,0 0 0,-1-1-1,1 2 1,1-1 1,0-1 1,-1 1-1,1-1 0,-1 1 1,1-1-1,0 0 0,-1 0 1,1 0-1,-1 0 0,1 0 1,0 0-1,-1 0 0,1 0 1,3-1-1,6-2-8,0 2 0,0 0 1,0 0-1,0 1 0,0 0 0,0 1 1,18 3-1,-25-3-10,0 0-1,0 0 1,0 1 0,-1 0 0,1 0 0,0 0-1,-1 0 1,1 0 0,-1 1 0,0-1 0,0 1-1,0 0 1,0 0 0,0 0 0,-1 0 0,1 1 0,-1-1-1,0 1 1,0 0 0,0-1 0,-1 1 0,1 0-1,1 6 1,-2-4 23,1-1 0,-1 1-1,0 0 1,-1 0 0,1 0-1,-1 0 1,0 0 0,-1 0-1,0-1 1,0 1 0,0 0 0,0 0-1,-1-1 1,0 1 0,0 0-1,-1-1 1,1 0 0,-6 7-1,3-4 140,-1-1-1,0-1 1,0 1 0,-1-1-1,1 0 1,-2 0-1,1-1 1,-1 0-1,1 0 1,-1-1-1,-13 5 1,13-5-45,-1-1-1,1-1 1,-1 1 0,1-1 0,-1-1 0,0 0 0,0 0 0,1-1 0,-1 0 0,0 0 0,-16-3-1,19 1-179,0 1 0,0-1 0,1 0-1,-1-1 1,1 0 0,-1 0 0,1 0-1,0 0 1,0-1 0,1 1 0,-1-1-1,1-1 1,0 1 0,0 0 0,0-1-1,0 0 1,1 0 0,-3-6 0,-8-15-331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17644,'20'-22'1560,"6"-3"-1096,4 1-216,8 8 568,-2 3-159,4 12-241,2 5-232,-6 7-408,-2 2-256,-5-1 912,-6-5-480,-12-10-40,-6-4-40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2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14747,'0'-1'70,"0"0"-1,-1 0 0,1 0 1,0 0-1,0 0 1,0 0-1,0 0 1,0 0-1,0 0 1,0 0-1,0 0 1,0 0-1,0 0 0,1 0 1,-1 0-1,0 0 1,1 0-1,-1 1 1,0-1-1,1 0 1,-1 0-1,1 0 0,0 0 1,-1 1-1,1-1 1,0 0-1,-1 0 1,1 1-1,0-1 1,0 1-1,-1-1 0,1 0 1,0 1-1,0 0 1,0-1-1,0 1 1,0 0-1,0-1 1,0 1-1,0 0 0,0 0 1,2 0-1,5-1 130,0 0-1,0 1 1,0 0-1,10 1 1,-12 0-88,21 2 84,1 1 0,-1 1 0,47 16 0,-58-15-191,1 1 1,-1 0-1,-1 1 0,0 1 0,0 0 0,0 1 1,13 12-1,-24-18-18,0 0 1,0 0 0,0 1-1,0 0 1,-1 0-1,0 0 1,0 0 0,0 0-1,-1 1 1,1-1 0,-1 1-1,-1-1 1,1 1-1,0 7 1,-1-5-11,0 1 0,-1 0 0,-1 0 0,0-1 0,0 1 0,0 0 0,-1-1 0,-5 15 1,-2-1 16,-1-1 0,-1 0 0,-1 0 0,0-1 0,-2-1 1,-18 21-1,-207 208 382,226-238 482,8-10-394,5-9-319,5-4 35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51 13395,'35'-48'3685,"-35"48"-3641,0 0 0,0-1 0,0 1 0,0 0 0,0 0 0,0 0 0,0 0 0,0 0 0,0 0 0,0 0 0,0 0 0,0 0 0,0 0 0,0-1 0,0 1 0,0 0 1,0 0-1,1 0 0,-1 0 0,0 0 0,0 0 0,0 0 0,0 0 0,0 0 0,0 0 0,0 0 0,0 0 0,0 0 0,0 0 0,0 0 0,1 0 0,-1 0 0,0 0 0,0 0 0,0 0 0,0 0 1,0 0-1,0 0 0,0 0 0,0 0 0,0 0 0,0 0 0,1 0 0,-1 0 0,0 0 0,0 0 0,0 0 0,0 0 0,0 0 0,0 0 0,0 0 0,0 0 0,0 0 0,0 0 0,0 0 1,0 0-1,1 1 0,-1-1 0,0 0 0,0 0 0,0 0 0,0 0 0,0 0 0,0 0 0,0 0 0,0 0 0,0 0 0,0 0 0,0 1 0,0 10 884,-5 15-534,-95 272 213,71-219-493,28-76-111,-1 4 20,-1 0 0,1 1 0,0-1-1,0 0 1,0 9 0,2-15-15,0 0 0,0 0 0,0 0-1,0 0 1,0 0 0,0 1 0,1-1 0,-1 0 0,0 0-1,1 0 1,-1 0 0,1 0 0,-1 0 0,1 0 0,-1 0-1,1 0 1,-1 0 0,1 0 0,0 0 0,0 0 0,0-1-1,-1 1 1,1 0 0,0 0 0,0-1 0,0 1 0,0-1-1,0 1 1,0-1 0,0 1 0,0-1 0,0 0 0,1 1-1,-1-1 1,0 0 0,0 0 0,0 0 0,0 0 0,2 0 0,12 0-105,0-1 0,0-1 0,0 0 0,0-1 0,-1 0 0,0-1 0,1-1 0,-2-1 0,1 1 0,0-2 1,-1 0-1,-1-1 0,1 0 0,-1-1 0,0 0 0,-1-1 0,18-20 0,-6-4-294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15467,'-9'24'1409,"-2"9"-881,-3 6-232,1 5 584,1 4-184,1 2-216,2-1-96,1-5-424,2-1-288,3-9 288,1-6-40,2-10-104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3 14987,'8'-3'1224,"-16"12"-927,-9 10-137,-9 15 400,-7 3-152,-5 8-176,-5 4-104,-3 4-104,0 0-16,6-9-8,5-4 0,8-13-48,7-5-72,13-16-48,4-9-1529,7-13 1497,8-6-168,4-6-144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11843,'5'13'1376,"9"3"-656,2-1-232,5 2 952,6 4-527,8-1-193,1 0-80,1-5-504,2 1-312,-8-3 216,-4-1-88,-8-4-112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16732,'16'-14'604,"1"1"1,0 1 0,1 1 0,37-19-1,-43 25-422,-1 0 0,1 1-1,0 1 1,0 0-1,1 0 1,-1 1 0,0 0-1,1 1 1,18 1-1,-28 0-166,-1 1 0,0-1-1,0 0 1,1 0 0,-1 1-1,0-1 1,0 1 0,0 0 0,0 0-1,0 0 1,0 0 0,0 0-1,0 0 1,0 0 0,0 1-1,-1-1 1,1 0 0,2 3-1,-3-2-11,-1-1 0,1 1 0,0-1 0,-1 1 0,1 0 0,-1-1 0,0 1-1,0 0 1,1-1 0,-1 1 0,0 0 0,0 0 0,0-1 0,-1 1 0,1 0 0,0-1-1,-1 1 1,0 2 0,-2 4-10,-1 0-1,0 0 0,-1 0 1,0 0-1,0-1 1,0 0-1,-10 10 1,-11 8 11,-45 33 1,8-8 128,60-48-116,0 1 0,0 0 0,0 0 0,1 0 0,-1 0 0,-3 6 0,6-8-12,0-1-1,-1 1 0,1 0 0,0-1 1,0 1-1,-1 0 0,1-1 1,0 1-1,0 0 0,0-1 1,0 1-1,0 0 0,0 0 1,0-1-1,0 1 0,0 0 0,1-1 1,-1 1-1,0 0 0,0 0 1,0-1-1,1 1 0,-1-1 1,1 1-1,-1 0 0,0-1 0,1 1 1,-1-1-1,1 1 0,-1-1 1,1 1-1,-1-1 0,1 1 1,0-1-1,-1 1 0,1-1 1,-1 0-1,1 1 0,0-1 0,-1 0 1,1 0-1,1 1 0,20 6-217,1-1-1,-1-1 1,38 3-1,-11-1-64,-24-3 67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11779,'-15'-1'1384,"10"-1"-680,2 1-256,13 5 1705,13 0-1441,16 2-176,6-2-88,15 2-112,1-3-56,7-3-280,-4 0-176,-5-4-392,-6-2 24,-16 0 368,-7 5-112,-20 1-144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2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14971,'9'7'1569,"11"-3"-1089,14-5-176,12-3 672,9-2-704,5-3-200,4-1-480,-1-3-880,-4-1 1072,-6-2-257,-13 3-247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2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12795,'36'21'1128,"-9"-1"-912,-7 7-72,0 3 240,-6 3 8,-11 0-24,-7 3-56,-9 1-16,-16 6 32,-5 6-7,-11 4-33,-2-2-24,-2-1-176,3-1-160,3-9 2040,3-4-1792,16-16 88,8-13 80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2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2 282 14387,'-1'0'29,"1"1"-1,0-1 1,0 0-1,0 1 1,0-1-1,-1 1 1,1-1-1,0 0 1,0 1-1,0-1 1,0 1-1,0-1 1,0 1-1,0-1 1,0 0-1,0 1 1,1-1-1,-1 1 1,0-1-1,0 0 1,0 1-1,0-1 1,0 0-1,1 1 1,-1-1-1,0 1 1,0-1-1,1 0 1,-1 0-1,0 1 1,1-1-1,-1 0 1,0 1-1,1-1 1,-1 0-1,0 0 1,1 0-1,-1 1 1,0-1-1,1 0 1,-1 0-1,1 0 1,-1 0-1,0 0 1,1 0-1,-1 0 1,1 0-1,-1 0 1,1 0-1,-1 0 1,0 0-1,1 0 1,-1 0-1,1 0 1,-1 0-1,0 0 1,1-1-1,0 1 1,24-14 400,52-49 391,77-82 0,-95 87-653,-39 43-180,-13 17-28,-4 10-9,-2 14-180,2 0-1,0 0 1,14 47 0,-10-45 60,1 10 113,-2 0-1,2 49 1,-7 78 172,-1-159-107,-5 94 105,4-90-45,-1 0-1,0 0 0,-1 0 1,0 0-1,0-1 0,-1 1 1,-8 14-1,12-23-34,-1 1 0,0-1-1,0 1 1,0-1 0,0 1-1,0-1 1,0 0 0,0 0 0,0 1-1,0-1 1,-1 0 0,1 0 0,0 0-1,-1 0 1,1 0 0,-1-1-1,1 1 1,-1 0 0,1-1 0,-1 1-1,0-1 1,1 0 0,-1 1 0,0-1-1,1 0 1,-1 0 0,0 0-1,1 0 1,-1 0 0,0 0 0,1-1-1,-1 1 1,0-1 0,1 1 0,-1-1-1,0 1 1,1-1 0,-1 0-1,1 0 1,0 0 0,-1 0 0,1 0-1,0 0 1,-1 0 0,0-2-1,-4-2 58,0-1 0,1 0 0,0-1 0,1 1 0,-1-1-1,1 0 1,0 0 0,-3-9 0,1-1-27,1-1 1,0 0-1,1 0 1,1 0-1,1 0 0,1-1 1,0 1-1,1-1 0,3-19 1,-1 27-75,0 0 0,0 0 1,1 0-1,0 0 0,1 1 1,0 0-1,1-1 0,0 1 1,0 1-1,1-1 0,1 1 1,0 0-1,0 1 0,0-1 0,1 1 1,11-8-1,3-1-382,-10 10 617,-1-1 0,0-1 1,-1 0-1,0-1 0,16-19 0,-15 10-42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2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13707,'0'1'53,"1"0"0,-1 0-1,0 0 1,0 0 0,1 0 0,-1 0-1,0 0 1,1 0 0,-1 0 0,1 0 0,0 0-1,-1 0 1,1 0 0,0 0 0,-1 0 0,1 0-1,0 0 1,0-1 0,0 1 0,0 0-1,0-1 1,0 1 0,0-1 0,0 1 0,0-1-1,0 1 1,0-1 0,0 0 0,0 1 0,0-1-1,0 0 1,0 0 0,1 0 0,-1 0-1,0 0 1,2 0 0,4 0 114,0 0 0,0-1 0,0 0 0,11-3 1,-1 0 30,-1-1 1,0-1 0,0 0-1,0-1 1,-1-1 0,0-1-1,-1 0 1,0-1 0,0 0 0,-1-1-1,-1 0 1,22-26 0,-31 33-156,-1 1-1,1-1 1,-1 0 0,-1 0 0,1-1 0,0 1 0,-1 0 0,1-6 0,-2 9-35,1 0 1,-1 0-1,0 0 1,0 0 0,0 0-1,0 1 1,0-1 0,0 0-1,0 0 1,0 0-1,-1 0 1,1 0 0,0 0-1,0 0 1,-1 0 0,1 0-1,-1 0 1,1 0-1,-1 0 1,1 1 0,-1-1-1,1 0 1,-1 0 0,0 1-1,0-1 1,1 0-1,-1 1 1,0-1 0,0 0-1,0 1 1,0 0 0,1-1-1,-1 1 1,0-1-1,0 1 1,0 0 0,0 0-1,0-1 1,0 1 0,0 0-1,-2 0 1,-2 0 0,0 1 0,1 0-1,-1 0 1,0 0 0,1 0 0,-1 0 0,1 1 0,-1 0 0,1 0-1,0 0 1,0 1 0,-7 4 0,-3 4-19,-27 26 1,28-24-8,0 1 0,2 1 0,-19 27 0,27-37 11,-1 1 1,1 0 0,1 0-1,-1 0 1,1 0 0,0 0-1,0 1 1,1-1 0,0 0-1,0 1 1,0-1 0,1 1-1,0 0 1,1 7 0,0-12 0,-1 0 0,1 0 0,0 0 0,-1 0 1,1-1-1,0 1 0,0 0 0,0-1 0,0 1 0,1 0 1,-1-1-1,0 0 0,1 1 0,-1-1 0,1 0 0,-1 1 0,1-1 1,-1 0-1,1 0 0,0-1 0,0 1 0,-1 0 0,1 0 0,0-1 1,0 1-1,0-1 0,0 0 0,0 1 0,0-1 0,2 0 1,5 0-93,-1 0 0,0-1 1,1 0-1,-1 0 1,15-4-1,-8 0-182,0-1-1,0 0 1,-1-1-1,0-1 0,0 0 1,-1-1-1,0 0 0,0-1 1,-1 0-1,0-1 1,19-25-1,9-16-447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2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15707,'5'1'1209,"-1"3"-953,3 2-112,5 8 368,3 5-136,7 7-160,5 3-48,5 4-96,1-1-24,4-1-80,0-4-104,0-7-248,-2-9-192,-1-9 464,-1-9-112,0-15-64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24 13379,'-10'17'543,"0"1"0,1 0 0,1 1 0,1 0 0,-8 30 0,10-29-356,3-15-153,-24 93 392,24-86-399,0-1 0,1 0 0,0 1 0,0-1 0,1 0 0,3 19 0,-2-28-20,-1 1-1,1-1 1,0-1 0,0 1 0,-1 0-1,2 0 1,-1 0 0,0 0 0,0-1-1,0 1 1,1 0 0,-1-1-1,1 1 1,-1-1 0,1 0 0,0 1-1,0-1 1,-1 0 0,1 0-1,0 0 1,0 0 0,0-1 0,0 1-1,0 0 1,0-1 0,0 1-1,0-1 1,0 0 0,1 0 0,-1 0-1,0 0 1,3 0 0,7-1 10,0 0 0,0-1 0,0 0 1,13-5-1,-25 7-17,52-17 35,-36 11-67,-1 1 1,1 0 0,0 1-1,1 1 1,-1 0-1,18 0 1,-33 3 25,-1 0 0,1 0 0,0 1 1,0-1-1,0 0 0,-1 0 0,1 0 1,0 0-1,0 1 0,-1-1 0,1 0 1,0 1-1,-1-1 0,1 1 0,0-1 1,-1 1-1,1-1 0,-1 1 0,1-1 1,-1 1-1,1-1 0,-1 1 0,1 0 1,-1-1-1,1 1 0,-1 0 0,0-1 1,1 1-1,-1 0 0,0 0 0,0-1 1,0 1-1,1 0 0,-1 0 0,0-1 0,0 1 1,0 0-1,0 0 0,0 0 0,-1-1 1,1 1-1,0 0 0,0 0 0,0-1 1,-1 1-1,1 1 0,-2 5-23,-1 0 0,0 0 0,-6 11 0,7-13 10,-8 11-12,8-11 29,-1-1 1,0 1-1,1 0 0,0 0 1,-2 7-1,4-12 3,0 0-1,0 1 1,0-1 0,0 1-1,0-1 1,0 0-1,0 1 1,0-1 0,0 1-1,0-1 1,0 0 0,0 1-1,0-1 1,1 0 0,-1 1-1,0-1 1,0 0 0,0 1-1,0-1 1,1 0-1,-1 1 1,0-1 0,1 0-1,-1 0 1,0 1 0,0-1-1,1 0 1,-1 0 0,0 0-1,1 1 1,-1-1 0,0 0-1,1 0 1,-1 0-1,1 0 1,-1 0 0,0 0-1,1 0 1,-1 1 0,0-1-1,1 0 1,0-1 0,17 0 17,-17 1-17,13-3-19,-1 0-1,0-1 1,0 0 0,0-1 0,-1 0 0,0-1 0,0-1 0,22-15 0,-19 9-7,0 1 0,-1-2 0,-1 0 0,0 0 0,17-27 0,-3-4 70,-3-2 1,-1 0-1,27-83 1,-33 71 83,-33 102 1,0 19-132,-10 73 1,22-103-7,1 0 0,2 1 0,1-1 0,6 41 0,-6-68 7,6 27-17,-5-30 18,-1 0 1,0-1-1,1 1 0,-1-1 0,1 1 0,0-1 0,0 1 1,-1-1-1,1 0 0,0 1 0,0-1 0,0 0 1,0 1-1,0-1 0,3 1 0,-4-2-3,0 0 1,0 0-1,0 0 1,1 0-1,-1 0 0,0 0 1,0 0-1,0 0 1,1 0-1,-1-1 0,0 1 1,0 0-1,0 0 1,0 0-1,0 0 0,1 0 1,-1-1-1,0 1 1,0 0-1,0 0 0,0 0 1,0-1-1,0 1 1,0 0-1,0 0 0,0 0 1,0-1-1,1 1 1,-1 0-1,0 0 0,0 0 1,0-1-1,0 1 1,-1 0-1,1 0 0,0 0 1,0-1-1,0 1 1,0 0-1,0 0 0,0 0 1,0-1-1,0 1 1,-2-13-172,-5-5 136,0 1 0,-1 0 0,-1 0 1,0 0-1,-1 1 0,-1 1 0,-17-20 0,28 35 76,-1 0 0,1-1 0,-1 1 0,1 0 0,0-1 1,-1 1-1,1 0 0,0-1 0,0 1 0,-1-1 0,1 1 0,0-1 0,0 1 0,0 0 0,-1-1 0,1 1 0,0-1 0,0 1 0,0-1 0,0 1 0,0-1 0,0 1 0,0-1 1,0 1-1,0-1 0,0 1 0,0-1 0,0 1 0,1-1 0,-1 1 0,0-1 0,0 1 0,0 0 0,1-1 0,-1 1 0,0-1 0,0 1 0,1 0 0,-1-1 0,0 1 0,1 0 0,-1-1 1,0 1-1,1 0 0,-1-1 0,1 1 0,-1 0 0,1 0 0,-1 0 0,0-1 0,1 1 0,-1 0 0,1 0 0,-1 0 0,1 0 0,-1 0 0,1 0 0,-1 0 0,1 0 0,0 0 1,40-1 285,-29 1-361,-2 0 135,5 0-31,-1-1 0,18-3 0,-13 0-109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14731,'2'13'1496,"-4"1"-1111,-6 8-177,-2 8 1168,-6 8-1024,-3 2-144,-5 6-144,0 2-24,-4-8-16,1-3 0,3-7-16,1-5-8,0-11-160,3-6-208,3-8-120,-1-5 384,4-7-80,1-4-64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12723,'14'5'1448,"8"14"-696,4 1-264,2 3 1065,5 3-721,6 0-152,-2-2-56,-2 0-488,-2 1-360,-9-4 224,-3 2-64,-6-3-96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10 16155,'6'-9'2195,"-17"19"-1198,-17 24-361,1 5-584,1 1 1,3 2-1,1 0 0,2 1 0,2 1 1,1 1-1,3 0 0,-11 61 1,23-94-65,0 0 0,1 0 0,1 0 1,0 0-1,0 0 0,4 18 0,-4-26 63,1 0 0,0-1 0,0 1-1,0-1 1,1 1 0,-1-1 0,1 0 0,0 0-1,0 0 1,0 0 0,0 0 0,0 0-1,1 0 1,0-1 0,-1 1 0,1-1-1,0 0 1,0 1 0,0-1 0,0-1-1,1 1 1,-1 0 0,0-1 0,1 0 0,6 2-1,29 1 134,2-3 74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12739,'-5'26'1511,"-9"30"1,5-27-335,-3 31 1,10-52-1052,1-1-1,1 1 1,0-1-1,0 1 1,0-1-1,1 1 1,0-1-1,1 1 1,2 8-1,-3-14-114,0 0-1,0 0 0,0 0 1,0 0-1,0-1 1,1 1-1,-1 0 0,0 0 1,1-1-1,0 1 1,-1-1-1,1 0 0,0 1 1,0-1-1,-1 0 1,1 0-1,0 0 0,0 0 1,0 0-1,0-1 1,1 1-1,-1 0 1,0-1-1,0 0 0,0 1 1,0-1-1,1 0 1,-1 0-1,0 0 0,0-1 1,0 1-1,0-1 1,1 1-1,1-1 0,5-2-4,0 0 1,0 0-1,-1 0 0,1-1 0,-1 0 0,15-11 0,-11 5 25,0 0-1,0-1 1,-1 0 0,-1-1-1,0 0 1,-1-1 0,0 0-1,-1 0 1,0-1 0,-1 0-1,0-1 1,-2 1 0,6-19-1,-12 32 99,0 3-42,-6 11-2,-6 21-6,5-9-56,-24 90 75,29-101-110,1-1-1,1 0 1,-1 1-1,2-1 1,0 1-1,3 21 1,-3-33-22,1 0 1,-1 0-1,1 1 1,-1-1-1,1 0 1,0 0 0,0 0-1,0 0 1,0 0-1,0-1 1,0 1-1,0 0 1,0 0-1,1-1 1,-1 1-1,1-1 1,0 1-1,-1-1 1,1 0 0,0 1-1,0-1 1,0 0-1,0 0 1,0 0-1,0-1 1,0 1-1,0 0 1,0-1-1,0 1 1,0-1 0,0 0-1,0 0 1,5 0-1,14-2-214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8 15523,'20'-7'1329,"-8"10"-937,-8 4-184,-10 10 624,-4 6-296,-12 7-192,-6 3-144,-5 2-136,-1 0 0,0-3-24,1-3-56,7-8-216,3-4-136,8-11 2000,8-6-1560,10-9 80,7-5 64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14891,'3'26'1168,"-7"5"-823,0 4-137,-5 1 376,6-1-88,-1 1-152,2-3-88,4-1-104,2-4-8,5-2-176,1 0-208,3-4 1648,-5-7-1312,4-9 80,-5-3 80</inkml:trace>
  <inkml:trace contextRef="#ctx0" brushRef="#br0" timeOffset="1">0 191 16948,'2'-6'1376,"9"6"-1000,8 0-200,9 1 560,7 2-376,8-1-736,3-1 1993,5-1-1593,-1 0 120,-4-6-24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12955,'14'36'1632,"3"6"-1000,5 6-200,-1 6 1025,1 1-657,-5 3-104,-11-1-224,-6 0-96,-16 4-152,-9 0-80,-13-1-232,-7-2-280,-1-14 328,2-5-32,7-16-80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 14507,'1'0'102,"0"-1"-1,0 1 1,0 0 0,0-1-1,0 1 1,0 0-1,0 0 1,0 0 0,0 0-1,0 0 1,0 0-1,0 0 1,0 0 0,0 0-1,0 0 1,0 1 0,0-1-1,0 0 1,0 1-1,-1-1 1,1 1 0,0-1-1,1 2 1,-1-1-3,0 0 1,0 0 0,0 1-1,0-1 1,0 0 0,-1 1-1,1-1 1,-1 1-1,1-1 1,-1 1 0,1-1-1,-1 1 1,1 2-1,-1 7 192,0 1 0,0-1 0,-4 18 0,3-18-64,-5 34 130,-4 58 78,9-89-409,1 1-1,1 0 0,0 0 0,5 24 1,-5-36-34,0-1 0,-1 0 0,1 1 0,0-1 1,0 0-1,0 1 0,0-1 0,0 0 0,1 0 0,-1 0 0,1 0 1,-1 0-1,1 0 0,0-1 0,0 1 0,0-1 0,0 1 1,0-1-1,0 1 0,0-1 0,0 0 0,0 0 0,1 0 0,-1 0 1,0-1-1,4 2 0,4-1-38,0-1 1,0 0-1,0 0 1,-1-1-1,16-2 1,-18 1 9,0 1 1,0 0-1,0 0 1,0 1-1,0 0 1,0 0-1,1 1 1,-1-1-1,12 5 1,-17-4 31,0 0 0,0 0 0,0 0 1,0 0-1,-1 0 0,1 1 1,0-1-1,-1 1 0,1-1 1,-1 1-1,0 0 0,1 0 0,-1-1 1,0 1-1,0 0 0,0 0 1,0 0-1,-1 0 0,1 0 1,0 0-1,-1 1 0,0-1 0,1 0 1,-1 0-1,0 0 0,0 0 1,0 1-1,0-1 0,-1 0 0,1 0 1,-2 4-1,1-2 18,0 1 0,-1 0 0,0-1 0,1 1 0,-2-1 1,1 0-1,-1 1 0,1-1 0,-1 0 0,0-1 0,-1 1 0,1 0 0,-5 3 0,1-2 51,-1-1 0,0 0-1,1 0 1,-1 0 0,-1-1 0,1 0-1,0-1 1,-1 0 0,0 0 0,1-1-1,-1 0 1,-15 0 0,10-2-61,1 0 1,0 0-1,0-1 1,-1-1-1,2 0 1,-1-1-1,-21-9 1,8-6-371,26 19 364,-1 0-1,1-1 0,0 1 1,-1 0-1,1 0 0,0-1 0,-1 1 1,1 0-1,0 0 0,-1-1 0,1 1 1,0 0-1,0-1 0,0 1 1,-1-1-1,1 1 0,0 0 0,0-1 1,0 1-1,0 0 0,-1-1 0,1 1 1,0-1-1,0 1 0,0-1 1,0 1-1,0 0 0,0-1 0,0 1 1,0-1-1,0 1 0,0 0 0,1-1 1,-1 1-1,0-1 0,0 1 1,0 0-1,0-1 0,1 1 0,-1 0 1,0-1-1,0 1 0,1 0 0,-1-1 1,0 1-1,1 0 0,-1-1 1,0 1-1,1 0 0,-1 0 0,0-1 1,1 1-1,-1 0 0,0 0 0,1 0 1,-1 0-1,1 0 0,-1 0 1,0-1-1,1 1 0,-1 0 0,1 0 1,-1 0-1,1 0 0,-1 0 0,0 0 1,1 1-1,20-2-248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40 252 16235,'23'-7'713,"0"0"0,0-2 0,28-15-1,-43 20-638,-1-1 0,0 0 0,-1 0 0,1 0 0,-1-1-1,0 0 1,0 0 0,-1-1 0,0 0 0,0 0 0,-1 0 0,0 0-1,4-10 1,-5 12-32,-1-1 0,0 0 0,0 1 0,-1-1 0,0 0-1,0 0 1,0 0 0,-1 0 0,0 0 0,0 0 0,-2-10 0,2 15-30,0-1 0,-1 0 1,1 1-1,-1-1 1,0 1-1,0-1 0,1 1 1,-1-1-1,0 1 0,0-1 1,0 1-1,-1 0 0,1 0 1,0 0-1,0 0 0,-1-1 1,1 2-1,-2-2 1,1 1-2,-1 0 0,0 0 0,1 1 0,-1-1 1,0 1-1,1-1 0,-1 1 0,0 0 1,1 0-1,-1 0 0,0 1 0,0-1 0,1 1 1,-5 1-1,-2 1 1,0 0 0,1 1 0,-1 1 0,1-1 0,0 1-1,1 1 1,-1-1 0,1 1 0,0 0 0,-8 11 0,2-3 4,1 1 0,1 0 0,0 1 0,-10 20 0,17-26-17,-1-1 0,1 1 0,1 0 0,-1 1 0,2-1 0,0 1 0,0-1 0,0 13 1,1-20 10,1 0 0,0 0 0,1 0 0,-1 0 0,0 0 0,1 0 0,0 0 0,-1-1 0,1 1 0,0 0 0,0-1 0,1 1 0,-1 0 0,1-1 0,-1 1 0,1-1 1,0 0-1,0 0 0,0 1 0,0-1 0,0-1 0,0 1 0,1 0 0,-1 0 0,0-1 0,1 1 0,0-1 0,-1 0 0,1 0 0,0 0 0,-1 0 0,1 0 0,0-1 1,3 1-1,3 0 33,1 0 1,-1-1-1,0 0 1,0-1-1,0 0 1,0 0-1,17-6 1,30-10 48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2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 12619,'-6'3'1352,"-5"12"-816,-5 7-224,-4 12 1385,-3 5-1073,-4 11-360,-3 3-40,0 4-88,-1 2-16,6-7-120,0-6-88,5-12-232,3-5-40,10-15 280,7-1-96,11-9-40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16059,'-6'2'237,"1"0"0,0 1-1,0-1 1,0 1 0,0 0-1,1 1 1,-9 7 0,-28 31 284,33-34-274,4-3-194,-23 26 225,26-29-274,-1 1 0,1-1 0,0 0 0,-1 0 0,1 0 0,0 1 0,0-1 0,1 1 0,-1-1 0,0 1 0,1-1 0,-1 5 0,1-6-17,1 0 1,-1-1-1,0 1 0,1 0 1,-1-1-1,1 1 0,-1 0 1,1-1-1,-1 1 1,1-1-1,-1 1 0,1-1 1,0 1-1,-1-1 0,1 0 1,0 1-1,-1-1 0,1 0 1,0 1-1,-1-1 0,1 0 1,0 0-1,0 0 0,0 1 1,26 4-292,-14-3 147,-7-1 93,24 6-309,36 13 0,-58-17 334,0 0 1,-1 0-1,0 1 1,1 0-1,-1 1 1,-1-1-1,1 1 1,-1 1-1,0-1 1,6 7-1,-11-10 38,1 0-1,-1 0 1,0-1-1,0 1 1,0 0-1,0 0 1,0 0-1,0 0 1,0 1 0,-1-1-1,1 0 1,-1 0-1,0 0 1,1 0-1,-1 1 1,0-1 0,0 0-1,-1 0 1,1 3-1,-1-1 25,-1-1 0,1 1 0,0-1 0,-1 1 0,0-1 0,0 0 0,0 0 0,0 0 0,-1 0 0,-3 4 0,-5 3 136,-1 1 0,-1-2-1,1 0 1,-19 9 0,21-12-66,0 0 1,0-1-1,-1-1 1,1 1 0,-1-2-1,0 0 1,0 0-1,0-1 1,-22 2 0,31-4-104,1 0 0,0 0 0,0 0 1,0 0-1,0 0 0,0 0 0,0-1 0,0 1 1,0 0-1,0-1 0,0 1 0,0-1 0,0 1 1,0-1-1,0 1 0,0-1 0,0 0 0,0 1 1,1-1-1,-1 0 0,0 0 0,0 1 1,1-1-1,-1 0 0,1 0 0,-1 0 0,0 0 1,1 0-1,0 0 0,-1 0 0,1 0 0,-1-2 1,1-1-5,0 0 1,0-1 0,0 1-1,0 0 1,0-1 0,2-6 0,9-35-158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14147,'1'3'182,"-1"1"0,-1-1 0,1 0-1,0 0 1,-1 0 0,1 0 0,-1 0 0,0 0 0,0 0-1,-1 0 1,-1 4 0,-3 8 150,-8 32 109,2 1 0,2 0 1,2 0-1,2 1 0,2 0 1,3 0-1,2 0 0,10 78 0,-10-120-417,-1-1-1,1 0 0,1 1 0,-1-1 1,1 0-1,0 0 0,1 0 0,-1 0 0,1 0 1,0 0-1,6 7 0,-9-13-19,0 1-1,1-1 1,-1 0 0,1 1-1,-1-1 1,0 0 0,1 1-1,-1-1 1,1 0 0,-1 0-1,1 1 1,-1-1 0,1 0-1,-1 0 1,1 0-1,-1 0 1,1 0 0,-1 0-1,1 0 1,-1 0 0,1 0-1,-1 0 1,1 0 0,0 0-1,-1 0 1,1 0 0,-1 0-1,1 0 1,-1-1-1,1 1 1,-1 0 0,0 0-1,1-1 1,-1 1 0,1 0-1,-1 0 1,1-1 0,-1 1-1,0-1 1,1 1 0,-1 0-1,1-1 1,0-2 5,1 1 1,-1 0-1,1-1 1,-1 1 0,0-1-1,0 1 1,0-1-1,0-2 1,5-28-31,-2 0-1,-1 0 1,-2 0 0,-1-1-1,-7-44 1,6 64-46,-1 0 0,-1 0 0,0 0 0,-1 0 0,-1 1 1,-7-16-1,12 28 57,0 0 1,-1 0-1,1 1 1,0-1-1,-1 0 1,1 1 0,-1-1-1,1 0 1,-1 1-1,1-1 1,-1 1-1,0-1 1,1 1-1,-1-1 1,0 1-1,1-1 1,-2 1-1,2 0 6,0 0-1,-1 0 0,1 0 0,0 0 0,-1 0 0,1 0 0,0 0 1,0 0-1,-1 1 0,1-1 0,0 0 0,0 0 0,-1 0 0,1 0 1,0 1-1,0-1 0,0 0 0,-1 0 0,1 1 0,0-1 0,0 0 1,0 0-1,0 1 0,0-1 0,-1 0 0,1 1 0,0-1 1,0 1-1,0 1-13,-1 1 0,1-1 1,-1 1-1,1-1 1,0 1-1,0 0 0,0-1 1,1 6-1,1-4 10,-1 0 0,1 0 1,0 0-1,1 0 0,-1 0 0,0-1 0,1 1 0,0-1 0,0 0 0,0 1 0,0-1 0,1-1 1,-1 1-1,1 0 0,0-1 0,0 0 0,-1 0 0,1 0 0,1 0 0,-1-1 0,0 1 0,7 0 1,2 1-44,1-1 0,-1 0 0,1-1 0,-1 0 0,1-1 0,17-3 0,-16 1-40,1-1 0,-1-1 0,0-1 1,1 0-1,-2 0 0,20-12 1,-26 13 21,-1 0 1,0 0-1,0-1 1,0 0-1,-1 0 1,1-1-1,-1 0 1,-1 0-1,1 0 1,-1-1-1,0 1 1,-1-1-1,7-14 1,-11 19-26,-4 7 89,-7 14 74,1 3 136,1 1-1,0 0 1,2 1-1,1 0 1,1 0-1,-4 35 0,9-55-155,0 0-1,0-1 1,1 1-1,-1 0 1,1-1-1,-1 1 0,1 0 1,0-1-1,2 5 1,-2-7-30,0 0 1,0 1-1,-1-1 1,1 0-1,0 0 1,0 0 0,0 1-1,0-1 1,1 0-1,-1-1 1,0 1-1,0 0 1,1 0-1,-1 0 1,0-1-1,1 1 1,-1-1-1,0 1 1,1-1-1,-1 1 1,1-1 0,-1 0-1,1 0 1,-1 0-1,4 0 1,0 0-12,1-1 1,0 0-1,0-1 0,0 1 1,-1-1-1,1 0 1,-1 0-1,9-5 0,41-29-222,-43 28 149,131-99-755,-73 54 255,-67 51 543,3-3-60,0 0-1,0 1 1,1 0-1,0 0 1,0 0 0,0 1-1,13-5 1,-19 8 79,-1 0 1,1 0-1,0-1 0,0 1 1,0 0-1,0 0 0,0 0 1,0 0-1,0 0 0,-1 0 1,1 0-1,0 0 1,0 1-1,0-1 0,0 0 1,0 0-1,-1 1 0,1-1 1,0 1-1,0-1 0,0 1 1,-1-1-1,1 1 1,0-1-1,-1 1 0,1-1 1,0 1-1,-1 0 0,1-1 1,-1 1-1,1 0 0,-1 0 1,1 0-1,-1-1 1,0 1-1,1 0 0,-1 0 1,0 0-1,0 0 0,0-1 1,0 1-1,1 0 0,-1 0 1,0 0-1,0 0 1,-1 1-1,1 6 63,0 1 1,-1-1-1,-1 0 0,-1 9 1,1-12-14,-5 23 228,4-20-135,1 0-1,0 0 1,0 1 0,0-1 0,1 1 0,0 0-1,1-1 1,0 1 0,2 12 0,-2-21-123,0 1 1,0-1 0,1 1-1,-1 0 1,0-1-1,1 1 1,-1-1 0,1 1-1,-1-1 1,0 1 0,1-1-1,-1 1 1,1-1 0,-1 0-1,1 1 1,0-1 0,-1 1-1,1-1 1,-1 0 0,1 0-1,0 1 1,-1-1 0,1 0-1,-1 0 1,1 0-1,0 0 1,-1 0 0,1 0-1,0 0 1,-1 0 0,1 0-1,0 0 1,-1 0 0,1 0-1,0 0 1,-1 0 0,1-1-1,0 1 1,0-1 0,28-14 248,-25 13-232,55-39-13,-39 26-297,2 0-1,0 1 0,41-18 1,-61 31 246,0 0 0,0 0 0,0 0 0,0 0 0,-1 1 0,1-1 0,0 1 0,0-1 0,0 1 0,1 0 0,-1 0 0,0 0 0,0 0 0,0 0 0,0 0 0,0 1 0,0-1 0,0 1 0,0-1 0,0 1-1,-1 0 1,1 0 0,0 0 0,0 0 0,0 0 0,-1 0 0,1 0 0,-1 1 0,1-1 0,-1 0 0,1 1 0,-1-1 0,0 1 0,0 0 0,1 0 0,-1-1 0,0 1 0,-1 0 0,1 0 0,0 0 0,-1 0 0,1 0 0,-1 0 0,1 3 0,2 20-33,0 9 242,-3-32-143,1 0 1,-1-1-1,0 1 0,1 0 1,0-1-1,-1 1 0,1-1 0,0 1 1,0-1-1,0 1 0,-1-1 0,2 0 1,-1 1-1,1 1 0,0-3-6,-1 1 0,0-1 0,0 1-1,1-1 1,-1 0 0,0 0 0,1 1 0,-1-1-1,1 0 1,-1 0 0,0 0 0,1 0 0,-1-1 0,0 1-1,1 0 1,-1-1 0,0 1 0,1 0 0,-1-1-1,0 0 1,0 1 0,2-2 0,27-18 288,6-9-61,-21 15-308,1 1 1,0 1 0,0 1-1,1 0 1,1 1 0,23-10-1,-39 19 24,0 0 0,-1 1-1,1-1 1,0 1 0,0 0-1,0-1 1,0 1 0,0 0-1,0 0 1,-1 0-1,1 1 1,0-1 0,0 0-1,0 1 1,0-1 0,0 1-1,-1-1 1,1 1 0,0 0-1,-1 0 1,4 2 0,-3-2-5,-1 1 0,0 0 0,1-1 1,-1 1-1,0 0 0,0 0 1,0 0-1,0 0 0,0 0 0,0 0 1,-1 0-1,1 0 0,-1 0 1,1 1-1,-1-1 0,0 0 0,0 0 1,0 4-1,-6 41-618,6-45 630,0 0 0,-1 0-1,1 0 1,-1 0 0,1 0 0,-1 0-1,0 0 1,0 0 0,1-1 0,-1 1-1,0 0 1,-1-1 0,1 1 0,0 0 0,0-1-1,-1 0 1,1 1 0,-1-1 0,1 0-1,-4 2 1,-5-3-109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14131,'1'10'584,"15"6"-408,0 1-136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11 201 16155,'-3'10'344,"1"-6"-230,1 0 0,0-1 0,0 1-1,0 0 1,0 0 0,1 0 0,-1 1 0,1-1-1,0 4 1,0-8-105,0 1-1,0-1 1,0 0-1,0 0 1,1 1-1,-1-1 1,0 0 0,0 0-1,0 1 1,0-1-1,0 0 1,0 0-1,0 0 1,0 1 0,1-1-1,-1 0 1,0 0-1,0 0 1,0 1-1,1-1 1,-1 0-1,0 0 1,0 0 0,0 0-1,1 0 1,-1 0-1,0 1 1,0-1-1,1 0 1,-1 0-1,0 0 1,0 0 0,1 0-1,-1 0 1,0 0-1,0 0 1,1 0-1,-1 0 1,13-6 230,12-15-144,-24 21-99,67-68-936,-36 36 183,1 0 0,1 2 0,43-28-1,-75 56 726,0 1 0,0-1 1,0 1-1,0 0 0,1 0 0,-1 0 0,0 0 0,0 0 0,1 1 0,-1-1 0,1 1 0,-1-1 0,0 1 0,1 0 0,-1 0 0,5 0 0,-6 1 41,-1-1 0,1 0 0,0 1 0,-1-1 0,1 1 0,0-1 0,-1 0 0,1 1 0,-1 0 0,1-1 1,-1 1-1,1-1 0,-1 1 0,1 0 0,-1-1 0,1 1 0,-1 0 0,0-1 0,1 2 0,-1 1 55,1-1-1,-1 1 1,1-1 0,-1 1 0,0-1 0,0 1 0,-1 5-1,-3 15 734,-10 35-1,8-39-196,2 1 0,0-1 0,-2 28 0,5-45-553,1-1-1,0 0 0,0 0 0,0 0 1,0 0-1,0 1 0,0-1 0,1 0 1,-1 0-1,0 0 0,0 0 1,1 1-1,-1-1 0,1 0 0,-1 0 1,1 0-1,0 0 0,-1 0 0,1 0 1,0 0-1,-1-1 0,2 2 1,0-1-15,-1-1 0,0 0 0,0 1 1,0-1-1,0 0 0,1 0 0,-1 0 1,0 0-1,0 0 0,0 0 0,1 0 1,-1 0-1,0 0 0,0 0 0,0-1 1,0 1-1,0-1 0,2 0 1,7-3 62,0-2 0,-1 0 1,17-12-1,-18 12-84,47-38-53,-38 29-104,1 0 0,1 2 0,0 0 0,40-20 0,-57 32 123,0 0 1,0 0-1,1 1 0,-1-1 1,1 0-1,-1 1 1,0 0-1,1-1 0,-1 1 1,1 0-1,-1 0 0,1 0 1,-1 1-1,1-1 1,-1 0-1,0 1 0,3 1 1,-3-1 18,-1 0 1,1 0-1,-1 0 1,1 0-1,-1 1 1,1-1-1,-1 1 1,0-1-1,0 1 1,0-1-1,0 1 1,0 0-1,0 0 1,0-1-1,-1 1 1,1 0-1,-1 0 1,1 0-1,-1 0 1,1 0-1,-1 2 1,1 23 228,-1-1 0,-1 1 1,-1-1-1,-8 38 0,10-63-220,5-4-246,3-8 223,4-17-121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3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31 106 14883,'-3'5'438,"0"0"-1,0 1 1,1-1-1,-4 11 0,6-15-389,0 0 0,-1-1 0,1 1-1,0 0 1,0 0 0,0-1-1,0 1 1,0 0 0,0 0-1,0-1 1,1 1 0,-1 0-1,0-1 1,0 1 0,0 0-1,1-1 1,-1 1 0,0 0 0,1 0-1,0 0-4,0 0-1,0-1 0,0 1 1,0-1-1,0 0 0,-1 1 0,1-1 1,0 1-1,0-1 0,0 0 1,0 0-1,0 0 0,0 0 1,0 0-1,0 0 0,0 0 1,0 0-1,0 0 0,1 0 1,15-4-98,0 0 0,0-1-1,-1-1 1,1 0 0,-1-1 0,-1-1 0,0 0 0,0-2 0,16-12 0,-28 20 62,1 0 1,-1-1-1,0 0 1,-1 0-1,1 0 0,0 0 1,-1 0-1,0-1 1,1 1-1,2-8 0,-5 10 20,0 0 0,1 0-1,-1 0 1,0 0-1,0 0 1,0 0-1,0 0 1,0 0-1,0 0 1,0 0-1,0 0 1,0 0 0,0 0-1,0 0 1,-1 0-1,1 0 1,-1 0-1,0-1 1,0 0 13,0 1 1,0 0 0,0 0-1,0-1 1,-1 1-1,1 0 1,0 0-1,-1 1 1,1-1-1,-1 0 1,1 0 0,-1 1-1,1-1 1,-1 1-1,-2-1 1,-3-1 16,-2 0 0,1 1 0,0-1 1,0 2-1,0 0 0,0 0 0,-1 0 0,1 1 0,0 0 1,0 0-1,0 1 0,0 0 0,0 1 0,0 0 0,-11 5 1,14-4-51,-1-1 1,1 1 0,0 0 0,0 0 0,0 0 0,0 1 0,1 0 0,0 0-1,0 0 1,0 0 0,0 1 0,1-1 0,0 1 0,0 0 0,1 0 0,-1 0-1,1 0 1,1 1 0,-3 11 0,3-10 2,1 0 0,0 0-1,0 0 1,0-1 0,1 1 0,0 0 0,0-1-1,1 1 1,0 0 0,1-1 0,-1 0 0,1 0-1,1 0 1,-1 0 0,1 0 0,8 9 0,-9-12-16,1 0 0,0 0 0,0 0 1,0-1-1,0 1 0,1-1 0,-1 0 1,1-1-1,0 1 0,0-1 0,0 0 1,0 0-1,1 0 0,-1-1 0,0 0 1,1 0-1,-1 0 0,0 0 0,1-1 1,-1 0-1,1 0 0,-1-1 0,1 0 0,5-1 1,2-2-17,-1-1 0,0 0 0,0 0 1,0-2-1,-1 1 0,0-1 0,0-1 0,-1 0 0,17-17 1,15-10 176,-41 34-140,0-1 1,1 1-1,-1 0 0,0 0 0,1 0 1,-1 1-1,1-1 0,-1 0 0,1 0 1,-1 1-1,1-1 0,-1 1 0,1 0 1,0-1-1,-1 1 0,1 0 0,-1 0 1,1 0-1,0 0 0,-1 0 0,4 1 1,-3 0 10,-1 0 1,1 0-1,-1 0 1,0 1-1,1-1 1,-1 0-1,0 1 1,0 0-1,0-1 1,0 1-1,0-1 0,0 1 1,0 0-1,0 0 1,-1 0-1,1-1 1,-1 1-1,1 3 1,1 3 41,0 0-17,0 0 0,0-1 1,1 1-1,0-1 0,5 10 0,-7-15-57,1 0 1,-1 0 0,1 0-1,0 0 1,-1-1 0,1 1-1,0 0 1,0-1 0,0 1-1,0-1 1,0 0 0,1 0-1,-1 0 1,0 0 0,1 0-1,-1 0 1,0-1 0,1 1-1,-1-1 1,1 1 0,4-1-1,5-1-128,1-1 0,-1 0 0,1 0-1,-1-2 1,0 1 0,0-1 0,0-1 0,-1 0-1,0-1 1,11-7 0,41-18-649,-61 30 750,0 1-1,0-1 1,-1 0 0,1 1 0,0-1-1,0 1 1,0 0 0,0-1-1,0 1 1,-1 0 0,1 0-1,0 0 1,0 1 0,0-1-1,3 1 1,-5-1 42,1 1 0,0-1-1,0 1 1,0 0 0,-1-1 0,1 1 0,0 0 0,-1-1 0,1 1-1,0 0 1,-1 0 0,1-1 0,-1 1 0,1 0 0,-1 0 0,0 0-1,1 0 1,-1 0 0,0 0 0,0 0 0,1 1 0,-1 5-241,0 0 1,0 0 0,-1 0 0,1 0 0,-2 0 0,-1 7 0,0-4-149,3-10 373,0-1 1,0 1 0,0 0-1,0 0 1,0 0 0,0 0 0,0 0-1,0 0 1,0 0 0,-1 0 0,1 0-1,0 0 1,0 0 0,0-1-1,0 1 1,0 0 0,0 0 0,0 0-1,0 0 1,0 0 0,0 0 0,0 0-1,0 0 1,0 0 0,0 0-1,-1 0 1,1 0 0,0 0 0,0 0-1,0 0 1,0 0 0,0 0-1,0 0 1,0 0 0,0 0 0,0 0-1,0 0 1,-1 0 0,1 0 0,0 0-1,0 0 1,0 0 0,0 0-1,0 0 1,0 0 0,0 0 0,0 0-1,0 0 1,0 0 0,-1 0 0,1-12-383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15067,'3'0'1216,"5"4"-767,5 1-169,6-1 712,6 0-336,17-1-160,2-3-32,10-3-32,0-3-40,-2-2-112,-4-1-48,-6 5-224,-9 1-216,-16 7-2352,-3 6 2360,-8 5-344,0 1-168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1 508 14011,'0'0'35,"0"1"0,0-1 0,0 0 0,0 0 0,0 0 1,0 0-1,0 1 0,0-1 0,0 0 0,0 0 0,0 0 0,0 0 0,0 0 0,0 1 0,0-1 0,0 0 0,0 0 1,1 0-1,-1 0 0,0 0 0,0 1 0,0-1 0,0 0 0,0 0 0,0 0 0,0 0 0,1 0 0,-1 0 0,0 0 1,0 1-1,0-1 0,0 0 0,0 0 0,1 0 0,-1 0 0,0 0 0,0 0 0,0 0 0,0 0 0,1 0 0,-1 0 1,0 0-1,0 0 0,0 0 0,0 0 0,1 0 0,-1 0 0,0 0 0,0 0 0,0 0 0,0 0 0,1 0 0,-1-1 1,0 1-1,0 0 0,0 0 0,0 0 0,1 0 0,12-5 534,16-14 388,0 0 0,-2-2 0,46-44 0,65-83-178,-132 141-730,167-199 100,-154 184-210,-19 22 59,0 1 0,0-1 0,0 0 0,0 0 0,0 0 0,0 0 0,0 0 0,0 0 0,0 0 0,0 0 0,0 1 0,0-1 0,0 0 0,0 0 0,0 0 1,0 0-1,0 0 0,0 0 0,0 0 0,0 0 0,0 0 0,0 1 0,0-1 0,0 0 0,0 0 0,1 0 0,-1 0 0,0 0 0,0 0 0,0 0 0,0 0 0,0 0 0,0 0 0,0 0 0,0 0 0,0 0 0,0 1 0,1-1 0,-1 0 0,0 0 1,0 0-1,0 0 0,0 0 0,0 0 0,0 0 0,0 0 0,0 0 0,1 0 0,-1 0 0,0 0 0,0 0 0,0 0 0,0 0 0,0 0 0,0-1 0,0 1 0,0 0 0,1 0 0,-1 0 0,0 0 0,-2 12-37,-14 38-115,-24 55-1,8-24 71,8-23 54,13-33-69,1 1 0,1 1 0,-6 29 0,15-56 33,0 1-1,0-1 0,0 1 1,0 0-1,0-1 1,0 1-1,0-1 0,0 1 1,0 0-1,0-1 1,0 1-1,0-1 0,1 1 1,-1-1-1,0 1 0,0-1 1,1 1-1,-1-1 1,0 1-1,0-1 0,1 1 1,-1-1-1,1 1 0,-1-1 1,0 1-1,1-1 1,-1 0-1,1 1 0,-1-1 1,1 0-1,-1 1 0,1-1 1,-1 0-1,1 0 1,0 0-1,-1 0 0,1 1 1,-1-1-1,1 0 1,-1 0-1,1 0 0,0 0 1,-1 0-1,1 0 0,-1 0 1,1 0-1,0-1 1,-1 1-1,1 0 0,-1 0 1,1 0-1,-1-1 0,2 1 1,33-14-498,3-11-288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14603,'0'1'79,"-1"1"0,1-1 0,0 0 0,0 0 0,0 0-1,-1 1 1,1-1 0,-1 0 0,1 0 0,-1 0 0,1 0 0,-1 0 0,0 0-1,1 0 1,-1 0 0,0 0 0,0 0 0,0 0 0,-1 0 0,-3 5 90,-25 33 564,1 2 1,-31 59-1,49-77-686,0 1-1,1 0 0,1 1 1,2 0-1,0 0 0,-4 33 1,10-51-36,1 0 1,-1 0 0,1 0 0,1 0 0,-1 0-1,1 0 1,0 0 0,1-1 0,4 14-1,-4-17 16,-1 1-1,1-1 0,0 0 0,1 1 0,-1-1 0,0 0 0,1-1 0,0 1 0,0 0 0,0-1 0,0 1 1,0-1-1,0 0 0,0 0 0,1 0 0,-1 0 0,1-1 0,7 3 0,2-2 128,0 0 1,0 0-1,0-1 0,0-1 1,1 0-1,-1-1 0,0 0 1,0-1-1,0-1 0,0 0 1,0 0-1,-1-1 0,1-1 0,-1 0 1,0-1-1,22-15 0,-31 20-96,-1-1-1,1 0 1,-1-1-1,0 1 1,1 0 0,-1-1-1,0 1 1,0-1-1,-1 0 1,1 0-1,2-5 1,-4 7-40,0 0 1,0 0-1,1 0 1,-1-1-1,0 1 0,0 0 1,0 0-1,-1 0 1,1-1-1,0 1 1,0 0-1,-1 0 1,1 0-1,0 0 1,-1 0-1,1-1 0,-1 1 1,0 0-1,1 0 1,-1 0-1,0 0 1,0 1-1,0-1 1,1 0-1,-1 0 1,0 0-1,0 1 0,0-1 1,0 0-1,0 1 1,0-1-1,-1 1 1,1-1-1,-1 1 1,-7-4 25,-1 0 0,0 1 0,0 0 0,0 1 0,0 0 0,0 1 0,0 0 0,-1 1 0,-14 0 0,11 2-150,-1-1 0,1 2 0,0 0 1,0 0-1,0 2 0,-17 7 1,30-12 53,0 0 1,0 1 0,0-1 0,0 1 0,0-1 0,0 1 0,1 0-1,-1-1 1,0 1 0,0 0 0,0 0 0,1 0 0,-2 1-1,2-2 27,0 1 0,0-1-1,0 0 1,0 0-1,0 1 1,0-1-1,0 0 1,0 0-1,0 1 1,0-1-1,0 0 1,0 0 0,0 1-1,0-1 1,0 0-1,1 0 1,-1 1-1,0-1 1,0 0-1,0 0 1,0 0 0,1 1-1,-1-1 1,0 0-1,0 0 1,0 0-1,1 0 1,-1 0-1,0 1 1,0-1-1,1 0 1,-1 0 0,0 0-1,4 1-104,0 1-1,0-1 1,0-1 0,0 1-1,0-1 1,4 1 0,14-1-336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 15011,'-8'34'4935,"0"29"-4442,7-62-488,0 14 12,1-1-1,0 0 0,0 0 1,6 26-1,-6-38-14,0 0 1,1 0-1,-1 0 1,1 0-1,-1 0 1,1 0-1,0 0 1,0 0-1,0 0 1,0 0-1,0-1 1,0 1-1,1 0 1,-1-1-1,1 1 1,-1-1-1,1 1 1,-1-1-1,1 0 0,0 1 1,0-1-1,0 0 1,-1 0-1,1 0 1,0-1-1,0 1 1,0 0-1,0-1 1,1 1-1,-1-1 1,0 0-1,0 0 1,0 0-1,0 0 1,0 0-1,0 0 1,0 0-1,1-1 1,-1 1-1,0-1 0,0 0 1,2-1-1,5-1 35,-1-1-1,0 0 0,0-1 0,0 0 0,0 0 1,-1-1-1,0 0 0,0 0 0,-1-1 1,11-13-1,-3 2 115,0-1 1,-2-1-1,11-23 1,-21 40-130,0-1 20,1 0 0,-1-1 0,0 1 0,0-1 0,-1 0 0,1 0 0,-1 0 1,0 1-1,0-1 0,-1 0 0,1 0 0,-1-6 0,0 11-39,0 0 0,0-1-1,0 1 1,-1 0 0,1 0 0,0 0-1,0 0 1,0 0 0,0 0 0,0 0-1,0-1 1,0 1 0,0 0 0,0 0-1,0 0 1,0 0 0,0 0 0,0 0-1,0 0 1,0 0 0,0 0-1,0 0 1,-1-1 0,1 1 0,0 0-1,0 0 1,0 0 0,0 0 0,0 0-1,0 0 1,0 0 0,0 0 0,-1 0-1,1 0 1,0 0 0,0 0 0,0 0-1,0 0 1,0 0 0,0 0 0,0 0-1,-1 0 1,1 0 0,0 0 0,0 0-1,0 0 1,0 0 0,0 0 0,0 0-1,0 0 1,0 0 0,-1 1 0,1-1-1,0 0 1,0 0 0,0 0 0,-7 9 60,-6 13-18,2 2-11,1 0-1,-10 36 0,17-49-143,0 0 1,1 1-1,1-1 1,0 1-1,0-1 0,1 1 1,1 0-1,1 11 1,-1-19 11,0-1 0,0 0 1,0 0-1,1 1 0,-1-1 1,1 0-1,-1 0 1,1 0-1,0 0 0,0-1 1,1 1-1,-1 0 0,4 3 1,8 3-325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16139,'1'0'63,"-1"0"0,0 0-1,1 0 1,-1 0 0,0 0 0,1 0-1,-1 0 1,0 0 0,1 0-1,-1 1 1,0-1 0,1 0-1,-1 0 1,0 0 0,0 0-1,1 1 1,-1-1 0,0 0-1,1 0 1,-1 1 0,0-1-1,0 0 1,0 0 0,1 1-1,-1-1 1,0 0 0,0 1-1,0-1 1,0 0 0,0 1-1,1-1 1,-1 0 0,0 1-1,0-1 1,0 0 0,0 1 0,0-1-1,0 0 1,0 1 0,0-1-1,0 0 1,0 1 0,0-1-1,0 0 1,-1 1 0,1-1-1,0 0 1,0 1 0,0-1-1,0 0 1,-1 0 0,1 1-1,-11 19 1025,-12 7-491,-1-1-1,-42 35 1,25-25-430,-1 6-91,25-24-195,0-1 0,-1-1 0,-1 0 1,-23 14-1,42-30 102,0 0 0,0 0 0,0 0 0,0 0 0,0 0 1,0 0-1,0 0 0,0 0 0,0 0 0,-1 0 0,1 0 0,0 0 1,0 0-1,0 0 0,0 0 0,0 0 0,0 0 0,0 0 0,0 0 1,0 0-1,0 0 0,-1 0 0,1 0 0,0 0 0,0 0 0,0 0 1,0 0-1,0 0 0,0 0 0,0 0 0,0 0 0,0-1 0,0 1 0,0 0 1,0 0-1,0 0 0,0 0 0,-1 0 0,1 0 0,0 0 0,0 0 1,0 0-1,0 0 0,0 0 0,0 0 0,0-1 0,0 1 0,0 0 1,0 0-1,0 0 0,0 0 0,0 0 0,0 0 0,0 0 0,0 0 1,0 0-1,0 0 0,0 0 0,0-1 0,0 1 0,0 0 0,2-10-632,5-9-310,0 4 431,1 0-1,0 1 1,1 0 0,12-14 0,4 0-305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2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13651,'3'1'138,"0"1"0,0-1 0,0-1 0,0 1 0,0 0 0,0-1 0,0 1 0,0-1 0,0 0 1,0 0-1,1-1 0,4 0 0,6 0 133,308-32 2890,-210 18-3107,207-3 1,-302 18-690,0 1 0,0 1 0,0 1 0,0 0 0,-1 2 0,1-1 0,24 12 0,-37-14-381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14443,'-5'5'699,"1"0"-1,0 0 0,0 0 1,1 0-1,0 1 1,0 0-1,-3 6 1,2-2-261,1 1 1,0 0-1,-3 17 1,4-7-375,1 1-1,0 0 1,4 34-1,5-3-261,-7-48 17,0 0 0,0 0 1,1 0-1,0 0 0,0-1 1,0 1-1,1-1 1,3 7-1,-6-12 159,0 1-1,0 0 1,0 0-1,0-1 1,0 1 0,0 0-1,1 0 1,-1 0-1,0-1 1,0 1 0,0 0-1,0 0 1,0 0 0,0 0-1,0-1 1,1 1-1,-1 0 1,0 0 0,0 0-1,0 0 1,0 0-1,1-1 1,-1 1 0,0 0-1,0 0 1,0 0-1,1 0 1,-1 0 0,0 0-1,0 0 1,0 0 0,1 0-1,-1 0 1,0 0-1,0 0 1,0 0 0,1 0-1,-1 0 1,0 0-1,0 0 1,0 0 0,1 0-1,-1 0 1,0 0-1,0 0 1,0 0 0,1 0-1,-1 1 1,0-1-1,0 0 1,1 0 0,-4-10-489</inkml:trace>
  <inkml:trace contextRef="#ctx0" brushRef="#br0" timeOffset="0.08">22 171 13067,'-18'-2'1728,"14"4"-840,8 1-264,14-1 1705,3 1-1057,8 0-368,4 0-103,5-1-233,3-2-152,-4-2-480,-3-1-400,-12-1 416,-5 1-96,-8-1-112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8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16059,'10'-4'421,"-1"-1"-1,1 1 0,0 0 0,0 1 1,1 1-1,18-4 0,-4 3 555,43 1 0,-59 2-746,0 1-1,1 0 1,-1 0-1,0 1 1,18 6 0,-26-8-205,1 1 0,0-1 0,0 1 0,0 0 0,-1 0 0,1 0 0,0 0 0,-1 0 0,1 0 0,-1 1 0,1-1 0,-1 0 0,1 1 1,-1-1-1,0 1 0,0-1 0,0 1 0,0 0 0,0-1 0,0 1 0,0 0 0,-1 0 0,1 0 0,-1 0 0,1 0 0,-1 0 0,0 0 0,0-1 1,0 1-1,0 0 0,0 0 0,0 0 0,0 0 0,-1 3 0,-2 3-3,1-1 1,-1 0-1,-1 0 0,0 0 1,0-1-1,0 1 0,0-1 1,-1 0-1,-9 9 1,-9 7 43,-26 19 0,31-26-17,-7 4 10,18-15-37,0 0 1,1 1-1,-1 0 1,1 0-1,1 1 0,-1 0 1,1 0-1,0 0 1,0 1-1,-6 10 0,11-16-17,0 0 0,0-1-1,-1 1 1,1 0 0,0 0-1,0 0 1,0-1-1,0 1 1,0 0 0,0 0-1,0 0 1,1 0-1,-1-1 1,0 1 0,0 0-1,0 0 1,1-1-1,-1 1 1,1 0 0,-1 0-1,0-1 1,1 1 0,-1 0-1,1-1 1,0 1-1,-1 0 1,1-1 0,-1 1-1,1-1 1,0 1-1,-1-1 1,1 0 0,0 1-1,0-1 1,-1 0 0,1 1-1,0-1 1,0 0-1,1 1 1,38 5 43,-33-6-63,10 3-123,1-2-1,0 0 0,-1-2 0,1 1 0,30-7 1,-22-1-20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4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 15259,'0'-8'771,"0"-3"577,-6 20-401,-5 15-838,2 0-1,1 1 0,0 0 1,2 0-1,1 0 1,-2 38-1,6-58-105,1 1-1,0 0 1,0-1 0,0 1-1,1 0 1,0-1 0,0 1-1,1-1 1,3 11 0,-4-15 4,0 1 0,0 0 0,0-1 0,0 1 0,0-1 0,1 0 0,-1 1 0,1-1 0,-1 0 0,1 0 0,-1 0-1,1 0 1,0 0 0,-1 0 0,1 0 0,0 0 0,0-1 0,0 1 0,-1-1 0,1 1 0,0-1 0,0 0 0,0 0 0,0 0 0,0 0 0,0 0 0,0 0 0,0 0 0,0-1 0,-1 1 0,1-1 0,0 1 0,2-2 0,9-3 70,1 0 0,-1-1 0,0-1 0,0 0 0,-1 0 0,0-1 1,14-13-1,71-71 881,-95 90-942,22-29 350,-6 9 270,-17 25-411,-10 16-165,5-12-63,-3 5-109,1 1 1,0 1 0,0-1-1,-4 19 1,10-32 78,0 1 1,0-1-1,0 0 1,0 1-1,0-1 0,0 1 1,0-1-1,1 0 1,-1 1-1,0-1 0,0 1 1,0-1-1,0 0 1,0 1-1,1-1 0,-1 0 1,0 1-1,0-1 1,1 0-1,-1 1 0,0-1 1,0 0-1,1 1 1,-1-1-1,0 0 0,1 0 1,-1 0-1,1 1 0,-1-1 1,0 0-1,1 0 1,-1 0-1,0 0 0,1 0 1,-1 0-1,1 1 1,-1-1-1,1 0 0,-1 0 1,0 0-1,1 0 1,-1-1-1,1 1 0,-1 0 1,0 0-1,1 0 1,26-5-325,-19 3 148,21-3-291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 15219,'-6'20'1945,"-17"35"0,12-34-1680,-1 0 0,0 0 0,-17 19-1,19-31-573,11-19-630,11-21-1251,5 3 790,1 2 0,0 0 0,36-37 0,-41 51 2423,0 0 0,17-12 0,-29 24-989,-1 0-1,0-1 1,0 1 0,0 0 0,1 0-1,-1 0 1,0-1 0,0 1-1,1 0 1,-1 0 0,0 0-1,0 0 1,1 0 0,-1-1 0,0 1-1,1 0 1,-1 0 0,0 0-1,0 0 1,1 0 0,-1 0-1,0 0 1,1 0 0,-1 0 0,0 0-1,0 0 1,1 0 0,-1 0-1,0 1 1,1-1 0,-1 0-1,0 0 1,0 0 0,1 0 0,-1 0-1,0 0 1,1 1 0,0 12 1104,-9 19 184,8-30-1294,-11 35 535,-25 94 610,32-112-1176,1-1 0,1 1 0,1 0 0,0 0 0,3 19 0,0-30-400,0-10-72,0-15 71,-2-2 60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 15467,'-3'-3'1505,"5"0"-1001,2 1-208,8 1 624,2 0-136,5-2-464,2-2-400,3 0 120,2 0-72,-4 1-64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1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8906,'1'-4'282,"1"-1"0,-1 1 0,1 0-1,-1 0 1,1 0 0,0 0 0,1 0 0,-1 1 0,1-1 0,-1 0 0,1 1 0,0 0-1,0 0 1,1 0 0,-1 0 0,6-3 0,0-1 390,1 2 1,-1-1 0,1 1-1,-1 1 1,19-6-1,-24 8-493,1 1 0,0 0 0,0 0 0,0 1 0,-1-1 0,1 1 0,0 0 0,0 1 0,0-1 0,0 1 0,0 0-1,8 2 1,-11-2-152,0 0-1,0 0 0,-1 0 0,1 0 0,-1 0 1,1 1-1,-1-1 0,1 0 0,-1 1 0,0-1 1,1 1-1,-1 0 0,0-1 0,0 1 0,0 0 0,0-1 1,-1 1-1,1 0 0,0 0 0,-1 0 0,1 0 1,-1 0-1,0 0 0,0 0 0,0-1 0,0 1 1,0 0-1,0 0 0,0 0 0,0 0 0,-1 0 0,1 0 1,-2 3-1,0 3-4,-1-1 1,0 0-1,0 0 0,0 0 1,-1 0-1,0-1 1,-9 12-1,-40 38 81,38-41-64,0 0-1,-15 21 0,30-35-36,-1 0 0,0-1 0,1 1 1,-1 0-1,1 0 0,-1 0 0,1 0 0,-1 0 0,1 0 0,0 0 0,-1 0 0,1 0 0,0 0 0,0 0 1,0 0-1,0 0 0,0 0 0,0 0 0,0 0 0,0 0 0,0 0 0,0 0 0,1 0 0,-1 0 0,0 0 1,1 0-1,-1 0 0,1 0 0,-1 0 0,1 0 0,-1 0 0,1 0 0,0-1 0,0 1 0,-1 0 0,1 0 1,0-1-1,0 1 0,0-1 0,-1 1 0,1 0 0,0-1 0,0 0 0,0 1 0,0-1 0,0 0 0,2 1 1,7 3-66,1-1 0,0-1 1,19 3-1,-17-3-195,-3-1 63,0 1-1,0-2 1,0 1-1,0-1 1,0-1-1,18-2 1,-7-3-140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18220,'2'4'399,"1"0"0,0-1 0,0 1 0,0 0 0,0-1 0,6 5-1,-7-8-389,-1 1-1,1 0 0,0-1 0,0 1 0,0-1 0,0 0 0,0 1 0,1-1 0,-1 0 0,0 0 0,0 0 0,0-1 0,0 1 0,0 0 0,0-1 1,0 1-1,0-1 0,0 0 0,-1 0 0,1 0 0,0 0 0,2-1 0,-2 0 59,1 1 1,-1-1 0,1 0-1,-1 0 1,0-1-1,1 1 1,-1 0-1,0-1 1,-1 1-1,1-1 1,0 0-1,-1 1 1,3-7-1,-4 9-54,0 0 0,0 0 0,0 0-1,0 0 1,0-1 0,1 1 0,-1 0-1,0 0 1,0-1 0,0 1-1,0 0 1,0 0 0,0 0 0,0-1-1,0 1 1,0 0 0,0 0 0,0-1-1,0 1 1,0 0 0,0 0 0,0-1-1,0 1 1,0 0 0,0 0 0,0-1-1,0 1 1,0 0 0,-1 0-1,1 0 1,0-1 0,0 1 0,0 0-1,0 0 1,0 0 0,-1 0 0,1-1-1,0 1 1,0 0 0,0 0 0,-1 0-1,1 0 1,0 0 0,0 0 0,0-1-1,-1 1 1,1 0 0,0 0-1,0 0 1,-1 0 0,1 0 0,0 0-1,0 0 1,-1 0 0,1 0 0,0 0-1,0 0 1,-1 0 0,1 0 0,0 0-1,0 0 1,0 1 0,-1-1 0,1 0-1,0 0 1,0 0 0,-1 0-1,-14 10 265,11-5-282,0-1 1,1 1-1,-1 0 0,1 0 0,0 1 0,0-1 0,1 1 0,-3 6 0,5-12-66,0 1 0,0-1 1,0 0-1,1 0 0,-1 0 0,0 1 0,0-1 0,0 0 0,0 0 0,1 0 0,-1 0 0,0 1 0,0-1 0,0 0 0,1 0 0,-1 0 0,0 0 1,0 0-1,0 0 0,1 0 0,-1 0 0,0 0 0,0 0 0,1 1 0,-1-1 0,0 0 0,0 0 0,1 0 0,-1-1 0,0 1 0,0 0 0,1 0 1,-1 0-1,0 0 0,0 0 0,0 0 0,1 0 0,-1 0 0,0 0 0,0 0 0,0-1 0,1 1 0,-1 0 0,0 0 0,14-6-1316,-3 1 528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16620,'1'31'1724,"6"59"1,-4-74-1613,1-1 1,0 1 0,1-1-1,1 0 1,11 21-1,19 22-76,-22-37-33,17 32 0,-28-47-188,0 1 0,0 0 0,-1 0 0,0 0 0,0 0 0,-1 0 0,0 1 0,0-1 0,-1 10 0,1-16 149,-1 0 0,0 0 1,0 0-1,-1 0 0,1-1 0,0 1 0,0 0 1,0 0-1,-1 0 0,1 0 0,0 0 0,-1 0 0,1 0 1,-1-1-1,1 1 0,-1 0 0,1 0 0,-1-1 1,1 1-1,-1 0 0,0-1 0,1 1 0,-1 0 1,0-1-1,0 1 0,0-1 0,1 1 0,-1-1 0,0 0 1,0 1-1,0-1 0,0 0 0,0 0 0,0 1 1,0-1-1,0 0 0,1 0 0,-1 0 0,0 0 1,-2 0-1,-14-2-492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9 200 13171,'-7'0'1576,"5"-2"-920,11-2-112,1-2 993,16-2-425,1-2-32,9-5-128,1-2-119,2-1-145,1-1-104,-3 2-496,2-2-400,-6 2 344,-4-3-104,-5-7-136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5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8538,'2'9'9443,"-7"34"-8677,-34 85-37,38-126-758,0 1 0,1-1 0,-1 0 0,1 0 0,0 1-1,0-1 1,-1 0 0,2 1 0,-1-1 0,0 0 0,0 0 0,1 4 0,-1-6 44,1 1 1,-1-1 0,0 0 0,0 0 0,0 1-1,0-1 1,1 0 0,-1 0 0,0 0 0,0 1-1,0-1 1,1 0 0,-1 0 0,0 0 0,0 1-1,1-1 1,-1 0 0,0 0 0,0 0 0,1 0-1,-1 0 1,0 0 0,1 0 0,-1 0 0,0 0-1,1 0 1,-1 0 0,0 0 0,0 0-1,1 0 1,-1 0 0,1 0 0,14-11 328,-5-1-279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6:0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8578,'23'-4'5263,"16"4"-3630,-5 1-1156,5-1-260,0 1 1,47 9-1,16 1-188,-91-11-19,0 1 1,1 0 0,-1 1 0,0 0 0,0 1 0,0 1 0,-1-1 0,1 2 0,-1-1-1,0 2 1,10 6 0,-10-6-1,0-1 0,1 0 0,-1 0 0,1-1 0,0 0 0,13 2 0,68 7 139,-70-12-103,-1 2-1,0 0 1,0 2 0,34 11-1,-40-9-36,-1 0-1,26 19 1,13 7-2,48 8 7,-67-28-2,36 18 0,-59-25-14,0 0 1,0 1-1,-1 0 1,0 1-1,-1 0 1,0 1-1,9 10 1,2 5-5,-10-11 2,0-1 1,18 16-1,-23-24 6,0 0-1,1 0 1,-1 0 0,1-1-1,0 0 1,0 0 0,0 0-1,1-1 1,7 2 0,95 16 14,-33-8 34,-44-6-7,-1 1 0,0 1 0,-1 2 0,31 14 0,-29-8-38,0 1 1,59 41-1,-72-46-1,0 0 0,2-1 0,-1-1 0,25 8 0,25 12 5,-56-23-5,0 0 0,0 1-1,0 1 1,-1 0-1,-1 0 1,0 2 0,0-1-1,-1 2 1,12 14-1,-6-6 22,1 0 0,1-1 0,1-1 0,34 24-1,-34-27 43,-1 0 0,0 0 0,-1 2 0,-1 1 0,28 36 0,-8 9 132,-29-47-165,1 1 0,1-1-1,1-1 1,0 0 0,1 0 0,26 25 0,287 266 591,-206-158-488,-60-70-134,15 4-11,-57-66 14,-1 1-1,0 0 0,-1 1 1,-1 1-1,-1 0 0,19 38 1,25 100 15,-39-100-12,3-1 1,34 65-1,-51-112-8,1 1 0,-2 1 0,1-1-1,-1 0 1,-1 1 0,2 20 0,4 16 3,-4-37 0,-1 0 0,2 0 0,-1 0 0,1 0 1,1-1-1,0 0 0,9 11 0,-9-13 3,-1 1-1,1-1 1,-1 1-1,-1 0 1,0 1-1,0-1 1,0 1-1,-1-1 1,0 1-1,2 15 1,-3 34 25,-3-44-27,1-1 1,1 0 0,0 1 0,1-1-1,0 0 1,9 26 0,-7-26 3,0 0 1,0 0 0,-1 1-1,2 18 1,-5-31-10,0 4-36,0 0 1,1 0 0,0 0-1,0 0 1,0-1-1,0 1 1,1 0 0,0-1-1,0 1 1,4 5-1,-9-10-1306,6-3 1079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2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27 13011,'4'-4'497,"14"-12"381,-17 15-835,-1 1-1,1-1 1,-1 1-1,1-1 1,0 1-1,-1-1 1,1 1-1,0-1 1,0 1-1,-1 0 1,1-1-1,0 1 1,0 0-1,-1 0 1,1 0 0,0-1-1,0 1 1,0 0-1,1 0 1,-2 1 14,0 0 0,1 0 1,-1 0-1,0 1 1,0-1-1,0 0 1,0 0-1,0 0 1,0 0-1,0 0 0,0 0 1,0 0-1,-1 0 1,1 0-1,0 0 1,-1 0-1,1 0 1,0 0-1,-1 0 0,0 0 1,1-1-1,-2 2 1,1 2 106,-12 20 79,0 0-1,-2 0 1,-1-2-1,-19 23 0,-80 77 24,49-63-323,-71 51 1,135-109 40,-2 2-97,0 0 1,0 0-1,0-1 0,-9 5 0,12-7 100,0 0 0,1 0 0,-1 0 0,0 1 0,0-1 0,1 0 0,-1 0 0,0 0 0,1 0 0,-1 0 0,0 0 0,0 0 0,1 0 0,-1 0 1,0-1-1,1 1 0,-1 0 0,0 0 0,1-1 0,-1 1 0,0 0 0,1-1 0,-1 1 0,1-1 0,-1 1 0,0-1 0,1 1 0,-1-1 0,1 1 0,0-1 0,-1 1 0,1-1 0,-1 1 0,1-1 0,0 0 0,-1 1 0,1-1 0,0 0 1,0 1-1,-1-2 0,-2-17-239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0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15483,'15'-7'1497,"5"0"-857,6 3-224,5 1 728,8 0-224,10 3-192,-1 2-127,8 0-201,0 0-112,-4 2-256,-5-1-192,-10 3-520,-4-1-129,-13 3 593,-5-3-128,-12 1-168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0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14963,'18'4'1425,"20"2"-809,6-3-248,13-3 520,5 1-128,7 1-152,-3 1-320,-6-1 1473,-6 6-1497,-18-1-16,-4 0 80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0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96 14931,'-5'-4'33,"-1"0"-1,0 0 1,-1 0-1,1 1 1,-1 0-1,1 1 1,-1-1 0,0 1-1,0 0 1,0 1-1,0 0 1,-1 0-1,1 0 1,0 1-1,0 0 1,-1 0-1,1 1 1,0 0-1,0 0 1,0 1 0,0 0-1,0 0 1,0 1-1,1 0 1,-1 0-1,1 0 1,-1 1-1,1 0 1,1 0-1,-1 0 1,0 1-1,1 0 1,0 0 0,0 1-1,1-1 1,-1 1-1,1 0 1,0 0-1,-3 9 1,3-8-2,1 1 1,0 0-1,1-1 1,0 1 0,0 0-1,1 0 1,0 0-1,0 0 1,1 13-1,0-17 0,1 0 1,-1 0-1,1 0 0,0-1 0,0 1 0,0 0 0,0 0 0,1-1 0,-1 1 0,1-1 0,0 1 0,0-1 0,1 0 0,-1 1 0,0-1 0,1-1 0,0 1 0,0 0 0,0-1 0,0 1 0,0-1 0,4 2 0,3 1 86,1-1 0,0 0-1,0-1 1,-1 0 0,2-1-1,-1 0 1,0-1-1,0 0 1,14-1 0,2-1 231,0-2-1,47-9 1,-40 3 70,0 0-1,41-19 1,-59 21-245,0-1 1,-1 0 0,0-1 0,0-1 0,0 0 0,17-17 0,-29 24-138,0 0-1,0-1 1,0 1 0,0-1 0,-1 1-1,1-1 1,-1 0 0,0 0-1,0 0 1,0 0 0,-1 0-1,0 0 1,0 0 0,0-1 0,0 1-1,0-1 1,-1 1 0,0 0-1,0-7 1,-1 7-21,0-1-1,0 1 1,-1-1-1,0 1 1,0-1-1,0 1 1,0 0-1,0 0 1,-1 0-1,0 0 0,0 0 1,0 1-1,0-1 1,0 1-1,-1 0 1,0 0-1,-7-5 1,-1 1-38,-1 1 1,1 0-1,-1 0 1,-1 1-1,1 1 1,-1 0-1,0 1 1,0 0-1,0 1 1,0 1-1,0 0 1,-21 2-1,20 0 72,0 0 0,0 1-1,1 1 1,-1 1 0,0 0 0,1 1-1,0 0 1,0 1 0,1 1 0,-1 0-1,-20 15 1,22-11-47,-23 24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4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 15683,'7'-14'1718,"-4"20"-387,-5 25-180,-23 93-567,24-122-593,1 0-1,0-1 1,0 1 0,0-1-1,0 1 1,0 0 0,1-1-1,-1 1 1,0-1 0,1 1 0,-1-1-1,1 1 1,-1-1 0,1 1-1,0-1 1,0 0 0,0 1-1,0-1 1,0 0 0,0 1-1,0-1 1,0 0 0,0 0-1,2 1 1,3 2-31,0-1-1,0 1 1,0-1-1,10 3 1,10 6-82,-18-8 78,-1 0 1,0 0 0,-1 1 0,1 0 0,-1 1-1,0-1 1,0 1 0,-1 1 0,10 12 0,-13-15 25,0 0 0,0 0 1,-1 0-1,1 0 1,-1 1-1,0-1 0,0 0 1,0 1-1,-1-1 1,1 1-1,-1-1 0,0 1 1,0-1-1,-1 1 0,0-1 1,1 1-1,-1-1 1,-1 0-1,-2 9 0,-1-3 111,0 0 1,-1 0-1,0 0 0,-1-1 0,0 0 0,0 0 0,-1-1 0,0 0 0,-14 11 0,16-15 16,1 0 1,0-1-1,-1 0 0,1 0 0,-1 0 1,0-1-1,0 0 0,-9 2 0,11-3-43,1-1-1,-1 0 0,0 1 0,0-1 0,1-1 0,-1 1 1,0-1-1,0 1 0,1-1 0,-1 0 0,1 0 0,-1-1 1,1 1-1,-1-1 0,-2-1 0,1 0-36,1 0-1,1-1 1,-1 1 0,0-1-1,1 1 1,0-1 0,0 0-1,0 0 1,0-1-1,1 1 1,-1 0 0,1-1-1,0 0 1,1 1 0,-1-1-1,0-6 1,0 1 45,0-1-1,1 0 1,0 1 0,1-1 0,0 0-1,3-19 1,8-15-82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4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16772,'2'-5'1832,"5"-6"-1240,4 3-248,4-1 968,2 2-599,3 3-153,4 4-336,3 4-176,4 5-312,0-1-232,4 1-441,3-3-143,1-6 744,-2-5-264,3-9-104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4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14099,'-9'18'1368,"-7"5"-864,-1 6-184,-6 4 585,2 3-105,-4-1-200,5 3-120,5-4-232,6-4-16,6-5-120,6-4-16,13-8-40,4-2-112,10-9-352,1-4-224,7-8 536,-2-3-136,-1-9-24</inkml:trace>
  <inkml:trace contextRef="#ctx0" brushRef="#br0" timeOffset="1">324 105 14051,'-6'15'1504,"-4"7"-872,-1 7-191,-4 7 783,1 3-304,-2 5-200,3 0-112,5 1-264,-1-1-72,5-8-280,4-3-208,0-7-432,4-7-1144,6-14 1520,2-3-288,-2-9-144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4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13971,'-6'16'2797,"-13"11"-2086,-2-1 0,-30 31 0,31-36-487,7-6-131,-30 29 208,39-40-375,0 0-1,0-1 1,-1 1 0,0-1-1,0 0 1,0 0-1,-10 3 1,15-6 66,-1 1 0,0-1 0,1 0 1,-1 0-1,0 0 0,1 0 0,-1 0 0,1 0 0,-1 0 1,0 0-1,1 0 0,-1 0 0,0 0 0,1-1 0,-1 1 0,1 0 1,-1 0-1,0-1 0,1 1 0,-1 0 0,1-1 0,-1 1 0,1 0 1,-1-1-1,1 1 0,-1-1 0,1 1 0,-1-1 0,1 1 1,-1-2-1,-6-17-232,1-2-37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4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13331,'7'6'1328,"2"3"-920,1 7-104,2 2 680,4 5-495,4 0-105,2 3-48,2-2 8,1-4-360,3-2-312,-1-10 312,2-2-64,-6-6-48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4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15091,'10'-7'714,"0"1"-1,0 0 0,1 1 1,-1 0-1,1 1 1,16-4-1,-22 6-599,0 1 1,1 0-1,-1 1 0,0-1 1,1 1-1,-1 0 0,0 0 1,1 0-1,-1 1 0,0 0 1,1 0-1,-1 1 0,0-1 1,0 1-1,0 0 0,5 3 1,-7-3-115,-1 0 0,1 0 0,-1 0 0,0 0 0,1 0 0,-1 1 0,0-1 1,-1 1-1,1 0 0,0-1 0,-1 1 0,1 0 0,-1 0 0,0 0 0,0 0 0,0 0 1,-1 0-1,1 0 0,-1 0 0,1 1 0,-1-1 0,0 0 0,0 0 0,-1 0 0,1 0 0,-1 1 1,1-1-1,-1 0 0,-2 5 0,-1 5-46,-1-1 1,0 1 0,-1-1-1,-1 0 1,-13 18-1,2-6 0,-2-1 0,0-1 0,-1-1 0,-31 24 0,51-44 45,0 0 0,0 0 0,0-1 0,0 1 0,0 0 1,0 0-1,0 0 0,1 0 0,-1 1 0,0-1 0,1 0 0,-1 0 1,0 2-1,1-3 1,0 1-1,0-1 1,0 1 0,0-1 0,0 0 0,0 1 0,0-1 0,0 1-1,0-1 1,0 0 0,1 1 0,-1-1 0,0 1 0,0-1-1,0 0 1,1 1 0,-1-1 0,0 0 0,0 1 0,1-1 0,-1 0-1,0 0 1,1 1 0,-1-1 0,0 0 0,1 1 0,3 1-21,0-1 1,1 0-1,-1 1 1,0-1-1,9 1 1,-7-1-37,139 27 605,-101-19-464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1:4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12755,'9'8'7342,"-2"-5"-6906,0 1 0,1-1 1,-1 0-1,11 2 0,19-2 177,-1-1-1,1-2 1,45-5 0,25-1-123,-92 6-731,0 1 1,0 0 0,28 7-1,-42-8-324,-8-1-785,2 1 925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2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12603,'6'-10'1264,"3"15"-848,2 5-168,3 8 1264,5 5-967,10 4-305,2 2-64,11 4-48,1 0 16,3-4-40,-3-1-128,-3-2 56,-1-4-16,-11-4-16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47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91 124 10882,'3'-16'774,"-1"4"-273,0 1 0,0-1 0,-2 0 0,1 0 0,-1 1 0,-2-13 0,2 23-471,0 1 1,0-1-1,0 1 0,0-1 0,0 1 0,0-1 0,0 1 0,0-1 0,0 1 1,0-1-1,0 1 0,0 0 0,-1-1 0,1 1 0,0-1 0,0 1 1,-1-1-1,1 1 0,0 0 0,0-1 0,-1 1 0,1 0 0,0-1 1,-1 1-1,1 0 0,0-1 0,-1 1 0,1 0 0,-1 0 0,1-1 0,0 1 1,-1 0-1,1 0 0,-1 0 0,1 0 0,-1 0 0,1 0 0,-1-1 1,1 1-1,-1 0 0,1 0 0,-1 0 0,1 1 0,-1-1 0,1 0 1,0 0-1,-1 0 0,1 0 0,-1 0 0,1 0 0,-1 1 0,1-1 0,0 0 1,-1 0-1,1 1 0,-1-1 0,1 0 0,0 1 0,-1-1 0,1 0 1,-1 1-1,-2 3 64,0-1 0,0 1 0,0 0 0,1 0 0,-4 5 0,-2 11-27,0 0 1,0 0-1,2 1 0,1 0 1,-5 32-1,-2 110-55,10-46 6,5 1-1,27 166 1,74 229-317,-47-205-279,-49-237 375,-3 1 0,-7 99 1,-21 12 1,13-121 189,2 2-1,2 86 0,6-142 14,0 1 0,1-1 1,0 0-1,1 0 0,0 1 0,0-1 1,1 0-1,4 10 0,-5-15 2,0 0 0,0 1 0,1-1 1,-1-1-1,1 1 0,-1 0 0,1-1 0,0 1 0,0-1 0,0 0 0,0 0 0,0 0 0,1 0 0,-1-1 0,0 1 0,1-1 0,0 0 0,-1 0 0,1 0 0,0 0 0,4 0 1,9-1 14,1 1 0,-1-2 0,26-4 0,21-2-14,-10 9-137,0 2 1,1 2 0,67 17-1,21 3-139,261 8-147,-13-3-504,-263-13 454,14 3 39,169 3 0,14-39 798,0-22-69,144-9-818,-340 39 156,167-11 86,-227 9 81,0-2 1,84-25-1,-81 13-348,-9 3-668,67-13 0,-109 29 1244,0 2 0,-1 0 0,1 1 1,0 1-1,0 0 0,0 2 1,30 6-1,-36-4 290,26 3 1114,-41-7-1420,1 0 0,-1 0 1,0 0-1,1 0 0,-1 0 0,0 0 1,1 0-1,-1 0 0,0 0 0,1 0 1,-1-1-1,0 1 0,0 0 1,1 0-1,-1 0 0,0-1 0,0 1 1,1 0-1,-1 0 0,0-1 0,0 1 1,1 0-1,-1 0 0,0-1 1,0 1-1,0 0 0,0-1 0,0 1 1,1 0-1,-1-1 0,0 1 0,0 0 1,0-1-1,0 1 0,0 0 1,0-1-1,0 1 0,0 0 0,0-1 1,0 1-1,0 0 0,-1-1 1,1 1-1,0 0 0,0-1 0,0 1 1,0 0-1,0-1 0,-1 1 0,1 0 1,0 0-1,-1-1 0,-12-22-776,10 18 527,-29-57-306,13 18 115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4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3767 1655 10538,'178'-903'3576,"-166"833"-3423,5-111 0,-16 141 124,-2 0 1,-2 0-1,-2 0 1,-12-49-1,16 84-221,-1-2 60,1-1-1,-2 1 1,1 0 0,-1 0 0,-5-10 0,6 15-96,1 0 0,-1-1 1,-1 1-1,1 0 0,0 0 1,0 0-1,-1 0 0,1 0 1,-1 1-1,0-1 1,1 1-1,-1-1 0,0 1 1,0 0-1,0 0 0,-5 0 1,-35-7 10,-1 2 0,-62 0 0,-12-2-106,-179-29-325,-68-8-51,-1448-9-102,1416 71 477,6 31 0,357-42 49,1 1 0,0 3 0,-41 15 0,65-21-30,0 0 0,0 1 0,0 0 0,1 0 1,-1 1-1,1 0 0,1 0 0,-1 1 0,1 0 0,0 0 1,1 1-1,-1 0 0,2 0 0,-1 1 0,-6 12 0,4 0-120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2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81 8386,'13'-12'866,"-12"11"-596,-3 4-52,-1 2-125,-8 17 139,0 1-1,2 0 1,0 1 0,-7 35 0,-14 101 105,16-42-229,1 123 0,18 120 1,-1 12-113,-15-197-24,4-107 46,4 0 0,5 82 0,-1-143-6,0 0 1,0 0-1,1 0 1,0-1-1,0 1 0,1-1 1,0 1-1,0-1 1,1 0-1,0 0 1,8 10-1,-9-12-4,1-1 0,0 0 0,1-1 0,-1 1 0,1-1 0,0 0 0,-1 0 0,1 0 0,1-1 0,-1 0 0,0 0 0,1 0 0,-1 0 0,1-1 0,-1 0 0,10 1 0,26 1 10,-22-3-13,0 2 1,-1 0-1,1 1 0,-1 1 0,32 11 1,-2 6-1,-35-14-5,-1-1-1,2 0 0,-1-1 1,1 0-1,-1-1 0,1-1 0,0 0 1,0-1-1,26 1 0,11-9 6,0-2-1,0-3 1,85-28 0,-36 9-1,26 0-43,0 6 1,2 5 0,0 6-1,153 4 1,341-3 225,-319 8 64,-243 8-197,0 2-1,0 3 1,62 18-1,52 33 5,-114-37-32,114 28-1,-153-47-1,1-2 1,0 0-1,0-2 0,0 0 0,-1-1 0,1-2 0,0 0 0,-1-1 0,0-1 0,0-1 0,27-11 0,16-13 61,-1-1-1,69-49 0,69-34-320,-166 99 164,-15 7-25,-1-1 0,21-12 0,-36 18 79,1 0 1,-1 0 0,1-1 0,-1 1-1,0-1 1,0 0 0,-1 0-1,1 0 1,-1-1 0,0 1-1,0-1 1,-1 0 0,4-6-1,2-19 30,-1 1-1,6-56 1,-3 14 11,30-146-34,38-227-6,-59 297-6,-1-157-1,-17 271 24,-3-116-12,0 122 43,-1 1 0,-1-1 0,-11-38 0,14 62-55,0 1 0,-1-1 0,1 1 0,-1-1 0,1 1 1,-1 0-1,1 0 0,-1 0 0,0 0 0,0 0 0,0 0 0,-1 0 0,1 0 0,0 1 1,0-1-1,-1 1 0,1 0 0,-1 0 0,0 0 0,1 0 0,-1 0 0,0 0 0,-5 0 0,-7-1-257,0 1 0,0 1-1,-20 1 1,11 0 49,-130 2-972,-432-11-62,390-10 1177,-177-13 42,-3 23 12,-108 38 90,-33 0 692,359-27-441,-717 40 788,414 16-961,-115 9 509,553-65-638,11-2-206,-1 0-1,1 0 0,0-1 0,-16-2 0,28 2 197,0 0-1,-1 0 0,1 0 0,0 0 0,0 0 0,0 0 0,0 0 0,-1 0 0,1 0 0,0 0 0,0 0 0,0 0 0,0 0 1,-1 0-1,1 0 0,0 0 0,0 0 0,0 0 0,0 0 0,0 0 0,-1 0 0,1 0 0,0-1 0,0 1 0,0 0 0,0 0 1,0 0-1,0 0 0,-1 0 0,1 0 0,0-1 0,0 1 0,0 0 0,0 0 0,0 0 0,0 0 0,0 0 0,0-1 0,0 1 1,0 0-1,0 0 0,0 0 0,0 0 0,0-1 0,0 1 0,0 0 0,0 0 0,0 0 0,0 0 0,0 0 0,0-1 0,0 1 1,0 0-1,0 0 0,0 0 0,0 0 0,0-1 0,1 1 0,-1 0 0,0 0 0,0 0 0,0 0 0,0 0 0,0 0 0,0 0 1,0-1-1,1 1 0,6-4-296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51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13 13051,'1'0'52,"-1"-1"0,0 1 1,0-1-1,0 1 0,0-1 0,0 1 0,0-1 1,0 1-1,0 0 0,0-1 0,0 1 1,0-1-1,0 1 0,0-1 0,0 1 1,-1-1-1,1 1 0,0 0 0,0-1 1,0 1-1,-1-1 0,1 1 0,0 0 1,0-1-1,-1 1 0,1 0 0,0-1 1,-1 1-1,1 0 0,-1-1 0,-14 3 868,-16 18 316,25-13-1151,0 0-1,1 0 1,-1 1 0,2-1-1,-1 1 1,1 0-1,0 0 1,1 1-1,0-1 1,0 1-1,1 0 1,-2 12 0,-2 15 128,0 60 0,6-93-196,-1 52 257,2 0-1,12 85 0,-10-121-205,0 0 0,2 0 0,0-1 0,2 0 0,0 0 0,0 0 0,2-1 0,0 0-1,1-1 1,24 30 0,-27-38-127,1-1-1,0-1 1,0 1 0,1-1-1,0 0 1,0-1-1,0 0 1,0-1-1,1 0 1,0 0 0,0-1-1,0 0 1,0-1-1,1 0 1,-1 0-1,1-1 1,-1-1 0,1 0-1,-1 0 1,0-1-1,1 0 1,-1-1-1,1 0 1,12-5 0,15-12-260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5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12 110 14923,'0'0'51,"-1"1"0,1-1 0,-1 0 0,1 0 0,0 0 0,-1 0 0,1 0 0,-1 0 0,1 1 0,-1-1 0,1 0 0,0 0 0,-1 1 0,1-1 0,0 0 0,-1 1 0,1-1 0,0 0 0,0 1 0,-1-1 0,1 0 0,0 1 0,0-1 0,-1 1 0,1-1 0,0 0 0,0 1 0,0 0 0,-3 18 605,7 20 156,-4-39-794,2 16 137,2 1 1,10 28-1,-12-39-122,0-1 0,0 0 0,0 0 0,1 0-1,0-1 1,0 1 0,0-1 0,1 1 0,-1-1 0,1 0 0,0 0-1,7 4 1,-9-7-2,0 0 1,0 0-1,0 0 0,0-1 0,0 1 0,0-1 0,0 1 0,0-1 1,0 0-1,1 0 0,-1 0 0,0 0 0,0 0 0,0 0 1,0-1-1,1 1 0,-1-1 0,0 1 0,0-1 0,0 0 0,0 0 1,0 0-1,0 0 0,-1 0 0,1 0 0,0-1 0,0 1 0,1-2 0,5-5 117,0 0 0,0 0 0,12-19 0,-18 25-129,17-25 140,-2-2 1,0 0-1,-2-1 1,-1 0-1,-2-1 1,13-46-1,-25 74 1,-2 7-89,-3 11-10,3-4-75,1-1 1,0 1-1,0 0 0,1 0 0,1 0 0,0-1 0,1 1 0,0 0 0,0-1 1,1 1-1,0-1 0,1 0 0,1 0 0,-1 0 0,1-1 0,1 1 1,0-1-1,0 0 0,1-1 0,0 0 0,0 0 0,1 0 0,0-1 0,13 9 1,-18-14-38,0 0 1,0-1-1,1 1 1,-1-1 0,1 1-1,-1-1 1,1 0 0,0 0-1,-1-1 1,1 1-1,0-1 1,-1 0 0,1 0-1,0 0 1,0 0-1,-1-1 1,6-1 0,12-5-228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5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 13947,'-2'-7'1088,"-7"12"5287,9-5-6168,0-18 1267,3 25-663,4 15-876,54 195-486,-38-123-130,-20-86 236,-1-7 97,2-16-169,-3-26-567,-2 25-372,-1-1 0,-6-26 0,5 31 624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5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13115,'0'0'46,"0"0"1,0 0 0,0 0 0,-1 0-1,1 0 1,0 0 0,0 0-1,0 0 1,0-1 0,0 1-1,0 0 1,0 0 0,0 0-1,0 0 1,0 0 0,0 0-1,0 0 1,0 0 0,0 0-1,0-1 1,0 1 0,0 0-1,0 0 1,0 0 0,0 0 0,0 0-1,0 0 1,0 0 0,0 0-1,0 0 1,0-1 0,0 1-1,0 0 1,0 0 0,0 0-1,0 0 1,1 0 0,-1 0-1,0 0 1,0 0 0,0 0-1,0 0 1,0 0 0,0 0-1,0 0 1,0 0 0,0-1-1,0 1 1,0 0 0,1 0 0,-1 0-1,0 0 1,0 0 0,0 0-1,0 0 1,0 0 0,0 0-1,0 0 1,0 0 0,0 0-1,1 0 1,-1 0 0,0 0-1,0 0 1,12 4 2026,22 13 11,-20-9-1620,33 11 335,76 21-1,-53-19-646,-58-17-181,41 15 121,-49-18-169,-1 1 0,0-1 1,0 1-1,0 0 1,0 0-1,0 0 0,-1 0 1,1 1-1,-1-1 1,1 1-1,-1-1 1,4 6-1,-6-7 77,0-1-1,0 0 1,1 1 0,-1-1-1,0 0 1,0 1 0,1-1-1,-1 1 1,0-1 0,0 0-1,0 1 1,0-1 0,0 1-1,0-1 1,0 1 0,0-1 0,0 1-1,0-1 1,0 0 0,0 1-1,0-1 1,0 1 0,0-1-1,0 1 1,-1-1 0,1 0-1,0 1 1,0-1 0,0 1-1,-1-1 1,1 0 0,0 1-1,-1-1 1,1 0 0,0 1-1,0-1 1,-1 0 0,-16 2 124,0-5-281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5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13547,'3'0'1776,"4"-3"-960,6-9-167,4-2 975,3-2-496,1 0-64,1 1-279,-1-1-225,-2 3-664,-3 3-448,-12 10 504,-2 0-193,-5 4-111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5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13139,'9'0'380,"0"-1"0,-1 2 1,1-1-1,-1 1 0,1 0 0,-1 1 1,1 0-1,13 5 0,3 0 480,6 1-230,0 1 0,0 1-1,-1 1 1,54 30 0,-72-33-564,0 0 1,0 0 0,-1 1-1,0 1 1,-1-1-1,0 2 1,0 0-1,-1 0 1,-1 0 0,0 1-1,0 1 1,-2-1-1,9 20 1,-8-12-59,-1 1-1,-1 0 1,-1 0 0,-1 0 0,0 1-1,-2-1 1,-2 32 0,-2-8-242,-3 0 1,-16 67-1,18-95 148,0-1 0,-1 0 0,-1-1 0,0 1 0,-1-1 0,0 0 0,-2-1 0,1 0 0,-2 0 0,0-1 0,-13 14 0,-20 7-237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0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296 243 10074,'15'-12'547,"-1"-2"0,0 1 0,-1-2 0,11-15 0,-18 22-176,-1 0 0,0 0 0,0-1 0,-1 0 0,-1 1 0,1-1 0,-1-1 0,-1 1 0,0 0 0,2-11 0,-4 19-309,0-1-1,1 0 1,-1 1-1,0-1 1,0 0-1,0 0 1,0 0-1,0 1 0,0-1 1,-1 0-1,1 0 1,0 1-1,-1-1 1,1 0-1,-1 1 1,0-1-1,0 0 1,0 1-1,0-1 1,0 1-1,0 0 0,0-1 1,0 1-1,0 0 1,-1-1-1,1 1 1,0 0-1,-1 0 1,1 0-1,-1 0 1,1 0-1,-1 1 0,0-1 1,1 0-1,-1 1 1,0-1-1,1 1 1,-1 0-1,0-1 1,0 1-1,1 0 1,-1 0-1,-2 0 1,-3 1 25,-1 0 0,1 0 1,0 1-1,0-1 0,-1 2 1,1-1-1,0 1 1,1 0-1,-8 4 0,-7 7-30,1 0 0,0 2-1,0 0 1,2 1 0,0 1 0,-17 23-1,14-15-4,2 2 0,1 0 0,1 1 0,-15 35 0,25-48-4,1 0 0,0 0 1,1 1-1,1 0 1,-4 34-1,7-46-36,1 0 0,0 1 0,0-1 0,0 0 0,1 0 0,0 0 0,0 0 0,0 1 0,1-1 0,-1-1 0,1 1 0,1 0 0,-1 0 0,0-1 0,1 1 0,0-1 0,0 0 0,1 0 0,-1 0 0,1 0 0,0-1 0,0 1 0,8 5 0,2-2-61,0 0-1,1-1 1,0 0-1,0-1 1,1-1-1,-1 0 1,1-2-1,0 1 1,0-2-1,0 0 1,-1-1-1,1 0 1,0-2-1,0 0 1,0 0-1,-1-2 1,22-6-1,-34 9 52,-1 0 0,0 0 1,0 1-1,0-1 0,0 0 0,1-1 0,-2 1 0,1 0 0,0-1 0,0 1 0,0-1 0,-1 1 0,1-1 0,0 0 0,-1 0 0,0 0 0,1 0 0,-1 0 0,0 0 0,0 0 0,0 0 0,0 0 0,-1 0 0,1-1 0,-1 1 0,1-3 0,-1 2 15,-1 0-1,1-1 1,-1 1-1,0 0 1,0 0-1,0 0 1,0 0-1,-1 0 1,1 1-1,-1-1 1,0 0-1,0 1 1,0-1-1,0 1 1,0 0-1,0-1 1,-1 1-1,-2-2 1,-1-1-19,-1 1 0,1 0 1,-1 0-1,1 0 0,-1 1 1,0 0-1,0 0 0,-13-3 1,20 6-4,0 0-1,0 1 1,0-1 0,0 0 0,0 0 0,1 0-1,-1 1 1,0-1 0,0 0 0,0 0 0,0 1-1,0-1 1,0 0 0,0 0 0,0 0 0,0 1-1,0-1 1,0 0 0,0 0 0,0 1 0,0-1-1,0 0 1,0 0 0,0 1 0,0-1 0,0 0-1,0 0 1,-1 0 0,1 1 0,0-1 0,0 0-1,0 0 1,0 0 0,0 1 0,0-1 0,-1 0-1,1 0 1,0 0 0,0 0 0,0 0 0,-1 0-1,1 1 1,0-1 0,0 0 0,0 0 0,-1 0-1,1 0 1,0 0 0,0 0 0,-1 0 0,1 0-1,0 0 1,0 0 0,-1 0 0,1 0-1,0 0 1,0 0 0,0 0 0,-1 0 0,16 15-154,-9-12 95,-1 0 1,1 0-1,0 0 1,0-1-1,0 0 0,0 0 1,1 0-1,-1-1 0,0 0 1,1 0-1,-1-1 0,1 1 1,-1-1-1,1-1 0,-1 1 1,0-1-1,1 0 0,-1-1 1,0 0-1,0 0 1,1 0-1,-1 0 0,-1-1 1,1 0-1,0-1 0,-1 1 1,0-1-1,8-6 0,-27 28 873,1 1-1,1 1 0,-17 36 0,26-49-639,-2 2 0,-15 36 596,19-43-791,0-1 0,1 0 0,-1 1 0,1 0 0,-1-1 0,1 1 0,0-1 0,0 1 0,-1-1 0,1 1 0,0 0 0,1-1 0,-1 1 0,0-1 0,0 1 0,1-1 0,-1 1 0,1-1 0,-1 1 0,1-1 0,0 1 0,-1-1 0,3 3 0,-2-3 57,1-1 1,-1 1-1,1 0 1,-1-1-1,1 1 1,0-1-1,-1 0 0,1 1 1,0-1-1,-1 0 1,1 0-1,-1 0 1,1 0-1,0 0 1,-1 0-1,1-1 0,0 1 1,-1-1-1,1 1 1,-1-1-1,3 0 1,-2 0-17,18-6-118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12155,'-6'47'891,"2"-12"-302,-1 42 0,5-68-520,0 0-1,1 1 1,0-1 0,0 0-1,1 0 1,1 0 0,-1 0 0,1 0-1,7 12 1,-8-18-39,0 1-1,0-1 1,0 1-1,1-1 1,-1 0-1,1 0 0,0 0 1,0 0-1,0-1 1,1 1-1,-1-1 1,0 0-1,1 0 1,0 0-1,-1 0 1,8 1-1,-6-1 2,1-1 0,0-1 0,0 1 1,0-1-1,-1 0 0,1 0 0,0-1 0,0 1 0,-1-1 0,10-3 0,0-1 47,-1-1 0,1-1-1,-1 0 1,-1 0 0,1-2-1,-2 1 1,22-19-1,-24 18 26,0 0-1,0-1 0,-1 0 0,0-1 0,-1 1 0,0-2 0,-1 1 0,0-1 0,9-22 0,-14 21 141,-6 14 81,-9 21-32,7-9-280,1 1 1,1 0 0,0 0 0,1 0-1,1 1 1,0-1 0,1 1 0,1 23-1,0-36-2,0 0-1,1 0 1,0 0 0,-1 0-1,1 0 1,0 0 0,0 0-1,0 0 1,0 0-1,0-1 1,1 1 0,-1 0-1,0-1 1,1 1 0,0-1-1,-1 1 1,1-1-1,0 0 1,-1 0 0,3 2-1,1-1 14,0 0-1,0 0 1,0-1 0,0 1-1,1-1 1,-1 0-1,6 0 1,21 0 37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14755,'0'7'177,"1"-1"-1,-1 0 1,-1 0-1,1 0 1,-1 1-1,0-1 0,0 0 1,-1 0-1,0 0 1,0 0-1,0-1 1,-6 9-1,-1 9 201,-66 189 3035,61-162-2662,1 1 0,-7 68 0,20-116-737,0-1 0,-1 1 0,1 0 0,0 0 0,0 0 0,1-1 1,-1 1-1,0 0 0,1 0 0,0-1 0,0 1 0,0-1 0,0 1 0,0 0 1,0-1-1,0 0 0,1 1 0,0-1 0,-1 0 0,1 0 0,0 0 0,4 4 1,0-2-12,0-1 0,0 0 1,0 0-1,0-1 1,1 1-1,-1-1 1,1-1-1,8 2 1,26 4-171,0-2 0,0-2 0,0-1 1,75-8-1,-76-1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2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 14075,'13'-16'1906,"-5"11"-812,-8 5-1064,0 0 0,0 0 0,1 0-1,-1 0 1,0 0 0,0 0-1,0 1 1,0-1 0,1 0 0,-1 0-1,0 0 1,0 0 0,0 0 0,0 1-1,0-1 1,1 0 0,-1 0-1,0 0 1,0 0 0,0 1 0,0-1-1,0 0 1,0 0 0,0 0-1,0 1 1,0-1 0,0 0 0,0 0-1,0 0 1,0 1 0,0-1 0,0 0-1,0 0 1,0 0 0,0 1-1,0-1 1,0 0 0,0 0 0,-7 60 759,-28 116 1,14-80-689,12-53-58,-17 94 153,22-108-68,1 0 0,2 48 0,1-74-101,0-1-1,0 1 1,0 0 0,1 0 0,-1-1 0,1 1 0,0 0-1,0-1 1,0 1 0,0 0 0,0-1 0,1 1 0,-1-1-1,1 0 1,-1 0 0,1 1 0,0-1 0,4 3-1,-3-3-36,-1 0 0,1-1 0,0 0 0,0 0-1,0 0 1,0 0 0,1 0 0,-1 0-1,0-1 1,0 0 0,0 1 0,1-1 0,-1 0-1,3-1 1,11-2 99,1-1-1,-2 0 1,1-1-1,29-14 1,-37 15 203,97-36 50,-53 22-252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2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18 12875,'0'-1'40,"1"1"1,-1-1-1,0 1 1,0 0-1,1-1 1,-1 1-1,0-1 1,0 1-1,0-1 1,0 1-1,0-1 1,0 1-1,0-1 1,0 1-1,0-1 1,0 1-1,0-1 1,0 1-1,0-1 1,0 1-1,-1-1 1,1 1-1,0 0 1,0-1-1,0 1 1,-1-1-1,1 1 1,0 0-1,-1-1 1,1 1-1,0-1 1,-1 1-1,1 0 1,0 0-1,-1-1 1,1 1-1,-1 0 1,1-1-1,0 1 1,-1 0-1,1 0 1,-1 0-1,1 0 1,-1 0-1,1-1 1,-1 1-1,1 0 1,-1 0-1,1 0 1,-1 0-1,1 0 1,-1 0-1,1 1 1,-1-1-1,1 0 1,0 0-1,-1 0 1,0 0-1,-35 9 1578,30-7-1254,-1 0-53,-18 4 575,1 2 0,0 0 0,-33 18-1,51-24-858,1 1 0,0 0 1,0 1-1,0-1 0,0 1 0,0 0 0,1 1 0,0-1 0,-1 1 0,2-1 0,-1 1 0,1 0 0,-1 1 0,1-1 0,1 0 0,-1 1 0,1 0 0,0 0 0,0-1 1,-1 10-1,3-14-44,0 1 1,0-1-1,0 1 1,0-1-1,0 1 1,0-1-1,0 1 1,1-1-1,-1 0 1,1 1-1,-1-1 0,1 1 1,-1-1-1,1 0 1,0 1-1,0-1 1,-1 0-1,1 0 1,0 0-1,0 0 1,0 1-1,0-1 1,1-1-1,-1 1 1,0 0-1,0 0 1,1 0-1,-1-1 1,0 1-1,1 0 1,1 0-1,6 1-75,-1 0 0,1 0 0,0-1 0,12 1 0,-3 0-13,-8-1 43,1 1 0,0 0 0,-1 0-1,1 1 1,18 9 0,-27-11 67,0 0 0,0 0 0,0 0 0,0 0 0,-1 0-1,1 0 1,0 1 0,-1-1 0,1 1 0,-1-1 0,1 1 0,-1-1 0,0 1 0,0 0 0,1 0-1,-1 0 1,0-1 0,-1 1 0,1 0 0,0 0 0,-1 0 0,1 1 0,-1-1 0,1 0 0,-1 0 0,0 0-1,0 0 1,0 0 0,0 0 0,0 1 0,-1-1 0,1 0 0,-1 0 0,1 0 0,-1 0 0,0 0-1,-1 2 1,-2 3 59,1-1 0,-1 0 0,-1-1 0,1 1 0,-1-1 0,0 0 0,-1 0 0,1 0 0,-1-1 0,0 0 0,0 0 0,-12 6 0,10-6 9,0 0 0,-1-1 0,1 1 1,-1-2-1,0 1 0,0-2 1,0 1-1,0-1 0,-16 0 1,25-1-92,-1 1 0,0-1 0,0 0 1,0 0-1,0 0 0,1 0 1,-1 0-1,0 0 0,0-1 0,0 1 1,1 0-1,-1 0 0,0-1 0,0 1 1,0 0-1,1-1 0,-1 1 0,0 0 1,1-1-1,-1 1 0,0-1 1,1 1-1,-1-1 0,0 0 0,1 1 1,-1-1-1,1 0 0,-1 1 0,1-1 1,0 0-1,-1 0 0,1 1 0,0-1 1,-1 0-1,1 0 0,0 0 1,0 1-1,0-1 0,0 0 0,0 0 1,0 0-1,0 1 0,0-2 0,1-1-40,0 0-1,0 0 1,0 0-1,1 0 1,-1 0-1,1 1 0,0-1 1,0 1-1,0-1 1,0 1-1,2-3 1,27-20-262,7 2-146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2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14043,'-4'1'260,"0"-1"-1,-1 1 1,1 0 0,0 0-1,-1 0 1,1 0 0,0 1-1,0 0 1,0 0 0,0 0-1,0 0 1,-6 5 0,3-2 444,-26 20 379,32-23-1061,-1-1 0,1 1 0,-1-1 0,1 1-1,0-1 1,0 1 0,-1 0 0,1 0 0,1-1-1,-1 1 1,0 0 0,0 0 0,1 0 0,-1 0-1,1 0 1,-1 0 0,1 4 0,0-5-19,1 0 0,-1 0 0,0 0 0,1 0 0,-1-1 0,1 1 0,-1 0 0,1 0 0,0 0 0,-1-1 0,1 1 0,0 0 0,0-1 0,-1 1 0,1-1 0,0 1-1,0-1 1,0 1 0,0-1 0,0 1 0,0-1 0,0 0 0,0 0 0,-1 1 0,1-1 0,0 0 0,0 0 0,0 0 0,0 0 0,0 0 0,0 0 0,0 0 0,2-1 0,35-6-1,4-10-5,-32 12-7,0 1 1,0 0-1,13-3 0,-22 7 10,-1-1-1,1 1 0,0 0 1,0 0-1,0 0 0,0 0 1,0 0-1,-1 0 0,1 0 1,0 0-1,0 1 0,0-1 1,-1 0-1,1 0 1,0 1-1,0-1 0,0 0 1,-1 1-1,1-1 0,0 1 1,-1-1-1,1 1 0,1 0 1,-1 1 4,0-1 1,0 1 0,0 0 0,-1-1-1,1 1 1,0 0 0,-1 0 0,1-1-1,-1 1 1,1 3 0,0 7 49,-1 0 0,0-1-1,-3 13 1,2-10 25,-10 276 1673,8-189-1054,3-100-691,0 0 0,0 0 0,0 0 0,0 0 0,-1 0 0,1 0 0,0 0 0,0 0 0,0 0 0,-1 0 0,1 0 0,-1 0 0,1 0 0,-1 0 0,1-1 0,-1 1 0,0 1 1,1-2-6,-1 0 0,1 0 0,-1 1 0,1-1 0,-1 0 0,1 0 0,-1 0 0,1 0 0,-1 0 0,1 0 0,-1 0 0,1 0 0,-1 0 0,1 0 0,-1 0 0,1 0 0,-1 0 0,1 0 0,-1 0 0,1 0 0,-1 0 0,1-1 0,-1 1 0,-4-3-2,1 0 0,-1 0 0,1-1 0,-7-6 0,5 4 6,-3-2-4,-43-42 99,48 45-68,0 1-1,0-1 0,0-1 1,1 1-1,-1-1 1,2 1-1,-1-1 1,-3-11-1,5 15-13,1 0-1,0-1 1,0 1-1,0 0 1,0-1-1,0 1 1,0-1 0,1 1-1,-1 0 1,1-1-1,0 1 1,-1 0 0,1 0-1,0 0 1,0-1-1,1 1 1,-1 0-1,0 0 1,1 1 0,1-4-1,5-2 53,0-1-1,0 1 1,11-8-1,-10 9-43,149-105-766,-124 82 551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30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16147,'-1'1'65,"0"-1"-1,0 0 0,0 0 0,1 1 0,-1-1 0,0 1 1,1-1-1,-1 1 0,0-1 0,1 1 0,-1-1 0,1 1 0,-1-1 1,1 1-1,-1 0 0,1-1 0,-1 1 0,1 0 0,-1 0 1,1-1-1,0 1 0,0 0 0,-1 0 0,1 0 0,-6 24 68,6-24-102,-10 71 530,4 0 0,3 96 0,3-91-354,-4 249 1398,5-296-1176,-1-30-413,0 1 0,0-1 0,0 0 0,0 1 0,0-1 0,0 1-1,0-1 1,0 0 0,0 1 0,0-1 0,1 0 0,-1 1 0,0-1-1,0 0 1,0 1 0,1-1 0,-1 0 0,0 1 0,0-1 0,1 0-1,-1 0 1,0 1 0,1-1 0,-1 0 0,0 0 0,1 1 0,-1-1 0,0 0-1,1 0 1,0 0 0,-1 0 4,1 0 0,-1 0 0,1 0 0,-1-1 0,1 1 0,-1 0-1,1-1 1,-1 1 0,1 0 0,-1-1 0,1 1 0,-1 0 0,0-1 0,1 1 0,-1-1 0,1 1-1,-1-1 1,0 1 0,1-2 0,4-8 82,0 0 0,-1-1 0,0 0 0,-1 0 0,2-12-1,8-63 122,-8 50-151,12-164-186,-8 215-189,-1 2 232,0-1 0,19 25 0,-23-36 64,0-1 0,0 0 0,1-1 0,-1 1 0,1-1 0,0 0 0,0 0 0,0 0 0,0-1 0,0 0 0,1 0 0,-1 0 0,1 0 0,-1-1 0,9 1 0,-6-2 1,0 0 1,1 0 0,-1 0 0,0-2-1,0 1 1,0-1 0,0 0 0,0 0-1,-1-1 1,9-4 0,-5 2 6,-1 0 0,-1-1 0,1 0 0,-1-1 0,0 0 0,-1 0 0,1-1 0,-1 0 0,-1 0 0,0-1 1,0 0-1,0-1 0,-1 1 0,-1-1 0,9-20 0,-14 29-2,0 0 0,1 0 0,-1 0 0,0 0 0,0 0 0,1 0 0,-1 0 0,0-1 0,0 1 0,0 0 0,0 0 0,0 0 0,-1 0 0,1 0 0,0 0 0,0 0 0,-1 0 0,1 0 0,-1 0 0,1 0 0,-2-2 0,2 3 0,-1 0 1,1-1-1,-1 1 0,0 0 1,1 0-1,-1 0 0,1 0 1,-1 0-1,0 0 1,1-1-1,-1 1 0,1 1 1,-1-1-1,0 0 0,1 0 1,-1 0-1,1 0 0,-1 0 1,1 0-1,-1 1 0,0-1 1,1 0-1,-1 1 1,1-1-1,-1 0 0,1 1 1,-1-1-1,1 0 0,0 1 1,-1-1-1,1 1 0,-1-1 1,1 1-1,0-1 0,-1 1 1,1-1-1,0 1 0,-1 0 1,-3 6-4,0 0 0,0 1 0,0-1 1,1 1-1,-3 11 0,4-15 13,1-1 0,0 1 0,0 0 0,1 0 0,-1 0 0,1 0 0,0 0 0,0 0 0,0 0 0,0 0 0,1 0 0,0-1 0,1 7 0,-1-8-2,0-1 0,-1 0 1,1 0-1,0 0 1,0 0-1,0 0 1,0 0-1,0 0 0,0 0 1,0 0-1,0 0 1,0 0-1,0-1 1,0 1-1,1 0 0,-1-1 1,0 1-1,1-1 1,1 1-1,0 0 2,0-1 0,1 0 0,-1 0-1,0 0 1,0 0 0,0-1 0,0 1 0,5-2-1,4-3-10,0 0-1,0 0 1,14-9-1,-22 12-7,39-26-100,-34 21 53,0 1 0,0 0 1,1 0-1,0 1 0,0 0 1,0 1-1,1 0 0,-1 1 0,20-5 1,-28 8 46,0 0 0,0 0 0,-1 0 0,1 0 0,0 1 0,0-1 0,-1 0 0,1 1 0,0-1 0,-1 1 0,1 0 0,0-1 0,-1 1 0,1 0 0,-1 0 1,1 0-1,-1 0 0,0 0 0,1 0 0,-1 1 0,0-1 0,0 0 0,0 1 0,0-1 0,0 1 0,0-1 0,0 1 0,0-1 0,-1 1 0,1 0 0,-1-1 0,1 4 0,2 6 28,-2-1-1,0 1 0,0 0 0,-1 15 1,0 0 287,0-25-290,0-1 1,0 0-1,0 1 1,1-1-1,-1 0 0,0 1 1,0-1-1,0 0 1,0 1-1,0-1 1,1 0-1,-1 0 1,0 1-1,0-1 0,1 0 1,-1 1-1,0-1 1,0 0-1,1 0 1,-1 0-1,0 1 1,1-1-1,-1 0 0,0 0 1,1 0-1,-1 0 1,0 0-1,1 0 1,-1 0-1,0 1 1,1-1-1,-1 0 0,1 0 1,-1 0-1,0 0 1,1 0-1,-1-1 1,0 1-1,1 0 1,-1 0-1,0 0 0,1 0 1,-1 0-1,0 0 1,1-1-1,-1 1 1,0 0-1,1 0 1,-1 0-1,0-1 0,1 1 1,23-16 316,-16 11-209,1 0-114,0 0 0,1 1 0,-1 1-1,1 0 1,0 0 0,0 0 0,0 2 0,15-2 0,8 2-678,42 3 1,-36 0 173,-33-1 431,0-1 1,0 0 0,-1 0-1,1-1 1,0 0 0,0 0-1,0 0 1,8-4 0,7-9-358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3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12499,'-2'-14'1832,"9"5"-1080,18 8-336,6 1 2017,14 4-2137,6 2 96,4-1-168,1 1-72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5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14131,'-24'7'1184,"9"2"-768,1-2-80,15 2 545,12-1-25,12 1-128,5-2-48,10 0-96,7-1-32,5 0-296,2-2-344,-1-4-648,-1 0 696,-9-6-184,-4-2-136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0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14907,'10'2'351,"0"0"1,-1 1-1,1 0 0,-1 1 0,0 0 1,14 8-1,-3 0 131,31 25 1,-46-33-436,0 0 1,-1 0-1,0 1 1,1-1-1,-2 1 1,1 0-1,0 0 1,-1 0 0,0 0-1,0 1 1,-1-1-1,1 1 1,-1 0-1,2 11 1,-3-10-17,-1-1-1,0 1 1,0 0 0,0-1 0,-1 1 0,0-1-1,0 1 1,-1-1 0,0 0 0,0 1-1,0-1 1,-1 0 0,0 0 0,-4 5 0,-16 24 58,-2-1 1,-1-1-1,-2-2 1,-1 0-1,-2-2 1,0-2-1,-37 25 1,47-39-134,20-13 39,0 0 0,1 0 0,-1 0 0,0 0 0,1 0 0,-1 0 0,0 0 0,1 0 0,-1 0 1,0 0-1,1 0 0,-1-1 0,0 1 0,1 0 0,-1-1 0,1 1 0,-1 0 0,0-1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0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259 131 16884,'4'-15'1000,"-1"6"-683,-1 0 0,0-1 0,0 1 0,-1 0 0,-1-1 0,1 1 0,-1 0-1,-2-13 1,2 21-282,0 0 0,-1 0 0,1 0 0,0 0 0,-1 0 0,1 0 0,0 0 0,-1 0 0,0 1 0,1-1 0,-1 0 0,1 0 0,-1 1-1,0-1 1,1 0 0,-1 1 0,0-1 0,0 0 0,1 1 0,-1-1 0,0 1 0,0 0 0,0-1 0,0 1 0,0 0 0,0-1 0,0 1 0,0 0-1,0 0 1,0 0 0,0 0 0,0 0 0,0 0 0,0 0 0,1 0 0,-1 0 0,0 0 0,0 1 0,0-1 0,0 0 0,0 1 0,-1-1 0,-5 3 26,1 1 1,-1-1-1,1 1 1,-9 6-1,-6 7-49,1 1 0,1 1 1,0 1-1,1 1 0,2 0 0,0 1 0,1 1 0,1 0 0,-19 45 1,32-66-17,0 0 0,0 0 1,0 0-1,1 0 1,-1 0-1,1 0 1,-1 0-1,1 1 1,0-1-1,-1 0 1,1 0-1,0 0 0,0 1 1,1-1-1,-1 0 1,0 0-1,1 0 1,1 4-1,-1-6 1,-1 1 1,1 0-1,0 0 0,0 0 1,0-1-1,0 1 0,0 0 1,0-1-1,1 1 0,-1-1 1,0 1-1,0-1 0,0 0 1,0 1-1,1-1 0,-1 0 1,0 0-1,0 0 0,0 0 1,1 0-1,-1 0 0,0 0 1,2 0-1,6-2-8,-1 0-1,1-1 1,-1 0-1,0 0 1,1 0 0,-1-1-1,9-6 1,19-16 4,0-2 1,-2-1 0,36-40-1,-70 69 5,0 0 0,0 0 0,0 0-1,0 0 1,0 0 0,0 1 0,0-1-1,0 0 1,0 0 0,0 0 0,0 0-1,0 0 1,0 0 0,0 0 0,0 0-1,0 0 1,1 1 0,-1-1 0,0 0-1,0 0 1,0 0 0,0 0-1,0 0 1,0 0 0,0 0 0,0 0-1,0 0 1,1 0 0,-1 0 0,0 0-1,0 0 1,0 0 0,0 0 0,0 0-1,0 0 1,0 0 0,1 0 0,-1 0-1,0 0 1,0 0 0,0 0 0,0 0-1,0 0 1,0 0 0,0 0 0,1 0-1,-1 0 1,0 0 0,0 0-1,0 0 1,0 0 0,0-1 0,0 1-1,0 0 1,0 0 0,0 0 0,0 0-1,1 0 1,-5 18-72,-13 31-12,15-43 65,-143 458-1684,144-460 1590,0-3 87,1 1 1,-1-1-1,1 0 0,-1 0 1,1 1-1,0-1 0,0 0 0,-1 1 1,1-1-1,0 0 0,0 1 0,1-1 1,-1 0-1,0 1 0,0-1 0,1 3 1,10-5-367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0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14915,'-28'33'1750,"-25"30"-650,47-56-1032,1 1-1,0-1 1,0 1-1,1 1 0,0-1 1,-5 17-1,9-24-55,0 0 0,-1 0-1,1 0 1,0 0 0,0 0-1,-1-1 1,1 1 0,0 0-1,0 0 1,0 0 0,0 0 0,0 0-1,1 0 1,-1 0 0,0 0-1,0 0 1,1 0 0,-1 0-1,0-1 1,1 1 0,-1 0-1,1 0 1,-1 0 0,1-1-1,-1 1 1,1 0 0,1 1 0,-1-2 9,1 1 1,-1-1 0,1 1-1,-1-1 1,1 0 0,-1 1-1,1-1 1,0 0 0,-1 0-1,1 0 1,-1 0 0,1-1-1,0 1 1,2-1 0,6-2 70,-1 0 0,1-1 0,-1 0-1,10-6 1,23-17 251,-2-2 0,44-41 0,-60 50-327,-24 20-19,0 0 1,0 0-1,0 1 0,0-1 1,0 0-1,0 0 1,0 0-1,0 0 1,0 0-1,0 0 1,0 0-1,0 1 0,0-1 1,0 0-1,0 0 1,1 0-1,-1 0 1,0 0-1,0 0 0,0 0 1,0 0-1,0 0 1,0 0-1,0 0 1,0 0-1,1 0 1,-1 0-1,0 0 0,0 0 1,0 1-1,0-1 1,0 0-1,0 0 1,0 0-1,1 0 1,-1-1-1,0 1 0,0 0 1,0 0-1,0 0 1,0 0-1,0 0 1,1 0-1,-1 0 0,0 0 1,0 0-1,0 0 1,0 0-1,0 0 1,0 0-1,0 0 1,0 0-1,0-1 0,0 1 1,1 0-1,-1 0 1,0 0-1,0 0 1,0 0-1,0 0 1,0 0-1,0 0 0,0-1 1,0 1-1,0 0 1,0 0-1,-5 15-95,-14 23 8,17-34 78,0 1-9,-4 5 4,1 0-1,1 0 1,-5 17-1,8-25 16,1 0 0,-1 0 1,1 0-1,0-1 0,0 1 0,0 0 0,0 0 1,0 0-1,0 0 0,1 0 0,-1 0 0,1 2 1,0-3-1,-1 0 0,1 0 1,-1-1-1,1 1 1,0 0-1,-1 0 0,1-1 1,0 1-1,0 0 0,-1-1 1,1 1-1,0-1 1,0 1-1,0-1 0,0 1 1,0-1-1,0 0 1,-1 1-1,1-1 0,0 0 1,0 0-1,0 0 0,0 0 1,0 0-1,1 0 1,8 0 239,-1-1 0,-1-1 0,1 0 0,0 0 0,11-4 0,2-1-111,14-4 137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13747,'0'14'1160,"-1"2"-1064,1-3-176,1-2-1152,2-2 1120,-1-2-192,-4-2-200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0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14627,'-19'8'756,"1"1"-1,-22 14 1,35-20-653,0 1-1,0 0 1,0 0-1,1 0 1,-1 0-1,1 1 0,0-1 1,0 1-1,1 0 1,-1 0-1,-4 11 1,8-15-93,-1-1 0,1 1 1,0 0-1,-1-1 0,1 1 0,0 0 1,0-1-1,-1 1 0,1 0 0,0-1 1,0 1-1,0 0 0,0-1 0,0 1 1,0 0-1,0-1 0,0 1 0,0 0 1,0 0-1,1-1 0,-1 1 0,0 0 1,0-1-1,1 1 0,-1-1 0,0 1 1,1 0-1,-1-1 0,0 1 0,1-1 1,-1 1-1,1-1 0,-1 1 0,1-1 1,-1 1-1,1-1 0,0 1 0,-1-1 1,1 0-1,-1 1 0,1-1 0,0 0 1,-1 0-1,1 1 0,0-1 0,0 0 1,-1 0-1,1 0 0,0 0 0,-1 0 1,1 0-1,0 0 0,-1 0 0,1 0 1,1-1-1,6 1 52,0-2 1,0 1-1,15-5 1,-17 4-55,30-8 125,1-2-1,46-23 0,-81 33 237,-7 3-203,-11 5 40,14-4-156,-12 8 122,1 0-1,-12 12 1,22-20-165,1 0 0,-1 1 0,1-1 0,0 1 0,0 0 0,0 0 0,0 0 0,1 0 1,-1 0-1,1 0 0,0 0 0,0 0 0,0 0 0,0 1 0,0-1 0,0 6 0,1-8-21,0 0 0,1 0-1,-1 0 1,0 0 0,1 0 0,-1 0-1,1 0 1,-1 0 0,1 0 0,-1 0-1,1 0 1,0 0 0,-1-1 0,1 1-1,0 0 1,0 0 0,0-1 0,0 1-1,-1-1 1,1 1 0,0-1 0,0 1-1,0-1 1,0 1 0,0-1 0,0 0-1,0 1 1,0-1 0,0 0 0,1 0-1,-1 0 1,0 0 0,0 0 0,2 0-1,6 0-21,0-1 0,0 0 0,10-2 1,-12 1 8,34-5-111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0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140 145 15747,'0'-1'65,"0"1"-1,1-1 0,-1 1 1,0-1-1,1 1 1,-1-1-1,0 0 0,0 1 1,0-1-1,1 1 0,-1-1 1,0 0-1,0 1 0,0-1 1,0 0-1,0 1 1,0-1-1,0 1 0,0-1 1,0 0-1,-1 1 0,1-1 1,0 1-1,0-1 0,0 0 1,-1 1-1,1-1 1,0 1-1,-1-1 0,1 1 1,-1-1-1,1 1 0,0-1 1,-1 1-1,1-1 1,-1 1-1,1 0 0,-1-1 1,1 1-1,-1 0 0,0-1 1,1 1-1,-1 0 0,1 0 1,-1 0-1,0-1 1,1 1-1,-1 0 0,1 0 1,-1 0-1,0 0 0,1 0 1,-1 0-1,0 0 0,1 0 1,-1 1-1,1-1 1,-1 0-1,0 0 0,0 1 1,-5 0 112,0 0 1,1 1 0,-1 0 0,1 0 0,-8 4-1,-32 24 49,41-27-221,0 0 0,1 0 0,-1 0-1,1 1 1,0-1 0,0 1 0,1 0-1,-1 0 1,-2 5 0,4-8-4,1-1 0,0 0 0,0 0 0,0 0 0,0 1 0,0-1 1,0 0-1,-1 0 0,1 1 0,0-1 0,0 0 0,0 0 0,0 1 0,0-1 0,0 0 0,0 0 1,0 1-1,0-1 0,0 0 0,0 0 0,0 1 0,0-1 0,1 0 0,-1 0 0,0 1 0,0-1 1,0 0-1,0 0 0,0 1 0,0-1 0,1 0 0,-1 0 0,0 0 0,0 1 0,0-1 0,0 0 1,1 0-1,-1 0 0,0 0 0,0 0 0,1 1 0,-1-1 0,0 0 0,16-2 41,16-12-24,-6-1-33,0-1-1,0-2 1,-2-1 0,0 0 0,-1-2-1,30-36 1,-50 54 0,-1 1 0,0 0 0,0-1 0,-1 1-1,1 0 1,0-1 0,-1 1 0,0-1 0,0 0 0,0 1 0,2-6 0,-4 8 12,1 0 1,0 0-1,0 0 1,0 0-1,-1 0 1,1 0-1,0-1 1,0 1-1,0 0 1,-1 0-1,1 0 1,0 0 0,0 0-1,-1 0 1,1 0-1,0 0 1,0 0-1,0 0 1,-1 0-1,1 0 1,0 0-1,0 0 1,-1 0-1,1 1 1,0-1-1,0 0 1,0 0-1,-1 0 1,1 0-1,0 0 1,0 0-1,0 0 1,-1 1-1,1-1 1,0 0-1,0 0 1,0 0-1,0 1 1,0-1-1,-1 0 1,-10 8-11,-3 5 67,0-1 0,1 2 1,1 0-1,0 1 0,1 0 0,1 0 0,-17 34 1,26-48-35,0 1 0,0 0 0,0 0 0,1-1 0,-1 1 0,1 0 0,-1 0 0,1 0 0,0 0 0,0 0 0,0 0 0,0 0 0,0 0 0,0 0 0,0 0 0,1-1 0,-1 1 0,1 0 0,-1 0 0,1 0 0,1 2 0,-1-3-3,0 0 0,1 1 0,-1-1-1,1 0 1,-1 0 0,1 0 0,-1 0 0,1 0 0,0 0-1,0-1 1,-1 1 0,1 0 0,0-1 0,0 0-1,0 1 1,0-1 0,2 0 0,10 0-9,0 0-1,0-2 1,-1 1-1,21-6 1,-33 6-16,56-15-277,-44 11 96,1 0 0,0 1 0,0 1 0,0 0 1,1 1-1,19 0 0,-33 2 166,0 0-1,1 0 1,-1 0 0,0 1 0,1-1-1,-1 0 1,0 1 0,0-1 0,1 1-1,-1 0 1,0-1 0,0 1 0,0 0-1,0 0 1,0-1 0,0 1-1,0 0 1,0 0 0,0 0 0,0 0-1,-1 0 1,1 0 0,0 1 0,-1-1-1,2 2 1,-1 2 107,1 0-1,-1 0 1,-1 0-1,1 0 1,0 7-1,-1 0 392,0-12-444,0 0 1,0 0 0,0 1 0,0-1-1,0 0 1,0 1 0,0-1-1,0 0 1,0 0 0,1 1 0,-1-1-1,0 0 1,0 0 0,0 1-1,0-1 1,0 0 0,0 0 0,0 1-1,1-1 1,-1 0 0,0 0 0,0 0-1,0 1 1,1-1 0,-1 0-1,0 0 1,0 0 0,0 0 0,1 0-1,-1 1 1,0-1 0,0 0-1,1 0 1,-1 0 0,0 0 0,0 0-1,1 0 1,-1 0 0,0 0-1,1 0 1,-1 0 0,13-7 770,7-16 34,-16 17-847,-1-1 0,0 1 0,-1-1 0,3-9 0,0 0-1631,25 20-1130,-9-3 2908,0-1 0,36-6 0,-50 5-248,30-3 157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0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155 299 15811,'-19'3'863,"-1"2"0,-19 8 0,32-11-670,1 1 0,0 0 1,-1 0-1,1 0 0,1 1 0,-1 0 1,0 0-1,1 0 0,-8 9 0,12-12-173,0 0-1,1-1 0,-1 1 1,0 0-1,0 0 1,1 0-1,-1 0 0,1 0 1,-1 0-1,1 0 0,-1 0 1,1 0-1,-1 0 0,1 0 1,0 0-1,0 0 1,-1 0-1,1 0 0,0 0 1,0 1-1,0-1 0,0 0 1,0 0-1,1 0 1,-1 0-1,1 2 0,0-2-17,0 0 0,0 0 0,0 0 0,0 0 0,0 0 0,1 0 0,-1-1 0,0 1 0,1 0 0,-1-1 0,1 1 0,-1-1 0,0 1 0,1-1 0,-1 0 0,4 1 0,5 0-118,0-1 1,0 0-1,1-1 1,16-2-1,-4-3-163,0-1 0,-1-1 0,1-1 0,-2-2-1,1 1 1,20-16 0,-42 26 277,0 0 0,0-1 0,1 1-1,-1 0 1,0 0 0,0-1 0,1 1-1,-1 0 1,0 0 0,0 0 0,1 0-1,-1-1 1,0 1 0,0 0 0,1 0 0,-1 0-1,0 0 1,1 0 0,-1 0 0,0 0-1,1 0 1,-1 0 0,0 0 0,1 0-1,-1 0 1,0 0 0,1 0 0,-1 0-1,0 0 1,0 0 0,1 0 0,-1 0 0,0 0-1,1 1 1,-1-1 0,0 0 0,0 0-1,1 0 1,-1 1 0,0-1 0,0 0-1,1 0 1,-1 0 0,0 1 0,0 0-1,2 18 353,-3-17-287,1 1 1,0-1-1,0 0 0,0 1 0,1-1 1,-1 1-1,0-1 0,1 0 1,-1 1-1,3 3 0,-2-4-1,1-1 1,0 1-1,-1-1 0,1 0 0,0 1 1,0-1-1,0 0 0,0 0 1,0 0-1,0 0 0,0 0 0,1-1 1,-1 1-1,0-1 0,0 1 1,1-1-1,-1 0 0,0 0 0,1 0 1,-1 0-1,0 0 0,0 0 0,1-1 1,-1 1-1,0-1 0,4-1 1,4-1 61,-1-1 1,0 0 0,-1 0 0,1 0-1,8-7 1,-2 0-30,0-1-1,-1-1 1,-1 0 0,0-1 0,0 0-1,-1-1 1,18-32 0,-17 24-196,-1-1 0,-1 0 0,-1 0 0,-2-1 0,7-29 0,-11 21-157,-7 23 80,3 10 171,-1 0-1,1 0 0,0 0 1,-1 0-1,1 0 1,0 0-1,-1 0 1,1 0-1,0 0 0,-1 0 1,1 0-1,0 0 1,-1 0-1,1 0 0,0 0 1,-1 1-1,1-1 1,0 0-1,-1 0 1,1 0-1,0 1 0,0-1 1,-1 0-1,1 0 1,0 1-1,0-1 1,-1 0-1,1 0 0,0 1 1,0 0-1,-6 6-14,1 0 0,1 1 1,0 0-1,0 0 0,0 0 0,1 1 0,-3 8 0,-2 8 60,0-4 46,0-1-1,2 1 1,1 0 0,0 0-1,2 1 1,0 0 0,1 34-1,3-51-141,0 0 0,0 1-1,0-1 1,1 0 0,0 0 0,4 9-1,-5-12-20,0 0-1,0 0 0,0 0 0,1 0 1,-1-1-1,0 1 0,1 0 0,-1-1 1,1 1-1,0-1 0,-1 1 0,1-1 1,0 0-1,0 0 0,0 0 0,0 0 0,0 0 1,0 0-1,3 1 0,-5-2 69,1 0 0,-1 0 0,0 0 0,0 0-1,1 0 1,-1 0 0,0 0 0,0 0 0,1 0 0,-1-1 0,0 1-1,0 0 1,1 0 0,-1 0 0,0 0 0,0 0 0,1 0-1,-1 0 1,0-1 0,0 1 0,0 0 0,0 0 0,1 0 0,-1 0-1,0-1 1,0 1 0,0 0 0,0 0 0,0 0 0,1-1-1,-1 1 1,0 0 0,0 0 0,0-1 0,0-11 21,-9-15 490,9 25-432,-20-52 1846,20 54-1901,0-1 0,0 1 1,0 0-1,0 0 0,0 0 0,0 0 0,0 0 1,0 0-1,0-1 0,0 1 0,0 0 0,0 0 1,0 0-1,0 0 0,0 0 0,0-1 0,0 1 1,0 0-1,0 0 0,0 0 0,0 0 0,0 0 1,0 0-1,0-1 0,0 1 0,0 0 0,0 0 1,0 0-1,0 0 0,1 0 0,-1 0 0,0 0 1,0 0-1,0-1 0,0 1 0,0 0 0,0 0 1,0 0-1,1 0 0,-1 0 0,0 0 0,0 0 1,0 0-1,9 1 207,16 8-321,-17-6 49,7 2-245,1-1-1,-1-1 1,1 0-1,0-2 1,1 1 0,-1-2-1,0 0 1,27-4-1,-20 0-138,0-1-1,0-1 1,-1-1-1,0-1 1,28-14-1,-50 22 456,0 1 0,0-1 0,0 0 0,0 0 0,0 0 0,0 1 0,0-1 0,0 0 0,0 0-1,0 0 1,0 1 0,0-1 0,0 0 0,0 0 0,0 0 0,0 0 0,0 1 0,0-1 0,0 0 0,0 0 0,0 0-1,0 1 1,1-1 0,-1 0 0,0 0 0,0 0 0,0 0 0,0 0 0,0 1 0,0-1 0,1 0 0,-1 0-1,0 0 1,0 0 0,0 0 0,0 0 0,1 0 0,-1 1 0,0-1 0,0 0 0,0 0 0,1 0 0,-1 0 0,0 0-1,0 0 1,0 0 0,0 0 0,1 0 0,-1 0 0,0 0 0,0 0 0,0 0 0,1 0 0,-1-1 0,-14 25 819,8-15-435,3-3-173,0 1 1,0 0-1,0 0 0,1 0 1,0 0-1,0 1 0,0 10 0,1-17-227,1 1-1,0-1 0,0 1 0,0-1 0,0 1 0,0 0 0,0-1 1,0 1-1,1-1 0,-1 1 0,0-1 0,1 1 0,-1-1 0,1 1 1,0-1-1,-1 0 0,1 1 0,0-1 0,0 0 0,0 1 0,0-1 1,0 0-1,0 0 0,0 0 0,1 0 0,-1 0 0,0 0 1,1 0-1,-1-1 0,0 1 0,1 0 0,-1-1 0,1 1 0,-1-1 1,1 1-1,-1-1 0,1 0 0,-1 0 0,1 0 0,-1 1 0,3-2 1,0 1-67,0-1 1,-1 1-1,1-1 1,0 0-1,-1 0 1,1-1-1,-1 1 1,1-1-1,-1 1 1,0-1-1,0 0 1,1 0-1,-1-1 1,-1 1-1,1-1 1,0 0-1,3-3 1,15-25-295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0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15923,'-3'4'228,"1"0"0,0 1-1,0-1 1,0 0 0,0 1-1,1 0 1,-1-1 0,1 1-1,0 0 1,1-1 0,-1 1 0,1 0-1,0 0 1,0 0 0,1 5-1,0-7-203,0 0 0,0 0 0,1 0 1,-1 0-1,1 0 0,-1-1 0,1 1 0,0 0 0,0-1 0,0 1 0,0-1 0,1 0 0,-1 1 0,0-1 1,1 0-1,0-1 0,-1 1 0,1 0 0,0-1 0,0 0 0,0 1 0,0-1 0,5 1 0,20 4-1214,0-1 0,1-1 0,-1-1 0,1-2 0,31-2 0,-20 1 214,-39 0 1021,0-1 0,0 1 0,0 0-1,0 0 1,0 0 0,0 1 0,0-1 0,0 0 0,0 0 0,0 0 0,0 1 0,0-1-1,0 1 1,0-1 0,0 1 0,1 0 0,-2-1 29,0 0 0,0 1 1,0-1-1,0 0 0,0 1 0,0-1 1,0 0-1,0 1 0,0-1 0,0 1 0,0-1 1,0 0-1,0 1 0,0-1 0,0 0 1,0 1-1,-1-1 0,1 0 0,0 0 0,0 1 1,0-1-1,0 0 0,-1 1 0,1-1 1,0 0-1,0 0 0,-1 1 0,1-1 1,-1 0-1,-29 23 4188,24-20-4070,-18 9 1194,19-10-1185,1 0 1,-1 1-1,1-1 0,-1 1 1,1 0-1,-5 4 0,9-6-228,0-1 0,0 0 0,0 1 0,0-1 0,1 0 0,-1 0 0,0 1 0,0-1-1,0 0 1,1 0 0,-1 1 0,0-1 0,1 0 0,-1 0 0,0 0 0,0 1 0,1-1-1,-1 0 1,0 0 0,1 0 0,-1 0 0,0 0 0,1 0 0,-1 0 0,0 0 0,1 0-1,-1 0 1,0 0 0,1 0 0,-1 0 0,1 0 0,-1 0 0,0 0 0,1 0 0,-1 0-1,27 2-1031,-15-2 526,1 2-77,0 0 1,0 0-1,14 5 0,-24-6 532,0 0 0,0 0-1,0 0 1,0 1 0,0-1-1,0 1 1,0-1 0,0 1-1,-1 0 1,1 0 0,0 1-1,-1-1 1,0 0-1,0 1 1,0-1 0,0 1-1,3 5 1,-5-6 144,1-1-1,-1 1 1,0 0 0,0 0-1,0-1 1,-1 1-1,1 0 1,0 0 0,-1-1-1,1 1 1,-1 0 0,1-1-1,-1 1 1,0 0-1,0-1 1,0 1 0,0-1-1,0 1 1,0-1 0,0 0-1,0 1 1,-1-1-1,1 0 1,0 0 0,-1 0-1,1 0 1,-1 0 0,-1 1-1,-8 4 677,1 0 1,-19 8-1,28-13-694,-45 14 1764,43-14-1763,0 0-1,0 0 0,0-1 1,0 1-1,0-1 1,-1 0-1,1 0 1,0 0-1,0 0 1,0-1-1,-1 0 1,-2 0-1,5 1-66,1-1 0,0 1 0,-1 0 0,1 0 0,-1-1 0,1 1 0,0 0 0,-1-1 0,1 1 0,0 0 0,-1-1 0,1 1 0,0 0 0,0-1 0,-1 1 0,1-1 0,0 1 0,0 0 0,0-1 0,-1 1 0,1-1 0,0 1 0,0-1 0,0 1 0,0-1 0,0 1 0,0 0 0,0-1 0,0 1 0,0-1 0,0 1 0,0-1 0,1 1 0,-1-1 0,0 1 0,0-1 0,0 1 0,0 0 0,1-1 0,-1 1 0,0-1 0,1 1 0,13-16-333,7 3-118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0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181 231 15283,'-31'17'1439,"-45"28"802,67-39-1921,1 0-1,0 1 1,1 0 0,-1 0-1,2 0 1,-10 13 0,14-18-259,1-1 1,0 1 0,0 0 0,0 0-1,0 0 1,0 0 0,0 0 0,0 0-1,1 1 1,-1-1 0,1 0 0,0 0 0,-1 0-1,1 1 1,0-1 0,0 0 0,1 4-1,0-4-39,-1 0-1,1-1 0,0 0 0,0 1 0,0-1 0,0 0 0,0 1 0,0-1 0,0 0 0,1 0 0,-1 0 0,0 0 1,1 0-1,-1 0 0,0 0 0,1 0 0,-1-1 0,1 1 0,-1 0 0,1-1 0,0 1 0,-1-1 0,1 0 0,2 1 1,5-1-29,0 1 1,1-1-1,-1 0 1,0-1-1,1 0 1,-1 0-1,0-1 1,0 0-1,0-1 1,0 0-1,0-1 1,-1 1-1,1-2 1,-1 1-1,0-1 1,14-11-1,-3 0-72,0-1 0,-1-1 0,0 0 0,-2-1 0,16-23 0,-14 16-10,-1 0-1,-1 0 0,-2-2 0,0 0 0,13-44 1,-26 70 94,0-1 1,-1 1-1,1 0 0,-1-1 1,0 1-1,1-1 1,-1 1-1,-1-6 1,1 8-1,0 0 0,0-1 0,0 1 0,0 0 0,0-1 0,-1 1 0,1 0 1,0 0-1,0-1 0,0 1 0,0 0 0,-1 0 0,1-1 0,0 1 0,0 0 1,0 0-1,-1-1 0,1 1 0,0 0 0,-1 0 0,1 0 0,0 0 1,0 0-1,-1-1 0,1 1 0,0 0 0,-1 0 0,1 0 0,0 0 0,-1 0 1,1 0-1,0 0 0,-1 0 0,1 0 0,0 0 0,-1 0 0,-2 1 31,0 1 0,1-1 0,-1 1 0,0 0 0,1-1 0,-1 1 0,1 0 0,0 0-1,0 1 1,0-1 0,0 0 0,-2 4 0,-8 10 198,1 2 0,1-1 0,-11 24-1,17-32-142,1-1 0,0 1-1,1 0 1,-1 0 0,2 0-1,-1 0 1,1 0 0,1 0-1,0 17 1,0-23-81,1 0 1,0 0 0,-1 0-1,1 0 1,1 0-1,-1 0 1,0 0-1,1 0 1,-1-1 0,1 1-1,0-1 1,0 1-1,0-1 1,0 1 0,5 3-1,-3-3-67,1 1 0,1-1 0,-1 0-1,0-1 1,1 1 0,0-1 0,10 3 0,6-1-374,1-1 1,0 0-1,32-2 1,-47-1 291,15 1-154,0-1 1,0-2-1,0 0 0,-1-2 0,1 0 0,-1-2 0,31-11 0,-51 16 351,0 0 0,0 0 0,0 0-1,-1 0 1,1 0 0,-1 0 0,1-1 0,-1 1-1,1-1 1,-1 1 0,0-1 0,1 1-1,-1-1 1,0 0 0,1-2 0,-2 3-23,0 1 0,0-1 0,1 1 0,-1 0 0,0-1 1,0 1-1,0-1 0,0 1 0,0 0 0,0-1 0,0 1 0,0-1 0,0 1 1,0 0-1,-1-1 0,1 1 0,0-1 0,0 1 0,0 0 0,0-1 0,-1 1 0,1 0 1,0-1-1,0 1 0,-1 0 0,1-1 0,-1 0 7,0 1 0,0 0 0,0-1 0,0 1 0,0 0-1,0-1 1,0 1 0,0 0 0,0 0 0,0 0 0,0 0 0,0 0 0,0 0 0,0 0 0,-1 0-1,-5 1 103,1 1 0,-1 0-1,1-1 1,0 2 0,0-1-1,0 1 1,0 0-1,0 0 1,-4 4 0,6-4-110,1-1 0,0 0 0,0 1 0,1-1 0,-1 1 0,1 0 0,-1 0 0,1 0 0,0 0 0,0 0 0,0 0 0,0 1 0,1-1 0,-1 1 0,1-1 0,-1 7 1,1-9-57,1 1 0,0-1 0,0 0 0,0 0 1,1 0-1,-1 0 0,0 1 0,0-1 0,1 0 1,-1 0-1,0 0 0,1 0 0,-1 0 0,1 0 1,0 0-1,-1 0 0,1 0 0,0 0 1,-1 0-1,2 1 0,1 0-63,-1-1 1,0 1-1,1 0 0,0-1 1,-1 0-1,1 1 0,5 1 1,5 0-246,1 0 0,23 2 0,-26-4 337,26 2-455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3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 12331,'6'-12'790,"-5"8"-577,1 0 0,0 0 0,0 1 0,0-1 0,0 0 0,1 1 0,-1-1 0,1 1 0,0 0 1,3-4-1,-5 7-164,-1 0 0,0 0 0,0 0 0,0 0 0,0 0 0,1 0 0,-1 0 0,0-1 0,0 1-1,0 0 1,1 0 0,-1 0 0,0 0 0,0 0 0,0 0 0,1 0 0,-1 0 0,0 0 0,0 0 0,0 0 0,1 0 0,-1 1 0,0-1 0,0 0 0,0 0 0,1 0 0,-1 0 0,0 0 0,0 0 0,0 0 0,0 0 0,1 1 0,-1-1 0,0 0 0,0 0 0,0 0 0,3 11 767,-2 16-387,-1-23-251,-36 331 1508,22-234-1222,5-45-182,-5 57 609,15-113-883,-1 0 0,0 0 0,0 0 0,0 0-1,0 0 1,0 0 0,0 0 0,0 0 0,0 0-1,0 0 1,0 0 0,0 0 0,1 0-1,-1 0 1,0 0 0,0 0 0,0 0 0,0 0-1,0 0 1,0 0 0,0 0 0,0 0 0,0 0-1,0 0 1,0 1 0,0-1 0,0 0 0,1 0-1,-1 0 1,0 0 0,0 0 0,0 0 0,0 0-1,0 0 1,0 0 0,0 0 0,0 0 0,0 0-1,0 0 1,0 0 0,0 1 0,0-1 0,0 0-1,0 0 1,4-10 73,36-150 39,17-57-410,-54 207 236,1 1 0,0 0-1,1 0 1,-1 1 0,2-1 0,10-13 0,-13 19 30,-1 1 1,0-1-1,1 1 1,-1 0-1,1 0 1,-1 0-1,1 1 1,0-1-1,0 1 1,0-1-1,0 1 1,0 0-1,0 0 1,0 0-1,0 1 1,1-1-1,-1 1 1,0 0-1,0 0 0,1 0 1,-1 0-1,0 0 1,0 1-1,6 1 1,-3-1-7,1 1 0,-1 1 1,-1-1-1,1 1 0,0 0 0,-1 0 0,1 1 1,-1 0-1,0 0 0,0 0 0,0 0 0,-1 1 1,0 0-1,0 0 0,0 0 0,5 8 1,-7-8 63,0-1 1,0 1-1,0 0 0,-1 0 1,0 0-1,0 0 1,0 0-1,0 0 1,-1 0-1,0 0 1,0 0-1,0 0 1,-1 0-1,1 0 1,-1 0-1,-1 0 1,1 0-1,-1-1 1,1 1-1,-1 0 0,-5 6 1,3-3 61,-1-1 1,0-1-1,0 1 1,-1-1-1,1 0 1,-2 0-1,1-1 1,0 1-1,-12 6 1,15-10-186,-1 0 1,1 0 0,0-1-1,-1 1 1,1-1 0,-1 0-1,0 0 1,1 0 0,-1 0-1,0 0 1,0-1 0,1 0-1,-1 0 1,0 0 0,0 0 0,0 0-1,1-1 1,-1 0 0,0 0-1,1 0 1,-1 0 0,0 0-1,-3-3 1,5 3 51,1 1-1,0-1 1,-1 0-1,1 0 1,0 0-1,0 0 1,0 0-1,0 0 1,0 0-1,0-1 1,0 1-1,0 0 1,0-1-1,1 1 1,-1 0-1,0-1 1,1 1-1,-1-1 1,1 1-1,0-1 1,-1 1-1,1-1 1,0 1 0,0-1-1,0 1 1,0-1-1,0 1 1,1-2-1,13-31-710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14507,'-1'11'354,"-1"0"-1,0 1 0,-1-1 1,0 0-1,0 0 1,-2-1-1,-9 21 0,-11 29 872,22-51-1131,1-1 0,0 1 0,0 0 0,1 0 0,1 0 0,-1 0-1,2 13 1,-1-19-67,0-1-1,1 0 0,-1 1 1,1-1-1,0 0 0,0 0 1,0 0-1,0 0 0,0 0 1,0 0-1,0 0 0,1 0 1,-1 0-1,1-1 0,-1 1 1,1 0-1,0-1 0,-1 1 1,1-1-1,0 0 0,0 0 1,0 1-1,0-1 0,0 0 1,0-1-1,1 1 0,-1 0 1,0-1-1,0 1 0,1-1 1,-1 0-1,0 0 0,5 0 1,-3 0 76,1 0 1,0-1 0,-1 1 0,1-1-1,0 0 1,-1-1 0,1 1-1,-1-1 1,0 0 0,1 0 0,-1 0-1,0-1 1,0 1 0,0-1-1,-1 0 1,1 0 0,4-6 0,-5 6-26,-1 1 1,0-1 0,0 0 0,0 0-1,0 0 1,0 0 0,-1 0 0,1-1-1,-1 1 1,0 0 0,0-1 0,0 1-1,0-1 1,-1 1 0,0-1-1,1 0 1,-1 1 0,-1-1 0,1 1-1,0-1 1,-1 1 0,0-1 0,-1-4-1,0 2-31,-1 1-1,0-1 0,0 1 0,-1 0 1,1 0-1,-1 0 0,0 1 1,0-1-1,-1 1 0,1 0 0,-1 0 1,0 1-1,-7-5 0,8 6-142,0 0 0,0 0-1,0 0 1,0 0 0,0 1 0,-1 0 0,1 0-1,-1 0 1,1 0 0,0 0 0,-1 1 0,1 0-1,-1 0 1,1 1 0,-1-1 0,1 1 0,-1 0-1,-6 2 1,10-3 59,0 0 0,1 1 1,-1-1-1,1 0 0,-1 1 0,1-1 0,-1 0 0,0 1 0,1-1 0,0 1 0,-1-1 0,1 1 1,-1-1-1,1 1 0,-1-1 0,1 1 0,0-1 0,-1 1 0,1-1 0,0 1 0,-1 1 0,1-2 21,1 0 0,-1 1-1,0-1 1,0 0 0,0 1-1,0-1 1,0 0 0,0 1-1,1-1 1,-1 0 0,0 1-1,0-1 1,0 0 0,1 0-1,-1 1 1,0-1 0,0 0-1,1 0 1,-1 1 0,0-1-1,0 0 1,1 0 0,-1 0-1,0 0 1,1 0 0,-1 1-1,0-1 1,1 0 0,-1 0-1,0 0 1,1 0 0,-1 0-1,0 0 1,1 0 0,-1 0-1,1 0 1,-1 0 0,0 0-1,1 0 1,-1-1 0,18-2-497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3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16836,'-42'29'1913,"25"-19"-1416,1 1 0,0 1 0,1 0 0,0 2 0,-17 19 0,31-32-501,0-1 0,1 1 0,-1 0-1,1-1 1,-1 1 0,0 0 0,1 0-1,0-1 1,-1 1 0,1 0 0,-1 0-1,1 0 1,0 0 0,-1 0 0,1 0-1,0-1 1,0 1 0,0 0 0,0 0 0,0 0-1,0 0 1,0 0 0,0 0 0,1 1-1,-1-1-15,1-1 0,0 1 1,-1-1-1,1 1 0,0-1 0,0 1 0,0-1 0,-1 0 0,1 1 0,0-1 0,0 0 0,0 0 0,0 0 0,0 1 1,0-1-1,0 0 0,-1 0 0,1-1 0,2 1 0,7-1-170,0-1-1,0 0 1,9-3 0,-7 1 74,1 1 0,-1 0 1,1 1-1,-1 1 0,1 0 0,13 0 1,-22 1 116,0 1 0,0-1 0,0 1 0,0-1 0,0 1 0,0 0 0,0 0 0,-1 1 0,1-1 0,0 1 1,-1 0-1,1 0 0,-1 0 0,0 1 0,0-1 0,0 1 0,0-1 0,0 1 0,0 0 0,-1 0 0,1 0 0,-1 1 0,3 5 1,-4-6 52,0-1 0,0 1 0,0-1 0,0 1 0,-1-1 1,0 1-1,1 0 0,-1-1 0,0 1 0,0-1 0,0 1 1,-1 0-1,1-1 0,0 1 0,-1-1 0,0 1 0,-1 2 1,0 0 74,0 0 0,-1 0 1,0-1-1,0 1 1,0-1-1,-1 0 0,1 0 1,-6 4-1,0 0 102,0-1 0,-1 0 0,1-1-1,-2 0 1,1 0 0,-1-1 0,-12 4 0,20-8-269,-1 0 0,0 0 0,1-1 0,-1 1 0,0-1 0,0 0 0,0 0 0,0 0 0,-3-2 0,6 2 16,0 0-1,1 0 1,-1 0 0,0 0-1,1-1 1,-1 1 0,0 0-1,1-1 1,-1 1 0,1 0 0,-1-1-1,1 1 1,-1-1 0,1 1-1,-1-1 1,1 1 0,-1-1-1,1 1 1,-1-1 0,1 1-1,-1-2 1,1 1 6,0 0-1,0 0 1,0 1-1,0-1 1,0 0-1,1 0 1,-1 0-1,0 0 1,0 0-1,1 0 1,-1 0 0,0 0-1,1 0 1,-1 0-1,1 1 1,-1-1-1,1 0 1,0 0-1,-1 1 1,2-2-1,12-15-357</inkml:trace>
  <inkml:trace contextRef="#ctx0" brushRef="#br0" timeOffset="1">451 30 18068,'-3'28'1688,"-5"5"-1344,-7 5-160,4 7 873,-1 1-793,2 0-232,7-6-416,2-9-257,7-16 497,-2-10-96,6-22-120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3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15 16267,'-1'-15'2015,"3"17"-454,4 27-206,14 345 292,-20-358-1588,2 260 331,-15-302-243,-29-76-300,21 56-95,-20-69 0,41 114 244,0 0 0,-1 1 0,1-1 1,0 1-1,0-1 0,0 0 1,-1 1-1,1-1 0,0 0 0,0 1 1,0-1-1,0 0 0,0 1 1,0-1-1,1 0 0,-1 1 1,0-1-1,0 0 0,0 1 0,0-1 1,1 0-1,-1 1 0,0-1 1,1 1-1,-1-1 0,1 0 0,-1 1 1,1-1-1,0 1 2,0-1-1,0 1 0,0 0 1,0 0-1,0 0 1,0 0-1,1-1 1,-1 2-1,0-1 1,0 0-1,0 0 0,0 0 1,0 0-1,0 1 1,2 0-1,9 4 1,-1 0 0,17 11-1,-16-9-13,0-1 4,0 0 1,0-1 0,0 0 0,1-1-1,0-1 1,-1 0 0,20 2 0,-27-5-43,1 0 0,-1 0 0,0 0 0,0-1 0,0 0 0,1 0-1,-1 0 1,0 0 0,0-1 0,0 0 0,-1 0 0,1 0 0,0-1 0,-1 0 0,1 1 0,-1-2 0,0 1 0,0 0 0,0-1 0,-1 0 0,5-5 0,0-2-494,-1 0 0,-1 0 1,0-1-1,9-22 1,-15 34 547,-1 22 349,2-1 1,0 1 0,2-1-1,5 23 1,-7-39-375,0 0 0,1 0 0,0 0 0,0 0 0,0 0 0,0-1 0,1 1 0,0-1 0,0 1 0,0-1 0,0 0 0,1 0 0,0 0 0,0-1 0,0 1 0,0-1 0,0 0 0,1 0 0,-1-1 0,1 1 0,0-1 0,7 3 0,-12-5 17,0 0-1,0 0 0,1 0 0,-1 0 1,0 0-1,0 0 0,0 0 1,0 0-1,1 0 0,-1 0 0,0 1 1,0-1-1,0 0 0,0 0 1,1 0-1,-1 0 0,0 0 0,0 0 1,0 0-1,1-1 0,-1 1 1,0 0-1,0 0 0,0 0 1,0 0-1,1 0 0,-1 0 0,0 0 1,0 0-1,0 0 0,0 0 1,0 0-1,1-1 0,-1 1 0,0 0 1,0 0-1,0 0 0,0 0 1,0 0-1,0-1 0,0 1 1,0 0-1,1 0 0,-1 0 0,0 0 1,0-1-1,0 1 0,0 0 1,0 0-1,0 0 0,0-1 0,0 1 1,0 0-1,0 0 0,0 0 1,0 0-1,0-1 0,0 1 1,0 0-1,0 0 0,-1 0 0,1 0 1,0-1-1,0 1 0,0 0 1,0 0-1,0 0 0,-3-17-387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3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16660,'0'-6'1840,"2"9"-1696,-1 2 616,5-1-688,2-3 952,2 1-944,5-1-104,-1 1 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12867,'7'-7'238,"0"0"1,1 1 0,0 1 0,1-1-1,-1 1 1,1 0 0,0 1 0,0 0-1,0 1 1,13-3 0,1 0 187,1 1-1,0 1 1,26 0 0,-42 4-309,0 0 0,0 0 0,0 1 0,0 0 1,0 0-1,14 5 0,-20-6-107,-1 1 0,1-1 0,-1 1 0,1-1 0,-1 1 0,1 0 0,-1 0 0,0 0 0,1 0 0,-1 0 0,0 0 0,0 0 0,0 0 0,0 0-1,0 1 1,0-1 0,0 0 0,0 1 0,0-1 0,0 0 0,-1 1 0,1-1 0,-1 1 0,1 0 0,-1-1 0,0 1 0,1-1 0,-1 1 0,0 0 0,0-1 0,0 1 0,0-1 0,0 1 0,-1 0 0,1-1 0,0 1 0,-1-1 0,1 1 0,-1-1 0,1 1 0,-2 1 0,-2 4 11,0 0 1,0 0 0,0-1 0,-1 0-1,0 0 1,0 0 0,-1 0 0,0-1 0,0 0-1,-9 6 1,-8 4 158,-38 18 1,58-32-171,76-6-1667,-72 5 1642,64 1-1202,-61-1 1131,0 0 1,0 1 0,0-1-1,0 1 1,-1 0 0,1 1-1,0-1 1,0 1-1,-1-1 1,1 1 0,0 0-1,-1 0 1,6 5 0,-9-6 74,1 0 0,0 0 1,0-1-1,-1 1 1,1 0-1,0 0 1,-1 0-1,1 0 1,-1 0-1,0 0 1,1 1-1,-1-1 1,0 0-1,1 0 1,-1 0-1,0 0 0,0 0 1,0 0-1,0 1 1,0-1-1,0 0 1,-1 0-1,1 0 1,0 0-1,0 0 1,-1 0-1,1 1 1,-1-1-1,1 0 0,-1 0 1,1 0-1,-1 0 1,0-1-1,1 1 1,-1 0-1,0 0 1,0 0-1,0 0 1,0-1-1,1 1 1,-3 1-1,-4 2 104,0 1 0,0-1-1,-1 0 1,-10 4 0,-5 2 588,-1-2 0,-49 11 0,57-16-323,0-1 0,0-1 0,0 0 0,0-1 0,-29-3 0,42 2-337,0 1-1,0-1 0,0 0 0,0 0 1,0 0-1,0 0 0,1-1 0,-4-1 0,5 2-14,0 1 0,0-1-1,0 0 1,0 0-1,1 1 1,-1-1-1,0 0 1,1 0 0,-1 0-1,1 0 1,-1 1-1,1-1 1,-1 0-1,1 0 1,-1 0-1,1 0 1,0 0 0,0 0-1,0 0 1,-1-1-1,1 1 1,0 0-1,0 0 1,0 0 0,1-1-1,4-14-93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3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12579,'3'4'324,"-1"0"1,1 0 0,-1 0-1,0 1 1,-1-1-1,1 0 1,-1 1 0,1-1-1,-2 1 1,1 0-1,0-1 1,-1 1 0,0 8-1,-1 2 774,-2 1 0,-7 27 0,6-27-554,0 0 0,-2 23 0,6-35-555,0 1-1,0 0 0,0-1 0,1 1 0,0 0 0,-1-1 0,2 1 1,-1 0-1,0-1 0,1 0 0,0 1 0,4 6 0,-5-9-4,0 0-1,1 0 0,-1 0 0,1 0 0,-1 0 1,1 0-1,0-1 0,-1 1 0,1-1 1,0 1-1,0-1 0,0 0 0,0 0 0,1 1 1,-1-1-1,0-1 0,0 1 0,1 0 1,-1-1-1,5 2 0,-3-3-19,0 1 0,0 0 0,0-1 0,-1 0 0,1 0 1,0 0-1,0 0 0,-1-1 0,1 1 0,-1-1 0,7-4 0,3-4-85,0-1 0,0 0 0,-1 0 0,20-26 0,-16 16 197,-1 0 0,12-24 0,-20 33 279,-2 1-1,1-1 1,-2 0 0,1-1 0,3-24 0,-8 37-315,0 28-560,0-27 496,0 0 0,1 0 0,-1 0 0,0 0 0,0 0 0,1 1 0,-1-1 0,1 0-1,-1 0 1,1 0 0,0 0 0,-1 0 0,1 0 0,0-1 0,-1 1 0,1 0 0,0 0 0,0 0 0,0-1 0,0 1 0,0 0 0,0-1 0,0 1-1,0-1 1,0 1 0,0-1 0,0 1 0,1-1 0,-1 0 0,0 0 0,2 1 0,4-2 22,-1 1 0,0-1 0,1 0 0,-1-1-1,0 1 1,0-1 0,0-1 0,0 1 0,0-1 0,7-5 0,6-3 151,28-24 1,-41 30-70,0 0-1,0 0 1,0-1-1,-1 0 1,0 0-1,0 0 1,-1-1 0,6-9-1,-10 16-73,0 0-1,0 0 1,0-1 0,0 1-1,0 0 1,0 0-1,0 0 1,0-1 0,0 1-1,0 0 1,0 0 0,0 0-1,0-1 1,0 1-1,0 0 1,0 0 0,0 0-1,0-1 1,0 1-1,0 0 1,0 0 0,-1 0-1,1-1 1,0 1-1,0 0 1,0 0 0,0 0-1,0 0 1,-1 0 0,1-1-1,0 1 1,0 0-1,0 0 1,0 0 0,-1 0-1,1 0 1,0 0-1,0 0 1,-1 0 0,1 0-1,0 0 1,0 0 0,0 0-1,-1 0 1,1 0-1,0 0 1,0 0 0,0 0-1,-1 0 1,1 0-1,0 0 1,0 0 0,0 0-1,-1 0 1,1 0-1,0 0 1,-1 1 0,-12 2 103,7 1-81,-1-1 1,1 1-1,0 0 0,0 0 1,1 0-1,-1 1 0,1 0 1,0 0-1,-9 12 1,7-7-7,0 0 0,0 1 0,1 0 1,0 0-1,-4 13 0,9-21-19,0 1-1,0 0 1,0 0-1,0 0 0,1 0 1,-1 0-1,1 0 1,0 0-1,0 0 1,1 0-1,-1-1 0,1 1 1,0 0-1,0 0 1,0 0-1,0 0 1,1-1-1,-1 1 0,1-1 1,0 1-1,0-1 1,0 0-1,1 1 0,-1-1 1,5 3-1,-3-3 2,0 1 0,0-1 0,1 0 1,-1 0-1,1-1 0,0 1 0,0-1 0,0 0 0,0-1 0,0 1 0,0-1 0,0 0 0,1 0 0,-1 0 0,0-1 0,1 0 0,-1 0 0,9-2 0,27-8-48,-1-6-17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3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 15795,'0'0'32,"0"0"0,0 0 0,0 0-1,0 0 1,0 0 0,0 0 0,0-1-1,0 1 1,1 0 0,-1 0 0,0 0-1,0 0 1,0 0 0,0 0 0,0 0-1,0-1 1,0 1 0,0 0 0,0 0-1,0 0 1,0 0 0,0 0 0,0 0-1,0-1 1,0 1 0,0 0 0,0 0-1,0 0 1,0 0 0,0 0 0,0 0-1,0-1 1,0 1 0,0 0 0,0 0-1,0 0 1,0 0 0,0 0 0,0 0-1,0 0 1,-1-1 0,1 1 0,0 0-1,0 0 1,0 0 0,0 0 0,0 0-1,0 0 1,0 0 0,0 0 0,-1 0-1,1 0 1,0 0 0,0 0 0,0-1-1,0 1 1,0 0 0,0 0 0,-1 0-1,1 0 1,0 0 0,0 0 0,0 0-1,0 0 1,0 0 0,-1 1 0,-15 1 985,-22 9 319,24-5-1010,0 1-1,0 0 0,-20 16 1,29-19-289,-1 0 0,1 1 1,-1 0-1,1 0 1,1 0-1,-1 1 0,1-1 1,0 1-1,0 0 0,-3 8 1,6-13-39,1 0 1,-1 0-1,1 1 1,-1-1 0,1 0-1,-1 1 1,1-1-1,0 0 1,0 1 0,0-1-1,-1 0 1,1 1-1,1-1 1,-1 0 0,0 1-1,0-1 1,0 0-1,1 1 1,-1-1 0,1 0-1,-1 1 1,1-1-1,-1 0 1,1 0 0,0 0-1,-1 0 1,1 1-1,0-1 1,0 0 0,0 0-1,0-1 1,0 1-1,0 0 1,0 0 0,0 0-1,1-1 1,-1 1-1,2 1 1,5 0-30,0 0-1,-1 0 1,1 0 0,0-1 0,11 1-1,-13-2 5,51 4-255,51 6-317,-97-9 518,-1 2 0,0-1 1,0 1-1,0 1 0,-1 0 0,1 0 1,-1 1-1,9 6 0,-14-9 87,-1 1 0,1-1 0,-1 1-1,0 0 1,0 0 0,0 0 0,0 1-1,0-1 1,-1 1 0,0 0 0,0-1-1,0 1 1,0 0 0,0 0 0,-1 0-1,1 0 1,-1 1 0,0-1 0,-1 0-1,1 0 1,-1 1 0,0-1 0,0 0-1,0 1 1,0-1 0,-2 6 0,0-4 132,0 0 0,0 0 0,0 0 0,-1 0 0,0 0 1,0-1-1,-1 0 0,0 1 0,0-1 0,0-1 0,0 1 1,-1 0-1,0-1 0,1 0 0,-2 0 0,1-1 0,-7 4 1,3-2 36,-1-1 0,0 0 1,-1-1-1,1 0 1,-1 0-1,1-1 1,-1-1-1,1 0 1,-19 0-1,20-1-383,0-1-1,0 0 1,0-1 0,0 0-1,1 0 1,-1-1-1,-9-3 1,-3-8-1759,21 13 1908,-1 1 0,0-1 0,1 1-1,-1-1 1,1 0 0,-1 1-1,1-1 1,-1 0 0,1 1 0,-1-1-1,1 0 1,-1 0 0,1 0-1,0 1 1,0-1 0,-1 0 0,1 0-1,0 0 1,0 0 0,0 1 0,0-1-1,0 0 1,0 0 0,0 0-1,1-1 1,7-6-986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3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17892,'10'0'1400,"-10"12"-1008,-8 6-192,-9 14 464,-5 7-256,-5 14-63,-5 4-65,-2 3-96,-3-1-88,4-6-48,3-6 8,4-14-224,1-10-216,8-23 1728,3-9-1288,1-28 56,4-7 64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3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16323,'30'20'1897,"2"8"-1281,4 5-208,4 8 792,4-1-287,5 3-217,-2-6-624,3-1-408,-5-5 336,-8-1-64,-4-4-144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4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16347,'33'-7'679,"1"2"0,0 2 0,0 1 0,54 3 0,-5 0-459,-54-2-197,-21-1-20,1 1 0,-1 1 0,1 0 0,-1 0 0,0 1 0,1 0 0,-1 0 0,11 4 0,-18-5-3,-1 0 0,1 1 0,0-1 0,-1 1 0,1-1 0,0 1 0,-1-1 0,1 1 0,0-1 0,-1 1 0,1 0 0,-1-1 0,1 1 0,-1 0 0,0-1 0,1 1 0,-1 0 0,0 0 0,1 0 0,-1-1 0,0 1 0,0 0 0,0 0 0,1 0 0,-1-1 0,0 1 0,0 0 0,0 0 0,-1 0 0,1-1 0,0 1 0,0 0 0,0 0 0,-1 0 0,1 0 0,-17 29 2,15-27-1,-33 48 174,-2-2-1,-66 66 1,78-90-23,-2-2 0,0 0 0,-2-2 0,0-1 0,-61 30 0,90-50-170,0 1-1,-1-1 1,1 0 0,-1 1-1,1-1 1,0 0-1,0 1 1,-1-1 0,1 0-1,0 1 1,-1-1-1,1 1 1,0-1-1,0 1 1,0-1 0,0 0-1,-1 1 1,1-1-1,0 1 1,0-1 0,0 1-1,0-1 1,0 1-1,0-1 1,0 1 0,0-1-1,0 1 1,0-1-1,1 1 1,-1-1-1,0 1 1,0-1 0,0 1-1,0-1 1,1 0-1,-1 1 1,0-1 0,1 1-1,-1-1 1,0 0-1,1 1 1,-1-1-1,0 0 1,1 1 0,-1-1-1,1 0 1,24 24-886,-18-18 800,7 7-222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4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181 104 15747,'1'-4'143,"-1"-1"-1,1 1 0,-1 0 0,0 0 0,0 0 1,-1 0-1,1 0 0,-1 0 0,0 0 0,0 0 1,0 0-1,0 0 0,-1 1 0,0-1 0,0 0 1,0 1-1,0-1 0,-5-5 0,5 7-106,0-1 1,-1 1-1,1 0 1,0 1-1,-1-1 0,0 0 1,1 1-1,-1-1 0,0 1 1,0 0-1,0 0 1,0 0-1,0 0 0,0 0 1,0 1-1,0 0 0,0-1 1,-1 1-1,1 0 1,0 0-1,0 1 0,0-1 1,0 1-1,0 0 0,-4 1 1,3-1-27,0 1 1,-1 0 0,1 0-1,0 0 1,1 0 0,-1 1-1,0-1 1,1 1-1,-1 0 1,1 0 0,0 0-1,0 1 1,0-1 0,-3 6-1,3-3 3,-1 0-1,1 1 1,1-1-1,-1 1 1,1-1-1,0 1 1,1 0-1,-2 12 0,2-10 11,1 1-1,0-1 0,0 1 0,1-1 0,0 0 0,1 1 0,0-1 0,1 0 0,-1 0 0,2 0 0,-1 0 0,1-1 0,10 17 0,-8-18 40,1 0-1,0 0 1,0-1 0,0 0-1,0 0 1,1-1 0,0 0-1,0 0 1,1-1 0,-1 0-1,1-1 1,0 1 0,0-2-1,0 1 1,0-1 0,17 1-1,-17-2 29,-1-1 0,0 0 0,1 0-1,-1 0 1,0-1 0,1-1 0,-1 1-1,0-1 1,0-1 0,0 0 0,0 0-1,-1 0 1,1-1 0,-1 0 0,0 0-1,0-1 1,0 0 0,0 0-1,5-7 1,-9 9-35,0-1 0,0 1-1,-1 0 1,0-1 0,0 1 0,0-1-1,0 0 1,0 0 0,-1 1-1,0-1 1,1 0 0,-1 0 0,-1-1-1,1 1 1,-1 0 0,1 0 0,-1 0-1,-1 0 1,0-7 0,0 7-31,0-1 1,-1 0 0,0 0-1,0 1 1,0-1 0,0 1-1,-1 0 1,1 0 0,-1 0-1,0 0 1,-1 0 0,1 0-1,-1 1 1,1 0 0,-1 0-1,-6-4 1,-3-1-237,0 1 0,0 0 0,-1 1-1,-1 0 1,1 1 0,0 1 0,-24-4 0,2 3-475,0 2 0,-37 1 0,33 2-59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5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2806 216 11522,'-70'-13'1381,"-79"-4"-1,13 2-708,75 6-518,-273-35 102,-4 24-280,138 27 145,1 8 1,1 10 0,-220 55-1,329-59-84,-95 38 0,141-42-32,1 1-1,1 2 1,1 2-1,-44 32 0,69-42-4,0 0 0,1 2-1,0 0 1,1 0 0,1 1-1,0 1 1,1 0 0,0 0-1,2 1 1,0 1 0,1-1-1,1 1 1,0 1 0,1-1-1,1 1 1,1 0 0,1 1-1,1-1 1,0 38 0,2-29-20,2-1 0,2 1 0,0-1 0,2 0 0,1-1 0,0 1 0,3-1 0,0-1 0,1 0 0,1 0 0,2-1 0,0-1 0,28 34 0,-11-21-25,2-2 1,2-2 0,39 29 0,122 75-98,-83-67 162,3-5 0,2-6 1,3-5-1,215 65 0,-246-95-3,1-3 1,1-5-1,1-3 0,0-5 0,127-5 1,-137-8 4,-1-2 0,0-5 0,-1-3 0,0-3 1,-2-4-1,99-42 0,-99 29 33,-1-3 0,-2-3 1,-2-4-1,70-56 0,-99 65-14,-2-2 0,-1-1 0,-2-3 0,-2-1 0,-2-2 0,59-98 0,-69 96-20,-3-1 1,-1-1-1,-3 0 1,-2-2-1,-2 0 1,7-57-1,-17 78 33,-1 0 0,-2-1 0,-1 0 0,-2 1 0,-1-1 0,-1 1 0,-2 0 0,-1 0 0,-1 0-1,-2 0 1,-20-48 0,20 62-2,0 0 0,-2 1 0,1 0 0,-2 0 0,0 2 0,-1-1 0,0 1 0,-1 1 0,-21-15 0,13 13-13,0 1-1,-2 1 0,1 1 0,-1 1 0,-1 1 0,-28-8 0,-3 5-117,1 3 0,-1 2 0,-1 2 0,1 3-1,-101 7 1,35 7-250,-123 28-1,-118 46-87,66-5-14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5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16187,'12'1'172,"-1"0"0,1 0 0,-1 2 0,0-1 0,0 2 0,0-1 0,0 1 0,-1 1 0,1 0 0,-1 0 0,0 1 0,-1 1 0,1 0 0,-1 0-1,-1 0 1,1 1 0,7 10 0,2 3-246,-1 1 0,-1 1-1,-1 0 1,0 1-1,21 51 1,-25-46 12,-2 0 0,0 0-1,-2 1 1,-1 0 0,-2 0 0,1 31-1,-4-20-101,-2 0 1,-2 0-1,-16 78 0,1-49 520,-3-2 1,-3-1 0,-3 0 0,-65 115-1,62-133-69,8-17 70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0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77 10394,'83'-77'5373,"-108"114"-2144,-4 5-3021,-75 94 341,-87 155 0,186-283-629,-12 23-174,16-30 192,1 0 0,-1 0 0,0 0 0,1 0 0,-1 0 0,0 0 0,0 0 0,0 0 0,1-1 1,-1 1-1,0 0 0,0 0 0,0-1 0,0 1 0,-1 0 0,1-1 0,0 0 0,0 1 0,0-1 0,-2 1 0,2-2-17,0 0 1,1 0 0,-1 0 0,0 0 0,1 0-1,-1 0 1,0 0 0,1 0 0,-1 0 0,1 0-1,0 0 1,-1 0 0,1-1 0,0 1 0,0 0-1,0 0 1,0 0 0,0-1 0,0 1 0,0 0-1,0-2 1,0-1-4,-2-30-527,0-5-155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12643,'7'-3'1680,"0"3"-968,7 7-256,2 5 1449,8 5-1073,1 2-136,8 4-256,1 0-112,5 2-104,-1 1-160,3 0-368,-3-3-232,-3-6 432,-5-4-56,-9-7-120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13283,'24'2'1120,"12"-1"-776,4-1-152,7 0 504,0-1-352,1-1-296,-7 0-176,-11 0 144,-5 2-40,-14 0-112</inkml:trace>
  <inkml:trace contextRef="#ctx0" brushRef="#br0" timeOffset="1">49 116 12035,'5'7'1424,"9"-1"-904,13-4-200,5-2 1072,8 0-888,0 0-151,2 0 199,1 1-320,-2 0-80,-2 5-32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0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15891,'-4'16'1321,"-2"12"-993,1 8-168,-4 11 728,3 4-576,1 3-376,0 1-136,1-12-360,4-5-136,-1-13 480,1-11-136,0-18-121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0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11899,'-1'-1'135,"1"-1"1,-1 0-1,0 0 1,0 1-1,1-1 1,-1 0 0,1 0-1,-1 0 1,1 0-1,0 0 1,0 1 0,0-1-1,0 0 1,0 0-1,0 0 1,1 0-1,-1 0 1,1 0 0,-1 1-1,1-1 1,0 0-1,-1 0 1,1 1 0,0-1-1,0 0 1,0 1-1,0-1 1,1 1-1,-1-1 1,0 1 0,1 0-1,-1-1 1,1 1-1,-1 0 1,1 0 0,-1 0-1,1 0 1,0 0-1,0 1 1,-1-1 0,3 0-1,8-3 158,0 1 0,-1 0 0,1 1-1,0 0 1,0 1 0,0 0 0,1 1 0,-1 0 0,0 1 0,0 1-1,0 0 1,0 0 0,21 8 0,-26-7-270,1 0-1,-1 0 1,0 1 0,0 0 0,0 0-1,-1 1 1,1 0 0,-1 0-1,9 10 1,-12-10-13,1-1-1,-1 1 1,0 0 0,0 0-1,0 0 1,-1 0 0,0 1-1,0-1 1,0 0-1,-1 1 1,0 0 0,0-1-1,0 1 1,-1 9 0,1-13 16,-1 1 1,-1 0 0,1-1-1,0 1 1,0 0-1,-1-1 1,0 1 0,1 0-1,-1-1 1,0 1 0,0-1-1,-1 1 1,1-1-1,0 0 1,-1 1 0,1-1-1,-1 0 1,0 0 0,0 0-1,0 0 1,0 0-1,0-1 1,0 1 0,-1-1-1,1 1 1,0-1 0,-5 2-1,6-3-61,1 1 0,-1 0-1,0-1 1,0 1 0,0 0 0,0 0 0,1 0-1,-1-1 1,0 1 0,1 0 0,-1 0-1,0 0 1,1 0 0,0 0 0,-1 0-1,1 0 1,-1 0 0,1 0 0,0 0-1,0 1 1,0-1 0,0 0 0,-1 0-1,1 0 1,1 0 0,-1 0 0,0 0-1,0 0 1,0 0 0,1 1 0,-1-1-1,0 0 1,1 0 0,-1 0 0,1 0-1,0 1 1,4 7-355,0 1 0,11 16 0,-9-16 190,-1-1 63,-1 1-1,0-1 1,0 1-1,-1 1 0,0-1 1,0 0-1,-1 1 1,-1 0-1,2 14 0,-4-21 179,0 0-1,0 1 0,0-1 0,-1 0 0,1 1 0,-1-1 0,0 0 1,-1 0-1,1 0 0,-1 0 0,1 0 0,-1 0 0,0 0 0,-1 0 1,1-1-1,-1 1 0,1-1 0,-1 1 0,0-1 0,0 0 0,-1 0 1,1-1-1,-1 1 0,1-1 0,-1 0 0,-6 4 0,3-4 142,0 1-1,0-1 1,-1 0 0,1 0-1,-1-1 1,1 0 0,-1 0-1,1-1 1,-1 0-1,1 0 1,-1-1 0,1 0-1,-15-3 1,5-1-182,1 0 0,0-1 0,0-1 0,0-1 0,-14-9 0,21 11-224,9 6 214,0 0 0,-1 0 0,1 0 0,0 0 0,0 0 0,0 0 0,0 0 1,0 0-1,-1-1 0,1 1 0,0 0 0,0 0 0,0 0 0,0 0 0,0 0 0,0 0 0,-1 0 0,1 0 1,0 0-1,0 0 0,0-1 0,0 1 0,0 0 0,0 0 0,0 0 0,0 0 0,0 0 0,-1 0 0,1-1 1,0 1-1,0 0 0,0 0 0,0 0 0,0 0 0,0 0 0,0-1 0,0 1 0,0 0 0,0 0 0,0 0 1,0 0-1,0 0 0,0-1 0,0 1 0,0 0 0,1 0 0,-1 0 0,0 0 0,0 0 0,0 0 0,0-1 1,0 1-1,0 0 0,0 0 0,0 0 0,1 0 0,7 0-295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5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45 13075,'0'0'92,"0"0"0,-1 0 0,1 0 0,0-1 0,-1 1 0,1 0 0,0 0 0,-1 0 1,1-1-1,0 1 0,0 0 0,-1 0 0,1-1 0,0 1 0,0 0 0,-1 0 0,1-1 0,0 1 0,0 0 0,0-1 0,-1 1 1,1 0-1,0-1 0,0 1 0,0 0 0,0-1 0,0 1 0,0 0 0,0-1 0,0 1 0,0-1 0,0 1 0,0 0 0,0-1 1,0 1-1,0 0 0,0-1 0,0 1 0,0 0 0,1-1 0,-1 1 0,0 0 0,0-1 0,20-11 2055,26-1-592,-27 10-1164,38-1 0,-52 4-382,1 0-1,-1 1 0,0-1 0,1 1 0,-1 0 0,0 1 0,1-1 0,-1 1 0,0 0 0,0 1 0,8 4 0,-12-6-11,0 0-1,1 0 1,-1 0-1,0 0 1,1 0-1,-1 0 1,0 1-1,0-1 1,0 0 0,0 1-1,0-1 1,-1 1-1,1-1 1,0 1-1,-1-1 1,1 1-1,-1 0 1,1-1-1,-1 1 1,1 2-1,-2-1-6,1 0 0,0-1 0,-1 1 0,0-1 0,1 1-1,-1-1 1,0 0 0,0 1 0,0-1 0,-1 0 0,1 0-1,-3 3 1,-3 3-20,0 0-1,0-1 1,-1 0-1,0 0 1,-14 9-1,12-10 77,0 0 0,0 0-1,0-1 1,0 0-1,-1-1 1,0 0 0,0-1-1,-13 2 1,60 19-318,-19-12 65,0 0 0,-1 1 0,19 19 1,-30-26 158,0-1 0,0 0 0,-1 1 0,0 0 0,0 0 0,0 0 0,-1 1 1,0-1-1,0 1 0,-1 0 0,1 0 0,-1 0 0,1 8 0,-3-12 58,0 1-1,0-1 0,0 0 1,-1 0-1,1 0 0,-1-1 1,1 1-1,-1 0 0,0 0 1,0 0-1,0 0 0,0 0 1,-1-1-1,1 1 0,-1-1 1,-3 4-1,1-2 50,1 0 1,-2 0-1,1-1 0,0 1 0,-1-1 1,0 0-1,0-1 0,-7 4 0,-6 0 251,0 0 0,0-1-1,-1-1 1,-20 2 0,24-4 12,0 0 1,-18-1-1,29-1-291,0-1 0,0 1 0,0 0 0,1-1 0,-1 0 1,0 0-1,1 0 0,-1 0 0,0-1 0,1 1 0,0-1 0,-1 0 0,1 0 0,-5-3 0,8 4-66,0 1 0,-1-1 0,1 1-1,0-1 1,0 1 0,-1-1-1,1 1 1,0-1 0,0 1 0,0-1-1,-1 1 1,1-1 0,0 1-1,0-1 1,0 1 0,0-1 0,0 0-1,0 1 1,0-1 0,0 1-1,0-1 1,0 1 0,1-1 0,-1 1-1,0-1 1,0 1 0,0-1-1,1 1 1,-1-1 0,0 1 0,1-1-1,-1 1 1,0-1 0,1 1-1,-1 0 1,1-1 0,-1 1 0,0 0-1,1-1 1,0 1 0,24-16-1161,-19 13 1012,54-32-980,-20 10 452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5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70 18068,'9'-10'562,"1"0"1,-1 1-1,14-10 1,-20 16-450,0 1 1,1 0-1,-1 0 1,1 0 0,0 0-1,0 0 1,-1 1 0,1-1-1,0 1 1,0 0 0,0 1-1,1-1 1,-1 1-1,7-1 1,-10 1-105,0 1-1,0-1 0,0 0 1,1 0-1,-1 0 1,0 1-1,0-1 1,0 0-1,0 1 1,0-1-1,1 1 1,-1 0-1,0-1 1,0 1-1,-1 0 1,1 0-1,0-1 0,0 1 1,0 0-1,0 0 1,-1 0-1,1 0 1,0 0-1,0 2 1,0-1-3,-1 1 1,1-1-1,-1 1 1,1-1-1,-1 1 1,0-1-1,0 1 1,-1-1-1,1 1 1,0-1-1,-2 4 1,-1 5 26,-1 0 0,0-1 0,-1 1 0,-6 10 0,-87 129 685,37-61-192,58-85-498,1 0 0,-1 0 0,1 1 0,0-1 0,0 1 1,0-1-1,1 1 0,-2 7 0,3-10-23,0-1 0,0 1 1,0 0-1,0 0 1,0 0-1,1 0 0,-1-1 1,1 1-1,-1 0 0,1 0 1,0-1-1,-1 1 0,1 0 1,0-1-1,0 1 1,0-1-1,1 1 0,-1-1 1,0 0-1,1 1 0,-1-1 1,0 0-1,1 0 0,-1 0 1,3 1-1,11 5-200,0 0 1,0-1-1,0-1 0,1-1 0,0 0 1,-1-1-1,18 1 0,-6 0 29,-3 0-170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5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16532,'-5'7'1776,"3"0"-1152,14-6-128,8-1 808,10-1-383,6-1-89,5 1-264,8-2-72,0 2-208,2 1-144,-8 3-400,-4 2-216,-10 2-456,-2 1 1968,-14-7-1152,-12-1-104,4-7 48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0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49 14915,'15'-12'1300,"-9"6"-764,1 1 0,-1 0 0,1 0 0,1 1 0,12-7 0,-31 32 872,-218 326-830,224-338-650,1-3-80,1 0 0,0-1 1,-1 1-1,0-1 1,-7 7-1,11-12 146,-1 0 0,1 0 0,0 1 0,0-1-1,0 0 1,-1 0 0,1 0 0,0 0 0,0 0 0,0 1 0,-1-1-1,1 0 1,0 0 0,0 0 0,-1 0 0,1 0 0,0 0 0,0 0 0,-1 0-1,1 0 1,0 0 0,0 0 0,-1 0 0,1 0 0,0 0 0,0 0-1,-1 0 1,1 0 0,0 0 0,0 0 0,-1 0 0,1-1 0,0 1 0,0 0-1,-1 0 1,1 0 0,0 0 0,0 0 0,0-1 0,-1 1 0,1 0-1,0 0 1,0 0 0,0-1 0,-4-12-213,4-16-133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0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18468,'-4'8'1584,"4"7"-1096,0 2-184,7 6 617,3 1-217,5 2-248,6 1-104,6-2-216,1-1-120,4-3-336,0-1-232,0-1 1696,1 0-1176,-4-6 24,-3-5-56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18860,'3'9'1584,"11"1"-1184,6-3-167,14-1 519,6-3-144,11-2-368,0-1-208,2-3-384,-5 0-272,-8 2-401,-9-1 2226,-14 1-1369,-11 1-96,-20 1 88</inkml:trace>
  <inkml:trace contextRef="#ctx0" brushRef="#br0" timeOffset="1">0 159 15563,'6'19'1897,"10"-3"-1153,10-8-280,5 1 992,9-3-511,3-2-153,3-3-520,-3-1-320,0-1-928,-3-8 887,-8-2-183,-2-4-152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4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15339,'-2'6'1369,"5"-11"-825,7-2-176,9 0 672,7-2-304,11 7-144,4 0-32,11 2-144,7 0-87,0-3-105,2-1-56,-9 0-248,-8 1-216,-9-1-585,-10 4 2266,-23 4-1425,-15 6 32,-19 7-64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4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14411,'-4'9'1360,"14"1"-735,6-1-233,8-2 512,8-2-176,9-2-184,5-3-216,6-4-248,-1-3 72,-2-3-184,0-3-64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11202,'0'0'93,"0"0"0,-1 0 0,1 0 0,0 0 0,0 0 0,0 0 0,0-1 0,-1 1 0,1 0 0,0 0 0,0 0 0,0 0 0,0 0 0,-1-1 0,1 1-1,0 0 1,0 0 0,0 0 0,0-1 0,0 1 0,0 0 0,0 0 0,0 0 0,0-1 0,0 1 0,0 0 0,0 0 0,0 0 0,0-1 0,0 1 0,0 0-1,0 0 1,0-1 0,0 1 0,0 0 0,0 0 0,0 0 0,0-1 0,0 1 0,9-9 1878,13-5-459,-13 10-1246,-1 0 1,1 1 0,1 0 0,-1 1 0,11-2 0,-16 3-240,1 1 0,-1 0 0,0-1 1,0 1-1,0 0 0,0 1 0,0-1 1,1 1-1,-1 0 0,0 0 0,0 0 1,0 0-1,-1 1 0,5 2 0,-7-4-34,0 0 0,0 1 0,-1-1 0,1 1 0,0-1 1,0 1-1,-1-1 0,1 1 0,0-1 0,-1 1 0,1-1 0,-1 1 0,1 0 0,0-1 0,-1 1 0,0 0 0,1 0 0,-1-1 0,1 1 0,-1 0 0,0 0 0,0 0 0,1-1 0,-1 1 0,0 0 0,0 0 0,0 0 0,0 0 0,0 0 0,0-1 0,0 1 0,0 0 0,0 0 0,-1 0 0,1 0 0,0-1 0,0 1 0,-1 0 0,1 0 0,0 0 0,-1-1 0,1 1 0,-1 0 0,1-1 0,-1 1 0,0 0 0,1-1 1,-1 1-1,0-1 0,1 1 0,-1-1 0,0 1 0,1-1 0,-1 1 0,0-1 0,0 0 0,-1 1 0,-2 1-34,-1 1 0,0-1 0,0 0 0,0-1 0,0 1 0,-1-1 0,1 0 0,-6 0 0,17 0-69,0 0 1,0 1-1,1 0 0,-2 0 1,10 4-1,6 3-162,-7-5 113,-9-3 86,0 0 0,0 1 0,0 0 0,-1 0-1,1 0 1,-1 0 0,7 5 0,-11-7 69,0 0 0,1 0-1,-1 1 1,0-1 0,0 0 0,0 0-1,0 0 1,0 0 0,1 1 0,-1-1 0,0 0-1,0 0 1,0 0 0,0 0 0,0 1-1,0-1 1,0 0 0,0 0 0,0 1-1,0-1 1,0 0 0,0 0 0,0 0-1,0 1 1,0-1 0,0 0 0,0 0-1,0 0 1,0 1 0,0-1 0,0 0-1,0 0 1,0 0 0,-1 1 0,1-1 0,0 0-1,0 0 1,0 0 0,0 0 0,0 0-1,-1 1 1,-11 6 17,-21 4 243,28-10-209,-60 12 809,45-10-453,-35 10 1,70-15-1067,-1 0 404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4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14627,'1'2'129,"0"-1"0,0 1 1,1-1-1,-1 1 0,0-1 0,1 0 0,-1 0 0,1 1 0,-1-1 1,1 0-1,-1-1 0,1 1 0,0 0 0,-1 0 0,1-1 0,0 1 1,0 0-1,0-1 0,-1 0 0,5 1 0,5 2 556,5 2-323,1 0 0,-1 2 0,0 0 0,19 12 0,-31-16-340,1 0 0,-1 1 0,0-1 0,0 0-1,0 1 1,-1 0 0,1 0 0,-1 0-1,0 1 1,0-1 0,-1 1 0,1-1 0,-1 1-1,0 0 1,0 0 0,-1 0 0,1 0 0,0 9-1,-1-1-27,-1-1 0,-1 1-1,0 0 1,-1 0-1,0-1 1,-1 1 0,-1-1-1,1 0 1,-2 0 0,0 0-1,-8 14 1,-4 4-7,-2-1-1,-42 53 1,42-60-28,-1-1-1,-1 0 0,-27 20 1,24-25 7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4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34 12251,'30'-23'1993,"-16"12"2018,-57 63-3037,-43 67 0,43-57-766,-14 20 10,-80 102-424,136-183 165,-29 28 3,29-27 95,-1-1 0,1 0 1,-1 1-1,0-1 0,0 0 0,1 0 0,-1 0 1,0 0-1,0-1 0,0 1 0,0 0 0,0-1 1,0 0-1,0 1 0,-4-1 0,6 0-57,-1 0 1,1 0-1,-1 0 0,1 0 0,-1 0 0,1-1 0,-1 1 1,1 0-1,-1 0 0,1 0 0,-1-1 0,1 1 1,0 0-1,-1-1 0,1 1 0,-1 0 0,1-1 0,0 1 1,-1 0-1,1-1 0,-1 0 0,-3-15-10</inkml:trace>
  <inkml:trace contextRef="#ctx0" brushRef="#br0" timeOffset="1">59 191 14779,'14'13'1224,"7"9"-815,3 2-177,6 6 504,4 5-256,7 2-128,-1-3-64,1-6-304,1-4-192,1-8 184,-2-2-32,-3-5-88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4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9 16956,'0'0'38,"0"0"0,0 0-1,1 0 1,-1 0 0,0-1 0,0 1 0,0 0 0,0 0 0,0 0 0,0 0 0,1-1 0,-1 1 0,0 0 0,0 0 0,0 0 0,0-1 0,0 1 0,0 0 0,0 0 0,0 0-1,0-1 1,0 1 0,0 0 0,0 0 0,0-1 0,0 1 0,0 0 0,0 0 0,0 0 0,0-1 0,0 1 0,0 0 0,0 0 0,0 0 0,-1-1 0,1 1 0,0 0 0,0 0-1,0 0 1,0 0 0,0 0 0,-1-1 0,1 1 0,0 0 0,0 0 0,0 0 0,0 0 0,-1 0 0,1 0 0,0 0 0,0-1 0,-1 1 0,-15 5 785,-21 14-199,19-7-561,0 1 0,1 0 1,1 2-1,0 0 0,1 0 0,1 1 1,1 1-1,0 1 0,1 0 0,-17 32 1,18-26-28,0 0-1,2 1 1,0 0 0,2 1 0,1-1 0,1 1 0,1 1 0,-1 34 0,5-51-29,0-1 0,1 1 0,0 0 0,1-1 0,0 0 0,0 1 1,7 15-1,-7-20-43,0-1 1,0 0-1,0 0 0,1 0 1,0-1-1,0 1 1,0-1-1,0 1 1,0-1-1,1 0 0,-1 0 1,1-1-1,0 1 1,0-1-1,0 1 0,0-1 1,0-1-1,6 3 1,2-1-13,-1-1-1,0 0 1,1-1 0,-1-1 0,1 1 0,15-3-1,23-7-151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4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65 9226,'1'-4'491,"0"0"0,-1 0 1,1 0-1,-1 0 0,0 0 0,0-8 0,-3 2 8182,-5 19-8169,1 6-247,0-1 1,1 1-1,1 0 1,-5 29-1,7-34-221,-2 13-30,1 0-1,1 0 1,0 28 0,3-38-33,1-1 0,0 1-1,1-1 1,0 0 0,0 0-1,2 1 1,6 16 0,-9-26 16,0 0 0,1 0 1,-1 0-1,1 0 0,-1 0 0,1 0 1,0-1-1,0 1 0,0-1 0,1 1 0,-1-1 1,1 0-1,-1 0 0,1 0 0,0 0 1,-1 0-1,1-1 0,0 0 0,0 1 0,0-1 1,0 0-1,0 0 0,1 0 0,-1-1 1,0 1-1,0-1 0,1 0 0,-1 0 1,0 0-1,0 0 0,1 0 0,-1-1 0,0 0 1,4-1-1,2-1-13,0 0 0,1-1 0,-2-1 0,1 0 0,0 0 0,-1-1 0,0 0 0,-1 0 0,1 0-1,7-9 1,7-12 0,0-1-1,-2-1 1,-1-1-1,-1 0 1,-2-2-1,-1 0 1,16-49-1,-29 77 24,-1 0 1,1 0 0,0-1 0,-1 1 1,0 0-1,0-1 0,-1 1 0,1-1 1,-1 1-1,0-1 0,0 1 0,0-1 1,-1-5-1,0 10-1,1 0 1,0-1-1,0 1 0,0 0 1,-1 0-1,1-1 1,0 1-1,0 0 0,-1 0 1,1-1-1,0 1 1,-1 0-1,1 0 0,0 0 1,-1-1-1,1 1 1,0 0-1,-1 0 0,1 0 1,0 0-1,-1 0 1,1 0-1,-1 0 0,1 0 1,0 0-1,-1 0 1,1 0-1,0 0 1,-1 0-1,1 0 0,-1 0 1,1 0-1,0 0 1,-1 0-1,1 1 0,0-1 1,-1 0-1,1 0 1,0 0-1,0 1 0,-1-1 1,1 0-1,0 0 1,-1 1-1,-14 13-15,8-3 14,-1 1 0,2-1 0,0 1 0,0 0 0,1 1 0,0 0 0,1-1 0,-3 22 0,1 0 46,2 0 0,0 41-1,3-59-24,5 31-1,-4-44-62,0 1-1,1-1 1,-1 0-1,1 0 1,0 1-1,0-1 1,1 0-1,-1 0 1,0 0 0,1 0-1,0 0 1,0 0-1,0-1 1,0 1-1,0-1 1,3 3 0,-4-4 10,0-1 1,1 1-1,-1-1 1,0 0 0,0 1-1,1-1 1,-1 0 0,0 0-1,1 0 1,-1 0-1,0 0 1,0 0 0,1 0-1,-1 0 1,0-1 0,0 1-1,1 0 1,-1-1-1,0 1 1,0-1 0,0 0-1,0 1 1,0-1 0,1 0-1,-1 1 1,0-1-1,-1 0 1,1 0 0,0 0-1,0 0 1,0 0 0,0 0-1,-1 0 1,1 0-1,-1-1 1,1 1 0,0-2-1,11-25-362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4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 16307,'0'0'49,"1"0"0,-1-1 0,0 1 0,0 0 0,0 0 0,0-1 0,0 1 0,1 0 0,-1 0 0,0 0 0,0-1 0,0 1 0,1 0 0,-1 0 0,0 0 0,0 0 0,0 0-1,1 0 1,-1-1 0,0 1 0,0 0 0,1 0 0,-1 0 0,0 0 0,0 0 0,1 0 0,-1 0 0,0 0 0,1 0 0,-1 0 0,0 0 0,0 0 0,1 0 0,-1 0 0,0 0-1,0 1 1,1-1 0,-1 0 0,0 0 0,0 0 0,0 0 0,1 0 0,-1 0 0,0 1 0,0-1 0,0 0 0,1 0 0,-1 0 0,0 1 0,0-1 0,-2 19 885,-15 26-401,-1-9-366,-2-1 1,-1 0-1,-1-1 0,-2-2 1,-41 45-1,85-114-2347,40-62-570,41-61 1444,-100 158 1361,0 1 0,-1 0 0,1-1 1,0 1-1,0 0 0,0-1 0,1 1 0,-1 0 0,0 0 0,0 0 0,1 0 0,-1 0 0,0 0 0,1 1 1,-1-1-1,1 0 0,1 0 0,-3 1-20,1 0-1,-1 1 1,1-1 0,-1 0-1,0 0 1,1 0 0,-1 0-1,0 0 1,1 1 0,-1-1 0,0 0-1,1 0 1,-1 1 0,0-1-1,1 0 1,-1 0 0,0 1 0,0-1-1,0 0 1,1 1 0,-1-1-1,0 0 1,0 2 0,4 16 481,-3 99 1069,-3-91-1549,1-1-1,2 0 0,0 0 0,1 0 1,2 0-1,7 27 0,-1-31-514,-9-21 466,-1 1 0,1 0 1,-1-1-1,0 1 0,1-1 1,-1 1-1,1-1 0,0 1 1,-1-1-1,1 1 1,-1-1-1,1 1 0,0-1 1,-1 0-1,1 1 0,0-1 1,-1 0-1,1 0 0,0 1 1,0-1-1,-1 0 0,1 0 1,0 0-1,-1 0 1,3 0-1,1-3-211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4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89 15339,'-13'-13'1745,"11"8"-1057,2-3-312,13 6 984,4-1-584,8 0-712,3 1-312,7-9 208,-1-5-176,2-10-136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3:4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13947,'13'11'1416,"1"9"-776,0 3-247,2 5 863,1 5-432,-2 13-80,-4 8-96,-11 15-224,-1 6-64,-22 5-120,-7 3-47,-16 5-226,-9 0-271,-6-13 280,-2-8-40,3-18-80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36 13811,'-6'-29'2937,"6"29"-2868,0 0 0,0-1 0,0 1 0,0-1 0,-1 1 0,1 0 0,0-1 0,0 1 0,-1 0 0,1 0 0,0-1 0,0 1 0,-1 0 0,1-1 0,0 1 0,-1 0 0,1 0 0,0 0 1,-1-1-1,1 1 0,0 0 0,-1 0 0,0 0 0,0 0-11,1 0 1,-1 0 0,0 1 0,1-1-1,-1 0 1,0 1 0,1-1-1,-1 0 1,1 1 0,-1-1 0,1 1-1,-1-1 1,1 1 0,-1-1-1,1 1 1,-1 0 0,1-1-1,0 1 1,-1 0 0,-8 15-24,0-1-1,1 2 1,1-1 0,1 1 0,0 0-1,1 0 1,1 0 0,1 1 0,0 0-1,1-1 1,1 1 0,1 0 0,0 0 0,6 34-1,-6-50-32,0 0 0,1-1 0,-1 1-1,0-1 1,1 1 0,0 0 0,-1-1 0,1 1-1,0-1 1,0 1 0,-1-1 0,1 0 0,0 1-1,0-1 1,1 0 0,-1 0 0,0 0 0,0 0-1,1 0 1,-1 0 0,0 0 0,1 0-1,-1 0 1,1 0 0,2 0 0,-2-1-1,1 0 0,0 0 1,-1 0-1,1 0 0,-1-1 0,1 1 1,0-1-1,-1 0 0,1 1 0,-1-1 1,0 0-1,1-1 0,-1 1 1,0 0-1,1-1 0,1-1 0,9-7 12,1-2-1,-2 1 1,1-2 0,17-22-1,39-63 101,-50 69-57,8-10 95,-24 37-20,-1 8-76,-2 8-5,-36 251 169,31-153-3281,6-108 2107,1-9 582,1-9-440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15131,'-6'13'1393,"2"10"-865,0 3-192,0 10 664,1 4-288,-2 6-184,3 4-120,-1-3-160,1 1-64,1-5-80,-1-6-16,2-6-144,-1-5-112,1-6-344,-2-7-152,0-6 512,2-5-96,-2 1-144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27 104 15843,'0'-3'130,"0"1"-1,0-1 1,1 0 0,-1 1-1,1-1 1,-1 1-1,1-1 1,0 1-1,0-1 1,0 1-1,0 0 1,0-1-1,0 1 1,1 0-1,-1 0 1,1 0 0,0 0-1,0 0 1,-1 0-1,1 1 1,0-1-1,0 0 1,1 1-1,-1 0 1,3-2-1,5-3 140,0 1 0,1-1 0,-1 2-1,16-5 1,-10 4-196,1 2 0,-1 0 0,1 0 0,-1 2 0,19 0 0,-30 1-73,0 0 0,1 0 0,-1 1 0,0-1-1,0 1 1,0 1 0,0-1 0,0 1 0,0-1 0,0 1-1,0 1 1,0-1 0,-1 1 0,0 0 0,1 0 0,-1 0-1,0 0 1,0 1 0,-1 0 0,4 4 0,-5-5 1,-1 0 0,1 1 0,-1-1 0,0 0 0,0 1 0,0-1 0,-1 1 0,1-1 0,-1 1 0,0-1 0,0 1 0,0-1 0,0 1 0,-1 0 0,1-1 0,-1 0 0,0 1 0,0-1 0,-2 6 0,-2 2 25,0 0 1,-1 0 0,0-1-1,-10 13 1,-1 0 80,-2-1 0,-34 31-1,54-50-642,7-3 249,10 0-119,-17 0 342,13-1-260,1 1 0,-1 1 0,0 1 0,1 0 0,-1 0 0,0 2 0,0-1 0,25 12 0,-34-13 265,0 1 1,-1 0 0,1 0 0,0 0 0,-1 0-1,0 1 1,1-1 0,-1 1 0,-1 0-1,1 1 1,4 6 0,-6-8 66,-1 1 0,1-1 0,-1 1 1,0-1-1,0 1 0,0 0 0,0 0 0,-1-1 1,1 1-1,-1 0 0,0 0 0,0 0 0,-1 0 0,1-1 1,-1 1-1,0 0 0,0 0 0,-1 4 0,-2 1 145,0 0 0,-1-1 0,0 0 0,0 0 0,-1 0 0,0-1 0,0 1 0,-1-1 0,0-1 0,0 1-1,0-1 1,-10 5 0,2-1 193,1-1 0,-1-1 0,-1-1 0,1 0 0,-1-1-1,-18 5 1,19-8-114,-1 0 0,1-1 0,-1-1-1,1 0 1,-31-3 0,37 1-310,0 0 1,0-1-1,0 0 0,0 0 1,0-1-1,1 0 0,-1-1 1,1 0-1,0 0 0,0-1 1,-10-7-1,17 11 45,-1 0 0,1 0 0,0 0 1,0 0-1,0 0 0,0 0 0,0 0 0,0 0 0,0 0 1,0 0-1,0-1 0,1 1 0,-1 0 0,0-1 0,1 1 0,-1 0 1,1-1-1,0 1 0,-1-1 0,1 1 0,0 0 0,0-1 1,0 1-1,0-1 0,0 1 0,0-1 0,0 1 0,1-3 1,1 0-9,0 1-1,1-1 1,-1 0 0,1 1 0,0-1 0,0 1 0,7-6 0,-3 2-153,25-25-177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 14867,'-5'-2'1320,"0"5"-927,0 1-177,-3 2 648,1 1-376,-6 2-224,-3 4-88,-4 0-160,0 4-40,-3 3-64,3-2-72,0 1-200,3-2-136,5-4 360,3-3-48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12915,'-11'0'1808,"4"3"-864,2-2 1921,11 2-1825,7 0-328,6-3-152,4 1-239,4-1-121,3-1-224,3-2-72,0 0-353,-2-2-207,-6 0-784,-5 2 1160,-10 6-256,-7 2-208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12787,'11'4'1840,"11"3"-984,9-4-304,4 2 1369,3-2-1065,4-1-56,-1-2-560,1 0 1689,-12 0-1665,-3 0 32,-8-1-16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15139,'2'-2'336,"0"-1"0,0 1 0,0 0 0,1-1 0,-1 1 0,1 0 0,-1 0 0,1 1 0,0-1 0,0 1 0,0-1 0,0 1 0,0 0 0,0 0 0,0 0 0,0 0-1,4 0 1,10-1 114,30-3 0,-38 5-405,0 0-1,0 0 0,-1 1 1,1 0-1,0 0 1,0 1-1,-1 0 1,0 1-1,12 4 1,-17-5-51,1 0 1,-1 0 0,0 0-1,0 0 1,0 1 0,0-1 0,0 1-1,0 0 1,-1 0 0,1 0-1,-1 0 1,0 1 0,0-1-1,0 0 1,0 1 0,-1-1 0,0 1-1,1 0 1,-1 0 0,0-1-1,-1 1 1,1 0 0,-1 5-1,0-4-6,0 1-1,0 0 0,-1-1 0,1 1 0,-2-1 0,1 1 0,0-1 0,-1 0 0,0 1 0,-1-1 0,1 0 0,-1 0 0,0 0 0,0-1 0,0 1 0,-1-1 0,1 0 1,-1 0-1,0 0 0,-8 6 0,0-1-5,-1 0 1,-1-1-1,1-1 0,-1 0 1,-1-1-1,-15 5 1,31-10-27,0 1 0,0-2 0,0 1 0,0 0 0,0 0 0,1 0 0,-1 0 0,0-1 0,1 1 0,-1-1 0,0 1 0,3 0 0,97 34-1415,-92-32 1329,0 1 0,0 1 1,-1 0-1,1 0 0,-1 1 1,0 0-1,-1 0 0,13 13 1,-19-18 139,0 1 1,0-1 0,-1 0 0,1 0-1,0 1 1,-1-1 0,1 0 0,0 1-1,-1-1 1,1 1 0,-1-1 0,0 1 0,0-1-1,1 1 1,-1-1 0,0 1 0,0-1-1,0 1 1,-1-1 0,1 1 0,0-1-1,-1 1 1,1-1 0,-1 1 0,1-1-1,-1 0 1,1 1 0,-1-1 0,0 0-1,0 1 1,0-1 0,0 0 0,0 0-1,0 0 1,0 0 0,0 0 0,-2 2-1,-6 3 219,1 0-1,0-1 0,-1 0 0,-14 6 0,20-9-154,-15 5 416,0 0 1,-1-1-1,-37 8 0,46-12-335,-1-1 0,1 0 0,-1 0 0,1-1 0,-1-1 0,0 0 0,1 0 0,-20-5 0,29 5-193,0 1-1,0 0 0,0 0 0,0 0 0,0-1 0,0 1 0,0 0 0,0-1 0,0 1 0,1-1 1,-1 1-1,0-1 0,0 1 0,0-1 0,1 0 0,-1 1 0,0-1 0,1 0 0,-1 0 0,0 0 1,1 1-1,-1-1 0,1 0 0,0 0 0,-1 0 0,1 0 0,0 0 0,-1 0 0,1-1 0,0 1-23,1 0 0,-1 0 0,1-1-1,0 1 1,-1 0 0,1 1-1,0-1 1,0 0 0,0 0 0,0 0-1,0 0 1,0 1 0,0-1-1,0 0 1,0 1 0,0-1 0,0 1-1,0-1 1,0 1 0,0-1-1,1 1 1,-1 0 0,1 0 0,25-6-445,10-1-151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32 15859,'9'-5'534,"0"0"-1,1 1 1,0 1-1,-1-1 1,1 2-1,1-1 0,18-1 1,-21 3-414,0 1 0,0 0 0,0 0 0,0 1 0,0-1 0,0 2 0,-1-1 0,1 1 0,0 0 0,12 6 0,-18-7-114,0 1-1,0-1 1,1 0-1,-1 1 1,-1-1-1,1 1 1,0-1-1,0 1 1,-1 0 0,1 0-1,-1 0 1,1 0-1,-1 0 1,0 0-1,0 1 1,0-1-1,0 0 1,0 0-1,0 1 1,-1-1-1,1 1 1,-1-1-1,1 0 1,-1 1-1,0-1 1,0 1-1,0-1 1,-1 1 0,1-1-1,-1 1 1,1-1-1,-1 0 1,0 1-1,1-1 1,-1 0-1,-2 3 1,-3 7 3,0-1 1,0 0 0,-1-1 0,-1 0-1,-14 16 1,-2-3 82,-1-2-1,-1 0 1,-1-1-1,0-2 1,-46 22-1,73-39-89,0-1-1,0 0 0,-1 0 0,1 0 1,0 0-1,0 0 0,0 0 0,0 0 0,0 1 1,0-1-1,-1 0 0,1 0 0,0 0 1,0 0-1,0 1 0,0-1 0,0 0 0,0 0 1,0 0-1,0 0 0,0 1 0,0-1 1,0 0-1,0 0 0,0 0 0,0 1 0,0-1 1,0 0-1,0 0 0,0 0 0,0 0 1,0 1-1,0-1 0,0 0 0,0 0 0,1 0 1,-1 0-1,0 1 0,0-1 0,0 0 1,0 0-1,0 0 0,0 0 0,0 0 0,1 0 1,-1 1-1,0-1 0,0 0 0,0 0 1,0 0-1,1 0 0,-1 0 0,0 0 0,0 0 1,0 0-1,0 0 0,1 0 0,-1 0 1,0 0-1,0 0 0,0 0 0,1 0 0,13 5 12,27-1 44,0-1 0,1-2 0,-1-2 0,55-8 0,-52 2 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17580,'26'2'1840,"1"3"-1160,3-3-320,6 1 905,-2-3-353,2 3-608,-3-3-504,-9-2-1224,2 2 1224,-3 0-241,-2 0-143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16091,'-1'0'104,"0"0"-1,0 1 0,0-1 0,-1 1 0,1-1 1,0 1-1,0-1 0,0 1 0,0 0 0,0 0 1,0-1-1,1 1 0,-1 0 0,0 0 0,0 0 0,1 0 1,-1 0-1,0 0 0,1 0 0,-1 0 0,1 0 1,-1 0-1,1 1 0,0-1 0,-1 0 0,1 0 1,0 0-1,0 0 0,0 1 0,0-1 0,0 0 1,0 0-1,0 1 0,0-1 0,0 0 0,1 0 0,-1 0 1,0 0-1,1 0 0,-1 1 0,1-1 0,0 1 1,4 6 119,0 0 0,0-1-1,1 0 1,10 11 0,-10-11-187,42 43 160,35 42-1008,-72-78-509,-2 0 1,15 29-1,-20-34 526,-4-6-156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1 470 12867,'6'0'1728,"5"0"-1000,18-2-200,5-4 1369,8 1-1025,2-3-112,5-2-288,0 0-280,-6-1 1553,-2 1-1489,-11 0 0,-5 1 56</inkml:trace>
  <inkml:trace contextRef="#ctx0" brushRef="#br0" timeOffset="1">518 1 12019,'10'19'1472,"0"2"-720,3 5-312,2 4 1833,0 1-1577,1 8-296,0 3-24,-7 2-88,-4 2-64,-8 4-96,-7-1-40,-10 2-40,-4 3-112,-12-4-360,-3-4 744,1-16-344,0-6-16,7-17-64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13067,'0'0'55,"0"0"1,1 1-1,-1-1 1,1 0 0,-1 0-1,0 1 1,1-1-1,-1 0 1,0 0-1,1 1 1,-1-1-1,0 1 1,1-1-1,-1 0 1,0 1 0,0-1-1,1 1 1,-1-1-1,0 0 1,0 1-1,0-1 1,0 1-1,0-1 1,0 1-1,1-1 1,-1 1 0,0-1-1,0 0 1,0 1-1,-1-1 1,1 1-1,0-1 1,0 1-1,0-1 1,0 1-1,0-1 1,0 1 0,-1-1-1,1 0 1,0 1-1,-12 24 642,8-18-213,-21 56 211,3 0 1,2 2-1,-16 101 1,23-90-620,3 0 0,4 1 1,5 123-1,2-174-255,2 0 0,11 46 0,-13-65-14,1 0 1,0-1-1,1 1 1,0-1-1,0 1 1,0-1-1,0 0 0,1 0 1,0-1-1,1 1 1,-1-1-1,1 0 1,0 0-1,0 0 1,9 5-1,-12-9 135,1 1 0,-1-1 0,1 0 0,0 0 0,-1 0 0,1 0 0,0 0 0,0-1 0,2 1 0,37-5-745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8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14619,'0'-4'195,"0"-1"-1,0 1 1,1 0 0,0 0-1,0 0 1,0 0-1,1 0 1,-1 0 0,1 0-1,0 0 1,0 0-1,0 1 1,1-1 0,2-2-1,0 0 25,1 0 0,0 0 1,0 1-1,0 0 0,1 1 0,-1-1 0,9-3 0,-1 1-28,1 1 0,0 0 0,0 1 0,0 1 0,0 0 0,1 1 0,17-1 0,-23 4-127,-1 0-1,0 0 1,0 1-1,11 2 1,-18-3-55,1 0 1,-1 1-1,1 0 1,-1 0-1,1-1 1,-1 2-1,0-1 1,0 0-1,1 0 1,-1 1-1,0-1 1,0 1-1,0-1 1,0 1 0,-1 0-1,1 0 1,0 0-1,-1 0 1,3 4-1,-4-5-8,0 0-1,1 0 1,-1 0 0,0 0-1,0 0 1,0 0 0,0 0-1,0 0 1,0 0-1,-1 0 1,1 1 0,0-1-1,0-1 1,-1 1 0,1 0-1,-1 0 1,1 0-1,-1 0 1,1 0 0,-1 0-1,1 0 1,-1 0 0,0-1-1,0 1 1,1 0-1,-1-1 1,0 1 0,0 0-1,0-1 1,0 1 0,-1 0-1,-34 17-11,30-16-2,4-2-1,1 1 0,-1 0-1,0 0 1,1-1 0,-1 1 0,1 0-1,-1 0 1,1 1 0,-1-1-1,1 0 1,0 0 0,-1 1 0,1-1-1,0 1 1,-1 2 0,1-3 1,1 0 1,0 0-1,0 1 1,0-1 0,0 0-1,0 0 1,0 1-1,0-1 1,0 0-1,0 0 1,1 1 0,-1-1-1,0 0 1,1 0-1,-1 0 1,1 0-1,0 0 1,-1 0 0,1 1-1,0-1 1,0 0-1,-1-1 1,3 3-1,7 8-138,1-1 0,24 18 0,10 10 6,-44-38 149,0 1 0,0 0 1,-1 0-1,1 0 0,0 1 1,0-1-1,-1 0 0,1 0 0,-1 0 1,1 0-1,-1 1 0,1-1 1,-1 0-1,0 0 0,1 1 1,-1-1-1,0 0 0,0 1 1,0-1-1,0 0 0,0 1 0,0-1 1,-1 0-1,1 0 0,0 1 1,-1-1-1,1 0 0,-1 0 1,1 1-1,-1-1 0,1 0 1,-1 0-1,0 0 0,0 0 1,1 0-1,-1 0 0,0 0 0,0 0 1,0 0-1,0 0 0,-2 0 1,-5 5 79,0 0 0,0-1 0,0 0 0,-12 5 0,19-10-76,-216 84 1627,200-78-1530,-5 6-527,20-7-399,14-5 321,-5-1 397,-1-1 0,0 0 0,0 0 0,0 0 0,7-5 0,18-9-375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13235,'3'0'1592,"-8"9"-784,-6 6-352,-6 10 1641,-6 3-1241,-5 13-368,0 4-112,-5 1-120,1 2-88,4-3-88,0 1-80,5-10-336,5-3-152,5-10 48,1-6 336,14-4-152,5-3-56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14139,'-1'6'229,"-1"-1"1,1 1-1,-1-1 1,-1 1-1,1-1 1,-1 0-1,1 0 1,-1 0-1,-1 0 1,1 0-1,-8 7 1,0 2 139,-23 30 75,-30 44-221,64-87-225,-1-1 0,1 1-1,-1 0 1,1-1 0,-1 1-1,1 0 1,0-1 0,-1 1-1,1 0 1,0-1 0,0 1-1,0 0 1,-1 0 0,1-1 0,0 1-1,0 0 1,0 0 0,0-1-1,0 1 1,0 0 0,0 0-1,1 1 1,-1-2-4,1 0 1,-1 1-1,1-1 0,0 0 1,-1 1-1,1-1 0,-1 0 1,1 0-1,-1 0 0,1 0 1,0 1-1,-1-1 0,1 0 0,0 0 1,-1 0-1,1 0 0,-1 0 1,1-1-1,0 1 0,-1 0 1,1 0-1,38-14-376,-35 13 317,8-4-18,80-37-2527,-79 35 1170,-1-1 0,1 0 1,-1-1-1,19-17 0,-31 26 1495,0 0-1,0-1 0,0 1 1,0 0-1,0 0 1,0 0-1,0 0 1,0 0-1,0 0 0,0 0 1,1 0-1,-1 0 1,0 0-1,0 0 0,0 0 1,0 0-1,0 0 1,0 0-1,0 0 0,0 0 1,0 0-1,1 0 1,-1 0-1,0 0 1,0 0-1,0 0 0,0 0 1,0 0-1,0 0 1,0 0-1,0 0 0,0 0 1,0 0-1,0 0 1,1 0-1,-1 1 55,0-1-55,0 0 1,0 0-1,0 0 0,0 0 1,0 0-1,0 0 1,0 0-1,0 0 1,0 0-1,0 0 0,0 0 1,0 1-1,0-1 1,0 0-1,0 0 0,0 0 1,0 0-1,0 0 1,0 0-1,0 0 0,0 0 1,0 0-1,0 1 1,0-1-1,0 0 1,0 0-1,0 0 0,0 0 1,0 0-1,0 15 1905,-6 29-884,3-20-545,-1 3-215,2-17-200,0 1 1,1-1 0,1 1 0,0 10 0,0-20-113,0-1-1,0 0 1,0 0-1,0 1 1,0-1 0,0 0-1,0 0 1,0 1-1,0-1 1,0 0 0,0 0-1,0 1 1,1-1-1,-1 0 1,0 0 0,0 0-1,0 1 1,0-1-1,0 0 1,0 0 0,1 0-1,-1 1 1,0-1-1,0 0 1,0 0 0,0 0-1,1 0 1,-1 1-1,0-1 1,0 0 0,0 0-1,1 0 1,-1 0-1,0 0 1,0 0 0,1 0-1,8-5 30,4-7-7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2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38 13115,'1'-1'205,"1"-3"266,-1 0-1,1 0 1,0 1 0,0-1-1,1 0 1,-1 1 0,1 0-1,4-5 1,-7 8-415,0 0 1,0 1 0,1-1-1,-1 0 1,0 0 0,0 0-1,1 0 1,-1 0 0,0 1-1,0-1 1,0 0 0,1 0-1,-1 1 1,0-1-1,0 0 1,0 0 0,0 0-1,1 1 1,-1-1 0,0 0-1,0 1 1,0-1 0,0 0-1,0 0 1,0 1 0,0-1-1,0 0 1,0 0 0,0 1-1,0-1 1,0 0-1,0 1 1,0-1 0,0 0-1,0 0 1,0 1 0,0-1-1,0 0 1,-1 1 0,0 14 420,-9 29-77,-2 0 1,-33 78-1,8-26-345,37-95-54,-1 0 0,1-1 0,0 1 1,-1 0-1,1 0 0,0 0 0,0 0 0,-1 0 0,1 0 0,0 0 0,0-1 0,0 1 0,0 0 0,0 0 0,0 0 0,0 0 0,1 0 1,-1 0-1,0 0 0,0 0 0,1-1 0,-1 2 0,1-1 3,0-1 1,0 0-1,0 0 1,0 1-1,0-1 1,1 0-1,-1 0 0,0 0 1,0 0-1,0 0 1,0 0-1,0 0 1,0-1-1,0 1 0,0 0 1,0-1-1,0 1 1,0 0-1,1-2 1,14-4 30,0-1 0,0-1 0,0 0 0,24-18 0,-32 19-19,1 1 1,-1-2-1,0 1 1,-1-1-1,0 0 0,0-1 1,-1 1-1,10-19 0,-2-8-26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15019,'-6'28'1665,"-1"2"-1193,-2 8-176,1 0 784,-1 2-456,2-2-152,1-3-616,1-4 1881,2-5-1609,1-6 136,2-8 24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14787,'-5'4'2669,"-21"32"-1964,-5 20-386,1 2-1,4 1 0,1 1 0,4 1 1,-17 76-1,33-107-172,0 0 0,1 35 0,4-48-124,0 0-1,1-1 1,1 1-1,1-1 0,7 25 1,-8-35-70,1 1 0,-1-1 0,1 0 0,1-1 1,-1 1-1,1 0 0,0-1 0,0 0 0,1 0 0,-1 0 1,10 6-1,-12-9-2,1 0 1,0 0 0,0 0-1,-1-1 1,1 1 0,0-1-1,1 0 1,-1 0-1,0 0 1,0 0 0,0 0-1,1-1 1,-1 1-1,0-1 1,1 0 0,-1 0-1,0-1 1,0 1 0,1 0-1,-1-1 1,0 0-1,0 0 1,0 0 0,6-3-1,19-15-290,-1-6-65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 14731,'-4'6'2414,"14"-14"-987,2 4-1131,-1-1 0,1 2-1,0 0 1,0 0 0,0 1 0,0 0 0,22 1-1,-28 0-283,0 1-1,0 1 1,0-1-1,0 1 0,0 0 1,-1 0-1,1 1 1,0-1-1,-1 1 0,1 1 1,-1-1-1,1 1 1,-1 0-1,0 0 1,-1 0-1,1 1 0,0 0 1,3 4-1,-6-6-11,-1-1 0,1 1 0,-1 0 0,1 0 0,-1 1-1,0-1 1,0 0 0,0 0 0,0 0 0,-1 1 0,1-1 0,-1 0-1,1 1 1,-1-1 0,0 1 0,0-1 0,0 0 0,0 1 0,0-1 0,0 0-1,-1 1 1,1-1 0,-1 1 0,0-1 0,0 0 0,1 0 0,-1 0-1,-1 1 1,1-1 0,0 0 0,-1 0 0,1 0 0,-1-1 0,1 1 0,-4 3-1,-2 1 14,-1-1 0,1 1-1,-1-1 1,0-1 0,0 1 0,0-1-1,0-1 1,-10 3 0,17-6-15,1 0 0,-1 1 1,0-1-1,1 0 0,-1 0 1,1 1-1,-1-1 0,1 0 1,-1 0-1,1 1 0,-1-1 1,1 0-1,-1 1 0,1-1 1,-1 1-1,1-1 1,0 1-1,-1-1 0,1 1 1,0-1-1,-1 1 0,1-1 1,0 1-1,0-1 0,0 1 1,-1 0-1,1-1 0,0 1 1,0 0-1,0 1-10,0-1 0,1 1-1,-1-1 1,1 1 0,-1 0 0,1-1 0,-1 1 0,1-1-1,0 0 1,0 1 0,1 1 0,6 7-131,0-1 1,15 14 0,-13-13-17,75 73-881,-84-83 1056,-1 1 0,1-1 1,-1 1-1,0-1 0,1 1 1,-1-1-1,0 1 0,1-1 1,-1 1-1,0 0 0,0-1 1,1 1-1,-1-1 0,0 1 1,0 0-1,0-1 0,0 1 1,0 0-1,0-1 0,0 1 1,0 0-1,0-1 0,0 1 1,0-1-1,-1 2 0,0-1 23,1 1 0,-1-1 0,0 0 0,0 0 0,0 0 0,0 0 0,0 0 0,0-1-1,0 1 1,0 0 0,0 0 0,-2 0 0,-5 3 178,-1-1 0,1 0 1,-11 2-1,12-3-108,-18 5 286,-17 6 73,0-2-1,-66 8 1,107-19-500,1 0 1,-1 0-1,0 1 0,0-1 1,1 0-1,-1 0 0,0 0 1,0 0-1,1 0 0,-1 0 0,0 0 1,1 0-1,-1 0 0,0-1 1,0 1-1,1 0 0,-1 0 1,0-1-1,1 1 0,-1 0 1,0-1-1,1 1 0,-1-1 1,0 0-1,1 0-24,0 1 0,0-1 0,1 0 0,-1 0 0,0 1 0,1-1 1,-1 0-1,0 1 0,1-1 0,-1 0 0,1 1 0,-1-1 0,1 1 0,-1-1 0,1 1 0,-1-1 0,1 1 1,0-1-1,37-24-1924,92-50-1930,-75 42 2740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 15379,'4'-4'444,"-3"3"-343,0 1 0,0-1 1,0 0-1,0 0 1,0 0-1,0 0 1,0 0-1,0 0 1,0-1-1,-1 1 1,1 0-1,-1 0 1,1-1-1,-1 1 1,1-2-1,-1 3-85,0-1-1,0 1 1,0 0-1,0 0 0,0 0 1,0 0-1,0 0 0,0 0 1,0-1-1,-1 1 1,1 0-1,0 0 0,0 0 1,0 0-1,0 0 1,0 0-1,0 0 0,-1 0 1,1 0-1,0 0 0,0 0 1,0 0-1,0 0 1,-1-1-1,1 1 0,0 0 1,0 0-1,0 1 1,0-1-1,0 0 0,-1 0 1,1 0-1,0 0 0,0 0 1,0 0-1,0 0 1,-1 0-1,1 0 0,0 0 1,0 0-1,0 0 1,0 0-1,0 0 0,0 1 1,-1-1-1,1 0 0,0 0 1,0 0-1,0 0 1,0 1-1,-9 5 543,-2 5-285,0 1 0,0 1-1,1 0 1,1 0-1,0 1 1,-10 22-1,10-16-257,0 1 0,1 1 0,1-1 0,-4 26 0,10-40-9,0 0 0,0 0 0,0 0 0,1 0 0,0 0 0,1 0 0,0 0 0,0 0 0,0 0 0,3 8 0,-3-12-1,1 1-1,0 0 1,0-1 0,0 0 0,0 1 0,0-1-1,1 0 1,-1 0 0,1 0 0,0-1 0,0 1-1,0-1 1,0 1 0,0-1 0,1 0 0,-1 0-1,1-1 1,-1 1 0,7 1 0,0 0 35,1-1 0,0 0 0,0-1 0,-1 0 0,1-1 0,0 0 0,0-1 0,0 0 0,-1-1 0,1 0 0,0 0 0,-1-1 0,0-1 0,12-5 0,-20 8-17,-1 1 0,1-1 0,-1 1 0,1-1 1,-1 0-1,0 1 0,1-1 0,-1 0 0,0 0 0,0 0 0,0 0 0,0 0 1,0 0-1,0-1 0,0 1 0,0 0 0,0 0 0,0-1 0,-1 1 0,2-2 1,-2 2-2,0 0 1,-1 0-1,1 0 1,0 0 0,-1 0-1,1 0 1,0 0 0,-1 0-1,1 0 1,-1 1-1,1-1 1,-1 0 0,0 0-1,1 1 1,-1-1 0,0 0-1,1 1 1,-1-1-1,0 0 1,0 1 0,0-1-1,-1 0 1,-6-3 72,-1 0 0,1 1 1,-1 0-1,0 1 0,-10-2 1,-18-2-751,-73-3 0,99 11-265,11-1 899,0-1-1,0 0 0,0 0 0,0 1 1,0-1-1,0 0 0,0 1 0,0-1 1,0 0-1,0 0 0,0 1 0,0-1 1,0 0-1,0 1 0,0-1 0,0 0 1,1 0-1,-1 1 0,0-1 0,0 0 1,0 0-1,0 1 0,1-1 0,-1 0 1,0 0-1,0 0 0,1 1 0,-1-1 1,0 0-1,0 0 0,1 0 0,-1 0 1,0 0-1,0 1 0,1-1 0,-1 0 1,13 8-549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15803,'-2'16'1753,"7"-2"-1209,6-4-112,6-1 792,6-5-400,3-1-127,6 0-193,2-1-128,-3-2-376,2 0-256,-8 0 248,-8 0-72,-10-1-96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9610,'4'-56'4843,"-3"48"494,-1 21-4982,1 1-1,0-1 1,1 1 0,0-1 0,1 0 0,0 0 0,10 22 0,-12-31-395,1-1 1,-1 0-1,1 0 0,0 0 0,0 0 1,0 0-1,0 0 0,1-1 0,-1 1 1,1-1-1,-1 1 0,1-1 0,0 0 1,0 0-1,0 0 0,0-1 0,1 1 1,-1-1-1,0 0 0,1 0 0,-1 0 1,0 0-1,1 0 0,-1-1 0,1 1 1,0-1-1,-1 0 0,1 0 0,-1-1 1,1 1-1,-1-1 0,1 1 0,-1-1 1,4-2-1,4 0-125,0-1 0,-1-1 1,1 1-1,-1-2 0,0 0 1,-1 0-1,1 0 0,-1-1 1,9-10-1,14-18-398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12691,'-18'49'1680,"-7"3"-800,-2-2-384,1 2 1545,2-1-1049,5-6-376,3-4-216,6-11-504,2-8-296,3-19-1320,7-19 1256,2-6-144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16067,'0'22'437,"1"0"-1,0 0 0,2 0 1,7 30-1,1 7-78,-4-14-126,-3 0 0,-1 78 1,-4-105-147,-1-1 1,-1 1-1,0-1 1,-2 0-1,1 0 1,-2-1-1,-1 1 1,0-1-1,0-1 1,-12 18-1,5-14 16,0 0 0,-27 29 0,36-43-146,-1 1 0,0-1 0,0 0 0,0-1 0,0 1 0,-1-1 0,1-1-1,-1 1 1,0-1 0,0 0 0,0-1 0,-10 3 0,13-5 26,1 0 0,-1 0-1,1 0 1,-1 0 0,1 0 0,-7-2-1,-16-8-157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16091,'0'3'1417,"0"5"-905,0 5-224,5 7 568,0 5-152,3 11-176,-1 4-112,0 8-184,0 1-55,0 1-153,0-4-80,-1-9-257,-1-4-143,-1-11 32,-1-11 288,-3-12-136,1-8-80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 13235,'13'-4'1272,"-7"4"-800,-5 1-176,-7 11 792,-5 1-399,-8 7-297,-2 0-104,-4 3-160,-2 1-8,3-2-56,-1-4-56,4-3-152,1-5-152,4-9 64,0-1-1601,5-8 1577,1-7-192,3-2-192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7 145 11170,'-7'19'1617,"7"-9"-657,6-3-320,8-7 2001,5 0-1433,11-7-296,3-4-120,11-4-200,2-3-96,3-1-375,-5 0-298,-5 1-551,-7-2 2161,-7 1-1457,-3 2 24,-11 0-40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8586,'8'-16'2673,"-7"11"-1813,1 0 0,0 1 0,1-1 0,-1 1 0,1-1 0,0 1 0,0 0 0,4-4 0,-7 8-802,1-1 0,-1 1 1,0 0-1,0 0 1,1 0-1,-1 0 0,0-1 1,0 1-1,1 0 1,-1 0-1,0 0 0,1 0 1,-1 0-1,0 0 0,0 0 1,1 0-1,-1 0 1,0 0-1,1 0 0,-1 0 1,0 0-1,0 0 1,1 0-1,-1 0 0,0 0 1,0 0-1,1 0 0,-1 1 1,0-1-1,0 0 1,1 0-1,-1 0 0,0 0 1,0 1-1,1-1 1,-1 0-1,0 0 0,0 0 1,0 1-1,1-1 0,-1 0 1,0 0-1,0 1 1,0-1-1,0 0 0,0 0 1,0 1-1,0-1 0,0 0 1,0 1-1,1-1 1,-1 0-1,0 0 0,0 1 1,0-1-1,-1 0 1,1 1-1,1 19 659,-1-19-679,-2 16 21,-2 1 0,0-1 1,-1 1-1,0-1 0,-1-1 1,-1 1-1,-11 18 0,18-35-58,0 0-1,-1 1 0,1-1 1,0 0-1,0 1 0,0-1 0,0 0 1,0 1-1,0-1 0,0 0 1,0 1-1,0-1 0,0 0 1,0 1-1,0-1 0,0 0 0,0 1 1,0-1-1,0 0 0,1 0 1,-1 1-1,0-1 0,0 0 1,0 1-1,0-1 0,1 0 0,-1 0 1,0 1-1,0-1 0,0 0 1,1 0-1,-1 1 0,0-1 1,1 0-1,-1 0 0,0 0 1,0 0-1,1 0 0,-1 1 0,0-1 1,1 0-1,-1 0 0,0 0 1,1 0-1,-1 0 0,0 0 1,1 0-1,-1 0 0,0 0 0,1 0 1,-1 0-1,0 0 0,1 0 1,-1 0-1,0-1 0,1 1 1,-1 0-1,27-4 11,-24 3-10,23-4-330,40-15 1,-57 17 79,0-1 0,0 0 0,-1 0 1,1-1-1,-1 0 0,0-1 0,14-12 0,-21 16 192,1 0-1,0 0 0,-1 0 0,1 0 0,-1 0 0,0 0 0,0-1 0,0 1 0,0-1 0,0 1 0,0-1 0,0-3 0,1-11-493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14459,'-3'14'1448,"-1"8"-839,-1 1-249,0 2 696,-1 6-224,-1 0-232,1 1-120,2-5-192,-1 1-168,5-3-296,-1-2-232,2-5 240,-1-5 88,5-4-104,-2-5-48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13339,'1'-2'143,"0"1"1,-1 0-1,1 0 0,0 0 0,0-1 1,0 1-1,0 0 0,0 0 1,1 0-1,-1 0 0,0 1 1,0-1-1,0 0 0,1 1 1,-1-1-1,0 0 0,1 1 1,-1-1-1,1 1 0,-1 0 1,1 0-1,2-1 0,-2 2 26,1-1 0,0 0-1,0 1 1,-1 0-1,1 0 1,-1 0 0,1 0-1,-1 0 1,1 0-1,-1 1 1,4 2 0,2 2 89,0 1 1,0 0 0,-1 1 0,0 0-1,10 15 1,4 15 59,-2 0 1,-1 2-1,-2 0 0,16 63 1,-20-66-171,-10-27-69,2-1 0,-1 1 0,1 0 1,0-1-1,11 16 0,-14-23-49,1 0 0,-1 0 0,1-1 0,0 1 0,-1-1 0,1 1 0,0-1 0,0 0 1,0 0-1,0 0 0,0 0 0,0 0 0,0 0 0,0 0 0,0-1 0,1 1 0,-1-1 1,0 1-1,0-1 0,1 0 0,-1 0 0,0 0 0,0 0 0,1-1 0,-1 1 0,0 0 1,0-1-1,0 0 0,1 1 0,-1-1 0,3-2 0,119-40 613,-43 17-549,111-44-9,190-63-64,-300 107-26,86-40 0,-126 46-76,-2-1-1,0-2 0,66-51 1,-51 26-168,35-26-558,-88 72 721,1 1 1,-1-1-1,1 1 1,0-1-1,0 1 0,0 0 1,4-1-1,-6 1 37,-1 1-1,1 0 0,0 0 0,-1 0 0,1 0 0,-1 0 0,1 0 0,-1 0 1,1 0-1,0 0 0,-1 0 0,1 1 0,-1-1 0,1 0 0,-1 0 0,1 0 0,-1 1 1,1-1-1,-1 0 0,1 1 0,-1-1 0,1 0 0,-1 1 0,1-1 0,-1 1 0,0-1 1,1 0-1,-1 1 0,0-1 0,1 1 0,-1-1 0,0 1 0,0-1 0,1 1 0,-1 0 1,0-1-1,0 1 0,0-1 0,0 1 0,0-1 0,0 1 0,0 0 0,0-1 1,0 1-1,0-1 0,0 2 0,0-2 66,0 0 1,0 0 0,-1 0-1,1-1 1,0 1-1,0 0 1,0 0-1,0 0 1,0 0-1,0 0 1,0 0 0,0 0-1,0 0 1,0 0-1,-1 1 1,1-1-1,0 0 1,0 0-1,0 0 1,0 0-1,0 0 1,0 0 0,0 0-1,0 0 1,0 0-1,0 0 1,0 0-1,0 0 1,0 0-1,-1 0 1,1 0 0,0 0-1,0 0 1,0 0-1,0 1 1,0-1-1,0 0 1,0 0-1,0 0 1,0 0-1,0 0 1,0 0 0,0 0-1,0 0 1,0 0-1,0 0 1,-4-10-136,1-6 53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4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16996,'3'-1'254,"0"-1"0,0 1 0,0 0 0,0 0 0,0 0 1,0 0-1,0 1 0,5-1 0,1-1 202,98-22 540,-93 22-996,-1 0-1,1 1 1,0 0-1,0 1 1,24 4-1,-36-4 3,-1 1 0,1-1 0,-1 0 0,0 1 0,1-1 1,-1 1-1,0 0 0,1 0 0,-1-1 0,0 1 0,0 0 0,0 0 0,1 0 0,-1 0 0,0 0 0,0 0 0,-1 0 0,1 1 0,0-1 0,0 0 0,-1 1 0,1-1 0,0 0 0,-1 1 0,1-1 0,-1 0 0,0 1 0,1-1 0,-1 1 0,0-1 0,0 1 0,0-1 0,0 1 0,0-1 0,0 1 0,-1-1 0,1 1 0,0-1 0,-2 3 0,-1 8 67,-1-1 0,0 1 0,-12 20 1,10-18 3,0-3-9,-98 197-279,100-200 175,3-6 27,0 1-1,0-1 1,0 1 0,-1-1-1,1 0 1,-1 1 0,0-1-1,0 0 1,1 0 0,-1 0 0,-1 0-1,1-1 1,0 1 0,0 0-1,-1-1 1,-3 2 0,-10-4-217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4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16307,'-8'5'1609,"8"7"-977,5 2-256,6 9 752,4 3-224,6 1-303,5 0-137,7 3-224,4-2-80,5-7-96,2-4-56,-2-10-112,-2-5-128,-3-9-432,-4-9-233,-6-11 681,-5-6-128,-9-15-168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4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13707,'-2'14'1768,"-2"9"-1080,0 13-239,-3 8 1487,2 11-1120,3 5-128,2 4-200,0 4-88,4-4-135,2-2-65,1-9-128,1-6-136,2-11-369,-1-6-199,-3-13-1560,-1-8 1856,-3-12-304,1-7-225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4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4 14347,'0'0'50,"0"0"1,0 0-1,0-1 0,-1 1 0,1 0 1,0 0-1,0 0 0,0-1 0,0 1 1,0 0-1,-1 0 0,1 0 0,0-1 1,0 1-1,0 0 0,-1 0 0,1 0 1,0 0-1,0 0 0,-1 0 0,1 0 1,0-1-1,0 1 0,-1 0 0,1 0 1,0 0-1,0 0 0,-1 0 0,1 0 1,0 0-1,0 0 0,-1 0 0,1 0 1,0 0-1,0 1 0,-1-1 1,1 0-1,0 0 0,0 0 0,-1 0 1,1 0-1,0 0 0,0 0 0,0 1 1,-1-1-1,-9 15 1211,-4 22-199,14-37-1056,-9 28 106,3 1-1,0 0 1,2 1-1,1-1 1,1 1-1,1-1 1,2 1-1,1-1 1,2 1 0,1-1-1,1 0 1,1 0-1,1-1 1,2 0-1,1 0 1,16 30-1,-22-50-110,1 1 0,-1-1 0,1 1 0,1-2 0,-1 1-1,1-1 1,1 0 0,-1 0 0,1-1 0,0 0-1,1 0 1,-1-1 0,15 6 0,-16-8-53,0-1 0,0 0 1,0 0-1,1-1 0,-1 0 1,1 0-1,-1 0 0,0-1 0,1-1 1,-1 1-1,1-1 0,-1 0 1,1-1-1,-1 1 0,0-2 0,0 1 1,0-1-1,0 0 0,7-5 1,27-19-279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4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 11771,'0'-11'2122,"-1"17"504,-4 19-821,-117 333 1129,82-251-2554,40-107-406,0 0 0,0 0 0,-1 0 0,1 0 0,0 0 0,0 0 0,0 0 0,0 0 0,-1 0 0,1 0-1,0 0 1,0 0 0,0 0 0,-1 0 0,1 0 0,0 0 0,0 0 0,0 0 0,0 0 0,-1 0 0,1 0 0,0 0 0,0 0 0,0 0 0,0 0 0,-1-1 0,1 1 0,0 0 0,0 0 0,0 0 0,0 0-1,0 0 1,-1 0 0,1-1 0,0 1 0,0 0 0,0 0 0,0 0 0,0 0 0,0-1 0,0 1 0,0 0 0,0 0 0,0 0 0,0-1 0,0 1 0,0 0 0,0 0 0,-12-42-624,1 10 198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4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12059,'-8'-6'1816,"11"14"-704,10 4-408,13 8 2009,4 3-1321,12 0-400,5 2-151,6-2-257,3-3-112,-2-3-440,-3-3-272,-8-2 1496,-3-1-1168,-12-2-8,-3-1 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8:2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11130,'479'-12'3964,"-43"1"-3907,-248 10-47,753-14 676,-926 15-663,587-17 604,-1 42-563,-597-24-47,19 1-319,-18-1 77,-14 0 59,-7-1 20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14763,'10'0'1192,"2"3"-864,3 1-143,8 6 367,6 3-136,5 3-160,4 0-152,3 1-8,1-3-64,2-1-48,4-1-16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5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6 14723,'5'-4'1408,"0"2"-1103,-5 10-185,-7 3 920,-2 5-872,-1 4-104,-2 4-72,1 2-40,-1 3-16,0-2 0,-1 0 56,0-3-16,0-3-168,1-1-120,0-9-729,-3-2 913,5-9-152,0-7-88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5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12203,'0'-1'93,"0"0"1,0 0 0,1 1 0,-1-1 0,0 0-1,1 0 1,-1 0 0,0 1 0,1-1 0,-1 0-1,1 1 1,-1-1 0,1 0 0,-1 1 0,1-1-1,0 1 1,-1-1 0,1 1 0,0-1 0,-1 1 0,1-1-1,0 1 1,0 0 0,-1-1 0,2 1 0,27-8 579,-13 4-423,131-54 688,-78 29-648,-68 28-286,1 1 0,-1-1 0,0 1 1,1-1-1,-1 1 0,1 0 0,-1 0 0,1-1 0,-1 1 1,1 0-1,-1 0 0,1 1 0,-1-1 0,1 0 1,-1 0-1,1 1 0,-1-1 0,1 1 0,-1-1 0,0 1 1,1 0-1,-1-1 0,0 1 0,1 0 0,-1 0 0,0 0 1,0 0-1,0 0 0,0 0 0,0 0 0,0 0 0,0 1 1,0-1-1,0 0 0,-1 1 0,2 1 0,2 7 0,-1-1-1,1 1 0,-2 0 0,3 15 1,-1-9-26,-3-7-6,2 1 0,-1-1-1,1 0 1,1 1-1,-1-2 1,10 16 0,4-6-16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0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12955,'0'0'94,"-1"1"1,1-1-1,0 1 1,-1-1-1,1 1 1,0 0-1,-1-1 1,1 1-1,0 0 1,0-1-1,0 1 1,0 0-1,0-1 1,0 1-1,0 0 1,0-1-1,0 1 1,0 0-1,0-1 0,0 1 1,0 0-1,0-1 1,1 1-1,-1 1 1,5 18 382,5 11-342,0 0 1,2 0-1,2-2 0,0 1 0,2-2 1,28 39-1,-22-42-121,-20-24-57,-1 1-1,0-1 1,1 1-1,0-1 1,-1 0-1,1 0 1,0 0-1,-1 0 1,1 0-1,0 0 1,0 0-1,0 0 1,3 0-1,-8-1-91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0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2 197 15531,'-2'-1'1473,"2"-1"-953,3-2-192,1-3 664,2 0-176,5-6-288,2-2-152,2-2-224,3-3-176,2 1-544,2-1 2073,1 3-1465,0-7 72,-3-6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02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16131,'0'4'223,"-1"0"-1,0-1 1,0 1-1,0-1 0,0 1 1,-1-1-1,0 1 0,1-1 1,-5 5-1,-2 5 300,-57 100 106,37-69-713,2 2 0,-31 76 1,56-118 50,-1 0 0,1 0 0,-1 0 0,1 0 0,1 1 0,-1-1 0,1 0 0,-1 1 0,1-1 0,0 0 0,1 1 0,-1-1 0,1 0 0,0 1 0,0-1-1,0 0 1,1 0 0,2 7 0,-1-8-79,-1 0-1,1 0 1,0 0-1,0 0 1,0-1-1,0 1 1,0-1-1,1 1 1,-1-1-1,1 0 1,-1-1-1,1 1 1,0-1-1,0 1 1,0-1-1,0 0 1,0 0-1,0-1 1,0 1-1,4-1 1,33 0-357,4-2-150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0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15675,'-10'35'2709,"0"-4"-2137,-3 16-208,3-11-338,1 1-1,2 0 0,-4 46 0,11-82-26,0 0 0,0-1 0,0 1 0,0 0 0,0 0 0,0 0 0,0 0 0,0 0 0,0 0 0,0 0 0,1 0 0,-1 0 0,0-1 0,1 1 0,-1 0 0,0 0 0,1 0 0,-1-1 0,1 1 0,0 0 0,0 1 0,0-2 4,0 0 0,0 1 1,-1-1-1,1 0 1,0 0-1,0 0 0,-1 0 1,1 0-1,0 0 1,0 0-1,-1 0 0,1 0 1,0 0-1,0-1 0,-1 1 1,1 0-1,0 0 1,-1-1-1,1 1 0,1-1 1,3-2 26,0-1 1,0 0 0,0 1-1,0-2 1,5-5 0,12-16 115,-1 0 1,-1-2 0,-1 0 0,26-57 0,-43 99-152,-4 12-76,-1-5 79,-1 0-413,1-1 1,1 1-1,2 41 0,0-61 392,0 0 0,0 1-1,0-1 1,0 0 0,0 0-1,1 0 1,-1 0 0,0 0-1,1 0 1,-1 0 0,1 0-1,0 0 1,-1 0 0,1 0-1,-1 0 1,1 0 0,0 0-1,0 0 1,1 0 0,7 1-340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0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10 14603,'8'-4'758,"4"-2"1006,-12 6-1739,0 0 0,0 0-1,1 1 1,-1-1 0,0 0-1,0 0 1,0 0 0,1 0-1,-1 1 1,0-1 0,0 0-1,0 0 1,0 0 0,0 1-1,1-1 1,-1 0 0,0 0-1,0 0 1,0 1 0,0-1-1,0 0 1,0 0 0,0 1-1,0-1 1,0 0 0,0 0-1,0 1 1,0-1 0,0 0-1,0 0 1,0 1 0,0-1-1,0 0 1,0 0 0,0 1-1,0-1 1,0 0 0,0 0-1,-1 0 1,1 1 0,0-1-1,0 0 1,0 0 0,0 0-1,-1 1 1,1-1 0,0 0-1,-5 11 92,-1 0 0,-1 0 0,1-1-1,-1 0 1,-1 0 0,-10 10 0,-6 9 96,4-3-57,13-14-183,-1-2 0,0 1 0,-1-1 0,0 0 1,0 0-1,-1-1 0,-16 11 0,26-20 4,-1 0 0,1 0 0,0 0 0,-1 0-1,1 0 1,0 0 0,-1 0 0,1 0 0,0 0 0,-1 0 0,1 0-1,0-1 1,0 1 0,-1 0 0,1 0 0,0 0 0,-1 0 0,1-1 0,0 1-1,0 0 1,-1 0 0,1 0 0,0-1 0,0 1 0,-1 0 0,1 0-1,0-1 1,0 1 0,0 0 0,0-1 0,-1 1 0,1 0 0,0 0-1,0-1 1,0 1 0,0 0 0,0-1 0,0 1 0,0 0 0,0-1 0,0 1-1,0 0 1,0-1 0,0 1 0,0 0 0,0-1 0,0 1 0,0 0-1,0-1 1,1 1 0,0-21-279,-1 20 278,5-27-358,3-5-127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 8994,'4'-1'281,"-1"1"1,1-1-1,0 1 1,0 0-1,0 0 0,-1 0 1,1 0-1,0 1 1,0-1-1,-1 1 0,1 0 1,0 0-1,-1 1 1,1-1-1,-1 1 1,5 2-1,-3 0-21,1 0 0,-1 0 0,-1 1 0,1-1 0,-1 1 0,1 0 0,-1 0 1,6 11-1,-2 0 16,0 1 0,-1-1 0,-1 1 0,-1 1-1,7 34 1,-11-48-427,0 8-251,-1-12 395,0 0-1,0 0 0,0 0 1,0 1-1,0-1 0,0 0 0,0 0 1,0 0-1,0 1 0,0-1 1,-1 0-1,1 0 0,0 0 0,0 0 1,0 1-1,0-1 0,0 0 1,0 0-1,-1 0 0,1 0 0,0 0 1,0 0-1,0 1 0,0-1 1,-1 0-1,1 0 0,0 0 0,0 0 1,0 0-1,-1 0 0,1 0 1,0 0-1,0 0 0,0 0 0,-1 0 1,1 0-1,0 0 0,0 0 1,0 0-1,-1 0 0,1 0 0,0 0 1,0 0-1,-1 0 0,-4-4-278</inkml:trace>
  <inkml:trace contextRef="#ctx0" brushRef="#br0" timeOffset="1">1 127 13195,'2'1'1288,"11"2"-640,2-2-224,6 2 697,5 0-345,5-3-200,4 0-200,2-4-520,-1-3-1769,-2-2 1697,1-7-248,-7-13-224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0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13923,'0'18'1192,"4"5"-808,3 5-144,4 0 537,1 4-249,4 7-56,0 2-72,-3 9-96,-3 3-32,-9 9-64,-1 5 0,-13 14-176,-8 6-184,-12 2 416,-4-2-232,-18-6-48,-6-6-16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10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14499,'11'-5'667,"0"0"0,0 1 0,1 0 1,-1 1-1,24-3 0,61-2 1352,-93 8-1984,114 0 976,-63 1-905,68-7 0,-108 4-266,-1 0-1,1-1 0,17-7 1,-26 8-138,1 0 0,-1-1 1,1 0-1,-1 0 0,0 0 1,0 0-1,0-1 0,0 0 1,-1 0-1,5-5 0,-6 3-331,-3 5 615,0 1 0,0 0-1,0 0 1,0 0 0,0 0 0,0 0 0,0 0 0,0 0 0,1 0 0,-1 0 0,0-1 0,0 1 0,-1 0 0,1 0 0,0 0 0,0 0 0,0 0 0,0 0 0,0 0 0,0 0 0,0-1 0,0 1 0,0 0 0,0 0 0,0 0 0,0 0 0,0 0 0,0 0-1,0 0 1,0 0 0,0 0 0,0 0 0,-1 0 0,1 0 0,0 0 0,0-1 0,0 1 0,0 0 0,0 0 0,0 0 0,0 0 0,0 0 0,0 0 0,-1 0 0,1 0 0,0 0 0,0 0 0,0 0 0,0 0 0,0 0 0,0 0 0,0 0 0,0 0 0,0 0-1,-1 0 1,1 0 0,0 0 0,0 1 0,0-1 0,0 0 0,0 0 0,-11 5-857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 15675,'-3'11'1505,"2"0"-1145,1 2-160,0 5 704,6 0-568,4 1-128,6-5-208,2-1-120,5-6-328,0-3-128,3-4-424,-2-7-729,1-7 1241,-2-3-256,-2-5-80</inkml:trace>
  <inkml:trace contextRef="#ctx0" brushRef="#br0" timeOffset="1">282 1 12699,'0'0'1432,"-7"14"-744,-4 3-256,-5 5 1137,3 6-649,-4 5-320,0 0-128,1 3-128,-3 0-96,9-3-360,5-2-248,-1-5 328,3-7-64,1-9-88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1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 15155,'-9'12'1633,"5"-2"-1153,10-4-72,6-4 664,14-3-240,4-5-104,9-1-184,4-1-95,0-1-257,3 0-184,-5 4-569,-3 0 706,-10 2-242,-3 2-79,-8-2-128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1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21 105 16299,'-7'31'300,"2"0"0,1 1 0,1 0 0,2-1 0,1 1 0,1 0 0,2 0 0,9 38 0,-11-63-300,1-1 1,0 1 0,0 0-1,1 0 1,0-1 0,8 13-1,-10-18 7,0 1-1,0-1 0,0 0 0,0 1 0,1-1 0,-1 0 0,0 0 1,1 0-1,-1 0 0,1 0 0,0 0 0,-1 0 0,1 0 0,0-1 1,-1 1-1,1 0 0,0-1 0,0 0 0,-1 1 0,1-1 0,0 0 1,0 0-1,0 0 0,0 0 0,-1 0 0,1-1 0,0 1 0,0 0 1,0-1-1,-1 1 0,3-2 0,4-1 36,-1-1 1,-1 0-1,1 0 0,0-1 1,-1 1-1,0-1 0,0-1 1,6-6-1,5-9 135,16-23 1,-28 36-134,40-60 421,-3-2 0,-3-2 0,33-84-1,-65 142-363,-7 13-100,0 1 1,0 0-1,0 0 0,0 0 0,0 0 0,0 0 0,0 0 1,0 0-1,0 0 0,0 0 0,0 0 0,0 0 1,0 0-1,0 0 0,1 0 0,-1 0 0,0-1 0,0 1 1,0 0-1,0 0 0,0 0 0,0 0 0,0 0 0,0 0 1,0 0-1,0 0 0,0 0 0,0 0 0,1 0 1,-1 0-1,0 0 0,0 0 0,0 0 0,0 0 0,0 0 1,0 0-1,0 0 0,0 0 0,0 0 0,0 0 0,0 0 1,0 0-1,1 0 0,-1 1 0,0-1 0,0 0 0,0 0 1,0 0-1,0 0 0,0 0 0,0 0 0,0 0 1,0 0-1,0 0 0,0 0 0,0 0 0,0 0 0,0 0 1,0 0-1,0 0 0,0 1 0,0-1 0,0 0 0,0 0 1,0 0-1,0 0 0,1 25 84,-2-9-84,2 3-32,5 120 115,-4-112-308,2-1 0,1 1 0,11 31 0,-16-56 169,1 1 1,0-1-1,0 1 1,0-1-1,0 0 1,0 1-1,0-1 1,1 0-1,-1 0 1,1 0-1,-1 0 1,1 0-1,0 0 1,0-1-1,0 1 1,0 0-1,0-1 1,0 0-1,0 1 1,0-1-1,4 1 1,12 3-333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1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14675,'0'6'526,"1"0"0,0 0-1,1 0 1,-1 0 0,5 8-1,2 9-157,59 265 323,-70-296-3788,-14-27 1770,4 8 362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1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7 151 14027,'-2'-3'165,"1"-1"0,0 1 0,0-1 0,0 0 0,1 1 0,-1-1 0,1 0 0,0 1 0,0-1 0,0 0 0,1 1 0,-1-1 0,1 0 0,0 1 0,0-1 0,0 1 0,1-1 0,-1 1 0,1-1 0,0 1 0,0 0 0,0 0 0,0 0 0,0 0 0,1 0 0,-1 1 0,1-1 0,0 1 0,-1-1 0,1 1 0,1 0 0,-1 0 0,0 0 0,6-2 0,4-2 116,1 0 0,1 0 0,-1 1 0,1 1 0,0 1 0,0 0 0,17-1 0,-21 3-228,0 0 1,1 1 0,-1 0 0,1 1 0,-1 1 0,0 0 0,0 0 0,0 1-1,0 0 1,12 6 0,-19-7-55,0 0 1,-1 0-1,1 0 0,-1 0 0,0 1 0,1-1 0,-1 1 0,0 0 1,-1 0-1,1 0 0,0 0 0,-1 1 0,0-1 0,0 1 1,0-1-1,0 1 0,0 0 0,1 6 0,-2-4-2,0 0-1,-1 0 1,0 0 0,0-1-1,0 1 1,0 0-1,-1 0 1,0 0 0,-1-1-1,1 1 1,-5 10-1,-1-2 8,0 1 0,-1-1 0,-1-1 0,0 1 0,-1-1 0,0-1 0,-1 0 0,-21 18 0,-7-6-10,46-24-56,-1 1 0,1-1 0,-1 1 0,1 1 0,-1-1 0,0 1 0,1 0 0,-1 1-1,0 0 1,0 0 0,-1 0 0,7 5 0,11 8-362,29 27 0,-51-43 418,4 4-56,0 0-1,-1 1 1,1 0 0,-1 0-1,0 0 1,4 5 0,-8-8 62,1-1-1,-1 0 1,1 0 0,-1 0 0,0 0 0,1 1-1,-1-1 1,0 0 0,0 0 0,0 1 0,0-1-1,0 0 1,0 0 0,0 1 0,0-1 0,0 0-1,-1 0 1,1 0 0,0 1 0,-1-1 0,1 0-1,-1 0 1,1 0 0,-1 0 0,0 0 0,1 0-1,-1 0 1,0 0 0,0 0 0,0 0 0,0 0-1,0 0 1,0-1 0,0 1 0,0 0 0,0-1-1,0 1 1,0-1 0,-2 1 0,-12 6 149,0 0 1,-1-2 0,1 0 0,-21 4-1,-69 7 607,87-13-621,0 0-12,-2 0 17,0 0 0,0-2 0,0 0 0,-37-3 0,56 2-145,1 0-1,-1 0 1,0 0 0,0 0 0,0 0 0,1 0 0,-1-1 0,0 1 0,0 0 0,1 0 0,-1 0 0,0-1 0,0 1 0,1-1 0,-1 1-1,0 0 1,1-1 0,-1 1 0,1-1 0,-1 1 0,0-1 0,1 0 0,-1 1 0,1-1 0,-1 1 0,1-1 0,0 0 0,-1 1 0,1-1 0,0 0-1,-1 0 1,1 1 0,0-1 0,0 0 0,0 0 0,0 0 0,0 1 0,0-1 0,0-1 0,0 0 22,1 0 0,0 0 0,0 0-1,0 1 1,0-1 0,0 0 0,1 0 0,-1 1 0,1-1 0,-1 1 0,1-1 0,-1 1-1,1 0 1,2-2 0,13-7-106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1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32 13651,'1'-8'643,"0"-13"796,-1 18-685,-3 13 23,-7 31-176,-17 69 662,-19 167 1,43-244-1140,1 1 1,2-1-1,1 0 1,1 1-1,3-1 1,0 0-1,2 0 1,1-1-1,22 52 1,-26-74-132,1 0 1,1 0-1,-1-1 0,2 0 1,-1 0-1,1-1 1,1 0-1,15 14 1,-20-20-27,0 1 1,0-1-1,1 0 1,-1 0-1,0 0 1,1 0-1,0-1 1,-1 1 0,1-1-1,0 0 1,0 0-1,-1-1 1,1 1-1,0-1 1,0 0-1,0 0 1,0 0-1,0 0 1,0 0-1,-1-1 1,1 0 0,0 0-1,0 0 1,0 0-1,-1-1 1,1 0-1,-1 1 1,5-4-1,14-15-223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1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6 193 12323,'-1'-2'1829,"-1"7"-496,0 14 200,2 27-490,3-2-649,11 50 1,-12-80-346,2 0 0,0 0 1,0-1-1,2 1 0,-1-1 1,2-1-1,12 22 0,-17-32-32,-1 0 0,0 0-1,1 0 1,-1 0 0,1 0 0,0-1 0,0 1-1,-1 0 1,1-1 0,0 0 0,0 1-1,0-1 1,1 0 0,-1 0 0,0 0-1,0 0 1,1 0 0,-1-1 0,0 1 0,1-1-1,-1 1 1,1-1 0,-1 0 0,1 0-1,-1 0 1,0 0 0,1 0 0,-1-1-1,1 1 1,-1-1 0,0 0 0,1 0 0,-1 1-1,0-1 1,0-1 0,0 1 0,0 0-1,0 0 1,0-1 0,0 0 0,3-2-1,6-7 63,-1 1-1,0-2 0,-1 1 0,0-1 0,10-19 1,10-23 214,-2 0 0,-2-2 1,-3-1-1,-3 0 1,21-102-1,-38 146-109,-6 20 41,-8 48-213,2-1-1,2 2 0,3-1 0,2 1 0,4 61 0,0-109-93,0 0 1,0-1-1,1 1 0,0-1 0,0 1 0,1-1 1,5 11-1,-7-16 53,0-1 0,0 0 0,-1 1-1,1-1 1,0 0 0,1 0 0,-1 0 0,0 0 0,0 0 0,0 0 0,1 0-1,-1 0 1,0 0 0,1-1 0,-1 1 0,1 0 0,1 0 0,-1-1 10,0 0 0,0 0 0,0 0 1,0-1-1,0 1 0,0 0 0,-1-1 1,1 1-1,0-1 0,0 0 0,0 0 1,-1 1-1,1-1 0,-1 0 0,1 0 1,0-1-1,-1 1 0,2-2 0,10-9-240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1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 15907,'7'-7'1209,"2"10"-905,-5 9-152,-4 15 456,-1 3-224,-7 13-168,1 3-72,-4 7-64,-4 0-8,-2-4-72,3-8-56,1-9-312,0-9-168,2-19 432,6-6-48,10-15-120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1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17700,'-2'29'1488,"2"9"-1072,-2 7-184,2 6 608,0 5-279,1-1-193,3-5-96,3-8-144,4-5-48,-1-10-96,2-3-112,0-8-304,-2-3-249,-4-7 1418,-5-6-825,2-2-48,-3-5-40</inkml:trace>
  <inkml:trace contextRef="#ctx0" brushRef="#br0" timeOffset="1">8 341 17204,'-8'-6'1752,"10"1"-968,2 0-344,11 4 945,2 0-313,6-2-416,4 0-232,0 0-456,-1-3-288,3 0-824,-4-1 992,-3-7-216,-2-8-88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1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17676,'61'42'1985,"-28"-19"-663,51 44 0,-74-57-1216,0 0 1,-1 0-1,0 1 0,-1 1 0,0-1 0,0 2 1,-2-1-1,10 22 0,-9-13-108,-1 1-1,0-1 1,-2 1 0,0 0-1,-2 0 1,0 0 0,-4 44-1,-1-33-95,-2 0 0,-2 0 0,-1-1 0,-20 52 0,4-25-117,-51 87 1,-41 40 378,63-102-302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5:3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867 152 9562,'-6'-23'1670,"3"20"-584,1 17-667,-10 549 562,4-132-823,6-387-116,2 1 0,2-1 0,14 75-1,-13-105-52,0 0 0,2 0 0,-1 0 1,2-1-1,0 1 0,0-1 0,2-1 0,-1 1 0,1-1 0,1-1 0,0 0 0,1 0 0,0 0 0,1-2 0,15 13 0,-13-14 5,1 1-1,0-1 1,0-1-1,0-1 0,1 0 1,0-1-1,0 0 1,0-1-1,23 3 0,-15-5 13,1-1-1,-1-1 1,1-1-1,0-2 1,40-8-1,26-6 16,1 3-1,1 4 1,171 4 0,-62 18-31,127 2-30,-261-15 30,0-3 1,127-24-1,62-41-15,-36 8 71,-155 47-14,98-10 0,-133 21-19,159-15 23,-141 10-50,89-24 1,-109 20 8,0-1 0,0-1 0,-2-1 0,47-34 0,-12 7 90,-23 17 10,0-2 0,52-50 0,-68 56-53,-2-2-1,0-1 0,-1 0 0,28-50 1,-22 25 8,-2-2 0,-2 0 0,17-64 1,-18 37 2,15-126-1,-30 166-37,-1-71 0,-4 99-2,-1 0 0,0 0 0,0 0 0,-1 0 0,-1 0 0,0 0 0,0 0 0,0 1 0,-2 0 0,1-1 0,-1 1 0,-8-11 0,9 15-2,-1 1 0,0-1 0,-1 1-1,1-1 1,-1 1 0,0 1 0,0-1-1,0 1 1,0 0 0,-1 1 0,1-1 0,-1 1-1,-10-1 1,-9-2 13,0 2-1,-32 0 1,45 3-20,-225-2 73,-52-3-81,-411-19-288,493 28 251,-284 41 1,-10 50-25,5 23 14,-98 22-58,-6-41-125,442-84 175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13483,'1'1'94,"-1"-1"0,0 0 1,1 0-1,-1 0 0,0 1 0,1-1 0,-1 0 1,0 0-1,1 0 0,-1 0 0,0 0 1,1 0-1,-1 0 0,0 0 0,1 0 1,-1 0-1,1 0 0,-1 0 0,0 0 0,1 0 1,-1 0-1,0 0 0,1 0 0,-1 0 1,0 0-1,1-1 0,-1 1 0,0 0 0,1 0 1,-1 0-1,1-1 0,14-6 797,5-4-466,0-2-1,-2-1 0,1 0 1,-1-1-1,-1-1 1,15-18-1,-40 45-504,2 1 1,-1 0-1,1 0 0,1 0 0,0 1 0,1 0 0,1-1 0,0 2 0,0-1 0,-1 19 0,4-32 12,0 1 0,0 0 0,0-1 0,0 1 0,0 0 0,0-1 0,1 1 0,-1 0 0,0-1 0,0 1 0,0 0 0,1-1 0,-1 1 0,0 0 0,0-1 0,1 1 0,-1-1 0,1 1 0,-1-1 0,1 1 0,-1-1 0,1 1-1,-1-1 1,1 1 0,-1-1 0,1 1 0,-1-1 0,1 0 0,0 1 0,0-1 0,0 0-18,0 0-1,1 1 1,-1-1-1,0 0 0,0 0 1,1-1-1,-1 1 1,0 0-1,0 0 1,1-1-1,-1 1 1,0 0-1,0-1 1,2-1-1,10-5-648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2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13851,'0'-2'91,"1"1"1,-1 0-1,0 0 1,0-1-1,0 1 0,0 0 1,0-1-1,0 1 0,-1 0 1,1 0-1,0 0 1,-1-3-1,0 4-71,1 0-1,0 0 1,0 0-1,-1 0 1,1 0 0,0 0-1,0 0 1,-1 0-1,1 0 1,0 0-1,0 0 1,-1 0 0,1 0-1,0 0 1,0 0-1,-1 0 1,1 0 0,0 0-1,0 0 1,-1 0-1,1 0 1,0 0-1,0 1 1,0-1 0,-1 0-1,1 0 1,0 0-1,0 0 1,0 0-1,0 1 1,-1-1 0,1 0-1,0 0 1,0 1-1,0-1 1,0 0 0,-3 4 68,0 0 1,0 1 0,1-1-1,0 0 1,-3 9-1,-8 32-86,3 0-1,2 0 0,2 0 1,1 1-1,3 0 0,5 67 1,-3-101 4,2 1 1,0-1-1,0 0 1,1 0-1,6 16 0,-8-25 13,0 0-1,1-1 0,-1 1 1,1 0-1,-1-1 0,1 1 1,0-1-1,0 1 0,0-1 0,0 0 1,0 0-1,1 0 0,-1 0 1,0 0-1,1-1 0,0 1 0,-1-1 1,1 0-1,0 1 0,0-1 1,0 0-1,0-1 0,0 1 0,0 0 1,0-1-1,0 0 0,4 0 1,3-1 58,0-1 0,0 0 1,0 0-1,0-1 0,-1-1 1,1 1-1,-1-2 0,0 1 1,0-1-1,15-12 0,3-3 188,-1-2 0,24-25 0,-15 10 183,54-74 0,-74 89-349,-1 0 0,-1-1 0,0 0 1,-2-1-1,10-33 0,-13 20-20,-8 37-79,1 0 1,-1-1-1,0 1 0,0 0 1,0-1-1,0 1 0,0 0 1,0 0-1,1-1 0,-1 1 1,0-1-1,0 1 0,0 0 0,0-1 1,0 1-1,0 0 0,0-1 1,-1 1-1,1 0 0,0-1 1,0 1-1,0 0 0,0-1 1,0 1-1,0 0 0,-1 0 1,1-1-1,0 1 0,0 0 1,0 0-1,-1-1 0,1 1 1,0 0-1,0 0 0,-1-1 1,1 1-1,-1 0 0,-7 10-8,1 7-11,0 0-1,1 0 1,1 1-1,1-1 1,-3 33-1,4-20-154,2 0-1,4 56 1,-2-77 68,0 0 0,1 1 0,0-1 1,1 0-1,0-1 0,0 1 0,1 0 0,0-1 0,1 0 1,5 9-1,-5-12 2,-1 1 1,1-1-1,1 1 1,-1-1-1,1-1 0,0 1 1,0-1-1,0 0 1,0 0-1,1-1 1,0 0-1,-1 0 0,11 2 1,-7-2-18,1 0 1,0-1-1,11 0 0,38-3-526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2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12819,'-8'6'1408,"9"1"-696,15-3-272,11 0 1945,9-1-1817,17-1-208,10-2-56,9 0-160,-1-2-160,-3 2-568,-5 0-472,-14 3 824,-8 1-152,-27 1-217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2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13243,'16'15'1328,"27"-14"-688,11-2-240,16-4 441,5-3-185,4 2-632,-2 3 384,-7 10-232,-5 0-72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2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8 14939,'1'-7'1689,"-10"11"-1489,-8 11 720,-6 6-464,-14 16-232,-6 6-56,-10 13-96,-2 3-32,-2 3-48,4-1-32,4-6-48,4-8-88,13-14-248,3-9-112,11-18 376,0-10-88,8-25-56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2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15171,'4'-6'1208,"6"9"-783,4 6-161,6 8 488,6 5-168,10 11-208,6 5-80,6 7-304,4 1-208,0-1-432,-1-4-208,-1-11 616,-1-9-160,-6-21-209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2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15131,'0'12'1545,"-3"5"-1137,0 7-184,1 7 984,2 4-1024,2 5-104,4 2-280,1-2-176,1-4-240,4-3-96,-4-7 416,0-8-177,-3-10-95</inkml:trace>
  <inkml:trace contextRef="#ctx0" brushRef="#br0" timeOffset="1">1 94 16708,'10'-2'1416,"16"6"-944,4 2-232,18 7 520,5 1-144,21 4-488,4-1-224,7-4-760,0-6 792,-5-7-224,-1-6-88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2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14883,'-1'9'263,"0"0"-1,1 0 1,0 0 0,0-1-1,1 1 1,1 0 0,-1 0-1,1-1 1,4 10-1,-5-14-212,1-1 0,0 0 0,0 0 0,0 0 1,0 0-1,0 0 0,1 0 0,-1-1 0,1 1 0,0-1 0,0 1 0,0-1 0,0 0 0,0 0 0,0-1 0,1 1 0,-1-1 0,0 1 0,1-1 0,0 0 0,-1 0 0,1-1 0,-1 1 0,8-1 0,2 0-149,-1-1 0,1 0 0,-1-1-1,1 0 1,-1-1 0,0 0 0,0-1 0,0-1 0,0 0 0,-1 0-1,20-14 1,10-8-1262,59-52 0,-97 77 1301,107-97-1560,-109 101 3246,-5 9-696,-6 13 518,-6 13-283,2 0 0,2 1 0,-13 71 0,-16 48-1066,-77 111-1052,105-242 902,-3 6-160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2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13123,'0'0'31,"0"0"0,0 0 0,-1 0 0,1 0 0,0 0 0,-1 0 0,1 0 0,0 0 0,-1 0 1,1 0-1,0 0 0,0 0 0,-1 0 0,1 1 0,0-1 0,-1 0 0,1 0 0,0 0 0,0 0 0,-1 0 0,1 1 0,0-1 0,0 0 1,-1 0-1,1 0 0,0 1 0,0-1 0,0 0 0,-1 0 0,1 1 0,0-1 0,0 1 0,-1 12 315,7 15 77,-2-18-325,0 0 1,1 0-1,0 0 1,0 0-1,1-1 1,1 0 0,0 0-1,0-1 1,0 0-1,1 0 1,1 0-1,-1-1 1,1-1 0,0 1-1,0-1 1,1-1-1,19 9 1,0-3 61,0-2 1,0 0-1,1-2 0,0-1 1,41 3-1,-9-5 38,1-3 1,0-2-1,72-12 1,184-46 262,-269 48-482,1 2 0,0 2 0,0 2 0,1 3-1,62 4 1,4 9-112,183 12-192,-215-21 257,132-12 0,-128 2 725,139 5 1,-218 4-689,0-1 0,-1 0 0,1 0 1,-1-1-1,1-1 0,-1 0 1,0 0-1,0-1 0,18-7 1,-9-3-49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4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14355,'-21'194'990,"16"-163"-980,-10 83 27,14-100-25,1 0 0,0 0 0,1 0 0,1 0 0,0 0 1,4 14-1,-5-25 2,0 0 0,0 1 0,0-1 0,1 0 0,-1 0 0,1-1 0,0 1 0,0 0 1,0 0-1,0-1 0,0 1 0,1-1 0,-1 0 0,1 0 0,-1 0 0,1 0 0,0 0 0,0 0 0,0-1 1,0 1-1,0-1 0,0 0 0,0 0 0,0 0 0,1 0 0,-1-1 0,0 1 0,0-1 0,1 0 1,-1 0-1,0 0 0,1 0 0,-1-1 0,6-1 0,3-1 37,1-1 0,-1 0 0,0-2 0,0 1 0,-1-1 0,1-1 0,-1 0 0,-1 0 0,1-1 0,-1-1 0,15-16 0,3-6 124,0-2 0,28-45 1,-40 55-60,-1-1 0,-1-1 0,-2 0 1,0-1-1,10-37 0,-25 85 109,1 0 0,0 32 1,2-32-116,0-12-77,-2 17 128,2-1 0,1 1 0,9 49 0,-9-69-141,1-1 1,0 0-1,0 0 0,0 0 0,0 0 1,1 0-1,0-1 0,0 1 0,1-1 1,0 0-1,0 0 0,0 0 0,0 0 1,1-1-1,0 0 0,-1 0 0,2 0 1,-1 0-1,0-1 0,1 0 0,11 5 1,-4-4-49,1-1 1,-1 0-1,1-1 1,0-1-1,-1 0 1,1-1-1,0 0 1,0-1-1,14-3 1,24-8-104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4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16315,'-14'-4'1457,"5"1"-1001,9 2-216,19 1 584,12 0-48,26 1-184,11-1-143,21 4-281,10 3-200,17 2 1336,7 5-1096,-4-5 8,-6-5 40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 14227,'7'-1'1448,"-10"6"-936,-4 3-255,-3 6 1111,-3 2-736,-7 5-328,-3 5-120,-2 6-184,-2-1-32,3 2-112,2-3-88,4-5 24,-1-4 144,9-15-64,1-5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4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18868,'7'3'1304,"23"-2"-1080,12-1-120,15 0 320,6-1-336,9-2-184,1 0-168,-1 2-480,-6-1-72,-19 1 552,-10 1-184,-19 4-96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4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1 480 15667,'36'13'1761,"7"-4"-1249,13-9-208,5 0 520,11-3-680,5-4-280,-3-6 240,-4-3-152,-7-8-280</inkml:trace>
  <inkml:trace contextRef="#ctx0" brushRef="#br0" timeOffset="1">1198 0 16908,'0'9'1408,"0"11"-1192,4 4-88,8 5 368,12 5-336,7 2-8,11 0-48,1 4-56,6-1-336,-3-2-208,-5-1 1560,-6-2-1064,-12-6 8,-9-3 24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4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16476,'20'-14'1952,"16"-5"-1256,20-5-216,8-5 944,15-5-623,1-1-41,2 2-624,-2 2-496,-11 4 376,-7 1-88,-21-7-200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4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15571,'12'-11'1673,"-6"5"-1105,-5 6-248,-2 16 1944,-4 8-1728,1 16-407,3 10-49,1 8-56,2 2-32,4 0-48,1-4-49,2-10-103,-2-6-152,-4-14-376,-3-12-56,-4-15 560,-8-5-160,-4-17-64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4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16123,'-3'-1'1537,"20"5"-801,7 4-216,18 8 672,8 0-264,20 3-255,8-1-73,2 1-576,-1-2-496,-9-7 440,-7-6-176,-14-6-72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15955,'6'2'1257,"4"6"-913,4 8-160,8 6 944,6 3-840,8 4-184,7 0-48,7-5-104,0-5-104,5-14-464,-3-6 2168,-2-15-1544,-6-7 80,-7-5 16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15315,'-19'29'1577,"-1"10"-1121,-1 12-184,1 7 568,0 6-416,2 3-368,8-1 112,3-1-40,3-12-168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2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14771,'57'13'1600,"11"-4"-1151,16-14-185,8 4 664,11-4-872,0 3-224,-9 0 256,-14 2-136,-30 7-208</inkml:trace>
  <inkml:trace contextRef="#ctx0" brushRef="#br0" timeOffset="1">186 189 15755,'-8'9'1305,"28"-3"-761,10-2-192,22 0 552,9 0-248,21-1-416,5 2-240,9-3 1801,2 0-1521,-9 1-88,-8-3 32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15603,'49'16'1247,"-5"-2"-826,0 1 0,44 24 0,-81-36-400,-1 1 0,0 0 0,0 0 0,0 1 0,0 0 0,-1 0 1,0 0-1,0 1 0,0-1 0,6 11 0,-8-11-15,-1-1 1,0 0 0,0 1 0,-1-1-1,1 1 1,-1 0 0,0 0-1,0-1 1,-1 1 0,1 0-1,-1 0 1,0 0 0,-1 0 0,1 0-1,-1 0 1,-2 9 0,-2-1 24,0 1 1,-1-1 0,-1 0 0,0-1 0,0 0 0,-2 0 0,-14 18 0,-76 69 267,98-98-293,-84 68 951,4-4 309,67-52-887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13851,'20'16'1312,"9"9"-752,5 7-176,6 4 457,2 7-169,7 4-72,-2-1-56,-3-6-432,-1-3-240,-7-14 344,-4-6-232,-8-12-40,-2-11-48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27 13787,'15'-14'3217,"-14"13"-3103,1-1 1,0 1-1,-1 0 1,1 0-1,0 0 1,0 0-1,-1 0 1,1 0-1,0 1 1,0-1-1,0 1 1,0-1 0,0 1-1,0 0 1,0 0-1,1-1 1,-1 2-1,0-1 1,0 0-1,0 0 1,0 1-1,0-1 1,0 1-1,2 0 1,-3 3 1312,-9 2-1049,-22 6-675,19-8 476,5-1-174,5-3 7,0 0-2,5 0 198,-13 4-106,-2 8-93,-1-2 6,2 1-1,0 1 0,-11 15 0,20-25-15,-2 2-13,0 0 0,0 0 1,1 1-1,-1-1 0,1 1 0,1-1 1,-1 1-1,1 0 0,-1 0 0,0 5 1,2-10-2,1 1 4,0 0-5,0-1-4,52 4-35,-43-3 0,1 0-1,-1 0 0,1-1 1,0 0-1,-1-1 1,14-2-1,-23 3-42,14-6-1453,-13 4 1360,0 1 0,0-1 0,0 1 0,0-1 1,0 1-1,0-1 0,0 0 0,-1 0 0,1 0 1,-1 0-1,1 0 0,-1-1 0,0 1 0,0 0 1,2-5-1,1-5-339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 15339,'-15'48'1161,"-16"15"-905,-5 8-96,-3 9 176,-2 4-48,5 4-96,1-4-128,8-12-352,3-5 272,11-14-88,6-11-56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14747,'12'18'1576,"17"-6"-815,3-6-297,16-6 1160,10-1-872,11-4-288,7-2-72,2 4-632,0-1-416,-14 3 520,-9-1-160,-27-2-80</inkml:trace>
  <inkml:trace contextRef="#ctx0" brushRef="#br0" timeOffset="1">74 261 14691,'44'0'1713,"6"0"-1113,10-3-256,5 2 976,8 1-928,2-2-256,-8 2 128,-8 2-112,-19-1-192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12035,'3'7'301,"-1"1"-1,0-1 1,0 1 0,-1-1 0,0 1 0,0-1 0,0 1 0,-1 0 0,-2 14 0,1 3 848,1-5-953,1-1 0,1 0 0,0 0-1,1 0 1,2 0 0,11 34 0,-13-46-172,0-1 1,0 0-1,1 0 0,0 0 0,0 0 1,0 0-1,1-1 0,0 0 0,8 8 0,-8-10-10,-1 0-1,1-1 0,0 1 1,-1-1-1,1 0 0,0 0 1,0 0-1,1-1 0,-1 1 1,0-1-1,0 0 0,1-1 1,-1 0-1,7 0 1,-4-1-15,1 0 0,0-1 0,-1 0 0,1-1 0,-1 0 0,1 0 0,-1 0 0,0-1 1,-1-1-1,1 1 0,-1-1 0,0-1 0,0 1 0,0-1 0,9-11 0,-1 1 6,-1-2 0,0 0 0,-1-1 0,20-39 0,-19 28 70,12-36 0,-21 53 9,-2 1 0,0-1-1,0 0 1,-1 0 0,0-23-1,-5 23 147,3 12-223,0 1 0,0 0 1,-1 0-1,1 0 0,0 0 1,0 0-1,0 0 0,-1 0 1,1 0-1,0 0 0,0 0 1,0 0-1,0 0 0,-1 0 1,1 0-1,0 0 0,0 0 1,0 1-1,-1-1 0,1 0 1,0 0-1,0 0 0,0 0 1,0 0-1,0 0 0,-1 0 1,1 0-1,0 1 0,0-1 1,0 0-1,0 0 0,0 0 1,0 0-1,0 1 0,0-1 1,-1 0-1,1 0 0,-11 28 432,6-8-323,1 1 1,1 0-1,1 0 0,1 0 1,1 1-1,1-1 0,1 0 0,1 0 1,7 28-1,-7-38-108,0-1 0,1 0 0,0 0 0,1 0 0,0 0 0,1 0 0,0-1 0,12 15 0,-13-19-44,1 0 0,-1 0-1,1 0 1,0-1-1,0 0 1,1 0 0,-1 0-1,1-1 1,0 0-1,0 0 1,0-1-1,0 0 1,14 3 0,-17-5 25,0 1 0,0-1 0,-1 0 0,1 0 1,0 0-1,-1 0 0,1-1 0,0 0 0,3 0 1,-1-2-17,0 0 0,-1 0 1,1 0-1,8-7 1,-14 10 25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11939,'5'-28'1816,"7"3"-888,14 7-272,12 3 1593,15 8-1129,8 1-104,11 9-240,5 4-175,12 5-722,7 4-455,6-3 560,1-6-184,-7-17-120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17516,'23'0'1736,"6"-5"-1296,17-7-192,7-1 760,13 3-1104,2 2-344,8 2 472,0 0-160,0 0-192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15523,'-45'4'1529,"-5"9"-1129,-7 16-192,-2 5 1408,0 14-1464,2 6 0,11 5-48,4 0-40,17-2-288,5-3-200,8-8-456,2-6 704,7-17-120,0-11-176</inkml:trace>
  <inkml:trace contextRef="#ctx0" brushRef="#br0" timeOffset="1">65 87 15267,'20'29'1641,"4"3"-1169,6 11-208,6 1 848,10 3-912,1-2-296,12-6 216,1-9-104,1-16-168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39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83 11346,'5'-11'1031,"-1"3"-438,-1 0 0,0 0-1,0-1 1,0 1 0,1-12 0,-4 19-552,0 1 0,0 0 0,0-1 0,0 1 0,0 0 0,0-1 0,0 1 0,0 0 0,0-1 0,0 1 0,0-1 0,0 1 0,0 0 0,0-1 0,0 1 0,0 0 1,0-1-1,0 1 0,0 0 0,-1 0 0,1-1 0,0 1 0,0 0 0,0-1 0,-1 1 0,1 0 0,0 0 0,0-1 0,-1 1 0,1 0 0,0 0 0,-1-1 0,-10 6 595,8-2-550,0 0 0,0 0 0,0 0 0,1 0 0,-5 7 0,-2 9 0,2 1 0,-1 0 0,-5 28 0,-9 67-64,19-99-12,-18 153 5,0 200-1,15-215-8,-4 62 18,-10 375 4,20-590-30,0-1 1,0 0 0,0 0 0,0 1-1,0-1 1,0 0 0,0 0-1,1 1 1,-1-1 0,0 0 0,0 1-1,0-1 1,0 0 0,0 0-1,0 0 1,1 1 0,-1-1 0,0 0-1,0 0 1,0 1 0,1-1-1,-1 0 1,0 0 0,0 0 0,1 0-1,-1 0 1,0 1 0,0-1-1,1 0 1,-1 0 0,0 0 0,0 0-1,1 0 1,-1 0 0,0 0 0,0 0-1,1 0 1,-1 0 0,0 0-1,1 0 1,-1 0 0,0 0 0,1 0-1,14-5-21,-9 3 24,2 1 10,0 0 1,1 0-1,-1 1 1,0 0-1,1 0 0,15 3 1,51 17 65,-37-9-49,52 10 13,1-4-1,0-4 1,1-3 0,121-5-1,269-10 259,-405 3-766,0-4 0,-1-3 1,1-3-1,135-42 0,-188 45 103,-7 1-86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4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 13747,'32'-1'923,"0"1"0,63 10 0,-74-7-769,-2 2 0,1 0 1,-1 1-1,1 1 0,31 17 0,-46-22-154,-1 1 0,0-1 1,0 1-1,0 0 0,-1 0 0,1 0 0,-1 0 0,1 1 0,-1 0 1,0-1-1,-1 1 0,1 0 0,-1 0 0,1 1 0,-1-1 1,0 0-1,-1 1 0,1-1 0,-1 1 0,0 0 0,0-1 1,0 1-1,-1 0 0,1 0 0,-1-1 0,-1 1 0,1 0 0,-1 0 1,1 0-1,-3 7 0,-3 4 36,0 0 0,0 0 0,-2-1 0,0 1-1,0-2 1,-2 1 0,-15 18 0,-21 19 199,-3-2 0,-2-2 1,-59 43-1,0 0-406,97-80 48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4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23 461 12931,'-22'14'1780,"22"-14"-1748,0 0 0,0 0 1,0 0-1,0 0 0,0 0 0,0 0 0,0 0 0,0 0 0,0 0 0,0 0 0,0 0 1,0 0-1,0 0 0,0 0 0,1 0 321,-1 0-321,0 0 0,0 0 0,0 1 1,0-1-1,0 0 0,0 0 0,0 0 0,0 0 0,0 0 0,14-8 974,-10 5-826,46-31 1921,-45 30-1911,0 0 1,0 0-1,-1-1 0,1 1 0,-1-1 0,-1 0 0,6-9 0,-5-2 61,-5 15-259,1 1 1,0-1 0,0 1-1,0-1 1,0 1 0,0-1 0,0 1-1,0-1 1,0 1 0,1-1-1,-1 1 1,0-1 0,0 1 0,0-1-1,0 1 1,1 0 0,-1-1-1,0 1 1,0-1 0,1 1-1,-1-1 1,0 1 0,1 0 0,-1-1-1,0 1 1,1 0 0,-1-1-1,1 1 1,-1 0 0,1 0 0,-1 0-1,0-1 1,1 1 0,-1 0-1,1 0 1,-1 0 0,1 0 0,-1 0-1,1 0 1,-1 0 0,1 0-1,-1 0 1,1 0 0,-1 0 0,1 0-1,-1 0 1,1 0 0,0 0-1,0 0 6,0 0 1,0-1-1,-1 1 0,1 0 0,0-1 0,0 1 0,0-1 0,0 1 0,0-1 0,-1 0 0,1 1 0,0-1 0,-1 0 0,1 1 0,0-1 1,-1 0-1,1 0 0,-1 0 0,1 0 0,-1 1 0,1-3 0,2-2-4,40-51-199,58-56 0,28-37-18,-128 148 220,0-1 0,0 1 0,0 0 0,0-1 0,0 1 0,0 0 0,0 0 0,0 0 1,0 0-1,1 0 0,-1 0 0,1 1 0,-1-1 0,0 0 0,1 1 0,-1-1 0,1 1 0,-1-1 0,3 1 0,-3 0-6,0 0 0,0 0 0,1 0 0,-1 1-1,0-1 1,0 1 0,0-1 0,1 1 0,-1-1 0,0 1-1,0 0 1,0-1 0,0 1 0,0 0 0,0 0 0,-1 0-1,1 0 1,1 2 0,3 4-45,0 2 1,-1-1-1,0 0 0,6 19 0,-8-23 58,36 125-112,-25-79-639,39 96 1,-48-138 676,0 0-1,1 0 1,0 0 0,0-1 0,1 0-1,-1 0 1,1 0 0,12 9 0,15 7-298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4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 11690,'3'-2'1036,"3"-1"1600,-5 13-1484,-17 219 110,8-140-1220,-32 364 14,39-443-50,0-4-7,1 0 1,0-1-1,0 1 0,0 0 0,0 0 1,2 7-1,-1-12 7,0 1 1,-1-1-1,1 1 1,0-1-1,0 0 1,-1 1-1,1-1 1,0 0-1,1 1 0,-1-1 1,0 0-1,0 0 1,0 0-1,1 0 1,-1 0-1,0 0 1,1-1-1,-1 1 1,1 0-1,-1-1 0,1 1 1,-1-1-1,1 1 1,0-1-1,-1 0 1,3 0-1,342 41 1044,-183-15-918,162 20-32,-230-36-169,136-5-1,-190-10-31,-32 4-7,1-1 1,0 2 0,18 0-1,-28 0 82,0 0-1,-1 0 0,1 0 1,0 0-1,0 0 0,-1 1 1,1-1-1,0 0 0,0 0 1,0 0-1,-1 0 0,1 1 1,0-1-1,0 0 0,0 0 1,0 1-1,0-1 0,-1 0 1,1 0-1,0 1 0,0-1 1,0 0-1,0 0 0,0 1 0,0-1 1,0 0-1,0 1 0,0-1 1,0 0-1,0 0 0,0 1 1,0-1-1,0 0 0,0 0 1,0 1-1,0-1 0,1 0 1,-1 1-1,0-1 0,0 0 1,0 0-1,0 0 0,1 1 1,-3-2 8,1 0 1,-1 0-1,1 0 1,-1 0 0,1 0-1,-1-1 1,1 1-1,0 0 1,0-1-1,0 1 1,0-1 0,0 0-1,-1-1 1,-9-17-135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11658,'-1'2'1185,"-1"-1"-881,1 6-64,1 2 712,-2 8-384,1 2-8,-5 8-88,2 6-40,-3 3-31,0 0-1,-2-2-320,2-2-136,2-7 96,-2 1-56,6-9-96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1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13051,'6'4'1272,"4"8"-848,8 11-208,8 2 1713,3 3-1665,12 2-280,2 0-56,5-4-40,-1-5-104,-6-5-201,-3-2 690,-15-12-345,-6-4-40,-14-6-25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1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12 14555,'1'-11'1137,"-9"14"-529,-11 19 53,7 3-352,1 0-1,0 0 1,-8 38-1,3-12-203,-12 33-24,-29 84-109,-36 181 0,87-316-86,-3 50 0,10-45-51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2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16388,'-1'8'203,"1"1"1,1 0-1,0 0 1,0-1-1,0 1 1,1-1-1,5 14 1,26 57 60,-22-55-59,8 16-147,1-1-1,2-1 0,1 0 1,3-2-1,0-1 0,2-2 1,49 46-1,-70-73-51,0 0-86,0 0 0,0 1 0,-1 0 0,9 12 0,-14-18 49,-1 0 0,1 0 0,0 0 0,0 0 0,-1 0 0,1 0 0,-1 0 0,1 0 0,-1 1 0,0-1 0,1 0-1,-1 0 1,0 1 0,0-1 0,0 0 0,0 1 0,0-1 0,0 0 0,0 0 0,0 1 0,0-1 0,-1 0 0,1 0 0,-1 1-1,1-1 1,-1 0 0,1 0 0,-1 0 0,0 0 0,1 0 0,-1 0 0,0 0 0,0 0 0,0 0 0,0 0 0,0 0-1,0 0 1,0-1 0,0 1 0,0 0 0,-1 0 0,-5 2-90,0 0 0,0 0 0,0-1 0,-1 0 0,1-1 0,0 1 0,-1-2 0,1 1 0,-1-1 0,1 0 0,-1 0 0,1-1 0,0 0 0,-1 0 0,-8-3 0,-5-2 26,1-1-1,-1-1 1,-37-20-1,50 24 213,-1-1 0,1 0 0,0-1 0,0 0 0,-7-7 0,13 11-58,0 0-1,1 0 1,-1 0 0,0 0-1,1-1 1,-1 1 0,1 0-1,0-1 1,0 1 0,0-1-1,0 0 1,0 1 0,1-1-1,-1 0 1,1 1 0,-1-1-1,1 0 1,0 1 0,0-1-1,0 0 1,1 0 0,-1 1-1,2-4 1,0-1 55,1 0-1,0 0 1,1 0 0,0 0 0,0 1-1,0-1 1,1 1 0,0 0-1,7-6 1,60-50 345,-43 39-397,198-164-289,-150 122 155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 15203,'0'0'20,"0"0"0,0-1 1,0 1-1,0 0 0,0 0 0,1-1 0,-1 1 0,0 0 0,0 0 0,0 0 1,1-1-1,-1 1 0,0 0 0,0 0 0,0 0 0,1 0 0,-1-1 0,0 1 0,0 0 1,1 0-1,-1 0 0,0 0 0,1 0 0,-1 0 0,0 0 0,0 0 0,1 0 1,-1 0-1,0 0 0,1 0 0,-1 0 0,0 0 0,0 0 0,1 0 0,-1 0 0,0 0 1,0 0-1,1 0 0,-1 1 0,0-1 0,0 0 0,1 0 0,-1 0 0,0 0 0,0 1 1,1-1-1,-1 0 0,0 0 0,0 0 0,0 1 0,0-1 0,1 0 0,-1 0 1,0 1-1,0-1 0,0 0 0,0 0 0,0 1 0,0-1 0,0 0 0,0 1 0,0-1 1,0 0-1,0 0 0,0 1 0,-1 26 121,0-23-77,-23 230 593,11 0 1,9 0-1,30 252 0,23 74-318,-26 2-558,-23-548 252,1-11-40,-1 0 0,1 0 0,-1 1 0,0-1 0,-1 0 0,1 0 0,0 0-1,-1 1 1,0-1 0,-1 5 0,-4-14-109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14611,'86'12'1356,"0"-5"0,145-4 0,-169-4-1031,1173-62 776,-533 18-1007,-340 25 98,522-21 217,-734 39-2304,-148 2 1807,0 0-1,-1 0 1,1 0-1,0 0 0,0-1 1,-1 1-1,1 0 1,0-1-1,0 1 0,-1-1 1,4-1-1,-5 1 58,1 1 0,-1-1 1,0 0-1,1 1 0,-1-1 0,1 0 0,-1 1 0,0-1 0,0 0 0,1 0 0,-1 0 1,0 1-1,0-1 0,0 0 0,0 0 0,0 0 0,0 1 0,0-1 0,0 0 0,0 0 1,-1 0-1,1 1 0,0-1 0,0 0 0,-1 0 0,1 1 0,0-1 0,-1 0 1,0-1-1,-14-25-666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14619,'129'27'3229,"158"55"0,-284-81-3206,16 5 63,0 1 0,0 1 0,34 20 0,-49-25-76,1 0 1,-1 1-1,0-1 0,0 1 0,0 0 0,0 1 0,0-1 1,3 7-1,-5-8 6,-1 1 0,1-1 1,-1 0-1,0 0 0,0 1 1,0-1-1,0 1 0,-1-1 1,0 0-1,1 1 0,-1-1 1,0 1-1,-1-1 0,0 8 1,-2-3 32,0 0 0,0 0 0,-1 0 0,1 0 0,-2 0 0,1-1 1,-1 1-1,0-1 0,-1-1 0,0 1 0,-12 10 0,-10 7 220,-46 30-1,55-41-162,-85 54-312,-139 67 0,238-131-70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7:5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12 801 15019,'-1'0'55,"1"0"-1,0 0 0,-1 1 1,1-1-1,0 0 1,-1 0-1,1 0 0,0 0 1,-1 0-1,1 0 1,0 1-1,-1-1 1,1 0-1,-1 0 0,1 0 1,0 0-1,-1 0 1,1 0-1,0-1 0,-1 1 1,1 0-1,0 0 1,-1 0-1,1 0 0,0 0 1,-1 0-1,1-1 1,0 1-1,-1 0 1,1-1-17,0 0 1,0 0 0,0 0 0,0 1-1,0-1 1,1 0 0,-1 0 0,0 1-1,0-1 1,1 0 0,-1 1 0,1-1-1,-1 0 1,1 1 0,-1-1 0,1 1-1,0-2 1,12-11 339,0 1 1,1 1-1,0 0 1,1 0-1,24-12 1,22-16 127,33-31-149,-3-4 0,-3-4 0,114-131 0,-123 102-328,-53 70-116,32-37 0,-57 72 74,1 1 0,-1 0 0,0-1 0,0 1 0,1 0 0,-1 0 0,1 0 0,-1 0 0,1 0 0,-1 0 0,1 0 0,0 0 0,-1 1 0,1-1 0,0 1 0,0-1 0,3 0 0,-4 2 4,0-1-1,1 0 0,-1 1 0,0-1 0,1 1 0,-1-1 0,0 1 0,0-1 0,0 1 0,0 0 0,1-1 1,-1 1-1,0 0 0,0 0 0,0 0 0,-1 0 0,1 0 0,1 2 0,4 6-28,-2 1-1,1-1 0,-1 1 1,-1 0-1,3 11 1,0-3 8,16 49 9,54 145-1154,-56-161 547,4-1-1,30 49 0,-42-80 392,20 24 0,11-1-377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1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14083,'-16'4'984,"5"6"-752,2 20-64,4 7 192,6 12-8,12 1-71,4-1-9,8-13-80,3-6 0,8-16-80,4-7 0,7-12-232,6-8-184,-1-16-857,-3-10 1025,1-14-144,-3-10-128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1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 12523,'5'-3'1240,"-4"28"-704,-2 13-160,-5 22 1104,-3 8-759,-4 15-321,3 12-16,-1 9-48,1 1-32,4-11-272,2-6-248,-1-12 216,-3-5-72,-11-16-8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1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14875,'2'17'582,"1"1"0,0-1 0,2 1 0,0-1 0,10 20-1,42 78 414,-37-81-1046,1-1-1,1-1 1,2-2-1,1 0 0,1-1 1,50 42-1,-69-66 55,-1-1-108,-1 1 0,1-1-1,-1 1 1,0 0 0,8 11-1,-13-15 75,1 0 0,-1 0-1,1 0 1,-1 0 0,1 0-1,-1 0 1,0 0 0,1 0-1,-1 0 1,0 0 0,0 1-1,0-1 1,0 0-1,0 0 1,0 0 0,0 0-1,-1 2 1,1-1-6,-1-1-1,0 1 1,0-1 0,0 0-1,0 1 1,0-1-1,0 0 1,0 0 0,-1 0-1,1 0 1,0 0 0,0 0-1,-1 0 1,1 0-1,-3 1 1,-7 3-28,0-1-1,0 0 1,-1-1-1,1 0 1,-1 0-1,0-2 1,1 1-1,-1-1 1,0-1-1,0 0 1,0-1-1,0 0 1,-17-5-1,21 4 79,0 0 1,0-1-1,0 0 0,0 0 0,1-1 0,0 0 1,-1 0-1,-11-11 0,14 11 13,1 0 0,0 0 0,0-1-1,0 1 1,1-1 0,0 0 0,0 0 0,0-1 0,0 1 0,1-1-1,0 1 1,0-1 0,-1-8 0,2 8 46,0-1 1,1 0 0,0 1-1,0-1 1,1 1-1,0-1 1,0 0 0,0 1-1,1-1 1,0 1-1,0 0 1,1 0-1,0 0 1,0 0 0,0 0-1,1 1 1,0-1-1,0 1 1,8-9-1,9-7 162,2 0 0,0 2-1,29-19 1,-16 11-150,147-131-107,-123 101-65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11386,'2'3'1425,"2"3"-897,6 4-224,2 2 1528,3 8-1472,4-2-56,7 4-80,4 2-47,0 0-169,4-4-128,-5-1-169,0-2-55,-6-7 264,-3 0-80,-12-1-64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2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14459,'2'4'880,"17"-4"-832,7-3 0,17-2 32,8-2-80,13-6 864,6 0-791,-3-4 95,-1 1 32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3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9778,'0'-1'72,"1"1"0,-1-1 0,0 0-1,0 1 1,0-1 0,1 0 0,-1 1 0,0-1 0,1 0-1,-1 1 1,0-1 0,1 1 0,-1-1 0,1 0 0,-1 1-1,1-1 1,0 1 0,-1 0 0,1-1 0,-1 1 0,1-1-1,0 1 1,-1 0 0,1-1 0,0 1 0,-1 0-1,1 0 1,0 0 0,-1 0 0,1 0 0,0-1 0,0 1-1,-1 0 1,1 0 0,0 1 0,0-1 0,-1 0 0,1 0-1,0 0 1,0 1 0,33 8 717,-13 2-471,1 1-1,-2 1 1,0 1-1,23 20 1,68 73 256,-71-67-382,118 108 197,-120-116-354,2-1 1,57 32-1,-32-26 8,112 68 179,-131-75 2,73 64 0,-96-73-133,98 82 322,-102-90-367,1 0 1,0 0-1,0-2 1,40 15-1,-37-18-40,-12-5 28,-1 0 0,0 1 1,-1 0-1,1 0 1,-1 1-1,0 1 1,0-1-1,0 1 1,-1 1-1,9 8 1,-4-1 82,-8-7-44,1-1 1,0 0-1,12 10 0,-57-37-3049,10 4 2430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2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19084,'1'4'992,"8"-4"-976,0-4-16,-2-3 240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96 10562,'-12'23'320,"0"1"-1,1 0 1,2 1-1,0 0 1,2 0-1,0 0 1,2 1-1,-2 30 1,5-39-230,2-1 0,0 1 1,1-1-1,0 1 0,2-1 0,0 0 0,0 0 1,2 0-1,0 0 0,0-1 0,2 0 1,0 0-1,1 0 0,10 15 0,-13-24-22,0 1 0,1-1-1,0 0 1,0 0 0,0-1-1,1 1 1,-1-1 0,1-1-1,0 1 1,1-1 0,-1-1-1,1 1 1,0-1 0,0 0 0,0-1-1,0 0 1,0-1 0,13 2-1,-7-3 67,0 0-1,0-1 1,0 0-1,0-1 0,0-1 1,-1 0-1,1-1 1,-1-1-1,0 0 1,18-9-1,-7 1 125,-1-1-1,-1-1 0,0-1 1,23-23-1,68-81 1082,-105 112-1042,-6 11-149,-7 17-99,0-1-22,4-8-36,0 0-1,1 1 1,0-1-1,0 0 0,1 1 1,1-1-1,0 0 0,0 0 1,1 0-1,1 0 1,8 18-1,-8-22 6,-1-1 1,2 1-1,-1-1 1,1 0-1,0-1 1,0 1-1,0-1 1,1 0-1,0-1 1,0 1-1,0-1 1,0 0 0,1-1-1,0 1 1,0-1-1,-1-1 1,2 1-1,-1-1 1,9 2-1,2-2 18,0-1 0,0 0 0,0-1 0,0-1 1,0-1-1,0 0 0,0-1 0,-1-1 0,1-1 0,21-9 0,-10 2 62,-1-1 0,0-1 0,-1-1 0,-1-1 0,31-26 0,-39 26 15,-1-1-1,0 0 1,-1-1 0,-1-1-1,-1 0 1,0-1 0,-2 0-1,0-2 1,13-33 0,-19 39-24,-1 1 0,-1-1 1,0 0-1,-1-1 0,-1 1 0,0-24 1,-2 28-29,-1 1 0,0-1 1,-1 1-1,0 0 0,-1-1 1,0 1-1,0 0 0,-2 1 1,-9-20-1,10 24-66,1 0-1,-1 1 1,0 0-1,0-1 1,0 1 0,-1 1-1,0-1 1,0 1 0,0 0-1,0 0 1,-12-6 0,12 8-80,0 0 0,0 0 0,0 0 0,-1 1 0,1 0 0,-1 0 0,1 1 0,-1 0 0,1-1 0,-1 2 0,1-1 0,-1 1 0,1 0 0,-9 2 0,-5 2-237,9-1-88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1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59 15131,'-2'-4'70,"0"0"1,-1 0-1,1 1 0,-1-1 0,0 1 0,0-1 0,0 1 0,0 0 1,0 0-1,-1 0 0,0 1 0,1-1 0,-1 1 0,0 0 0,0 0 1,0 0-1,0 1 0,0-1 0,-1 1 0,1 0 0,0 0 1,-1 1-1,1-1 0,-1 1 0,1 0 0,0 0 0,-1 0 0,1 1 1,-8 1-1,5 0-41,-1 1 1,1 0 0,-1 0-1,1 0 1,0 1 0,1 0-1,-1 0 1,1 1 0,-1 0-1,2 0 1,-1 0 0,0 1-1,1 0 1,0 0-1,0 0 1,-4 8 0,2-1-21,1 1 0,0 0 0,0 0 0,1 0 0,-5 26 0,9-32-11,-1 1-1,1 0 0,1-1 1,0 1-1,0 0 0,1 0 1,0-1-1,0 1 0,1-1 1,0 1-1,3 8 0,-3-13 11,-1 0-1,1-1 0,0 0 0,0 1 0,1-1 1,-1 0-1,1 0 0,-1 0 0,1 0 0,0-1 0,0 1 1,0-1-1,0 1 0,0-1 0,8 3 0,-6-3 24,0 0 1,1-1-1,-1 0 0,0 0 0,1 0 0,-1 0 0,1-1 0,-1 0 0,1 0 1,7-2-1,-2 0 71,0 0-1,0-1 1,0-1 0,-1 0 0,1 0 0,-1-1 0,0 0 0,-1-1-1,1 0 1,12-11 0,-16 11-39,-1 1 1,0-1-1,0 0 0,-1 0 0,0 0 1,0-1-1,0 1 0,-1-1 0,0 0 0,0 0 1,-1-1-1,4-12 0,-6 17-122,1 0 0,-1 0 0,0 0 0,0 0 0,0 0 0,0 0 0,0 1 1,-1-1-1,1 0 0,-1 0 0,0 0 0,1 0 0,-1 1 0,-1-1 0,1 0 0,0 1 0,-1-1 0,1 1 0,-1 0 0,0-1 0,0 1 0,0 0 0,0 0 0,0 0 0,0 0 0,0 0 0,-1 1 0,1-1 1,-1 1-1,1-1 0,-1 1 0,0 0 0,1 0 0,-1 0 0,-6-1 0,5 2-57,0-1 0,0 1 0,-1-1 0,1 1 0,0 0 1,-1 1-1,1-1 0,-7 2 0,-5 7-582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1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15003,'0'0'102,"0"0"-51,-1 0 0,1 0-1,0 0 1,0 0 0,0 0 0,0 0 0,0 0 0,0 0 0,0 0-1,0 0 1,0 0 0,0 0 0,0 0 0,0 0 0,-1 0 0,1 0 0,0 0-1,0 0 1,0 0 0,0 0 0,0 0 0,0 0 0,0 0 0,0 0-1,0 0 1,0 0 0,-1 0 0,1 0 0,0 0 0,0 0 0,-6 19 545,-6 33-108,0 16-363,3 0 0,-1 105 0,10-170-124,0 9 0,0 0 1,1 1-1,0-1 1,4 15 0,-4-24-1,-1-1 1,1 0 0,0 1-1,0-1 1,0 0-1,0 1 1,0-1 0,1 0-1,-1 0 1,1 0-1,-1 0 1,1 0 0,0 0-1,-1 0 1,1-1-1,0 1 1,0-1 0,1 1-1,-1-1 1,0 0-1,0 0 1,1 0 0,-1 0-1,0 0 1,1 0-1,-1-1 1,3 1 0,2-1 0,0 1 1,0-1-1,0-1 1,0 1-1,0-1 1,0-1-1,-1 1 1,11-5-1,4-2 23,26-15-1,-36 16-35,1 1 0,0 0-1,0 1 1,0 0 0,1 1 0,21-4 0,-33 8 7,0 0 0,0 0 0,0 0 0,0 0 1,0 0-1,0 0 0,0 0 0,0 1 0,0-1 0,0 0 0,0 0 1,-1 1-1,1-1 0,0 1 0,0-1 0,0 1 0,0-1 0,-1 1 1,1-1-1,0 1 0,-1 0 0,1-1 0,0 1 0,-1 0 1,1 0-1,-1-1 0,1 1 0,-1 0 0,1 0 0,-1 0 0,0 0 1,1 0-1,-1 0 0,0 0 0,0-1 0,1 1 0,-1 1 0,0 6-7,1-1 0,-1 0 0,0 0-1,-2 8 1,1 2-17,1-10 86,0-1-127,0 0-1,0 1 1,0-1 0,1 0-1,2 7 1,-3-12 26,0-1 0,0 1 1,1 0-1,-1 0 1,0 0-1,1 0 0,-1 0 1,1-1-1,-1 1 0,1 0 1,-1 0-1,1-1 0,0 1 1,-1 0-1,1-1 0,0 1 1,-1-1-1,1 1 0,0-1 1,0 1-1,0-1 0,-1 1 1,1-1-1,0 0 0,0 0 1,0 1-1,0-1 1,0 0-1,0 0 0,0 0 1,0 0-1,0 0 0,-1 0 1,1 0-1,0 0 0,0 0 1,0-1-1,0 1 0,0 0 1,0 0-1,0-1 0,0 0 1,15-10-297,2-9-132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1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14731,'-6'17'1504,"-2"16"-943,-1 10-225,1 15 504,-1 5-136,5 5-72,2 3-184,5-5-384,4-2-136,5-5-272,-2-5-280,1-12-1464,2-8 1784,0-11-297,3-3-207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13507,'-10'9'218,"1"1"-1,0 0 1,0 0 0,1 1-1,1 0 1,0 1-1,0 0 1,-9 23 0,8-11 21,0 0-1,2 0 1,-7 45 0,10-43-123,2 0-1,1 0 1,1 0 0,1 0 0,1 0 0,2-1-1,13 48 1,3-16-43,2 0 0,35 62 0,-30-66 328,-39-77-258,-2 0 1,-29-42-1,-41-42-50,68 89-71,-21-19 62,27 30 3,0-1 1,1-1-1,0 0 1,-7-11-1,16 21-72,0 0 0,0 0 0,0-1 0,0 1 0,0 0-1,0 0 1,0 0 0,0 0 0,0 1 0,1-1-1,-1 0 1,0 0 0,0 1 0,0-1 0,0 0 0,1 2-1,51 16-506,1-3 0,77 13 0,-70-23 183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1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12611,'-8'4'263,"-1"1"-1,2-1 1,-1 1 0,0 1 0,1-1 0,0 1 0,0 0 0,1 1 0,0 0 0,-7 9-1,10-12-164,0 0-1,0 1 0,0-1 0,0 1 0,1 0 0,0 0 0,0 0 0,0 0 1,1 0-1,-1 1 0,1-1 0,0 0 0,1 0 0,-1 1 0,1-1 0,0 1 0,1-1 1,1 8-1,-1-11-71,0 0-1,0 1 1,0-1 0,1 1 0,-1-1 0,1 0 0,0 0-1,-1 0 1,1 0 0,0 0 0,0 0 0,1-1 0,-1 1 0,0-1-1,0 1 1,1-1 0,-1 0 0,1 0 0,-1 0 0,1 0-1,-1 0 1,1-1 0,0 1 0,-1-1 0,1 0 0,0 0 0,0 0-1,2 0 1,6 0 16,0-1-1,0 0 1,0 0-1,0-1 1,16-6 0,-16 4 2,0 0 0,-1-1 0,0 0 0,0-1 0,0 0 0,-1-1 0,16-14 0,-20 17-37,0-1 0,0 0 0,-1 0 0,0-1 0,0 1 0,0-1 0,-1 0 0,1 0 0,-2 0 0,1 0 0,0 0 0,-1-1 0,-1 1 0,3-10 0,-5 13-126,-1 7 59,-2 8-9,4-6 38,-1 1 0,1 0 0,1 0 0,-1 0 0,1 0 0,1-1 0,-1 1 0,1-1 0,0 1 0,0-1 0,5 8 0,-5-10-1,0-1-1,0 1 1,1-1 0,0 1-1,0-1 1,0 0 0,0 0-1,0 0 1,1 0-1,-1-1 1,1 1 0,-1-1-1,1 0 1,0 0 0,0 0-1,0 0 1,1-1-1,5 2 1,27 1-83,2-2-31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1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11282,'-4'12'365,"0"0"0,1 0 0,0 0 0,1 1 0,0-1 0,0 19 0,8 74 943,-3-75-976,2 34-24,3 0 1,32 122-1,-38-181-297,-1-1 0,1 1-1,0-1 1,0 0 0,0 0 0,0 0-1,1 0 1,-1 0 0,7 7 0,-7-10-6,-1 0 1,1 0-1,0 0 1,-1 0-1,1 0 1,0-1-1,-1 1 1,1 0-1,0-1 1,0 1-1,0-1 1,0 0-1,-1 0 1,1 1-1,0-1 1,0 0-1,0-1 1,0 1-1,0 0 1,-1 0-1,1-1 1,0 1-1,0-1 1,0 0-1,-1 1 1,3-3-1,8-4 25,0 0 0,-1-2 0,0 1 0,0-1 0,-1-1 0,-1 0 0,10-13 0,7-5 56,-25 27-82,0 0-1,0 0 1,0 0 0,-1 0 0,1 0 0,0 0 0,0 0 0,0 1 0,1-1 0,-1 0-1,0 1 1,0-1 0,0 0 0,0 1 0,1 0 0,-1-1 0,0 1 0,2-1 0,-2 2 1,-1 0 1,1-1 0,0 1 0,-1 0 0,1-1 0,0 1 0,-1 0-1,1 0 1,-1 0 0,1 0 0,-1-1 0,1 1 0,-1 0 0,0 0 0,1 0-1,-1 0 1,0 0 0,0 0 0,0 0 0,0 0 0,0 0 0,0 0-1,0 2 1,1 6 30,0 1-1,1 0 0,0 0 0,1 0 0,0-1 0,4 10 1,-6-16-34,1 0 1,-1 0 0,1-1 0,0 1 0,0-1-1,0 1 1,0-1 0,0 0 0,0 0 0,1 0-1,-1 0 1,1 0 0,0 0 0,-1-1 0,1 1-1,0-1 1,0 0 0,0 0 0,0 0 0,0 0-1,0 0 1,0-1 0,4 1 0,2-1-105,0-1 0,-1 1 1,1-2-1,-1 1 1,1-1-1,-1 0 0,0-1 1,0 0-1,0 0 1,0-1-1,0 0 0,-1-1 1,0 1-1,0-1 0,0-1 1,0 1-1,-1-1 1,6-7-1,6-6-386,-2-1 1,-1-1-1,0 0 0,20-42 1,-15 21-201,-1-1 0,-2-1 0,18-76 0,-17 9 2868,-17 95-991,-4 14-33,-4 25 278,4 1-1134,1 0-1,1 0 0,1 1 1,1-1-1,9 46 1,37 116-138,-7-71-249,-9-32-131,-51-115 130,7 13 29,-31-51-94,-46-81 25,89 149 134,0 1 0,0-1 0,0 0 0,1 0 0,-1 1 0,1-1 0,-1 0 0,1 0 0,0 0 1,-1 0-1,1 1 0,0-5 0,0 6-3,1-1 0,-1 1 0,0-1 0,0 1 0,1 0 0,-1-1 0,0 1 0,0-1 0,1 1 1,-1 0-1,0-1 0,1 1 0,-1 0 0,1-1 0,-1 1 0,0 0 0,1 0 0,-1-1 0,1 1 0,-1 0 0,1 0 0,-1 0 0,1 0 0,-1 0 1,1-1-1,-1 1 0,1 0 0,-1 0 0,2 1 0,4-1 5,1 2 0,0-1 0,0 1-1,0 0 1,8 4 0,4 1-117,19 3-181,1-1 0,0-2 0,1-2 0,50 1 0,-22-6-14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14027,'7'-4'1280,"18"-2"-728,3-1-184,11-3 681,4-1-393,4-2-216,-1-4-152,0-5 568,4 1-624,-7-15-96,-1-7-16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20 12427,'0'-1'82,"1"1"1,-1-1 0,0 0-1,0 1 1,0-1 0,0 0 0,0 0-1,0 1 1,0-1 0,0 0-1,0 1 1,0-1 0,-1 0-1,1 0 1,0 1 0,0-1-1,-1 0 1,1 1 0,0-1 0,-1 0-1,1 1 1,0-1 0,-1 1-1,1-1 1,-1 1 0,0-2-1,0 2 19,0 0 0,0 0 0,0 0 0,0-1 0,0 1-1,0 0 1,0 1 0,0-1 0,0 0 0,0 0-1,0 0 1,0 0 0,0 1 0,0-1 0,0 1 0,-2 0-1,-2 2 214,0 0 0,0 0 0,0 1-1,0-1 1,-7 10 0,9-11-285,1 1 0,0 0 0,-1 0 1,1 0-1,1 0 0,-1 0 0,0 1 0,1-1 0,0 1 1,-1-1-1,1 1 0,1-1 0,-2 5 0,2-5-46,1-1-1,-1 0 0,0 1 0,1-1 0,-1 0 0,1 1 1,0-1-1,0 0 0,0 0 0,0 0 0,0 0 1,0 0-1,0 0 0,1 0 0,-1 0 0,1 0 0,-1-1 1,1 1-1,0 0 0,0-1 0,0 0 0,2 2 1,57 32-649,-40-24 351,30 21 0,-45-28 296,-1 0 1,0 0 0,0 1 0,0 0 0,0 0 0,-1 0-1,0 1 1,0-1 0,6 13 0,-10-16 51,1-1 0,0 1 0,-1 0 0,1 0 0,-1-1 0,1 1 0,-1 0-1,0 0 1,0 0 0,0 0 0,0 0 0,0 0 0,0-1 0,0 1 0,-1 0 0,1 0 0,-1 0 0,1 0 0,-1-1 0,0 1 0,0 0 0,0-1 0,0 1 0,0 0 0,0-1-1,0 1 1,0-1 0,0 0 0,-1 1 0,1-1 0,-1 0 0,1 0 0,-1 0 0,1 0 0,-1 0 0,0 0 0,0 0 0,-2 0 0,-5 3 108,0-1 1,-1 0-1,1-1 1,-1 0-1,1-1 1,-11 1-1,10-1-36,0-1 0,0 0 0,0-1 1,0 0-1,-18-4 0,-12-12 128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1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6 15163,'-7'-2'191,"0"1"0,0-1 0,0 2 0,0-1 0,0 1 0,0 0 0,0 1 1,0-1-1,0 1 0,0 1 0,0-1 0,0 1 0,-10 5 0,4-2-108,0 2 0,1-1 0,-1 1 1,1 1-1,-19 16 0,30-23-81,-12 11-5,0 0 1,0 1 0,-11 15 0,21-23-2,0-1 1,0 0 0,1 1-1,-1 0 1,1-1-1,-2 11 1,3-13 3,1 0-1,-1 1 1,1-1 0,0 0 0,0 1 0,0-1-1,0 0 1,0 1 0,1-1 0,-1 0 0,1 1 0,-1-1-1,1 0 1,0 0 0,0 0 0,1 3 0,0-3 16,0 0 0,0 0 0,0 1 1,0-1-1,1-1 0,-1 1 1,0 0-1,1 0 0,0-1 1,-1 0-1,1 1 0,0-1 0,-1 0 1,1 0-1,0-1 0,0 1 1,0 0-1,0-1 0,0 0 1,0 0-1,0 0 0,3 0 1,6-1 104,0 0 0,1-1 0,-1 0 0,12-5 0,-9 3 87,-1-1 0,0-1 0,0-1 0,0 0 0,23-16 0,-32 20-155,-1 0-1,0 0 1,0-1-1,0 1 1,0-1-1,0 0 0,-1-1 1,1 1-1,-1 0 1,0-1-1,-1 0 1,1 0-1,-1 0 1,0 0-1,0 0 1,-1 0-1,1 0 1,-1-1-1,1-7 1,-2 10-101,-1 1 0,1 0 0,0 0-1,-1 0 1,1 0 0,-1-1 0,0 1 0,0 0 0,0 0 0,0 0 0,0 1 0,0-1 0,-1 0 0,1 0 0,-2-2 0,2 4 45,1-1-1,-1 1 0,0-1 1,1 1-1,-1-1 0,1 1 1,-1 0-1,0-1 1,0 1-1,1 0 0,-1-1 1,0 1-1,0 0 1,1 0-1,-1 0 0,0 0 1,0 0-1,1 0 1,-1 0-1,0 0 0,0 0 1,0 0-1,1 0 1,-1 0-1,0 0 0,0 1 1,1-1-1,-1 0 0,0 1 1,1-1-1,-1 0 1,0 1-1,1-1 0,-1 1 1,0-1-1,1 1 1,-1-1-1,1 1 0,-1 0 1,1-1-1,-1 1 1,1 0-1,0-1 0,-1 2 1,-3 12-283,4 2-74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1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34 131 12019,'-11'49'689,"2"2"0,2-1 0,2 1 1,3 0-1,7 83 0,19 36 71,-11-92-398,-12-66-79,-4-14 81,-5-24 80,1-11-452,1 0 1,1-1-1,3 0 1,1 0 0,1 0-1,3 0 1,1 0 0,1 1-1,3-1 1,0 1-1,3 1 1,1 0 0,2 0-1,27-50 1,-31 68-138,2 0 1,19-23-1,-25 34 105,1 0 0,0 0 0,0 1 0,1 0 0,0 0-1,0 1 1,12-7 0,-18 11 37,1 0-1,-1 0 0,0 0 1,1 0-1,-1 1 1,1-1-1,-1 1 1,1-1-1,-1 1 0,1 0 1,0 0-1,-1 0 1,1 0-1,-1 0 1,1 1-1,-1-1 0,1 1 1,-1 0-1,1 0 1,-1-1-1,1 2 1,-1-1-1,0 0 0,0 0 1,1 1-1,-1-1 1,0 1-1,0 0 1,-1-1-1,1 1 0,0 0 1,0 0-1,-1 0 1,0 1-1,1-1 1,-1 0-1,2 4 0,0 1-12,0 1-1,0 0 0,0 0 0,-1 0 0,0 0 0,-1 1 0,0-1 0,0 0 0,0 1 1,-2 13-1,0-15 31,-1 1 0,0 0 1,0-1-1,0 0 1,-1 1-1,0-1 1,0 0-1,-1-1 0,0 1 1,0-1-1,-1 1 1,0-1-1,-5 5 0,7-7 21,-1-1-1,1 0 1,-1 0-1,0 0 0,0 0 1,0-1-1,0 0 1,0 0-1,0 0 1,-1 0-1,1 0 0,-1-1 1,1 0-1,-1 0 1,0 0-1,1-1 1,-1 1-1,0-1 0,1 0 1,-1-1-1,0 1 1,-6-2-1,9 1-20,1 1 0,-1 0 0,1-1 0,-1 0 0,1 1 0,0-1 0,-1 0 0,1 0 0,0 1 0,-1-1 0,1 0 0,0 0 0,0-1 0,0 1 0,0 0 0,0 0 0,0 0 0,0-1 0,0 1 0,1 0 0,-2-3 0,2 2-3,-1-1 1,0 1-1,1-1 0,0 0 1,0 1-1,0-1 1,0 0-1,0 1 0,0-1 1,1 1-1,0-6 0,12-26 16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14899,'-13'47'350,"3"1"-1,2 0 1,2 0-1,2 0 1,2 0 0,3 1-1,1-1 1,17 93-1,-17-129-298,-2-10-20,0 0 1,0 0 0,0 0-1,0 0 1,1 0 0,-1-1-1,1 1 1,-1 0 0,1 0-1,0 0 1,-1 0 0,1-1-1,0 1 1,2 1 0,-3-3-21,0 0 1,0 0-1,1 1 1,-1-1-1,0 0 1,0 0-1,0 0 1,1 0-1,-1 0 0,0 0 1,0 0-1,0 0 1,1-1-1,-1 1 1,0 0-1,0 0 1,1 0-1,-1 0 1,0 0-1,0 0 1,0 0-1,0 0 1,1 0-1,-1-1 1,0 1-1,0 0 1,0 0-1,0 0 1,1 0-1,-1-1 1,0 1-1,0 0 1,0 0-1,0 0 1,0 0-1,0-1 1,0 1-1,0 0 1,0 0-1,0-1 0,0 1 1,0 0-1,0 0 1,0 0-1,0-1 1,0 1-1,0 0 1,0 0-1,0-1 1,3-13 223,-1-38 199,-2-1-1,-3 1 0,-12-70 1,6 84-557,6 30-32,8 24 34,0-2 88,1 1 0,0-2 1,1 1-1,0-1 0,1 0 0,1 0 0,0-1 1,1 0-1,0-1 0,1 0 0,0-1 0,0 0 1,1 0-1,26 14 0,-28-18 30,0-1 0,1 0 0,-1-1 0,1 0 0,0-1 0,0 0 0,1-1 0,-1 0 0,12 0 0,-14-2 9,0 0 1,0-1 0,0 0-1,0-1 1,0 0 0,0 0-1,-1 0 1,1-1-1,-1-1 1,0 0 0,0 0-1,11-7 1,-7 1 25,1-1 0,-1 0 0,-1 0 1,0-2-1,-1 1 0,0-1 0,-1-1 0,-1 0 0,10-21 0,-18 35-32,1-1 0,-1 1 0,0 0 0,0-1-1,0 1 1,1-1 0,-1 1 0,0-1-1,0 1 1,1-1 0,-1 1 0,0 0 0,1-1-1,-1 1 1,0 0 0,1-1 0,-1 1-1,1 0 1,-1 0 0,1-1 0,-1 1 0,0 0-1,1 0 1,-1 0 0,1-1 0,-1 1-1,1 0 1,-1 0 0,1 0 0,-1 0 0,1 0-1,-1 0 1,1 0 0,-1 0 0,1 0-1,-1 0 1,1 0 0,-1 1 0,1-1 0,-1 0-1,1 0 1,-1 0 0,1 1 0,-1-1-1,1 0 1,-1 1 0,0-1 0,1 0 0,-1 1-1,0-1 1,1 0 0,-1 1 0,1 0-1,18 31-22,-11-17 16,-3-8 11,0 0 1,1 0-1,0 0 1,0-1-1,1 0 1,0 0 0,0-1-1,0 0 1,0 0-1,1 0 1,9 3-1,-6-4 5,1 0-1,0 0 0,0-1 1,0-1-1,0 0 1,0 0-1,15-1 0,14-4-125,0-1-1,-1-2 1,72-20-1,-62 14-225,-25 6 186,-6 0-88,1 2 0,27-3 0,-43 6 190,0 1 1,1 0-1,-1 0 1,0 0-1,0 1 1,1-1-1,-1 1 1,0 0 0,0 0-1,0 1 1,0-1-1,0 1 1,0 0-1,0 0 1,0 0-1,5 5 1,8 9-73,-12-10 180,0-1 0,0 0 1,1-1-1,0 1 0,-1-1 0,2 0 0,-1 0 0,0-1 0,1 1 0,-1-2 0,9 4 1,0-3 29,1-1 1,0 0 0,-1-1 0,1 0-1,0-1 1,23-4 0,95-22-591,-58 9-170,-61 14 564,117-18-1245,-117 20 1377,1 0-1,0 1 1,0 1 0,0 0 0,0 1-1,21 6 1,-22-4 394,0-1-1,1 0 1,0-1 0,-1 0 0,1-2-1,0 1 1,0-2 0,22-3 0,-29 2-377,-1 0 0,1 0 1,-1 0-1,1-1 1,-1-1-1,0 1 0,0-1 1,-1-1-1,1 1 0,-1-1 1,0 0-1,0-1 0,0 0 1,-1 0-1,0-1 0,8-10 1,3-14-147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14955,'5'-12'1104,"-4"14"-912,-1 6-96,-3 17 385,-1 15-257,-1 10-168,1 0-48,1 9-40,3-3-8,0-2-144,0-6-152,0-10-449,0-6 657,-1-16-96,-1-8-56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6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13787,'8'27'204,"2"0"1,1-1 0,0 0-1,28 42 1,-32-57-178,0-1 0,1 0 0,1 0 0,-1-1 0,2 1 0,-1-2 0,1 0 0,1 0 1,-1-1-1,1 0 0,0 0 0,21 7 0,-28-13 53,-1 1 1,1-1-1,0 0 0,0-1 1,0 1-1,0-1 0,0 1 1,-1-1-1,1 0 0,0-1 1,0 1-1,0-1 0,0 0 1,0 0-1,-1 0 1,5-2-1,-3 1 43,-1-1 1,1 0-1,-1 0 1,0 0-1,0 0 1,0-1-1,0 0 1,0 0-1,-1 0 1,5-7-1,2-6 231,0-1 0,-2-1 1,0 0-1,-1 0 0,5-22 0,-4 7-108,-1 0 0,-2 0 1,-2-1-1,0-35 0,-3 68-256,0-1 0,0 1 0,0 0 0,0 0 0,0-1 0,-1 1 1,1 0-1,-1 0 0,0 0 0,1 0 0,-1 0 0,0 0 0,0 0 0,-2-3 0,3 5-2,0 0 0,-1 0 0,1-1 0,0 1 0,0 0 0,0 0 0,-1 0 0,1 0 1,0 0-1,0 0 0,-1 0 0,1 0 0,0 0 0,0 0 0,0 0 0,-1 0 0,1 0 0,0 0 0,0 0 0,-1 0 0,1 0 0,0 0 0,0 0 0,-1 0 0,1 0 0,0 0 0,0 0 0,0 0 0,-1 0 0,1 1 0,0-1 0,0 0 0,0 0 0,-1 0 0,1 0 0,0 0 0,0 1 0,0-1 0,-8 19-811,6-10 541,0 1 0,1-1 0,1 1 0,-1 0 0,1 0 0,1-1-1,1 12 1,5 14-452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15563,'1'6'259,"-1"1"-1,1-1 1,0 0-1,1 0 1,-1 1-1,1-1 1,0 0-1,1 0 1,4 8-1,-6-12-243,0 0 0,1 0 0,-1 0-1,0 0 1,1-1 0,-1 1 0,1 0 0,-1-1-1,1 1 1,0-1 0,0 1 0,0-1-1,0 0 1,0 0 0,0 0 0,0 0 0,0 0-1,0 0 1,0-1 0,1 1 0,-1-1-1,0 0 1,0 1 0,1-1 0,-1 0 0,0 0-1,1 0 1,-1-1 0,0 1 0,0 0 0,4-2-1,2-2 138,0 0 0,-1 0-1,1-1 1,-1 0 0,0-1-1,0 1 1,-1-1 0,0 0-1,0-1 1,0 0-1,5-8 1,-5 7 71,-2 7 108,-3 7-226,-2 12-111,0-15 39,1 5-38,-1 0 0,1 0 0,1 0-1,-1 0 1,1 0 0,3 11 0,-3-16-7,0-1 1,-1 0-1,1 1 1,0-1-1,0 0 1,1 0-1,-1 0 1,0 0-1,1 0 1,-1 0-1,1 0 1,0-1 0,-1 1-1,1 0 1,0-1-1,0 0 1,0 1-1,0-1 1,1 0-1,-1 0 1,0 0-1,0 0 1,1 0-1,-1-1 1,4 1-1,2 0-164,0-1 0,-1 0 0,1 0 0,-1-1 0,1 0-1,-1-1 1,0 1 0,0-1 0,1-1 0,11-5-1,-7 2-38,-1 0 0,0-1 0,0 0 0,-1 0 0,15-14 0,11-18-369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15675,'0'0'77,"-1"0"0,0 0 0,0 1-1,1-1 1,-1 0 0,0 1 0,0-1 0,1 1-1,-1-1 1,1 1 0,-1-1 0,0 1-1,1-1 1,-1 1 0,1 0 0,-1-1-1,1 1 1,-1 0 0,1-1 0,0 1 0,-1 0-1,1-1 1,0 1 0,0 0 0,-1 0-1,1 0 1,0-1 0,0 1 0,0 0-1,0 0 1,0 1 0,-1 35 551,2-23-359,-3 38-19,5 149-204,-3-200-43,0 1 0,0-1-1,0 1 1,0-1-1,0 0 1,0 1-1,1-1 1,-1 0-1,0 1 1,1-1 0,-1 0-1,1 1 1,0-1-1,-1 0 1,1 0-1,0 0 1,0 1-1,0-1 1,0 0-1,0 0 1,0 0 0,0-1-1,0 1 1,0 0-1,0 0 1,0 0-1,1-1 1,-1 1-1,0-1 1,0 1 0,1-1-1,-1 1 1,0-1-1,1 0 1,-1 0-1,1 0 1,-1 0-1,0 0 1,1 0-1,-1 0 1,0 0 0,1 0-1,-1 0 1,1-1-1,1 0 1,13-5 39,-1-1 0,0 0-1,23-16 1,22-11 56,-59 33-97,9-4 1,0 1 0,0-1 0,1 2-1,-1-1 1,1 1 0,0 1 0,0 0 0,18-1 0,-27 3-6,0 0 1,0 1 0,0-1 0,0 0 0,0 1 0,0-1-1,0 1 1,0-1 0,-1 1 0,1 0 0,0 0 0,0 0-1,-1 0 1,1 0 0,0 0 0,-1 1 0,1-1 0,-1 0-1,2 3 1,-1-1-5,0 0-1,0 1 0,-1-1 1,1 0-1,-1 0 0,0 1 1,0-1-1,0 1 1,-1-1-1,1 5 0,0 4 20,-2 0 0,1 0 0,-1 0 1,-1 0-1,-4 18 0,5-29-3,2-1 1,-1 1 0,0-1 0,0 1 0,0-1 0,0 1 0,0-1 0,0 1 0,0-1 0,0 1 0,1-1 0,-1 0-1,0 1 1,0-1 0,1 1 0,-1-1 0,0 0 0,1 1 0,-1-1 0,0 0 0,1 1 0,-1-1 0,0 0-1,1 0 1,-1 1 0,1-1 0,-1 0 0,1 0 0,-1 0 0,0 1 0,1-1 0,-1 0 0,1 0 0,-1 0 0,1 0-1,-1 0 1,1 0 0,-1 0 0,1 0 0,-1 0 0,1 0 0,-1 0 0,1-1 0,-1 1 0,1 0 0,33-5 243,-22 3-161,175-5 233,-168 7 258,-32 0-558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14563,'44'-8'1200,"3"-2"-864,5 0-208,4-1 2281,0 2-1889,-10-2 80,-3 1 56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13587,'0'1'74,"0"0"-1,0 0 1,1 0 0,-1 0-1,0 0 1,1 0 0,-1 0-1,1 0 1,-1 0 0,1 0-1,-1 0 1,1 0 0,0 0 0,-1 0-1,1-1 1,0 1 0,0 0-1,-1-1 1,1 1 0,0 0-1,0-1 1,0 1 0,0-1-1,0 1 1,0-1 0,2 1 0,-1-1 34,1 0 0,-1 0 1,1 0-1,0 0 1,-1 0-1,1-1 1,0 1-1,-1-1 1,1 1-1,3-3 1,3-1 115,0 0 0,-1-1 0,1 0 0,-1 0 0,9-8 1,-10 7-98,0 0 0,-1-1 1,0 0-1,0 0 1,-1 0-1,0-1 1,0 1-1,0-1 1,-1-1-1,-1 1 1,6-15-1,-9 22-115,0 0-1,0 0 1,1 0-1,-1 0 0,0 0 1,0 0-1,0 0 1,0 0-1,0 0 1,0 0-1,-1 0 0,1 0 1,0 0-1,-1 0 1,0-2-1,1 3-5,0 0-1,0-1 0,-1 1 1,1 0-1,0-1 1,-1 1-1,1 0 1,-1 0-1,1-1 0,0 1 1,-1 0-1,1 0 1,-1 0-1,1 0 1,0 0-1,-1-1 0,1 1 1,-1 0-1,1 0 1,-1 0-1,1 0 1,0 0-1,-1 0 0,0 1 1,-1-1 2,-1 1 1,1 0-1,0 0 1,0 0-1,0 0 1,0 0-1,0 0 1,0 0 0,1 1-1,-1-1 1,0 1-1,-2 2 1,-5 9-14,0-1 0,1 1 1,0 0-1,-11 29 0,16-35-4,0 1-1,1-1 1,0 1-1,0 0 1,0 0-1,1 0 1,0-1-1,1 1 1,0 0-1,0 0 1,2 10-1,-2-17 13,1 1 0,0-1 1,-1 1-1,1-1 0,0 1 0,-1-1 0,1 1 0,0-1 0,0 0 0,0 1 0,0-1 0,1 0 1,-1 0-1,0 0 0,0 0 0,1 0 0,-1 0 0,0 0 0,1 0 0,-1-1 0,1 1 1,-1-1-1,1 1 0,0-1 0,-1 1 0,1-1 0,-1 0 0,1 0 0,0 0 0,-1 0 0,1 0 1,0 0-1,-1 0 0,1 0 0,1-1 0,7-1 16,-1 0-1,0-1 1,0 0 0,15-7 0,231-120 255,-247 126-285,0 0-1,1 1 0,-1 0 0,18-3 0,-24 6 7,0 0 1,0-1-1,0 1 0,0 0 1,0 0-1,0 1 1,0-1-1,0 0 0,0 1 1,0-1-1,0 1 0,0-1 1,0 1-1,0 0 0,0 0 1,-1 0-1,1 0 0,0 0 1,-1 0-1,1 1 1,-1-1-1,1 0 0,-1 1 1,0 0-1,1-1 0,-1 1 1,2 3-1,-2-2 12,1 1-1,0-1 1,0 0-1,0 0 1,0 0-1,0 0 1,1 0-1,4 4 1,-6-6 5,1-1 1,-1 1-1,1-1 0,-1 1 1,1-1-1,-1 0 0,1 0 0,-1 1 1,1-1-1,-1 0 0,1 0 1,-1-1-1,1 1 0,-1 0 1,1 0-1,-1-1 0,1 1 1,-1-1-1,0 1 0,1-1 1,-1 0-1,0 1 0,3-3 1,6-3-1,0 1 0,0 1 1,1 0-1,-1 0 0,13-2 0,-21 5-48,0 1-1,1-1 0,-1 1 1,0 0-1,1 0 0,-1 0 0,0 0 1,0 0-1,1 0 0,-1 0 1,0 1-1,0-1 0,1 1 1,-1 0-1,0 0 0,0 0 0,0 0 1,0 0-1,0 0 0,0 0 1,0 1-1,0-1 0,-1 1 0,1-1 1,0 1-1,-1 0 0,0 0 1,1 0-1,-1 0 0,2 3 1,1 6-198,0 1 1,0-1 0,3 22 0,-4-16 11,3 9-81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46 16404,'-4'9'1104,"8"-3"-784,7-2-64,11-5 272,9-5-136,6 0-40,3-2-24,4 0-336,2 3-248,-3-3 272,-1-2-112,-5-2-112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15011,'1'1'116,"0"0"0,0 0 0,0 0 0,0 0 0,0 0 0,0 0 0,0 0 0,0 0 0,-1 0 0,1 0-1,0 0 1,-1 1 0,1-1 0,-1 0 0,1 0 0,-1 1 0,0-1 0,0 0 0,1 3 0,2 34 1154,-1-9-679,-1-25-546,0 0-1,0 0 1,0 0 0,1 0 0,-1 0 0,1 0 0,0 0-1,0 0 1,1-1 0,-1 1 0,6 5 0,-6-7-28,0-1 1,0 0 0,0 1 0,1-1 0,-1 0-1,0 0 1,1 0 0,-1 0 0,1 0-1,-1-1 1,1 1 0,-1-1 0,1 0-1,-1 1 1,1-1 0,0 0 0,-1-1-1,1 1 1,-1 0 0,5-2 0,11-3 61,-1-1 1,0-1-1,-1 0 1,0-2-1,20-12 1,-18 10-8,1 0 1,0 2-1,22-8 0,-38 16-70,-1 0-1,0 0 1,0 0-1,1 1 1,-1-1-1,0 1 1,1-1-1,-1 1 1,0 0-1,1 0 1,-1 0-1,1 0 1,-1 1-1,0-1 1,1 1-1,-1-1 1,0 1-1,0 0 1,1 0-1,-1 0 1,0 0-1,0 0 1,0 1-1,0-1 1,0 0-1,-1 1 0,1 0 1,0-1-1,1 3 1,2 3 6,-1 1 0,-1 0 1,1 0-1,-1 0 0,0 0 0,2 14 0,10 24 44,-15-45-50,1 0 0,-1 0 1,1 0-1,-1-1 0,1 1 0,-1 0 0,1 0 1,-1-1-1,1 1 0,0 0 0,-1-1 1,1 1-1,0 0 0,0-1 0,0 1 0,-1-1 1,1 1-1,0-1 0,0 0 0,0 1 1,0-1-1,0 0 0,0 0 0,-1 0 1,1 1-1,0-1 0,0 0 0,0 0 0,0 0 1,0-1-1,0 1 0,0 0 0,0 0 1,0 0-1,0-1 0,0 1 0,0 0 1,-1-1-1,1 1 0,0-1 0,0 1 0,0-1 1,6-4-2,-1 1 0,-1-1 0,1 1 0,6-9 1,-7 8-4,5-5-31,-5 4-43,0 0 1,1 0 0,0 1-1,-1 0 1,2 0 0,-1 1 0,1 0-1,-1 0 1,1 0 0,8-2-1,-14 5 41,1 1-1,-1 0 0,1 0 1,-1 0-1,1 0 0,-1 1 0,1-1 1,-1 0-1,1 0 0,-1 1 1,1-1-1,-1 1 0,1 0 1,-1-1-1,0 1 0,0 0 1,1 0-1,-1 0 0,0-1 0,0 1 1,0 1-1,0-1 0,0 0 1,0 0-1,0 0 0,1 2 1,3 5-200,0 1 1,0 0 0,3 11 0,5 6-489,-12-24 693,-1-1 0,1 0 0,-1 1 0,1-1 0,0 0 0,0 0 0,0 0 0,0 0 0,0 1 0,0-1 0,0 0 0,0-1 0,0 1 0,0 0 0,1 0 0,-1 0 0,0-1 0,0 1 0,1-1 0,-1 1 0,1-1 0,-1 1 0,0-1 0,1 0 0,-1 0 0,1 0 0,-1 1 1,1-1-1,-1-1 0,1 1 0,-1 0 0,2-1 0,14-12-279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16171,'-5'0'160,"-1"0"-1,1 0 1,-1 1-1,1 0 1,0 0-1,-1 0 1,1 0-1,0 1 0,0 0 1,0 0-1,0 1 1,0-1-1,1 1 1,-1 0-1,1 0 1,-1 1-1,1-1 0,0 1 1,-6 8-1,4-5-90,0 1 0,0 0 0,0 0 0,1 1 0,0-1 0,1 1 0,0 0 0,0 0 0,-4 19 0,7-24-60,0 1-1,1-1 1,0 0 0,-1 0 0,2 0 0,-1 1 0,0-1 0,1 0 0,0 0 0,0 0 0,0 0 0,0 0 0,3 4 0,-3-6-7,0-1 1,0 1 0,0-1-1,0 1 1,0-1 0,1 0-1,-1 1 1,0-1-1,1 0 1,-1 0 0,1 0-1,0 0 1,-1 0 0,1-1-1,0 1 1,-1 0 0,1-1-1,0 1 1,0-1-1,-1 0 1,1 0 0,0 1-1,0-1 1,0 0 0,0 0-1,-1-1 1,1 1-1,0 0 1,0-1 0,0 1-1,-1-1 1,1 1 0,2-2-1,3-1 5,1-1 0,0 0 0,-1 0 0,1-1-1,-1 0 1,0 0 0,-1-1 0,0 1 0,1-2-1,6-9 1,-8 10-7,0 0-1,-1 0 0,0 0 1,0-1-1,0 0 0,-1 0 0,0 0 1,-1 0-1,1 0 0,-2 0 1,3-16-1,-3 23-4,-1 0 0,0-1 0,0 1 0,0 0 0,0-1 0,0 1-1,0 0 1,0-1 0,0 1 0,0 0 0,1-1 0,-1 1 0,-1 0 0,1-1 0,0 1 0,0 0 0,0-1-1,0 1 1,0 0 0,0-1 0,0 1 0,0 0 0,0-1 0,-1 1 0,1 0 0,0-1 0,0 1 0,0 0 0,-1 0-1,1-1 1,0 1 0,0 0 0,-1 0 0,1-1 0,0 1 0,-1 0 0,1 0 0,0 0 0,-1 0 0,1 0-1,0-1 1,-1 1 0,1 0 0,-1 0 0,0 1-19,1-1 0,-1 0 0,0 1 0,0 0 0,1-1 0,-1 1 0,0-1 0,1 1 1,-1 0-1,1-1 0,-1 1 0,1 0 0,-1 0 0,1-1 0,0 1 0,-1 0 0,1 1 0,-1 1-67,0-1 0,1 1 0,-1 0 0,1 0 0,-1-1 0,1 1-1,0 0 1,1 0 0,-1 0 0,0 0 0,1-1 0,-1 1 0,2 3 0,-1-5 61,-1 0 0,1 1 0,-1-1 0,1 0 0,-1 0 0,1 0 0,0 0 0,0 0 0,0 0 0,0 0 0,-1 0 0,1 0 0,0-1 0,1 1 0,-1 0 0,0-1 0,0 1 0,0 0-1,0-1 1,0 1 0,1-1 0,-1 0 0,0 1 0,0-1 0,1 0 0,-1 0 0,0 0 0,1 0 0,-1 0 0,0 0 0,0 0 0,2-1 0,22-7-371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135 334 9802,'-21'96'3629,"-12"133"0,31-214-3518,-10 94 169,9-94-272,0 1 1,-1 0-1,-1-1 1,-11 25-1,16-39-6,0 0-1,-1 0 1,1 0 0,-1 0-1,1 0 1,-1-1 0,0 1-1,1 0 1,-1 0 0,0 0 0,0 0-1,0-1 1,1 1 0,-1 0-1,0-1 1,-1 1 0,1-1-1,1 0 0,-1 0 0,1 0 0,0 0 1,-1 0-1,1 0 0,-1 0 0,1 0 1,0 0-1,-1 0 0,1 0 0,-1-1 1,1 1-1,0 0 0,-1 0 0,1 0 0,0-1 1,-1 1-1,1 0 0,0-1 0,-1 1 1,1 0-1,0-1 0,0 1 0,-1 0 0,1-1 1,0 1-1,-2-4 5,0 0 0,0 0-1,1 0 1,0 0 0,0 0 0,0 0 0,0-5-1,-1-9 1,2-1 0,0 0 0,1 1 0,1-1 0,1 0 0,10-34 0,3 3-28,26-56 1,-2 23-97,4 2 0,3 2 0,3 2-1,107-124 1,-146 188 81,-10 12 37,-3 2 13,-15 22 141,11-14-72,1 1 1,0 0-1,0 0 1,1 1-1,0-1 1,1 1-1,0 0 1,1 0-1,0 0 1,0 18-1,2-24-33,0 0 0,0 0-1,1 0 1,-1 0 0,1 0 0,1 0 0,-1-1 0,0 1-1,1 0 1,0-1 0,0 1 0,1-1 0,-1 0-1,1 0 1,0 0 0,0 0 0,0 0 0,1 0-1,-1-1 1,1 0 0,0 0 0,0 0 0,0 0 0,0 0-1,9 3 1,-4-3 22,-1 0 0,0-1 0,1 0 0,0-1 0,-1 1 0,1-2 0,0 1 0,-1-1 0,1-1 0,0 0 0,0 0 0,-1 0 0,1-1 0,-1-1-1,10-3 1,-4 1 49,0-1-1,-1-1 0,1 0 0,-1-1 0,-1 0 0,1-1 0,21-20 1,-30 25-61,-1 0 0,1 0 1,-1 0-1,0-1 1,0 1-1,0-1 0,-1 1 1,1-1-1,-1 0 1,2-9-1,-4 4 211,-8 13-105,-7 13-32,12-12-128,1 1 0,0-1 0,1 1 0,-1 0-1,1 0 1,0-1 0,0 1 0,0 0 0,1 0 0,0 0-1,0 0 1,0 0 0,0 0 0,1 0 0,0 0 0,0 0 0,0-1-1,1 1 1,0 0 0,2 4 0,-3-7-45,0 1 1,0-1-1,0 0 1,1 0-1,-1 0 0,1 0 1,-1 0-1,1 0 1,0 0-1,-1-1 0,1 1 1,0-1-1,0 1 1,0-1-1,1 0 0,-1 0 1,0 1-1,0-2 1,1 1-1,-1 0 0,1 0 1,-1-1-1,0 1 1,1-1-1,-1 0 0,1 0 1,-1 0-1,1 0 1,-1 0-1,1 0 0,-1-1 1,1 1-1,-1-1 1,0 0-1,1 0 0,-1 0 1,0 0-1,1 0 1,-1 0-1,3-3 1,1 0-35,0-1 0,0 0 0,0 0 1,-1-1-1,0 1 0,0-1 1,5-7-1,9-24-301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4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14419,'-2'2'1152,"5"8"-856,3 0-200,7 0 2537,7 0-2241,7 3 120,8-3 64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4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63 457 12443,'-9'13'869,"-26"47"739,32-55-1373,0 1 1,1 0 0,-1 0-1,1 0 1,1 0 0,-1 1 0,1-1-1,0 8 1,1-13-210,-1-1 0,1 1 0,0-1 0,0 1 0,0-1 0,1 1 0,-1 0 0,0-1 0,0 1 0,0-1 0,0 1 0,0-1 0,1 1 0,-1-1 0,0 1 0,1-1 0,-1 1 0,0-1 0,1 1 0,-1-1 0,0 1 0,1-1 0,-1 0 0,1 1 0,-1-1 0,1 0 0,-1 1 0,1-1 0,1 1 3,-1-1 1,0 0-1,0 0 1,1 0-1,-1 0 0,0 0 1,0 0-1,1 0 0,-1 0 1,0-1-1,0 1 0,2-1 1,4-2 20,-1 0 0,1 0 0,10-8 0,2-4-16,0-1 0,-2 0 0,0-1 0,20-26 0,-8 4-1,27-50 0,-43 67-27,-2 0 1,-1-1-1,-1-1 0,8-25 0,-14 36 1,0 0 0,-1 0 0,0-1-1,-1 1 1,0 0 0,-1-1 0,0 1-1,-2 0 1,-2-17 0,3 27-6,1 0 0,-1 0 0,0 0-1,0 0 1,0 0 0,0 1 0,0-1 0,-1 0 0,1 1 0,-1-1 0,0 0-1,0 1 1,0 0 0,0 0 0,0-1 0,0 1 0,-1 0 0,1 1 0,-1-1-1,1 0 1,-1 1 0,0-1 0,0 1 0,0 0 0,1 0 0,-1 0 0,0 0-1,-6 0 1,4 1 1,0 0 0,0 1-1,-1 0 1,1-1-1,0 2 1,0-1-1,0 1 1,0-1-1,1 2 1,-1-1 0,0 0-1,1 1 1,-1 0-1,1 0 1,0 0-1,-4 4 1,-3 4-2,0 0-1,0 1 1,2 0-1,-1 1 1,2 0 0,-12 22-1,16-27-50,0 0-1,1 0 1,0 0 0,1 1-1,-1-1 1,1 1-1,1-1 1,0 1-1,0 0 1,1 0 0,0-1-1,0 1 1,3 11-1,-2-14-18,1-1 0,0 0 0,0 0 0,0-1 0,0 1 0,1 0 0,0-1 0,0 1 1,0-1-1,6 6 0,5 2-219,26 20 1,-31-26 312,0 1 1,0 0-1,-1 0 1,0 1-1,0 0 0,0 1 1,11 16-1,-14-15 99,-1 0-1,0 1 1,0-1 0,-1 1-1,0-1 1,1 12 0,-3-16-70,0-1 0,-1 0 0,0 1 0,0-1 1,0 1-1,0-1 0,-1 0 0,0 0 0,0 1 1,-1-1-1,1 0 0,-1 0 0,0 0 0,-4 5 1,-9 6 142,-1-13-119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4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12979,'-6'25'1399,"2"0"-1,-3 52 1,4-28-752,-23 327 720,26-362-1305,1 47 140,-1-57-170,0 0-1,1 1 1,0-1 0,0 0-1,1 0 1,-1 0 0,1 0 0,-1-1-1,1 1 1,0 0 0,5 5 0,-6-8-19,0 0 1,0-1-1,0 1 1,0 0-1,0 0 1,0-1-1,0 1 1,1 0 0,-1-1-1,0 1 1,0-1-1,1 0 1,-1 1-1,0-1 1,1 0 0,-1 0-1,0 0 1,1 0-1,-1 0 1,1 0-1,-1 0 1,0 0-1,1 0 1,-1-1 0,0 1-1,1-1 1,-1 1-1,0-1 1,0 1-1,0-1 1,1 0 0,0-1-1,6-3 49,0 0 0,-1-1 1,11-11-1,50-57 431,99-142 1,-101 126-802,-60 80-992,-12 14 878,-13 14 68,0 3-151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11586,'9'33'1561,"1"0"-945,4-2-280,5-3 1128,5-6-840,4-8-231,5-15 1031,0-11-1168,7-12-48,0-2 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4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6 493 11034,'1'1'110,"-1"0"-1,1-1 0,0 1 0,0 0 0,0-1 0,0 1 0,-1-1 1,1 1-1,0-1 0,0 0 0,0 1 0,0-1 0,0 0 0,0 0 1,0 0-1,0 0 0,0 0 0,0 0 0,0 0 0,0 0 0,2 0 1,-1-1 101,1 0 1,0 0 0,-1 0 0,1 0 0,-1 0-1,1 0 1,3-4 0,3-2 618,0-1-1,14-16 1,-21 22-643,6-8 207,0 0-1,0 0 0,-1-1 0,6-12 0,-11 18-315,0 0 0,0 0 0,0 0 1,0 0-1,-1 0 0,0 0 0,0 0 0,0 0 1,-1 0-1,1-1 0,-1 1 0,-2-9 0,2 13-74,0 0 0,0 0 0,0 0 0,-1 0 1,1 0-1,0 0 0,-1 0 0,1 0 0,-1 0 0,1 0 0,-1 0 0,1 0 0,-1 1 0,0-1 0,1 0 0,-1 0 0,0 1 0,0-1 0,0 0 0,0 1 0,1-1 0,-1 1 0,0-1 0,-1 0 0,0 1-7,0 0 0,0-1 1,0 1-1,0 0 1,1 0-1,-1 0 0,0 1 1,0-1-1,0 0 0,0 1 1,0-1-1,-2 2 1,-2 0-21,1 1 0,-1 0 0,1 0 0,0 0 1,0 0-1,0 1 0,-7 7 0,5-2-6,0 1 0,1-1 0,0 1 0,0 1 0,1-1 0,0 1 0,-5 20 0,8-25 25,0-1 1,1 0-1,0 1 1,0 0-1,0-1 1,1 1-1,0-1 1,0 1-1,0 0 1,1-1-1,-1 1 1,2 0 0,-1-1-1,0 0 1,1 1-1,0-1 1,0 0-1,4 6 1,-4-9 3,1 1-1,-1-1 1,1 1 0,0-1 0,0 0 0,-1 0 0,1 0 0,1-1 0,-1 1 0,0-1-1,0 1 1,1-1 0,-1 0 0,0-1 0,1 1 0,-1 0 0,1-1 0,-1 0 0,1 0-1,-1 0 1,1 0 0,-1 0 0,1-1 0,-1 0 0,6-1 0,4-2 2,1 0 1,0-1-1,-1 0 1,22-14-1,5-6 23,52-43 1,-30 20-212,-59 48-47,-3 7 103,-5 14 39,2-6 15,2-13 73,1 0 0,0 0 0,0 0 1,0 1-1,0-1 0,0 0 0,0 0 1,1 0-1,-1 0 0,1 0 1,-1 1-1,1-1 0,0 0 0,0 0 1,0-1-1,0 1 0,0 0 0,0 0 1,0 0-1,1-1 0,1 3 1,-1-3 8,0 1 0,0-1 0,1 0 1,-1 0-1,0 0 0,0 0 0,1 0 1,-1-1-1,1 1 0,-1-1 0,1 0 1,-1 1-1,0-1 0,1 0 0,-1 0 0,1-1 1,-1 1-1,4-1 0,5-2-6,-1 0 0,0 0-1,0-1 1,0-1 0,0 1-1,-1-2 1,0 1 0,0-1 0,0-1-1,-1 1 1,1-1 0,-2-1-1,1 0 1,-1 0 0,0 0-1,-1-1 1,8-13 0,1-6-114,-1-1 0,-2 0-1,-1 0 1,12-51 0,-16 55-14,-2 0 0,-1 0 0,2-43 0,-8 52 51,2 16 76,0 0 0,-1 0 1,1-1-1,0 1 0,0 0 0,0 0 0,0 0 0,0 0 0,0 0 0,-1 0 0,1 0 0,0 0 0,0 0 0,0 0 0,0 0 0,0 0 1,0 0-1,-1 0 0,1 0 0,0 0 0,0 0 0,0 0 0,0 0 0,0 0 0,0 0 0,-1 0 0,1 1 0,0-1 0,0 0 0,0 0 1,0 0-1,0 0 0,0 0 0,0 0 0,0 0 0,-1 0 0,1 0 0,0 1 0,0-1 0,0 0 0,0 0 0,0 0 0,0 0 0,0 0 1,0 0-1,0 1 0,0-1 0,0 0 0,0 0 0,-10 26 28,2 17 89,2 1-1,2 0 1,1-1 0,3 1 0,1 0 0,3 0-1,1-1 1,2 1 0,13 42 0,-10-50-530,-18-56 152,0 0 0,-1 0 0,-1 1 0,-18-25 1,-52-66 630,72 99-136,8 11-205,-1 0-1,1-1 1,-1 1-1,1-1 0,0 1 1,-1 0-1,1-1 0,0 1 1,0-1-1,-1 1 1,1-1-1,0 1 0,0-1 1,0 1-1,0-1 1,0 1-1,-1-1 0,1 1 1,0-1-1,0 1 1,0-1-1,0 1 0,1-1 1,-1 1-1,0-1 1,0 1-1,0-1 0,0 1 1,0-1-1,1 1 1,-1-1-1,1 0 16,0 0 0,0 0 1,0 1-1,0-1 0,0 0 0,1 1 0,-1-1 0,0 1 1,0-1-1,0 1 0,1 0 0,-1 0 0,2-1 0,50 0 535,-41 2-520,154 4-1014,-165-4 931,0-1 0,0 0 0,0 0 0,1 0 1,-1 0-1,0-1 0,0 1 0,0 0 1,0 0-1,1-1 0,-1 1 0,0-1 0,0 1 1,0-1-1,0 1 0,0-1 0,0 1 1,2-3-1,-3-4-290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4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13987,'13'12'1232,"4"-2"-864,3-4-200,8 0 561,2 0-425,8 1-160,4 0-40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4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16692,'-10'2'2088,"-120"10"-512,129-12-1615,1 0 0,-1 0 0,1 0 0,-1 0 0,0 0 0,1 0-1,-1 0 1,0 0 0,1 0 0,-1 1 0,1-1 0,-1 0 0,1 0 0,-1 1-1,0-1 1,1 0 0,-1 1 0,1-1 0,-1 0 0,1 1 0,0-1 0,-2 2-1,9 6-911,21 7 71,18 0 491,-35-12 369,-1 1 0,1-1 0,0 2 0,18 10 0,-28-15 26,0 1-1,0 0 1,0-1 0,0 1 0,0 0 0,0 0 0,-1 0-1,1 0 1,0 0 0,0 0 0,-1 0 0,1 0 0,0 0-1,-1 0 1,1 0 0,-1 0 0,0 1 0,1-1 0,-1 0-1,0 0 1,0 0 0,1 1 0,-1-1 0,0 0 0,0 0 0,-1 1-1,1-1 1,0 0 0,0 0 0,0 1 0,-1-1 0,1 0-1,-1 0 1,1 0 0,-1 0 0,1 0 0,-1 0 0,0 0-1,0 2 1,-3 2 72,0 0-1,-1-1 0,1 1 1,-1-1-1,0 1 0,-6 2 0,-8 7 329,-1 0 0,0-2 0,-1 0 0,-1-2 0,-41 15 0,60-24-288,0 0-1,0 0 1,0-1 0,0 1 0,0-1 0,0 0 0,0 0-1,0 0 1,-1 0 0,1-1 0,0 1 0,0-1 0,0 0 0,0 0-1,0 0 1,0 0 0,0 0 0,-3-3 0,-6-7 246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14547,'6'1'1344,"2"2"-1016,11 0-95,1 0 815,11-3-720,4 1-32,3 1-176,3 0-136,-6 3-344,-2-2-16,-10-2 280,-3 3-128,-10 2-64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4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12331,'-1'88'4755,"0"-55"-4297,-20 306 1132,8-162-784,13-166-739,-1-6-17,0 1-1,1-1 1,0 0-1,0 0 1,1 0-1,-1 1 1,4 8-1,-4-13-37,0 0-1,1-1 1,-1 1 0,0 0-1,1-1 1,-1 1 0,1 0-1,-1-1 1,1 1 0,0-1-1,-1 1 1,1-1 0,-1 1-1,1-1 1,0 1 0,0-1-1,-1 1 1,1-1 0,0 0-1,0 0 1,-1 1 0,1-1-1,0 0 1,0 0 0,-1 0-1,1 0 1,0 0 0,0 0-1,0 0 1,-1 0 0,1 0 0,0 0-1,0-1 1,0 1 0,-1 0-1,1 0 1,0-1 0,0 1-1,-1 0 1,2-2 0,34-20 292,7-13 20,-2-2 0,51-57 0,64-95 393,-143 173-668,10-12 12,-8 10-82,0-1 1,-1-1-1,-1 0 1,16-31-1,-22 26-439,-7 24 455,0 1-1,0 0 1,0-1-1,0 1 1,0 0-1,0 0 1,0-1-1,0 1 1,0 0 0,0 0-1,-1-1 1,1 1-1,0 0 1,0 0-1,0-1 1,0 1-1,-1 0 1,1 0-1,0 0 1,0-1 0,0 1-1,-1 0 1,1 0-1,0 0 1,0 0-1,-1 0 1,1-1-1,0 1 1,0 0-1,-1 0 1,1 0 0,0 0-1,0 0 1,-1 0-1,1 0 1,0 0-1,-1 0 1,1 0-1,0 0 1,0 0-1,-1 0 1,1 0 0,-15 4-79,13-4 47,-29 11-217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4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12139,'4'4'217,"0"0"1,0-1-1,1 1 1,0-1-1,-1 0 1,1-1-1,0 1 1,1-1 0,-1 0-1,0 0 1,10 1-1,-5-1-45,-1-1-1,0-1 1,1 1-1,-1-2 1,1 1-1,13-4 1,-3 0-105,-1-2 0,0 0 1,0-1-1,-1-1 1,34-19-1,-29 11-44,-1 0-1,-1-2 1,-1 0 0,21-25-1,-8 9 143,-38 42-40,0 0 1,1 1-1,1-1 0,-1 1 1,-2 12-1,3-15-53,1 3 4,-1-1 0,1 1 1,0 0-1,1 0 1,0 0-1,0 10 0,1-18-55,0 0-1,0 1 0,0-1 1,0 0-1,1 1 1,-1-1-1,0 1 0,0-1 1,1 0-1,-1 1 0,1-1 1,0 0-1,-1 0 0,1 1 1,0-1-1,-1 0 1,1 0-1,0 0 0,0 0 1,0 0-1,0 0 0,0 0 1,0 0-1,0-1 1,1 1-1,-1 0 0,0 0 1,0-1-1,1 1 0,-1-1 1,0 1-1,1-1 1,-1 0-1,0 1 0,1-1 1,-1 0-1,0 0 0,1 0 1,-1 0-1,1 0 0,-1 0 1,0-1-1,1 1 1,-1 0-1,0-1 0,1 1 1,1-2-1,5-1 63,0 0 0,0-1-1,-1 0 1,1 0 0,-1-1 0,0 0-1,0 0 1,-1-1 0,9-9 0,-7 7-27,1-2 1,-2 1-1,0-1 1,0 0-1,0 0 1,4-12-1,-11 22-55,0 0-1,0 0 1,0-1-1,1 1 1,-1 0-1,0 0 1,0 0-1,0 0 1,0 0 0,0 0-1,0-1 1,0 1-1,0 0 1,0 0-1,0 0 1,0 0 0,1 0-1,-1-1 1,0 1-1,0 0 1,0 0-1,0 0 1,0 0-1,0-1 1,0 1 0,0 0-1,0 0 1,-1 0-1,1 0 1,0 0-1,0-1 1,0 1 0,0 0-1,0 0 1,0 0-1,0 0 1,0 0-1,0 0 1,0-1-1,0 1 1,-1 0 0,1 0-1,0 0 1,0 0-1,0 0 1,0 0-1,-9 3 5,-8 11-5,6-2 27,1 1 0,-12 20 0,19-29-11,0 0 0,1 1 1,-1 0-1,1-1 0,0 1 0,1 0 1,-1 0-1,1 0 0,0 0 0,0 0 0,0 8 1,1-12-14,0 0 1,1 0 0,-1 0-1,0 0 1,0-1-1,1 1 1,-1 0 0,0 0-1,1 0 1,-1-1-1,1 1 1,-1 0 0,1 0-1,-1-1 1,1 1-1,0-1 1,-1 1 0,1 0-1,0-1 1,-1 1 0,1-1-1,0 1 1,0-1-1,0 0 1,-1 1 0,1-1-1,0 0 1,0 0-1,0 1 1,0-1 0,-1 0-1,1 0 1,0 0-1,0 0 1,1 0 0,3-1 6,0 1 0,-1-1 1,1 0-1,0 0 0,5-2 1,16-7 18,-2-2 0,36-21 1,19-9 4,-76 40-32,1 1 0,0 0 0,0 0 0,-1 0 0,1 0 0,0 1 0,0 0 0,0 0 0,0 0 0,0 0 0,0 0 0,-1 1 0,1-1 0,0 1 0,0 0 0,5 3 0,2 0-15,-1 1 0,0 1 0,0 0 0,12 10-1,-20-15 4,1 0-1,-1 0 0,1-1 0,-1 1 0,1-1 1,-1 1-1,1-1 0,0 0 0,-1 0 0,1 0 0,-1 0 1,1 0-1,-1-1 0,1 1 0,0-1 0,-1 1 1,0-1-1,1 0 0,3-2 0,6-2 2,0-1 0,14-9-1,89-59 98,-114 74-89,0-1 0,0 0-1,0 1 1,-1-1 0,1 1-1,0-1 1,1 1 0,-1-1-1,0 1 1,0 0 0,0-1-1,0 1 1,0 0 0,0 0-1,0 0 1,0 0 0,1 0 0,-1 0-1,0 0 1,0 0 0,0 1-1,0-1 1,0 0 0,0 0-1,0 1 1,0-1 0,0 1-1,0-1 1,0 1 0,0 0-1,0-1 1,0 1 0,0 0-1,-1 0 1,1-1 0,1 3-1,-1-1-3,0 0 0,0-1 0,-1 1 0,1 0 0,-1 0 0,0 0 0,1 0 0,-1 0 0,0 0 0,0 0 0,0 0 0,0 0 0,0 0 0,-1 0 0,1 0 0,-1 0 0,1 0 0,-1 0 0,0 0 0,-1 1 0,-2 6 4,3-7 0,0-1 1,0 1 0,0 0 0,0 0 0,0 0-1,1 0 1,-1-1 0,1 1 0,-1 4-1,1-5 1,0 0 0,1-1 0,-1 1 0,1 0 0,-1-1 0,1 1 0,-1-1 0,1 1 0,-1-1 0,1 1 0,-1-1 0,1 1 0,0-1 0,-1 1 0,1-1 0,0 0 0,0 0 0,-1 1 0,1-1 0,0 0 0,-1 0 0,1 0 0,0 0 0,0 1 0,0-1 0,-1 0 0,1-1 0,0 1 0,0 0 0,-1 0 0,2 0 0,14-1 24,0-1 0,-1 0-1,1-1 1,-1 0 0,0-2 0,0 0 0,0 0 0,-1-1 0,21-12 0,-12 4 28,-1-1 0,0 0 0,-1-2 1,32-32-1,-48 44-29,-1-1 1,0 1-1,7-13 0,-1 2 151,-10 17-177,0-1 0,0 1 1,0 0-1,0 0 1,0 0-1,1 0 0,-1 0 1,0 0-1,1 0 1,-1 0-1,1 0 1,-1 0-1,1-1 0,-1 1 1,1 0-1,0 0 1,-1-1-1,1 1 1,0 0-1,-1-1 0,1 1 1,1 0-1,18 15-63,-12-12 39,0 1 1,0-2-1,0 1 0,0-1 0,15 4 1,-21-7 6,0 1 0,1 0 0,-1-1 0,0 1 0,1-1 0,-1 0 0,0 0 0,1 0 0,-1 0 0,0 0 0,1 0 0,-1-1 1,0 1-1,1-1 0,-1 0 0,0 1 0,0-1 0,0 0 0,1 0 0,-1-1 0,0 1 0,0 0 0,-1-1 0,1 1 0,3-4 0,-5 5 15,0-1-1,1 0 0,-1 0 0,0 0 0,1 1 1,-1-1-1,0 0 0,0 0 0,0 0 0,0 0 1,0 0-1,0 1 0,0-1 0,0 0 1,0 0-1,0 0 0,-1 0 0,1 0 0,0 1 1,-1-1-1,1 0 0,0 0 0,-1 1 0,1-1 1,-1 0-1,1 0 0,-1 1 0,1-1 0,-1 1 1,0-1-1,1 0 0,-1 1 0,0-1 0,0 1 1,1-1-1,-1 1 0,-1-1 0,-1 0-14,0-1-1,0 0 1,0 1-1,0 0 1,0-1-1,-1 1 1,-5-1-1,5 2 22,-1 0 0,1 1 0,0-1-1,0 1 1,0 0 0,0 0 0,0 0-1,0 0 1,0 1 0,0-1 0,0 1-1,0 0 1,1 0 0,-1 1 0,1-1-1,0 1 1,0 0 0,0-1 0,0 2-1,0-1 1,0 0 0,1 0 0,-1 1-1,1-1 1,0 1 0,0 0 0,1 0-1,-1 0 1,1 0 0,-1 0 0,1 0-1,1 0 1,-1 0 0,1 0 0,-1 0-1,1 1 1,0-1 0,1 0 0,-1 0-1,1 0 1,-1 0 0,1 1 0,1-1-1,-1 0 1,0-1 0,1 1 0,0 0-1,0 0 1,0-1 0,0 1 0,1-1-1,0 1 1,-1-1 0,5 4 0,1-2-6,0 1 0,1-1 0,-1 0 0,1-1 0,0 0 0,11 4 0,22 4-34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2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10818,'-11'95'1297,"0"120"-1,9-138-1052,0 655 664,29 5-336,-2 557 836,-19-648-1045,-1 562 565,1-10-54,0-765-798,7 388-3,-14-787-347,0-30-2,-1-20 278,1 8-83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2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12779,'4'9'1088,"-2"-3"-989,0-1 1,1 1 0,-1-1-1,1 1 1,5 5-1,-1-3-57,2 1 0,-1-1 0,1-1 0,1 1 0,-1-2 0,1 1 0,0-1 0,1-1 0,-1 0 0,1 0 0,0-1-1,0 0 1,1-1 0,13 2 0,12 1 41,-1-3 0,1 0 0,46-4 0,211-28 167,-18 1-231,249 39 36,-210 3 3,426-16 48,-275-2-86,-351 4-19,1247-14 19,-1328 13-20,1290-22-15,-920 30 18,835-9 10,-586-33-27,620-17-38,321 14-87,111-16 913,-1615 56-1069,-86-1 119,-10-1 62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2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14347,'-2'3'182,"0"0"-1,0-1 1,0 1-1,1 0 1,0 0 0,-1 0-1,1 0 1,0 0-1,0 1 1,1-1 0,-1 0-1,0 4 1,2-5-184,-1 0 1,0 0 0,1 0 0,0 0 0,-1 0-1,1-1 1,0 1 0,0 0 0,0 0 0,0-1-1,0 1 1,1 0 0,-1-1 0,0 0-1,1 1 1,-1-1 0,1 0 0,0 1 0,-1-1-1,1 0 1,2 1 0,6 3-69,0 0 0,1 0 0,-1-1 1,1 0-1,0-1 0,0-1 0,23 3 0,83 0-345,-96-5 351,32-1-72,69 2-165,-115 0 284,1-1-1,-1 1 1,0 1 0,13 3 0,-18-4 18,0-1 0,0 1 0,0 0 0,0 0 0,0 0 0,-1 1-1,1-1 1,0 0 0,0 1 0,-1-1 0,1 1 0,-1-1 0,0 1 0,1 0 0,-1 0 0,0 0 0,0-1 0,0 1 0,0 0 0,0 0 0,0 3 0,0 1 16,0 1 1,-1-1 0,0 1-1,0-1 1,-1 1-1,1-1 1,-1 0 0,-1 1-1,1-1 1,-1 0 0,0 0-1,-1 0 1,-3 7 0,-6 10 102,-1-1-1,-16 22 1,-152 169 1080,131-159-1100,1 2-1,-79 120 0,116-157-218,9-17-67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2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1058 12707,'-8'9'1285,"10"-14"-704,15-19 56,103-100 1076,-11 12-1162,-30 18-515,-4-3-1,-4-3 0,-5-3 0,-4-4 0,66-158 0,-113 231-155,-12 32 0,-2 8 77,0 11-3,0 274-319,3-256 266,0-1 1,2 1-1,2-1 1,1-1-1,2 1 0,21 44 1,-20-52 37,2-2 1,1 1 0,0-2-1,2 0 1,1-1 0,0-1-1,26 23 1,12-5-139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2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14923,'-2'2'95,"0"0"0,0 0-1,0 0 1,0 0-1,0 0 1,0 1 0,0-1-1,1 1 1,-1-1 0,1 1-1,-1 0 1,0 3 0,-9 37-172,10-36 151,-3 12-53,1 1-1,1-1 0,1 1 1,0 0-1,2 0 0,0 0 0,1 0 1,1-1-1,10 35 0,-12-50-6,1 0-1,0 0 0,0 0 1,0 0-1,0 0 0,1-1 1,-1 1-1,1-1 0,0 1 1,0-1-1,0 0 0,1 0 1,-1-1-1,1 1 0,-1-1 1,1 1-1,0-1 0,6 2 1,-5-3 24,0 1 1,0-1-1,0 0 1,0-1-1,0 1 1,0-1-1,1 0 1,-1-1-1,0 1 1,0-1-1,0 0 1,0 0-1,0-1 1,0 1-1,7-4 1,3-3 104,1-1 1,-1-1 0,-1 0 0,0 0-1,-1-2 1,0 0 0,0 0-1,12-17 1,5-9 679,43-73 0,-65 96-643,-6 11-108,0 1 0,0-1-1,0 0 1,0 1 0,5-6 0,-7 9-68,0 0 0,0 0-1,0 0 1,1 0 0,-1 0 0,0 0 0,0 0 0,0 0 0,0 0 0,0 0-1,0 0 1,0-1 0,0 1 0,1 0 0,-1 0 0,0 0 0,0 0 0,0 0-1,0 0 1,0 0 0,0 0 0,1 0 0,-1 0 0,0 0 0,0 0 0,0 0-1,0 0 1,0 0 0,0 0 0,0 0 0,1 1 0,-1-1 0,0 0 0,0 0-1,0 0 1,0 0 0,0 0 0,0 0 0,0 0 0,0 0 0,1 0 0,-1 0-1,0 0 1,0 1 0,0-1 0,0 0 0,0 0 0,0 0 0,0 0 0,0 0-1,0 0 1,0 0 0,0 0 0,0 1 0,0-1 0,0 0 0,0 0 0,0 0 0,0 0-1,0 0 1,0 0 0,0 1 0,0-1 0,0 0 0,0 0 0,0 0 0,0 0-1,0 13 58,0-11-36,-2 72-111,3-1-1,15 96 0,-16-167 72,0 5 96,1 0 0,1 0 0,-1-1 0,1 1 1,0 0-1,1-1 0,-1 1 0,1-1 0,6 9 0,-8-14-73,-1 0 0,1-1 0,-1 1 1,1 0-1,0-1 0,0 1 0,-1 0 0,1-1 0,0 1 0,0-1 0,0 1 0,0-1 0,-1 0 0,1 1 0,0-1 0,0 0 0,0 1 0,0-1 0,0 0 1,0 0-1,0 0 0,0 0 0,0 0 0,0 0 0,0 0 0,0 0 0,0-1 0,0 1 0,0 0 0,-1 0 0,1-1 0,0 1 0,0-1 0,0 1 0,0-1 1,0 1-1,-1-1 0,1 1 0,0-1 0,-1 0 0,1 1 0,0-1 0,0-1 0,19-18 119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2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15835,'-2'10'1041,"-14"19"-921,-1 7-56,-6 18 192,-2 8-136,-8 11-64,0 6-8,0-3-24,2-5-16,8-12-40,1-6-128,9-26-88,5-14-969,8-29 1057,1-17-144,8-23-104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0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50 15011,'6'-5'156,"0"0"-1,1 1 0,0-1 1,0 1-1,0 1 1,0-1-1,1 1 0,-1 1 1,1-1-1,0 1 1,12-2-1,0 2-3,0 0 1,1 0-1,27 3 0,-32 0-54,0 1 0,29 8 0,-38-8-93,-1 0 0,1 0 1,-1 1-1,0 0 1,1 0-1,-1 1 1,-1 0-1,12 8 1,-15-10-2,-1 0 1,1 0 0,0 0-1,-1 0 1,0 0 0,1 0-1,-1 0 1,0 1 0,0-1-1,0 0 1,0 1 0,0-1-1,-1 1 1,1-1 0,-1 1-1,0-1 1,1 1 0,-2 4-1,1-2 14,-1 0 0,0 0 0,0 0-1,-1-1 1,0 1 0,0 0-1,0-1 1,-5 9 0,-3 1 42,0-1 0,0-1 0,-1 1 0,-22 17 0,32-29-65,1-1 1,-1 0-1,1 1 1,0-1 0,-1 0-1,1 1 1,0-1-1,0 1 1,-1-1-1,1 1 1,0-1-1,0 1 1,0-1-1,-1 1 1,1-1-1,0 1 1,0-1-1,0 1 1,0-1-1,0 1 1,0-1-1,0 1 1,0-1-1,0 1 1,0-1-1,0 1 1,1-1-1,-1 1 1,0-1-1,0 1 1,0-1-1,1 0 1,-1 1-1,0-1 1,0 1-1,1-1 1,-1 0 0,0 1-1,1-1 1,-1 1-1,1-1 1,-1 0-1,0 0 1,1 1-1,0-1 1,25 16-139,-18-12 100,21 13-310,33 24 1,-52-34 245,-1 1-1,0 0 1,0 1 0,-1-1 0,0 2 0,13 18 0,-19-24 117,0-1 0,0 1 0,-1 0 0,1-1 0,-1 1-1,0 0 1,0 0 0,0 0 0,0 0 0,-1 1 0,0-1 0,0 0 0,0 0 0,0 0 0,0 0 0,-1 0 0,0 0 0,0 0-1,0 0 1,0 0 0,-1 0 0,1 0 0,-1-1 0,0 1 0,0-1 0,-1 1 0,1-1 0,-5 5 0,-4 3 222,0 0 1,-1 0 0,-1-1-1,1-1 1,-2 0 0,-17 9-1,-9 3 287,-1-2 1,-1-2-1,-1-1 0,0-2 0,-1-2 0,-65 9 0,100-20-455,5 0 59,1-1-1,-1 1 1,1-1 0,-1 0 0,1 0-1,0 0 1,-7-2 0,10 2-117,0 0-1,0 0 1,0 0 0,0 0 0,-1 0-1,1 0 1,0 0 0,0 0-1,0 0 1,0 0 0,0 0 0,0 0-1,0 0 1,0 0 0,-1 0-1,1 0 1,0 0 0,0 0 0,0 0-1,0 0 1,0 0 0,0 0 0,0 0-1,0 0 1,0 0 0,0 0-1,0-1 1,0 1 0,-1 0 0,1 0-1,0 0 1,0 0 0,0 0-1,0 0 1,0 0 0,0 0 0,0 0-1,0-1 1,0 1 0,0 0-1,0 0 1,0 0 0,0 0 0,0 0-1,0 0 1,0 0 0,0 0 0,0 0-1,0-1 1,0 1 0,0 0-1,0 0 1,0 0 0,1 0 0,-1 0-1,0 0 1,0 0 0,0 0-1,0 0 1,0-1 0,6-3 44,-5 4-10,11-7 137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15243,'-12'274'2542,"12"-263"-2474,0 11 135,3 30 0,-2-45-147,0-1 0,1 1 0,0 0 0,0 0 0,0-1 1,1 1-1,0-1 0,5 9 0,-7-13-33,1-1 0,-1 1 0,0 0 0,1 0 0,-1-1 0,1 1 0,-1-1 0,1 0 0,-1 1 0,1-1 0,0 0 0,0 0 0,0 0-1,0 0 1,0 0 0,0 0 0,0-1 0,0 1 0,0-1 0,0 1 0,0-1 0,0 0 0,0 0 0,0 0 0,1 0 0,-1 0 0,0 0 0,0-1 0,0 1 0,0-1 0,0 0 0,2 0 0,3-2 41,0-1 0,-1 0 0,0 0 0,1 0 0,-1 0 0,-1-1 0,1 0 0,5-8 0,7-7 85,-2-1 0,-1-1 1,0 0-1,12-29 0,40-100 280,-39 83-352,-11 34-52,-17 33-25,0 1 1,0-1-1,0 1 0,1-1 0,-1 1 0,0 0 0,0-1 1,1 1-1,-1-1 0,0 1 0,1 0 0,-1-1 0,0 1 1,1 0-1,-1 0 0,0-1 0,1 1 0,-1 0 0,1 0 1,-1-1-1,1 1 0,-1 0 0,0 0 0,1 0 1,-1 0-1,1 0 0,-1 0 0,1 0 0,-1 0 0,1 0 1,0 0-1,0 0 0,-1 1 0,1 0 0,-1-1 0,1 1 0,-1 0 1,1 0-1,-1 0 0,1-1 0,-1 1 0,0 0 0,1 0 1,-1 0-1,0 0 0,0 0 0,0-1 0,0 3 0,4 46 24,-3 0 0,-1 0 0,-8 51 0,3-35 36,-1-8-11,3-21-161,0 65-1,3-101 141,0 1 0,0-1 0,0 1-1,0-1 1,0 1 0,0-1 0,0 1-1,0-1 1,0 1 0,0-1 0,0 1 0,0-1-1,1 0 1,-1 1 0,0-1 0,0 1-1,0-1 1,1 1 0,-1-1 0,0 0 0,0 1-1,1-1 1,-1 0 0,0 1 0,1-1-1,-1 0 1,0 1 0,1-1 0,-1 0 0,1 0-1,-1 1 1,0-1 0,1 0 0,-1 0-1,1 0 1,-1 0 0,2 1 0,-1-2-9,0 1 0,1-1 1,-1 0-1,1 1 0,-1-1 0,0 0 1,1 0-1,-1 1 0,0-1 1,0 0-1,2-2 0,13-16 128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9:2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8826,'2'5'287,"0"0"0,-1 0 0,0 1 0,0-1 0,0 0 1,-1 0-1,0 0 0,0 1 0,0-1 0,0 0 0,-2 6 0,1 4 119,0 433 1484,5-106-1503,-7-202 969,4-138-1313,1 1 1,-1 0-1,1-1 0,0 1 1,0-1-1,0 1 0,0-1 0,0 0 1,0 0-1,1 0 0,-1 0 1,4 2-1,5 2-27,0-1 0,0 0 0,0 0 1,0-1-1,1 0 0,16 3 0,76 6 27,-66-9-27,26 0 6,101-7 0,-109 0-7,-1 2-1,94 11 0,-145-10-14,217 30 2,-174-27-3,-1-1 0,85-9 1,227-22-47,-356 28 51,-1-1 1,0 1-1,1-1 0,-1 0 1,0 1-1,0-1 0,1 0 0,-1 0 1,-1 0-1,1 0 0,0 0 1,0 0-1,-1 0 0,1 0 1,0-3-1,1-4 4,18-52-8,17-85-1,0-66-160,-35 201 151,-2 7 7,28-230-69,-27 204 108,-1 1 1,-1-1 0,-2 1-1,-1 0 1,-1 0 0,-10-29 0,14 55-33,-8-25 35,-5-31 0,12 51-60,1 0-1,0 0 1,1 0 0,0 0 0,0 0 0,1 0 0,0 0 0,0 0-1,3-8 1,-4 14 2,0 1-1,1-1 0,-1 1 0,0 0 1,0-1-1,0 1 0,-1-1 0,1 1 1,0-1-1,0 1 0,-1 0 0,1-1 1,-1 1-1,1 0 0,-1-1 0,1 1 1,-1 0-1,0 0 0,0 0 0,0 0 1,0-1-1,1 1 0,-1 0 0,-1 0 1,1 1-1,0-1 0,0 0 0,0 0 1,0 0-1,-1 1 0,1-1 0,0 1 1,-2-1-1,-6-3-2,1 1 0,-1 0 1,1 1-1,-11-2 0,-43-6-32,-1 3-1,1 3 1,-88 5-1,-190 33-248,-90 2 108,398-38 161,0-2-1,-1 0 1,-45-14-1,68 16 37,-23-6-25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49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13923,'25'0'1328,"5"-3"-880,3 0-192,1-1 80,2 0 1225,-3 2-1129,-1 2 56,-12 5-216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15611,'31'1'1433,"-18"14"-913,-9 8-216,-12 15 528,-7 8-152,-6 10-128,-3 1-56,-8 5-216,2-5-88,1-2-72,4-8 1,2-12-185,4-8-153,6-17-479,4-9 56,7-18 472,2-9-144,7-15-152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12123,'3'-1'221,"0"0"1,0-1 0,1 1-1,-1 1 1,1-1 0,-1 0-1,1 1 1,3-1 0,-5 2-170,-1-1-1,0 0 1,0 1 0,0-1-1,1 0 1,-1 1 0,0 0-1,0-1 1,0 1 0,0 0 0,0-1-1,0 1 1,0 0 0,0 0-1,0 0 1,0 0 0,-1 0-1,1 0 1,0 0 0,-1 0-1,1 0 1,0 0 0,-1 0 0,1 0-1,-1 2 1,3 7 442,0 0-1,-1 1 1,0-1-1,-1 0 1,1 19 0,0 7 30,1 7-25,6 39 255,-8-73-713,1 1 1,1-1-1,0 0 1,0 0-1,1 0 1,5 11-1,-7-17-102,0 0-1,1 0 1,-1-1-1,0 1 1,1 0 0,0-1-1,0 1 1,-1-1-1,2 0 1,-1 0-1,0 0 1,0-1 0,0 1-1,7 1 1,-9-2-41,1-1 0,0 1 1,0-1-1,0 0 0,0 1 0,-1-1 1,1 0-1,0 0 0,0-1 0,0 1 1,0 0-1,0-1 0,-1 1 0,1-1 1,0 1-1,0-1 0,-1 0 0,1 0 1,0 0-1,-1 0 0,1 0 0,-1 0 1,1 0-1,-1 0 0,0-1 0,1 1 1,-1 0-1,0-1 0,0 1 0,1-3 1,2-6-616</inkml:trace>
  <inkml:trace contextRef="#ctx0" brushRef="#br0" timeOffset="1">35 226 13787,'-6'-7'2024,"6"4"-1199,13 3-377,3 0 2072,13 2-1800,-1-1-256,7 3-696,-1-2-824,-1 4 888,0-5-152,-7-11-160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6:3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11386,'6'0'3285,"0"-1"-3055,1 0 1,-1 1 0,1 0 0,12 2 0,93 23 306,-26-7-339,106 36 0,-108-25 305,102 22 0,-77-23-354,127 53 0,-55-17-35,1 3 31,-35-13-50,-123-46-82,601 231 1065,-533-192-922,124 86 1,-95-55-95,-29-28-19,158 64 1,-58-30 5,0 15 41,239 165 0,-199-125-104,-129-80 22,122 91 0,216 192-33,-382-295 19,-3 2 1,-1 2-1,95 117 0,203 274 109,-136-124-123,-170-243 36,167 206 67,-146-199-83,-3 3 0,57 99 0,7 51-19,135 231-12,-109-200 59,-120-197-13,52 144 1,34 128-18,-89-265 12,3-1 0,61 94 0,-1-15-22,-94-153 62,0 1 0,0 0 0,0 0 0,0-1 0,-1 1 0,1 0 0,-1 0 0,1 0 0,-1 0 0,0 0 1,0 0-1,0 0 0,0 3 0,1 13-47,-1-18-21,0 1-1,0-1 1,0 0 0,0 1-1,0-1 1,0 0 0,-1 0-1,1 1 1,0-1 0,0 0-1,0 0 1,0 1 0,0-1-1,0 0 1,0 0 0,0 1-1,-1-1 1,1 0 0,0 0-1,0 1 1,0-1 0,-1 0-1,1 0 1,0 0-1,0 1 1,0-1 0,-1 0-1,1 0 1,0 0 0,0 0-1,-1 0 1,1 0 0,0 0-1,0 1 1,-1-1 0,1 0-1,0 0 1,-1 0 0,1 0-1,0 0 1,0 0 0,-1 0-1,1 0 1,-1-1 0,-19-2-187,7 1 96,-9-1-83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14643,'4'-9'618,"0"-1"10,0 1-1,11-16 1,-12 24 338,-2 9-638,-1-4-147,-13 295 1190,12-265-1365,0 6 5,1 0 1,2 0-1,2 0 1,10 44 0,-13-79-11,0-1 0,0 0 0,1 0 0,-1 0 0,1 0 0,0 0 0,1 0 0,-1-1 0,5 6 1,-6-8 1,1 1 0,-1-1 1,1 0-1,0 0 1,-1 0-1,1 0 1,0 0-1,0 0 0,0 0 1,-1-1-1,1 1 1,0 0-1,0-1 1,0 0-1,0 0 1,0 1-1,0-1 0,0 0 1,0 0-1,0-1 1,0 1-1,0 0 1,3-2-1,3-1 12,0 0 0,0-1 1,0 0-1,0 0 0,-1 0 0,0-1 0,0-1 1,0 1-1,-1-1 0,9-10 0,8-10 88,23-37 0,8-24 142,5-5 21,-49 84-231,-5 13-26,-1 18-33,-4-21 20,1 25-31,1 30-127,17 103-1,-18-155 156,0-1 1,0 0-1,0 1 0,1-1 1,-1 0-1,1 0 0,0 0 1,1 0-1,-1 0 0,1 0 1,-1 0-1,6 4 0,-6-7 10,0 1 0,0-1 0,0 0-1,0 0 1,0 0 0,0 0-1,1 0 1,-1 0 0,0-1 0,1 1-1,-1-1 1,1 1 0,-1-1 0,0 0-1,1 0 1,-1 0 0,1 0-1,-1-1 1,1 1 0,-1-1 0,0 1-1,1-1 1,-1 0 0,3-1-1,7-3 30,-1-1-1,0-1 0,0 0 1,0 0-1,-1-1 0,0 0 1,-1-1-1,14-15 0,62-87 512,-72 94-435,12-20 249,-1-2 1,24-50 0,-34 49-2342,-11 30 1641,6-20-88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17508,'5'21'1280,"12"-8"-944,7-2-136,14-2 264,3 0-88,6-4-32,2 0-40,-3-4-232,-2 0-128,-11-1-440,-4 2-208,-12 2-480,-5 0 912,-12 7-240,-3 0-192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16211,'8'7'1497,"13"0"-889,6-1-176,11-2 496,2-2-104,6-1-151,-1-1-265,3 0-640,-5 0-89,-12 4 281,-8 3-160,-11 1-136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17020,'-9'18'435,"2"0"0,0 1 1,1 0-1,1 0 0,1 0 1,-2 22-1,4-27-388,0-1 0,1 1-1,1-1 1,0 1 0,1-1 0,5 26 0,-5-34-37,0 0 0,1 0 1,0 0-1,0 0 1,0-1-1,1 1 1,-1-1-1,1 1 0,0-1 1,1 0-1,-1 0 1,1 0-1,0 0 1,-1-1-1,2 0 1,-1 1-1,0-2 0,1 1 1,-1 0-1,9 3 1,-2-3 25,0 0 0,0-1 0,0 0 0,0 0 0,0-1 0,1-1 0,-1 0 0,0 0 0,1-1 0,-1-1 0,0 0 0,0 0 0,0-1 0,0-1 0,15-6 0,-6 1 62,-1-1 0,0 0 0,-1-1 0,0-1 0,-1-1 0,0-1 0,18-19 0,-14 6 62,-17 22-119,0-1 0,1 1 1,-1 0-1,10-8 1,-13 28 19,-13 62-117,-4 41-360,16-117 437,0 0 0,-1-1-1,1 1 1,0 0 0,0 0 0,0 0 0,0-1-1,1 1 1,-1 0 0,0 0 0,0 0 0,0-1 0,1 1-1,-1 0 1,0 0 0,1-1 0,-1 1 0,1 0-1,-1-1 1,0 1 0,1 0 0,0-1 0,-1 1-1,2 0 1,-1 0 17,1-1 1,-1 1-1,1-1 0,0 0 0,-1 0 1,1 0-1,0 1 0,-1-2 0,1 1 0,0 0 1,2-1-1,12-1 82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18 14867,'13'9'1464,"-13"12"-879,-7 3-241,-4 9 488,-1 5-96,-8 0-128,2 1-112,-1-3-272,2-5-192,2-11-248,4-8-216,7-21-368,2-9 32,11-12 504,4-8-184,4-3-168</inkml:trace>
  <inkml:trace contextRef="#ctx0" brushRef="#br0" timeOffset="1">221 1 11354,'13'3'1473,"-6"8"-873,-7 8-104,-3 7 1128,-4 9-800,-3 5-31,3 5-113,0 2-112,1-2-136,1-4-112,4-6-448,0-7-232,2-11-728,-1-14 936,1 0-208,-2-16-120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64 15691,'-6'-8'1385,"12"4"-969,6-3-184,13 4 616,2 0-280,9-1-656,3 0 176,6-5-104,1-1-40,-4-2-80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16668,'-13'16'1544,"2"7"-1208,1 9-168,5 4 1256,1 5-1360,4 1-16,3-1-96,5 1-120,5-8-264,0-1-168,2-6-120,-7-5 496,-2-11-208,-5-9-96</inkml:trace>
  <inkml:trace contextRef="#ctx0" brushRef="#br0" timeOffset="1">1 191 15115,'0'-3'1417,"17"3"-857,7 5-240,12-1 672,4 0-280,5-1-496,3 0-288,3-3 168,0 1-64,-8-1-176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5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13195,'-2'20'1208,"5"3"-824,9 0-168,3 0 1096,4 0-959,5-2-297,5-2-64,5-10-216,4-4-145,0-10-1015,2-7 1168,-1-9-208,-2-7-152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13395,'-3'1'128,"1"0"1,-1 1-1,1-1 0,0 0 1,0 1-1,0-1 1,0 1-1,0 0 1,0 0-1,0 0 0,0 0 1,1 0-1,-1 0 1,1 0-1,-1 0 0,1 1 1,-2 3-1,-14 46 1814,17-50-1776,-3 10 38,0 0-1,1 0 1,1 0-1,0 1 1,0-1-1,2 0 1,-1 1-1,2-1 1,3 17-1,-4-25-164,0 1-1,0-1 1,1 0 0,-1 0-1,1 0 1,0 0 0,0 0 0,1 0-1,-1 0 1,1-1 0,0 1-1,0-1 1,0 0 0,0 0-1,1 0 1,-1 0 0,1-1-1,0 1 1,0-1 0,0 0 0,0 0-1,0 0 1,0-1 0,0 1-1,1-1 1,-1 0 0,0 0-1,1-1 1,4 1 0,0-1-28,-1-1 0,1 0 1,-1 0-1,1-1 0,-1 0 1,0-1-1,0 0 0,0 0 0,0-1 1,0 1-1,0-2 0,-1 1 1,0-1-1,0 0 0,0-1 1,-1 0-1,11-11 0,-5 3-7,-1 0 0,0 0-1,0-1 1,-2-1 0,0 1 0,-1-2-1,9-23 1,-15 28 47,-8 16 20,-10 19 62,9-8-131,0 1 0,1 1 1,1-1-1,0 1 0,2 0 0,0 0 0,0 1 1,2-1-1,0 0 0,1 1 0,3 27 1,-2-43-23,-1 1 0,1-1 0,-1 0 0,1 1 1,0-1-1,0 0 0,0 0 0,0 1 0,0-1 0,1 0 1,-1 0-1,0 0 0,4 3 0,6 2-191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19676,'-10'40'1473,"1"10"-1153,-1 3-176,4 7 368,-1-1-144,6-5-272,1-8-144,1-11-336,3-8-160,-2-11-489,-2-8 793,-9-8-192,-4-8-64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16115,'23'-12'700,"0"2"-1,1 0 0,0 1 0,0 1 1,1 2-1,0 0 0,1 2 0,-1 0 0,52 1 1,-72 3-667,1 1 0,0-1 0,-1 1 1,1 0-1,0 0 0,-1 1 0,0 0 1,1 0-1,-1 0 0,8 5 0,-10-5-28,-1 0 0,0 0 0,0-1 0,0 2 0,0-1 0,0 0 0,-1 0 0,1 0 0,0 1 0,-1-1 0,0 1 0,0-1 0,0 1 0,0 0 0,0-1 0,0 1 0,-1 0 0,1 0 0,-1-1 0,0 1 0,1 0 0,-2 0 0,1 3 0,-3 7 101,0 0 1,0 0-1,-1-1 0,-1 1 1,0-1-1,-1 0 0,0-1 0,-14 20 1,2-1 212,18-30-321,-1 0 0,1 0-1,0 1 1,0-1 0,0 0 0,-1 1-1,1-1 1,0 0 0,0 0 0,0 1-1,0-1 1,0 0 0,0 1-1,0-1 1,0 0 0,0 1 0,0-1-1,0 0 1,0 1 0,0-1-1,0 0 1,0 1 0,0-1 0,0 0-1,0 1 1,0-1 0,0 0-1,0 0 1,0 1 0,1-1 0,-1 0-1,0 1 1,0-1 0,0 0-1,1 0 1,-1 1 0,0-1 0,16 3-274,32-11-469,-34 6 476,-6 0 147,0 2-1,1-1 1,-1 1-1,0 0 1,0 1 0,0 0-1,0 0 1,10 4-1,-15-4 107,0 0-1,-1 0 1,1 0-1,0 1 0,-1-1 1,0 1-1,1 0 1,-1-1-1,0 1 1,0 0-1,0 0 0,0 1 1,0-1-1,0 0 1,-1 1-1,1-1 0,-1 1 1,1-1-1,-1 1 1,0 0-1,0-1 0,-1 1 1,1 0-1,0 0 1,-1 0-1,1 4 0,-1 3 92,-1 0-1,1 0 0,-2 0 0,1 0 0,-1-1 0,-1 1 0,0 0 0,0-1 1,-1 0-1,0 0 0,-1 0 0,0-1 0,0 1 0,0-1 0,-1 0 0,-13 13 1,7-9 128,-1 0 0,0-1 0,-1 0 0,0-1 0,0 0 1,-1-1-1,-1-1 0,-28 11 0,35-16-251,-1 0 1,1-1-1,-1 0 1,1 0-1,-1-1 1,0-1-1,0 1 1,1-2-1,-1 1 1,-12-3-1,15 1-19,0 0 1,0 0-1,0 0 1,0-1-1,0 0 1,0-1-1,1 1 0,0-1 1,-1 0-1,2-1 1,-1 0-1,0 0 0,1 0 1,-6-8-1,-21-39-414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12163,'-3'-7'751,"6"6"-285,15 7-128,25 20-220,28 26 318,107 102 0,-82-67-185,262 264 262,-283-274-462,206 186 107,-64-65-25,-70-65 62,207 144 1,-227-183-74,197 135 299,183 134 1126,-20 62-427,-103-85-965,-194-187-179,107 94-179,-246-199 150,66 62-44,150 109 0,-208-177 10,-2 3 1,-2 3-1,82 91 0,-69-61-135,3-3 0,131 106 0,203 174-1551,-258-236 1083,-78-66 163,-68-52 519,2 1-14,0 0 0,0 0-1,-1 1 1,1 0-1,-1-1 1,5 7 0,-7 0-88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9218,'38'38'996,"59"46"0,-14-15 15,636 520 1924,35-33-2571,-405-302-338,199 159-57,-337-253 14,95 76 10,341 265 18,-397-314 33,213 153 36,-51-40-150,-194-139-131,397 311-421,-16-12 560,-126-137-83,-454-311 31,88 62 334,-92-62-527,1 1 0,-1 1 0,-1 0 0,16 21 0,-26-29 220,0 0 0,0 0 0,-1 1 0,0-1 0,0 1 0,-1-1 0,3 10 0,-2 12-295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4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10986,'0'0'41,"-1"1"-1,0-1 0,1 1 1,-1-1-1,1 1 0,-1-1 0,1 1 1,0 0-1,-1-1 0,1 1 1,0 0-1,-1-1 0,1 1 1,0 0-1,0 0 0,-1-1 0,1 1 1,0 0-1,0 0 0,0-1 1,0 1-1,0 0 0,0 0 0,0-1 1,1 1-1,-1 0 0,0 0 1,0-1-1,0 1 0,1 0 1,-1-1-1,0 1 0,1 1 0,18 26 267,11 6 437,66 55 0,-34-33-536,216 190 200,-120-109-269,577 465 220,628 403-237,-1023-756-111,332 237 9,17-21-11,-327-238 0,442 295 22,-245-120-273,-165-101-2127,-171-127-226,46 37-113,68 52 1152,-145-123 1940,-105-77-252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16163,'-8'67'3355,"0"266"-3426,51 473 1,19-258-1915,-60-533 1850,0 0 271,0 1 0,-1-1 0,-1 1 0,-2 23 0,-3-28 51,-2-13-144,-7-20 23,-4-32 161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3 721 11971,'-1'-9'271,"0"1"0,0-1 0,1 0 0,1 0 0,-1 1 0,1-1 0,1 1 0,0-1 0,0 1 1,1-1-1,-1 1 0,2 0 0,-1 0 0,1 0 0,1 1 0,-1-1 0,9-8 0,16-14 340,3 1 0,66-47-1,-9 8-275,-53 36-249,-1 0 0,-1-3 0,-2 0-1,-2-3 1,-1 0 0,44-77 0,-55 86-13,-18 28-71,0 1 0,1 0 0,-1-1 1,0 1-1,1 0 0,-1-1 0,0 1 0,1 0 0,-1-1 1,0 1-1,1 0 0,-1 0 0,1 0 0,-1-1 1,1 1-1,-1 0 0,0 0 0,1 0 0,-1 0 0,1 0 1,-1 0-1,1 0 0,-1 0 0,1 0 0,-1 0 0,1 0 1,-1 0-1,0 0 0,1 0 0,-1 1 0,1-1 1,-1 0-1,1 0 0,-1 0 0,0 1 0,1-1 0,-1 0 1,1 1-1,10 16 73,0 11-3,-2 0 0,7 33 0,0 1-15,75 193-115,-71-209 22,3-1 0,2-1 0,41 55 0,-4-23-34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1357 0 12243,'-9'13'308,"-191"259"2929,19 15-3119,-55 233-198,17-33 9,66-223 93,27-46 2,91-156-68,-76 143 158,85-150-470,-34 98 0,89-214-1155,-8 10 1114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3025 0 14155,'-44'48'1515,"-60"49"-1,28-27-962,-574 540 505,-173 167-1213,168-65-1316,411-444 1145,181-208 243,-3-2 0,-81 54 0,57-59 143,39-24 156,40-21-14,19-12-161,20-11-212,46-36 252,-47 28-109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5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11739,'-13'28'1184,"-6"6"-696,-2 0-160,-1 2 792,1 2-400,1-4-264,4 2-79,3-6-137,2-3-208,5-7 48,0-4-40,2-10-64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2 270 14339,'-2'-5'1918,"10"0"-977,19-7-570,-12 6-106,44-26-143,-3-2-1,0-3 0,56-49 0,-72 55-195,-34 27 57,-3 1-6,-1 1 0,1 0 0,1 0 1,-1 0-1,0 0 0,4-2 0,-6 4 20,-1 0-1,0 0 0,1 0 1,-1 0-1,0 0 0,1 0 1,-1 0-1,0 0 1,1 0-1,-1 0 0,0 0 1,1 0-1,-1 0 1,0 0-1,1 1 0,-1-1 1,0 0-1,1 0 1,-1 0-1,0 0 0,0 0 1,1 1-1,-1-1 1,0 0-1,1 0 0,-1 1 1,4 14-86,-5 22-36,-9 58 0,0-10 85,7-49 14,2 0 1,2 0 0,8 62-1,5-49 20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13 159 14971,'-1'-1'67,"0"1"-1,0-1 0,1 0 1,-1 1-1,0-1 0,0 0 1,0 1-1,1-1 1,-1 0-1,1 0 0,-1 0 1,1 0-1,-1 0 0,1 0 1,-1 0-1,1 0 1,0 0-1,-1 0 0,1 0 1,0 0-1,0 0 0,0 0 1,0 0-1,0 0 1,0 0-1,0 0 0,0 0 1,0 0-1,0 0 0,1 0 1,-1 0-1,0 0 1,1 0-1,-1 0 0,1 0 1,-1 0-1,1 0 0,-1 0 1,1 1-1,0-1 1,-1 0-1,1 0 0,0 1 1,0-1-1,-1 0 0,3 0 1,4-4 119,1 0 0,0 0 0,0 1 0,12-4 0,-10 3-43,38-14-8,0 2 0,1 3 0,1 1 0,58-7 0,-104 19-139,0 1 0,0-1-1,0 1 1,0 0 0,0 1 0,0-1 0,6 2 0,-8-2 3,-1 1 0,0-1 0,0 1 0,0-1 0,0 1-1,0 0 1,0-1 0,0 1 0,0 0 0,0 0 0,0 0 0,0 0 0,0 0 0,0 0 0,-1 0 0,1 0 0,0 0 0,-1 0 0,1 0 0,-1 0 0,0 1 0,1-1 0,-1 0 0,0 0 0,1 1 0,-1-1 0,0 0 0,0 2 0,0 5 0,-1-1-1,0 0 1,0 0-1,0-1 1,-1 1-1,0 0 1,-4 9-1,-25 48-6,27-55 8,-47 86-398,-113 160 0,124-205 242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 14603,'2'-5'1458,"-5"6"-770,-9 8-248,8-4-280,0 1 0,1 0 0,-1 0 0,1 1 0,1-1 0,-1 1 0,1-1 0,0 1-1,1 0 1,-2 10 0,0 12 92,0 32 0,3-52-196,0 37 39,1-1 0,9 49 0,-7-74-95,1-1-1,0 0 1,2 0 0,0 0-1,2-1 1,-1 1-1,14 20 1,-17-33-1,0-1 1,0 1-1,1-1 1,-1 0-1,1 0 1,0 0-1,1-1 1,-1 0-1,1 0 1,12 6-1,-14-8 0,-1 0-1,1-1 0,0 0 0,0 0 0,0 0 0,0 0 0,0-1 0,0 1 1,0-1-1,0 0 0,0-1 0,0 1 0,0-1 0,0 1 0,0-1 0,0 0 1,0-1-1,0 1 0,6-4 0,-1 0 0,-1-1-1,0 1 1,-1-1 0,1-1 0,-1 0-1,-1 0 1,1 0 0,-1-1-1,0 1 1,4-10 0,6-12-22,20-49 1,-15 31-74,-15 38-11,-2 13 9,-2 17-25,-2-19 118,0 20-23,6 93-215,-4-103 224,0 0 0,0 0 0,1-1 1,0 1-1,1-1 0,1 0 0,6 13 0,-9-20 30,1-1 0,-1 1 0,1-1 0,0 0 0,0 0 0,0 0 0,0-1 0,1 1 0,-1-1 0,1 1 0,-1-1 0,1 0 0,0 0 0,0-1 0,0 1 0,0-1 0,0 0 0,0 0 0,0 0 0,0-1 0,1 0 0,-1 1 0,0-1 0,0-1 0,0 1 0,7-2 0,1 0 34,0-1 0,-1 0 0,1-1 0,-1-1 1,0 1-1,0-2 0,0 1 0,10-9 0,-4 1 75,0-1 0,-1 0 1,-1-1-1,0-1 0,-1 0 0,-1-1 0,0 0 0,-1-1 1,12-27-1,-16 29-19,0-1 0,-2 0 1,0 0-1,-1-1 1,-1 1-1,0-1 1,-1 0-1,-1-1 0,-1 1 1,-1 0-1,-2-25 1,1 37-84,0 0 1,0 1 0,0-1 0,-1 1 0,0-1 0,0 1-1,-1 0 1,1 0 0,-1 0 0,0 0 0,-1 0-1,1 1 1,-6-7 0,7 9-67,0 1 0,0-1 0,-1 0-1,1 1 1,0 0 0,0 0 0,-1 0 0,1 0 0,-1 0-1,1 0 1,-1 0 0,1 1 0,-1-1 0,1 1 0,-1 0-1,1 0 1,-1 0 0,0 0 0,1 0 0,-1 0-1,1 1 1,-1-1 0,1 1 0,-1 0 0,1 0 0,-1 0-1,1 0 1,0 0 0,-1 0 0,-3 4 0,3-3-13,0 0 1,0 1-1,0-1 0,0 1 1,1 0-1,-1 0 0,1 0 1,0 0-1,-3 6 1,-5 13-365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120 213 15379,'0'0'54,"1"-1"0,-1 0-1,-1 1 1,1-1 0,0 0 0,0 1-1,0-1 1,0 0 0,0 1-1,-1-1 1,1 0 0,0 1 0,0-1-1,-1 1 1,1-1 0,0 1-1,-1-1 1,1 1 0,-1-1-1,1 1 1,-1-1 0,1 1 0,-1-1-1,1 1 1,-1 0 0,1-1-1,-1 1 1,0 0 0,1-1 0,-2 1-1,0 0 20,1 0 1,-1 0-1,0 0 0,1 0 0,-1 1 1,0-1-1,1 1 0,-1-1 0,1 1 0,-1-1 1,1 1-1,-3 1 0,-2 3 182,-1-1-1,0 1 1,1 0 0,-9 10-1,9-8-131,0 1-1,1-1 0,0 1 0,1 1 0,-7 15 0,9-21-106,1 0 0,0-1 0,0 1 0,0 0 0,1 0 0,-1 0 0,1 0 0,-1 0 0,1 0 0,0 0 0,0 0 0,1 0 1,-1 0-1,0 0 0,1 0 0,0 0 0,0 0 0,0 0 0,0-1 0,0 1 0,3 4 0,-3-6-2,1 1 0,0-1-1,-1 0 1,1 0 0,0 0-1,0 0 1,-1 0 0,1 0 0,0 0-1,0 0 1,0-1 0,0 1 0,0-1-1,0 0 1,0 1 0,0-1 0,0 0-1,0 0 1,0 0 0,0-1 0,0 1-1,0 0 1,0-1 0,0 1 0,3-2-1,4-1 44,-1 0-1,0-1 0,0 0 1,12-8-1,-10 5 11,-1-1 0,0 0 0,0 0 1,-1-1-1,0 0 0,-1 0 0,1-1 0,-2 0 0,0 0 1,0-1-1,0 0 0,4-14 0,-7 17-37,0 0-1,-1-1 1,0 1-1,0-1 1,-1 0-1,0 1 1,0-1-1,-1 0 1,0 0-1,-1 1 1,1-1-1,-2 0 1,1 0-1,-1 1 1,-1-1-1,0 1 1,-5-11-1,6 15-56,-1 0 1,0 0-1,0 0 0,0 1 0,0-1 0,-1 1 1,1 0-1,-1-1 0,0 2 0,0-1 1,0 0-1,-9-3 0,12 5-19,-1 0 0,0 1 1,0-1-1,0 1 0,0-1 0,0 1 0,0 0 0,0 0 1,0-1-1,0 1 0,0 1 0,0-1 0,0 0 0,0 0 1,0 1-1,0-1 0,0 1 0,0 0 0,0-1 0,1 1 1,-1 0-1,0 0 0,0 0 0,1 1 0,-1-1 0,1 0 1,-1 0-1,1 1 0,0-1 0,-1 1 0,1-1 1,-2 5-1,2-5-31,0 0 0,0 0 0,0 1 0,0-1 0,1 1 0,-1-1 0,0 1 0,1-1 0,-1 1 0,1-1 0,0 1 0,0-1 0,-1 1 0,1 0 0,0-1 0,0 1 0,0-1 0,0 1 0,1 0 0,-1-1 0,0 1 0,1-1 0,-1 1 0,1-1 0,0 1 0,-1-1 0,1 1 0,0-1 0,0 0 0,0 1 0,2 1 1,-2-2 22,1 0 0,0 0 0,0 0 0,-1 0 0,1-1 0,0 1 0,0 0 0,0-1 0,0 1 0,0-1 0,0 0 0,0 0 0,0 0 0,0 0 0,0 0 0,0 0 0,0 0 0,0-1 0,0 1 0,-1-1 0,1 1 0,0-1 0,0 0 0,0 0 0,0 0 0,1-1 0,29-22-520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12843,'0'-1'104,"0"0"1,0 0 0,0 0-1,-1 0 1,1 0 0,0 0-1,0 0 1,-1 1 0,1-1-1,-1 0 1,1 0 0,-1 0-1,1 1 1,-1-1 0,0-1-1,1 2-70,-1 0 0,1 0-1,0 0 1,0 0 0,-1 0 0,1 0-1,0 0 1,-1 0 0,1 0-1,0 0 1,0 0 0,-1 0-1,1 0 1,0 0 0,-1 1 0,1-1-1,0 0 1,0 0 0,-1 0-1,1 0 1,0 0 0,0 1-1,0-1 1,-1 0 0,1 0 0,0 0-1,0 1 1,0-1 0,-1 0-1,1 0 1,0 1 0,-3 3 251,1 0 0,0 1 0,0-1 0,0 0 0,-2 8 0,-3 13 211,1 1 0,1 0 0,2 0 0,-1 35 0,3-44-387,2 0-1,0 0 1,1 0 0,1-1-1,1 1 1,0-1-1,12 30 1,-14-41-97,0-1 0,0 0-1,0 1 1,0-1 0,1-1 0,0 1 0,0 0-1,0-1 1,0 1 0,0-1 0,1 0 0,-1 0-1,1 0 1,0 0 0,0-1 0,0 0 0,0 0-1,1 0 1,-1 0 0,0 0 0,1-1 0,0 0-1,-1 0 1,1 0 0,-1-1 0,1 1 0,0-1-1,0 0 1,-1-1 0,1 1 0,0-1 0,-1 0-1,1 0 1,-1 0 0,1-1 0,-1 1 0,0-1-1,8-5 1,62-45-171,-73 51 157,-1 1 0,1 0 0,0-1-1,-1 1 1,1 0 0,-1-1 0,1 1-1,-1 0 1,1 0 0,0-1 0,-1 1-1,1 0 1,0 0 0,-1 0 0,1 0-1,0 0 1,-1 0 0,1 0-1,0 0 1,-1 0 0,1 0 0,0 1-1,-1-1 1,1 0 0,-1 0 0,1 0-1,0 1 1,-1-1 0,1 0 0,-1 1-1,1-1 1,-1 1 0,1-1 0,-1 1-1,1-1 1,-1 0 0,1 1-1,-1 0 1,0-1 0,1 1 0,-1-1-1,0 1 1,0-1 0,1 1 0,-1 0-1,0-1 1,0 2 0,1 3-3,0 1-1,0-1 1,-1 0 0,-1 11-1,1-9 11,-5 62 62,2-37-69,1 32 1,2-64-17,0 1 0,0-1 0,0 0 1,0 1-1,0-1 0,0 0 0,0 1 0,0-1 1,0 1-1,0-1 0,0 0 0,0 1 0,0-1 0,0 0 1,0 1-1,0-1 0,0 0 0,1 1 0,-1-1 1,0 0-1,0 1 0,0-1 0,1 0 0,-1 1 1,0-1-1,0 0 0,1 0 0,-1 1 0,0-1 0,1 0 1,5-9-656,4-20 140,-2-8 212,3-17-126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16932,'3'10'1760,"-3"12"-1216,-2 11-176,-1 3 688,3 14-447,0 6-41,6 4-120,0 3-104,4 3-176,3 0-64,0-5-72,-2-5-160,1-13-456,-1-7 1816,-4-16-1200,-2-5 48,-1-27 24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11450,'9'-115'3866,"-8"99"138,-3 61-3390,1 0-1,8 74 0,26 88-347,-16-118-114,5-2-1,46 125 1,-65-205-136,1 1 0,-1-1 0,1 1 0,0-1 0,7 8 0,-11-15-15,-1 0-1,1-1 1,0 1 0,0 0 0,0 0 0,0-1 0,0 1 0,0 0 0,0 0-1,0-1 1,0 1 0,0 0 0,0 0 0,0-1 0,0 1 0,0 0 0,0 0-1,0-1 1,0 1 0,0 0 0,0 0 0,1 0 0,-1-1 0,0 1 0,0 0-1,0 0 1,0 0 0,0-1 0,1 1 0,-1 0 0,0 0 0,0 0 0,0 0 0,1-1-1,-1 1 1,0 0 0,0 0 0,0 0 0,1 0 0,-1 0 0,0 0 0,0 0-1,1 0 1,-1 0 0,0 0 0,0 0 0,1 0 0,-1 0 0,0 0 0,0 0-1,1 0 1,-1 0 0,0 0 0,0 0 0,1 0 0,-1 0 0,0 0 0,0 0-1,0 0 1,1 0 0,-1 1 0,0-1 0,0 0 0,0 0 0,1 0 0,-1 0-1,0 1 1,0-1 0,0 0 0,0-9-3,-1 0 1,-1 0-1,0 0 0,0 1 1,-5-13-1,-21-48-33,19 49 23,-83-159-179,89 174 178,0 0 0,0 0 0,1 0 0,0-1-1,-4-10 1,7 15 11,-1 1 0,0 0 0,0-1 0,0 1 0,0 0 0,0-1 0,0 1 0,0 0 0,1-1 0,-1 1 0,0 0 0,0-1 0,0 1 0,1 0 0,-1 0 0,0-1 0,0 1 0,1 0 0,-1 0 0,0 0 0,1-1 0,-1 1 0,0 0 0,1 0-1,-1 0 1,0 0 0,1 0 0,-1-1 0,0 1 0,1 0 0,-1 0 0,0 0 0,1 0 0,-1 0 0,1 0 0,-1 0 0,0 0 0,1 1 0,-1-1 0,0 0 0,1 0 0,-1 0 0,0 0 0,1 1 0,17 3-196,-18-4 189,8 3-248,0-1 1,-1 0-1,1-1 1,0 1-1,0-2 1,0 1-1,0-1 1,0 0 0,0-1-1,0 0 1,15-4-1,-11 1-121,0 0 0,0-1 0,0-1 0,0 0 0,-1 0 0,17-14 0,13-11-708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92 249 14483,'-37'72'2009,"0"1"-897,34-64-1003,0 0 0,0 0 0,0 0 0,1 0 1,1 1-1,-1 13 0,1-21-96,1-1 0,0 1 0,0 0 0,0-1 0,0 1-1,1 0 1,-1 0 0,0-1 0,1 1 0,-1 0 0,1-1 0,-1 1 0,1-1 0,0 1 0,0-1 0,0 1 0,0-1 0,0 1 0,1 1 0,0-3-3,-1 1 1,0 0-1,0-1 1,1 1-1,-1-1 1,0 1-1,1-1 1,-1 0-1,0 1 1,1-1-1,-1 0 1,0 0-1,1 0 1,-1 0 0,1 0-1,-1-1 1,0 1-1,3-1 1,3-1 12,0-1 1,1 0-1,-1-1 0,-1 1 1,1-2-1,10-7 1,3-5 17,-1-1 0,21-27 0,11-10 14,-51 55-54,0 0-1,1-1 0,-1 1 0,0 0 1,0-1-1,1 1 0,-1 0 0,0-1 0,1 1 1,-1 0-1,0 0 0,1-1 0,-1 1 1,0 0-1,1 0 0,-1 0 0,0 0 0,1-1 1,-1 1-1,1 0 0,-1 0 0,0 0 1,1 0-1,-1 0 0,1 0 0,-1 0 0,0 0 1,1 0-1,-1 0 0,1 0 0,-1 0 1,0 0-1,1 1 0,-1-1 0,1 0 1,-1 0-1,0 0 0,1 1 0,-1-1 0,0 0 1,1 0-1,-1 1 0,0-1 0,0 0 1,1 0-1,-1 1 0,0-1 0,0 0 0,1 1 1,-1-1-1,0 0 0,0 1 0,0-1 1,0 1-1,1-1 0,-1 0 0,0 1 0,0-1 1,0 1-1,0-1 0,0 0 0,0 1 1,0-1-1,0 1 0,0-1 0,-1 1 1,2 42 15,-1-22-24,0-20-1,0 0-1,0 1 0,0-1 0,0 1 1,0-1-1,1 1 0,-1-1 0,0 0 1,1 1-1,-1-1 0,1 0 0,0 1 1,-1-1-1,1 0 0,0 0 0,0 1 1,1 0-1,-1-2-6,-1 0-1,1 1 1,0-1 0,-1 0 0,1 0 0,-1 0-1,1 0 1,0 0 0,-1 0 0,1 0 0,0 0 0,-1 0-1,1-1 1,-1 1 0,1 0 0,-1 0 0,1 0-1,0-1 1,-1 1 0,1 0 0,-1-1 0,1 1-1,-1 0 1,1-1 0,-1 1 0,1-1 0,4-4-128,-1 0 1,0 0 0,0 0 0,0-1-1,5-11 1,5-16-494,-1-1 0,-1-1 0,-2 0 0,-2-1-1,-1 1 1,-2-2 0,1-64 0,-10 65 746,3 35-90,1 1 1,0 0 0,0-1-1,0 1 1,0-1-1,0 1 1,0 0-1,0-1 1,-1 1 0,1-1-1,0 1 1,0 0-1,-1-1 1,1 1 0,0 0-1,0-1 1,-1 1-1,1 0 1,0 0 0,-1-1-1,1 1 1,0 0-1,-1 0 1,1 0-1,-1-1 1,0 2 26,0-1 0,0 1 0,1-1 0,-1 1 0,0-1 0,1 1 0,-1 0 0,1-1 0,-1 1 0,0 0 0,1-1 0,0 1 0,-1 0 0,1 0 0,-1 0 0,1-1 0,0 1 0,-1 1 0,-4 12 432,1 0-1,1 0 0,0 0 0,-2 29 1,2 61 1053,3-104-1528,0 28 594,7 54 0,-5-73-500,-1 0 1,2 0-1,-1-1 0,1 1 1,0-1-1,1 0 0,0 0 1,0 0-1,12 15 0,-14-21-88,0 1-1,0-1 0,1 0 0,-1 0 1,1 0-1,0 0 0,-1-1 1,1 1-1,0-1 0,0 1 0,0-1 1,0 0-1,0 0 0,1 0 1,-1-1-1,0 1 0,0-1 0,0 0 1,1 0-1,-1 0 0,0 0 1,0 0-1,1-1 0,-1 1 0,0-1 1,0 0-1,0 0 0,0 0 0,0-1 1,0 1-1,4-3 0,9-5-215,-1-1 0,0-1-1,0-1 1,17-16 0,-17 14-103,0 5-25,-14 9 319,-1 0 1,0-1 0,1 1 0,-1 0 0,1 0 0,-1 0 0,0 0 0,1 1 0,-1-1 0,1 0 0,-1 0 0,0 0 0,1 0 0,-1 0 0,1 0 0,-1 1 0,0-1 0,1 0 0,-1 0 0,0 0 0,1 1 0,-1-1 0,0 0 0,1 1 0,0 1-7,0 0 0,0 0 0,0 0 1,-1 0-1,1 1 0,-1-1 0,1 0 1,-1 0-1,0 1 0,1-1 0,-2 3 1,1 25 74,0-20 58,0 0-1,0 0 0,1 0 0,0 0 1,1 0-1,2 9 0,-4-18-98,0 0 0,1 0 0,-1-1-1,0 1 1,0 0 0,0 0 0,1-1 0,-1 1 0,0 0 0,1-1-1,-1 1 1,0 0 0,1-1 0,-1 1 0,1-1 0,-1 1 0,1-1-1,-1 1 1,1-1 0,0 1 0,-1-1 0,1 1 0,0-1 0,-1 0-1,1 1 1,0-1 0,-1 0 0,1 0 0,0 1 0,0-1 0,-1 0-1,1 0 1,0 0 0,0 0 0,-1 0 0,1 0 0,0 0 0,0 0-1,-1 0 1,1-1 0,0 1 0,0 0 0,-1 0 0,1-1 0,0 1-1,-1 0 1,1-1 0,1 0 0,1-2-10,1 0 0,-1 0 0,1 0 0,-1-1 0,0 1 0,0-1 0,2-4 1,16-30-435,-2 0 0,-1-1 1,-2 0-1,17-67 1,-15 39-85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14995,'-5'58'2608,"3"-44"-2268,1 0 1,0 1 0,3 23-1,3-10-156,2-1-1,1 1 0,1-2 1,2 1-1,19 37 1,-15-37-219,-2 2 0,-2 0 1,16 57-1,-27-85 27,1 0 0,-1-1 0,0 1-1,0-1 1,0 1 0,0-1 0,1 1 0,-1 0 0,0-1 0,0 1-1,0-1 1,0 1 0,-1-1 0,1 1 0,0 0 0,0-1 0,0 1 0,0-1-1,-1 1 1,1-1 0,0 1 0,0-1 0,-1 1 0,-9-5-175,-12-20-71,-135-192 415,157 216-148,-1 0-1,1-1 1,-1 1-1,1 0 1,0-1-1,-1 1 1,1 0-1,0-1 1,-1 1 0,1-1-1,0 1 1,0-1-1,0 1 1,-1-1-1,1 1 1,0-1-1,0 1 1,0-1-1,0 1 1,0-1 0,0 1-1,0-1 1,0 1-1,0-1 1,0 1-1,0-1 1,0 1-1,0-1 1,0 1-1,0-1 1,1 1-1,-1-1 1,0 1 0,0-1-1,1 1 1,-1 0-1,0-1 1,1 1-1,-1-1 1,0 1-1,1 0 1,-1-1-1,0 1 1,1 0-1,-1-1 1,1 1 0,-1 0-1,1 0 1,-1-1-1,1 1 1,-1 0-1,1 0 1,-1 0-1,1 0 1,-1 0-1,1 0 1,-1 0 0,1 0-1,0 0 1,43-1 15,-27 2-154,30-2-709,-1-2 0,1-3 0,-1-1 1,0-2-1,-1-3 0,71-27 0,-97 31 800,-26 10 725,-31 14 719,29-10-1032,-1-2 10,1 2 0,0-1 1,0 1-1,1 1 0,0 0 0,0 0 0,-9 10 1,16-16-369,1-1 0,-1 1 1,1-1-1,-1 0 0,1 1 0,0-1 1,-1 1-1,1-1 0,0 1 1,-1-1-1,1 1 0,0 0 1,-1-1-1,1 1 0,0-1 1,0 1-1,0-1 0,0 1 1,0 0-1,0-1 0,0 1 1,0 0-1,0-1 0,0 1 1,0-1-1,0 1 0,0 0 1,0-1-1,0 1 0,0-1 0,1 1 1,-1-1-1,0 1 0,1 0 1,-1-1-1,0 1 0,1-1 1,-1 1-1,0-1 0,1 0 1,-1 1-1,1-1 0,-1 1 1,1-1-1,-1 0 0,1 1 1,-1-1-1,1 0 0,0 0 1,-1 1-1,1-1 0,-1 0 1,1 0-1,0 0 0,0 0 1,6 1-99,0 0 1,0 0 0,0-1 0,7-1 0,-6 1-60,28-2-398,-14 0-78,40 3-1,-56-1 552,-1 1-1,0 0 0,1 0 1,-1 0-1,0 1 0,0-1 0,0 1 1,0 1-1,0-1 0,0 1 1,-1-1-1,9 8 0,-11-8 98,0 0-1,0 1 0,0 0 0,0-1 0,-1 1 0,1 0 0,-1 0 1,0 0-1,0 0 0,0 0 0,0 0 0,0 0 0,0 0 0,-1 1 1,0-1-1,0 0 0,0 0 0,0 1 0,0-1 0,0 0 0,-1 0 1,0 0-1,1 0 0,-1 1 0,-2 2 0,-1 5 152,-1 0 0,0 0-1,-1 0 1,0-1 0,-10 14-1,6-12-37,0 0-1,0-1 1,-24 21 0,28-27-151,-1-1 1,1 1-1,-1-1 1,0-1-1,0 1 1,0-1 0,0 0-1,-1-1 1,-12 3-1,17-4 5,0-1 0,0 1 0,1-1-1,-1 0 1,0 0 0,0-1-1,0 1 1,1 0 0,-1-1 0,-3-1-1,2 0-19,0 0 0,0 0-1,0-1 1,1 0 0,-7-5-1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12035,'-2'2'185,"1"0"1,-1-1 0,0 1 0,1 0-1,-1 0 1,1 0 0,0 0 0,0 1-1,-1-1 1,1 0 0,1 0 0,-1 1 0,0-1-1,0 0 1,1 1 0,0-1 0,-1 1-1,1-1 1,0 1 0,0-1 0,0 1-1,1-1 1,-1 1 0,1-1 0,0 3-1,2 8 479,0 1 0,1-1 0,6 14 0,-7-21-491,-1 0 1,1 0-1,0 0 0,1 0 1,0 0-1,0-1 0,0 0 1,5 6-1,-7-9-131,0-1 0,0 1-1,1-1 1,-1 1 0,0-1 0,1 1-1,-1-1 1,0 0 0,1 0 0,0-1-1,-1 1 1,1 0 0,-1-1 0,1 1-1,0-1 1,-1 0 0,1 0 0,0 0-1,-1 0 1,1-1 0,0 1 0,-1-1-1,5-1 1,4-3 1,1 0 1,-1-1-1,-1-1 0,1 0 0,-1 0 0,0-1 1,0 0-1,8-10 0,-4 4 10,32-22 0,-44 34-52,0 1-1,0 0 1,0 0 0,0 0-1,1 0 1,-1 0 0,0 0-1,0 0 1,1 1 0,-1-1 0,1 1-1,-1 0 1,0 0 0,1 0-1,-1 0 1,0 0 0,1 0 0,-1 1-1,1-1 1,1 1 0,2 2 0,0 0 0,-1 0 0,1 0 0,-1 1 0,9 8 0,-10-9 6,0 1 1,0-1-1,0 0 0,0 0 1,0 0-1,1-1 0,-1 0 1,1 0-1,0 0 0,-1 0 1,1 0-1,0-1 1,6 1-1,2-3 17,0 0 0,0-1 1,-1-1-1,1 0 0,-1 0 1,1-1-1,13-7 0,-13 5-53,1 1-1,0 1 1,0 0-1,28-4 1,-39 8-39,0 0 0,0 0 0,0 1 0,0 0 0,0-1 0,0 1 0,0 0-1,3 2 1,-5-3 10,0 0-1,-1 1 0,1-1 0,0 0 0,-1 0 0,1 1 0,0-1 1,-1 1-1,1-1 0,-1 1 0,1-1 0,0 1 0,-1-1 0,1 1 1,-1-1-1,0 1 0,1-1 0,-1 1 0,1 0 0,-1-1 0,0 1 1,1 0-1,-1-1 0,0 1 0,0 0 0,0 0 0,0-1 0,1 1 1,-1 0-1,0 0 0,0-1 0,0 1 0,-1 0 0,1 0 0,0-1 0,0 2 1,-3 0-416,-4-3-94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5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15651,'5'3'1193,"16"0"-849,8-2-120,13 2 344,8 0-160,13 0-320,6 0-216,2-3 216,2 0-56,-2-2-128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13563,'9'0'1152,"5"7"-848,3 0-216,11 2 696,3-4-1592,12 6 768,5-3-112,2 2-144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8:5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69 256 14643,'-26'44'2253,"21"-37"-1950,0 0 0,0 0 1,1 1-1,0 0 0,0 0 0,1 0 0,0 0 0,0 1 1,1-1-1,-2 13 0,4-20-257,0 0 0,0 0 0,0 0-1,0 1 1,0-1 0,0 0 0,1 0 0,-1 0 0,0 1 0,0-1 0,1 0-1,-1 0 1,1 0 0,-1 0 0,1 0 0,0 0 0,-1 0 0,1 0 0,0 0-1,0 0 1,0 0 0,0 0 0,-1 0 0,3 0 0,-2 0-9,1 0-1,0-1 1,0 1 0,0-1 0,0 1 0,0-1-1,1 0 1,-1 1 0,0-1 0,0 0 0,0-1 0,0 1-1,2 0 1,5-2-20,-1 0 0,0-1 0,0 0 0,0 0 0,0-1-1,8-4 1,-5 0-32,1 0-1,-1-1 0,-1 0 0,0-1 0,0 0 1,-1 0-1,0-1 0,-1 0 0,0-1 0,-1 0 1,0 0-1,-1-1 0,0 1 0,-1-2 1,0 1-1,-1 0 0,-1-1 0,0 1 0,-1-1 1,-1 0-1,0 0 0,0 0 0,-2 0 0,-3-26 1,3 32 19,-1 0 0,0 0 0,-1 1 1,0-1-1,-6-12 0,8 18-1,0 1-1,0-1 1,-1 0-1,1 1 1,0-1-1,0 1 0,-1-1 1,1 1-1,-1 0 1,0 0-1,1-1 1,-3 0-1,3 2 0,0 0 0,0-1 0,0 1 0,0 0 0,0 0-1,0 0 1,0 0 0,0 0 0,0 0 0,0 0 0,0 0 0,0 0 0,0 1 0,0-1-1,0 0 1,0 1 0,0-1 0,0 1 0,0-1 0,0 1 0,1-1 0,-1 1 0,0-1 0,0 1-1,0 1 1,-2 1 6,0 1 0,0-1 0,0 1 0,1 0 0,-1 0 0,1 0 0,0 1 0,0-1-1,1 0 1,-1 1 0,1-1 0,0 1 0,0-1 0,1 1 0,-1 6 0,1 3 28,0 1 1,0-1-1,6 25 0,-4-30-20,0 0 1,1 0-1,0-1 0,1 1 0,0-1 0,0 0 0,0 0 0,1-1 0,1 1 0,-1-1 0,1 0 0,0 0 0,1-1 0,0 0 1,0 0-1,0 0 0,0-1 0,1 0 0,13 6 0,-14-8-14,0 0-1,0-1 1,0 0-1,1 0 1,-1 0-1,0-1 1,1 0 0,-1 0-1,1-1 1,-1 0-1,1 0 1,-1-1 0,1 0-1,-1 0 1,1-1-1,-1 0 1,0 0 0,0-1-1,0 0 1,0 0-1,-1 0 1,1-1 0,-1 0-1,8-6 1,-8 4-10,0 1 0,-1-1 0,0 0 1,0 0-1,0-1 0,4-7 0,-7 10 4,0 0-1,0 0 1,0-1-1,0 1 1,-1-1-1,1 1 1,-1-1 0,0 0-1,-1 1 1,1-1-1,-1-7 1,-10 57 308,10-41-288,-1 11 90,0-1 1,2 17-1,-1-28-110,0 0-1,0 1 0,1-1 1,0 0-1,-1 0 1,1 0-1,0 0 0,1 0 1,-1 0-1,0 0 0,1-1 1,0 1-1,-1 0 0,1-1 1,5 5-1,-5-5-69,0-1 0,1 0 1,-1-1-1,0 1 0,1 0 0,-1-1 0,1 1 0,-1-1 0,1 0 1,0 0-1,-1 0 0,1 0 0,-1 0 0,1 0 0,-1-1 0,1 1 1,-1-1-1,1 0 0,-1 0 0,0 0 0,1 0 0,-1 0 0,0 0 1,0-1-1,3-1 0,11-18-376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0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16227,'-5'24'402,"2"0"0,0 0-1,2 0 1,1 0-1,1 1 1,1-1-1,0 0 1,10 32 0,-2-17-60,1 0 1,3-2 0,1 1 0,24 43-1,-6-28-182,2-2-1,42 48 0,-26-34-327,-43-54 29,-13-13-55,-16-18-105,-5-8 20,1-1 0,2-2 0,1 0 0,2-1 0,0-1 0,3-1 0,-23-59 0,38 85 239,-1 0-1,1 0 1,0 0-1,1 0 1,0-1-1,0-14 1,1 19 37,0 0 1,1 0-1,0 1 0,-1-1 1,1 0-1,1 1 1,-1-1-1,0 1 0,1-1 1,0 1-1,0-1 0,0 1 1,0 0-1,0 0 1,1 0-1,-1 0 0,4-2 1,10-7-73,1 1-1,-1 0 1,33-14 0,12-8-220,-41 21 175,0-2 1,-1 0 0,23-23 0,-37 32 118,0 1 1,-1-1-1,0 0 1,0 0-1,0 0 1,0 0-1,-1-1 1,0 0-1,0 0 1,-1 1-1,1-2 1,-1 1-1,-1 0 1,1 0 0,-1-1-1,0 1 1,0-9-1,-1 14 17,0 1-1,0-1 1,1 0 0,-1 0-1,0 0 1,-1 1 0,1-1 0,0 0-1,0 0 1,0 1 0,0-1-1,0 0 1,-1 0 0,1 1-1,0-1 1,-1 0 0,1 1-1,-1-1 1,1 0 0,-1 1-1,1-1 1,-1 1 0,1-1-1,-1 1 1,1-1 0,-1 1-1,0-1 1,1 1 0,-1-1-1,0 1 1,1 0 0,-1 0-1,0-1 1,1 1 0,-1 0-1,0 0 1,-1-1 0,1 2 18,-1-1 0,1 1 0,-1-1 1,1 1-1,-1 0 0,1-1 0,0 1 0,0 0 1,-1 0-1,1 0 0,0 0 0,0 0 0,0 0 1,0 0-1,0 1 0,0-1 0,0 0 0,-1 2 1,-1 5 46,0-1 0,0 1 0,0 0 0,1 0 0,0 0 0,1 0 0,0 1 0,0-1 0,0 10 0,7 79 453,-5-91-493,6 47 170,2-2-1,3 1 0,2-1 0,2-1 1,35 77-1,-47-120-192,-1 1-1,1 0 1,0-1-1,1 0 1,0 0 0,0 0-1,1-1 1,6 7 0,-11-12-16,-1-1 0,0 0 0,1 0 0,-1 1 0,0-1 0,1 0 0,-1 0 0,0 1 0,1-1 0,-1 0 0,1 0 0,-1 0 0,0 0 0,1 0 0,-1 0 0,1 0 0,-1 0 0,1 0 0,-1 0 0,0 0 0,1 0 0,-1 0 0,1 0 0,-1 0 0,1 0 0,-1 0 0,0 0 0,1 0 0,-1-1 0,1 1 0,-1 0 0,0 0 0,1-1 0,-1 1 1,0 0-1,1 0 0,-1-1 0,0 1 0,0 0 0,1-1 0,-1 1 0,0-1 0,0 1 0,1 0 0,-1-1 0,0 1 0,0-1 0,0 1 0,0 0 0,0-1 0,0 1 0,0-1 0,0 1 0,0-1 0,0 1 0,0-1 0,2-29 27,-2 28-25,-1-29-57,-2 0 1,-8-35-1,1 3-252,22 70 186,-7-3 123,1-1 0,-1 1 1,1-1-1,0-1 0,11 5 1,-12-7-6,-1 0 0,1 0 0,0 0 0,-1 0 0,1-1 0,0 0 0,-1 0 0,1 0 0,-1-1 0,0 0 0,1 0 0,-1 0 0,0 0 0,0 0 0,0-1 0,0 0 0,-1 0 0,1 0 1,5-6-1,-5 5-1,-1 0 1,0 0-1,0 0 1,0 0 0,0-1-1,0 1 1,-1-1-1,0 0 1,0 1 0,-1-1-1,1 0 1,-1 0-1,0 0 1,0 0 0,-1 0-1,1-1 1,-1-8 0,0 13 5,0 0 0,0 0 0,0 0 0,0 0 0,0 0 0,-1 0 0,1 0 0,0 0 0,0 0 0,0 0 0,-1 0 0,1 1 0,-1-1 0,1 0 0,0 0 0,-1 0 0,0 0 0,1 1 0,-1-1 0,1 0 0,-1 1 0,0-1 0,1 0 0,-1 1 0,0-1 0,0 1 0,0-1 0,1 1 0,-1-1 0,0 1 0,0 0 0,0 0 0,0-1 0,0 1 0,0 0 0,0 0 0,0 0 0,0 0 0,0 0 0,-1 0 0,0 1 7,0-1 1,0 1 0,1 0-1,-1 0 1,1 0-1,-1 0 1,1 0-1,-1 0 1,1 1-1,-1-1 1,1 0-1,0 1 1,0-1-1,0 1 1,0-1 0,0 1-1,0 0 1,0-1-1,0 1 1,0 2-1,0 0 10,0 1 0,0-1 0,0 1 0,0-1 0,1 1 0,0 0 0,0-1 0,0 1 0,1-1 0,-1 1 0,1-1 0,0 1 0,1-1 0,-1 1 0,1-1 0,0 0 0,0 0 0,0 0 0,0 0 0,1 0-1,-1 0 1,1 0 0,0-1 0,0 0 0,1 1 0,-1-1 0,1 0 0,-1-1 0,1 1 0,0-1 0,0 1 0,0-1 0,1 0 0,-1-1 0,0 1 0,1-1 0,-1 0 0,8 1 0,34 4-555,1-3 0,78-3 0,-121 0 513,5-1 58,-1 0 0,1 0-1,-1-1 1,0 0 0,0 0 0,0-1 0,0 0 0,0-1 0,0 0-1,-1 0 1,0 0 0,0-1 0,13-11 0,2-5 122,-1-1 0,29-38 0,-14 15-148,-36 44-11,1-1 0,1 1 1,-1 0-1,0 0 0,0 0 0,0 0 0,1 0 1,-1 0-1,0 0 0,1 0 0,2-1 0,-4 2 0,1 0 0,-1 0 0,0 0 1,1 0-1,-1 0 0,0 0 0,1 0 0,-1 0 0,1 0 0,-1 0 0,0 1 0,1-1 0,-1 0 0,0 0 0,0 0 0,1 0 0,-1 1 0,0-1 0,1 0 0,-1 0 0,0 1 0,0-1 0,1 0 0,-1 0 0,0 1 0,0-1 0,0 0 0,1 1 0,-1-1 0,0 0 0,0 1 0,2 4-1,-1 0 0,0 0-1,-1 0 1,1 0 0,-1 9 0,0-11 0,0 0-5,0 8 10,0 0 1,1 0 0,1 0-1,-1 0 1,7 21-1,-7-30-8,0 1 0,1-1 0,-1 0 0,0 1 0,1-1 0,0 0 0,-1 0-1,1 0 1,0 0 0,0 0 0,0 0 0,0 0 0,0-1 0,1 1 0,-1-1 0,0 0 0,1 1 0,-1-1-1,1 0 1,-1 0 0,1-1 0,0 1 0,-1-1 0,1 1 0,0-1 0,-1 0 0,1 0 0,0 0 0,0 0-1,2-1 1,9-1-184,0-1 0,0 0 0,18-7 0,-17 4-291,0 2 0,30-6 0,-40 10 332,-1 0-1,1-1 1,-1 1-1,1 1 1,-1-1-1,1 1 1,0 0-1,-1 0 1,0 0 0,1 0-1,-1 1 1,0 0-1,0 0 1,6 4-1,-8-5 11,-2-1 116,1 1 0,-1-1 0,1 1-1,0-1 1,-1 1 0,1-1 0,-1 1-1,1-1 1,0 0 0,-1 1 0,1-1 0,0 0-1,-1 1 1,1-1 0,0 0 0,0 0-1,-1 0 1,1 0 0,0 0 0,0 0-1,-1 0 1,1 0 0,0 0 0,0 0-1,-1 0 1,1 0 0,0-1 0,-1 1 0,1 0-1,0 0 1,-1-1 0,1 1 0,0-1-1,0 0 1,7-11-106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0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15427,'19'-10'1192,"1"1"0,27-9 0,-40 16-963,-1 0 0,1 0 0,0 1 0,-1 0 0,1 0 0,0 1 0,0 0 0,0 0 0,-1 0 0,1 1 0,10 2 0,-14-1-182,0-1 0,0 1-1,0-1 1,0 1 0,-1 0-1,1 0 1,0 0 0,-1 0-1,1 0 1,-1 1 0,0-1-1,0 1 1,0 0 0,0-1-1,0 1 1,-1 0-1,1 0 1,-1 0 0,0 0-1,0 0 1,0 1 0,1 5-1,0 4 32,0 1-1,-1 0 0,-1-1 0,-1 16 0,-12 81 447,7-72-178,-1 59-1,7-92-374,0 0 0,1 0 0,0 0 0,0 0-1,0 0 1,1 0 0,-1 0 0,1-1 0,4 8 0,-5-10-89,0-1 1,-1 0 0,1 1 0,0-1 0,0 0-1,0 0 1,0 1 0,0-1 0,1 0-1,-1 0 1,0 0 0,0 0 0,1-1 0,-1 1-1,0 0 1,1 0 0,-1-1 0,1 1-1,-1-1 1,1 1 0,-1-1 0,1 0 0,0 0-1,-1 0 1,1 1 0,-1-2 0,1 1-1,-1 0 1,1 0 0,0 0 0,-1-1 0,1 1-1,-1-1 1,2 0 0,-2 1-30,0 0 0,0 0 0,-1-1 0,1 1 0,0 0 0,-1-1 0,1 1 0,-1 0 0,1-1 0,0 1 0,-1-1 0,1 1 0,-1-1 0,1 1 0,-1-1 0,1 0 0,-1 1 0,0-1 0,1 1 0,-1-1 0,0 0 0,1 1 0,-1-1 0,0 0 0,0 0 0,0 1 0,1-1 0,-1 0 0,0 1 0,0-1 0,0 0 0,0 0 0,0 1 0,-1-1 0,1 0 0,0 0 0,0 1 0,0-1 0,-1 0 0,1 1 0,0-1 0,-1 0 0,1 1 0,0-1 0,-1 1 0,1-1 0,-1 0 0,1 1 0,-1-1 0,1 1 0,-1-1 0,1 1 0,-2-1 0,-3-3-304,0 0 0,0 0 0,0 0 0,-9-5 0,-48-18 753,5 2 4341,56 24-4435,-1 1 1,1-1-1,0 1 0,0-1 1,0 0-1,0 0 0,0 0 0,0 0 1,0 1-1,0-1 0,0 0 0,1 0 1,-1-1-1,0 1 0,0-2 0,1 3-155,0 0 0,0-1 0,0 1 0,0-1 0,0 1 0,0-1-1,0 1 1,0 0 0,1-1 0,-1 1 0,0-1 0,0 1-1,1 0 1,-1-1 0,0 1 0,0 0 0,1-1 0,-1 1 0,0 0-1,1-1 1,-1 1 0,0 0 0,1 0 0,-1-1 0,1 1 0,-1 0-1,0 0 1,1 0 0,-1 0 0,1 0 0,-1-1 0,1 1-1,-1 0 1,0 0 0,1 0 0,-1 0 0,1 0 0,-1 0 0,1 0-1,-1 1 1,1-1 0,-1 0 0,0 0 0,1 0 0,10 0 346,13 1-223,0-1-1,0-2 0,-1 0 0,1-1 0,31-10 1,9-8-276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0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16908,'1'0'51,"-1"0"-1,1 0 1,0 0 0,-1 1 0,1-1 0,0 0 0,-1 0 0,1 1 0,-1-1 0,1 0 0,0 1 0,-1-1 0,1 1 0,-1-1 0,1 1 0,-1-1 0,1 1-1,-1-1 1,0 1 0,1-1 0,-1 1 0,1 0 0,-1-1 0,0 1 0,0 0 0,1-1 0,-1 1 0,0 0 0,0-1 0,0 1 0,0 0 0,0-1 0,0 2 0,3 6 114,13 44 439,-2 1 0,11 81 0,0 114 172,-17-160-195,-7-77-451,0-1-1,0 1 1,2-1-1,-1 0 1,7 17 0,-8-26-98,-1 1 0,1-1 0,0 1 1,0-1-1,0 0 0,0 1 0,0-1 1,0 0-1,0 0 0,0 0 0,1 0 1,-1 0-1,0 0 0,1 0 0,-1 0 1,1 0-1,-1 0 0,3 0 0,-2-1-3,0 0-1,0 0 0,0 0 0,0 0 1,0-1-1,0 1 0,0 0 0,0-1 1,0 0-1,0 1 0,0-1 0,-1 0 0,1 0 1,0 0-1,0 0 0,-1 0 0,1-1 1,-1 1-1,3-2 0,8-9 57,-1 0-1,0 0 1,-1-1-1,0 0 1,13-24 0,33-78 121,-37 71-398,-2 0 0,-2-1-1,12-65 1,-26 81-822,-1 29 993,0 0-1,0 1 0,0-1 1,0 0-1,-1 1 0,1-1 0,0 0 1,0 0-1,0 0 0,-1 1 1,1-1-1,0 0 0,0 0 0,0 1 1,-1-1-1,1 0 0,0 0 1,0 0-1,-1 0 0,1 0 0,0 1 1,-1-1-1,1 0 0,0 0 1,0 0-1,-1 0 0,1 0 1,0 0-1,-1 0 0,1 0 0,0 0 1,-1 0-1,1 0 0,0 0 1,0 0-1,-1 0 0,1-1 0,0 1 1,-1 0-1,1 0 0,0 0 1,0 0-1,-1 0 0,1-1 0,0 1 1,0 0-1,-1 0 0,1 0 1,0-1-1,0 1 0,0 0 1,0 0-1,-1-1 0,1 1 0,0 0 1,0 0-1,0-1 0,0 1 1,0 0-1,0-1 0,0 1 0,0 0 1,-1 0-1,1-1 0,0 1 1,1-1-1,-13 21-497,1 11-116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0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15395,'0'8'248,"1"-1"0,0 1 1,0 0-1,1-1 0,0 1 0,0-1 0,1 0 0,0 0 0,0 0 0,0 0 0,1 0 0,5 6 1,-6-10-166,-1 0 0,1 0 1,0 0-1,0-1 1,0 1-1,0-1 1,0 0-1,1 0 0,-1 0 1,1 0-1,-1 0 1,1-1-1,0 0 1,0 0-1,-1 0 0,1 0 1,0-1-1,0 1 1,0-1-1,0 0 1,0 0-1,0 0 0,0-1 1,-1 1-1,8-3 1,-3 1-49,0-1-1,0-1 1,-1 1 0,1-1 0,-1 0 0,0-1-1,0 0 1,0 0 0,-1-1 0,1 1-1,7-11 1,-7 8-33,-1 0 0,1-1 0,-1 0 0,-1 0 0,0-1 0,0 1 0,-1-1 0,5-17 0,-8 24-7,-1 0 1,1 1 0,-1-1-1,0 0 1,0 0-1,0 0 1,0 0 0,-1 0-1,0-4 1,1 7 3,-1-1 0,1 1 0,0-1 0,0 0 0,0 1 0,-1-1 0,1 1-1,0-1 1,-1 1 0,1 0 0,0-1 0,-1 1 0,1-1 0,-1 1 0,1-1 0,0 1 0,-1 0 0,1-1-1,-1 1 1,1 0 0,-1 0 0,1-1 0,-1 1 0,0 0 0,1 0 0,-1 0 0,1 0 0,-1 0 0,1 0-1,-1 0 1,0 0 0,1 0 0,-1 0 0,1 0 0,-1 0 0,1 0 0,-1 0 0,1 0 0,-1 0 0,0 1-1,1-1 1,-1 0 0,1 1 0,-1-1 0,1 0 0,0 0 0,-1 1 0,1-1 0,-1 1 0,1-1 0,-1 1 0,-3 3-4,1-1 1,0 1-1,0-1 1,0 1-1,0 0 1,1 0-1,-1 0 1,1 1-1,0-1 1,0 0 0,-1 8-1,-2 3 34,1 1 1,-2 18-1,5-22 33,-1 0-1,2 0 0,-1-1 1,2 1-1,0 0 0,0 0 1,4 16-1,-4-25-41,0 0 0,0 0 1,0-1-1,0 1 0,0 0 1,1-1-1,-1 1 0,1-1 0,0 1 1,0-1-1,0 0 0,0 0 0,0 0 1,0 0-1,0 0 0,1 0 1,-1 0-1,1-1 0,0 0 0,-1 1 1,1-1-1,0 0 0,-1 0 0,1 0 1,0-1-1,0 1 0,0-1 1,0 1-1,0-1 0,0 0 0,0 0 1,0 0-1,0-1 0,5 0 0,4-2-19,-1 0 0,0 0-1,0-1 1,0 0 0,-1-1-1,15-8 1,58-43-274,-59 38 79,0 2 0,32-17 0,-52 31 152,-1 0 1,1 1 0,0-1 0,0 1-1,0 0 1,0 0 0,0 0 0,0 0 0,1 1-1,-1 0 1,7 0 0,-8 1 29,-1-1 1,0 1-1,1 0 0,-1 0 0,0 0 1,0 0-1,1 1 0,-1-1 1,0 1-1,0-1 0,-1 1 1,1-1-1,0 1 0,0 0 1,-1 0-1,1 0 0,-1 0 1,0 0-1,1 0 0,0 3 0,21 54 143,-19-44-33,1 0 1,1-1 0,0 0-1,10 15 1,-14-26-69,0 0 1,1 0 0,-1 0-1,1 0 1,-1 0 0,1-1-1,0 1 1,0-1 0,0 0-1,1 0 1,-1 0 0,0 0-1,1 0 1,-1-1 0,1 0-1,0 1 1,-1-1-1,1-1 1,0 1 0,0 0-1,4-1 1,4-1-44,0 0 1,0-1-1,0-1 0,0 0 0,0 0 1,-1-1-1,1-1 0,20-11 0,-22 10-99,0 1 0,0 0-1,1 0 1,0 1-1,0 1 1,0 0 0,0 1-1,0 0 1,1 0-1,15 1 1,-22 2 93,0 0-1,-1 0 1,1 1-1,-1 0 1,0-1 0,1 2-1,-1-1 1,0 0-1,0 1 1,0 0-1,-1 0 1,1 0 0,-1 1-1,1-1 1,-1 1-1,4 6 1,18 17 352,-23-26-303,0 0 0,1 1 0,-1-1 0,0 0 0,0 0 1,0 0-1,1 0 0,-1-1 0,1 1 0,-1-1 0,0 1 0,1-1 0,-1 0 1,1 0-1,-1 0 0,1 0 0,-1 0 0,1-1 0,-1 1 0,0-1 0,1 0 1,-1 1-1,0-1 0,1 0 0,-1 0 0,4-3 0,7-4 42,-1 0 0,0-1-1,15-13 1,-17 13-43,46-43-59,-31 28-200,33-26 1,-56 49 205,0-1 0,-1 1 0,1 0 0,1-1 0,-1 1 0,0 0 0,0 0 0,0 1 0,0-1 0,1 0 0,-1 1 0,5-1 0,-7 1 17,1 0 0,0 1 0,0-1 0,0 0 1,0 1-1,-1-1 0,1 1 0,0-1 0,-1 1 0,1-1 0,0 1 0,-1-1 1,1 1-1,0 0 0,-1-1 0,1 1 0,-1 0 0,1 0 0,-1-1 0,0 1 1,1 0-1,-1 0 0,0 0 0,0-1 0,1 1 0,-1 0 0,0 0 0,0 0 1,0 0-1,0 0 0,0 0 0,0 1 0,0 19 50,-1-16 31,1 1 0,0-1 0,0 1 0,1 0-1,0-1 1,1 8 0,-1-12-52,-1 0 1,1 0-1,-1 0 1,1 0-1,0 0 0,-1 0 1,1 0-1,0 0 0,0 0 1,0 0-1,0 0 1,0-1-1,-1 1 0,1 0 1,0-1-1,1 1 1,-1-1-1,0 1 0,0-1 1,0 1-1,0-1 0,0 0 1,0 0-1,1 1 1,-1-1-1,0 0 0,0 0 1,0 0-1,0 0 0,1 0 1,-1-1-1,0 1 1,0 0-1,0-1 0,2 0 1,7-2 62,0-1 1,0 0-1,-1-1 1,0 0-1,0 0 1,13-10-1,-13 8-90,0 1 0,1 0 0,0 0 0,0 1 0,14-5 0,-23 10-2,0-1 0,0 1 0,0 0 0,0 0 0,0 0 0,0 0 0,0 0 0,0 0 0,0 0 0,0 0 1,0 0-1,0 0 0,0 0 0,0 0 0,0 1 0,-1-1 0,1 1 0,0-1 0,0 0 0,0 1 0,0-1 0,0 1 0,0 0 0,-1-1 0,1 1 0,0 0 1,-1-1-1,1 1 0,0 1 0,2 2-11,-1 1 0,1 0 0,-1-1 0,2 11 0,-3-12-5,-1-1-1,1 1 1,0-1-1,0 1 1,0 0-1,0-1 1,0 0-1,0 1 1,1-1-1,-1 0 1,1 0-1,0 1 1,0-1-1,0 0 1,2 2-1,-3-4-4,1 0-1,-1 1 1,0-1-1,0 0 0,1 0 1,-1 0-1,0 0 0,0 0 1,1 0-1,-1 0 1,0 0-1,0 0 0,0-1 1,1 1-1,-1-1 1,0 1-1,0-1 0,0 1 1,0-1-1,2 0 0,20-18-68,-20 16 45,20-20-160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0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4139 13075,'-12'20'664,"1"-3"-332,-11 26 0,20-39-274,1-1 0,-1 0 0,1 1 0,0-1 0,0 1 0,1-1 0,-1 1 0,1 0 0,-1-1 0,1 1 0,0-1 0,1 1 0,-1 0 0,2 5 0,-2-8-39,0-1-1,1 1 1,-1-1 0,0 1 0,1-1 0,-1 1 0,0-1 0,1 1 0,-1-1 0,1 1 0,-1-1 0,1 1 0,-1-1-1,1 0 1,-1 1 0,1-1 0,0 0 0,-1 0 0,1 1 0,-1-1 0,1 0 0,0 0 0,-1 0 0,1 0 0,0 0 0,-1 0-1,2 0 1,21-4 374,-5-4-228,0 0-1,0-1 1,-1-1-1,0 0 1,20-17-1,80-76 327,-79 68-351,759-736 539,129-160-744,-693 703 54,550-515-1,-128 170 47,21 29 21,-318 286-586,-336 242 387,-13 8 99,-12 8 79,-14 6-66,6 0 21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0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15787,'1'-4'80,"0"1"1,1-1-1,-1 1 0,1 0 0,0 0 0,0 0 0,0-1 0,0 2 0,0-1 1,1 0-1,0 0 0,-1 1 0,1 0 0,0-1 0,4-2 0,9-5-54,29-14 0,-30 17 149,375-151 666,-262 112-531,-111 40-265,73-25 198,-79 28-196,0 1 1,0 0-1,0 0 1,1 1-1,20 1 1,-30 0-37,0 0-1,1 0 1,-1 0-1,0 0 1,0 1-1,0-1 1,0 1-1,0 0 1,0 0-1,0 0 1,0-1-1,0 2 1,0-1 0,-1 0-1,1 0 1,0 1-1,-1-1 1,1 1-1,-1-1 1,1 1-1,-1 0 1,0-1-1,0 1 1,1 0-1,-1 0 1,-1 0-1,1 0 1,0 0 0,0 0-1,-1 0 1,1 0-1,-1 0 1,0 0-1,1 0 1,-1 1-1,0-1 1,0 0-1,-1 2 1,0 10 36,-1-1-1,-1 1 1,0-1 0,-1 0-1,-6 12 1,-39 91 174,-91 155-1,31-64-181,36-56 0,-1 0-33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0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188 178 7098,'-35'-37'786,"-1"1"1,-51-39 0,78 69-562,8 5-173,-1 1 1,1-1 0,-1 0-1,1 0 1,-1 0-1,1 0 1,0-1-1,0 1 1,-1 0-1,1 0 1,0-1-1,0 1 1,0-1-1,0 1 1,0-3 0,1 4-44,0 0 1,0 0-1,0 0 1,0-1-1,0 1 1,0 0-1,0 0 1,0 0 0,0 0-1,0 0 1,0 0-1,1 0 1,-1-1-1,0 1 1,0 0-1,0 0 1,0 0 0,0 0-1,0 0 1,0 0-1,1 0 1,-1 0-1,0 0 1,0 0-1,0 0 1,0 0 0,0 0-1,1 0 1,-1 0-1,0 0 1,0 0-1,0 0 1,0 0-1,0 0 1,0 0 0,1 0-1,-1 0 1,0 0-1,0 0 1,0 0-1,0 0 1,0 0-1,0 0 1,1 0-1,-1 1 1,0-1 0,0 0-1,0 0 1,9 3 104,0 1 0,0 0 1,0 0-1,-1 1 0,0 0 1,0 1-1,9 7 0,53 52 284,37 46 369,77 76 332,-76-81-620,325 291 585,45 0-680,-294-245-194,57 50 109,244 225 123,-376-334-396,284 231 40,83 62 284,-290-214 69,51 44-47,-178-168-342,218 186-18,348 316-223,-333-299-49,-102-97-82,82 75 21,-151-108 377,222 205 204,-323-309-326,-13-13 153,-1 1 1,0 0-1,0 0 1,-1 0-1,1 1 1,-1 0-1,-1 0 1,6 7 0,-10-13-87,0 0 1,0 1 0,0-1 0,0 0 0,0 0 0,0 0 0,0 0 0,0 0 0,0 0 0,0 0-1,0 1 1,0-1 0,0 0 0,1 0 0,-1 0 0,0 0 0,0 0 0,0 0 0,0 0 0,0 1-1,0-1 1,0 0 0,0 0 0,-1 0 0,1 0 0,0 0 0,0 0 0,0 1 0,0-1 0,0 0-1,0 0 1,0 0 0,0 0 0,0 0 0,0 0 0,0 0 0,0 0 0,0 1 0,0-1 0,-1 0-1,1 0 1,0 0 0,0 0 0,0 0 0,0 0 0,0 0 0,-11 1 126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0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245 127 15515,'-4'2'285,"1"1"-1,-1-1 1,1 1-1,0 0 1,0 0-1,0 0 1,0 0-1,1 0 1,-4 6-1,5-7-209,0 1 0,1-1-1,-1 1 1,0-1 0,1 1 0,0-1-1,0 1 1,-1-1 0,1 1 0,1-1-1,-1 1 1,0-1 0,1 0 0,-1 1-1,1-1 1,0 1 0,1 3 0,3 4-2,1 0 0,-1 0 0,2 0 0,-1-1 0,2 0 0,-1 0 0,1-1 0,0 0 0,1 0 0,0-1 0,0 0 1,0-1-1,1 0 0,20 9 0,-28-14-73,-1 0-1,0-1 1,1 1 0,-1-1 0,0 1 0,1-1-1,-1 0 1,1 1 0,-1-1 0,0 0 0,1 0-1,-1 0 1,1 0 0,-1 0 0,1 0-1,-1-1 1,1 1 0,-1 0 0,0-1 0,1 1-1,-1-1 1,0 0 0,1 1 0,-1-1 0,0 0-1,0 0 1,0 0 0,0 0 0,0 0 0,0 0-1,0 0 1,0 0 0,0 0 0,0 0 0,0 0-1,0-1 1,-1 1 0,1 0 0,-1-1 0,1-1-1,1-3 10,-2 1 0,1-1 0,-1 0 0,0 1 0,0-1 0,0 0 0,-1 1 0,0-1 0,-2-8 0,-3-4 37,0 1 0,-1 0 0,0 0 0,-2 1 0,0 0 0,-1 1 0,0 0 0,-1 0 0,-1 1 0,0 0 0,-1 1 0,-1 1 0,0 0 0,-29-19 0,40 29-30,-1 0 1,0 0 0,0 1-1,0-1 1,0 1 0,-1 0-1,1 0 1,0 0 0,-1 1-1,1-1 1,-7 1 0,9 1-13,0-1 0,0 0 0,0 1 0,0 0 0,0-1 0,-1 1 0,1 0 0,0 0 0,1 0 0,-1 1 0,0-1 0,0 0 0,0 1 0,1-1 1,-1 1-1,1-1 0,-1 1 0,1 0 0,0 0 0,-1-1 0,1 1 0,0 0 0,0 0 0,-1 4 0,0 3-7,0-1 0,0 1 0,1 0 0,0-1 0,1 1 0,-1 0 1,2 0-1,-1-1 0,1 1 0,1 0 0,0-1 0,3 12 0,5 11-20,1-2-1,16 32 1,-10-28-14,30 46 0,-40-69 30,0 0-1,1 0 1,0-1-1,0 0 1,1 0-1,0-1 1,1-1-1,12 9 1,-21-15 6,0-1 1,0 1 0,1 0 0,-1-1 0,0 1-1,1-1 1,-1 1 0,0-1 0,1 0 0,-1 1-1,0-1 1,1 0 0,-1 0 0,1 0 0,-1 0-1,1 0 1,-1 0 0,0 0 0,1-1 0,1 0-1,-2 1 2,0-1-1,0 0 0,0 0 0,0 0 1,0 0-1,0 0 0,0 0 0,0 0 1,-1 0-1,1 0 0,0 0 0,-1 0 1,1-1-1,-1 1 0,1 0 0,-1-1 0,1-1 1,1-6 2,-1 0 0,0-1 0,-1 1 0,-1-17 0,0 23-2,0-22 0,-3 0 0,0 0 1,-1 1-1,-1 0 0,-1 0 1,-11-23-1,3 22 2,14 25-4,1 0 1,0-1-1,-1 1 1,1 0-1,0 0 1,0-1-1,-1 1 0,1 0 1,0 0-1,-1 0 1,1 0-1,0-1 1,-1 1-1,1 0 1,-1 0-1,1 0 0,0 0 1,-1 0-1,1 0 1,0 0-1,-1 0 1,1 0-1,-1 0 1,1 0-1,0 0 0,-1 0 1,1 0-1,0 1 1,-1-1-1,1 0 1,0 0-1,-1 0 1,1 1-1,0-1 0,-1 0 1,1 0-1,0 0 1,-1 1-1,1-1 1,0 0-1,0 1 1,0-1-1,-1 0 0,1 1 1,0-1-1,0 0 1,0 1-1,0-1 1,-1 0-1,1 1 1,0-1-1,0 0 0,0 1 1,0-1-1,0 1 1,0-1-1,0 1 1,-1 5-8,-1 0 0,1 0 0,0 0 1,1 0-1,-1 0 0,1 0 0,0 0 0,2 8 1,10 51-50,-8-48 40,-1-1-1,0-1 1,1 1 0,1-1 0,0 0 0,1-1 0,1 1-1,11 17 1,-18-31 15,0-1 0,0 1 0,0-1 0,1 1 0,-1-1 0,0 0 0,0 1 0,1-1 0,-1 1 0,0-1 0,1 0 0,-1 1 0,0-1 0,1 0 0,-1 1 0,1-1 0,-1 0 0,0 1 0,1-1 0,-1 0 0,1 0 0,-1 0 1,1 0-1,-1 1 0,1-1 0,-1 0 0,1 0 0,-1 0 0,1 0 0,-1-14-50,-10-27-9,-3 5-54,-18-36 0,23 57 66,0 0 0,-1 0 0,0 0 0,-19-20 0,27 34 43,0 0 0,0-1 0,0 1 0,0 0 0,0 0 0,0 0 0,0 0 0,0 0 0,0 0 0,-1 1-1,1-1 1,0 0 0,-1 1 0,1-1 0,0 0 0,-1 1 0,1 0 0,-1-1 0,1 1 0,-1 0 0,-2 0 0,3 0 2,0 1 0,0-1 0,0 1 0,0 0 1,0 0-1,1-1 0,-1 1 0,0 0 1,0 0-1,1 0 0,-1 0 0,0 0 1,1 0-1,-1 0 0,1 0 0,0 0 0,-1 0 1,1 0-1,0 0 0,-1 0 0,1 2 1,-1 7 0,-1 1-1,2-1 1,0 0 0,1 18 0,3-5 9,0 1-1,1-1 0,1 0 1,1-1-1,2 1 0,0-1 1,20 35-1,-11-37-20,-10-19-4,-5-13 1,-5 2 15,0 1 0,0-1 0,-1 1 0,0-1 0,-1 1-1,0 0 1,0 0 0,-1 1 0,-6-10 0,-1-3-6,8 14 6,-74-120 4,70 117 9,0-1 1,-1 1-1,0 0 0,0 1 1,-1 0-1,-1 1 0,1 0 1,-1 0-1,-13-6 0,23 13-7,-1 1 0,1-1 0,-1 0 0,1 0 0,-1 1 0,0-1 0,0 1 0,1 0 0,-1-1 0,0 1 0,0 0 0,1 0 0,-1 0 0,0 0 0,0 0 0,1 1 0,-1-1 0,0 0 0,1 1 0,-3 0 0,3 0 0,0 0 0,0 0-1,0 1 1,0-1 0,0 0 0,1 0-1,-1 1 1,0-1 0,0 1 0,1-1-1,-1 0 1,1 1 0,0-1 0,-1 1 0,1-1-1,0 1 1,0-1 0,0 1 0,0-1-1,0 1 1,0-1 0,0 1 0,1 0 0,-1-1-1,1 2 1,3 12 11,0 0 0,1 0 1,1-1-1,0 0 0,0 0 0,2-1 1,16 25-1,-5-14-6,0-1 0,1 0 0,27 22-1,-47-45-6,12 11 0,1 0 1,19 11-1,-29-20-1,-1-1 0,1 1 0,0-1 0,-1 1 0,1-1 0,0 0 0,0 0 0,0 0 0,0 0 0,0-1 0,0 1 0,0-1 0,0 0 0,0 0 0,0 0 0,0 0 0,0 0 0,0-1 0,0 0 0,4-1-1,-5 2 2,-1-1-1,0 0 0,0 0 0,0 0 0,0 0 1,0 0-1,0 0 0,0 0 0,0-1 0,0 1 1,0 0-1,-1 0 0,1-1 0,0 1 0,-1 0 1,1-1-1,-1 1 0,0-1 0,1 1 0,-1-1 1,0-1-1,0-3 2,1 1 0,-2-1 0,1 0 0,-2-9 0,-4-9 4,-1 0 0,-1 1 0,-1 0 1,-1 0-1,-20-34 0,11 27 7,0 2-1,-2 0 1,-36-38 0,51 59-12,-1 0 0,0 0-1,-1 0 1,0 1 0,0 0 0,0 1-1,-1 0 1,-17-8 0,24 12-2,1 1-1,0-1 1,0 1 0,-1-1 0,1 1-1,0 0 1,0 0 0,-1-1 0,1 1-1,0 0 1,-1 0 0,1 1 0,0-1-1,-1 0 1,1 0 0,0 0 0,-1 1 0,1-1-1,0 1 1,0-1 0,0 1 0,-1 0-1,1-1 1,-2 3 0,2-2-2,0 1 1,0-1-1,1 1 1,-1 0 0,0-1-1,1 1 1,-1 0-1,1 0 1,-1 0-1,1-1 1,0 1-1,0 0 1,0 0-1,0 0 1,0 2-1,1 6-19,1 0 0,0-1 0,0 0-1,1 1 1,8 16 0,2-1-118,2-1 0,0 0 1,2-1-1,1 0 1,0-2-1,2 0 0,0-1 1,1-1-1,35 24 0,-55-43 121,0 1 0,0 0 0,0-1-1,0 1 1,1-1 0,-1 1 0,0-1 0,0 0-1,1 1 1,-1-1 0,0 0 0,1 0-1,1 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5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13891,'20'15'1384,"8"-5"-808,-1-8-248,9-4 1305,-1 2-1377,10-1-624,-2 1-256,-6-1 584,-4-1-152,-13 4-248</inkml:trace>
  <inkml:trace contextRef="#ctx0" brushRef="#br0" timeOffset="1">48 193 14931,'37'-6'1553,"4"2"-937,4-2-264,2-1 736,0 1-440,-6 2-488,-10 1-360,-5 4 232,-5 5-136,-5-2-176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1 769 15211,'4'-7'142,"1"1"0,0-1 0,0 2 0,1-1 0,0 0 0,0 1 0,0 0 0,0 1 0,8-5 0,11-5-12,31-12 0,-19 10 131,807-327 1874,19 61-4350,-853 279 2145,23-9-154,3 0-245,-36 12 463,0 0 0,1 0 0,-1 0-1,0 0 1,0 0 0,0 0 0,0 0 0,0 0 0,1 0 0,-1 0 0,0 0 0,0 0 0,0 1 0,0-1-1,0 0 1,1 0 0,-1 0 0,0 0 0,0 0 0,0 0 0,0 0 0,0 1 0,0-1 0,0 0 0,0 0-1,0 0 1,0 0 0,0 0 0,1 1 0,-1-1 0,0 0 0,0 0 0,0 0 0,0 0 0,0 0 0,0 1-1,0-1 1,0 0 0,0 0 0,0 0 0,-1 0 0,1 0 0,0 1 0,0-1 0,0 0 0,0 0 0,0 0 0,0 0-1,0 0 1,0 1 0,0-1 0,0 0 0,0 0 0,-1 0 0,1 0 0,0 0 0,0 0 0,0 0 0,0 1-1,-11 14-341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0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191 204 15043,'0'-23'551,"2"0"0,4-31 0,-5 46-481,1 1 0,0 0 0,0 0 0,0 0 0,1 1 0,0-1 0,0 0 0,1 1 0,0 0 0,0 0 0,9-10 0,-12 15-59,0 0 0,-1 0 1,1 0-1,0 0 1,0 0-1,0 0 0,0 1 1,0-1-1,0 0 0,0 1 1,0-1-1,0 0 0,0 1 1,1-1-1,-1 1 0,0 0 1,0-1-1,1 1 1,-1 0-1,0 0 0,0 0 1,1 0-1,-1 0 0,0 0 1,0 0-1,1 0 0,-1 0 1,0 1-1,0-1 0,1 0 1,-1 1-1,0-1 1,0 1-1,0 0 0,0-1 1,0 1-1,0 0 0,0-1 1,0 1-1,0 0 0,0 0 1,0 0-1,0 0 0,-1 0 1,2 2-1,1 2 7,1 1-1,-2 0 1,1 0-1,-1 1 1,0-1-1,0 0 1,2 13 0,-1 11 29,-1 1 0,-2 0 1,-1-1-1,-8 55 0,-35 121 361,-90 232 909,44-157-303,78-240-754,1 1 1,-5 53-1,15-91-237,1 0-1,0 0 1,0 0 0,0 0-1,1-1 1,-1 1-1,3 8 1,-3-11-21,1 0 1,-1 0 0,0-1-1,1 1 1,-1 0-1,1 0 1,0 0 0,-1-1-1,1 1 1,-1 0 0,1-1-1,0 1 1,0 0-1,-1-1 1,1 1 0,0-1-1,0 1 1,0-1-1,0 1 1,0-1 0,0 0-1,0 1 1,-1-1 0,1 0-1,0 0 1,0 0-1,0 0 1,0 0 0,0 0-1,0 0 1,0 0 0,0 0-1,1-1 1,6-1-9,-1 0-1,0 0 1,0-1 0,0 0 0,11-8 0,41-29-138,-35 24 39,304-245-804,-292 230 850,117-95-204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62 138 15147,'2'-11'439,"-1"1"0,0-1 0,0-14-1,-13 56 913,-7 52-1167,4 1 0,4 1 0,3 0-1,6 141 1,13-93-143,-9-116-19,2 1 0,0-1 0,1 0-1,1 0 1,9 21 0,-13-35-1,0 1 1,0 0-1,0-1 0,0 1 1,0-1-1,1 0 0,0 0 1,0 0-1,0 0 0,0 0 1,0 0-1,0-1 0,1 0 1,-1 1-1,1-1 0,-1-1 1,8 4-1,-7-5 5,1 1-1,-1-1 1,0 0-1,1 0 1,-1 0 0,0 0-1,1-1 1,-1 0-1,0 0 1,0 0-1,0 0 1,0 0 0,0-1-1,0 0 1,0 0-1,5-3 1,13-10 80,-1 0 0,-1-1 0,0-2 0,-1 0 0,-1 0 0,16-23 0,3-7 164,44-79 1,21-64 57,-81 147-295,-3-2 0,19-66 0,-29 65-56,-8 46 21,0 0 0,0 1 0,0-1 0,0 0 0,0 0 0,0 0-1,0 0 1,0 0 0,0 0 0,-1 0 0,1 0 0,0 1 0,-1-1 0,1 0 0,0 0 0,-2-1 0,2 2 0,-1 0 1,1 0 0,0 0-1,-1 0 1,1 0 0,-1 0 0,1 0-1,0 1 1,-1-1 0,1 0-1,0 0 1,-1 0 0,1 0-1,-1 0 1,1 1 0,0-1-1,0 0 1,-1 0 0,1 1-1,0-1 1,-1 0 0,1 1-1,0-1 1,0 0 0,-1 1-1,1-1 1,0 0 0,0 1 0,0-1-1,0 0 1,-1 1 0,1-1-1,0 1 1,0-1 0,0 0-1,0 1 1,0 0 0,-5 14-21,0 0 0,0 1 1,2 0-1,0 0 1,-1 22-1,2-4-33,4 56 1,-1-79 52,0 0 0,1 0 1,0 1-1,1-1 0,0-1 0,1 1 0,0 0 1,7 13-1,-8-19 11,1 0-1,-1-1 1,1 1 0,-1-1 0,1 0 0,0 0 0,1 0 0,-1-1-1,1 0 1,0 1 0,-1-1 0,1-1 0,1 1 0,-1-1 0,0 0-1,0 0 1,1-1 0,8 2 0,-3-1 17,1-1 1,0-1-1,-1 0 0,1-1 1,0 0-1,-1-1 0,1 0 1,-1 0-1,1-1 0,-1-1 1,0 0-1,-1-1 0,1 0 1,-1 0-1,0-1 0,0-1 1,10-7-1,-4 1 30,-1-1 1,0 0-1,-1-1 0,-1 0 1,0-1-1,-1 0 0,-1-1 1,0-1-1,7-18 1,-11 20-39,-1 0 0,0-1 0,-2 0 0,0 0 0,-1 0 1,0 0-1,-1 0 0,-1-27 0,-2 32-83,0-1 0,0 1 1,-1-1-1,-1 1 0,0 0 0,-1 0 0,0 0 1,-1 1-1,0-1 0,-1 1 0,0 0 1,-10-13-1,13 19-48,-1 1 0,0 1 0,0-1 1,0 0-1,0 1 0,0 0 0,-1 0 0,1 0 1,-1 0-1,0 1 0,-10-4 0,13 6 62,0-1 1,0 1-1,0-1 0,0 1 0,0 0 0,0 0 1,0 0-1,0 0 0,0 0 0,0 0 0,0 1 1,0-1-1,0 1 0,0-1 0,0 1 0,0 0 1,0 0-1,1-1 0,-1 1 0,0 1 0,0-1 1,1 0-1,-1 0 0,1 1 0,-1-1 0,1 1 1,-1-1-1,1 1 0,0 0 0,0-1 0,0 1 1,-2 3-1,2-3-2,0 0 0,0 1 0,0-1 0,1 1 0,-1-1 0,0 1 0,1-1 0,0 1 0,0-1 0,0 5 0,10 28-543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76 16035,'-41'39'1727,"23"-24"-1171,2 0 0,-22 26 0,34-36-485,0 1-1,0 0 1,1 0-1,-1 0 1,2 0 0,-1 0-1,0 1 1,1-1 0,0 1-1,1-1 1,0 1 0,-1 10-1,2-15-46,0 1 0,0-1-1,0 1 1,0-1 0,0 1-1,1-1 1,-1 1 0,1-1-1,0 1 1,0-1 0,0 0-1,0 1 1,0-1 0,0 0-1,1 0 1,-1 0 0,1 0-1,1 2 1,0-2 8,0 1 0,0-1 0,0 0 0,0-1-1,0 1 1,1 0 0,-1-1 0,1 0 0,-1 0 0,0 0 0,6 1 0,3-1 33,-1 0 0,1-1 0,0 0 0,-1-1 0,1 0 1,-1-1-1,12-3 0,-8 0 27,0 1 1,-1-2 0,0 0-1,0-1 1,-1 0-1,17-12 1,-24 14-40,0 1 0,0-1 0,-1 1 0,1-2 0,-1 1 0,-1 0 0,1-1 0,-1 0 0,0 0 0,0 0 0,-1-1 0,1 0 0,-1 1 0,-1-1 0,3-9 0,-4 11-36,-1 0-1,0 1 1,0-1-1,0 0 1,-1 0-1,1 1 1,-1-1-1,0 0 1,0 1-1,-1-1 1,0 1-1,1-1 1,-1 1-1,-1 0 1,1 0-1,-1 0 1,1 0-1,-1 0 1,0 1-1,-1-1 1,1 1-1,-1 0 1,1 0-1,-1 0 1,-5-3-1,1 1-144,0 0 0,-1 0 0,1 1 0,-1 0 0,0 1 0,0 0 0,0 1 0,-1-1 0,1 2 0,0-1 0,-17 1 0,8 4-667,18-2 758,0-1-1,0 0 1,-1 0-1,1 0 1,0 0-1,0 0 1,0 0-1,-1 0 1,1 0-1,0 1 1,0-1-1,0 0 1,0 0-1,0 0 1,-1 0 0,1 1-1,0-1 1,0 0-1,0 0 1,0 0-1,0 1 1,0-1-1,0 0 1,0 0-1,0 0 1,0 1-1,0-1 1,0 0-1,0 0 1,0 0 0,0 1-1,0-1 1,0 0-1,0 0 1,0 0-1,0 1 1,1 0-33,0-1 0,0 1 1,0-1-1,0 1 0,0-1 1,1 1-1,-1-1 0,0 0 1,0 0-1,0 1 0,0-1 0,1 0 1,-1 0-1,0 0 0,0 0 1,0 0-1,1 0 0,-1-1 1,0 1-1,0 0 0,0-1 1,0 1-1,2-2 0,36-15-599,5-9-135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16860,'-2'2'123,"-1"0"0,0 0 1,1 0-1,0 0 0,-1 1 1,1-1-1,0 1 0,0-1 1,0 1-1,1 0 1,-1 0-1,0 0 0,0 3 1,-14 47 129,13-42-64,-4 18 95,1-1 0,1 1 0,2 0-1,1 1 1,1-1 0,1 0-1,8 51 1,-5-68-221,-1 0 0,2 0 0,0-1 0,0 1 0,1-1 0,0 0 0,1 0 0,1-1 0,8 13 0,-9-16-44,1-1 0,-1 1 0,1-1 0,0 0 0,1-1 0,-1 0 0,1 0 0,0 0 0,0-1-1,1 0 1,-1-1 0,1 0 0,15 3 0,-13-4-47,0-1 0,1 0-1,-1-1 1,1 0 0,0-1 0,-1 0 0,0-1-1,1 0 1,-1-1 0,0 0 0,0 0 0,0-2-1,19-9 1,-13 4-20,-1 1 1,-1-2-1,1 0 1,-2-1-1,0 0 0,0-2 1,20-24-1,-34 39 52,0-1-1,0 0 1,0 0 0,0 0-1,0 0 1,0 1 0,0-1-1,0 0 1,0 0 0,0 0-1,0 0 1,0 0 0,0 1-1,0-1 1,0 0 0,0 0-1,0 0 1,1 0 0,-1 0-1,0 0 1,0 0 0,0 1-1,0-1 1,0 0 0,0 0-1,1 0 1,-1 0 0,0 0-1,0 0 1,0 0 0,0 0-1,0 0 1,1 0 0,-1 0-1,0 0 1,0 0 0,0 0-1,0 0 1,1 0 0,-1 0-1,0 0 1,0 0 0,0 0-1,0 0 1,0 0 0,1 0-1,-1 0 1,0 0 0,0 0-1,0 0 1,0-1 0,0 1-1,1 0 1,-1 0 0,-2 16 89,-10 73 255,11-78-325,0 0 0,2-1 0,-1 1 0,1 0 0,1 0 0,4 15 0,-6-25-51,0 1-1,1-1 1,-1 1-1,1-1 1,-1 1 0,1-1-1,0 1 1,-1-1 0,1 0-1,0 1 1,0-1-1,0 0 1,0 0 0,0 0-1,0 0 1,1 0-1,-1 0 1,0 0 0,0 0-1,1 0 1,-1 0-1,1-1 1,-1 1 0,0-1-1,1 1 1,-1-1-1,1 1 1,0-1 0,-1 0-1,1 0 1,2 0-1,-2 0 29,0-1-1,1 0 0,-1 0 1,0 0-1,0 0 0,0 0 0,1 0 1,-1-1-1,-1 1 0,1-1 1,0 1-1,0-1 0,0 0 1,-1 0-1,1 1 0,-1-1 0,0 0 1,1-1-1,-1 1 0,0 0 1,1-3-1,5-15-34,0-1 1,6-35-1,-4-6-155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16620,'0'30'1368,"0"10"-928,0 7-128,1 12 352,4 7-128,0 8 0,5 1-80,3-5-368,2-1-184,2-6-544,0-4 1040,-1-10-480,-3-9-72,0-17-88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268 109 16347,'0'-13'457,"-3"-40"638,2 51-1060,1 0 0,0-1 0,-1 1 0,0-1 0,1 1 0,-1 0 0,0 0 0,0-1 0,0 1 0,0 0 0,-1 0 0,1 0 0,-1 0 0,1 0 0,-1 0 0,0 1 0,-1-3 0,2 4-8,0-1 0,0 1 0,0 0 0,0 0 0,0-1 0,0 1-1,1 0 1,-1 0 0,0 0 0,0 0 0,0 0 0,0 0 0,0 0 0,0 0 0,0 0-1,0 1 1,0-1 0,0 0 0,0 1 0,0-1 0,1 0 0,-1 1 0,0-1 0,0 1-1,0 0 1,-21 21 439,7 0-355,1 1 0,0 1 0,2 0 0,1 1 0,-9 28 1,7-9-93,1 1 0,-8 57 0,13-45 46,3 0 1,2 1-1,3 0 1,9 62-1,-4-73 15,3-1 0,2 0 0,2-1 0,1 0 0,31 62 0,-31-84-58,-11-18-14,-1-1 0,1 1 0,-1-1 0,0 1 0,3 7 0,-5-12-7,0 0-1,0 1 1,0-1-1,0 0 0,0 0 1,0 0-1,1 0 1,-1 0-1,0 0 1,0 0-1,0 0 0,0 0 1,0 1-1,0-1 1,0 0-1,0 0 1,0 0-1,0 0 0,0 0 1,0 0-1,0 0 1,0 0-1,0 1 1,0-1-1,0 0 1,0 0-1,0 0 0,0 0 1,0 0-1,-1 0 1,1 0-1,0 0 1,0 0-1,0 1 0,0-1 1,0 0-1,0 0 1,0 0-1,0 0 1,0 0-1,0 0 1,0 0-1,0 0 0,-1 0 1,1 0-1,0 0 1,0 0-1,0 0 1,0 0-1,0 0 0,0 0 1,0 0-1,0 0 1,-1 0-1,1 0 1,0 0-1,0 0 0,0 0 1,0 0-1,0 0 1,0 0-1,0 0 1,-10-6 4,-8-11-2,1-4-3,1-2 1,1 0-1,1-1 0,1 0 0,-12-33 1,8 9 123,-23-96 0,39 142-120,-4-41 102,5 42-106,0-1 0,0 1 0,0-1 0,0 1 0,0-1 0,0 1 0,1-1 0,-1 1-1,1-1 1,-1 1 0,1-1 0,0 1 0,-1 0 0,1-1 0,0 1 0,0 0 0,0 0-1,0-1 1,0 1 0,0 0 0,0 0 0,0 0 0,0 0 0,1 0 0,0 0 0,5-1-103,0 1 0,0 0 1,1 0-1,-1 1 1,0 0-1,0 0 0,0 1 1,0-1-1,10 4 0,10-1-399,24 1-303,60-3 1,-59-6 209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31 11931,'0'-1'92,"-1"0"0,1 0 1,-1 0-1,1 1 0,-1-1 1,0 0-1,1 0 0,-1 0 1,0 0-1,0 1 0,1-1 1,-1 0-1,0 1 0,0-1 1,0 1-1,0-1 0,0 1 1,0-1-1,0 1 0,0 0 1,0-1-1,0 1 0,0 0 1,0 0-1,0 0 0,0 0 1,0 0-1,-1 0 0,1 0 1,0 0-1,0 0 0,0 1 1,0-1-1,0 0 0,0 1 1,0-1-1,0 0 1,0 1-1,0 0 0,0-1 1,1 1-1,-1-1 0,-1 2 1,-2 1 119,1 0 0,0 0 0,0 1 0,0-1 1,0 1-1,0-1 0,1 1 0,0 0 1,-3 6-1,2-1-20,0 0 1,0 0-1,2 0 1,-1 1 0,1-1-1,0 1 1,1-1-1,1 19 1,0-24-142,-1-1-1,1 0 1,0 0 0,0 0 0,0 0 0,0 0 0,0 0 0,1 0 0,-1 0-1,1 0 1,0-1 0,4 6 0,-4-7-20,0 1-1,0-1 1,0 0-1,0 1 1,0-1-1,0 0 1,1 0-1,-1 0 1,0-1-1,1 1 1,-1 0-1,1-1 1,-1 0-1,1 1 1,-1-1-1,0 0 1,1 0-1,-1-1 1,4 1 0,0-2 8,0 1 1,-1-1 0,1 0-1,0-1 1,-1 1 0,0-1-1,1 0 1,-1 0 0,0-1-1,0 1 1,-1-1 0,1 0 0,-1-1-1,0 1 1,7-10 0,-2 2 22,-1-1 0,0-1 1,0 0-1,10-27 0,-9 2-44,-9 38-20,1 0 0,-1 0 0,0 0-1,0 0 1,0 0 0,1 0 0,-1 0 0,0-1-1,-1 1 1,1 0 0,0 0 0,0 0 0,0 0-1,-1 0 1,1 0 0,0 0 0,-1 0-1,1 0 1,-1 0 0,1 0 0,-1 0 0,0 0-1,1 0 1,-1 0 0,0 1 0,0-1 0,1 0-1,-1 0 1,0 1 0,-1-2 0,1 3-2,0-1 1,0 0-1,0 0 1,0 0 0,0 1-1,0-1 1,0 0-1,0 1 1,0-1-1,0 1 1,0-1-1,0 1 1,0 0 0,1-1-1,-1 1 1,0 0-1,0-1 1,1 1-1,-1 0 1,1 0 0,-1 0-1,1 0 1,-1-1-1,1 1 1,-1 0-1,1 0 1,0 0-1,-1 0 1,1 0 0,0 0-1,0 2 1,-7 35-23,6-33 34,1 0 1,0 0 0,0 1-1,0-1 1,1 0 0,0 0-1,0 0 1,0 1 0,1-1-1,0-1 1,0 1-1,0 0 1,0 0 0,1-1-1,0 1 1,0-1 0,6 7-1,-6-8-36,0 0-1,0-1 0,0 0 0,0 0 0,1 0 0,-1 0 0,1-1 1,0 1-1,-1-1 0,1 0 0,0 0 0,0 0 0,0 0 1,-1-1-1,1 0 0,0 1 0,0-1 0,0-1 0,0 1 0,0-1 1,0 1-1,0-1 0,-1 0 0,7-3 0,-1 0-92,0-1-1,0 0 0,0 0 1,-1-1-1,1 0 0,-2 0 1,1-1-1,-1 0 1,9-11-1,11-13-269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16251,'-5'31'560,"2"0"-1,1 1 1,1-1-1,5 44 0,-2-58-299,2 43 588,14 69 1,-12-100-630,1-1 0,2 0 0,1 0 0,18 38 1,-25-61-203,-1-1 0,1 1 0,0-1 0,0 0 0,0 0 1,1 0-1,-1 0 0,8 5 0,-10-8-28,1 0-1,0 0 1,-1 0-1,1 0 1,0 0-1,-1-1 0,1 1 1,0-1-1,0 1 1,-1-1-1,1 0 1,0 1-1,0-1 1,0 0-1,0 0 1,-1-1-1,1 1 1,0 0-1,0 0 1,0-1-1,0 1 1,-1-1-1,1 0 1,0 1-1,-1-1 1,1 0-1,2-2 1,5-4-202,-1 0 0,15-15 0,-19 16 108,1 1 0,-1 0-1,1 1 1,0-1 0,1 1 0,-1 0-1,1 0 1,0 1 0,0-1 0,10-3-1,-14 7 101,-1 0-1,0-1 0,1 1 0,-1 0 1,0 1-1,1-1 0,-1 0 1,0 0-1,0 1 0,1-1 0,-1 0 1,0 1-1,0-1 0,0 1 1,1 0-1,-1-1 0,0 1 0,0 0 1,0 0-1,0 0 0,0 0 0,0-1 1,-1 1-1,3 2 0,17 33 200,-11-19-79,-5-12-114,0 0 0,0 0 1,1-1-1,-1 1 0,1-1 1,0 0-1,0 0 0,1 0 1,-1-1-1,1 0 1,0 0-1,-1-1 0,1 1 1,0-1-1,1 0 0,-1-1 1,0 0-1,0 0 0,1 0 1,-1 0-1,1-1 0,-1 0 1,1-1-1,8-1 0,-8 1 25,1 0-1,0-1 1,-1 0-1,1-1 0,-1 1 1,0-1-1,0-1 0,0 1 1,0-1-1,-1-1 1,1 1-1,-1-1 0,0 0 1,0 0-1,-1-1 1,0 0-1,0 0 0,0 0 1,-1 0-1,5-10 0,-4 6-38,-1-1-1,-1 0 0,4-16 1,3-44-93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13875,'1'0'32,"-1"0"0,0 0 0,1-1 1,-1 1-1,0 0 0,0 0 0,1 0 0,-1 0 0,0 0 1,0 1-1,1-1 0,-1 0 0,0 0 0,1 0 0,-1 0 1,0 0-1,0 0 0,1 0 0,-1 0 0,0 1 0,0-1 0,0 0 1,1 0-1,-1 0 0,0 1 0,0-1 0,0 0 0,1 0 1,-1 0-1,0 1 0,0-1 0,0 0 0,0 0 0,0 1 1,0-1-1,1 0 0,-1 0 0,0 1 0,0-1 0,0 0 1,0 1-1,0-1 0,0 0 0,0 0 0,0 1 0,5 18 156,14 85 981,27 117-350,-7-80 50,73 174 0,-106-301-762,-5-12-39,-2-4 3,-9-22 107,-41-75-35,-89-129 0,139 227-145,1 1 0,0 0 0,0 0 0,0 0 0,0 0 0,-1 0-1,1-1 1,0 1 0,0 0 0,0 0 0,0 0 0,0-1 0,0 1 0,0 0 0,-1 0 0,1 0 0,0-1 0,0 1 0,0 0 0,0 0 0,0 0 0,0-1 0,0 1 0,0 0 0,0 0 0,0-1 0,0 1 0,0 0 0,0 0 0,0 0 0,1-1 0,-1 1 0,0 0 0,0 0 0,0 0 0,0-1 0,0 1 0,0 0 0,0 0 0,1 0 0,-1 0 0,0-1 0,13 2-241,30 14-604,-22-8 170,6 1-197,1-1 1,0-2-1,41 3 1,-52-7 503,0-1 0,0 0-1,0-2 1,0 0 0,0-1 0,-1 0 0,18-7 0,-28 8 494,-1 0 1,1-1-1,-1 0 0,0 0 1,0 0-1,0-1 0,0 0 1,4-5-1,-8 8-31,1 1 0,-1-1 0,0 0 1,-1-1-1,1 1 0,0 0 0,0 0 0,0 0 0,-1 0 0,1-1 1,-1 1-1,1 0 0,-1 0 0,1-1 0,-1 1 0,0-1 1,1 1-1,-1 0 0,0-1 0,0 1 0,0-1 0,0 1 1,-1 0-1,1-1 0,0 1 0,0 0 0,-1-1 0,1 1 0,-1 0 1,1-1-1,-1 1 0,0 0 0,1 0 0,-1 0 0,0-1 1,0 1-1,0 0 0,0 0 0,-1-1 0,0 0-10,0 1-1,0 0 1,0 0-1,1-1 1,-1 1-1,0 0 1,0 0-1,-1 1 1,1-1-1,0 0 1,0 1-1,0-1 1,0 1-1,-1 0 1,1 0 0,0 0-1,0 0 1,0 0-1,-1 0 1,1 1-1,0-1 1,0 1-1,0-1 1,0 1-1,0 0 1,0 0-1,0 0 1,-4 2-1,5-2-63,-1 0-1,1 0 1,0 0-1,0 1 0,0-1 1,0 0-1,0 1 1,0-1-1,0 0 1,0 1-1,1-1 0,-1 1 1,1-1-1,-1 1 1,1 0-1,-1-1 0,1 1 1,0-1-1,0 1 1,0 0-1,0-1 1,0 1-1,0 0 0,0-1 1,0 1-1,1 0 1,-1-1-1,1 1 1,-1-1-1,1 1 0,-1-1 1,1 1-1,0-1 1,0 1-1,0-1 1,0 0-1,0 0 0,0 1 1,3 1-1,2 3-46,0 1-1,1-2 1,0 1 0,1-1-1,-1 0 1,12 6 0,53 20-293,-42-19 196,6 2-24,-24-10 152,0 0-1,-1 0 1,0 2 0,0-1 0,0 1 0,14 11 0,-25-17 18,1 1 1,0-1-1,-1 1 1,1-1 0,0 1-1,-1-1 1,1 1-1,-1 0 1,1-1-1,-1 1 1,1 0-1,-1-1 1,1 1 0,-1 0-1,0-1 1,1 1-1,-1 0 1,0 0-1,0 0 1,0-1 0,1 1-1,-1 0 1,0 0-1,0 0 1,0-1-1,0 1 1,0 0-1,-1 0 1,1 0 0,0-1-1,0 1 1,0 0-1,-1 0 1,1-1-1,0 1 1,-1 0 0,1 0-1,-1-1 1,1 1-1,-1-1 1,1 1-1,-1 0 1,1-1-1,-1 1 1,-1 0 0,-2 2 114,0-1 0,0 1 0,0-1 0,-1 0 0,0 0 0,-5 1 0,-21 4 542,0-2 0,0-1 0,0-2 0,-60-2 0,74-1-642,-30 0 376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5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15227,'1'-2'114,"0"-1"0,0 1 0,0 0 0,0 0 0,1 0 0,-1 0 0,1 0 0,-1 1 0,1-1 0,0 0 0,-1 1 0,1-1 0,0 1 0,0 0 0,0-1 0,0 1 0,1 0 0,-1 0 0,0 1 0,0-1 0,1 0 0,-1 1 0,0-1 1,1 1-1,-1 0 0,1 0 0,-1 0 0,0 0 0,1 0 0,-1 0 0,0 1 0,1-1 0,-1 1 0,0 0 0,1-1 0,-1 1 0,0 0 0,0 0 0,0 1 0,3 0 0,1 2-79,-1 0-1,1 0 1,0 0 0,-1 1 0,0 0 0,0 0 0,-1 0 0,1 0 0,-1 1-1,0 0 1,0 0 0,5 12 0,-8-14-49,1 1 0,-1 0-1,0 0 1,-1 0 0,1 1 0,-1-1 0,0 0-1,0 0 1,0 0 0,-1 0 0,0 0 0,0 0-1,0 0 1,0 0 0,-1 0 0,0 0-1,0-1 1,0 1 0,-1-1 0,1 1 0,-1-1-1,0 0 1,-1 0 0,1 0 0,-5 3 0,7-6-11,1 0 1,-1 0-1,0 0 1,1 0-1,-1 0 1,1 0-1,0 0 1,-1 0-1,1 0 1,0 0-1,-1 1 1,1-1-1,0 0 1,0 0-1,0 0 1,0 0-1,0 0 1,0 0-1,0 1 1,1-1-1,-1 0 1,0 0-1,1 0 1,-1 0-1,0 0 1,1 0-1,0 1 1,19 28-220,-16-25 193,26 29-75,-21-25 97,0 1 1,-1 0 0,9 14-1,-17-23 30,1 0 0,0 1-1,-1-1 1,1 0-1,0 1 1,-1-1-1,0 1 1,1-1 0,-1 1-1,0-1 1,0 1-1,0-1 1,0 1-1,0 0 1,0-1 0,0 1-1,-1-1 1,1 1-1,-1-1 1,0 3 0,0-2 20,-1 1 0,0 0 1,0-1-1,1 1 0,-1-1 0,-1 0 1,1 0-1,0 1 0,-5 2 1,-2 0 189,0 1 1,-1-1-1,0 0 1,-20 6-1,21-9-87,-1 0 0,0-1 0,0 0-1,-20 0 1,29 0-1253,6 3 771,-4-3 222,7 4-464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19772,'16'1'1465,"11"-2"-1161,3-3-160,16-1 472,6 1-288,22-4-512,7-4-344,5-4 440,3-1-88,-11-3-112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27 15499,'-1'-2'62,"0"0"0,0 0 1,0 1-1,0-1 0,0 1 0,-1-1 0,1 1 0,-1-1 0,1 1 0,-1 0 0,1 0 0,-1-1 0,0 1 0,1 0 0,-1 1 0,0-1 0,0 0 1,0 0-1,0 1 0,0-1 0,0 1 0,0 0 0,0-1 0,0 1 0,0 0 0,0 0 0,0 1 0,0-1 0,0 0 0,0 0 0,0 1 0,0 0 1,0-1-1,0 1 0,-2 1 0,-3 1 21,-1 1 1,2 0 0,-1 0-1,0 0 1,1 1 0,0 0-1,0 0 1,-5 6 0,0 3-65,1-1 0,0 2 0,1-1 0,1 1 0,0 1 1,1-1-1,1 1 0,0 0 0,1 1 0,1 0 0,1-1 1,0 1-1,1 0 0,1 1 0,0-1 0,2 0 0,0 0 1,4 23-1,-4-34-9,1 0 1,0 0 0,-1 0-1,2-1 1,-1 1 0,1-1-1,0 1 1,0-1 0,0 0-1,1 0 1,4 5-1,-6-8 9,1 0-1,-1 1 0,1-1 0,0 0 0,0-1 0,0 1 0,0 0 0,0-1 0,0 0 0,0 0 0,1 0 0,-1 0 0,0 0 1,1 0-1,-1-1 0,0 0 0,1 0 0,-1 0 0,1 0 0,-1 0 0,5-2 0,2 0 39,-1-1 0,1-1 0,-1 1 0,0-2 0,0 1 0,0-1 1,-1-1-1,1 0 0,-1 0 0,-1 0 0,1-1 0,-1 0 0,0 0 0,-1-1 0,9-12 0,-6 6 33,0 0 0,-1-1 0,0 0-1,-2 0 1,1 0 0,-2-1 0,0 0 0,4-29 0,-7 36-80,-2-1 1,1 1-1,-1-1 1,-1 0-1,0 1 1,0-1-1,-4-12 1,4 18-41,0 1 0,0 0 0,0-1 0,0 1 0,-1 0 0,0 0 0,0 0 0,0 0 0,0 0 0,0 0 1,0 0-1,-1 1 0,1-1 0,-1 1 0,0 0 0,1 0 0,-1 0 0,0 0 0,0 0 0,-1 1 1,1-1-1,-7-1 0,7 2-32,1 1 0,-1 0 0,0 0 0,0 0 0,0 0 0,0 0 0,1 0 0,-1 1 0,0-1 0,0 1 0,1 0 0,-1 0 0,0 0 0,1 0 0,-1 0 0,1 1 0,-1-1 0,1 1 0,0-1 0,-1 1 0,1 0 0,0 0 0,0 0 0,1 0 0,-1 0 0,0 1 0,1-1 0,-1 1 0,-1 2 0,0 2-57,-1 0 1,1 0-1,1 0 0,-1 0 1,1 1-1,1-1 1,-1 1-1,1 0 0,0 12 1,6 17-374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14179,'1'6'974,"8"129"631,6 0 1,34 135 0,-38-221-1306,58 216 907,-62-250-1125,-6-15-80,-1 0-1,0 0 1,0 0-1,0 0 1,0 0 0,0 0-1,1 0 1,-1 0 0,0 0-1,0 0 1,0 0-1,0 0 1,0 0 0,1 0-1,-1 0 1,0 0-1,0 0 1,0 0 0,0 0-1,0-1 1,1 1 0,-1 0-1,0 0 1,0 0-1,0 0 1,0 0 0,0 0-1,0 0 1,0 0-1,0-1 1,1 1 0,-1 0-1,0 0 1,0 0-1,0 0 1,0 0 0,0-1-1,0 1 1,0 0 0,0 0-1,0 0 1,0 0-1,0 0 1,0-1 0,0 1-1,0 0 1,3-35 57,-11-226-549,0 58-99,7 152 427,1-114-495,2 129 376,2 1 0,12-55 0,-15 83 234,1 0 0,0 0-1,1 1 1,-1-1-1,1 1 1,1-1-1,6-9 1,-9 14 36,1 1-1,-1 0 1,0-1 0,1 1-1,-1 0 1,0 0 0,1 0-1,-1 0 1,1 0 0,0 0-1,-1 1 1,1-1 0,0 0-1,0 1 1,-1-1 0,1 1-1,0 0 1,0-1 0,0 1-1,-1 0 1,1 0 0,0 0-1,0 1 1,0-1 0,0 0-1,-1 1 1,1-1 0,0 1-1,0-1 1,-1 1 0,1 0-1,-1 0 1,1 0 0,1 1-1,2 1-14,0 0-1,-1 0 1,0 1-1,1 0 1,-1-1 0,-1 2-1,1-1 1,-1 0-1,1 1 1,-1-1-1,0 1 1,-1 0 0,1 0-1,-1 0 1,0 0-1,0 1 1,-1-1-1,1 1 1,-1-1-1,-1 1 1,1-1 0,-1 1-1,0-1 1,0 1-1,-1 8 1,-1-3 24,0 1 1,0-1-1,-1 0 0,-1 0 1,0-1-1,0 1 1,-1-1-1,0 1 0,-1-2 1,0 1-1,-11 14 0,12-19-19,0 1 0,0 0 0,0-1 0,-1 0 0,1 0 0,-1-1 0,-1 1 0,1-1 0,0 0-1,-13 4 1,19-8-25,-1 1 1,1-1-1,-1 0 0,1 0 0,-1 0 0,1 0 0,-1 0 0,1 0 1,-1 0-1,0 0 0,1 0 0,-1-1 0,1 1 0,-1 0 0,1 0 0,-1 0 1,1-1-1,-1 1 0,1 0 0,0 0 0,-1-1 0,1 1 0,-1 0 1,1-1-1,0 1 0,-1-1 0,1 1 0,-1-1 0,-3-18-344,8-22 35,6-7-173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11851,'2'118'2516,"-3"-77"-1420,2 1 0,10 71-1,-3-78-562,1-1 0,18 46 0,-21-65-399,1 1 0,0-2 0,1 1 0,1-1 0,1 0 0,0-1 1,15 16-1,-23-27-106,1 1 0,0-1 0,-1 0 0,1 0 0,0 0 0,0 0 0,0-1 0,6 3 0,-8-4-22,0 1 1,-1-1 0,1 0-1,0 0 1,0 0-1,0 0 1,0 0-1,0 0 1,0 0 0,-1 0-1,1-1 1,0 1-1,0 0 1,0 0-1,0-1 1,-1 1 0,1 0-1,0-1 1,0 1-1,-1-1 1,1 1-1,0-1 1,0 1-1,-1-1 1,1 0 0,-1 1-1,1-1 1,-1 0-1,1 1 1,-1-1-1,1 0 1,-1 0 0,0 0-1,1 1 1,-1-1-1,0 0 1,1 0-1,-1 0 1,0 0 0,0-1-1,1-6 25,1-1 0,-2 0 0,1 0 0,-1 0 0,-1 0 0,1 0 0,-2 0-1,1 0 1,-1 0 0,-1 1 0,-5-17 0,-3-1 3,-1 1 0,-23-37 1,-5 5-94,36 52 42,0 0 0,0 0 0,-1 0-1,0 1 1,0 0 0,0 0 0,0 0-1,-9-3 1,14 6 13,-1 1 0,0-1 0,1 1-1,-1-1 1,0 1 0,1 0 0,-1-1 0,0 1 0,0 0-1,1 0 1,-1-1 0,0 1 0,0 0 0,1 0 0,-1 0-1,0 0 1,0 0 0,1 0 0,-1 0 0,0 0-1,0 0 1,0 1 0,1-1 0,-1 0 0,0 0 0,1 1-1,-1-1 1,0 0 0,0 1 0,1-1 0,-1 1-1,1-1 1,-1 1 0,0-1 0,1 1 0,-1 0 0,1-1-1,-1 1 1,1-1 0,0 1 0,-1 0 0,1 0 0,0-1-1,-1 1 1,1 0 0,0-1 0,0 1 0,0 0-1,-1 0 1,1 0 0,0-1 0,0 1 0,0 0 0,0 0-1,1-1 1,-1 1 0,0 1 0,1 4-14,-1 0 0,1-1-1,0 1 1,1 0 0,-1-1 0,5 10 0,0-4 12,0 0 0,0-1 0,1 0 0,0-1 1,1 1-1,0-2 0,1 1 0,0-1 0,0 0 0,1-1 0,-1 0 1,14 7-1,-15-10 16,0 0 1,0-1 0,0 0-1,1 0 1,-1-1 0,1 0-1,-1 0 1,1-1 0,0 0-1,0-1 1,0 0 0,-1 0-1,1-1 1,0 0 0,0 0-1,-1-1 1,14-5 0,-12 3 4,1-1 0,-1 0 1,0-1-1,0 0 1,-1 0-1,1-1 0,-2-1 1,16-14-1,-3-4 37,31-46 0,-29 38-65,-22 34 11,-1-1-1,0 1 0,1-1 1,-1 1-1,0-1 1,1 1-1,-1-1 1,1 1-1,-1 0 1,1-1-1,-1 1 0,1 0 1,-1-1-1,1 1 1,-1 0-1,1 0 1,-1-1-1,1 1 0,0 0 1,-1 0-1,1 0 1,-1 0-1,1 0 1,0 0-1,-1 0 0,1 0 1,-1 0-1,1 0 1,0 0-1,-1 0 1,1 0-1,-1 1 0,1-1 1,0 0-1,-1 0 1,1 1-1,-1-1 1,1 0-1,-1 1 1,1-1-1,-1 0 0,0 1 1,1-1-1,-1 1 1,1-1-1,-1 1 1,0-1-1,1 2 0,20 31 37,-15-22 7,-1-3 20,0-1 0,0 0 0,1-1-1,0 1 1,0-1 0,0 0 0,1-1-1,0 0 1,0 0 0,0 0 0,1-1-1,0 0 1,12 5 0,-11-6 24,1-1 0,0 0 0,1 0 0,-1-1 0,0 0 0,0-1 0,0 0-1,1-1 1,-1 0 0,0-1 0,13-3 0,-3-1 51,1 0 1,-1-2-1,38-20 0,50-39-17,-66 39-306,55-28 0,-93 54 157,0 0 0,0 1 0,0-1 0,1 1 0,-1 0 1,0 0-1,1 0 0,-1 0 0,1 1 0,-1 0 0,1 0 0,5 0 1,-2 2 37,-1 0 0,1 1 0,0 0 0,-1 0 0,13 7 0,-12-6 69,0 0 1,1-1-1,-1 0 0,1-1 1,0 0-1,0 0 1,0-1-1,0 0 1,0 0-1,0-1 1,0-1-1,0 1 1,0-2-1,10-1 1,12-5 30,-1-2 0,50-21 0,-24 8-600,-51 21 294,1 0 0,-1 0 0,1 0 0,0 1 0,-1 0 0,1 0 0,0 1 0,8-1-1,-13 2 203,-1-1-1,1 0 0,-1 0 0,1 1 0,-1-1 1,1 0-1,0 1 0,-1-1 0,0 1 0,1-1 1,-1 0-1,1 1 0,-1-1 0,1 1 0,-1-1 1,0 1-1,1 0 0,-1-1 0,0 1 0,0-1 0,1 1 1,-1 0-1,0-1 0,0 1 0,0-1 0,0 1 1,0 0-1,0-1 0,0 1 0,0 0 0,0-1 1,0 1-1,0 0 0,0-1 0,-1 1 0,1-1 1,0 1-1,0 0 0,-1-1 0,1 1 0,0-1 1,-1 1-1,-5 13-119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19276,'0'-7'1392,"6"3"-1528,2 1-288,4 3 872,-1 0-136,3 4-432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17556,'10'-14'1407,"-10"14"-1381,0 0 0,0-1 1,1 1-1,-1 0 0,0 0 0,0 0 0,1 0 1,-1 0-1,0 0 0,0-1 0,1 1 0,-1 0 0,0 0 1,1 0-1,-1 0 0,0 0 0,0 0 0,1 0 0,-1 0 1,0 0-1,0 0 0,1 0 0,-1 1 0,0-1 1,0 0-1,1 0 0,-1 0 0,0 0 0,0 0 0,1 1 1,1 1 108,0 0 0,-1 1 0,1 0 0,-1-1 0,1 1 0,-1 0 0,0 0 0,1 5 0,6 17 55,1-1-1,1-1 1,1 1 0,1-2 0,20 29 0,-26-42-188,1-1 1,0 1-1,0-2 1,1 1 0,-1-1-1,2-1 1,-1 1-1,1-1 1,0-1 0,1 1-1,-1-2 1,1 1-1,0-1 1,0-1 0,18 4-1,-16-5-13,0 0 1,0-1-1,0-1 1,0 0-1,0-1 0,0 0 1,0-1-1,0 0 0,0-1 1,0 0-1,-1-1 1,1 0-1,-1-1 0,0 0 1,-1-1-1,1 0 0,-1-1 1,0 0-1,-1 0 1,0-1-1,0 0 0,0-1 1,-1 0-1,-1 0 0,0-1 1,0 0-1,0 0 1,-1-1-1,-1 0 0,5-13 1,-5 9 46,6-13 91,-10 27-116,-1 1 1,0-1-1,1 1 0,-1 0 1,1-1-1,-1 1 0,1-1 0,-1 1 1,1 0-1,-1-1 0,1 1 1,-1 0-1,1 0 0,-1-1 1,1 1-1,0 0 0,-1 0 0,1 0 1,-1 0-1,1 0 0,0 0 1,-1 0-1,1 0 0,-1 0 1,1 0-1,0 0 0,-1 0 0,1 0 1,-1 0-1,1 0 0,0 1 1,-1-1-1,1 0 0,-1 0 1,1 1-1,-1-1 0,1 0 0,0 2 1,6 1 44,-1 1 0,1-1 1,0-1-1,0 1 0,0-1 0,0-1 1,0 1-1,0-1 0,1 0 0,-1-1 1,0 1-1,1-2 0,-1 1 0,0-1 1,1 0-1,7-3 0,15-3 17,-2-2 0,43-19 0,-62 24-63,10-3-5,42-19-301,96-28 1,-149 52 247,0 1 0,-1-1 1,1 1-1,0 1 1,0-1-1,16 3 0,-20-2 38,1 1 0,0 1 0,-1-1 0,1 1 0,-1-1-1,1 1 1,-1 0 0,0 1 0,0-1 0,0 1 0,0 0-1,5 6 1,1 0 98,-1 0 1,1-1-1,0 0 0,16 9 0,-22-14-45,1-1-1,0 0 1,0-1-1,0 1 1,0-1-1,1 0 1,-1 0-1,0 0 1,0-1-1,1 0 1,-1 0-1,0 0 1,9-2-1,4-1 15,-1-2 1,-1 0-1,1 0 0,23-13 0,61-38-250,-70 37-131,2 1 1,52-21-1,-81 37 272,1 0 0,0 1 0,-1 0 0,1 0 0,0 0 0,0 1 0,-1-1 0,1 1 0,6 1 0,-9-1 37,0 1 0,0-1 0,0 1 1,0 0-1,0 0 0,0 0 0,0 0 1,0 0-1,0 0 0,0 0 0,-1 1 1,1-1-1,0 0 0,-1 1 1,1 0-1,-1-1 0,0 1 0,0 0 1,1 0-1,-1 0 0,1 3 0,6 14 31,7 16-49,-14-33 32,0 0 0,1 0-1,-1 0 1,0 0-1,0-1 1,1 1-1,-1 0 1,1-1-1,0 0 1,-1 1-1,1-1 1,4 2-1,5-2 52,-2-9-46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1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16732,'3'-26'1400,"-1"22"-813,1 19-138,6 67-236,3-1 1,4-1-1,40 118 1,-55-195-213,2 8-1,1-1 1,11 20-1,-14-28 7,0 0 0,1 0-1,-1 0 1,1 0-1,-1 0 1,1 0 0,0 0-1,-1-1 1,1 1-1,0-1 1,0 1 0,1-1-1,-1 0 1,0 0-1,0 1 1,0-2-1,1 1 1,-1 0 0,4 0-1,-2-1 15,1 0 1,-1 0-1,0-1 0,0 0 0,0 0 0,0 0 1,0 0-1,-1 0 0,1-1 0,0 0 0,0 0 0,-1 0 1,1 0-1,-1-1 0,4-2 0,5-6 71,0 0 0,15-19 0,12-20 277,36-61-1,9-12 210,-83 121-572,0 1 1,0-1-1,0 1 1,1-1-1,-1 1 1,1-1-1,-1 1 1,1 0-1,-1 0 0,1 0 1,0 0-1,2-1 1,-4 2-5,1 0-1,-1 0 1,0 0 0,1 0 0,-1 0 0,1 0 0,-1 0 0,0 0 0,1 0-1,-1 0 1,1 0 0,-1 0 0,0 1 0,1-1 0,-1 0 0,1 0 0,-1 0-1,0 1 1,1-1 0,-1 0 0,0 1 0,0-1 0,1 0 0,-1 1 0,0-1-1,0 0 1,1 1 0,-1-1 0,0 0 0,0 1 0,0-1 0,0 1 0,1 0-1,0 6 10,0 0-1,0 1 0,0-1 1,-1 14-1,0-10-14,0 55-43,3 78-147,-1-115 131,1 0 1,13 52 0,-15-77 57,0-1 0,0 1 0,0 0 0,1 0-1,0-1 1,0 1 0,0-1 0,0 0 0,0 0 0,1 1 0,-1-1 0,5 4 0,-5-6 7,1 0-1,-1 0 1,0 0-1,0 0 1,1 0 0,-1 0-1,0 0 1,1-1-1,-1 1 1,1-1-1,-1 0 1,1 1 0,-1-1-1,0 0 1,1-1-1,-1 1 1,1 0-1,-1-1 1,1 1 0,-1-1-1,0 0 1,3-1-1,7-3 19,0-1 0,0-1 0,-1 0 0,0 0 0,-1-1 0,0 0 0,0-1 0,15-17 0,5-10 123,28-43 1,-30 40-51,88-138-202,-107 160-297,-1 4-648,-7 13 1016,0 0-1,0 0 1,0 1-1,0-1 0,0 0 1,-1 0-1,1 1 0,0-1 1,0 0-1,0 1 0,-1-1 1,1 1-1,0-1 0,-1 1 1,1-1-1,0 1 1,-1 0-1,2 1 0,13 8-509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2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16524,'14'2'1184,"15"-1"-912,5-1-88,14 0 232,3 0-128,12-3 16,0-3-104,-7 1-296,-4 0-248,-12 3 312,-13 3-88,-25 5-64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2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15515,'12'9'1297,"15"-4"-937,7 0-144,11-4 168,5-1-232,10-1 96,4-2 40,1-3-216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2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15323,'-5'29'2202,"3"-9"-1661,0 1 0,1-1 0,2 24 0,0-38-507,-1 0-1,1 0 1,0 0-1,0 0 1,1 0-1,0-1 1,0 1-1,0-1 1,0 1 0,1-1-1,0 1 1,0-1-1,1 0 1,0-1-1,4 7 1,-5-10-8,0 1 0,0 0 0,-1-1 0,1 1 0,0-1 0,0 0 0,0 0 0,0 0 0,1 0 0,-1-1 0,0 1 0,0-1 0,0 0 0,1 0 0,-1 0 0,0 0 0,0 0 0,0-1 0,1 0 0,-1 1 0,0-1 0,0 0 0,0-1 1,0 1-1,4-3 0,6-3 61,0-1 0,0 0 0,-1-1 0,12-12 0,75-80 605,-68 68-512,-29 31-172,0-1-1,1 1 0,-1-1 1,1 1-1,-1 0 1,1 0-1,0 0 1,3-1-1,-6 3-6,0 0 0,0 0-1,1 0 1,-1 0 0,0 0 0,0 0-1,1 0 1,-1 0 0,0 0 0,0 0-1,1 0 1,-1 0 0,0 0 0,0 0-1,0 0 1,1 0 0,-1 0 0,0 0-1,0 1 1,1-1 0,-1 0 0,0 0-1,0 0 1,0 0 0,0 0 0,1 1-1,-1-1 1,0 0 0,0 0 0,0 0-1,0 1 1,0-1 0,1 0 0,-1 0 0,0 1-1,1 17 17,-7 38-65,1-18-54,3 0 0,1 42 0,1-76 198,0 0 0,1 0-1,-1 0 1,1-1-1,0 1 1,1 0 0,-1 0-1,0-1 1,1 1-1,0 0 1,0-1 0,3 4-1,0-2 100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5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82 13707,'-1'0'68,"0"-1"1,0 0-1,0 1 0,1-1 0,-1 1 1,0-1-1,1 0 0,-1 0 1,0 1-1,1-1 0,-1 0 1,1 0-1,-1 0 0,1 0 0,-1 0 1,1 0-1,0 0 0,-1 0 1,1 0-1,0 1 0,0-1 1,0 0-1,0-1 0,0 1 0,0-1 1,0 1 12,1-1 0,-1 0-1,1 1 1,0-1 0,0 0 0,0 1 0,0-1 0,0 1 0,0-1-1,0 1 1,0 0 0,1-1 0,1 0 0,2-2 102,1 0 1,-1 0-1,1 0 0,0 1 1,1 0-1,10-4 0,-11 5-124,1 0 0,-1 1-1,1 0 1,-1 0-1,1 1 1,-1 0-1,1 0 1,-1 0 0,1 1-1,-1-1 1,1 2-1,7 1 1,-11-1-45,0-1 1,0 0-1,0 1 0,0 0 1,0 0-1,0 0 0,0 0 1,-1 0-1,1 1 0,-1-1 1,1 1-1,-1 0 0,0 0 1,0-1-1,0 1 1,0 1-1,-1-1 0,1 0 1,-1 0-1,0 0 0,0 1 1,0-1-1,-1 1 0,2 4 1,-1 3-12,-1-1 0,0 1 0,0 0 0,-1 0 0,0 0 0,-1 0 0,0-1 0,-1 1-1,0-1 1,-7 14 0,-5 8-76,-36 55-1,7-14-90,43-71 153,-1 1 1,1-1-1,0 1 0,0-1 1,1 0-1,-1 1 0,0-1 1,1 1-1,-1 5 0,1-7 4,0 0-1,1 0 1,-1 0-1,0 0 1,0 0 0,1 0-1,-1 0 1,0 0-1,1 0 1,-1 0-1,1 0 1,0 0-1,-1 0 1,1 0-1,0-1 1,-1 1-1,2 1 1,1 0 13,1 0-1,0 0 1,-1 0 0,1-1-1,0 0 1,0 1 0,0-1-1,-1-1 1,1 1 0,8 0-1,64 5 9,-34-5-17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2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 15347,'12'-9'1713,"-5"9"-1049,-3 3-288,-8 10 1064,-6 7-464,-7 10-231,-3 8-193,-5 9-288,0 2-64,-3 4-64,4-5-96,4-9-320,6-4-136,2-21-369,6-11-247,9-23 712,4-10-216,8-18-144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2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 13027,'16'-5'1584,"-3"5"-912,-9 11-208,-4 8 1449,-6 9-1169,-1 7-112,1 4-168,1 2-88,3 1-72,2-4-144,6-2-272,3-3-144,3-7-312,3-2-120,-4-9 480,-1-4-136,-8-11-136</inkml:trace>
  <inkml:trace contextRef="#ctx0" brushRef="#br0" timeOffset="1">9 191 16476,'-7'-13'1576,"5"8"-1144,2 0-248,13 7 472,7 1-312,12 1 240,5-1-440,16-3-248,5-2-80</inkml:trace>
  <inkml:trace contextRef="#ctx0" brushRef="#br0" timeOffset="2">640 31 20524,'3'-3'2201,"-3"2"-1513,-2-1 288,-1-4-968,2-8-144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2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15851,'-1'1'103,"-1"-1"-1,1 1 0,0 0 0,0 0 1,0-1-1,-1 1 0,1 0 0,0 0 0,0 0 1,0 0-1,1 0 0,-1 0 0,0 0 1,0 1-1,1-1 0,-2 3 0,-9 25 53,8-19 78,-8 28 82,2 0 0,2 0 0,1 0 0,2 1 0,1 48 0,2-79-304,2 1-1,-1 0 1,1-1-1,1 1 1,0-1-1,0 0 1,0 0 0,1 1-1,6 11 1,-7-18 1,-1 1 1,1-1 0,0 0-1,0 0 1,0 0-1,0 1 1,0-2 0,0 1-1,1 0 1,-1 0 0,1-1-1,-1 1 1,1-1-1,0 0 1,0 0 0,-1 0-1,1 0 1,0-1-1,0 1 1,0-1 0,0 1-1,0-1 1,0 0-1,0 0 1,0 0 0,-1-1-1,1 1 1,0-1 0,0 0-1,0 1 1,4-3-1,6-2 54,0-1 0,-1 0 0,0 0 0,-1-1 0,0-1 0,0 0 0,0 0 0,-1-1 0,0 0 0,9-12 0,7-10 287,-1-2 0,21-36 0,-41 61-255,14-23 119,-19 29-186,1 0 0,0 1-1,0-1 1,0 0 0,-1 1-1,1-1 1,-1 0 0,0 0 0,1 0-1,-1 0 1,0 1 0,0-1-1,0 0 1,0-2 0,-10 22 220,1 12-306,-10 50 0,17-72 56,1 1 1,0 0-1,1 0 1,0-1-1,0 1 1,1 0-1,0 0 1,0-1-1,1 1 1,5 14-1,-6-22 11,0 1 0,-1-1 0,1 1-1,0-1 1,0 1 0,0-1 0,0 1-1,0-1 1,0 0 0,0 0 0,0 0-1,1 0 1,-1 0 0,0 0 0,1 0 0,1 1-1,13 2-4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2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207 119 18004,'4'46'1367,"-3"0"0,-6 72 0,1-57-897,-3 89-1579,-7-197-2308,-30-93 274,1 1 2685,41 133 624,1 1 0,-1-1 0,1 0 0,1 0 0,-1 0 0,1 0 0,0 0 0,2-10 0,-1 13-32,0-1-1,0 1 1,1 0 0,-1 0 0,1-1 0,-1 1 0,1 1 0,0-1 0,1 0 0,-1 0 0,0 1 0,1-1 0,-1 1 0,1 0 0,0-1 0,3-1 0,14-9 376,1 0 1,1 1-1,0 1 1,1 1 0,0 1-1,0 1 1,1 1 0,0 1-1,40-5 1,-59 10-489,-1 1 0,1 0-1,-1 0 1,1 1 0,0-1 0,-1 1-1,1 0 1,-1 0 0,1 0 0,-1 1 0,0 0-1,1 0 1,-1 0 0,6 4 0,-8-4-24,0 0 1,0 0-1,1 1 1,-2-1-1,1 1 1,0-1-1,0 1 1,-1 0-1,1 0 1,-1 0-1,0-1 1,0 1-1,0 0 1,-1 1-1,1-1 1,-1 0-1,1 0 1,-1 0-1,0 0 1,0 0-1,0 0 1,-2 6-1,1 0-4,-1-1-1,-1 0 1,1 0-1,-1 0 1,-1-1 0,1 1-1,-8 10 1,-1 1 13,-24 26 1,60-43-655,-18-2 569,15-1-438,38 4 1,-53-3 451,0 1 0,0 0 0,-1 1 0,1-1 0,0 1 0,-1 1 0,0-1 0,1 1 0,-1-1 0,0 1 0,7 6-1,-11-8 68,1 1-1,-1-1 0,1 1 1,-1-1-1,0 1 0,0-1 0,0 1 1,0 0-1,0-1 0,0 1 1,0 0-1,0 0 0,-1 0 0,1 0 1,-1 0-1,0 0 0,1 0 1,-1 2-1,0 0 27,-1-1 0,1 1 0,-1-1 0,0 0 0,0 0 0,0 1 1,0-1-1,0 0 0,-1 0 0,-2 3 0,-3 4 115,0 0 0,-1 0 0,0-1 1,-1 0-1,-10 8 0,-10 7 301,-2-1 0,0-2 0,-2-1 0,-42 20 0,56-31-513,-1-1 1,-1 0 0,1-2-1,-1 0 1,0-1 0,-1-2-1,1 0 1,-43 0 0,59-3-50,0 0 1,1-1-1,-1 1 0,1-1 1,-1 0-1,1-1 1,-1 1-1,1-1 0,0 1 1,-1-1-1,1-1 1,0 1-1,1 0 1,-1-1-1,0 0 0,1 0 1,-1 0-1,1 0 1,0-1-1,0 1 0,0-1 1,0 0-1,1 0 1,0 0-1,-3-5 0,-7-28-871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29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248 460 15395,'-6'4'72,"0"2"-1,1-1 1,0 1-1,0-1 0,1 1 1,-1 1-1,1-1 1,1 1-1,-1-1 0,1 1 1,-3 10-1,-2 2-9,-22 52-53,-34 127-1,5 82-45,44-178 15,5 0 0,5 0 0,10 158 0,2-188 9,3 0-1,3-1 1,3 0 0,3-2-1,52 124 1,-66-181 12,0-1 0,1 0 0,1-1 0,14 19-1,-17-25 2,-1 0-1,1 0 0,0 0 0,0-1 1,1 0-1,-1 0 0,1 0 0,0-1 0,-1 1 1,1-1-1,0 0 0,0-1 0,1 1 1,4 0-1,10 0-1,-1 0 1,1-2-1,-1 0 1,32-5-1,79-19 22,-89 15-11,270-45 74,322-13 1,226-6-162,-486 40 85,349-3 166,1 30-15,-229 3-121,112-7-15,755 3 19,-1236 11-32,362 5 231,-483-9-228,-1-1-1,0 0 1,1 1 0,-1-1-1,0 0 1,0-1-1,1 1 1,-1 0-1,0-1 1,0 0 0,0 0-1,-1 0 1,1 0-1,0 0 1,-1 0-1,1-1 1,-1 1 0,0-1-1,0 0 1,0 0-1,2-4 1,5-9-3,-1 0-1,12-32 1,-11 26-30,12-33-191,-2 0 0,17-81 0,-29 101 172,-2 0-1,-2 0 1,-1-1-1,-2 1 1,-5-45-1,-4 21 41,-3 0 0,-2 2-1,-3-1 1,-2 2 0,-3 0-1,-30-55 1,37 84-69,-2 0 1,0 1-1,-2 0 1,0 2 0,-2 0-1,-1 2 1,-47-39-1,34 35 24,-2 2 1,0 2-1,-1 1 0,-2 2 0,-48-17 1,-504-153 403,471 153-224,-209-53-180,-4 14 0,-3 14-1,-501-24 1,622 79-98,-288 30 0,-210 79 158,-702 115 636,962-158-454,6 34-330,331-61-30,-147 36-9,163-49 92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31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66 151 9690,'-23'-43'1129,"16"31"-673,0 0 0,1 0 0,0 0 0,1-1 0,-4-14 0,8 26-427,1 0 0,0 1 0,0-1 1,-1 1-1,1-1 0,0 0 0,0 1 0,0-1 1,0 0-1,0 0 0,0 1 0,0-1 0,0 0 1,0 1-1,0-1 0,0 0 0,0 1 0,0-1 1,1 0-1,-1 1 0,0-1 0,0 1 0,1-1 1,-1 0-1,1 1 0,-1-1 0,0 1 0,2-2 1,-2 3-19,1-1 0,0 0 1,-1 1-1,1-1 0,0 0 1,-1 1-1,1-1 0,0 1 1,-1-1-1,1 1 0,-1-1 1,1 1-1,-1-1 0,1 1 1,-1 0-1,0-1 0,1 1 1,-1 0-1,0-1 0,1 1 1,-1 0-1,0 0 0,0-1 1,0 1-1,0 1 0,7 24 192,-2 0-1,-1 1 0,1 30 0,1 11 168,88 526 1211,-58-426-1523,85 242 1,127 196-9,-14-39 8,-171-403-27,8-3-1,129 217 1,-36-120 12,308 370-1,-290-412-95,157 184-29,17-14 43,137 108 52,134 75 12,-156-222 32,-322-242 1,189 123 2,-333-225-26,11 8 41,0-2-1,0 0 0,1 0 0,30 9 1,-47-18-9,-6-4 33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32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18 9354,'-1'-1'73,"1"0"0,0 0 0,-1 0 0,1 0-1,-1 0 1,1 0 0,-1 0 0,0 0 0,1 0 0,-1 0 0,0 0 0,0 0 0,1 0-1,-1 0 1,0 1 0,-1-2 0,1 2-40,1 0 0,-1 0 0,1 1-1,0-1 1,-1 0 0,1 0 0,0 1 0,-1-1 0,1 0-1,0 1 1,-1-1 0,1 0 0,0 1 0,-1-1-1,1 0 1,0 1 0,0-1 0,0 1 0,-1-1 0,1 0-1,0 1 1,0-1 0,0 1 0,0-1 0,0 1 0,0-1-1,0 1 1,-4 47 1039,5 8-648,13 94 1,25 55-292,-10-86-57,48 122 0,62 111 94,-101-258-120,222 484 220,169 200 113,-85-254-204,-176-280-123,229 287 23,309 232-236,-553-614 86,258 237-134,-99-109 98,176 148 17,28-39-153,-302-242 110,247 161 298,13-24 227,-163-102-689,-304-174 146,24 17-283,-30-21 421,0 0 0,1 1 0,-1-1 0,0 1-1,0-1 1,0 1 0,0-1 0,0 1 0,0 0 0,0-1 0,-1 1 0,1 0-1,-1 0 1,1 0 0,-1-1 0,1 5 0,-4 13-127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33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11803,'-2'1'37,"1"0"1,-1 0 0,1 0 0,0 1 0,-1-1 0,1 0 0,0 1 0,0-1 0,0 0 0,0 1 0,0-1 0,0 1-1,0 0 1,1-1 0,-1 1 0,0 0 0,1-1 0,0 1 0,-1 0 0,1 0 0,0-1 0,0 1 0,0 0 0,0 0-1,0-1 1,0 1 0,0 0 0,1 3 0,2 7 19,-1-1 0,2 0 0,4 13 0,-7-21 9,46 106 80,106 179-1,-109-212-113,242 391 57,-148-261-97,246 355-150,269 283-167,117 15-371,121 20-3422,-598-597 2772,482 437 645,-539-520 1976,369 237 1,-448-343-561,5-7 1,264 100-1,-293-138-800,61 24-142,-142-48 172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35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6219 10930,'149'-152'759,"-65"57"-634,118-123-151,64-38 15,116-113 342,345-288 699,-522 478-757,1659-1301 952,82 111-1122,-1330 942-132,375-255-93,-718 494 91,-164 111-110,-90 64 40,-10 8-197,-1 0 1,-1-1 0,1 0-1,-1-1 1,11-11 0,-18 18 286,0 0 1,1 0-1,-1-1 0,0 1 1,0 0-1,0 0 1,0 0-1,0-1 1,0 1-1,0 0 1,0 0-1,0-1 1,0 1-1,0 0 0,1 0 1,-1-1-1,0 1 1,-1 0-1,1 0 1,0-1-1,0 1 1,0 0-1,0 0 1,0 0-1,0-1 0,0 1 1,0 0-1,0 0 1,0-1-1,-1 1 1,1 0-1,0 0 1,0 0-1,0-1 1,0 1-1,-1 0 0,1 0 1,0 0-1,0 0 1,0 0-1,-1-1 1,1 1-1,0 0 1,0 0-1,0 0 1,-1 0-1,1 0 0,0 0 1,0 0-1,-1 0 1,1 0-1,0 0 1,0 0-1,-1 0 1,1 0-1,-18-1-207,15 1 134,-31 2-440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36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0 484 13563,'39'-27'562,"0"2"-1,55-25 1,88-28-176,-72 32-237,-28 10-66,85-37 69,179-53 0,-320 118-145,-20 6-4,1-1 1,-1 1 0,1 0-1,0 0 1,0 1-1,-1 0 1,1 0 0,0 1-1,0 0 1,0 0-1,0 0 1,8 2-1,-13-1 0,-1-1 0,0 1-1,0-1 1,0 1 0,1-1-1,-1 1 1,0 0-1,0-1 1,0 1 0,0 0-1,0 0 1,0 0 0,0 0-1,-1 0 1,1 0-1,0 0 1,0 0 0,-1 0-1,1 0 1,-1 0-1,1 1 1,-1-1 0,1 0-1,-1 0 1,0 0 0,0 1-1,1-1 1,-1 3-1,0 2 13,-1 0-1,0 0 0,0 0 0,-3 12 0,4-17-10,-12 34 52,0-1 0,-2-1-1,-2-1 1,-1 0 0,-24 34-1,15-23 3,-303 500 326,195-333-312,80-131-66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5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13779,'14'-4'482,"0"1"0,0 1 0,-1 0 0,2 1 0,20 0 0,-31 1-448,0 0 0,1 1 0,-1-1 0,0 1 0,0 0 0,0 0 0,0 0 0,0 1 0,-1-1 0,1 1 0,0 0 0,-1 0 0,1 1 0,-1-1 0,0 1 0,1-1 0,-1 1 1,0 0-1,-1 0 0,1 0 0,-1 1 0,1-1 0,1 5 0,-3-6-37,1 1 1,-1 0-1,0 0 0,-1 0 1,1 0-1,0 0 1,-1 0-1,0 0 1,0 0-1,0 0 1,0 0-1,0 0 0,-1 0 1,1 0-1,-1 0 1,1 0-1,-1 0 1,0-1-1,-1 1 0,1 0 1,0 0-1,-3 2 1,-3 5-18,0 0 0,-1 0 0,-1-1 0,-11 10 0,-12 14-71,31-32 82,1-1 0,-1 1 0,1 0 0,0 0-1,-1 0 1,1-1 0,0 1 0,0 0 0,-1 0 0,1 0-1,0 0 1,0-1 0,0 1 0,0 0 0,0 0-1,0 0 1,0 0 0,0 0 0,1-1 0,-1 1 0,0 0-1,0 0 1,1 0 0,-1-1 0,0 1 0,1 0-1,-1 0 1,1-1 0,-1 1 0,1 0 0,-1-1-1,1 1 1,0 0 0,-1-1 0,1 1 0,0-1 0,1 1-1,35 21-229,-26-17 154,2 2 26,-1 0-1,0 1 1,0 1 0,-1-1 0,15 16 0,-23-21 55,0 0 1,-1 0-1,0 0 1,0 0-1,0 0 1,0 1-1,0-1 1,-1 1 0,1-1-1,-1 1 1,0-1-1,0 1 1,-1 0-1,1-1 1,-1 1 0,1 0-1,-1 0 1,0 0-1,-1-1 1,1 1-1,-1 0 1,1 0 0,-1-1-1,0 1 1,-1-1-1,-1 5 1,-1-1 122,0 1 0,-1-1 0,0 0 0,0 0 0,-1-1 1,0 1-1,0-1 0,0-1 0,-1 1 0,1-1 0,-2 0 0,-13 7 0,16-9 30,0 0-1,0-1 0,0 0 0,0 0 1,0-1-1,-1 1 0,1-1 0,0 0 1,-1 0-1,1-1 0,-1 0 1,1 0-1,-1 0 0,1-1 0,0 1 1,-1-1-1,1 0 0,0-1 0,-1 1 1,1-1-1,-6-4 0,10 6-185,0-1 0,0 0 0,0 1 0,0-1 0,0 0 1,0 0-1,0 0 0,0 1 0,1-1 0,-1 0 0,0 0 0,1 0 0,-1 0 0,1 0 0,-1-1 0,1 1 0,0 0 0,-1 0 0,1 0 0,0 0 0,0 0 1,-1-1-1,1 1 0,0 0 0,0 0 0,1 0 0,-1-1 0,0 1 0,0 0 0,0 0 0,1 0 0,-1 0 0,1 0 0,-1 0 0,1 0 0,-1 0 0,1 0 1,0 0-1,-1 0 0,1 0 0,0 0 0,0 0 0,0 0 0,-1 0 0,3 0 0,18-12-451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37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199 140 12187,'-1'-1'75,"1"1"1,-1 0-1,1 0 1,-1-1-1,1 1 1,-1 0-1,1 0 1,-1-1-1,1 1 1,-1 0 0,0 0-1,1 0 1,-1 0-1,1 0 1,-1 0-1,1 0 1,-1 0-1,1 0 1,-1 0-1,0 0 1,1 0-1,-1 1 1,1-1 0,-1 0-1,1 0 1,-1 1-1,1-1 1,-1 0-1,0 1 1,-11 18 1296,0 27-192,11-42-1150,1-1 0,0 1 0,0 0-1,0 0 1,0 0 0,1-1 0,-1 1 0,1 0 0,1 4-1,-1-8-26,-1 1-1,0-1 0,0 1 1,0-1-1,1 1 0,-1-1 0,0 1 1,1-1-1,-1 1 0,0-1 0,1 0 1,-1 1-1,0-1 0,1 1 0,-1-1 1,1 0-1,-1 0 0,1 1 0,-1-1 1,1 0-1,-1 0 0,1 0 0,-1 1 1,1-1-1,-1 0 0,2 0 0,-1 0 2,0-1 0,0 1-1,1-1 1,-1 1-1,0-1 1,0 0-1,0 1 1,0-1 0,0 0-1,0 0 1,0 0-1,0 0 1,0 0-1,0 0 1,0 0 0,0-2-1,4-4 34,0-1 0,-1 0 1,-1 0-1,1 0 0,-1-1 0,0 1 0,-1-1 1,0 1-1,-1-1 0,0 0 0,1-17 0,-2 22-7,0-1 0,0 0 1,0 0-1,-1 0 0,0 1 0,0-1 0,0 0 0,0 1 0,-1-1 0,1 1 0,-1-1 0,0 1 0,-1 0 0,1 0 1,-1 0-1,0 0 0,0 0 0,0 1 0,0-1 0,0 1 0,-1 0 0,0 0 0,-5-4 0,6 6-12,1 0-1,-1 0 1,1 0-1,-1 0 1,0 1-1,1-1 0,-1 1 1,0-1-1,0 1 1,1 0-1,-1 0 1,0 0-1,0 1 0,1-1 1,-1 1-1,-3 0 1,1 1 1,1 0-1,-1 0 1,1 1 0,0-1 0,0 1 0,0 0 0,0 0-1,-6 6 1,2 0-2,0 1-1,0-1 1,1 2-1,1-1 1,0 1-1,-8 18 1,9-16-18,1 0 0,0 1 0,0 0 0,-1 18 0,4-28-1,1 1 1,0 0-1,0 0 0,0 0 1,0-1-1,0 1 1,1 0-1,0 0 0,0-1 1,1 1-1,-1 0 1,1-1-1,0 1 0,0-1 1,5 8-1,-5-10 7,0-1 0,0 1 0,0 0 0,0-1 0,0 1 0,0-1 0,0 0 0,0 0 0,0 0 0,1 0 0,-1 0 0,0-1 0,1 1 0,-1 0 0,1-1 0,-1 0 0,0 0 0,1 1 0,-1-2 0,1 1 0,-1 0 0,1 0 0,-1-1 0,0 1 0,1-1 0,-1 0 0,0 0 0,5-2 0,2-1 45,0-1 1,0 0-1,0-1 0,-1 0 1,13-12-1,-7 5 80,-2-1-1,1 0 1,-2 0 0,20-33 0,-26 40-58,-1-1 1,0 0-1,-1 0 1,0 0-1,0 0 1,-1-1-1,0 1 1,0-1-1,-1 0 0,0 1 1,-1-1-1,0-15 1,0 23-59,0-1 1,-1 0-1,1 0 1,0 1-1,-1-1 0,1 0 1,-1 1-1,1-1 1,-1 1-1,0-1 1,1 1-1,-1-1 0,0 1 1,0-1-1,0 1 1,-1 0-1,1-1 1,0 1-1,0 0 0,-1 0 1,1 0-1,0 0 1,-1 0-1,1 0 0,-1 0 1,1 1-1,-1-1 1,0 1-1,1-1 1,-1 1-1,0-1 0,1 1 1,-1 0-1,0 0 1,0 0-1,1 0 1,-1 0-1,0 0 0,1 0 1,-1 1-1,0-1 1,1 0-1,-1 1 1,0 0-1,1-1 0,-1 1 1,1 0-1,-3 1 1,-4 3 6,-1 0 0,1 1 0,1 0 0,-1 0 0,1 1 1,0 0-1,0 0 0,1 1 0,0 0 0,-9 14 0,3-2-17,2 1 1,0 0-1,-11 34 0,20-54-4,-13 53-25,13-50 20,0 0 1,1 0 0,0 0-1,-1-1 1,1 1-1,1 0 1,-1 0-1,0 0 1,1 0-1,0 0 1,2 5-1,-3-8 4,1 0-1,-1 0 1,0-1 0,1 1-1,-1-1 1,0 1-1,1 0 1,-1-1-1,1 1 1,-1-1-1,1 1 1,0-1-1,-1 1 1,1-1-1,-1 0 1,1 1-1,0-1 1,-1 0-1,1 1 1,0-1 0,-1 0-1,1 0 1,0 1-1,0-1 1,-1 0-1,2 0 1,0 0-2,0-1 1,0 1-1,-1-1 1,1 1-1,0-1 1,-1 0 0,1 1-1,-1-1 1,1 0-1,2-2 1,2-2-7,1-1 0,-2 1 1,11-13-1,-8 7 6,0-1 1,0 0-1,9-22 1,-15 30 7,0 0 0,0 0 0,-1 0 0,0-1 0,1 1 0,-1-1 0,-1 1 0,1-1 0,-1 1 0,0-1 0,0 1 0,0-1-1,0 1 1,-1-1 0,-1-5 0,2 10-3,0-1-1,-1 1 0,1-1 1,0 1-1,0-1 0,-1 1 0,1-1 1,0 1-1,0-1 0,-1 1 1,1 0-1,-1-1 0,1 1 1,0-1-1,-1 1 0,1 0 0,-1-1 1,1 1-1,-1 0 0,1 0 1,-1-1-1,1 1 0,-1 0 0,1 0 1,-1 0-1,1 0 0,-1 0 1,0-1-1,1 1 0,-1 0 1,0 0-1,0 1 1,-1-1 0,0 1 0,1-1 1,-1 1-1,1 0 0,-1 0 0,1 0 0,0-1 1,-1 1-1,-1 2 0,-2 2 2,0 1 0,0-1 1,0 1-1,-4 7 0,2-1-11,0 1 0,0-1 1,2 2-1,0-1 0,0 1 0,1-1 0,1 1 1,-2 16-1,4-27 1,1-1 0,0 1 0,0-1 1,0 1-1,0-1 0,1 1 0,-1-1 1,2 4-1,-2-5 5,0-1-1,0 1 1,1-1-1,-1 1 1,0-1 0,1 1-1,-1-1 1,1 1-1,-1-1 1,1 0 0,-1 1-1,1-1 1,-1 1-1,1-1 1,-1 0 0,1 0-1,-1 1 1,1-1-1,-1 0 1,1 0 0,0 0-1,-1 0 1,1 1-1,-1-1 1,1 0 0,0 0-1,-1 0 1,1 0-1,0 0 1,-1-1-1,1 1 1,-1 0 0,1 0-1,0 0 1,-1 0-1,1-1 1,-1 1 0,1 0-1,-1-1 1,1 1-1,-1 0 1,2-1 0,3-3-5,0 0-1,0 0 1,0 0 0,0-1 0,0 1 0,-1-1 0,0 0-1,0 0 1,0-1 0,3-6 0,29-62 6,-27 53 22,-2 1 0,8-29 0,-13 40-8,-1 1-1,0-1 0,0 0 1,0 1-1,-1-1 0,0 0 1,-1 0-1,-3-13 0,4 20-8,0 0-1,-1 0 0,1 0 1,-1 0-1,0 0 1,0 0-1,1 1 0,-1-1 1,-1 0-1,1 0 0,0 1 1,0-1-1,0 1 0,-1-1 1,1 1-1,-1 0 1,-1-2-1,2 3-1,-1-1 0,1 1 0,0-1 0,0 1 0,0 0 0,-1 0 0,1 0 0,0 0 0,0 0 0,-1 0 0,1 0 1,0 0-1,0 0 0,-1 0 0,1 1 0,0-1 0,0 1 0,0-1 0,-1 1 0,0 0 0,-3 2 3,0 1-1,0-1 1,1 1 0,-1 0 0,1 1-1,0-1 1,0 1 0,0-1 0,-3 8-1,-1 1-93,1 0 0,1 0 0,0 0-1,0 0 1,2 1 0,0 0-1,0 0 1,1 0 0,-1 19 0,4-31 53,0-1 0,0 0 0,0 1 0,0-1 0,0 1 0,0-1 0,0 1 0,0-1 0,1 0 1,-1 1-1,0-1 0,1 0 0,-1 1 0,1-1 0,0 0 0,-1 1 0,1-1 0,0 0 0,0 0 1,0 0-1,1 1 0,-1-1 17,1-1 0,-1 0 0,1 0 0,-1 0 0,1 1 0,-1-2 0,1 1 0,-1 0 0,1 0 0,-1 0 0,1-1 0,-1 1 0,1-1 0,-1 1 0,1-1 0,-1 0 0,0 1 0,1-1 0,-1 0 0,0 0 1,0 0-1,0 0 0,2-1 0,39-34-372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38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14115,'29'-2'581,"-1"0"-1,0 1 1,32 5 0,9-1-147,153-2 479,781 28 471,-202 46-1305,-5 41 94,-331-10 198,-346-70-404,205 92 0,-311-121 6,0-1 0,0 2 0,0 0 0,15 13 0,-26-16-96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38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499 1 13531,'2'1'58,"-1"0"0,1 1 0,-1-1 0,1 1-1,-1 0 1,0-1 0,0 1 0,1 0 0,-1 0 0,0 0 0,-1 0 0,1 0 0,0 0 0,-1 0-1,1 0 1,-1 0 0,1 0 0,-1 0 0,0 0 0,0 0 0,0 0 0,0 0 0,0 1 0,-1-1-1,1 0 1,-1 0 0,1 0 0,-1 0 0,0 0 0,0 0 0,1 0 0,-1-1 0,-2 3 0,-4 8 62,0 0 0,-1-1 0,-19 20 1,23-26-33,-34 35 136,-1-2 0,-70 52 0,-97 51 730,195-134-872,11-7-79,-6 3 67,1 1-1,0-1 1,0 1-1,0 0 0,0 0 1,1 0-1,-1 1 1,1 0-1,-3 5 1,6-10-59,1 1 0,0-1-1,0 1 1,0 0 0,-1-1 0,1 1 0,0-1 0,0 1 0,0 0 0,0-1 0,0 1 0,0-1 0,0 1 0,0 0 0,1-1 0,-1 1 0,0-1 0,0 1 0,0-1 0,1 1-1,-1-1 1,0 1 0,1-1 0,-1 1 0,0-1 0,1 1 0,-1-1 0,1 1 0,-1-1 0,0 0 0,1 1 0,-1-1 0,2 1 0,22 8 185,13-4-111,0-2 1,1-1 0,37-4 0,-26 1-67,503 8 2065,-413 0-1704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40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 12731,'-4'5'81,"0"0"1,0 1-1,0 0 1,1 0-1,0 0 1,0 0 0,0 0-1,1 1 1,-3 8-1,-3 11-20,-6 12 59,2 1 1,2 0-1,1 0 0,2 1 1,2 0-1,2 1 0,2 45 1,1-73-30,1-1-1,1 1 1,0 0 0,5 15 0,-6-24-43,1 0 1,-1 0 0,1 0-1,0-1 1,0 1 0,0-1-1,0 0 1,0 1 0,1-1 0,0 0-1,-1 0 1,1-1 0,0 1-1,1-1 1,-1 1 0,0-1-1,1 0 1,4 2 0,-1-2 31,1 1 0,1-2 1,-1 1-1,0-1 1,0 0-1,0-1 0,1 0 1,-1 0-1,0-1 0,0 0 1,0 0-1,0-1 0,12-4 1,1-1 69,-1-1 0,0-1 0,0-1 0,18-12 0,-14 6-4,0-1 0,-1-1 0,-1-1 0,-1-1 0,0-1 0,-2 0 0,33-47 0,-49 63-113,0 0-1,-1 0 1,1-1-1,-1 1 1,0 0-1,0-1 1,0 1-1,-1-1 1,1-6-1,-2 12-28,0 0 0,0 0 0,0 0 0,-1 0 0,1 0 0,0 0 0,0 0 0,0-1 0,0 1 0,0 0 0,0 0 0,-1 0 0,1 0 0,0 0 0,0 0 0,0 0 0,0 0 0,0 0 0,0 0 0,0 0 0,-1 0 0,1 0 0,0 0 0,0 0 0,0 0 0,0 0 0,0 0 0,0 0 0,-1 1 0,1-1 0,0 0 0,0 0 0,0 0 0,0 0 0,0 0 0,0 0 0,0 0 0,0 0 0,-1 0 0,1 0 0,0 1 0,0-1 0,0 0 0,0 0 0,0 0 0,0 0 0,0 0 0,0 0 0,0 0 0,0 1 0,0-1 0,0 0 0,0 0 0,0 0 0,0 0 0,0 0 0,0 0 0,0 1 0,0-1 0,-7 11 78,3 2-47,1 0-1,0 0 1,1 0 0,0 0 0,1 0 0,1 22 0,1-25-18,-1 0 1,2-1 0,-1 1 0,1-1-1,1 1 1,0-1 0,0 0 0,0 0 0,10 17-1,-9-22 17,0 1-1,-1-1 1,1 0-1,1 0 1,-1-1 0,0 1-1,1-1 1,0 0-1,0 0 1,0 0-1,0-1 1,0 0-1,1 0 1,-1 0-1,0-1 1,1 1 0,0-1-1,-1-1 1,7 1-1,6 0 104,0-1 0,0-1 0,0-1-1,31-6 1,-25 1 50,1 0 0,-1-1 0,0-2 0,-1 0-1,0-2 1,-1 0 0,37-28 0,-42 27-76,0-1 0,-1 0-1,-1-1 1,-1-1 0,0-1 0,0 0 0,-2 0 0,0-1 0,13-30-1,-20 37-74,-2 1-1,1-1 0,-2 0 0,1 0 0,-2 0 0,1-1 0,-1 1 1,-1 0-1,0 0 0,-1-1 0,0 1 0,-4-17 0,4 23-56,0 1-1,0-1 0,-1 0 1,0 1-1,0 0 0,0-1 0,0 1 1,-1 0-1,0 0 0,0 0 1,0 0-1,0 1 0,0-1 1,-1 1-1,0 0 0,1 0 1,-1 0-1,0 0 0,-1 1 0,1 0 1,0 0-1,-1 0 0,1 0 1,-1 0-1,1 1 0,-1 0 1,0 0-1,0 0 0,0 1 0,1 0 1,-7 0-1,0 1-195,1 1 1,0 0-1,-1 0 1,1 1-1,0 0 0,0 1 1,0 0-1,-17 11 0,21-10-111,6-3-34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40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272 346 11715,'-11'-3'355,"1"0"0,-1 0 1,0 1-1,0 0 1,0 1-1,0 0 1,0 1-1,0 0 1,0 1-1,-15 3 1,17-3-195,0 1-1,1 0 1,-1 1 0,1 0 0,0 0 0,-1 1 0,2 0 0,-1 0 0,0 1 0,1 0-1,0 0 1,0 1 0,-7 8 0,12-12-138,0 0 0,0 0 0,1 0 1,-1 0-1,1 0 0,0 0 0,0 0 0,-1 1 0,1-1 0,1 1 0,-1-1 0,0 1 0,1-1 0,-1 1 0,1-1 1,0 1-1,0-1 0,0 1 0,0 0 0,0-1 0,1 3 0,0-2-3,0-1-1,0 1 1,1-1-1,-1 1 1,1-1-1,-1 0 1,1 0-1,0 0 1,0 0-1,0 0 1,0 0-1,0 0 1,0-1-1,1 1 1,-1-1-1,1 1 1,-1-1-1,1 0 1,-1 0-1,4 0 1,8 4 49,1-2 1,-1 0-1,1-1 1,0 0-1,-1-1 1,1-1 0,0 0-1,23-4 1,-15 0 24,0-1 0,0 0 0,0-2 0,38-17 0,-48 18-47,1-1 1,-1-1 0,0 0-1,-1-1 1,0 0-1,0-1 1,12-14-1,-18 18-73,-1 0 0,0-1 0,0 0 0,-1 0 0,0 0 0,0-1 0,-1 1 0,0-1 0,0 0 0,-1 0 0,0 0-1,0 0 1,-1 0 0,1-16 0,-4 1-289,-1 0 0,-1 0 0,0 1 0,-2 0 0,-11-27 0,5 11 54,-2-10-280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41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12427,'3'14'389,"-1"0"0,0 1 0,-1-1 1,-1 0-1,-1 0 0,0 1 0,-3 13 0,1 9 471,-3 27 74,0 7 235,4 130-1,2-195-1128,1-1 0,-1 1 0,1 0 0,1-1 0,-1 1 0,1-1 0,0 1 0,5 8 0,-6-12-31,0-1 0,0 1 0,1-1 0,-1 1 0,0-1 0,1 0 0,-1 0 0,1 1 0,0-1 0,-1 0 0,1 0 0,0-1 0,-1 1 0,1 0 0,0 0 0,0-1 0,0 1 0,0-1 0,-1 0 0,1 0 0,0 1 0,0-1 0,0 0 0,0-1 0,0 1 0,0 0 0,0 0 0,2-1 0,10-3 18,0-1 0,-1 0 0,21-11 0,-25 11-24,0 0 1,0 1-1,0 0 0,1 1 1,-1 0-1,1 0 1,0 1-1,0 0 0,19 0 1,-28 2-6,1 0 0,-1 0 0,1 0 0,-1 0 0,1 0 0,-1 1 0,1-1-1,-1 1 1,0-1 0,1 1 0,-1-1 0,0 1 0,1 0 0,-1 0 0,0 0 0,0 0 0,0 0 0,0 0 0,0 0 0,0 0 0,0 0 0,0 0 0,1 3 0,-1-2 9,0 1-1,0 0 1,-1-1-1,1 1 1,-1 0-1,0 0 1,1 0-1,-1-1 1,-1 1-1,1 0 1,-1 5-1,-2 3-112,0-1 0,-1 1 0,0 0 1,-11 19-1,14-26-895,4-9 701,7-11 123,-10 16 126,15-23-350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41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14 13443,'9'-13'1416,"-9"14"-760,-3 12-240,-10 17 1465,-1 10-1105,-3 19-200,-2 10-144,2 10-48,3 2-24,6 0-136,4-3-48,5-4-136,5-7-64,3-17-584,4-10 232,1-18 264,3-5-104,-2-11-96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42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32 13083,'4'-25'1108,"-6"19"-364,-3 12-359,-5 14 153,-11 55 238,4 1 0,-14 142 1,23-135-485,4 0 1,3 0 0,4 0 0,4 0 0,3-1 0,33 129-1,-33-178-405,-4-22-17,-3-16 8,-2-20 2,-2-30 120,-4 1 1,-1 0-1,-3 0 1,-30-98 0,10 80 132,32 71-270,7 4-24,16 9-192,-15-7 165,5 1-42,-1-1 1,1 0-1,0-1 0,0-1 0,0-1 0,0 0 1,23-1-1,-30-1 166,1 0 0,-1-1 0,1 0 0,-1-1 0,0 0 0,1-1 0,-1 1 0,0-2 0,0 1 0,-1-1 0,1-1 0,-1 1 0,15-12 0,-3-6 319,-19 20-216,0 1 0,-1 0 0,1 0 0,0-1 1,-1 1-1,1 0 0,-1-1 0,1 1 0,-1-1 1,1 1-1,-1 0 0,0-1 0,0 1 1,0-1-1,0 1 0,0-1 0,0-1 0,0 3-18,-1 0 0,1-1 0,0 1 0,0 0 0,-1-1 0,1 1 0,0 0 0,0-1 0,-1 1 0,1 0 0,0 0 0,-1-1 0,1 1 0,0 0 0,-1 0 0,1 0 0,-1 0 0,1-1-1,0 1 1,-1 0 0,1 0 0,-1 0 0,1 0 0,0 0 0,-1 0 0,1 0 0,-1 0 0,1 0 0,0 0 0,-1 0 0,1 0 0,-1 1 0,1-1 0,0 0 0,-1 0 0,1 0 0,0 0 0,-1 1 0,1-1 0,0 0-1,-1 0 1,1 1 0,0-1 0,-1 1 0,-15 11 467,11-6-376,0 0-1,1 1 1,-1 0-1,2 0 1,-1 0-1,1 0 1,0 0-1,0 1 1,1 0-1,0-1 1,-2 11-1,4-13-77,-1-1 0,1 1 0,0-1 0,0 1-1,0-1 1,1 1 0,0-1 0,0 1 0,2 6 0,-2-9-14,0 1 1,0-1 0,0 0-1,1 0 1,-1 0 0,0 0 0,1 0-1,0-1 1,-1 1 0,1 0-1,0-1 1,0 1 0,0-1 0,0 0-1,0 1 1,0-1 0,0 0-1,5 1 1,1 0 4,-1-1 0,1 1-1,1-2 1,-1 1 0,0-1 0,0 0 0,0-1-1,0 0 1,0 0 0,0-1 0,0 0-1,-1 0 1,15-7 0,-7 2-12,1-1 1,-2 0-1,1-1 0,-1 0 1,21-19-1,-30 24-75,0 0 1,0-1-1,0 0 1,-1 0-1,0 0 0,0 0 1,0 0-1,-1-1 1,1 0-1,4-12 0,-8 18 43,0 0 0,0-1 1,1 1-1,-1 0 0,0-1 0,0 1 0,0 0 0,0-1 0,0 1 0,0-1 0,0 1 0,0 0 0,0-1 0,0 1 0,0 0 0,0-1 0,0 1 0,0-1 0,0 1 0,0 0 0,0-1 0,0 1 0,-1 0 0,1-1 0,0 1 1,0 0-1,0-1 0,-1 1 0,1 0 0,0 0 0,0-1 0,-1 1 0,1 0 0,0 0 0,-1-1 0,1 1 0,0 0 0,-1 0 0,1 0 0,-1-1 0,1 1-41,-1 0 0,0 1-1,0-1 1,0 0 0,0 0 0,0 0-1,1 1 1,-1-1 0,0 0 0,0 1-1,1-1 1,-1 1 0,0-1 0,1 1-1,-2 0 1,1 0 16,1-1-1,-1 0 1,1 1 0,0-1-1,-1 1 1,1-1-1,-1 0 1,1 1-1,0-1 1,0 1 0,-1-1-1,1 1 1,0 0-1,0-1 1,-1 1-1,1-1 1,0 1 0,0-1-1,0 1 1,0 0-1,0-1 1,0 1-1,0 0 1,1 0 1,-1-1-1,1 1 1,-1 0 0,1-1-1,0 1 1,-1-1-1,1 1 1,0-1 0,-1 1-1,1-1 1,0 1 0,0-1-1,0 0 1,-1 0 0,1 1-1,0-1 1,0 0-1,0 0 1,0 0 0,0 0-1,-1 0 1,1 0 0,0 0-1,1 0 1,4-1-269,1 1 1,-1-1 0,1-1-1,-1 1 1,0-1-1,0 0 1,0-1 0,0 0-1,0 1 1,-1-2-1,1 1 1,-1-1 0,0 0-1,6-5 1,3-4-349,0 0 1,-2-1-1,20-25 0,-21 23 489,-1 0-1,-1-1 1,0 0 0,9-27-1,-15 34 415,0 0 0,0 1-1,-1-1 1,0-1 0,-1 1-1,0 0 1,-1 0 0,0 0-1,-3-20 1,3 28-114,0 1-1,-1-1 1,1 0 0,-1 1 0,1-1-1,-1 1 1,1-1 0,-1 1 0,0-1-1,0 1 1,0 0 0,0-1-1,-2-1 1,3 3-63,-1-1-1,1 1 1,-1 0-1,0-1 1,1 1-1,-1 0 1,1 0-1,-1 0 1,1 0 0,-1-1-1,0 1 1,1 0-1,-1 0 1,1 0-1,-1 0 1,0 0-1,1 1 1,-1-1-1,1 0 1,-1 0 0,0 0-1,1 0 1,-1 1-1,1-1 1,-1 1-1,-2 1 89,0 0 0,1 0 0,-1 0-1,1 1 1,-1-1 0,1 1 0,0-1 0,0 1-1,0 0 1,1 0 0,-3 6 0,-3 8 112,1 0 1,0 0-1,1 1 0,2-1 1,-1 1-1,2 0 1,1 0-1,0 26 0,2-35-189,0 0 0,0 0 1,1 0-1,0 0 0,1-1 0,-1 1 0,2-1 0,4 11 0,-4-14-38,-1 0 0,0 0 1,1 0-1,0 0 0,0-1 0,1 0 1,-1 1-1,1-2 0,0 1 1,0 0-1,0-1 0,0 0 0,8 3 1,3-1-75,1 0 1,-1-1 0,1 0-1,0-2 1,1 0 0,17 0 0,-11-1-339,48 9 0,-67-9 326,-1-1-1,1 0 1,0 0-1,-1 0 1,1-1 0,-1 0-1,1 1 1,-1-1-1,0-1 1,1 1-1,-1-1 1,0 0 0,0 0-1,0 0 1,0 0-1,0-1 1,3-3 0,5-3-212,0-1-1,-1 0 1,19-22 0,-12 7-136,0-1 1,-1 0-1,-2-1 0,-1-1 0,-1 0 0,-1-1 0,-2 0 1,-1-1-1,-1 0 0,-1 0 0,-2-1 0,-1 0 0,0-45 0,-4 69 418,-2-20 74,1 26-72,1 0 0,0 0 0,0 0 0,-1-1-1,1 1 1,0 0 0,-1 0 0,1 0 0,-1 0 0,0 0 0,1 0-1,-1 1 1,0-1 0,1 0 0,-1 0 0,0 0 0,0 1 0,-2-2 0,3 1-5,-1 1 0,1 0 0,-1 0 0,1 0 0,-1 0 0,1 0 0,0 0 0,-1 0 0,0 0 0,1 0 1,-1 0-1,1 0 0,0 0 0,-1 0 0,1 0 0,-1 0 0,1 0 0,-1 0 0,1 1 0,-1-1 0,1 0 1,-1 0-1,1 1 0,0-1 0,-1 0 0,1 1 0,-1-1 0,1 0 0,0 1 0,-1-1 0,1 1 0,-5 5 248,1 0-1,0 0 1,0 1-1,0-1 1,1 1-1,0 0 1,-2 8-1,-15 56 1257,19-63-1408,-7 25 329,3 0 1,0 0 0,3 1-1,1 35 1,1-47-296,2 0 1,1 0 0,0-1 0,2 1 0,0-1-1,2 1 1,10 22 0,-12-33-130,1 0 0,13 18 0,-18-27-37,0 0-1,0 0 1,0-1-1,1 1 1,-1 0-1,1-1 1,-1 1-1,1-1 1,0 0-1,-1 1 1,1-1-1,0 0 0,0 0 1,0 0-1,0 0 1,0-1-1,0 1 1,0 0-1,0-1 1,0 0-1,1 1 1,-1-1-1,3 0 1,-4-1-3,0 1 0,1-1 0,-1 0 1,0 0-1,0 0 0,0 0 1,0 0-1,0 0 0,0 0 0,0 0 1,0 0-1,-1-1 0,1 1 1,0 0-1,-1 0 0,1-1 1,-1 1-1,1 0 0,-1-1 0,1 1 1,-1-1-1,0 1 0,0-1 1,0 1-1,0 0 0,0-1 0,0-1 1,-4-46-221,3 44 219,-22-92-73,15 69 252,1 1 0,-3-33 0,10 59-158,0 1-1,0 0 1,0-1 0,0 1 0,0-1-1,0 1 1,0 0 0,0-1 0,0 1-1,0 0 1,0-1 0,0 1 0,1 0 0,-1-1-1,0 1 1,0 0 0,0-1 0,0 1-1,1 0 1,-1-1 0,0 1 0,0 0-1,1 0 1,-1-1 0,0 1 0,0 0 0,1 0-1,-1 0 1,0-1 0,1 1 0,0 0-1,14 0-130,25 13-362,-29-9 280,14 3-103,-1-1 0,1-1 0,49 3 0,-15-6-170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43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270 1 12123,'-24'15'1314,"12"-8"-772,0 1 0,1 0 0,-1 0 0,2 1 1,-1 0-1,1 1 0,0 0 0,-9 14 0,18-23-526,0 1 1,1-1 0,-1 0-1,0 0 1,1 0-1,-1 1 1,0-1-1,1 0 1,0 0-1,-1 1 1,1-1-1,0 0 1,0 1-1,0-1 1,0 1 0,0-1-1,0 0 1,0 1-1,0-1 1,0 0-1,1 1 1,-1-1-1,0 0 1,1 1-1,-1-1 1,1 0-1,0 0 1,-1 1 0,1-1-1,0 0 1,0 0-1,0 0 1,0 0-1,0 0 1,0 0-1,0 0 1,0-1-1,2 2 1,4 2-136,1 0 0,0-1 0,0 1 1,0-2-1,11 3 0,-3-1-130,-16-4 241,12 4-235,0 0 0,0 0 0,0 1 0,17 10 0,-27-14 233,-1 0-1,1 0 1,-1 0-1,1 0 0,-1 0 1,1 0-1,-1 0 0,0 0 1,1 1-1,-1-1 1,0 1-1,0-1 0,0 1 1,0-1-1,0 1 0,-1 0 1,1-1-1,0 1 1,-1 0-1,1-1 0,-1 1 1,0 0-1,1 0 0,-1 0 1,0-1-1,0 1 1,0 0-1,0 0 0,-1 0 1,1 0-1,0-1 0,-1 1 1,1 0-1,-1-1 1,0 1-1,0 0 0,1-1 1,-1 1-1,0 0 0,0-1 1,-2 3-1,-2 1 75,0 0 0,-1 0 0,1 0 0,-1 0 0,0-1 0,0 0 0,0 0 0,0-1 0,-1 1 0,-7 1 0,-11 4 292,-36 8-1,43-12-204,-1-1 0,0-2 0,0 0 0,-36-1 0,30-4 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43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57 11707,'6'-8'1082,"-1"0"675,-5 8-1695,0 0 1,0-1-1,0 1 1,0 0 0,-1 0-1,1 0 1,0-1-1,0 1 1,0 0-1,0 0 1,-1 0-1,1 0 1,0 0-1,0-1 1,0 1-1,-1 0 1,1 0-1,0 0 1,0 0-1,0 0 1,-1 0-1,1 0 1,0 0-1,0 0 1,-1 0-1,1 0 1,0 0-1,0 0 1,-1 0-1,1 0 1,0 0-1,0 0 1,-1 0-1,1 0 1,0 0-1,0 0 1,0 0-1,-1 0 1,1 1-1,-13 1 368,0 1 1,0 0-1,0 1 0,1 0 0,-21 11 0,-56 37-81,78-45-320,0 0-1,1 1 1,-12 12 0,20-19-26,0 0 1,1 1 0,-1 0-1,0-1 1,1 1-1,0 0 1,-1 0 0,1 0-1,0 0 1,0 0-1,0 0 1,0 1 0,0-1-1,0 0 1,1 0-1,-1 1 1,1-1 0,0 0-1,0 0 1,-1 1-1,2-1 1,-1 0 0,0 1-1,0-1 1,1 3-1,0-3-1,0-1 0,0 1 0,1-1 0,-1 0 0,0 1 0,0-1 0,1 0 0,-1 0-1,1 0 1,-1 0 0,1 0 0,-1 0 0,1 0 0,0 0 0,0-1 0,-1 1 0,1-1 0,0 1 0,0-1-1,-1 0 1,1 1 0,3-1 0,42-3 12,-45 3-12,22-5 15,-1 0 0,0-1 0,-1-1 0,0-2 0,0 0 0,-1-1 0,0-1 0,0-1 0,-2-1 0,37-30 0,-48 35-20,-1 1 1,0-1-1,8-11 1,-13 17-17,0-1 1,0 0 0,-1 1 0,1-1-1,-1 0 1,0 0 0,0 0 0,0 0-1,0-1 1,-1 1 0,1 0 0,-1 0-1,1 0 1,-1-4 0,0 6 2,-1 0 0,1 1 0,0-1 0,0 0 0,0 0 0,0 1 0,0-1 0,-1 0 0,1 1 0,0-1 0,-1 0 0,1 1 1,0-1-1,-1 0 0,1 1 0,-1-1 0,1 1 0,-1-1 0,1 1 0,-1-1 0,0 1 0,1-1 0,-1 1 0,1-1 0,-1 1 0,0 0 0,-1-1 0,0 1-24,1 0-1,-1 0 1,0 0 0,0 0-1,0 0 1,1 0 0,-1 0-1,0 1 1,0-1-1,0 1 1,-1 0 0,-4 2-143,0 0 0,1 0-1,0 1 1,0 0 0,-7 5 0,8-4 46,0 0-1,0 0 0,0 0 1,1 0-1,0 1 0,0 0 1,0 0-1,1 0 0,0 0 1,0 0-1,0 1 0,1-1 1,-2 9-1,2 15-361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8:5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17204,'-11'5'230,"-1"1"0,2 0-1,-1 0 1,1 1 0,0 1 0,0 0 0,1 0 0,0 1 0,-9 11 0,11-12-215,1 1 1,0 0 0,1 0-1,0 0 1,0 1 0,1 0-1,0 0 1,1 0 0,0 0-1,1 0 1,0 1 0,0-1-1,1 11 1,1-14-18,0-1 0,1 0 0,-1 0 0,2 0 0,-1 0 0,1 0 0,-1 0 0,1 0 0,1 0 0,-1-1 0,1 1 0,0-1 0,1 0 0,-1 0 0,1 0 0,0 0 0,0-1 0,1 1 0,-1-1 0,1 0 0,0 0 0,0-1 0,10 6 0,-9-6 6,1 1 1,0-2-1,0 1 1,0-1 0,1 0-1,-1 0 1,0-1-1,9 1 1,-15-2-2,-1 0 0,0 0-1,0 0 1,0 0 0,0 0 0,0 0 0,0 0 0,1 0 0,-1 0-1,0 0 1,0 0 0,0-1 0,0 1 0,0 0 0,0 0 0,1 0-1,-1 0 1,0 0 0,0 0 0,0 0 0,0 0 0,0-1-1,0 1 1,0 0 0,0 0 0,0 0 0,0 0 0,1 0 0,-1 0-1,0-1 1,0 1 0,0 0 0,0 0 0,0 0 0,0 0 0,0-1-1,0 1 1,0 0 0,0 0 0,0 0 0,0 0 0,0 0-1,-1 0 1,1-1 0,0 1 0,0 0 0,0 0 0,0 0 0,0 0-1,0 0 1,0 0 0,0-1 0,0 1 0,0 0 0,0 0 0,-1 0-1,1 0 1,0 0 0,0 0 0,0 0 0,0 0 0,0 0 0,0 0-1,-1-1 1,1 1 0,0 0 0,0 0 0,0 0 0,-1 0 0,-8-7 56,3 4-114,0 0 0,0 1 0,0-1 0,-1 2 0,1-1 0,-1 1 0,1 0 0,-1 0 0,0 0 0,1 1 0,-1 0 0,1 1 0,-1 0 0,0 0 0,1 0 0,-1 0 0,1 1 0,0 0 0,0 1 0,0-1 0,-8 6 0,-5 9-241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44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185 193 14371,'-21'32'424,"1"1"1,2 2-1,1 0 0,1 0 0,3 2 0,1 0 1,1 0-1,2 1 0,-5 52 0,2 87 731,-1-3-347,14-172-764,-2 0 0,1 0-1,0-1 1,0 1 0,0 0-1,-1-1 1,1 1 0,-1-1-1,0 1 1,1 0 0,-1-1-1,0 1 1,-1 1 0,2-5 3,-1 0 0,1 0-1,0 1 1,-1-1 0,1 0 0,0 0 0,0 0 0,1 1 0,-1-1 0,0 0 0,1 0 0,-1 0 0,2-2 0,18-74 54,5 0 1,46-101 0,-35 90-381,0-2-62,11-29-683,81-149 0,-125 263 964,19-27-280,-22 33 334,0-1 1,0 1-1,0-1 1,0 1-1,1 0 1,-1-1-1,0 1 1,0 0-1,1-1 1,-1 1-1,0 0 1,0 0-1,1-1 1,-1 1 0,0 0-1,1 0 1,-1-1-1,1 1 1,-1 0-1,0 0 1,1 0-1,-1 0 1,0 0-1,1 0 1,-1-1-1,1 1 1,-1 0-1,1 0 1,-1 0-1,0 0 1,1 0-1,-1 1 1,1-1-1,-1 0 1,0 0-1,1 0 1,-1 0-1,0 0 1,1 0-1,-1 1 1,1-1-1,-1 0 1,0 0-1,1 1 1,-1-1 0,0 0-1,0 0 1,1 1-1,-1-1 1,0 0-1,0 1 1,1-1-1,-1 1 1,0-1-1,0 0 1,0 1-1,0-1 1,1 0-1,-1 1 1,0-1-1,0 1 1,0-1-1,0 0 1,0 1-1,3 12-34,-1-1 0,0 0-1,-1 1 1,-1 0-1,0-1 1,-2 17 0,-1-4 49,-1 0-1,-8 28 1,7-39 91,1 0-1,-2 0 1,0 0-1,-14 21 0,18-30-80,-1-1-1,0 1 1,-1-1-1,1 0 1,-1 0-1,0 0 1,0-1-1,0 0 1,0 1-1,-1-1 0,1 0 1,-1-1-1,0 1 1,0-1-1,0 0 1,-5 1-1,10-3-37,-1 1 1,1-1-1,-1 0 0,1 0 1,-1 0-1,0 0 0,1 0 1,-1 0-1,1 1 0,-1-1 1,1 0-1,-1 0 0,1-1 1,-1 1-1,1 0 0,-1 0 1,0 0-1,1 0 0,-1 0 1,1-1-1,-1 1 0,1 0 1,0 0-1,-1-1 0,1 1 1,-1 0-1,1-1 0,-1 1 1,1 0-1,0-1 0,-1 1 1,1-1-1,0 1 0,-1-1 1,1 1-1,0-1 0,0 1 1,-1-1-1,1 1 0,0-1 1,0 1-1,0-1 0,0 1 1,0-1-1,0 1 0,0-1 1,0 1-1,0-1 0,0 1 1,0-1-1,0 0 0,0 1 1,0-1-1,0 1 0,1-1 1,12-33-420,6-2 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44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1 15883,'-17'18'482,"0"1"0,2 1 0,0 0 0,2 1 0,-12 24 0,-43 113 847,49-106-763,-13 55 0,27-84-411,1 0-1,0 1 1,2-1 0,1 0 0,2 27 0,-1-44-126,1 0 1,0 0-1,0 1 1,1-1-1,0 0 1,0 0 0,0 0-1,1-1 1,-1 1-1,1-1 1,1 1-1,5 6 1,-7-10-26,0 0 1,0 0-1,0 0 1,0-1-1,1 1 1,-1-1-1,0 1 0,1-1 1,-1 0-1,1 0 1,-1 0-1,1 0 1,0-1-1,-1 1 1,1-1-1,0 0 1,-1 1-1,1-1 1,0 0-1,0-1 0,-1 1 1,1 0-1,0-1 1,-1 1-1,1-1 1,0 0-1,-1 0 1,1 0-1,-1 0 1,1-1-1,3-2 1,3-2-3,0-1 1,0 0 0,-1 0-1,0-1 1,-1 0 0,1 0-1,-2-1 1,1 1 0,-1-2 0,8-14-1,2-10-36,22-61 0,-32 72-8,-3 13-13,-2 27 5,-2-10 51,1-1 1,1 0-1,-1 0 0,1 1 0,0-1 1,1 0-1,-1 0 0,1 0 0,0 0 1,1-1-1,-1 1 0,1-1 0,1 1 1,-1-1-1,1 0 0,-1 0 0,1 0 1,1-1-1,7 7 0,-5-5 9,1-1-1,0 0 0,1 0 1,-1-1-1,1 0 0,0 0 1,0-1-1,0-1 0,0 1 1,0-1-1,1-1 0,14 1 1,15-2-95,0-3 0,0 0 0,-1-3 0,42-11 0,12-2-274,-83 18 315,32-4-155,-40 5 203,1 0 1,-1 0-1,0 0 0,1 0 1,-1 0-1,1 0 0,-1 1 1,0-1-1,1 1 0,-1-1 1,0 1-1,1-1 0,-1 1 1,0 0-1,0 0 0,1-1 1,-1 1-1,0 0 0,0 0 1,0 0-1,0 0 0,0 0 1,1 2-1,0 3 131,1 0-1,0 0 1,1-1 0,0 1 0,5 5-1,-7-9-69,1 0-1,0 1 1,-1-2-1,1 1 0,0 0 1,0-1-1,0 1 1,1-1-1,-1 0 0,0 0 1,0 0-1,5 0 1,6 1 75,0 0 0,0-1 1,-1-1-1,1-1 0,19-2 1,69-18 264,-74 13-493,1 2 0,-1 1 0,43-2 0,-68 7 38,0 0 1,0 0-1,0 0 1,0 0 0,-1 1-1,1-1 1,0 1-1,0 0 1,-1 0 0,1 0-1,0 0 1,-1 0-1,1 0 1,-1 1 0,0-1-1,1 1 1,-1 0-1,0-1 1,0 1 0,0 0-1,0 0 1,0 1 0,0-1-1,-1 0 1,1 1-1,-1-1 1,2 4 0,-9-14-284,-5-8 119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44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8 17172,'-12'-7'920,"9"7"-920,5 3-40,8 2 784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45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17 12579,'-1'-1'126,"0"-1"0,-1 1 0,1 0 1,0-1-1,-1 1 0,1 0 0,-1 0 1,1 0-1,-1 0 0,0 0 1,1 1-1,-1-1 0,0 0 0,1 1 1,-1-1-1,0 1 0,0 0 0,0-1 1,0 1-1,1 0 0,-1 0 0,0 0 1,0 0-1,0 1 0,0-1 0,1 0 1,-1 1-1,0-1 0,0 1 0,1 0 1,-1 0-1,0-1 0,1 1 0,-1 0 1,1 0-1,-1 1 0,1-1 0,-2 2 1,-3 2-42,0 0 0,0 1 0,1 0 0,0 0 0,0 0 0,1 1 0,-7 11 0,8-11 53,0 0 0,0 1 0,1-1 0,-1 0 1,2 1-1,-1-1 0,1 1 0,0 14 1,1-20-84,0 0 1,0 1 0,0-1 0,1 0 0,-1 0-1,1 1 1,0-1 0,-1 0 0,1 0-1,0 0 1,0 0 0,0 0 0,1 0 0,-1 0-1,0 0 1,1 0 0,-1 0 0,1-1 0,0 1-1,-1-1 1,1 1 0,0-1 0,0 0-1,0 0 1,0 0 0,0 0 0,0 0 0,1 0-1,-1 0 1,0-1 0,0 1 0,0-1-1,5 1 1,3 0 52,1-1-1,-1-1 1,1 1-1,0-2 1,-1 1-1,0-1 1,19-7-1,72-32 173,-83 32-221,14-6 11,40-16 24,-63 28-86,-1 0-1,1 0 1,0 1-1,1 0 1,17 0 0,-26 2-6,0 0 0,1 0 0,-1 0 0,1 0 0,-1 0 0,0 0 1,0 1-1,1-1 0,-1 0 0,0 1 0,1-1 0,-1 1 1,0 0-1,0-1 0,0 1 0,0 0 0,0 0 0,0 0 0,0 0 1,0 0-1,0 0 0,0 0 0,0 0 0,-1 0 0,1 0 0,0 0 1,-1 0-1,1 1 0,-1-1 0,1 0 0,-1 0 0,1 1 1,-1 1-1,1 5 21,0 0 1,-1 1 0,0-1 0,-2 15-1,1 19 98,1-40-111,1 0 0,0 1 1,0-1-1,0 0 0,0 0 1,0 0-1,0 0 1,0 0-1,1 0 0,-1 0 1,1-1-1,-1 1 0,1 0 1,0-1-1,0 1 0,0-1 1,0 0-1,0 1 0,0-1 1,0 0-1,0 0 1,0 0-1,0-1 0,1 1 1,-1 0-1,0-1 0,0 0 1,3 1-1,8 0 36,0 0-1,0-1 1,24-2-1,2-4 45,1-2-1,-1-1 1,63-25-1,-2 1-89,-96 31-2,-1 1-10,1 0 1,-1 0-1,0 1 0,1-1 0,-1 1 0,6-1 1,-8 1 7,-1 1 0,1-1 1,0 0-1,-1 0 1,1 0-1,0 1 1,-1-1-1,1 0 0,-1 1 1,1-1-1,0 1 1,-1-1-1,1 1 1,-1-1-1,1 1 0,-1-1 1,0 1-1,1-1 1,-1 1-1,1 0 1,-1-1-1,0 1 0,0-1 1,1 1-1,-1 0 1,0-1-1,0 1 0,0 0 1,0 0-1,0-1 1,0 1-1,0 0 1,0-1-1,0 1 0,0 0 1,0-1-1,0 2 1,-2 14-44,1-11 40,1 0 0,-1-1 1,1 1-1,0 0 0,1 8 1,0-12 10,-1 1 0,1-1 0,-1 1 0,1-1 0,-1 0 0,1 1 0,0-1 0,0 0 0,0 0 0,0 1 0,0-1 1,0 0-1,0 0 0,0 0 0,0 0 0,0 0 0,0-1 0,1 1 0,-1 0 0,0-1 0,1 1 0,-1 0 0,3 0 0,4 1 19,0-1 0,1 1 0,-1-1 0,1-1 0,-1 0 0,1 0-1,-1-1 1,13-2 0,72-19 60,-68 15-68,17-5-7,-20 5-94,1 1 0,35-5 0,-57 10 81,-1 1 0,0 0 1,1 0-1,-1 0 0,0 0 0,1 0 1,-1 0-1,1-1 0,-1 1 1,0 0-1,1 0 0,-1 0 0,0 0 1,1 0-1,-1 0 0,0 1 1,1-1-1,-1 0 0,0 0 1,1 0-1,-1 0 0,1 0 0,-1 0 1,0 1-1,0-1 0,1 0 1,-1 0-1,0 0 0,1 1 0,-1-1 1,0 0-1,0 0 0,1 1 1,-1-1-1,0 0 0,0 1 0,0-1 1,0 0-1,1 1 0,-1-1 1,0 0-1,0 1 0,0-1 0,0 0 1,0 1-1,0-1 0,0 0 1,0 1-1,0-1 0,0 1 0,0-1 1,0 0-1,0 1 0,0-1 1,0 0-1,0 1 0,-14 23-273,5-11-33,9-12 326,0-1 0,0 0 0,0 0 0,0 1 0,-1-1 0,1 0 0,0 0 0,0 1 0,0-1 0,0 0 0,0 0-1,0 1 1,0-1 0,0 0 0,0 1 0,0-1 0,0 0 0,0 0 0,0 1 0,0-1 0,0 0 0,0 0 0,1 1 0,-1-1 0,0 0 0,0 0 0,0 1-1,0-1 1,0 0 0,1 0 0,-1 1 0,0-1 0,0 0 0,0 0 0,1 0 0,-1 0 0,0 1 0,0-1 0,1 0 0,-1 0 0,0 0 0,0 0 0,1 0-1,-1 0 1,0 0 0,1 0 0,15 0 42,3-6 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2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 17172,'-2'-1'65,"0"1"-1,0 0 1,0 0 0,0 1 0,0-1 0,-1 0 0,1 1 0,0-1 0,0 1 0,0-1-1,0 1 1,0 0 0,1 0 0,-1 0 0,0 0 0,0 0 0,1 1 0,-1-1 0,0 0 0,1 1-1,-1-1 1,1 1 0,0 0 0,0-1 0,-1 1 0,1 0 0,0 0 0,0 0 0,1 0-1,-2 2 1,-1 7-8,-1 0-1,2 1 0,0-1 0,-1 17 1,2-22 28,-5 65-55,2 1 1,4-1 0,3 0-1,3 1 1,31 136 0,-35-197-33,1-1 1,0 0-1,1 0 1,9 17-1,-12-25 4,-1-1 1,1 0-1,0 0 0,0 0 0,-1 0 1,1 0-1,0 0 0,0 0 1,0-1-1,0 1 0,0 0 0,0 0 1,1-1-1,-1 1 0,0-1 1,0 1-1,0-1 0,1 1 0,1-1 1,-1 0 2,0 0 0,0-1 1,-1 1-1,1-1 0,0 1 1,-1-1-1,1 0 0,0 0 0,-1 0 1,1 0-1,-1 0 0,1 0 1,-1 0-1,0 0 0,0 0 0,1-1 1,-1 1-1,0-1 0,1-1 1,11-15 38,0-1 0,-1-1 0,11-25 0,26-72 149,-33 77-105,4-15 58,-14 37-91,0-1 0,2 1 0,0 1-1,1-1 1,13-17 0,-22 34-51,1 0 1,0 0 0,-1 0 0,1 0-1,0 0 1,0 0 0,0 1 0,-1-1-1,1 0 1,0 1 0,0-1-1,0 0 1,0 1 0,0-1 0,0 1-1,0-1 1,2 1 0,-2 0-2,-1 0 0,1 0 0,-1 0 0,1 0 0,-1 0 0,1 1 0,-1-1 0,1 0 0,-1 1 1,1-1-1,-1 0 0,1 1 0,-1-1 0,1 0 0,-1 1 0,0-1 0,1 1 0,-1-1 0,0 1 0,1-1 0,-1 0 0,0 1 1,0-1-1,1 2 0,1 5 15,0 1 1,0-1 0,-1 1 0,1 8-1,-2-15-17,9 109 63,-6-56-127,18 99 0,-20-149 56,0 1 0,0-1 0,1 1 0,-1-1 0,1 1 0,0-1 0,1 0-1,3 5 1,-5-8 10,0 0-1,0 0 0,0 0 1,0 0-1,0-1 1,0 1-1,0 0 1,0-1-1,0 1 0,0 0 1,1-1-1,-1 0 1,0 1-1,1-1 0,-1 0 1,0 1-1,1-1 1,-1 0-1,0 0 1,1 0-1,-1 0 0,0 0 1,0-1-1,1 1 1,-1 0-1,0-1 0,1 1 1,-1-1-1,0 1 1,0-1-1,0 1 0,1-1 1,-1 0-1,0 0 1,1-1-1,7-4 23,-2-1 0,1 1 0,-1-2 0,0 1 0,0-1 0,7-12 0,33-59 194,-36 60-145,32-62 390,-3-1 0,40-118-1,-80 199-423,5-11-524,4 14-527,-6-1 899,5 2-307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2.5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17276,'13'4'1616,"5"6"-1264,5 7-152,1-1 1032,11 4-1008,2-1-160,5-1-104,-2 0-184,-4-10-216,-3-2-176,-10-8-1368,-3 1 1624,-20-8-296,-13 2-153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2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15947,'4'10'1249,"16"-4"-785,5-2-176,12-2 408,7-1-176,12-4-336,4-3-272,8-1 240,-2 3-40,-8-3-224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3.9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35 15003,'0'-2'202,"-2"-25"2800,3 22-1403,3 16-601,5 25-662,-2 0 0,-2 0 0,1 50 0,7 50-373,-13-135 36,0 0-1,0 0 0,0 0 0,0-1 0,1 1 1,-1 0-1,0 0 0,0 0 0,0 0 0,1 0 1,-1 0-1,0-1 0,1 1 0,-1 0 0,1 0 1,-1-1-1,1 1 0,-1 0 0,1 0 0,-1-1 1,1 1-1,0-1 0,-1 1 0,1 0 0,0-1 1,0 1-1,1 0 0,0-2-1,-1 0 0,1 1 1,-1-1-1,1 0 0,-1 0 0,1 0 0,-1 0 0,0 0 0,0 0 1,1 0-1,-1-1 0,0 1 0,0 0 0,0-1 0,0 1 1,1-3-1,37-60-53,26-36 37,-58 90 17,0 1 1,1 1 0,0-1 0,0 2-1,1-1 1,0 1 0,18-11-1,-25 16-2,1 1-1,-1 0 1,1 0-1,-1 0 1,1 0-1,-1 1 0,1-1 1,-1 1-1,1-1 1,0 1-1,-1 0 1,1 0-1,0 0 1,-1 0-1,1 0 0,-1 1 1,1-1-1,0 1 1,3 1-1,-2 0-1,0 0-1,-1 1 1,1-1-1,-1 1 1,0 0-1,0 0 1,0 0-1,0 0 0,-1 0 1,1 0-1,2 6 1,4 7-21,-1 0 1,-1 1-1,-1 0 0,6 25 1,3 32-34,-15-73 59,0-1 0,0 1 0,1 0 0,-1 0 0,0 0 0,0 0 0,1 0 0,-1 0 1,0 0-1,1 0 0,-1 0 0,1-1 0,-1 1 0,1 0 0,0 0 0,-1-1 0,1 1 0,0 0 1,-1-1-1,1 1 0,0-1 0,0 1 0,1 0 0,-1-1 1,0 0 0,0 0-1,0 0 1,0 0 0,-1-1 0,1 1-1,0 0 1,0-1 0,0 1 0,0 0-1,-1-1 1,1 1 0,0-1 0,0 1-1,-1-1 1,1 0 0,0 1-1,-1-1 1,2-1 0,3-5 0,1 0-1,-2 0 1,8-14 0,15-39 17,-17 37-16,0 0 0,16-24 0,-25 46-3,0 0 0,-1-1 0,1 1 0,0 0 0,0 0 0,0 0 0,0 0 0,0-1 0,0 1 0,0 0 0,0 1 0,1-1 0,-1 0 0,0 0 0,0 0 0,1 1 0,-1-1 0,3 0 0,-3 1 0,0 0 1,-1 1 0,1-1 0,0 0 0,-1 1 0,1-1 0,0 1 0,-1-1 0,1 1 0,-1-1 0,1 1 0,-1-1 0,1 1 0,-1-1 0,1 1 0,-1 0 0,1-1 0,-1 1 0,0 0 0,1-1 0,-1 1 0,0 0 0,0 0 0,1-1 0,-1 2 0,2 9-8,0 1 0,0 0 0,0 16 0,-2-19 2,12 162-1052,-12-169 984,0 0 0,0-1 0,0 1 0,0 0 0,0-1 0,1 1 0,-1-1 0,1 1 0,-1-1 0,1 1 0,0-1 0,-1 1 0,1-1 0,0 1 0,2 1 0,-3-3 52,0 0-1,0 0 1,1 0 0,-1 0 0,0 0 0,1 0 0,-1 0 0,0 0 0,0 0 0,1 0 0,-1 0 0,0 0 0,0 0 0,1 0 0,-1 0-1,0 0 1,1 0 0,-1 0 0,0 0 0,0 0 0,0 0 0,1-1 0,-1 1 0,0 0 0,0 0 0,1 0 0,-1 0 0,0-1-1,0 1 1,10-16-206,1-11-257,3-9 20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4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14499,'2'3'186,"0"1"0,-1-1 0,1 0 1,-1 1-1,0-1 0,0 1 0,0-1 0,0 1 0,-1 0 0,0 4 0,-1 42 445,0-26 129,0 6-85,0-10-350,1 0 1,0 0-1,2 0 0,0 0 0,6 22 0,-8-40-296,0 0 0,1-1 1,-1 1-1,1-1 0,0 1 0,-1-1 0,1 1 0,0-1 0,0 1 1,0-1-1,0 0 0,0 1 0,0-1 0,0 0 0,1 0 0,-1 0 1,0 0-1,1 0 0,-1 0 0,1 0 0,1 0 0,-1 0 1,0-1-1,0 0 0,1 0 1,-1 0-1,0 0 0,0 0 0,0 0 1,0 0-1,0-1 0,0 1 1,0-1-1,0 0 0,0 1 0,3-3 1,7-3 52,-1-1-1,0-1 1,-1 0 0,13-12 0,-16 14-62,23-23 102,21-17 65,-45 42-173,-1 0 0,1 0 1,0 0-1,0 1 0,1 0 0,-1 0 0,9-2 0,-14 4-16,1 1 0,-1 0 0,1 0 1,-1-1-1,1 1 0,-1 0 0,1 0 0,-1 1 0,1-1 0,0 0 0,-1 0 0,1 1 0,-1-1 0,0 1 0,1-1 0,-1 1 0,1 0 0,-1 0 0,0-1 0,1 1 0,-1 0 0,0 0 0,0 0 0,0 0 0,0 1 0,0-1 0,0 0 0,0 0 0,0 1 0,0-1 0,0 2 0,3 5-11,-1 0 0,0 1 1,0-1-1,2 13 0,-2-9 2,23 102-124,-26-113 136,0 1-1,1 0 1,-1-1-1,1 1 1,-1-1 0,1 1-1,0-1 1,0 1-1,0-1 1,0 1 0,0-1-1,0 0 1,0 0 0,3 3-1,-4-4 3,1 0 0,0 1 0,0-1 0,0 0 0,0 0 0,0 0 1,0 0-1,0 0 0,0 0 0,0 0 0,0 0 0,0 0 0,0-1 0,0 1 0,0 0 0,0-1 0,0 1 0,0 0 0,0-1 0,0 1 0,-1-1 0,1 0 0,0 1 1,0-1-1,-1 0 0,1 1 0,1-2 0,8-9 27,0-1 0,-1 1 1,0-1-1,8-16 0,16-21 29,-28 43-65,-1 0-33,1 0 0,0 0 1,1 1-1,9-9 0,-14 13 31,0 0 1,0 1 0,0-1 0,1 0 0,-1 1 0,0-1 0,0 0-1,1 1 1,-1 0 0,0-1 0,0 1 0,1 0 0,-1-1-1,1 1 1,-1 0 0,0 0 0,1 0 0,-1 0 0,0 1 0,1-1-1,-1 0 1,0 0 0,1 1 0,-1-1 0,0 1 0,0-1-1,1 1 1,-1 0 0,0-1 0,0 1 0,0 0 0,0 0 0,1 1-1,3 3-42,-1 0 0,0 1 0,-1 0 0,1 0 0,-1 0 0,0 0 0,-1 0 0,0 1 0,0-1 0,2 8 0,-2-3-156,0 0 1,0 0-1,-1 1 1,0-1 0,-2 15-1,-2-20-28,-2-13 67,-2-19-104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4.7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 18804,'-6'1'1400,"0"-1"-1648,6 2 184,1-2 920,2-3-800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36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32 101 12819,'-3'0'150,"1"-1"1,0 1-1,0-1 0,-1 0 1,1 0-1,0 0 1,0 0-1,0 0 1,0 0-1,0-1 1,1 1-1,-3-2 0,4 2-126,-1 1-1,1 0 0,0-1 1,0 1-1,-1-1 0,1 1 0,0 0 1,0-1-1,0 1 0,0-1 1,0 1-1,0-1 0,0 1 0,0 0 1,0-1-1,0 1 0,0-1 1,0 1-1,0-1 0,0 1 0,0-1 1,0 1-1,0 0 0,0-1 1,1 0-1,0 0 46,0 0 0,0-1-1,0 1 1,0 0 0,0 0 0,0 0 0,1 0 0,-1 0 0,0 1-1,1-1 1,1-1 0,19-8 247,1 1 0,-1 2 0,1 0 0,1 1 0,32-4 0,123-3 41,217 24-114,-1 31-533,168 11-597,-431-50 250,227-23-1,-343 19 603,0-1 0,0-1 0,-1 0-1,1-1 1,-1-1 0,0 0 0,22-12 0,-32 14 10,-1-1 0,0 1 0,1-1 0,-1-1 1,7-8-1,-11 13 24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5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302 51 12707,'1'-3'257,"0"0"1,-1 0 0,1 0 0,-1 0-1,0-1 1,0 1 0,0 0-1,0 0 1,-1 0 0,1 0 0,-2-4-1,2 6-181,-1 1-1,1-1 1,0 0-1,-1 1 0,1-1 1,0 1-1,-1-1 0,1 1 1,-1-1-1,1 1 1,-1-1-1,1 1 0,-1 0 1,0-1-1,1 1 1,-1 0-1,1-1 0,-1 1 1,0 0-1,1 0 0,-1-1 1,0 1-1,-1 0 55,0 0-1,0 0 1,0 0-1,1 1 0,-1-1 1,0 0-1,0 1 1,1 0-1,-1-1 1,0 1-1,1 0 1,-3 1-1,-12 8 112,1 0 0,0 1-1,1 1 1,0 0 0,1 1 0,1 0 0,0 1-1,0 1 1,-16 28 0,12-14-182,1 0 0,1 1 0,2 0 0,-15 54 0,18-44 37,1 0-1,2 1 1,2-1-1,2 60 0,3-72-79,2 1-1,0 0 0,2-1 0,1 0 0,1 0 1,2-1-1,12 29 0,-17-48-70,0 1 1,0-2-1,1 1 0,0-1 1,0 1-1,1-1 0,0-1 0,0 1 1,1-1-1,-1 0 0,1 0 0,1-1 1,-1 0-1,1-1 0,0 1 1,0-1-1,0-1 0,0 1 0,1-2 1,0 1-1,-1-1 0,1 0 0,0-1 1,0 0-1,0 0 0,0-1 1,12-1-1,33-7-255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5.5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18 16452,'4'-13'1890,"-4"8"-750,-4 10 467,2-2-1421,0 1 1,1-1 0,0 1 0,0 0 0,0 0 0,0-1 0,0 1 0,1 0 0,-1 7 0,4 40 7,-2-38-114,2 16-85,0 0 0,10 36 0,-11-58-3,0 0 1,0 0 0,1 0 0,-1 0 0,2 0 0,-1-1-1,1 1 1,0-1 0,0 0 0,1 0 0,0 0-1,0-1 1,0 1 0,7 4 0,-9-8 7,0 0 0,0-1 0,0 1 0,0-1 1,1 0-1,-1 0 0,0 0 0,0 0 0,1 0 0,-1-1 0,1 0 0,-1 1 1,1-1-1,-1 0 0,7-2 0,-4 1 6,0-1 1,1 0-1,-1 0 0,0-1 1,0 0-1,-1 0 0,11-7 1,1-3 40,-1-1 0,-1-1 0,0 0 0,13-18 0,2-6 184,-3-2-1,33-61 1,-48 82-133,-12 20-97,0 0 1,0 0 0,0 0-1,0-1 1,0 1 0,0 0-1,0 0 1,0 0 0,0 0 0,0 0-1,0 0 1,0 0 0,0 0-1,0-1 1,0 1 0,0 0-1,1 0 1,-1 0 0,0 0 0,0 0-1,0 0 1,0 0 0,0 0-1,0 0 1,0 0 0,0 0-1,0 0 1,0-1 0,1 1 0,-1 0-1,0 0 1,0 0 0,0 0-1,0 0 1,0 0 0,0 0 0,0 0-1,0 0 1,1 0 0,-1 0-1,0 0 1,0 0 0,0 0-1,0 0 1,0 0 0,0 0 0,0 0-1,1 1 1,-1-1 0,0 0-1,0 0 1,0 0 0,0 0-1,0 0 1,0 0 0,0 0 0,0 0-1,0 0 1,0 0 0,0 0-1,1 0 1,-1 1 0,0-1-1,0 0 1,1 8 28,-1-7-22,-2 96-144,0-72-140,1 0 0,1 0 1,1 1-1,1-1 0,10 46 1,0-46-4,2-17-94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6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2 16099,'-15'26'1654,"0"0"-1,-11 32 1,-1 1-1256,2-7-319,-100 180-389,175-339-3884,-25 51 3066,13-32-215,50-99 399,-88 186 971,1 0 1,0-1 0,-1 1-1,1 0 1,0 0 0,0 0 0,-1 0-1,1 0 1,0 0 0,0 0-1,0 0 1,0 0 0,0 0 0,3-1-1,-4 2 2,1 0 0,-1 0 1,1 0-1,-1 0 0,0 1 0,1-1 0,-1 0 0,0 0 0,1 0 0,-1 0 0,0 1 0,1-1 0,-1 0 0,0 0 0,1 1 1,-1-1-1,0 0 0,1 0 0,-1 1 0,0-1 0,0 0 0,0 1 0,1-1 0,-1 0 0,0 1 0,0-1 0,0 0 0,0 1 1,0-1-1,0 1 0,1 0 0,0 6 231,1 0 0,-1 1 0,-1-1 1,1 8-1,-2 74 1073,-1-43-684,3-1 0,8 65 1,-8-105-565,-1 0 1,1-1 0,0 1 0,0-1 0,1 1 0,-1-1-1,1 1 1,0-1 0,0 0 0,1 0 0,-1 0 0,1 0-1,0 0 1,0-1 0,0 1 0,0-1 0,0 0 0,1 0-1,0 0 1,0 0 0,5 3 0,-3-3 165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6.6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 16476,'10'-1'1448,"10"4"-1184,5-3-216,3 0 512,4-2-592,4-1 88,-5-5-112,1-1-48</inkml:trace>
  <inkml:trace contextRef="#ctx0" brushRef="#br0" timeOffset="1">608 25 15131,'0'44'1184,"0"2"-983,-3-5-257,0-5 448,3-3-40,4-14-208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7.1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29 16195,'-2'2'168,"0"0"0,0 0 0,0 0-1,0 1 1,0-1 0,1 0-1,-1 1 1,1-1 0,0 1-1,-1 0 1,1-1 0,-1 5-1,-6 36 107,6-31 104,-2 15-79,2 0 0,1 53-1,1-67-262,2 0 0,0-1 0,0 1 0,1-1 0,0 0 0,1 1 0,1-1 0,9 18 0,-13-28-17,0 0-1,1 1 1,-1-1 0,1 0 0,0 0-1,-1 0 1,1 0 0,0-1 0,0 1-1,0 0 1,0-1 0,1 1 0,-1-1-1,0 0 1,0 0 0,1 0-1,-1 0 1,1 0 0,-1 0 0,1-1-1,0 1 1,-1-1 0,1 1 0,-1-1-1,1 0 1,0 0 0,-1-1 0,1 1-1,-1 0 1,1-1 0,0 0 0,-1 1-1,1-1 1,-1 0 0,0 0-1,1-1 1,-1 1 0,0 0 0,0-1-1,3-1 1,7-7 80,-1 0-1,0 0 1,0-1 0,-1-1-1,-1 0 1,0 0 0,0 0-1,11-25 1,3-10 299,19-58-1,1-18 101,-40 131-301,-2 9-212,-3 29 98,-3 17-153,4 1-1,12 115 0,-10-176 123,-1 3-36,1-1 1,0 0 0,0 0-1,1 0 1,-1 0 0,1 0 0,4 7-1,2-9 19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7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0 17412,'10'32'1360,"-2"5"-992,-1 4-176,-2 8 464,-4 0-184,-1-3-208,-3-2-176,-1-11-448,-3-7-240,-2-13 480,-2-5-96,1-8-104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7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99 16444,'14'-13'564,"1"0"0,1 1 0,0 1 1,27-15-1,-36 22-424,-1 1 0,1 0 0,0 0 0,0 1 0,0 0 0,0 0 0,0 0 0,1 1 1,-1 0-1,0 1 0,1 0 0,-1 0 0,1 0 0,-1 1 0,9 2 0,-14-2-110,1-1 0,-1 1 0,0 1 0,1-1 0,-1 0 0,0 0 0,0 1 0,0-1 0,0 1 0,0 0 0,0-1 0,0 1 0,-1 0 0,1 0 0,-1 0 0,2 4-1,-1-2-9,0 0-1,0 1 1,-1-1-1,1 1 0,-1-1 1,-1 1-1,1 0 1,0 6-1,-1 1-12,-1 0 1,0 0-1,-1 0 0,0 0 0,0 0 1,-7 14-1,6-15-19,-2 0 1,0 0 0,0 0 0,-1-1-1,0 0 1,-1 0 0,0 0-1,-1-1 1,0 0 0,0-1 0,-1 0-1,-10 8 1,18-15 3,1-1 0,0 1 0,-1-1 0,1 1 0,-1-1 0,1 0 0,-1 1 0,1-1 0,-1 0 0,1 0 0,-1 1 0,1-1 0,-1 0 0,1 0 0,-1 0 0,1 1 0,-1-1 0,0 0 0,1 0 0,-1 0 0,1 0 0,-1 0 0,1 0 0,-1 0-1,0-1 1,1 1 0,-1 0 0,1 0 0,-1 0 0,1-1 0,-1 1 0,1 0 0,-1 0 0,1-1 0,-1 1 0,1 0 0,-1-1 0,1 1 0,-1-1 0,1 1 0,0 0 0,-1-1 0,1 1 0,0-1 0,-1 1 0,1-2 0,0 1-9,-1 0 1,1 0-1,0 0 0,0-1 0,0 1 1,0 0-1,1 0 0,-1 0 1,0 0-1,0-1 0,1 1 0,-1 0 1,1 0-1,-1 0 0,1 0 1,-1 0-1,1 0 0,-1 0 0,1 0 1,0 0-1,0 0 0,1 0 1,1-2-29,1 0 0,-1 1 0,1-1 0,0 1 0,0 0 0,0 0 0,0 1 0,1-1 0,-1 1 0,0 0 0,1 0 0,-1 0 0,1 1 0,-1 0 0,0 0 1,7 0-1,-4 1-23,-1 0 0,1 0 1,0 1-1,-1 0 0,1 0 0,-1 1 1,0 0-1,1 0 0,-1 0 1,7 6-1,-8-5 30,0 0-1,0 0 1,0 0 0,-1 1 0,1 0-1,-1 0 1,0 0 0,-1 0-1,1 1 1,4 11 0,-6-13 49,-1 0 1,0 0-1,0 1 1,0-1-1,0 0 1,-1 1-1,1-1 1,-1 0-1,0 1 1,-1-1-1,1 0 1,-1 1-1,0-1 1,0 0-1,0 0 1,0 0-1,-3 5 1,-1-1 137,0 1 0,-1-1 0,0-1 0,0 1 0,-1-1 0,0 0 0,0 0 0,-1-1 0,1 0 0,-2 0 0,1-1 0,0 0 0,-10 4 0,-4 1 223,-1-1 0,0-1 0,0-1 0,-28 5 0,32-8-252,-1-2 1,-25 1 0,39-3-232,1 0 0,-1 0 0,0-1 0,0 1 0,1-2 1,-1 1-1,0 0 0,1-1 0,-1 0 0,1 0 0,-10-6 0,14 7 83,0 0-1,0 0 1,0 0-1,0 0 0,0 1 1,0-1-1,0 0 1,1 0-1,-1-1 0,0 1 1,1 0-1,-1 0 1,1 0-1,-1 0 0,1-1 1,-1 1-1,1 0 1,0 0-1,0-1 0,0 1 1,-1 0-1,1-1 1,0 1-1,1 0 0,-1 0 1,0-1-1,0 1 1,1-2-1,11-14-564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8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183 0 18892,'15'16'1520,"5"10"-1096,0 8-183,2 15 559,-1 8-208,-5 15-144,-4 8-120,-11 21-176,-7 5-24,-14 11-80,-10 1-56,-8-1-224,-7-4-136,-1-12-1697,0-15 1833,5-36-280,4-14-144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9:59.8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 10018,'-14'62'579,"4"0"0,2 1-1,1 81 1,6-115-301,-2 243 1317,38 321 0,78 270-651,-51-419-876,60 695 1267,-119-1097-1247,2 35 153,29 152-1,-31-218-220,0-1-1,0 1 1,1 0-1,0-1 1,0 0-1,1 0 1,1 0-1,0 0 1,0-1-1,1 0 1,0-1-1,1 1 0,0-1 1,0-1-1,0 1 1,1-1-1,0-1 1,1 0-1,18 9 1,12 2 29,0-2 0,1-2 0,1-1 0,0-3 1,1-1-1,74 3 0,136-3-15,396 23 3,531 47 23,-254-21 22,-361-23-88,0-33-8,-171-29 10,-2 0-21,-361 26 69,87 0-332,-100 3 534,0 1-1,0 1 1,0 0-1,24 9 1,-9 1 92,-31-12-324,0 0 0,-1 0-1,1 1 1,-1-1 0,1 0 0,-1 0 0,0 1 0,1-1 0,-1 1 0,0-1 0,0 1 0,0-1-1,0 1 1,0 0 0,0 2 0,1 16 272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00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 8 13539,'0'-1'44,"1"1"0,-1-1 0,1 0 0,-1 1-1,1 0 1,0-1 0,-1 1 0,1-1 0,-1 1 0,1 0 0,0-1 0,-1 1 0,1 0 0,0 0 0,-1-1-1,1 1 1,0 0 0,0 0 0,-1 0 0,1 0 0,0 0 0,0 0 0,0 1-29,0 0 0,0-1 1,0 1-1,0 0 0,-1 0 1,1 0-1,0 0 0,-1 0 1,1 0-1,-1 0 0,1 0 1,-1 0-1,1 1 0,-1-1 1,0 0-1,0 0 0,1 2 1,5 35 196,-1 1 1,-3 1 0,-3 75 0,-1-59-148,-70 1140 245,-36-290-275,54-503 10,48-356-29,-5 31 51,4 1 0,3 100-1,4-164-40,2 1-1,0-1 1,0 0-1,9 27 0,-9-36-10,1-1 1,-1 1-1,1-1 0,0 0 0,0 0 0,1 0 0,-1 0 1,1 0-1,0-1 0,0 1 0,1-1 0,-1 0 0,1-1 1,0 1-1,7 3 0,1-1 30,-1-1 0,1-1-1,0 0 1,0 0 0,1-1 0,-1-1 0,20 1 0,103-4 226,-87-1-190,223 2 261,-196 5-270,121 24 0,61 27-62,387 65-24,-244-82 47,202 23 52,-253-9-49,366 36 223,-152-86 507,-2-40-84,-509 32-1414,-84 18-966,-1-8 1209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4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5 10490,'-21'-1'255,"-17"-2"194,-1 2-1,0 2 0,-46 6 0,74-5-387,0 0 0,0 1 0,0 0 0,1 1 0,-1 0 0,1 0 0,0 1 0,0 1 0,1 0 0,-1 0 0,1 1 0,0 0 0,1 0 0,0 1 0,-13 16 0,4 1-27,0 1 0,2 1 0,1 1 1,-21 57-1,16-27 12,-16 96-1,24-94-34,4-1-1,2 2 1,3-1-1,5 66 0,0-94-26,2 1-1,0-1 0,2 0 0,2 0 0,1-1 0,1 0 0,2-1 0,1 0 0,21 33 0,-28-51 27,2 0 0,-1-1 0,2 0 0,-1-1 0,1 0 0,1 0 0,0-1 0,0-1 0,1 0 0,0 0 0,0-1 0,1 0 0,0-2 0,0 1 0,1-1 0,-1-1 0,1-1 0,0 0 0,23 2 0,-17-4 83,1 0 0,-1-2 0,0 0 0,0-1 1,0-2-1,0 0 0,23-8 0,-17 3 89,0-1 1,-1-2-1,0-1 1,38-26-1,-22 7 98,0-1-1,-3-2 1,-1-1 0,-2-2 0,37-51-1,-43 49-174,-3-1-1,0-1 1,-3-2-1,-2 0 0,-2-1 1,-1-1-1,-3-1 0,-1 0 1,-3-1-1,6-56 1,-15 77-185,0 0 1,-2 0 0,-1 0 0,-2 0 0,-9-46-1,10 61-24,-2-1 0,1 1-1,-2 0 1,0 0 0,0 0-1,-1 1 1,0 0 0,-1 0-1,0 1 1,-1-1 0,0 1-1,-1 1 1,0 0 0,-10-8-1,13 13 54,0 1 0,0-1 0,0 1 0,0 1 0,0-1 0,-1 1 0,1 0 0,-1 1 0,0-1 0,1 1 0,-1 1 0,0-1 0,0 1 0,-11 1 0,-52 9-403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3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48 11594,'-27'2'453,"0"1"-37,-46 9 0,60-6-72,14-2-125,8 0 18,20 2 17,1-2 1,0-1-1,42-1 1,-27-1-82,1085-11 1632,-1-53-2750,-858 46 70,-163 12-1149,-103 5 1476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01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1 12131,'1'1'104,"0"0"1,0 1-1,0-1 1,0 0-1,0 1 1,0-1-1,-1 0 1,1 1-1,0-1 1,-1 1-1,1-1 1,-1 1 0,0 0-1,1-1 1,-1 1-1,0 2 1,0 32 501,-1-17 206,13 220-111,-1 143-451,-50 14-17,-23 0-17,-18 144-29,64-387-122,5 267 1,11-411-62,11 101 31,-9-99-21,1 0-1,0 0 1,0 0-1,1 0 1,1-1-1,0 1 1,7 11 0,-9-19 5,-1 1 0,1-1 0,0 0-1,-1 0 1,2-1 0,-1 1 0,0 0 0,0-1 0,1 0 0,-1 0 0,1 0 0,0 0 0,0-1 0,-1 1 0,1-1 0,0 0 0,0 0 0,0-1 0,1 1 0,4-1 0,7 0 111,0 0 1,1-2 0,27-6 0,-35 7-88,80-14 397,1 4 0,0 4 0,118 6 0,-32 5-381,0-8 1,207-31-1,-304 24-58,479-47 48,-415 56-167,-1 6-1,228 37 0,-244-18 54,-31-4 296,1-4 0,99 3 0,-95-20-171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04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3615 12347,'-9'12'1010,"14"-17"-293,17-23-19,96-131 693,-3 3-948,256-328 89,513-620-404,-515 668-119,-153 185-4,452-483 459,-609 671-363,61-79 222,-110 130-292,-8 10-34,0 0 1,0 0-1,-1 0 0,1 0 1,0 0-1,-1 0 0,1-1 1,-1 1-1,0-1 0,0 1 0,0-1 1,0 1-1,0-1 0,-1 1 1,1-1-1,-1-5 0,0 8-7,0 0 1,0-1-1,0 1 0,0-1 0,0 1 0,0 0 0,-1-1 0,1 1 1,0 0-1,0-1 0,-1 1 0,1 0 0,0-1 0,0 1 1,-1 0-1,1 0 0,0-1 0,-1 1 0,1 0 0,0 0 1,-1 0-1,1-1 0,0 1 0,-1 0 0,1 0 0,-1 0 0,1 0 1,0 0-1,-1 0 0,1 0 0,-1 0 0,1 0 0,0 0 1,-1 0-1,-15 3-312,13-2 249,-17 5-330,0 2-1,-26 13 0,21-6-36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04.5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5 424 14483,'-4'1'1407,"12"-11"-926,21-17-138,185-128 416,-130 98-555,-41 28-100,11-10 115,100-53 0,-151 90-215,2 0 9,0-1-1,0 1 0,0 0 1,0 1-1,6-2 1,-10 3-10,0 0 1,0-1-1,0 1 1,0 0-1,-1 0 1,1 0-1,0 0 0,0 0 1,0 1-1,0-1 1,-1 0-1,1 0 1,0 0-1,0 1 0,-1-1 1,1 0-1,0 1 1,0-1-1,-1 1 1,1-1-1,0 1 1,-1-1-1,1 1 0,-1-1 1,1 1-1,0 0 1,-1-1-1,0 1 1,1 0-1,-1 0 1,1-1-1,-1 1 0,0 0 1,1 0-1,-1-1 1,0 1-1,0 0 1,0 0-1,0 0 1,0-1-1,0 1 0,0 0 1,0 2-1,-1 16 25,-1 1 0,-2-1-1,0 1 1,0-1 0,-9 20-1,0 3 6,-93 312 1126,52-179-134,39-118-684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06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49 14339,'0'-42'2251,"0"35"-983,0 32-691,-28 992 176,20-839-676,-2 30-33,-1 354 35,11-555-75,1 14 29,0-1 0,2 1 0,0 0-1,9 29 1,-12-40 131,2 1 74,-2-10-233,0-1-1,1 0 0,-1 0 1,0 0-1,1 0 1,-1 0-1,0 0 1,1 1-1,-1-1 0,0 0 1,1 0-1,-1 0 1,0 0-1,1 0 0,-1 0 1,0 0-1,1 0 1,-1 0-1,0-1 0,0 1 1,1 0-1,-1 0 1,0 0-1,1 0 0,-1 0 1,0 0-1,1-1 1,-1 1-1,0 0 0,0 0 1,1 0-1,-1-1 1,0 1-1,0 0 0,0 0 1,1-1-1,-1 1 1,15-12 192,-9 6-96,0 1 0,1 0 1,0 0-1,0 1 0,0 0 0,1 0 0,13-4 1,20-2 5,56-7 1,-10 2-77,48-15-14,147-27 2,-212 47-28,0 3-1,78 1 1,57 22-68,-133-8 8,142-2 1,155-58 20,-245 31 45,283-43-8,118-19 1,-216 26 23,277-44 50,4 38-21,-560 62-41,-12 0 10,33-4-1,-40 0 61,-13-1-584,0 5 334,0 0 0,1 0 0,-1 0 0,0 0 0,0 0 0,0 1 0,0-1 0,0 0 0,-3 0 0,-50 0-600,34 2 566,-40 0-392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07.2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198 122 12371,'-6'3'302,"1"1"1,0 0 0,0 0 0,1 0-1,-1 1 1,1-1 0,0 1 0,0 0-1,1 0 1,-1 0 0,1 1 0,0-1-1,0 1 1,1 0 0,0 0 0,-3 11-1,1-1 83,1 1-1,0 1 0,1-1 1,1 32-1,0-47-358,1 0 1,0 0 0,1 0-1,-1 0 1,0 0 0,0-1-1,1 1 1,-1 0 0,1 0-1,0 0 1,1 3-1,-2-5-16,1 0-1,-1 0 1,0 0-1,0 0 0,1 1 1,-1-1-1,0 0 0,0 0 1,1 0-1,-1 0 1,0 0-1,1 0 0,-1 0 1,0 0-1,1 0 1,-1 0-1,0 0 0,1 0 1,-1 0-1,0 0 0,1 0 1,-1 0-1,0 0 1,0 0-1,1 0 0,-1-1 1,0 1-1,1 0 1,-1 0-1,0 0 0,0 0 1,1-1-1,-1 1 0,0 0 1,0 0-1,0-1 1,1 1-1,-1-1 0,4-3 55,-1-1 0,0 1-1,0-1 1,-1 0 0,1 0-1,2-10 1,1-6 73,0 1 1,-2-1 0,0 0-1,-2 0 1,0 0 0,-1 0-1,-2-1 1,0 1-1,-7-38 1,7 55-118,0 0 0,0 1 0,0-1 0,-1 1-1,1 0 1,-1-1 0,0 1 0,0 0 0,0 0 0,-4-5 0,4 7-13,1 0 0,0 0 0,-1 0 0,1 0 0,0 0 0,-1 1 0,1-1 1,-1 0-1,1 1 0,-1-1 0,1 1 0,-1 0 0,0-1 0,1 1 0,-1 0 0,1 0 0,-1 0 1,0 0-1,1 0 0,-1 1 0,1-1 0,-1 0 0,0 1 0,1-1 0,-1 1 0,1 0 0,-3 1 0,-2 1 6,0 1 0,0 1-1,1-1 1,0 1-1,0 0 1,0 0 0,1 0-1,-1 0 1,1 1-1,0 0 1,1 0 0,-5 10-1,1 0-11,0 0 0,1 1-1,-7 32 1,11-34-9,0 1 0,0-1 1,1 0-1,2 21 0,-1-32 5,0 0 0,1 0 1,-1 0-1,1-1 0,0 1 1,0 0-1,0-1 0,0 1 1,1 0-1,-1-1 0,1 0 0,0 1 1,0-1-1,0 0 0,1 0 1,-1 0-1,1 0 0,0 0 1,-1-1-1,1 1 0,0-1 0,6 4 1,-5-5 1,-1 0 0,1-1 0,0 1 0,0-1 0,0 1 0,-1-1 0,1 0 0,0-1-1,0 1 1,0-1 0,-1 1 0,1-1 0,0 0 0,-1 0 0,1-1 0,-1 1 0,1-1 0,-1 0 0,0 0 0,0 0 0,1 0 0,3-4 0,5-4 5,-1-1 0,0 0 0,0 0 0,11-16 0,-6 4 29,0-1-1,19-40 1,-29 52-21,0-1 0,-1 0 0,-1-1 0,0 1 0,-1-1-1,0 0 1,1-16 0,-4 29-13,0 1 1,0-1-1,0 1 0,0-1 1,0 0-1,0 1 0,0-1 0,0 0 1,0 1-1,0-1 0,-1 1 0,1-1 1,0 0-1,0 1 0,0-1 0,-1 1 1,1-1-1,0 1 0,-1-2 1,-7 6-20,-10 23-19,1 8 10,2 1 0,1 0 1,2 0-1,2 2 0,1-1 0,-8 76 0,18-100 33,4-10 14,-4-4-16,0 0 0,0 1 1,0-1-1,0 0 0,0 0 1,0 0-1,0 0 0,0-1 1,0 1-1,0 0 0,0 0 1,-1 0-1,1-1 0,0-1 0,9-22 32,0-1 0,-2 1-1,-2-2 1,0 1-1,-1-1 1,1-51-1,-5 73-27,-2-46 33,1 48-38,-1 1 1,1 0-1,0 0 0,-1-1 1,0 1-1,1 0 1,-1 0-1,0-1 1,0 1-1,0 0 1,0 0-1,-1 0 0,1 0 1,0 1-1,-1-1 1,0 0-1,1 1 1,-3-3-1,3 4-1,0-1 1,-1 1-1,1 0 0,0 0 0,0 0 0,0 0 1,0 0-1,0 0 0,0 0 0,0 0 0,0 0 1,0 0-1,0 1 0,0-1 0,-1 0 0,1 1 1,0-1-1,0 1 0,1-1 0,-1 1 0,0-1 1,0 1-1,0 0 0,0-1 0,0 1 0,1 0 1,-1 0-1,0 0 0,1 0 0,-1-1 0,0 1 1,1 0-1,-1 0 0,1 1 0,-20 37 4,19-37-4,-6 15-6,1 0-1,0 0 1,1 1 0,1 0 0,1 0 0,0 0-1,2 0 1,0 32 0,1-45 1,1-1 1,0 1 0,0 0-1,0-1 1,1 1 0,-1-1-1,3 6 1,-3-9 2,0 0 0,-1 0 0,1 0 0,0 0 0,-1 1 0,1-1 0,0 0 1,0-1-1,0 1 0,0 0 0,0 0 0,0 0 0,0 0 0,1-1 0,-1 1 0,0-1 0,0 1 0,0-1 0,1 1 0,-1-1 0,0 0 1,1 1-1,-1-1 0,0 0 0,0 0 0,1 0 0,-1 0 0,0 0 0,1 0 0,2-1 0,1-1-1,1-1-1,0 0 0,-1 0 1,0 0-1,0-1 0,0 1 1,0-1-1,0 0 1,-1-1-1,1 1 0,-1-1 1,-1 0-1,6-7 0,4-7 3,-1-1-1,11-27 0,-14 27 11,-1 0 0,10-38 0,-16 51-12,-1-1 0,0 0 0,0 0 0,0 1 0,-1-1 1,0 0-1,0 0 0,-1 0 0,0 1 0,-4-15 0,5 21-1,-1-1 1,1 1-1,0 0 1,0 0-1,-1 0 0,1 0 1,-1 0-1,1 0 1,-1 0-1,1 1 1,-1-1-1,1 0 0,-1 0 1,0 0-1,1 0 1,-1 1-1,0-1 1,0 0-1,0 1 1,0-1-1,0 0 0,0 1 1,0-1-1,1 1 1,-1 0-1,-1-1 1,1 1-1,0 0 0,0-1 1,0 1-1,0 0 1,0 0-1,0 0 1,0 0-1,0 0 0,0 0 1,0 0-1,0 1 1,0-1-1,0 0 1,0 1-1,0-1 1,0 0-1,0 1 0,0-1 1,0 1-1,0 0 1,0-1-1,0 1 1,0 0-1,1-1 0,-1 1 1,0 0-1,0 1 1,-5 4-57,0 0 1,1 0 0,0 1-1,0 0 1,-6 12 0,4-4 152,1-1 0,0 1-1,1 0 1,1 0 0,1 1 0,0-1 0,1 1 0,0 19 0,1-30-80,1 0 0,0 0 0,1 1 0,-1-1 0,3 7 1,-3-11-10,0-1 1,1 1 0,-1-1-1,0 1 1,1-1 0,-1 0-1,0 1 1,1-1 0,-1 0-1,1 1 1,-1-1 0,1 0 0,-1 1-1,1-1 1,-1 0 0,1 0-1,-1 1 1,1-1 0,-1 0-1,1 0 1,-1 0 0,1 0-1,-1 0 1,1 0 0,0 0-1,-1 0 1,1 0 0,-1 0 0,1 0-1,0-1 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08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2416 15035,'15'-6'178,"0"0"-1,-1 0 1,0-2-1,0 0 1,-1 0-1,21-18 1,15-8-56,547-357 492,102-56-732,-217 143-49,137-78 54,-292 184 223,-81 53 251,436-188 0,-616 308-182,111-29-1,-139 46-86,-1 1-1,1 2 1,0 2-1,64 2 1,-52 7 92,-68-14-202,-9 0 17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08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209 122 13475,'0'-1'80,"-1"0"0,1-1 0,-1 1 0,1 0 0,-1 0 0,0-1-1,0 1 1,0 0 0,0 0 0,1 0 0,-1 0 0,-1 0 0,1 0 0,0 0 0,0 1 0,0-1 0,0 0 0,-1 0 0,1 1 0,0-1 0,-1 1 0,1-1 0,0 1 0,-1 0-1,1 0 1,0-1 0,-3 1 0,1 1-11,0 0-1,0 0 0,1 1 0,-1-1 1,0 0-1,1 1 0,-1 0 1,1 0-1,-1-1 0,1 2 0,0-1 1,-3 4-1,-10 10 202,2 1-1,0 0 1,1 1 0,1 1-1,0 0 1,-11 30 0,13-24-28,0 0 0,2 1 1,0 0-1,-4 50 0,10-63-245,0-1 0,1 1 1,1 0-1,0-1 0,0 1 0,2 0 0,-1-1 0,6 14 1,-6-21 1,0 0-1,0-1 1,1 1 0,-1 0 0,1-1 0,0 0 0,1 1 0,-1-1 0,1-1 0,0 1 0,-1 0 0,2-1 0,-1 0 0,0 0 0,1 0 0,-1 0 0,1-1 0,0 0 0,0 0 0,0 0 0,0-1 0,6 2 0,1-1 5,-1-1 0,0 0 1,1 0-1,-1-1 0,1-1 0,-1 0 0,0-1 1,21-5-1,-14 1 8,0 0 0,-1-2 1,0 0-1,29-18 0,-10 0 32,-2-1 0,0-2 0,52-58 0,-54 52 54,56-79 0,-95 132-91,0 1 0,1 0 0,-6 29 0,10-37-13,1-1 1,0 1-1,0 0 1,1 0-1,0 0 1,1 0-1,0-1 1,3 12-1,-3-19 14,0 1 1,0-1-1,1 0 0,-1 1 0,1-1 0,0 0 1,0 0-1,0 0 0,0 0 0,0-1 0,1 1 0,-1 0 1,1-1-1,0 0 0,-1 0 0,1 0 0,0 0 1,1 0-1,-1 0 0,0-1 0,0 1 0,1-1 0,-1 0 1,1 0-1,-1 0 0,1-1 0,-1 1 0,1-1 1,-1 0-1,1 0 0,6-1 0,0 0 37,1 0-1,-1-1 1,0-1 0,0 0-1,0 0 1,0-1 0,-1 0-1,1-1 1,15-10-1,-8 2-22,-2 0-1,1 0 0,-2-2 0,0 0 0,-1-1 0,0 0 0,-1-1 0,-1 0 0,-1-1 0,0 0 0,-2-1 0,0 1 0,-1-2 0,0 1 1,-2-1-1,0 0 0,-2 0 0,0-1 0,0-37 0,-4 47-233,1 1 0,-2-1 0,0 0 0,0 1 0,-6-18 0,7 26 98,0-1 1,-1 0-1,1 0 0,0 0 0,-1 1 1,1-1-1,-1 1 0,0-1 1,0 1-1,0 0 0,0-1 0,0 1 1,-1 0-1,1 0 0,-1 1 1,1-1-1,-1 1 0,0-1 1,1 1-1,-1 0 0,0 0 0,0 0 1,-5-1-1,7 2 66,0-1 0,-1 1 0,1 0-1,0 0 1,0 0 0,0 1 0,0-1 0,0 0 0,0 0-1,0 1 1,0-1 0,0 0 0,0 1 0,0-1-1,0 1 1,-1 0 0,-10 17-935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09.3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169 157 15547,'-9'1'197,"0"0"0,0 1 0,0 0 0,1 0-1,-1 1 1,1 1 0,0-1 0,0 1 0,0 0 0,0 1-1,1 0 1,0 0 0,0 1 0,0 0 0,0 0 0,1 0-1,0 1 1,0 0 0,1 0 0,0 0 0,-4 9 0,9-15-189,-1-1 0,1 1 1,-1 0-1,1-1 0,0 1 1,0-1-1,-1 1 1,1 0-1,0-1 0,0 1 1,0 0-1,0-1 0,0 1 1,0 0-1,0-1 1,0 1-1,0 0 0,0-1 1,0 1-1,0 0 0,0-1 1,1 1-1,-1 0 1,0-1-1,0 1 0,1-1 1,-1 1-1,0 0 1,1 0-1,0-1 3,0 1 1,1-1-1,-1 0 1,0 1-1,0-1 1,0 0-1,0 0 1,0 1 0,0-1-1,1 0 1,-1 0-1,0 0 1,0-1-1,0 1 1,2 0-1,4-2 24,1 0 0,0 0-1,-1-1 1,8-4 0,2-2 55,-1 0 0,0-2 1,0 0-1,-1 0 0,21-22 0,-30 27-2,0-1-1,0 0 1,-1 0 0,1-1-1,-1 1 1,-1-1-1,0 0 1,0-1-1,0 1 1,-1-1-1,-1 1 1,1-1 0,1-14-1,-4 20-31,0 0 1,0-1-1,-1 1 1,1 0-1,-1 0 0,1 0 1,-1 0-1,0 0 1,-3-6-1,4 9-55,0-1 0,-1 1 0,1-1-1,0 1 1,0-1 0,-1 1 0,1-1 0,-1 1 0,1-1 0,0 1-1,-1 0 1,1-1 0,-1 1 0,1 0 0,-1-1 0,1 1-1,-1 0 1,1-1 0,-1 1 0,1 0 0,-1 0 0,1 0 0,-1 0-1,0 0 1,1-1 0,-1 1 0,1 0 0,-1 0 0,0 0-1,1 1 1,-1-1 0,1 0 0,-1 0 0,1 0 0,-1 0 0,0 0-1,1 1 1,-1-1 0,1 0 0,-1 0 0,1 1 0,-1-1-1,1 0 1,-1 1 0,1-1 0,0 1 0,-1-1 0,1 1-1,0-1 1,-1 0 0,1 1 0,0-1 0,-1 1 0,1 0 0,0-1-1,-1 2 1,0-1-77,0 1 0,0 0 0,1-1-1,-1 1 1,0 0 0,1 0 0,-1-1-1,1 1 1,-1 0 0,1 0 0,0 0-1,0 0 1,0 0 0,0 0 0,0 0-1,0-1 1,1 1 0,-1 0 0,0 0 0,2 2-1,-2-3 34,1 0-1,-1 0 0,1 0 1,-1 0-1,1 0 0,0 0 1,-1 0-1,1 0 0,0-1 1,0 1-1,0 0 1,-1-1-1,1 1 0,0 0 1,0-1-1,0 1 0,0-1 1,0 1-1,0-1 0,0 0 1,0 1-1,0-1 0,0 0 1,1 0-1,-1 0 1,0 0-1,0 0 0,0 0 1,0 0-1,0 0 0,0 0 1,0 0-1,0-1 0,0 1 1,0 0-1,0-1 0,2 0 1,5-3-115,1-1 0,-1-1 0,1 1 0,-2-1 0,14-13 0,16-17-385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09.7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0 14075,'-10'10'281,"0"0"1,1 1-1,0 0 1,1 0-1,0 1 0,1 0 1,0 0-1,1 1 1,-6 16-1,5-10-74,1 1 0,1 0 0,1 0 1,0 0-1,0 33 0,3-46-167,1 0-1,0 0 1,1 0 0,0 0-1,0 0 1,0 0 0,1 0 0,0 0-1,0-1 1,1 1 0,0-1-1,0 1 1,0-1 0,1 0 0,0 0-1,0-1 1,1 1 0,-1-1 0,1 0-1,0 0 1,1-1 0,-1 1-1,1-1 1,0 0 0,0-1 0,0 1-1,0-1 1,1 0 0,-1-1-1,1 0 1,9 2 0,-2-1-9,0-1 1,0-1-1,1 0 1,-1-1-1,0-1 1,0 0-1,0-1 1,0 0 0,0-2-1,0 1 1,0-1-1,20-10 1,-4-1 9,0 0 0,-1-2 0,-1-1 0,31-26 0,-59 43-41,1 1 0,-1-1 0,1 1 0,-1-1 0,1 1-1,0-1 1,-1 1 0,1-1 0,-1 1 0,1 0 0,0 0 0,0-1 0,-1 1 0,1 0 0,0 0 0,-1 0 0,1 0 0,0 0 0,0 0 0,0 0 0,0 0 2,-1 0 0,0 1 0,1-1-1,-1 0 1,0 1 0,1-1 0,-1 0 0,0 1-1,0-1 1,1 1 0,-1-1 0,0 1 0,0-1-1,0 0 1,0 1 0,1-1 0,-1 1 0,0-1-1,0 1 1,0-1 0,0 1 0,0 0 0,-6 35 98,5-32-92,-4 18 19,-6 22-56,-7 76-1,17-118 24,1-1-1,0 0 1,0 0-1,0 0 1,0 1 0,0-1-1,0 0 1,0 0 0,0 1-1,0-1 1,0 0-1,1 0 1,-1 0 0,1 0-1,-1 1 1,1-1 0,-1 0-1,1 0 1,0 0-1,-1 0 1,1 0 0,1 1-1,8-9-81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10.1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1 17084,'0'1'110,"1"1"1,-1-1 0,1 1-1,-1 0 1,0-1-1,1 1 1,-1 0 0,0 0-1,0-1 1,0 1 0,-1 0-1,1-1 1,0 1-1,0 0 1,-1-1 0,1 1-1,-2 1 1,-15 30 166,7-16 249,-3 8-418,1 1 1,2 0 0,0 0 0,2 1 0,1 0 0,1 1 0,1 0 0,1 0 0,2 0-1,1 0 1,1 0 0,1 0 0,8 41 0,16 50-1252,-30-141 936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5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13459,'34'-2'1296,"0"-1"-1000,12 0-144,0-3 656,3-3-672,7 1-120,-3-2-240,-2 1-48,-13 3 168,-5 4-72,-18 2-88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10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73 100 14099,'2'-10'624,"1"2"-289,-1 0 0,0-1 0,-1 1-1,0-1 1,0 1 0,-1-1 0,0-11 0,-5 9 660,-3 14-121,6-1-752,0 0 0,0 1 0,0-1-1,1 1 1,-1-1 0,1 1 0,-2 3 0,-8 26 85,2-1 0,1 1 0,1 1 0,-2 38 0,-1 133-249,10-123 60,3 0 1,22 129-1,-17-181-12,-3-21 33,-1-18 77,-4-23-37,-1 1 0,-1-1 0,-2 1-1,-9-37 1,5 24-25,1 10-48,3 23-17,2 0-1,-1 0 0,2 0 0,-1 0 0,2 0 0,0 0 0,1-16 0,-1 28 7,1-1 0,-1 1 0,0-1 0,0 1 0,1-1 0,-1 1 0,0-1 0,1 1 0,-1-1 0,0 1 0,1-1 0,-1 1 0,1 0 0,-1-1 0,1 1 0,-1 0 0,1-1 0,-1 1 0,1 0 0,-1 0 0,1 0 0,-1-1 0,1 1 0,-1 0 0,1 0 0,0 0 0,-1 0 0,1 0 0,-1 0 0,1 0 0,-1 0 0,1 0 0,0 0 0,-1 0 0,1 0 0,-1 1 0,1-1 0,-1 0 0,2 1 0,22 10-217,-20-9 159,23 13-462,0-2 1,2-2 0,-1 0 0,1-2 0,1-1 0,46 7 0,-61-13 172,1-1 1,-1 0-1,1-1 0,-1-1 1,1-1-1,-1 0 1,1 0-1,-1-2 0,0 0 1,0-1-1,-1 0 0,1-1 1,-1-1-1,21-13 0,-1-10-75,-32 29 429,-1 0 0,1-1 0,-1 0 0,0 1-1,1-1 1,-1 0 0,0 0 0,0 0 0,-1 0 0,1 0 0,0 0 0,0 0-1,-1 0 1,1 0 0,-1 0 0,0 0 0,0-4 0,0 5 22,0 1 0,0-1-1,0 1 1,-1-1 0,1 1 0,0-1 0,-1 1 0,1-1-1,0 1 1,-1 0 0,1-1 0,0 1 0,-1-1 0,1 1-1,-1 0 1,1-1 0,-1 1 0,1 0 0,-1 0 0,1-1-1,-1 1 1,1 0 0,-1 0 0,1 0 0,-1 0 0,0 0 0,1-1-1,-1 1 1,1 0 0,-1 0 0,1 1 0,-1-1 0,1 0-1,-1 0 1,0 0 0,1 0 0,-1 0 0,1 0 0,-1 1-1,1-1 1,-1 0 0,0 1 0,-24 12 982,17-7-772,1 0-1,0 1 1,0 0-1,1 0 1,-1 1-1,-7 11 1,11-14-163,0 0-1,0 1 1,1-1 0,-1 0-1,1 1 1,0 0 0,1-1-1,-1 1 1,1 0 0,0 0 0,0 11-1,1-16-50,0 0 0,0 0 0,0 0 0,1 0 0,-1 0 0,0 0 0,0 1 0,0-1 0,1 0 0,-1 0 0,1 0 0,-1 0 0,1-1 0,-1 1 0,1 0 0,0 0 0,-1 0 0,1 0 0,0 0 0,-1-1 0,1 1 0,0 0 0,0-1 1,0 1-1,0-1 0,0 1 0,0-1 0,0 1 0,0-1 0,0 1 0,0-1 0,0 0 0,0 0 0,0 1 0,0-1 0,0 0 0,0 0 0,0 0 0,0 0 0,0-1 0,1 1 0,-1 0 0,1 0 0,4-2 52,0 1 0,-1-1 0,1 0 0,0-1 1,-1 1-1,9-6 0,6-6 78,-1-1 0,-1-1 0,-1-1 0,0 0 1,18-24-1,14-15 156,-48 55-302,-1 1 0,1-1 0,-1 1 0,1-1 0,-1 1 0,1-1 0,0 1 0,-1-1 0,1 1 0,0-1 0,-1 1 0,1 0 0,0-1 0,-1 1 0,1 0 0,0 0 0,-1-1 0,1 1 0,1 0 0,-1 0-1,-1 1 1,1-1-1,-1 0 0,0 0 0,1 1 0,-1-1 0,0 0 0,1 1 0,-1-1 0,0 0 0,1 1 0,-1-1 0,0 1 0,0-1 0,1 1 0,-1-1 0,0 0 0,0 1 0,0-1 0,0 1 0,0-1 0,1 1 0,-1 0 0,0 42-32,-1-25-183,1-16 186,0-1 1,0 0 0,0 0-1,0 1 1,0-1 0,1 0-1,-1 0 1,0 0 0,1 1-1,-1-1 1,1 0 0,-1 0-1,1 0 1,0 0 0,-1 0-1,1 0 1,0 0-1,0 0 1,0 0 0,-1 0-1,1-1 1,0 1 0,2 1-1,-1-1-18,0-1 0,0 1-1,0-1 1,0 0 0,-1 0-1,1 0 1,0 0 0,0 0-1,0 0 1,0 0 0,0 0-1,-1-1 1,1 1 0,2-2-1,6-2-185,0 0 0,0-1 0,-1 0-1,14-10 1,-7 2 24,0 1-1,-1-2 1,21-24 0,7-17-184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11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184 194 12611,'-3'0'116,"0"1"0,0-1 0,1 1 0,-1 0 0,1-1 0,-1 1 0,1 0 0,-1 1 0,1-1 0,-1 0 0,1 1 0,0-1 0,0 1-1,0 0 1,0 0 0,-3 2 0,-27 39 381,27-35-273,-14 21 655,0 1-1,-21 50 1,36-70-774,0 0 1,0 1 0,1 0 0,0-1 0,1 1 0,0 0 0,1 0-1,0 0 1,1 0 0,0 0 0,0 0 0,4 14 0,-3-20-84,1-1-1,0 1 1,0-1 0,0 0 0,0 0 0,1 0 0,0 0-1,0 0 1,0 0 0,0-1 0,0 1 0,1-1 0,0 0-1,-1 0 1,1-1 0,0 1 0,1-1 0,-1 0 0,0 0 0,1 0-1,-1 0 1,1-1 0,9 2 0,2 0-93,0 0 0,1-2-1,0 0 1,-1-1 0,28-3 0,-13-2-209,0-1 0,55-20 0,-33 9-164,-48 15 388,0 0 1,0 1-1,0 0 1,0 0-1,1 0 1,10 1-1,-15 0 67,0 0-1,0 1 1,0-1 0,0 0-1,0 1 1,1-1 0,-1 1-1,0 0 1,0-1 0,0 1 0,0 0-1,-1-1 1,1 1 0,0 0-1,0 0 1,0 0 0,-1 0-1,1 0 1,0 0 0,-1 0-1,1 0 1,-1 0 0,1 0 0,-1 0-1,1 0 1,-1 0 0,0 1-1,0-1 1,1 0 0,-1 0-1,0 0 1,0 0 0,0 1 0,-1 0-1,1 0 38,0 1 0,0-1 0,1 1 0,-1-1 0,0 0 0,1 0 0,-1 1 0,1-1 0,0 0 0,-1 0 0,1 1 0,0-1 0,1 0 0,1 3 0,-2-4-24,1 0-1,-1-1 1,1 1-1,-1-1 1,1 1-1,-1-1 1,1 0-1,-1 1 1,1-1-1,-1 0 1,1 0-1,-1 0 1,1 0-1,-1 0 0,1 0 1,-1-1-1,1 1 1,-1 0-1,1-1 1,-1 1-1,1-1 1,-1 0-1,0 1 1,3-3-1,12-5-97,0 0 0,-1-2 0,0 0 0,0-1 1,-1 0-1,-1-1 0,25-27 0,-16 12-191,-1-1-1,-1-1 1,19-38 0,-14 19-39,-2-2 0,-2-1 0,-3 0 1,23-101-1,-37 119 465,-4 33-152,0 0 0,0 0 0,0 0 0,0 0 0,0 0 0,0 0 0,0 1 0,0-1 0,-1 0 0,1 0 0,0 0 0,0 0 0,0 0 0,0 0 0,0 0 0,0 0 0,0 0 0,0 0 0,-1 0 0,1 0 0,0 0 1,0 0-1,0 0 0,0 0 0,0 0 0,0 0 0,0 0 0,-1 0 0,1 0 0,0 0 0,0 0 0,0 0 0,0 0 0,0 0 0,0 0 0,0 0 0,0 0 0,-1 0 0,1 0 0,0 0 0,0 0 0,0 0 0,0 0 0,0-1 0,0 1 0,0 0 0,0 0 0,0 0 0,0 0 0,-1 0 0,1 0 0,0 0 0,-7 13 207,-9 34 142,3 2 0,2-1 0,1 2 0,3-1 0,-1 67 0,8-90-328,1 1 0,2-1 1,0 0-1,1 0 0,2-1 0,1 1 0,17 43 0,-15-53 53,-9-16-79,0 0-1,1 0 1,-1 0-1,0 0 1,0 0-1,0 0 1,0 0-1,0 0 1,0 0-1,0 0 1,1 0-1,-1 0 1,0 0-1,0 0 1,0 0-1,0 0 1,0 0-1,0 0 1,0 0-1,1 0 1,-1 0-1,0 0 1,0 0-1,0 0 1,0 0-1,0 0 1,0 0-1,0 0 1,0 0-1,0-1 1,1 1-1,-1 0 1,0 0-1,0 0 1,0 0-1,0 0 1,0 0-1,0 0 1,0 0-1,0-1 1,0 1-1,0 0 1,0 0-1,0 0 1,0 0-1,0 0 1,0 0-1,0 0 1,0-1-1,0 1 1,0 0-1,0 0 1,0 0-1,0 0 1,0 0-1,0 0 1,0 0-1,0-1 1,0-3 47,0 0 1,-1 0 0,1 0-1,-1 0 1,-2-7-1,-6-15 127,-1 2-1,-2-1 1,-1 1 0,0 1-1,-2 1 1,-30-37-1,46 59-223,0-1 1,-1 1-1,1 0 0,0 0 0,0 0 0,-1 0 0,1-1 1,0 1-1,0 0 0,0 0 0,-1 1 0,1-1 0,0 0 1,0 0-1,0 0 0,-1 1 0,1-1 0,1 1 0,15 5-938,0 0 0,0-2 0,1 0 0,0 0 0,0-2-1,0 0 1,0-1 0,30-2 0,-24-2 57,47-10 0,-41 5 2237,32-14-1,-44 18 2044,-17 4-3290,-1 1 0,0-1 0,0 0 0,0 0 0,0 1 0,0-1 0,0 0 0,0 1 0,1-1 0,-1 0 0,0 0 0,0 1 0,0-1 0,0 0 0,0 0 0,0 1 0,0-1 0,0 0 1,-1 1-1,1-1 0,0 0 0,0 0 0,0 1 0,0-1 0,0 0 0,0 0 0,0 1 0,-1-1 0,1 0 0,0 0 0,0 0 0,0 1 0,-1-1 0,1 0 0,-27 30 2009,20-22-1747,3-5-241,1 0 0,1 1-1,-1-1 1,0 1-1,1 0 1,0 0 0,0 0-1,0 0 1,-3 7 0,5-9-79,0 0 1,0 1-1,0-1 1,0 0 0,0 0-1,1 0 1,-1 0 0,0 1-1,1-1 1,0 0 0,-1 0-1,1 0 1,0 0-1,0 0 1,0 0 0,1 0-1,-1 0 1,0-1 0,1 1-1,-1 0 1,2 1 0,7 6-27,-7-6 7,0-1 0,-1 1-1,1-1 1,-1 1 0,0 0-1,3 5 1,-4-7 9,-1 0 0,0-1-1,0 1 1,0 0 0,1 0 0,-1 0-1,0 0 1,0 0 0,0 0 0,0-1 0,0 1-1,0 0 1,-1 0 0,1 0 0,0 0-1,0 0 1,-1-1 0,1 1 0,0 0-1,-1 0 1,1 0 0,-1-1 0,1 1-1,-1 0 1,1-1 0,-1 1 0,0 0-1,1-1 1,-1 1 0,0-1 0,0 1-1,0 0 1,-7 4-43,-1 0 0,1 0 0,-1-1 0,0 0 0,0 0 0,-1-1 0,1 0 0,-1-1 0,1 0 0,-20 2 0,3-4-7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12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36 12363,'-2'-3'343,"-1"0"0,0 0 0,0 0 0,1 1 1,-1-1-1,-1 1 0,1 0 0,0 0 1,-1 0-1,1 0 0,-1 0 0,1 1 0,-1 0 1,0 0-1,0 0 0,0 0 0,1 0 0,-5 0 1,2 2-153,0-1 0,1 1 0,-1 0 0,1 0 0,-1 0 0,1 1 0,-1 0 0,1 0 0,0 0 0,0 1 0,-7 4 0,3-1-168,0 1 0,0 0-1,0 0 1,1 1 0,0 0-1,1 1 1,0-1 0,0 1-1,1 1 1,0-1 0,1 1 0,-5 11-1,9-17-24,-1 1-1,1-1 0,0 1 1,0-1-1,1 1 1,-1 0-1,1-1 0,0 1 1,0-1-1,1 1 1,-1 0-1,2 4 0,-1-7 6,0 0 0,-1 0 0,1 0 0,0 0-1,0 0 1,1 0 0,-1 0 0,0-1 0,1 1-1,-1 0 1,1-1 0,-1 1 0,1-1-1,0 0 1,0 1 0,0-1 0,-1 0 0,1 0-1,0 0 1,1 0 0,-1 0 0,0-1-1,0 1 1,0-1 0,0 1 0,4-1 0,2 0 30,0 0 1,0 0 0,0-1 0,-1 0 0,1-1 0,0 1 0,-1-1-1,1-1 1,-1 0 0,0 0 0,0 0 0,0-1 0,0 0 0,9-7 0,-6 3 53,0 0 1,0 0-1,-1-1 1,-1-1-1,0 1 1,0-1 0,0 0-1,7-15 1,-11 17-43,-1 0 0,1 0 0,2-11 0,-5 18-82,-1 0 1,1-1-1,-1 1 0,0 0 1,1-1-1,-1 1 1,0 0-1,0 0 0,0-1 1,0 1-1,0 0 0,0-1 1,0 1-1,-1 0 0,1-1 1,0 1-1,-1 0 1,1 0-1,-1-1 0,1 1 1,-1 0-1,0 0 0,1 0 1,-1 0-1,0 0 0,0 0 1,0 0-1,0 0 1,0 0-1,0 0 0,-1 0 1,1 0-95,0 1 1,0 0-1,0-1 1,0 1 0,0 0-1,0 0 1,0 0-1,0 0 1,0 0 0,0 0-1,0 0 1,0 0-1,0 0 1,0 0-1,0 1 1,0-1 0,0 0-1,0 1 1,0-1-1,0 0 1,0 1 0,0-1-1,1 1 1,-1 0-1,0-1 1,0 1-1,1 0 1,-1-1 0,-1 3-1,1-2-34,0 0-1,1 0 1,-1 0-1,0 1 1,0-1-1,1 0 1,-1 1 0,1-1-1,-1 0 1,1 1-1,0-1 1,0 0-1,-1 1 1,1-1-1,0 1 1,0-1 0,0 1-1,0-1 1,1 0-1,0 3 1,7 10-1150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12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117 134 14883,'0'3'196,"-1"0"-1,1 0 1,-1 0 0,0-1-1,0 1 1,0 0 0,-2 3-1,-3 8-53,-7 31 272,2 0 0,-10 91 0,10 94-5,4-49 121,6-177-501,-2 22 117,3-26-129,0 1 1,0 0-1,0-1 0,0 1 0,-1 0 0,1-1 0,0 1 0,0 0 0,0-1 0,-1 1 0,1-1 0,-1 1 0,1-1 0,0 1 0,-1-1 1,1 1-1,-1-1 0,1 1 0,-1-1 0,1 1 0,-1-1 0,1 0 0,-1 1 0,1-1 0,-1 0 0,0 0 0,1 1 0,-2-1 0,1 0 4,0-1-1,0 0 1,0 1-1,0-1 0,0 0 1,0 1-1,1-1 0,-1 0 1,0 0-1,0 0 0,1 0 1,-1 0-1,1 0 0,-1 0 1,0 0-1,1 0 0,0 0 1,-1 0-1,1 0 1,0 0-1,-1 0 0,1 0 1,0-1-1,0 1 0,0 0 1,0-1-1,-1-3 52,-3-29-53,2 0 0,1 0 0,1-1 0,2 1 0,2 0 0,10-47 0,-2 27-321,2 0 0,3 2 0,2 0 0,2 1 0,44-77 0,-55 110 168,1 1 0,1 1 0,25-29 0,-32 40 127,0 0 1,0 1 0,0 0 0,0 0-1,0 0 1,1 0 0,0 1 0,0 0-1,0 0 1,0 1 0,0 0 0,0 0 0,1 0-1,-1 1 1,11-1 0,-14 2 13,0 0 1,0 0-1,-1 0 1,1 1-1,0 0 0,-1-1 1,1 1-1,0 0 1,-1 0-1,1 0 1,-1 1-1,1-1 1,-1 1-1,0-1 0,0 1 1,0 0-1,0 0 1,0 0-1,0 0 1,0 0-1,0 0 1,-1 0-1,1 1 0,-1-1 1,0 1-1,1-1 1,-1 1-1,-1-1 1,1 1-1,0 0 1,0 0-1,-1 3 0,2 2-10,-1 1 0,0 0-1,-1 0 1,0-1 0,0 1-1,-1 0 1,0-1 0,-1 1-1,-3 11 1,0-8 73,0 0 0,-1-1-1,0 0 1,-1 0 0,0 0 0,-1-1 0,0 0 0,-1-1 0,0 1-1,0-2 1,-1 1 0,-11 6 0,10-7-49,0-1-1,-1 0 1,0-1-1,0 0 1,0 0-1,-1-2 1,0 0 0,0 0-1,0-1 1,0 0-1,-17 0 1,28-3-51,1 0 0,-1 0 0,1 0 1,0 0-1,-1 0 0,1 0 0,0 0 0,-1-1 1,1 1-1,0 0 0,-1-1 0,1 1 0,0-1 1,0 0-1,-1 1 0,1-1 0,0 0 0,-2-1 0,3 1 16,-1 0-1,1 0 0,0 0 1,0 0-1,-1 0 0,1 0 0,0 0 1,0 0-1,0 0 0,0 0 0,0 0 1,0 0-1,1 0 0,-1 0 0,0 0 1,0 0-1,1 0 0,-1 0 1,0 0-1,1 0 0,-1 0 0,1 0 1,0 0-1,-1 0 0,1 1 0,0-1 1,-1 0-1,2-1 0,23-23-406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13.5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23 13659,'14'-23'2350,"-36"49"-1494,2 1 1,1 1 0,-29 57 0,42-73-806,-20 36 166,-29 78-1,46-100-165,1 1 1,1-1-1,2 1 0,-5 54 0,9-74-29,1 0 0,0-1-1,1 1 1,-1 0 0,1-1 0,1 1-1,2 11 1,-3-17-12,0 1 0,0 0 0,0 0-1,0-1 1,0 1 0,0-1 0,1 1 0,-1-1-1,0 1 1,1-1 0,-1 0 0,1 1-1,0-1 1,-1 0 0,1 0 0,0 0 0,-1-1-1,1 1 1,0 0 0,0-1 0,0 1 0,0-1-1,0 1 1,0-1 0,0 0 0,0 0 0,0 0-1,0 0 1,-1 0 0,3-1 0,3 0 12,0-1 1,-1 1 0,1-1 0,-1-1-1,1 0 1,-1 1 0,0-2-1,0 1 1,-1-1 0,1 0-1,-1 0 1,1 0 0,7-10-1,5-6 48,-1-1-1,15-24 1,-30 43-65,11-18 3,0-2 0,10-24 0,-21 38-169,-8 19 101,4-6 47,1 1 0,-1-1 0,1 0 0,1 0 0,-1 1 0,1-1 0,0 1 0,0-1 0,1 0-1,-1 1 1,1-1 0,0 0 0,1 0 0,-1 0 0,4 7 0,-3-8 15,1 0-1,-1 0 1,1 0 0,0-1-1,0 1 1,0-1 0,1 0-1,-1 0 1,1 0 0,0 0 0,0-1-1,0 0 1,0 0 0,0 0-1,0 0 1,0 0 0,1-1-1,6 2 1,6 0 23,0 0 0,0-2-1,0 0 1,0 0 0,0-2 0,0 0 0,18-4-1,115-32 132,-49 9-192,-98 27 31,-1 0-1,0 0 1,1 0 0,-1 1 0,0-1 0,1 1 0,-1 0 0,1 0 0,-1 0 0,1 0 0,-1 0 0,1 0 0,-1 1 0,0-1 0,1 1 0,-1 0 0,0 0 0,1 0 0,-1 0 0,0 0 0,0 0 0,0 0 0,0 1 0,0-1 0,0 1 0,0-1 0,0 1 0,-1 0 0,1 0 0,-1 0 0,1 0 0,-1 0 0,2 4 0,0-2 45,1-1 0,-1 0 0,0 0 0,1 0 0,-1-1 0,1 1 0,0-1 0,0 0 0,0 0 0,0 0 0,0 0 0,0-1 0,1 1 0,-1-1 0,1 0 0,-1-1 0,1 1 0,-1-1 1,1 0-1,5 0 0,8-1 134,0-1 0,0 0 0,29-9 0,106-42 172,-44 13-689,-102 37 271,0 1 1,1 0-1,-1 1 0,1 0 1,0 0-1,14 0 0,-18 1 56,-1 1 0,1-1 0,-1 1 0,0 0-1,1 0 1,-1 0 0,0 1 0,0-1 0,0 1 0,0 0 0,0 0 0,0 0 0,0 0-1,0 0 1,-1 1 0,1-1 0,1 3 0,1 1 78,0 0-1,1 0 1,0-1 0,0 0-1,0 0 1,0-1 0,1 0-1,-1 0 1,1 0 0,9 3-1,-5-4 14,0 0 0,-1 0 0,1-2-1,0 1 1,0-1 0,17-1 0,-3-1-113,0-1-1,34-7 1,-47 7-144,-1-1 0,0 0-1,1-1 1,-1-1-1,-1 0 1,1 0-1,10-7 1,-19 10 140,1 0 0,-1 1 0,0-1 0,0 0-1,0 0 1,0 0 0,0-1 0,0 1 0,-1 0 0,1-1 0,-1 1 0,0-1 0,1 0 0,-1 1 0,0-1 0,-1 0-1,2-3 1,0-30-442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50:15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1 129 15027,'0'0'86,"1"-1"0,-1 0 0,0 1 0,1-1 0,0 0 0,-1 1 0,1-1 0,-1 1 0,1-1 0,0 1 0,-1 0 0,1-1 0,0 1 0,0-1 0,-1 1 0,1 0 0,0 0 0,0-1 0,-1 1 0,3 0 0,5 15 969,-5-7-900,3 7-24,0 0 1,1-1 0,1 0 0,17 26 0,-22-37-115,0 1-1,0-1 1,0 0 0,0-1 0,0 1 0,1 0 0,-1-1-1,1 0 1,0 1 0,-1-2 0,1 1 0,0 0-1,0-1 1,1 0 0,-1 0 0,0 0 0,0 0 0,0 0-1,1-1 1,-1 0 0,0 0 0,1 0 0,6-2-1,0-1 56,1 0-1,-1-1 0,0 0 1,0-1-1,0 0 0,-1-1 1,0 0-1,19-15 0,69-70 529,-85 78-523,-6 5-40,-4 5-33,-1 1 0,0-1-1,1 0 1,-1 1 0,1 0 0,0-1-1,-1 1 1,1 0 0,0 1 0,1-1-1,-1 0 1,0 1 0,6-2 0,-8 3-6,-1 0 0,1 0 0,-1 1 1,1-1-1,-1 0 0,1 0 0,-1 1 0,1-1 1,-1 1-1,0-1 0,1 0 0,-1 1 0,0-1 1,1 1-1,-1-1 0,0 1 0,1-1 0,-1 1 1,0-1-1,0 1 0,0-1 0,0 1 0,1-1 1,-1 1-1,0-1 0,0 1 0,0 0 0,1 19-51,-1-16 43,1 3 4,-1 0-1,1-1 0,0 1 1,1 0-1,0 0 0,0-1 1,3 8-1,-4-11 14,1-1 0,-1 0-1,0 0 1,1 0 0,0 0-1,-1 0 1,1-1-1,0 1 1,0 0 0,0-1-1,0 1 1,0-1 0,0 0-1,0 0 1,0 0 0,1 0-1,-1 0 1,1 0 0,-1 0-1,0-1 1,1 0 0,-1 1-1,5-1 1,6 0 33,-1-1 0,0 0 0,0-1 0,0-1 0,0 0 0,-1 0 0,13-6 0,80-39 217,-93 42-232,91-52 218,10-5-113,-110 62-132,0 0 1,-1 0 0,1 0-1,0 0 1,0 0-1,0 0 1,-1 1-1,1-1 1,0 1-1,0-1 1,0 1 0,0 0-1,0 0 1,0-1-1,0 2 1,0-1-1,0 0 1,4 1-1,-5 1 0,1-1 1,-1 1-1,0-1 0,0 1 0,1 0 0,-1-1 0,-1 1 0,1 0 0,0 0 0,0 0 0,-1 0 0,1 0 1,-1 0-1,1 0 0,-1 0 0,0 4 0,1-4 10,-1 1 1,1 0-1,0 0 1,0 0-1,0-1 1,0 1-1,1-1 1,-1 1-1,1-1 1,-1 1-1,1-1 1,0 0-1,0 0 1,0 0-1,0 0 1,0 0 0,1 0-1,-1 0 1,1-1-1,-1 1 1,1-1-1,-1 0 1,1 0-1,0 0 1,-1 0-1,1 0 1,0-1-1,0 1 1,5 0-1,6 0 63,1-1-1,-1 0 1,0-1-1,24-4 1,76-18 224,-69 12-317,52-6 0,-94 17-47,1-1-1,0 1 1,0 0 0,0 0 0,0 0 0,0 0 0,0 1-1,-1-1 1,1 1 0,0 0 0,0 0 0,-1 1 0,1-1 0,-1 1-1,1-1 1,-1 1 0,1 0 0,-1 1 0,0-1 0,5 5-1,-5-4-42,0-1-1,1 1 0,-1-1 1,1 0-1,-1 0 0,1 0 1,0 0-1,0-1 0,0 1 1,0-1-1,0 0 0,0 0 0,0-1 1,0 1-1,0-1 0,0 0 1,1 0-1,-1 0 0,5-2 1,19-2-307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6:34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10506,'2'3'234,"-1"0"-1,1 1 1,0-1-1,0 0 1,0 0 0,0-1-1,1 1 1,-1 0-1,1-1 1,0 1-1,-1-1 1,1 0 0,0 0-1,0 0 1,1 0-1,-1-1 1,0 1-1,0-1 1,1 0-1,-1 0 1,1 0 0,4 0-1,10 2-218,1-1 0,-1 0-1,21-2 1,-26 0 226,276-20-85,17 0-169,-243 22 3,79 10-1,-118-8 32,1 1 0,-1 1-1,-1 1 1,1 1 0,-1 1-1,28 15 1,-45-20-4,0 0-1,1 0 1,-2 0 0,1 1-1,0 0 1,-1 1 0,0-1 0,0 1-1,-1 0 1,1 0 0,-1 0-1,0 1 1,-1-1 0,0 1-1,0 0 1,0 0 0,-1 0 0,0 1-1,1 9 1,-2-6 21,0 0 0,-1 0 1,0 1-1,-1-1 0,0 0 0,-1 0 0,0 1 1,-1-1-1,0-1 0,-1 1 0,0 0 0,-8 13 1,-4 3 62,-1-1-1,-1-1 1,-1 0 0,-2-1 0,0-1 0,-1-1 0,-29 21 0,-20 10 48,-97 57 0,-20-9-787,149-84 359,-1-1 0,-80 21 0,98-33 177,0-1 0,-28 1 0,-43-6-335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17764,'17'-3'544,"0"0"-520,-13 2 16,-1-5-64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83 10850,'6'-18'978,"0"0"-1,12-24 1,-14 37 346,-2 8-650,-2 11-100,-16 120 451,-2 41-877,18-170-147,-3 49-117,1 0-1,12 100 1,-9-149 87,0 0 1,0 1 0,0-1 0,1 0-1,0 0 1,3 6 0,-5-10 21,1-1-1,0 1 1,-1 0 0,1 0 0,-1 0 0,1-1-1,0 1 1,0 0 0,-1-1 0,1 1 0,0-1-1,0 1 1,0-1 0,0 1 0,0-1 0,0 0-1,-1 1 1,1-1 0,0 0 0,0 1 0,0-1-1,0 0 1,0 0 0,0 0 0,0 0 0,0 0-1,0 0 1,0-1 0,0 1 0,0 0 0,0 0-1,0-1 1,0 1 0,0 0 0,0-1 0,0 1-1,0-1 1,-1 1 0,1-1 0,0 0 0,0 1-1,-1-1 1,2-1 0,15-14-45,-1 0 0,-1-2 0,0 0 1,16-26-1,-6 9 56,153-219 343,-168 239-312,-8 11-24,0 1 0,0-1 0,0 1 0,1 0 0,0 0 1,-1 0-1,1 0 0,0 1 0,0-1 0,6-3 0,-9 6-9,1 0-1,-1 0 0,0 0 0,0 0 0,0 0 1,0 0-1,1 0 0,-1 0 0,0 0 1,0 0-1,0 0 0,1 0 0,-1 0 1,0 0-1,0 0 0,1 0 0,-1 0 1,0 0-1,0 0 0,0 0 0,1 0 0,-1 0 1,0 0-1,0 0 0,0 0 0,0 0 1,1 0-1,-1 1 0,0-1 0,0 0 1,0 0-1,0 0 0,0 0 0,1 0 1,-1 1-1,0-1 0,0 0 0,0 0 1,0 0-1,0 1 0,0-1 0,0 0 0,0 0 1,0 0-1,0 1 0,0-1 0,0 0 1,0 0-1,0 0 0,0 1 0,0-1 1,0 0-1,0 0 0,0 0 0,0 1 1,0-1-1,0 0 0,-2 17 2,2-16 1,-6 34-6,-14 101-130,19-118 77,0 1 1,1 0-1,1-1 1,1 1-1,5 22 1,-7-39 41,0 1 1,1-1 0,0 1 0,0-1-1,0 0 1,0 1 0,0-1 0,0 0-1,0 0 1,1 0 0,-1 0 0,1 0-1,0 0 1,-1 0 0,1 0 0,3 1-1,-3-2 4,0 0 0,-1-1 0,1 1 0,0-1 0,0 1 0,0-1 0,0 0 0,0 0 0,0 0 0,0 0 0,0 0 0,0-1 0,0 1 0,0 0 0,0-1 0,-1 1-1,1-1 1,0 0 0,0 0 0,0 0 0,-1 0 0,1 0 0,2-1 0,10-8 0,0-1-1,-1 0 1,0 0-1,-1-2 1,0 1 0,-1-2-1,10-14 1,66-112 300,-64 99-168,-4 10-36,25-46 235,-39 70-278,-1-1 0,0 0 0,-1 0 0,5-15 0,-9 58-124,-1-20 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15307,'0'0'1385,"4"0"-1009,13 0-152,9 0 536,16-2-288,8 1-136,13-2-216,4 0-72,2 0-208,-1 1-216,-8-3-232,-9 2-144,-15-1 496,-13 3-168,-21 1-73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53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13059,'8'16'1504,"12"-4"-984,13-8-200,6-4 777,13 0-569,1-3-192,4-3-224,2-1 72,-3-3-176,-7-3-32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13811,'27'8'1456,"11"-9"-832,5-9-256,11-4 953,3-1-681,7 2-360,-2-1-272,-5 3 128,-8-2-120,-12 0-144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14403,'-2'1'107,"0"1"0,1 0 0,-1-1 1,1 1-1,-1 0 0,1 0 0,0 0 0,0 0 0,0 0 0,0 0 1,-1 5-1,-3 5-42,1 1 0,0 0 0,1 0 0,1 0 0,0 0 0,0 0 0,2 1 0,0-1 0,2 23 0,-2-33-63,1-1 0,-1 1 0,1 0 0,0 0 0,0 0 0,0-1 0,0 1 0,0-1 0,1 1 0,-1-1 0,1 1 0,0-1 0,-1 0 0,1 0 0,0 0 0,0 0 0,1 0 0,3 3-1,-2-3 10,0 0-1,-1-1 0,1 1 0,0-1 0,0 0 0,0 0 0,1-1 0,-1 1 0,0-1 0,0 0 0,7 0 0,3-2 28,0-1-1,0 0 1,0-1-1,0 0 1,-1-1-1,20-10 1,9-9 300,-2-1 1,0-3 0,-2-1 0,48-46-1,-86 74-323,0 1 0,0 0 0,0 0 0,0 0 0,0-1 0,1 1 0,-1 0 0,0 0 0,0 0 0,0 0-1,1 0 1,-1-1 0,0 1 0,0 0 0,0 0 0,1 0 0,-1 0 0,0 0 0,0 0 0,0 0 0,1 0 0,-1 0 0,0 0 0,0 0 0,1 0-1,-1 0 1,0 0 0,0 0 0,0 0 0,1 0 0,-1 0 0,0 0 0,0 0 0,1 0 0,-1 0 0,0 1 0,3 9 278,-5 29-208,0-13-194,2-20-56,0-1 1,1 1-1,0-1 0,0 1 1,1-1-1,-1 0 1,1 1-1,3 4 1,-4-8 58,0 0 0,1 0 1,-1 0-1,1 0 1,-1 0-1,1 0 1,0 0-1,0 0 0,0-1 1,0 1-1,0-1 1,0 0-1,0 1 1,1-1-1,-1 0 0,0 0 1,1-1-1,-1 1 1,0 0-1,4 0 1,14 0-605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12051,'0'-1'51,"0"1"0,0 0 0,1 0 0,-1 0 0,0 0 1,0 0-1,0 0 0,0 0 0,1 0 0,-1 0 0,0 0 1,0 0-1,0 0 0,1 1 0,-1-1 0,0 0 0,0 0 1,0 0-1,0 0 0,1 0 0,-1 0 0,0 0 0,0 0 1,0 0-1,0 1 0,0-1 0,1 0 0,-1 0 1,0 0-1,0 0 0,0 0 0,0 1 0,0-1 0,0 0 1,0 0-1,0 0 0,0 0 0,0 1 0,0-1 0,0 0 1,0 0-1,0 0 0,0 1 0,0-1 0,0 0 0,0 0 1,0 0-1,0 1 0,0-1 0,0 0 0,0 0 0,0 0 1,0 0-1,0 1 0,0-1 0,0 0 0,-9 18 1407,-20 22-426,27-38-905,-139 184 1791,72-94-5358,112-151 2141,-15 20 531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18 11146,'3'-3'488,"15"-9"505,-18 11-966,1 1 0,-1 0 0,0 0 0,1 0 0,-1 0 0,0-1 0,1 1 0,-1 0-1,0 0 1,1 0 0,-1 0 0,0 0 0,1 0 0,-1 0 0,0 0 0,1 0 0,-1 0 0,0 0 0,1 0-1,-1 0 1,0 0 0,1 0 0,-1 1 0,0-1 0,1 0 0,-1 0 0,0 0 0,1 0 0,-1 1 0,0-1 0,0 0-1,1 0 1,-1 0 0,0 1 0,0-1 0,1 0 0,-1 1 0,0-1 0,0 0 0,0 0 0,0 1 0,1-1 0,-1 0-1,0 1 1,0-1 0,0 0 0,0 1 0,0-1 0,0 1 0,0-1 0,0 0 0,0 1 0,0 17 330,0 0 0,-1 0 0,-6 27 0,1 1-137,-7 53 0,-7 121-1261,20-229 891</inkml:trace>
  <inkml:trace contextRef="#ctx0" brushRef="#br0" timeOffset="1">1 203 13507,'0'3'1000,"8"-2"-680,5 2-72,7-2 424,8 4-168,6-1-223,2 0-161,5-4-401,2-6-847,-4-11 1024,-3-6-216,-2-2-184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0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15795,'0'0'1057,"-7"10"-921,-1 5-56,-1 7 184,0 2-168,1 5-200,-1 2-112,5 2-208,1-1-89,2-5-639,-1-5 856,-4-14-176,-1-5-136</inkml:trace>
  <inkml:trace contextRef="#ctx0" brushRef="#br0" timeOffset="1">0 101 13851,'8'-3'1464,"4"3"-1064,3 0-208,9 2 1129,6 0-977,5 1-144,8-1-416,5-1-224,1-1-401,0-6 689,-6-1-144,-2-1-120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13467,'-1'2'79,"0"-1"1,0 0 0,0 1-1,0-1 1,0 1-1,0-1 1,1 1-1,-1 0 1,0-1-1,1 1 1,0 0-1,-1-1 1,1 1 0,0 0-1,0 2 1,-2 5 97,-4 12 115,2 1 1,-3 22 0,6-38-289,1 1 1,0-1-1,0 1 1,0-1-1,1 1 1,0-1-1,0 0 1,1 1-1,-1-1 1,2 0-1,3 10 1,-5-15-14,0 1 0,0 0 0,0-1 1,0 1-1,0-1 0,1 1 0,-1-1 0,0 0 1,1 1-1,-1-1 0,1 0 0,-1 0 1,1 0-1,0 0 0,-1 0 0,1-1 0,0 1 1,0 0-1,0-1 0,0 1 0,1-1 1,1 0-5,-1 0 0,0 0 0,0 0 0,1-1 0,-1 0 1,0 1-1,0-1 0,0 0 0,0-1 0,0 1 1,4-3-1,5-4-14,0 0-1,-1-1 1,0 0 0,13-14 0,-2-1 345,0 0 0,-2-2 0,27-41 0,-51 75-170,1 0 0,0 0 0,1 0 0,0 1 0,0-1 0,1 1-1,0 0 1,0-1 0,1 1 0,0 0 0,2 9 0,-2-13-187,1 0 0,0 0-1,0 1 1,0-1 0,0 0 0,1 0 0,0 0 0,0 0 0,0-1-1,1 1 1,-1 0 0,1-1 0,0 0 0,0 0 0,1 0 0,0 0-1,-1 0 1,1-1 0,0 1 0,0-1 0,10 5 0,4-2-149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13507,'-3'30'848,"2"9"-784,0 0-96,1 1 112,0-1-1768,4-6 1520,-1-10-176,3-19-128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12979,'0'0'46,"-1"-1"1,1 1 0,-1 0 0,1 0-1,-1-1 1,1 1 0,0 0-1,-1-1 1,1 1 0,-1-1 0,1 1-1,0 0 1,-1-1 0,1 1-1,0-1 1,0 1 0,-1-1 0,1 1-1,0-1 1,0 1 0,0-1-1,-1 1 1,1-1 0,0 0 0,0 1-1,0-1 1,0 1 0,0-1-1,0 1 1,0-1 0,1 0 0,-1 0 16,1 0 1,0 0 0,0 0-1,0 0 1,0 0 0,0 1-1,0-1 1,0 0 0,0 1 0,0-1-1,0 1 1,0-1 0,2 0-1,44-9 997,29 3-40,0 2 0,78 6 0,-152-1-1008,0 0 0,0 0 0,1 0 0,-1 0 0,0 1 0,0-1 0,0 1 0,0-1 0,0 1 0,0 0 0,0 0 0,0 0 0,0 0 0,0 0 0,0 0 0,0 1 0,-1-1 0,4 3 0,-5-3-8,1 1 0,-1 0-1,1-1 1,-1 1-1,0 0 1,1-1-1,-1 1 1,0 0-1,0-1 1,0 1-1,-1 0 1,1-1 0,0 1-1,0 0 1,-1-1-1,1 1 1,-1 0-1,0-1 1,1 1-1,-1-1 1,0 1-1,0-1 1,0 0-1,0 1 1,-2 1 0,-32 40 49,26-33-24,0 0-1,1 0 0,0 1 0,-11 20 0,18-29-42,0-1 0,1 1 0,-1 0 0,1 0 1,-1-1-1,1 1 0,0 0 0,-1 0 0,1 0 0,0 0 0,0-1 0,1 1 0,-1 0 0,0 0 0,0 0 0,1-1 0,-1 1 0,1 0 0,0 0 0,0-1 0,-1 1 0,1-1 1,0 1-1,0 0 0,0-1 0,1 0 0,-1 1 0,0-1 0,0 0 0,1 0 0,-1 1 0,1-1 0,-1 0 0,1 0 0,-1-1 0,1 1 0,2 1 0,9 3-106,0 0 0,0-1-1,0 0 1,15 2 0,-9-2-45,48 10-458,-35-8-95,55 17-1,-84-22 659,0 0 0,1 1 0,-1-1 0,0 1 1,0 0-1,0 0 0,0 0 0,0 0 1,0 0-1,-1 1 0,5 4 0,-6-5 53,0-1-1,-1 0 0,1 1 1,-1-1-1,1 1 0,-1-1 1,0 0-1,1 1 1,-1-1-1,0 1 0,0-1 1,0 1-1,0-1 1,0 1-1,0-1 0,0 1 1,-1-1-1,1 1 0,-1-1 1,1 0-1,-1 1 1,1-1-1,-1 0 0,0 1 1,1-1-1,-1 0 0,0 0 1,0 1-1,0-1 1,-1 1-1,-8 7 200,1 1-1,-1-2 1,-1 1 0,1-2-1,-1 1 1,-1-1-1,-14 6 1,-87 33 1833,-5-7-197,101-35-1776,0-1 1,0 0 0,0-1-1,0 0 1,-20-2-1,34 0-131,-1 0 0,0-1 0,0 0 0,1 1-1,-1-1 1,-3-2 0,6 3 58,0 0 0,0-1-1,0 0 1,0 1 0,0-1 0,0 1 0,1-1-1,-1 0 1,0 0 0,0 0 0,1 1-1,-1-1 1,1 0 0,-1 0 0,1 0 0,-1 0-1,1 0 1,-1 0 0,1 0 0,0 0 0,-1 0-1,1 0 1,0 0 0,0 0 0,0 0-1,0 0 1,0-2 0,3-20-434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15291,'19'3'1225,"28"-3"-825,6-2-144,16-5 240,16-2-56,12-2 32,2-2-32,-13 0-472,-10 2-272,-23 4 2000,-13 2-1608,-33 10 80,-10 3 48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14611,'3'6'1224,"22"-5"-663,5-2-193,13-5 592,7-1-336,9-5-360,5 1-136,11-5-320,1-1-224,-3 0-800,-6-1 936,-2 4-289,-7 1-191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5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11578,'3'-3'257,"0"1"0,1 0-1,-1 0 1,0 0 0,1 0-1,-1 0 1,1 1-1,-1 0 1,1-1 0,0 1-1,0 1 1,5-2 0,48-1 1578,-49 3-1623,19 1 182,39 4 1,-59-4-369,0 0 0,0 0 0,0 1 0,0 0 0,0 1 0,0-1 0,-1 1 0,1 1 0,-1-1 0,10 8 0,-15-10-25,0 0 0,1 0 0,-1 0-1,-1 0 1,1 0 0,0 1 0,0-1-1,0 0 1,0 0 0,-1 0 0,1 1-1,-1-1 1,1 0 0,-1 1 0,1-1 0,-1 1-1,0-1 1,0 0 0,0 1 0,1-1-1,-1 1 1,-1-1 0,1 1 0,0-1 0,0 1-1,0-1 1,-1 0 0,1 1 0,-1-1-1,1 0 1,-1 1 0,0-1 0,1 0-1,-1 0 1,0 1 0,0-1 0,0 0 0,0 0-1,0 0 1,0 0 0,-2 1 0,-4 5-13,-1-1 0,0-1-1,0 1 1,-15 6 0,1-2-33,-31 9 0,31-12-53,-26 13-1,48-20 96,0 0 0,-1 0 0,1 0 0,0 0 0,0 0 0,0 0 0,0 0 0,-1 0 0,1 0 0,0 0 0,0 0 0,0 0 0,-1 0 0,1 0 0,0 0 0,0 0 0,0 0 0,-1 0 0,1 0 0,0 1 0,0-1 0,0 0 0,0 0 0,0 0 0,-1 0 0,1 0 0,0 0 0,0 1-1,0-1 1,0 0 0,0 0 0,0 0 0,0 1 0,0-1 0,0 0 0,-1 0 0,1 0 0,0 0 0,0 1 0,0-1 0,0 0 0,0 0 0,0 0 0,0 1 0,0-1 0,0 0 0,0 0 0,0 0 0,1 1 0,-1-1 0,0 0 0,0 0 0,0 0 0,0 0 0,0 1 0,0-1 0,0 0 0,0 0 0,1 0-1,-1 0 1,0 0 0,0 1 0,0-1 0,0 0 0,0 0 0,1 0 0,-1 0 0,0 0 0,14 4-136,15 0-54,0 1 0,0 1 1,0 2-1,-1 1 0,36 17 0,-57-23 197,1 1 0,-1 0 0,0 1 0,0 0 0,0 0 0,-1 1 0,0-1 0,0 1 0,0 1 0,-1-1 0,0 1 0,0 0 0,0 0 0,-1 1 0,0-1 0,-1 1 0,0 0 0,0 0 0,0 0 0,-1 0 0,0 0 0,-1 1 0,1 10 0,-2-9 112,-1-1 1,0 0 0,-1 0-1,1 1 1,-2-1 0,1 0-1,-1-1 1,-1 1 0,1 0-1,-2-1 1,1 0 0,-1 0-1,0 0 1,-1-1 0,1 1-1,-2-1 1,1-1 0,-10 9-1,11-10-9,0-1 0,-1 0 0,1 0-1,-1 0 1,0-1 0,0 0 0,0 0 0,0 0-1,-1-1 1,1 0 0,-1 0 0,1 0 0,-1-1-1,0 0 1,1 0 0,-1-1 0,0 0 0,0 0-1,0-1 1,1 0 0,-1 0 0,0 0 0,1-1-1,-1 0 1,-9-4 0,11 3-149,0 0 0,-1 1 0,2-2 0,-1 1 0,0 0 0,1-1 0,-1 0 0,1 0 0,0-1-1,0 1 1,1-1 0,-1 1 0,1-1 0,0 0 0,1-1 0,-1 1 0,1 0 0,0-1 0,0 1 0,-1-7 0,2-19-241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11378,'0'0'81,"0"0"-1,0 0 0,0-1 0,0 1 0,0 0 0,0 0 0,0 0 0,0 0 0,0-1 0,0 1 0,0 0 0,0 0 0,0 0 0,0-1 1,0 1-1,0 0 0,0 0 0,0 0 0,0 0 0,0-1 0,0 1 0,0 0 0,0 0 0,0 0 0,1 0 0,-1-1 0,0 1 1,0 0-1,0 0 0,0 0 0,0 0 0,1 0 0,-1 0 0,0-1 0,0 1 0,0 0 0,0 0 0,1 0 0,-1 0 0,0 0 0,0 0 1,0 0-1,1 0 0,-1 0 0,0 0 0,17 0 1161,30 7-1596,-31-4 927,34 4-286,-22-4-212,-1 1-1,1 1 1,-1 1-1,0 2 1,31 12 0,-55-19-71,-1 1 0,1-1 0,0 1 0,-1-1 0,0 1 0,1 0 1,-1 0-1,0 0 0,0 0 0,0 0 0,0 0 0,0 0 0,-1 1 0,1-1 1,-1 1-1,2 3 0,-2-4 0,-1 1 0,1-1 1,-1 1-1,0 0 0,0-1 1,0 1-1,0-1 0,0 1 0,0 0 1,-1-1-1,0 1 0,1-1 1,-1 1-1,-2 3 0,-3 6 10,-1-1 0,0-1 1,-1 1-1,0-1 0,-16 15 0,23-24-12,-29 31-51,-2-2-1,-1-1 0,-1-1 1,-71 43-1,85-64-6,7-6-27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15867,'-1'12'231,"-2"-1"0,0 1-1,0-1 1,-1 1 0,-8 15-1,-6 17 25,18-44-253,-26 90 114,24-82-111,0 1-1,1 0 1,0 0 0,0 0 0,1 0 0,1 0 0,-1-1 0,3 13 0,-2-18-3,0-1 0,-1 0 0,1 1 0,0-1 0,0 0 0,0 0 0,1 0 0,-1 0 0,1 0 1,-1 0-1,1 0 0,-1 0 0,1-1 0,0 1 0,0-1 0,0 1 0,3 1 0,-1-1-3,-1-1 0,1 0 0,0 1 0,-1-2 0,1 1 0,0 0 0,0-1 0,-1 0 0,1 1 0,5-2 0,2 0-30,0-1 1,0 0-1,0-1 0,-1-1 0,1 1 0,17-10 0,-2-2-1,-1 0 0,-1-2 0,0-1 0,-1-1 0,-1-1 0,-1-1 0,31-39 0,-75 148 1302,21-83-1227,-1 9 73,-1 0 0,2 1 0,-2 23 1,4-36-106,0 1 0,-1 0 0,2 0 0,-1 0 0,0-1 0,1 1 0,-1 0 0,1 0 1,0-1-1,0 1 0,0-1 0,0 1 0,0-1 0,1 1 0,-1-1 0,1 1 0,-1-1 0,1 0 0,0 0 1,0 0-1,0 0 0,0 0 0,0-1 0,1 1 0,3 2 0,9 0 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14499,'11'9'1544,"-1"2"-1039,-1 5-209,-2 4 672,3 7-376,-1 4-80,-7 3-224,1-1-216,-3 0-472,0-4-256,-10-7 544,-3-3-136,-11-15-80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14259,'22'-7'477,"0"0"1,1 2-1,0 0 0,0 1 0,0 2 0,0 0 1,1 2-1,-1 0 0,0 2 0,1 0 1,-1 2-1,30 8 0,-48-11-458,0 1 0,0-1-1,0 1 1,0 0 0,0 1 0,-1-1-1,1 1 1,-1 0 0,7 5 0,-10-7-23,0 1 0,0-1 0,0 1 0,0-1 0,0 1 0,0 0 1,0-1-1,0 1 0,0 0 0,-1-1 0,1 1 0,-1 0 1,0 0-1,1 0 0,-1-1 0,0 1 0,0 0 0,0 0 0,0 0 1,0 0-1,-1 0 0,1-1 0,0 1 0,-1 0 0,0 0 0,1-1 1,-1 1-1,0 0 0,-1 2 0,-15 17-187,15-19 47,-1 1 0,1 0 0,0 0 0,0 0 0,0 0 0,-3 5 0,6-6 40,1 1 0,-1-1 1,0 0-1,1 1 0,-1-1 0,1 0 0,0 0 0,2 2 0,2 3-60,0 1 91,0 0 1,-1 1-1,0-1 0,0 1 0,-1 0 0,3 12 0,-6-19 78,0 1 0,-1-1 0,1 1 0,-1-1-1,0 1 1,0-1 0,0 1 0,0 0 0,0-1-1,0 1 1,-1-1 0,1 1 0,-1-1 0,0 1-1,0-1 1,0 1 0,0-1 0,0 0 0,0 0-1,-1 1 1,1-1 0,-1 0 0,0 0 0,1 0-1,-1 0 1,0-1 0,0 1 0,-3 1-1,-17 11 218,0-1-1,-1-1 1,-29 12-1,-76 20 654,97-34-684,16-4-97,10-4-83,-1 0-1,1 0 0,0 0 1,-1-1-1,1 0 0,0 0 1,-1 0-1,0 0 0,1-1 1,-1 0-1,-9-1 0,14 0 10,1 1 0,-1 0 0,0-1-1,1 1 1,-1 0 0,0-1 0,1 1 0,-1-1 0,0 1-1,1-1 1,-1 0 0,1 1 0,-1-1 0,1 0-1,-1 1 1,1-1 0,0 0 0,-1 1 0,1-1-1,0 0 1,0 0 0,-1 1 0,1-1 0,0 0-1,0 0 1,0 1 0,0-1 0,0 0 0,0 0-1,0 0 1,0 1 0,0-1 0,0 0 0,1 0-1,-1 0 1,0 1 0,0-1 0,1-1 0,1-2 73,0-1 1,0 0 0,1 1 0,-1-1-1,5-4 1,23-27 30,7-2 26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17844,'12'-8'1368,"1"5"-1104,0 2-120,10 2 568,4 0-368,12 2-288,2-1-72,8-1-248,1-1-128,0 0-320,-4-3-104,-12 3 552,-6 2-208,-24 2-32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14043,'37'0'1712,"12"1"-1047,13-2-305,5-2 824,5 2-824,-2-2-312,-7 1 192,-4 2-128,-16 0-240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83 14219,'-6'54'1508,"-7"88"-307,13-129-1172,0 0-1,1 0 1,0 0 0,2 0-1,-1 0 1,2 0 0,-1 0 0,9 16-1,-12-27 2,1 0 0,0 0 0,0 0-1,0 0 1,0 0 0,0 0-1,1 0 1,-1-1 0,0 1 0,1-1-1,-1 1 1,1-1 0,0 1-1,-1-1 1,1 0 0,0 0 0,0 0-1,0 0 1,0 0 0,0 0-1,0 0 1,0-1 0,0 1 0,0-1-1,4 1 1,-4-2 31,1 1-1,-1-1 1,1 0 0,-1 1-1,1-1 1,-1-1 0,0 1 0,0 0-1,1 0 1,-1-1 0,0 1-1,0-1 1,0 0 0,-1 0-1,1 0 1,0 0 0,-1 0-1,1 0 1,-1 0 0,2-3-1,0 0 4,0 1 0,-1-1-1,0 0 1,0 0-1,0 0 1,0 0-1,-1 0 1,0-1-1,0 1 1,0-7-1,7 1 404,1 0-1,16-15 0,53-46-297,18-19-102,-88 83-63,13-14 38,0 0 1,-2-2-1,26-40 1,-70 118 3,1 1 1,-23 86 0,47-138-49,-3 5-13,1 0 0,0 1 0,1-1 0,-1 15 0,2-21 10,0-1 0,0 0 0,0 0 1,0 0-1,0 1 0,0-1 0,1 0 0,-1 0 0,0 0 0,1 0 0,-1 1 1,1-1-1,-1 0 0,1 0 0,-1 0 0,1 0 0,0 0 0,-1 0 0,1-1 1,0 1-1,0 0 0,0 0 0,0 0 0,0-1 0,0 1 0,0 0 0,0-1 1,0 1-1,0-1 0,0 1 0,0-1 0,1 0 0,-1 0 0,0 1 0,0-1 1,0 0-1,0 0 0,1 0 0,-1 0 0,0 0 0,2-1 0,4 0-7,0 0 1,-1-1-1,1 0 0,-1 0 0,0-1 0,0 0 0,0 0 1,11-7-1,-9 5 10,0 0 0,0 1 0,16-6 0,-24 10 0,1-1 1,-1 1 0,1 0 0,0 0-1,-1 0 1,1 0 0,0 0-1,-1 0 1,1 0 0,-1 1 0,1-1-1,0 0 1,-1 0 0,1 0 0,-1 1-1,1-1 1,0 0 0,-1 1 0,1-1-1,-1 0 1,1 1 0,-1-1 0,1 1-1,-1-1 1,0 1 0,1-1-1,-1 1 1,1 0 0,10 21-20,-4-8 5,-5-11 13,0 0 0,0-1 0,0 1 0,1-1 0,-1 0 0,1 0 0,0 0 0,0 0 0,0 0 0,0 0 0,0-1 0,0 0 0,0 1 0,5 0 0,-2-1 4,0 1 0,1-2 0,-1 1 1,1-1-1,-1 0 0,0 0 0,8-2 0,3-1 10,-1-1-1,-1-1 1,1 0 0,-1-1 0,18-9-1,-15 5 27,0-1-1,-1 0 0,-1-1 1,25-23-1,-34 29-20,0-1 1,0-1-1,-1 1 0,0-1 1,-1 0-1,1 0 0,-2-1 0,1 1 1,-1-1-1,0 0 0,4-17 1,-8 23-73,1-1 1,0 1 0,-1-1-1,0 1 1,0-1 0,0 1-1,0-1 1,-1 1 0,1-1-1,-1 1 1,0-1 0,0 1-1,0 0 1,0-1-1,-3-3 1,4 7 21,0-1-1,0 1 0,-1 0 1,1-1-1,0 1 1,0 0-1,0 0 0,0-1 1,0 1-1,0 0 1,0-1-1,0 1 0,0 0 1,0 0-1,0-1 1,0 1-1,1 0 1,-1-1-1,0 1 0,0 0 1,0 0-1,0-1 1,0 1-1,0 0 0,1 0 1,-1-1-1,0 1 1,0 0-1,4-7-231,-4-7-128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13235,'7'6'1248,"19"-6"-648,5-4-176,21-1 601,8 0-137,20 0-184,3 1-80,8 1-96,-1 0-144,-7 3-352,-1 0-256,-10-3-432,-8-2 560,-15-7-112,-5-1-96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4785,'-4'1'10322,"14"1"-9762,13-1-88,9-1 785,18-3-625,4 0-32,9-1-200,2 1-184,2-1-592,-2 1-200,-15 3 416,-9 4-144,-15 2-168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14411,'0'0'34,"0"0"-1,0 0 0,0 0 1,1 0-1,-1 0 1,0 0-1,0 0 0,1 0 1,-1 0-1,0 0 1,0 0-1,0 0 1,1 0-1,-1 1 0,0-1 1,0 0-1,0 0 1,1 0-1,-1 0 1,0 1-1,0-1 0,0 0 1,0 0-1,0 0 1,0 0-1,1 1 1,-1-1-1,0 0 0,0 0 1,0 1-1,0-1 1,0 0-1,0 0 1,0 0-1,0 1 0,0-1 1,0 0-1,0 0 1,0 1-1,0-1 0,0 0 1,0 16 23,0-12 86,-2 54 699,1-36-766,0 0-1,1 0 1,1 0-1,8 39 0,-9-59-70,1 1-1,0-1 0,-1 0 0,1 1 1,1-1-1,-1 0 0,0 0 0,0 0 1,1 0-1,-1 0 0,1 0 0,0 0 1,0 0-1,-1-1 0,1 1 1,0-1-1,0 1 0,1-1 0,-1 0 1,0 0-1,0 1 0,1-2 0,-1 1 1,0 0-1,1 0 0,-1-1 0,1 0 1,-1 1-1,1-1 0,-1 0 0,1 0 1,-1 0-1,1 0 0,-1-1 1,0 1-1,4-2 0,5 0 14,-1-1 0,0-1 0,0 1 1,-1-2-1,1 1 0,-1-1 0,13-9 0,-1-2 104,-1-1 1,0-1-1,-1-1 0,-2 0 0,1-1 1,-2-1-1,-1-1 0,15-27 0,-27 42-26,-1 5-52,-1 0 0,0 0-1,0 0 1,0 0 0,0 0 0,0 0-1,-1 0 1,1 0 0,-1 0 0,1-1-1,-1 1 1,0 0 0,1 0 0,-2-5-1,1 7-32,0 0-1,0 0 0,0 0 0,0 0 1,0-1-1,-1 1 0,1 0 1,0 0-1,0 0 0,0 0 0,0 0 1,-1 0-1,1 0 0,0 0 0,0 0 1,0 0-1,-1-1 0,1 1 0,0 0 1,0 0-1,0 0 0,0 0 0,-1 0 1,1 0-1,0 0 0,0 1 0,0-1 1,-1 0-1,1 0 0,0 0 0,0 0 1,0 0-1,-1 0 0,1 0 0,0 0 1,0 0-1,0 0 0,0 1 0,0-1 1,-1 0-1,1 0 0,0 0 0,0 0 1,0 0-1,0 1 0,0-1 0,0 0 1,0 0-1,-1 0 0,1 1 0,0-1 1,0 0-1,0 0 0,-8 11 182,-1 4-60,1 0 0,1 1 0,0 0 0,-6 22 0,10-29-197,1 1 1,0-1-1,0 1 1,1-1-1,1 1 1,-1-1-1,1 1 1,1 0-1,2 12 1,-2-19 23,0 0 1,0-1-1,0 1 1,1-1-1,-1 1 1,1-1-1,0 0 1,-1 1-1,1-1 1,0 0-1,0 0 1,0 0-1,1 0 1,-1-1-1,0 1 1,1-1-1,-1 1 1,1-1-1,-1 0 1,1 0-1,0 0 1,0 0-1,-1-1 1,1 1-1,0-1 1,5 1-1,28 2-299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29:5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 11771,'0'0'30,"0"0"0,0 0 0,0 0 1,0 0-1,0 0 0,0 0 0,0 1 1,0-1-1,0 0 0,-1 0 0,1 0 1,0 0-1,0 0 0,0 0 0,0 0 1,0 0-1,0 0 0,0 0 0,0 0 1,0 1-1,0-1 0,0 0 0,0 0 1,0 0-1,0 0 0,0 0 0,0 0 1,0 0-1,0 0 0,0 1 0,0-1 1,0 0-1,0 0 0,0 0 0,0 0 1,0 0-1,0 0 0,0 0 0,0 0 1,0 1-1,0-1 0,0 0 0,0 0 1,0 0-1,0 0 0,0 0 0,0 0 1,0 0-1,0 0 0,1 0 1,-1 0-1,0 0 0,0 1 0,0-1 1,0 0-1,0 0 0,0 0 0,0 0 1,1 0-1,10 3 596,15 0 76,173 8 1562,59 3-1402,-240-13-824,311 21 229,-228-20-306,126-14 1,102-34 125,6-1 411,-236 38-142,139 5 1,-238 4-334,1 0 0,0 0 0,-1 0 1,1 1-1,-1-1 0,1 0 1,0 0-1,-1 0 0,1 0 0,-1 0 1,1 0-1,0 0 0,-1 0 1,1 0-1,-1-1 0,1 1 1,-1 0-1,1 0 0,0 0 0,-1-1 1,1 1-1,-1 0 0,1-1 1,-1 1-1,1 0 0,-1-1 1,0 1-1,1-1 0,-2 0 38,0 0-1,0 0 1,0 0-1,0 1 1,0-1 0,-1 0-1,1 1 1,0-1-1,-1 0 1,1 1-1,0 0 1,-3-1 0,-17-5 179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93 15019,'-10'20'1312,"-7"3"-919,-4-3-193,-2 6 528,1 1-184,-1 4-272,3 1-96,1-4-184,4 1-80,2-6-152,1-6-24,7-14-384,5-7 952,5-16-416,8-6 16,6-10-48</inkml:trace>
  <inkml:trace contextRef="#ctx0" brushRef="#br0" timeOffset="1">266 1 13467,'1'22'719,"0"0"0,-1 0-1,-4 26 1,0 37 383,4-75-1030,1 0-1,0 0 1,1 0 0,0 0 0,1-1 0,5 16 0,6 4-64,-8-17-478,-1-1 0,0 1-1,0 0 1,2 14-1,-7-25 452,0-1 0,0 0 0,0 0 0,0 1 0,0-1 0,0 0-1,0 0 1,0 1 0,0-1 0,0 0 0,0 0 0,0 0 0,0 1 0,0-1-1,0 0 1,0 0 0,0 0 0,-1 1 0,1-1 0,0 0 0,0 0 0,0 0-1,0 0 1,0 1 0,-1-1 0,1 0 0,0 0 0,0 0 0,0 0 0,-1 0 0,1 0-1,0 1 1,0-1 0,0 0 0,-1 0 0,1 0 0,0 0 0,0 0 0,-1 0-1,1 0 1,0 0 0,0 0 0,-1 0 0,1 0 0,0 0 0,0 0 0,0 0-1,-1 0 1,1-1 0,0 1 0,0 0 0,0 0 0,-1 0 0,1 0 0,0-1-1,-12-2-645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15947,'5'0'1369,"14"4"-809,7 2-232,11 0 520,9 1-168,5 0-400,3-3-360,0-2 248,-5-2-64,-18-5-232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8 12595,'9'-7'869,"-4"13"-452,-4 19 102,-61 761 794,35 255-328,-14-316 182,14-308-1029,17-256-133,3-83-664,-16-92-100,8 1 508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11923,'10'5'817,"0"-1"0,1-1 0,17 4 1,10 4-593,22 8 11,253 72 401,-250-76-579,1-3 0,1-3 0,67 1 0,195-30 543,-89 2-126,359-27-209,-595 45-264,706-80 1111,-190 50-1061,-408 27 128,215 21 0,-158 7 121,76 5-193,-141-29-127,-54-1-89,0 1-1,91 15 0,-119-11-229,0-1 0,0-1 0,0-1 1,0-1-1,0-1 0,0-1 0,0 0 1,0-2-1,0 0 0,0-1 0,-1-1 0,1-1 1,21-10-1,-10 1-289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13739,'18'8'3949,"35"6"-3216,-30-8-407,45 10-178,-38-10-409,-1 2 1,45 16-1,-70-22 244,-1-1 1,1 1-1,-1 0 0,0 0 0,1 0 0,-1 1 0,0-1 1,0 1-1,0 0 0,-1-1 0,1 1 0,-1 1 0,1-1 1,-1 0-1,0 0 0,0 1 0,-1-1 0,1 1 1,-1 0-1,0-1 0,1 6 0,-1-3 116,0 0 0,-1 1 0,0-1 0,-1 1 0,1-1 0,-1 0 0,0 1 0,-1-1 1,0 0-1,0 0 0,0 0 0,-5 9 0,-13 20 474,-1-2 0,-2-1 0,0-1 0,-51 50 1,68-74-572,-3 2 8,0-1 0,-14 12 0,21-18-33,1-1 0,-1 0 0,0 1 0,0-1-1,0 0 1,-1 0 0,1 0 0,0 0 0,0-1 0,-1 1-1,1-1 1,0 1 0,0-1 0,-1 0 0,1 0 0,-1 1-1,1-2 1,0 1 0,-4-1 0,4 1-36,1-1-1,-1 0 1,1 0-1,0 0 1,-1 0-1,1 0 1,0 0 0,-1 0-1,1-1 1,-2-2-1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1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11306,'-1'1'64,"1"1"-1,0-1 1,0 1-1,1-1 1,-1 1-1,0-1 1,0 1-1,1-1 1,-1 1-1,1-1 1,-1 1-1,1-1 1,0 1-1,-1-1 1,1 0-1,0 0 1,0 1-1,0-1 1,0 0-1,0 0 1,0 0-1,1 0 1,-1 0-1,0 0 1,0 0-1,2 0 1,0 0 24,0-1-1,0 1 1,1-1 0,-1 0-1,0 0 1,0-1 0,0 1-1,0-1 1,0 1 0,0-1-1,0 0 1,0 0 0,5-3-1,21-9 278,0-2 0,-2-1 0,0-1 0,26-22 0,-4-1 186,48-51 1,32-55 305,-109 119-704,-1-1-1,-1 0 0,24-54 1,-33 164-664,-4-41 792,1-1 1,2 0-1,2-1 0,25 65 1,-18-71 15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89 12667,'22'-89'4889,"-33"145"-4710,2 1 0,2 0 0,3 0 0,3 65 0,1-107-179,0-3-10,-1 1 0,2-1 0,0 0 0,0 0 0,1 0 0,1 0 0,0 0 0,5 12 0,-8-23 10,1 0 0,-1 0-1,1 0 1,-1 0-1,1 0 1,0 0 0,0 0-1,0-1 1,-1 1 0,1 0-1,0 0 1,0-1 0,0 1-1,0 0 1,0-1 0,0 1-1,0-1 1,0 0 0,0 1-1,0-1 1,1 0-1,-1 1 1,0-1 0,0 0-1,0 0 1,0 0 0,1 0-1,-1 0 1,0 0 0,0-1-1,0 1 1,0 0 0,0 0-1,0-1 1,0 1-1,1-1 1,-1 1 0,0-1-1,1 0 1,3-3 0,1 0 1,-1 0-1,0 0 1,0 0-1,5-6 0,37-45 104,-2-1 0,-3-2-1,67-124 1,-100 166-48,-5 9-10,0 0-1,-1-1 1,1 1-1,-1-1 1,2-9-1,-5 13 69,-2 4-31,-6 9 21,-9 20 17,7-4-41,0-1 1,-11 51-1,18-60-144,0-1-1,1 1 0,1 0 1,0-1-1,1 1 1,4 28-1,-4-41 48,0 0-1,1 0 1,-1 0-1,1 0 1,-1 0 0,1 0-1,0 0 1,-1 0-1,1 0 1,0 0 0,0 0-1,0-1 1,1 1-1,-1 0 1,0-1-1,1 1 1,-1-1 0,1 1-1,-1-1 1,1 1-1,0-1 1,0 0-1,-1 0 1,1 0 0,0 0-1,0 0 1,0-1-1,0 1 1,0 0 0,0-1-1,0 0 1,0 1-1,1-1 1,-1 0-1,0 0 1,0 0 0,0 0-1,0-1 1,0 1-1,0 0 1,0-1 0,0 0-1,0 1 1,0-1-1,0 0 1,0 0-1,2-2 1,32-20-223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3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132 188 14259,'-1'32'1057,"-8"40"-1,1-2-871,6-37-181,1-12-95,-5 31-1,6-51 80,0-1-1,0 1 1,0-1-1,0 1 1,0-1-1,0 0 1,-1 1-1,1-1 1,0 1-1,0-1 1,0 0-1,0 1 1,0-1-1,-1 1 1,1-1-1,0 0 1,0 1-1,-1-1 1,1 0-1,0 1 1,0-1-1,-1 0 1,1 0-1,0 1 1,-1-1-1,0 0 1,-4-7-458,-3-20-387,-11-102-1525,7-2 3374,13 123-757,-1-1-1,1 1 1,1 0-1,-1 0 1,2 0-1,-1 0 1,1 0-1,0 0 1,0 1-1,1-1 1,0 1-1,1 0 1,-1 0-1,1 0 1,1 1-1,-1 0 1,1 0 0,0 0-1,1 1 1,-1 0-1,1 0 1,0 0-1,0 1 1,0 0-1,1 0 1,9-2-1,-14 5-223,-1 0 0,0 0-1,1 0 1,-1 1-1,1-1 1,-1 1 0,0 0-1,1 0 1,-1 0 0,1 0-1,-1 0 1,1 0 0,-1 1-1,1-1 1,-1 1 0,0-1-1,1 1 1,-1 0 0,0 0-1,0 0 1,3 2 0,-2 0-8,0 0 1,0-1 0,-1 1 0,0 0 0,1 0-1,-1 1 1,0-1 0,-1 0 0,1 1-1,-1-1 1,1 1 0,0 5 0,2 7-7,-1 1 0,-1 0 0,-1 0 0,0 0 0,-2 18 0,-1-17-3,0 0 0,-1-1 0,-1 1 0,-1-1 0,0 0 0,-10 20 0,15-36-34,0 0-1,0-1 1,0 1-1,0 0 1,-1-1-1,2 1 1,-1 0-1,0-1 1,0 1 0,0 0-1,0-1 1,0 1-1,0 0 1,1-1-1,-1 1 1,0-1-1,1 1 1,-1-1-1,0 1 1,1 0-1,-1-1 1,0 1-1,2 0 1,14 14-551,-5-5 240,-10-9 352,1 1 1,-1-1 0,0 1 0,0 0 0,0 0 0,-1-1-1,1 1 1,0 0 0,-1 0 0,1 0 0,-1 0 0,0 0-1,1 0 1,-1 0 0,0 0 0,0 0 0,0 0 0,-1 0-1,1 0 1,0 0 0,-1 0 0,1 0 0,-1-1 0,0 1 0,1 0-1,-1 0 1,0 0 0,0-1 0,0 1 0,-1 0 0,1-1-1,0 1 1,-1-1 0,1 0 0,0 1 0,-4 1 0,-5 5 158,-1-1 1,1 0-1,-2 0 1,-16 6-1,12-5-14,-1-1-1,0 0 0,-1-2 1,1 0-1,-1-1 1,0-1-1,-34 2 0,51-5-145,1 0 1,-1 0-1,0 0 0,1 0 0,-1 0 0,0 0 0,1 0 0,-1 0 0,0 0 0,1 0 1,-1 0-1,0 0 0,1 0 0,-1-1 0,0 1 0,1 0 0,-1-1 0,1 1 0,-1 0 1,1-1-1,-1 1 0,0-1 0,1 1 0,0 0 0,-1-1 0,1 0 0,-1 1 1,1-1-1,0 1 0,-1-1 0,1 1 0,0-1 0,-1-1 0,6-7-56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5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11899,'5'19'250,"1"0"1,0-1 0,1 0-1,1 0 1,1-1 0,0 0 0,19 24-1,92 102 12,-112-134-222,173 178 102,63 73 451,-234-248-555,141 160 461,-106-127-395,79 64-1,-52-54-69,-6-7 19,-2 4 1,100 103-1,-151-140-59,104 109-1192,-115-122 1123,5 3-55,-7-5 125,0 0 0,0 0 0,0 0 0,0 0 0,0 1 0,1-1 0,-1 0 0,0 0 0,0 0 0,0 0 0,0 0 0,0 0 0,1 0 0,-1 0 0,0 0 0,0 0 0,0 0 0,0 0 0,0 0 0,0-1 0,1 1 0,-1 0 0,0 0 0,0 0 0,0 0 0,0 0 0,0 0 0,0 0 0,0 0 0,1 0 0,-1 0 0,0 0 0,0-1 0,0 1 0,0 0 0,0 0 0,0 0 0,0 0 0,0 0 0,0 0 0,0 0 0,0-1 0,0 1 0,0 0 0,0 0 0,0 0 0,0 0 0,0 0 0,0-1 0,0 1 0,1-10-263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5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12051,'11'29'454,"0"-1"0,2 0 1,1-1-1,1 0 0,2-2 1,27 35-1,253 231 55,-26-29-228,-202-184-163,184 188 247,-132-156-301,162 160-30,-199-183-29,3-4-1,127 92 1,-151-125-77,63 65 0,-83-72 0,3-2 0,1-2 0,59 38-1,-77-65-335,-26-12 255,1 1 1,-1 0-1,0 1 1,1-1 0,-1 0-1,0 1 1,0 0 0,0 0-1,0 0 1,-1 0-1,1 0 1,3 4 0,-4 2-223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0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14595,'19'-10'594,"2"1"-1,-1 1 1,2 1-1,-1 0 0,0 2 1,1 1-1,0 0 1,0 2-1,0 0 1,38 3-1,-57-1-579,1 1 1,-1-1-1,0 1 0,0-1 0,0 1 1,0 0-1,0 0 0,0 1 0,0-1 1,0 1-1,0-1 0,0 1 1,-1 0-1,1 0 0,-1 0 0,5 4 1,-6-4-20,0 0 1,0 0 0,0 0-1,0 0 1,-1 0-1,1 0 1,0 0 0,-1 0-1,0 0 1,1 0 0,-1 0-1,0 0 1,0 1 0,0-1-1,0 0 1,0 0 0,-1 0-1,1 0 1,-1 0 0,1 0-1,-1 0 1,0 0 0,0 0-1,0 0 1,-2 3 0,-2 3-6,-1-1 0,0 0 1,0 0-1,0-1 0,-1 1 1,0-2-1,0 1 0,-1-1 1,1 0-1,-1 0 0,-1-1 1,1 0-1,0-1 0,-1 1 1,0-2-1,-10 3 1,19-5 0,0 0 1,0 0 0,0 0 0,0 0 0,0 0-1,0 0 1,0 0 0,0 0 0,0 0 0,0 0-1,0 0 1,0 0 0,0 0 0,1 0 0,-1 0 0,0 0-1,0 0 1,0 0 0,0 1 0,0-1 0,0 0-1,0 0 1,0 0 0,0 0 0,0 0 0,0 0 0,0 0-1,0 0 1,0 0 0,0 0 0,0 0 0,0 0-1,0 0 1,0 0 0,0 0 0,0 0 0,0 0 0,0 1-1,0-1 1,0 0 0,0 0 0,0 0 0,0 0-1,0 0 1,0 0 0,0 0 0,0 0 0,0 0 0,0 0-1,0 0 1,0 0 0,0 0 0,0 0 0,0 0-1,0 0 1,0 0 0,0 1 0,0-1 0,-1 0 0,1 0-1,11 4-352,23 7-197,-20-7 197,-4-1 178,-1 0-1,0 1 1,-1 0-1,1 0 1,-1 1-1,1 0 1,-2 1-1,9 6 1,-14-10 186,0-1 0,-1 1 0,1 0 0,0 0 0,-1 0 1,0 0-1,1 1 0,-1-1 0,0 0 0,0 1 1,0-1-1,0 0 0,-1 1 0,1-1 0,-1 1 1,1-1-1,-1 1 0,0-1 0,0 1 0,0 0 1,0-1-1,-1 1 0,1-1 0,-1 1 0,1-1 0,-1 1 1,0-1-1,0 0 0,0 1 0,0-1 0,0 0 1,-1 0-1,1 0 0,-4 4 0,-2 3 199,0-1-1,-1 1 1,0-2-1,0 1 1,-1-1 0,0 0-1,0-1 1,-1 0-1,1 0 1,-1-1-1,-1-1 1,1 1 0,-1-2-1,0 1 1,1-2-1,-1 1 1,-1-1 0,1-1-1,-17 0 1,26-1-224,0 0 0,-1 0 0,1-1 0,0 1 0,0-1 0,-1 1 0,1-1 0,0 0 0,0 0 0,0 0 0,0 0 0,0 0 0,0-1 0,0 1-1,0-1 1,1 1 0,-1-1 0,0 1 0,1-1 0,0 0 0,-1 0 0,1 0 0,0 0 0,0 0 0,0 0 0,0 0 0,0 0 0,-1-4 0,2 2-29,-1 1 0,1-1 0,0 0 0,0 1 0,0-1 0,0 1 0,1-1 0,0 1 0,-1-1 0,1 1 1,0-1-1,1 1 0,-1 0 0,1 0 0,-1-1 0,1 1 0,0 0 0,4-4 0,18-17-411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5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11698,'0'7'166,"1"-1"0,0 0 0,0 0 0,1 0 0,-1 0 0,1 0 0,1 0-1,-1 0 1,6 8 0,3 5 10,19 22 0,-24-33-90,40 46 191,1-3 0,74 62 0,-50-49-117,656 539 361,83 25-713,-712-549 210,198 118-1,-263-176 21,-1 2-1,47 43 1,47 64 85,-89-94-78,2-1 0,1-2 0,1-1 0,50 27-1,-27-16 121,-40-24-279,0 1-1,-2 1 0,0 1 1,-1 0-1,-2 2 0,29 44 1,-44-61 70,0-1 1,0 1 0,-1 0 0,3 9-1,1 3-13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5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9658,'-1'-1'59,"1"1"0,0-1-1,0 1 1,0-1 0,0 0-1,0 1 1,0-1 0,0 0 0,0 1-1,0-1 1,0 1 0,0-1 0,1 0-1,-1 1 1,0-1 0,0 1 0,1-1-1,-1 0 1,0 1 0,1-1-1,-1 1 1,0-1 0,1 1 0,-1 0-1,1-1 1,-1 1 0,1-1 0,-1 1-1,1 0 1,-1-1 0,1 1 0,0-1-1,0 1 27,1 1 0,-1-1 0,0 0 0,1 1 0,-1-1 0,0 0 0,1 1 0,-1 0 0,0-1 0,0 1-1,1 0 1,-1-1 0,2 3 0,7 6 266,1 1 1,9 12-1,-16-17-239,68 79 748,-33-37-750,2-2 0,60 52 0,-95-92-120,-1 0 0,1-1 1,0 0-1,0-1 1,0 1-1,1-1 1,-1 0-1,1-1 1,0 1-1,0-1 0,7 1 1,-13-4-22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04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11835,'0'1'225,"1"1"0,0-1 1,-1 0-1,1 0 0,0 0 1,0-1-1,0 1 0,0 0 1,0 0-1,0 0 0,0-1 1,0 1-1,0 0 0,1-1 1,-1 1-1,0-1 0,2 1 1,31 11-495,-27-10 608,18 5-189,-1-2 1,2-1 0,-1-1 0,39 0-1,-36-3 52,0 2 0,0 1 0,42 10 0,-3 7 285,85 22 169,-126-34-498,0 1 0,-1 1-1,27 15 1,40 16 23,-61-28-169,48 28-1,-37-18 13,99 59 158,-123-69-123,-1 0 0,-1 1 0,0 0 0,-1 2 0,21 26 0,189 323 256,-187-297-247,-20-36-40,9 14 6,41 99 0,-59-119-12,83 240 124,-80-220-132,-2 0 0,8 84-1,-6-63 7,-8-49-10,-1-1 0,0 1-1,0 20 1,-3-38-28,0 0 1,0 1-1,0-1 0,1 0 0,-1 0 0,0 0 1,0 1-1,0-1 0,0 0 0,0 0 0,0 1 1,0-1-1,0 0 0,0 0 0,0 1 0,0-1 1,0 0-1,0 0 0,0 0 0,-1 1 0,1-1 1,0 0-1,0 0 0,0 1 0,0-1 0,0 0 1,0 0-1,-1 0 0,1 1 0,0-1 0,0 0 1,0 0-1,0 0 0,-1 0 0,1 0 0,0 1 1,0-1-1,0 0 0,-1 0 0,1 0 0,0 0 1,0 0-1,-1 0 0,1 0 0,0 0 0,0 0 1,-1 0-1,1 0 0,0 0 0,0 0 0,0 0 1,-1 0-1,1 0 0,0 0 0,0 0 0,-1 0 1,1 0-1,0 0 0,0 0 0,0-1 0,-1 1 1,1 0-1,-18-15-413,3 1 240,-10-4-141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08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75 10194,'2'-13'2346,"-2"11"-1831,1 0 0,-1 0 0,0 1 0,0-1 0,1 0 0,-1 0 0,0 1 0,0-1 0,-1 0 0,1 0 0,-1-3 0,-3 22 1592,4-5-2375,0-12 263,0 0-1,1 1 0,-1-1 1,0 0-1,0 0 0,0 0 1,0 1-1,0-1 1,0 0-1,0 0 0,0 0 1,0 0-1,0 1 0,0-1 1,1 0-1,-1 0 1,0 0-1,0 0 0,0 0 1,0 0-1,0 1 0,1-1 1,-1 0-1,0 0 0,0 0 1,0 0-1,0 0 1,1 0-1,-1 0 0,0 0 1,0 0-1,0 0 0,0 0 1,1 0-1,-1 0 1,0 0-1,0 0 0,0 0 1,1 0-1,-1 0 0,0 0 8,1 0-1,-1-1 0,0 1 1,1 0-1,-1-1 1,0 1-1,0 0 0,1-1 1,-1 1-1,0 0 0,0-1 1,0 1-1,0 0 0,0-1 1,1 1-1,-1-1 1,0 1-1,0 0 0,0-1 1,0 1-1,0-1 0,0 1 1,0 0-1,0-1 0,0 1 1,0-1-1,-1 1 1,1 0-1,0-1 0,0 1 1,0 0-1,0-1 0,-1 1 1,1 0-1,0-1 0,0 1 1,-1 0-1,1-1 1,0 1-1,-1-1 0,-11-14 283,9 14-274,0-1 0,0 1 0,0-1-1,0 1 1,0 0 0,0 0-1,0 0 1,0 0 0,0 0 0,-1 1-1,1 0 1,0-1 0,0 1-1,-1 1 1,1-1 0,0 0-1,0 1 1,-1-1 0,1 1 0,0 0-1,0 0 1,0 1 0,0-1-1,0 0 1,0 1 0,1 0 0,-1 0-1,0-1 1,1 2 0,-1-1-1,1 0 1,0 0 0,0 1 0,0-1-1,0 1 1,0 0 0,0 0-1,-1 4 1,2-6-18,1 0 0,-1 0 0,1 0 0,0 0 0,-1 0 0,1 0 0,0 0 0,0-1 0,0 1 0,0 1 0,0-1 0,0 0 0,0 0 0,0 0 0,0 0 0,0-1 0,0 1 0,1 0 0,-1 0 0,0 0 0,1 0 0,-1 0 0,1 0 0,-1 0 0,1 0 0,-1-1 0,1 1 0,0 0 0,-1 0 0,1-1 0,0 1 0,0 0 0,0-1 0,-1 1 0,1-1 0,0 1 0,0-1 0,0 1-1,0-1 1,0 0 0,0 1 0,1-1 0,1 1 1,0-1 0,0 0 0,0 0 0,0 0 0,-1 0 0,1 0 0,0-1 0,0 1 0,0-1-1,-1 0 1,1 0 0,0 0 0,4-2 0,-1-1 42,1-1-1,-1 0 1,10-9 0,-13 12 3,-1 0 0,0-1 0,0 1 0,-1 0 1,1-1-1,0 0 0,-1 1 0,0-1 0,1 0 0,-1 0 1,0 0-1,1-5 0,-2 8-26,0-1 0,0 1 0,0-1 0,0 1 0,0-1 0,0 1 0,0-1 1,0 1-1,0-1 0,0 1 0,0-1 0,-1 1 0,1-1 0,0 1 0,0-1 0,-1 1 0,1-1 0,0 1 0,0-1 0,-1 1 1,1-1-1,0 1 0,-1 0 0,1-1 0,-1 1 0,1 0 0,0-1 0,-1 1 0,1 0 0,-1 0 0,1-1 0,-1 1 1,0 0-1,-1-1 8,0 1 1,0 0 0,-1-1 0,1 1 0,0 0 0,0 1-1,0-1 1,0 0 0,-3 1 0,0 0-30,-1 1 0,1-1 1,-1 1-1,1 1 0,0-1 0,-8 6 0,5 1-141,17-10 26,-7 0 128,-1 1-1,1-1 1,-1 1-1,1-1 0,-1 0 1,0 1-1,1-1 1,-1 0-1,0 0 1,0 0-1,1 0 0,-1 0 1,0 0-1,1-3 1,-5 7-9,0-1 1,0 1 0,0-1-1,0 1 1,-4 6-1,7-9-3,-4 8-144,8-6-6,13-8-20,-10 1 193,-1 0 1,1-1 0,-1 0-1,0 0 1,-1 0 0,6-8-1,-11 14-10,0 0-1,0 0 1,0 0 0,0-1-1,1 1 1,-1 0-1,0 0 1,0 0 0,0 0-1,0-1 1,0 1-1,1 0 1,-1 0 0,0 0-1,0 0 1,0-1-1,0 1 1,0 0 0,0 0-1,0 0 1,0-1-1,0 1 1,0 0 0,0 0-1,0-1 1,0 1-1,0 0 1,0 0 0,0 0-1,0-1 1,0 1-1,0 0 1,0 0 0,0 0-1,0-1 1,0 1 0,0 0-1,0 0 1,-1 0-1,1-1 1,0 1 0,0 0-1,0 0 1,0 0-1,-1-1 1,-11 4 99,-12 10-9,17-8-112,1-1 0,0 1 0,0 1 1,0-1-1,0 1 0,1 0 0,-5 8 0,10-15 10,0 1 0,0 0 0,0 0 0,0 0 0,1 0 1,-1 0-1,0 0 0,0 0 0,0 0 0,0 0 0,0 0 0,0 0 0,0 0 0,0 0 0,0 0 0,0 0 0,1 0 0,-1 0 0,0 0 0,0 0 0,0 0 0,0 0 0,0 0 0,0 0 0,0 0 0,0 0 0,0 0 1,0 0-1,1 0 0,-1 1 0,0-1 0,0 0 0,0 0 0,0 0 0,0 0 0,0 0 0,0 0 0,0 0 0,0 0 0,0 0 0,0 0 0,0 0 0,0 0 0,0 1 0,0-1 0,0 0 0,0 0 0,0 0 0,0 0 1,0 0-1,0 0 0,0 0 0,0 0 0,0 0 0,0 1 0,8-7-192,14-21-60,-8 13 107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3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1 753 11779,'0'0'68,"0"0"0,0 0 0,1 1 1,-1-1-1,0 0 0,0 0 0,1 1 1,-1-1-1,0 0 0,0 0 0,1 0 1,-1 0-1,0 1 0,1-1 1,-1 0-1,0 0 0,1 0 0,-1 0 1,0 0-1,0 0 0,1 0 0,-1 0 1,0 0-1,1 0 0,-1 0 1,0 0-1,1 0 0,-1 0 0,0 0 1,1 0-1,-1 0 0,0 0 0,1-1 1,-1 1-1,0 0 0,0 0 0,1 0 1,-1 0-1,0-1 0,1 1 1,-1 0-1,0-1 0,18-12 1392,-11 8-1104,70-53 677,-2-3 0,117-125-1,-120 107-993,93-98-1255,-120 133-307,92-69 1,-113 96 959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3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12 224 14619,'-10'-2'1348,"9"0"-460,16-3-78,6-2-595,46-25 113,63-43 0,-5 2-209,-116 68-124,0 1 0,0 0 1,0 0-1,0 1 1,15-3-1,-22 5 2,-1 1-1,1 0 1,-1 0 0,1-1-1,-1 1 1,0 0-1,1 0 1,-1 1 0,1-1-1,-1 0 1,1 0 0,-1 1-1,1-1 1,-1 1-1,1-1 1,-1 1 0,0-1-1,1 1 1,-1 0 0,0 0-1,0 0 1,0 0-1,0 0 1,1 0 0,-1 0-1,-1 0 1,1 0 0,0 0-1,0 1 1,0-1 0,0 0-1,-1 1 1,1-1-1,-1 0 1,1 1 0,-1-1-1,0 1 1,1-1 0,-1 1-1,0-1 1,0 1-1,0-1 1,0 1 0,0-1-1,0 2 1,-1 9-12,-1-1-1,1 0 1,-2 0 0,1 0 0,-2 0-1,1 0 1,-10 18 0,-44 71-25,49-86 34,-23 36-145,-50 89-312,65-105 353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0 889 13643,'18'-11'395,"-1"-1"0,0 0 0,-1-1-1,-1-1 1,24-27 0,-9 11-44,200-210 946,106-103-901,-248 270-1089,-15 13-637,-59 44 1030,-13 15 279,-1 1 1,0-1-1,1 0 1,-1 1-1,1-1 1,-1 1-1,0-1 1,1 0-1,-1 1 0,0-1 1,0 0-1,0 0 1,0 1-1,1-1 1,-1 0-1,0 1 1,0-1-1,0 0 1,0 1-1,-1-1 1,1 0-1,0-1 1,-13-5-542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8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13523,'2'0'181,"-1"-1"0,1 0 0,0 1 0,-1-1 0,1 1 0,0-1 0,-1 1-1,1 0 1,0 0 0,0 0 0,0 0 0,-1 0 0,1 0 0,0 0 0,0 1 0,-1-1 0,3 1 0,-1 0-170,0 0 0,-1 0 0,1 0 1,-1 0-1,1 0 0,-1 1 0,1-1 0,-1 1 0,0-1 0,1 1 1,-1 0-1,0 0 0,0 0 0,-1 0 0,4 4 0,-1 3 4,0 1 1,0-1-1,-1 1 0,0-1 0,0 1 0,-2 0 1,1 0-1,-1 0 0,0 12 0,-6 94 146,4-102-135,-22 128 95,9-65-383,14-77 254,0 1-1,0-1 1,0 0 0,0 1 0,-1-1 0,1 1 0,0-1 0,0 1 0,0-1 0,0 1-1,0-1 1,0 1 0,0-1 0,0 1 0,1-1 0,-1 1 0,0-1 0,0 1 0,0-1-1,0 0 1,1 1 0,-1-1 0,0 1 0,0-1 0,1 1 0,-1-1 0,0 0 0,1 1-1,-1-1 1,0 0 0,1 1 0,-1-1 0,0 0 0,1 0 0,-1 1 0,1-1-1,-1 0 1,1 0 0,-1 0 0,1 0 0,-1 1 0,1-1 0,-1 0 0,0 0 0,1 0-1,-1 0 1,1 0 0,-1 0 0,1 0 0,0 0 0,30-11-137,-17 6 122,16-5 60,18-5-64,0-2 1,-1-3-1,57-31 1,-49 13-27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8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0 14955,'-6'13'692,"2"0"0,-5 17 1,5-3-659,0 2 1,2-1 0,1 0 0,1 0 0,1 1 0,2-1 0,8 37-1,-10-60-39,1 0-1,0 0 0,0 0 1,0 0-1,0-1 0,1 1 1,0 0-1,0-1 0,0 0 1,1 0-1,-1 0 1,5 4-1,-5-6 9,0 0 0,0 0 0,-1 0 0,1-1 0,0 0 0,0 1 0,0-1 0,1 0 0,-1 0 0,0-1 0,0 1 0,1-1 0,-1 1 0,0-1 0,0 0 0,1 0 0,-1-1 0,0 1 0,1-1 0,4-1 0,2-2 10,-1 1 1,0-2-1,0 0 0,0 0 1,-1 0-1,0-1 1,0 0-1,0-1 1,-1 0-1,12-13 1,3-7 119,31-51 0,-40 58 35,20-42 1,-35 69-159,2 0 1,-1 0 0,1 0 0,0 0-1,0 0 1,1 0 0,0-1 0,0 1-1,1 0 1,0 0 0,0-1 0,5 12 0,-6-17-1,0 1-1,0-1 1,0 1 0,0-1 0,1 0 0,-1 1 0,0-1 0,1 0 0,-1 0 0,1 0 0,-1 0 0,1 0 0,-1-1 0,1 1 0,0 0 0,-1-1 0,1 1 0,0-1 0,-1 1-1,1-1 1,3 0 0,-3 0 22,1-1-1,0 1 0,0-1 1,0 0-1,-1 1 0,1-1 1,0-1-1,-1 1 0,1 0 1,-1-1-1,1 1 0,2-3 1,0 0 82,1-1 0,-2 0 0,1 0 0,0 0 0,-1 0 1,0-1-1,0 0 0,-1 0 0,1 0 0,3-9 0,-6 11-135,0 0-1,0 0 0,-1 0 1,1 0-1,-1 0 0,0 0 1,0-1-1,0 1 1,-1 0-1,1 0 0,-1 0 1,0 0-1,0 0 0,0 0 1,-1 1-1,1-1 0,-1 0 1,0 1-1,0-1 0,0 1 1,-1-1-1,1 1 1,-1 0-1,0 0 0,0 0 1,0 1-1,0-1 0,0 1 1,-1-1-1,-3-1 0,-2 1-318,6 4-157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9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 13643,'-8'1'218,"0"2"0,0-1 0,0 1 0,0 1 0,1-1 1,-1 1-1,1 1 0,0-1 0,-10 9 0,14-10-162,-1-1 1,1 1-1,0 1 1,0-1-1,0 0 1,1 1-1,-1 0 1,1-1-1,0 1 1,0 0-1,0 0 0,0 0 1,1 0-1,-1 1 1,1-1-1,0 0 1,1 1-1,-1-1 1,1 7-1,0-10-42,0 1 1,0-1-1,0 0 1,0 1-1,0-1 1,1 0-1,-1 1 1,1-1-1,-1 0 1,1 0-1,0 1 1,-1-1-1,1 0 1,0 0-1,0 0 1,-1 0-1,1 0 1,0 0-1,0 0 1,0 0-1,3 1 1,-2-1 17,0 0 1,0 0-1,0-1 1,0 1 0,1-1-1,-1 1 1,0-1-1,0 0 1,1 0 0,-1 0-1,0 0 1,3-1-1,2 0 98,-1 0 0,1-1-1,-1 0 1,0 0 0,0-1 0,0 0-1,0 0 1,8-6 0,-10 6-49,1-1 0,-1 0 1,0-1-1,0 1 0,0-1 1,-1 0-1,0 0 0,0 0 1,0 0-1,0 0 1,-1-1-1,0 1 0,0-1 1,0 1-1,-1-1 0,0 0 1,0 0-1,0 0 0,-1 1 1,0-7-1,0 12-117,0-1-6,0 1 0,0 0 0,0 0 0,0 0 0,0 0 0,-1 0 1,1 0-1,0-1 0,0 1 0,0 0 0,0 0 0,0 0 0,0 0 0,0 0 0,0 0 0,0-1 0,0 1 0,0 0 0,0 0 0,0 0 1,0 0-1,0 0 0,0 0 0,1-1 0,-1 1 0,0 0 0,0 0 0,0 0 0,0 0 0,0 0 0,0 0 0,0 0 0,0-1 0,0 1 1,0 0-1,0 0 0,1 0 0,-1 0 0,0 0 0,0 0 0,0 0 0,0 0 0,0 0 0,0 0 0,1 0 0,-1 0 0,0 0 0,0 0 1,0 0-1,0 0 0,0 0 0,0 0 0,1 0 0,-1 0 0,0 0 0,0 0 0,0 0 0,0 0 0,7 0-383,7-1-303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0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14763,'13'-6'350,"0"1"-1,0 0 1,0 1-1,0 0 1,1 1-1,-1 1 1,18-1-1,-23 2-248,0 1 0,0 0-1,0 1 1,0 0-1,-1 0 1,1 0-1,0 1 1,-1 0 0,1 1-1,-1 0 1,0 0-1,0 0 1,0 1-1,7 5 1,-12-8-98,0 1 1,-1-1-1,1 0 0,-1 1 0,1-1 1,-1 1-1,1-1 0,-1 1 0,0 0 1,0-1-1,0 1 0,0 0 0,0 0 1,0 0-1,-1 0 0,1 0 0,-1 0 1,1 0-1,-1 0 0,0 0 0,1 0 0,-1 0 1,0 1-1,0-1 0,-1 0 0,1 0 1,0 0-1,-1 0 0,1 0 0,-1 0 1,0 0-1,0 0 0,0 0 0,0 0 1,0-1-1,0 1 0,-3 3 0,-4 5 47,-1 0-1,0-1 0,-1 1 0,-19 13 1,23-19-15,-71 47 333,24-18-86,50-31-275,1 0 0,-1 0 1,1 0-1,0 0 0,-1 0 0,1 0 1,0 1-1,-2 2 0,4-4-15,0-1 0,0 1 0,-1 0 0,1-1 1,0 1-1,0-1 0,0 1 0,0 0 0,0-1 0,-1 1 0,1 0 0,0-1 0,1 1 0,-1 0 0,0-1 1,0 1-1,0 0 0,0-1 0,0 1 0,1-1 0,-1 1 0,0 0 0,0-1 0,1 1 0,-1-1 0,1 1 1,-1-1-1,0 1 0,1-1 0,-1 1 0,1-1 0,-1 0 0,1 1 0,-1-1 0,1 0 0,-1 1 0,1-1 1,0 0-1,-1 1 0,1-1 0,-1 0 0,1 0 0,0 0 0,0 0 0,16 5-247,1-2-1,-1 0 0,1-1 0,0-1 1,0 0-1,26-4 0,-27 3 217,47-4-272,3-3-17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19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25 159 15755,'-2'2'112,"1"0"-1,-1 0 0,0 0 0,1 0 1,-1 0-1,1 0 0,-1 0 1,1 1-1,0-1 0,0 0 0,0 1 1,1-1-1,-1 1 0,0-1 1,0 6-1,-3 39 564,4-29-515,0-1 1,1 1-1,0-1 1,2 1 0,0-1-1,7 23 1,-8-35-178,-1-1 0,1 1 1,1-1-1,-1 1 0,0-1 1,1 0-1,0 0 0,0 0 1,0 0-1,1 0 0,-1-1 0,1 0 1,0 1-1,0-1 0,0-1 1,0 1-1,1-1 0,-1 1 1,1-1-1,-1 0 0,1-1 1,0 1-1,0-1 0,-1 0 0,1 0 1,10 0-1,-12-1-16,0 0-1,-1 0 1,1 0-1,0 1 1,0-1 0,0 1-1,0 0 1,0 0-1,-1 0 1,1 0 0,0 0-1,2 2 1,-3-1 30,0 0 1,-1 0 0,1 0-1,0 1 1,-1-1-1,0 0 1,1 1-1,-1-1 1,0 1 0,0-1-1,-1 1 1,1-1-1,0 4 1,15 73-19,-15-79 14,-1-1 1,0 1-1,0 0 1,0-1-1,0 1 1,0 0-1,1 0 1,-1-1-1,0 1 1,0 0-1,0 0 1,1-1-1,-1 1 1,0 0-1,0 0 1,1-1-1,-1 1 1,0 0-1,1 0 1,-1 0-1,0 0 1,1-1-1,-1 1 1,0 0-1,1 0 1,-1 0-1,0 0 1,1 0-1,-1 0 1,0 0-1,1 0 1,-1 0-1,0 0 1,1 0-1,-1 0 1,0 0-1,1 0 1,-1 1-1,0-1 1,1 0-1,-1 0 1,0 0-1,0 0 1,1 0-1,-1 1 1,0-1-1,1 0 1,-1 0-1,0 1 1,0-1-1,0 0 1,1 0-1,-1 1 1,0-1-1,0 0 1,0 1-1,0-1 0,1 0 1,-1 1-1,0-1 1,0 0-1,0 1 1,0-1 0,6-14-129</inkml:trace>
  <inkml:trace contextRef="#ctx0" brushRef="#br0" timeOffset="1">375 0 16283,'2'26'1609,"-1"3"-1201,0 8-176,4 3 832,2 5-760,3 0-16,4 0-192,3-4-144,2-5-432,-3-3-192,-8-6 504,-8-2-112,-5-7-112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0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1 16323,'-4'2'1151,"3"7"-861,1 15-185,9 98 230,6 0 0,5-1-1,37 124 1,-54-236-324,-2-7 4,0 1 0,-1-1 0,1 0-1,-1 1 1,1-1 0,-1 0 0,0 1-1,0 2 1,0-5-13,0 0 0,0 1 0,0-1 0,0 0-1,0 0 1,0 0 0,0 0 0,0 0 0,0 0 0,0 0 0,0 0-1,0 0 1,0 0 0,0 0 0,0 0 0,0 1 0,0-1 0,0 0-1,0 0 1,0 0 0,-1 0 0,1 0 0,0 0 0,0 0 0,0 0-1,0 0 1,0 0 0,0 0 0,0 0 0,0 0 0,0 0 0,0 0-1,0 0 1,0 0 0,0 0 0,-1 0 0,1 0 0,0 0 0,0 0-1,0 0 1,0 0 0,0 0 0,0 0 0,0 0 0,0 0-1,0 0 1,0 0 0,0 0 0,-1 0 0,1 0 0,0 0 0,0 0-1,0 0 1,0 0 0,0 0 0,0 0 0,0 0 0,0 0 0,0 0-1,0 0 1,-7-7 32,-5-10-45,-35-54-180,16 25-65,-30-60 0,60 105 255,0 0-1,1 0 1,-1 0-1,1 0 0,-1 0 1,1-1-1,-1 1 0,1 0 1,0 0-1,-1-1 1,1 1-1,0 0 0,0-1 1,0 1-1,0 0 1,0-1-1,0 1 0,0 0 1,1-1-1,-1 1 0,1-2 1,0 2-12,0 0-1,1 0 1,-1 0-1,0 1 1,1-1 0,-1 0-1,0 1 1,1-1 0,-1 0-1,1 1 1,-1 0-1,1-1 1,-1 1 0,1 0-1,-1 0 1,1 0 0,2 0-1,20 0-372,-1-1 0,0-1-1,0-1 1,0-1 0,42-14-1,-27 1-73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0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81 15075,'-8'14'339,"2"0"0,0 0 0,0 1 0,1 0 0,1 1 0,1-1-1,0 0 1,0 19 0,2-32-316,1 0-1,0 0 1,0-1 0,0 1-1,1 0 1,-1 0 0,0 0-1,1-1 1,-1 1-1,1 0 1,0-1 0,-1 1-1,1 0 1,0-1-1,0 1 1,0-1 0,0 1-1,0-1 1,1 1 0,1 1-1,-2-3-13,1 1-1,-1-1 1,0 1 0,0-1-1,1 1 1,-1-1 0,1 0-1,-1 0 1,0 0 0,1 0-1,-1 0 1,0 0-1,1 0 1,-1 0 0,0 0-1,1-1 1,-1 1 0,0 0-1,1-1 1,-1 1 0,0-1-1,0 0 1,1 1-1,-1-1 1,0 0 0,0 0-1,0 0 1,1-1 0,5-6 6,0 1 1,-1-1-1,0 0 1,0 0-1,-1-1 1,0 0-1,0 0 1,-1 0-1,6-19 1,-10 27-25,0 0 5,0 1-1,0 0 1,0 0-1,1 0 1,-1 0-1,0-1 1,0 1-1,0 0 1,0 0-1,0 0 0,0 0 1,0 0-1,1 0 1,-1-1-1,0 1 1,0 0-1,0 0 1,0 0-1,0 0 1,1 0-1,-1 0 1,0 0-1,0 0 0,0 0 1,0 0-1,1 0 1,-1 0-1,0 0 1,0 0-1,0 0 1,1 0-1,-1 0 1,0 0-1,0 0 1,0 0-1,0 0 1,1 0-1,-1 0 0,0 0 1,0 0-1,0 0 1,0 0-1,1 0 1,-1 1-1,0-1 1,0 0-1,0 0 1,0 0-1,0 0 1,0 0-1,0 0 0,1 1 1,-1-1-1,0 0 1,0 0-1,0 0 1,0 0-1,0 1 1,0-1-1,0 0 1,0 0-1,0 1 1,7 12-101,-6-12 69,0 2 13,0-1 0,1 0 0,-1 0 0,1 0 0,-1 0 0,1 0 0,-1 0 0,1 0 0,0 0 0,0-1 0,0 1 0,0-1 0,0 1 0,0-1 0,1 0 0,-1 0 0,0 0 0,1 0 0,-1 0 0,3 0 0,-3-1-25,1 0 0,-1 0 1,0 0-1,0-1 0,1 1 0,-1-1 1,0 0-1,0 0 0,0 1 1,0-1-1,0 0 0,0-1 0,0 1 1,0 0-1,-1-1 0,1 1 0,0-1 1,-1 1-1,1-1 0,-1 0 0,1 0 1,-1 1-1,1-3 0,7-10-212,-1 0 1,-1-1-1,0 1 0,-1-1 0,-1-1 0,6-21 0,1-19-284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1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 12307,'-9'18'611,"0"2"0,1-1 0,1 1-1,0 0 1,2 1 0,1-1 0,-4 40 0,7-49-467,1 0-1,0-1 1,0 1 0,1 0-1,1-1 1,0 1-1,3 10 1,-4-18-153,0 0-1,0 0 1,0 0 0,0 0-1,0 0 1,1 0-1,0-1 1,-1 1 0,1-1-1,0 1 1,0-1 0,1 0-1,-1 0 1,0 0 0,1 0-1,-1 0 1,1 0 0,0-1-1,-1 1 1,1-1 0,0 1-1,0-1 1,0 0 0,0-1-1,0 1 1,0 0 0,0-1-1,4 1 1,1-2-215,1 0 1,0-1-1,0 0 0,-1 0 1,1-1-1,-1 0 1,0 0-1,0-1 0,0 0 1,0 0-1,-1-1 1,8-6-1,-4 3-196,0 1 0,1 1-1,0 0 1,16-6 0,-27 12 413,0-1 0,1 1 1,-1-1-1,0 1 0,1 0 0,-1 0 0,0 0 0,1 0 0,-1 0 0,0 0 1,1 0-1,-1 0 0,0 1 0,1-1 0,-1 0 0,0 1 0,1-1 0,-1 1 1,0 0-1,0-1 0,2 2 0,-1 0 69,-1 0 0,1-1-1,0 1 1,-1 0 0,1 0 0,-1 0 0,0 1 0,0-1-1,0 0 1,0 0 0,1 3 0,1 8 544,-1 0 1,0 0 0,1 22 0,-3-24-216,19-102-1618,2-7-1539,-10 59 1904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1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 12723,'-6'18'596,"1"0"0,0 0-1,2 0 1,0 1 0,1 0 0,0 0 0,2 0 0,3 33 0,1-31-437,0 0 1,1-1-1,1 0 0,13 30 1,4-5-652,-16-34-134,0 1 0,-1 0-1,8 26 1,-14-38 609,0 0 0,0 0 0,0 0 1,0 1-1,0-1 0,0 0 0,0 0 0,0 0 0,0 1 0,0-1 1,0 0-1,0 0 0,0 0 0,0 1 0,0-1 0,0 0 0,0 0 1,0 0-1,0 1 0,0-1 0,-1 0 0,1 0 0,0 0 0,0 0 1,0 1-1,0-1 0,0 0 0,-1 0 0,1 0 0,0 0 0,0 0 0,0 0 1,0 0-1,-1 0 0,1 1 0,0-1 0,0 0 0,0 0 0,-1 0 1,1 0-1,0 0 0,0 0 0,0 0 0,-1 0 0,1 0 0,0 0 1,0 0-1,0 0 0,-1 0 0,1 0 0,0-1 0,0 1 0,0 0 1,0 0-1,-1 0 0,1 0 0,0 0 0,0 0 0,0 0 0,0 0 0,-1-1 1,1 1-1,-12-6-28,-10-9 909,2-1-1,0-1 0,1 0 1,-28-34-1,46 51-834,0-1-1,1 0 1,-1 0-1,0 0 1,0 0-1,1 0 1,-1 0-1,1-1 1,-1 1-1,1 0 1,-1 0-1,1 0 1,0 0-1,0-1 1,0 1-1,-1 0 1,1-2-1,1 2-34,-1 1-1,0-1 0,0 1 1,1-1-1,-1 0 1,1 1-1,-1-1 0,0 1 1,1-1-1,-1 1 1,1-1-1,-1 1 0,1-1 1,0 1-1,-1 0 1,1-1-1,-1 1 0,1 0 1,0-1-1,-1 1 1,1 0-1,1 0 0,5-2-219,0 1-1,1 0 1,0 1-1,12 0 0,-4 0-120,67-8-430,-38 1 221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2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13187,'-1'4'148,"-1"-1"0,1 1 0,0 0 1,0-1-1,0 1 0,0 0 0,1 0 0,0 0 0,-1 0 1,1-1-1,1 1 0,0 4 0,0-5-133,0 0-1,0 0 1,0-1-1,0 1 0,1 0 1,0-1-1,-1 1 1,1-1-1,0 0 1,0 1-1,0-1 1,0 0-1,1 0 1,-1 0-1,1-1 1,2 3-1,79 35-326,-83-38 351,0 0-1,0 0 1,0 0-1,0 0 0,0 1 1,0-1-1,0 0 1,0 1-1,0-1 1,-1 1-1,1-1 0,-1 0 1,1 1-1,-1 0 1,1-1-1,-1 1 1,0-1-1,0 1 0,0-1 1,0 1-1,0 0 1,0-1-1,0 1 1,0-1-1,-1 1 0,1-1 1,-1 1-1,1-1 1,-1 1-1,0 1 1,-4 9 439,0-1 0,-12 20 0,12-23-171,2-4-159,0 1-1,0-1 1,0 0 0,-1 0-1,0 0 1,0 0 0,-8 5-1,11-8-137,0 0-1,0 0 0,0 0 0,0 0 0,0-1 1,0 1-1,-1-1 0,1 1 0,0-1 0,-1 1 1,1-1-1,0 0 0,-1 1 0,1-1 0,0 0 0,-1 0 1,1 0-1,0 0 0,-1 0 0,1 0 0,0-1 1,-1 1-1,1 0 0,0-1 0,-1 1 0,1-1 0,0 1 1,0-1-1,-1 0 0,1 0 0,0 1 0,0-1 1,0 0-1,0 0 0,-2-2 0,-7-19 102,2-4-46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2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10 13459,'0'0'155,"1"0"0,-1 0 0,0 0 0,1 0 0,-1 0 0,1 0 0,-1 0 0,0 0 0,1 0 0,-1-1 0,1 1 0,-1 0 0,0 0 0,1 0 0,-1-1 0,0 1 0,1 0 0,-1-1 0,0 1 0,0 0 0,1 0 0,-1-1 0,0 1 0,0-1 0,0 1 0,1 0 0,-1-1 0,0 1 0,0 0 0,0-1 0,0 0 0,0 1-43,-1 0 0,1-1 0,-1 1-1,1 0 1,-1 0 0,1 0 0,-1-1 0,1 1 0,-1 0 0,1 0-1,-1 0 1,1 0 0,-1 0 0,1 0 0,-1 0 0,1 0 0,-1 0 0,1 0-1,-1 1 1,1-1 0,-1 0 0,1 0 0,-1 0 0,1 1 0,-1-1-1,0 1 1,-3 1-44,1 1 0,-1 0-1,0 0 1,1 0 0,0 0-1,0 1 1,0-1 0,0 1-1,1 0 1,-1-1 0,1 1-1,0 1 1,0-1 0,1 0-1,-1 0 1,0 5 0,-1-2-110,1 0 1,1 0-1,-1 1 1,1-1 0,1 0-1,-1 1 1,1-1-1,0 1 1,2 8-1,-2-14 29,1 0-1,0 1 0,-1-1 0,1 0 0,0 0 0,0 0 0,0 0 0,0 0 0,0 0 1,1 0-1,-1 0 0,0 0 0,1-1 0,0 1 0,2 1 0,-3-2 2,0 0 0,1 0 0,-1-1-1,1 1 1,-1-1 0,1 1 0,0-1-1,-1 1 1,1-1 0,-1 0 0,1 0-1,0 0 1,-1 0 0,1 0 0,0 0 0,2-1-1,1-1-8,0 0 0,0 0-1,-1 0 1,1 0-1,-1-1 1,0 0 0,1 0-1,-1 0 1,0 0-1,-1 0 1,1-1 0,4-5-1,-1-1-1,-1 0 1,1 0-1,9-21 0,-14 27-47,-1-1-1,1 1 1,0 0 0,-1-1-1,0 1 1,0 0 0,-1-1-1,1 0 1,-1 1-1,0-1 1,0 1 0,0-1-1,-2-6 1,2 10 22,0 1 1,0-1-1,-1 0 0,1 1 0,0-1 0,0 0 1,-1 1-1,1-1 0,-1 1 0,1-1 1,0 0-1,-1 1 0,1-1 0,-1 1 1,1-1-1,-1 1 0,0 0 0,1-1 1,-1 1-1,1 0 0,-1-1 0,0 1 1,1 0-1,-1 0 0,0-1 0,1 1 1,-1 0-1,0 0 0,1 0 0,-1 0 1,0 0-1,1 0 0,-1 0 0,0 0 1,1 0-1,-1 0 0,0 0 0,0 1 1,1-1-1,-1 0 0,1 0 0,-1 1 1,0-1-1,1 0 0,-1 1 0,1-1 1,-1 1-1,0-1 0,1 1 0,-1-1 1,1 1-1,0-1 0,-1 1 0,1-1 1,-1 1-1,1 0 0,-1 0 0,1 0-8,-1 0-1,0 0 1,0 0-1,1 0 1,-1 0-1,1 0 1,-1 0-1,1 0 0,-1 1 1,1-1-1,0 0 1,-1 0-1,1 0 1,0 0-1,0 1 1,0-1-1,0 0 1,0 0-1,0 1 1,0-1-1,0 0 1,1 0-1,-1 0 1,0 0-1,1 1 0,-1-1 1,1 0-1,-1 0 1,1 0-1,0 0 1,-1 0-1,1 0 1,0 0-1,0 0 1,-1-1-1,1 1 1,0 0-1,1 1 1,18 5-326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2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76 13083,'-9'41'467,"2"1"0,2 0 1,2-1-1,2 1 0,1 0 0,3 0 1,9 53-1,-7-71-486,-3-16 106,-1-14 382,-1-41-271,4-142 118,-2 156-420,2 0-1,2 0 1,14-51-1,-18 78 87,0 1-1,0 0 0,0 0 0,1 0 0,0 1 0,0-1 1,0 1-1,0-1 0,1 1 0,-1 0 0,6-4 0,-8 7 30,1 0-1,-1 0 0,1 0 0,0 0 1,0 0-1,-1 0 0,1 1 0,0-1 1,0 0-1,0 1 0,0 0 0,0-1 0,0 1 1,0 0-1,0 0 0,0 0 0,0 0 1,0 1-1,-1-1 0,1 0 0,0 1 1,0-1-1,0 1 0,0 0 0,0 0 1,-1 0-1,1 0 0,0 0 0,-1 0 1,1 0-1,-1 0 0,3 3 0,-1-2 21,-1 1-1,0 0 1,1 0-1,-1 0 1,-1 0-1,1 0 1,0 0-1,-1 1 0,1-1 1,-1 1-1,0-1 1,0 1-1,-1-1 1,1 1-1,-1-1 1,1 1-1,-1-1 1,0 1-1,-1 0 0,1-1 1,-1 1-1,1-1 1,-1 1-1,0-1 1,0 1-1,-3 5 1,1-1 10,-1 0 0,0 0 0,0-1 0,-1 1 0,0-1 0,0 0 0,0 0 0,-1 0 0,-13 10 0,16-14-96,0-1 0,-1 0-1,1 0 1,-1 0 0,1-1 0,-1 1 0,1-1 0,-9 2 0,11-3 42,0 0 1,-1 0-1,1 1 1,0-1-1,0 0 1,-1 0-1,1-1 1,0 1-1,0 0 1,0 0-1,-1 0 1,1-1-1,0 1 1,0-1-1,0 1 1,0-1-1,0 1 1,-1-1-1,1 0 1,0 0-1,0 1 1,1-1-1,-1 0 1,0 0-1,0 0 1,0 0-1,1 0 1,-1 0-1,0 0 1,1 0-1,-2-2 0,-1-18-189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3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17908,'-1'10'370,"0"-1"0,-1 0 0,0 0 0,0 0 0,-6 12 0,-2 8 428,3-1-691,1-1 1,1 1-1,1 0 0,2 0 1,1 0-1,1 0 0,6 52 1,-2-65-393,-5-28 43,-2-27-184,-13-48-483,18 94 915,1 0 0,-1 0 1,1-1-1,0 1 0,0-1 0,1 0 1,0 0-1,0 0 0,0-1 0,0 1 0,1-1 1,-1 0-1,1 0 0,7 4 0,-5-3-24,1-1 0,0 1 0,1-1 0,-1-1 0,1 1-1,-1-2 1,1 1 0,0-1 0,10 1 0,-8-2-64,0-1 1,1 0 0,-1 0-1,1-1 1,-1-1-1,0 1 1,0-2 0,0 0-1,0 0 1,0-1-1,0-1 1,-1 1-1,0-2 1,0 1 0,0-1-1,-1-1 1,0 0-1,0 0 1,8-10 0,-18 65 1125,2-47-1032,-1 0 1,1 0-1,0 0 1,-1 0-1,1 0 0,0 0 1,0 0-1,-1 0 1,1 0-1,0-1 1,0 1-1,0 0 1,0-1-1,0 1 1,0-1-1,0 1 0,0-1 1,1 1-1,-1-1 1,0 0-1,0 1 1,0-1-1,0 0 1,0 0-1,1 0 0,-1 0 1,2 0-1,34-6-556,-37 6 540,87-26-1076,-61 17-284,1 1 0,36-7 0,-60 15 1234,0-1 0,0 1 1,0 0-1,0 0 0,0 0 0,0 0 0,0 1 1,0-1-1,5 3 0,-5-2 292,0 1-1,-1-1 1,0 1 0,1-1 0,-1 1-1,0 0 1,0 0 0,0 0-1,0 1 1,0-1 0,-1 0 0,1 1-1,-1-1 1,1 1 0,0 3 0,-1-5-21,0 0 1,0 1 0,0-1-1,1 0 1,-1 0 0,0 0 0,0 1-1,1-1 1,-1-1 0,0 1-1,1 0 1,-1 0 0,1 0 0,-1-1-1,1 1 1,0-1 0,-1 1-1,1-1 1,0 0 0,-1 1 0,1-1-1,0 0 1,-1 0 0,3-1-1,7 1-51,-1-1 0,20-5 0,-11 2-50,-10 2-55,0 1 1,1 0-1,-1 0 0,1 1 0,-1 0 0,0 1 0,1 0 0,-1 1 0,0-1 0,0 2 0,0-1 0,0 2 0,0-1 1,0 1-1,13 8 0,-19-10 120,0 0-1,0-1 1,0 1 0,0-1 0,1 0 0,-1 0-1,0 0 1,1 0 0,-1 0 0,1-1 0,-1 0 0,1 0-1,4 0 1,2-1-237,0-1 0,1 0-1,9-3 1,20-5-1514,-26 8 1420,0-1 1,0 0-1,-1-2 1,1 1 0,20-11-1,-33 14 244,0 1 1,0 0-1,0 0 0,-1 0 0,1 0 0,0-1 0,0 1 1,0 0-1,0 1 0,-1-1 0,1 0 0,0 0 0,0 0 0,0 0 1,0 1-1,-1-1 0,1 0 0,0 1 0,0-1 0,-1 0 1,1 1-1,0-1 0,0 2 0,20 17 230,1 1-104,-16-17-198,1-1 0,-1 0 0,0 0 0,1 0 0,0-1 0,-1 0 0,1 0 0,0 0 0,-1-1 0,1 0 0,0-1 0,-1 0-1,1 1 1,7-4 0,12-3-571,0-1-1,31-15 0,12-4-1228,-64 26 1671,0-1-1,1 1 1,-1 0 0,0 0-1,1 1 1,-1-1 0,8 2-1,-10-1 343,0 0 1,0 1-1,0 0 0,0 0 0,-1 0 1,1 0-1,0 0 0,-1 1 0,1-1 0,-1 1 1,1-1-1,-1 1 0,0 0 0,4 4 1,-3-3-5,0-1 1,0 1-1,0-1 1,0 0 0,0 0-1,0 0 1,0 0-1,0-1 1,1 1 0,-1-1-1,1 0 1,-1 0-1,1 0 1,0-1-1,-1 1 1,1-1 0,0 0-1,-1 0 1,7 0-1,2-2-271,1-1-1,-1 1 0,0-2 1,16-6-1,-10 3-162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24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18396,'11'10'1712,"0"0"-1560,-6-8-328,-2-5 2097,5-6-1809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0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16035,'0'4'1561,"3"3"-1113,18-1-152,4 0 624,11-1-416,2-2-176,7 0-488,1-3-376,4-1 520,-3-2-152,-11-4-152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3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14515,'3'12'1336,"-2"-2"-1120,2-3-384,7 2 3537,6-9-3169,20-16 88,10-6 24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15043,'25'3'1288,"13"-1"-919,11-1-177,16-1 312,12 0-80,5 0-80,1-1-216,-13-1-584,-7 1-128,-17 1 440,-14 0-96,-31 0-120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10994,'-16'22'1329,"23"-7"-585,13-3-264,20-9 1352,12-3-1008,17-5-255,4 0-41,4-8-472,4-2-296,-7-3 240,-1-2-72,-11 1-128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14907,'3'0'119,"0"-1"1,1 1-1,-1 0 0,1 0 0,-1 1 0,0-1 1,1 1-1,-1 0 0,1 0 0,-1 0 1,0 0-1,0 0 0,6 4 0,4 0 210,31 11 77,-7-4-189,-2 1 0,49 26 1,-83-39-219,1 1 1,-1-1 0,0 1 0,0 0 0,0-1 0,1 1 0,-1 0 0,0 0 0,0 0 0,0 0 0,0 0 0,0 0 0,0 0 0,-1 0 0,1 0 0,0 0 0,0 1 0,-1-1 0,1 0 0,-1 0 0,1 1 0,-1-1 0,0 0 0,1 1 0,-1-1 0,0 1 0,0-1 0,0 0 0,0 1 0,0-1 0,0 0 0,0 1 0,-1-1 0,1 1 0,0-1 0,-1 0 0,1 0 0,-1 1 0,0-1 0,1 0 0,-1 0 0,0 1 0,0-1 0,-1 1 0,-6 7-2,0-1 1,0 0 0,-1-1-1,-16 11 1,5-3 7,-6 6 10,0 1-95,-2 0-1,-44 26 0,48-38 52,11-8-22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 14723,'2'32'562,"-1"1"0,-1 0 0,-2 0 0,-6 36 0,2-10-341,2-29-100,-3 32 1,7-58-98,0 1 0,0-1 0,0 1 0,1-1 0,-1 0 0,1 1 0,0-1 0,0 0 0,1 1 0,2 5 0,-3-9-7,0 0 0,-1 0 0,1-1 0,0 1 0,-1 0 0,1 0 0,0 0 0,0-1 0,0 1 0,0 0 0,0-1 0,0 1 0,0-1-1,0 1 1,0-1 0,0 0 0,0 1 0,0-1 0,0 0 0,0 0 0,0 0 0,2 0 0,1 0 23,-1 0 0,0-1-1,1 1 1,-1-1 0,0 0 0,0 0 0,5-3 0,4-2 127,0 0 1,19-16-1,25-26 498,-2-2-1,76-89 1,-106 111-481,-8 15-37,-16 13-143,1 0-1,-1 0 1,0 0-1,0 0 1,1 0-1,-1 0 0,0 0 1,0 0-1,1 0 1,-1 0-1,0 0 1,0 0-1,1 0 0,-1 0 1,0 0-1,0 0 1,1 0-1,-1 0 1,0 0-1,0 0 0,1 1 1,-1-1-1,0 0 1,0 0-1,0 0 1,1 0-1,-1 1 0,0-1 1,0 0-1,0 0 1,0 0-1,0 1 1,1-1-1,-1 0 1,0 1-1,1 2 15,0 1 0,-1 0 0,1-1 0,-1 1-1,0 0 1,0 5 0,-1 3-29,2 2 10,-1 4-2,1 1-1,4 19 0,-4-34 4,-1 1 0,1-1 0,1 0-1,-1 0 1,0 0 0,1 0 0,0 0 0,0-1 0,0 1 0,1 0-1,-1-1 1,1 0 0,0 1 0,0-1 0,3 2 0,-4-3 2,1-1 1,-1 0-1,1 0 1,-1 0 0,1 0-1,0 0 1,0 0-1,-1-1 1,1 1-1,0-1 1,0 0-1,0 0 1,-1 0 0,1 0-1,0-1 1,0 1-1,-1-1 1,1 1-1,0-1 1,-1 0 0,1 0-1,0 0 1,2-2-1,7-4 60,0 0-1,0-1 1,13-12-1,-25 20-60,47-40 248,-2-2-1,-2-2 1,-2-2 0,56-82 0,-91 113-844,-6 15 580,0 0 0,0 0 1,-1 0-1,1-1 0,0 1 0,0 0 1,-1 0-1,1 0 0,0 0 1,0 0-1,-1 0 0,1 0 0,0 0 1,0 0-1,-1 0 0,1 0 0,0 0 1,-1 0-1,1 0 0,0 0 1,0 0-1,-1 0 0,1 0 0,0 0 1,0 0-1,-1 0 0,1 0 0,0 0 1,0 1-1,-1-1 0,1 0 0,-35 19-559,21-10 465,-13 3-253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15915,'15'-3'1369,"7"3"-865,7 0-144,16 0 496,3 0-160,14 0-176,5 2-72,9-1-112,-4 2-119,-5-1-313,-9-1-241,-11 2-519,-8-2-712,-24 2 1272,-13 0-272,-21 3-216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0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12259,'0'10'1520,"8"0"-896,24-4-144,5-2 1057,18-1-737,9-3-56,9-3-120,5-3-64,0-2-536,-6-1-352,-9 2 344,-8 3-88,-21 1-120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11 13899,'16'-10'1328,"-9"11"-1016,-14 16-104,-8 9 569,-11 8-329,-4 6-112,-7 11-184,-4-1-40,-2 1-16,0-3-8,2-8-40,6-4-48,4-9-248,4-4-144,6-15 336,5-5-56,12-10-56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13355,'9'0'1408,"0"1"-968,3 11-176,0 2 1049,4 4-809,2 3-136,4 3-144,-1 2-24,2 2-128,-1-2-144,2-1-392,0-4 648,-3-4-240,0-2-56,-1-10-48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11755,'4'-3'3254,"43"-41"-334,12-20-2040,-4-3 0,86-135-1,-127 181-827,-14 21-53,0 0 0,0 0 0,0 0-1,0 0 1,0 1 0,0-1 0,0 0 0,0 0 0,0 0 0,0 0 0,0 0 0,0 0 0,0 0 0,0 0 0,0 0-1,0 0 1,0 0 0,0 0 0,0 0 0,0 0 0,0 0 0,0 0 0,0 0 0,0 1 0,0-1 0,0 0 0,0 0 0,0 0-1,0 0 1,0 0 0,0 0 0,1 0 0,-1 0 0,0 0 0,0 0 0,0 0 0,0 0 0,0 0 0,0 0 0,0 0-1,0 0 1,0 0 0,0 0 0,0 0 0,0 0 0,0 0 0,0 0 0,0 0 0,0 0 0,1 0 0,-1 0 0,0 0-1,0 0 1,0 0 0,0 0 0,0 0 0,0 0 0,0-1 0,0 1 0,0 0 0,0 0 0,0 0 0,0 0 0,0 0-1,0 0 1,-2 14-104,-14 51-90,3 0-1,3 0 1,-3 109 0,13-162 159,1-10 22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0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4 14315,'7'-3'1360,"-1"9"-992,-12 9-152,-5 8 849,-10 13-705,-6 3-96,-6 8-112,-4 3 8,-5-1-56,1-2-48,4-7-56,1-5-152,6-17-200,4-9-1969,7-18 2073,3-9-280,6-11-168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14499,'17'-1'1248,"9"-2"-872,3-3-152,6-1 537,4-1-329,0-3-512,1 3-232,-6-1 296,-8 5-96,-11 4-112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15211,'4'-1'375,"1"0"0,0 0 0,0 1 0,-1 0 0,6 0 0,-5 0-281,0 0 0,0 1-1,-1 0 1,1 0 0,0 0 0,0 0-1,-1 1 1,1 0 0,-1 0 0,8 4-1,-10-5-84,-1 1 0,1-1 0,-1 0-1,1 1 1,-1-1 0,0 1 0,0-1 0,0 1-1,0 0 1,0 0 0,0-1 0,0 1-1,0 0 1,-1 0 0,1 0 0,-1 0-1,1 0 1,-1 0 0,0 0 0,0 0 0,0 0-1,0 0 1,0 0 0,0 0 0,-1 0-1,1 0 1,-1 0 0,0 3 0,-4 6 10,-1 1 1,0-1-1,0-1 1,-1 1-1,-1-1 1,1 0-1,-2-1 1,1 1-1,-1-2 1,-1 1-1,0-1 1,-17 10-1,75-30 977,3-11-445,-20 9-286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14403,'54'50'3037,"-39"-34"-2646,1-2 0,0 1 0,1-2 0,1 0 0,0-1 0,25 12 1,-40-22-524,0-1-1,1 0 1,-1 0 0,1 0 0,-1 0 0,1-1 0,-1 0 0,1 1-1,-1-1 1,1 0 0,0-1 0,-1 1 0,1-1 0,-1 1 0,6-3-1,-4 1-153,0 0-1,0-1 0,-1 0 0,1 1 0,-1-2 0,0 1 0,0 0 0,0-1 0,5-6 1,3-7-389,0 0 1,-1-1 0,-1 0 0,9-26 0,-17 41 695,5-15 50,-6 13 216,1 0 0,0 0 0,0 0 0,0 0 0,1 0 0,0 0 0,4-5 0,-7 15 221,-1 0 0,0-1-1,0 1 1,0-1 0,-3 7-1,-145 295 3349,129-275-3281,19-28-307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14027,'6'-2'2127,"27"-19"-1346,0-1 0,-2-2 0,-1-1 0,-1-1 0,47-57 0,-54 56-615,19-31 0,-37 51-173,-22 40-223,2 1 1,1 0 0,-15 54 0,13-41 129,11-22-336,4-19-71,4-21 42,-2 14 406,0 1 0,0-1 0,0 0 0,0 0 0,0 0 0,0 1 0,0-1 0,-1 0 0,1 0 0,0 0 0,0 1 0,-1-1 0,1 0 0,0 0 0,-1 1 0,1-1 0,-1 0 0,1 1-1,-1-1 1,1 1 0,-1-1 0,-1 0 0,-4 0-431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5 100 15659,'-4'2'2249,"12"-4"-1985,9-2 840,13-4-496,3-1-112,10-1-304,2 0-208,4 0-248,-4 0-96,-3 1-232,-6 2-152,-10 0 176,-2 0 248,-7 2-128,2 1-72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14251,'14'2'914,"1"-1"1,26-1-1,10 1-91,-40 0-682,1 1 0,-1 0-1,0 1 1,15 5 0,-25-8-136,1 0 0,-1 1 0,0-1 0,0 1 0,1-1 0,-1 1 0,0 0 0,0 0 1,0-1-1,0 1 0,0 0 0,0 0 0,0 0 0,0 0 0,0 0 0,0 0 0,0 0 0,-1 0 0,1 1 1,0-1-1,-1 0 0,1 0 0,-1 1 0,1-1 0,-1 0 0,0 1 0,1-1 0,-1 0 0,0 1 1,0-1-1,0 0 0,0 1 0,0-1 0,-1 1 0,1-1 0,0 0 0,0 1 0,-1-1 0,1 0 1,-1 0-1,1 1 0,-1-1 0,0 0 0,0 0 0,1 0 0,-1 0 0,-1 2 0,-4 4 4,0 0 0,-1 0-1,0 0 1,0-1 0,0 0 0,-12 8-1,-55 28 21,54-31-3,-9 2-3,-12 9-12,41-22-12,0 0 1,0 0-1,0 0 1,0 0 0,-1 0-1,1 0 1,0 0-1,0 0 1,0 0-1,0 0 1,0 0-1,0 0 1,-1 0 0,1 0-1,0 1 1,0-1-1,0 0 1,0 0-1,0 0 1,0 0 0,0 0-1,0 0 1,0 1-1,-1-1 1,1 0-1,0 0 1,0 0 0,0 0-1,0 0 1,0 1-1,0-1 1,0 0-1,0 0 1,0 0-1,0 0 1,0 0 0,0 1-1,0-1 1,0 0-1,0 0 1,0 0-1,0 0 1,1 1 0,-1-1-1,0 0 1,0 0-1,0 0 1,0 0-1,0 0 1,0 0-1,0 1 1,0-1 0,0 0-1,1 0 1,-1 0-1,0 0 1,0 0-1,14 4-10,19-3 2,98-4-636,-105 1 442,0-1-1,-1-1 1,28-8-1,-24 2-82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18836,'3'19'1216,"-6"2"-1112,0 7-40,2 5 256,-2-1-216,3 7-104,1-3-72,5-4-208,0-4-80,2-5-144,1-4-96,-6-5 2096,-3-5-1632,-4-4 64,-8-2 72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15707,'8'-1'1449,"14"7"-961,8 1-192,10-4 696,4-2-560,12-1-208,0-6 104,1-15-120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 14595,'-1'1'128,"-1"0"-1,0 0 1,0 0-1,0 0 0,0 0 1,1 0-1,-1 1 1,1-1-1,-1 1 1,1-1-1,-1 1 1,1 0-1,0-1 1,0 1-1,0 0 1,0 0-1,-1 3 1,-11 38 630,11-30-644,-4 7-90,2 0-1,0 1 0,2-1 0,0 1 0,2 39 0,0-58-21,0-1 0,1 1 1,-1 0-1,0-1 0,0 1 0,1-1 0,-1 1 0,1-1 0,0 1 0,-1-1 0,1 1 1,0-1-1,0 0 0,0 1 0,0-1 0,0 0 0,0 0 0,0 0 0,0 0 1,0 0-1,1 0 0,1 1 0,-2-1 4,1-1-1,0 0 1,-1 1 0,1-1-1,0 0 1,0 0 0,0 0-1,-1-1 1,1 1 0,0 0-1,-1 0 1,1-1 0,0 0-1,0 1 1,-1-1 0,3-1-1,7-5 36,0 0-1,0 0 1,-1-1-1,11-11 1,-16 15-27,74-73 408,-40 36 228,55-41 1,-89 78-554,-1 1 0,1-1 1,0 1-1,0 1 0,0-1 1,11-3-1,-15 6-74,-1 0 0,1 0-1,0 0 1,0 0 0,-1-1-1,1 1 1,0 0-1,0 1 1,0-1 0,-1 0-1,1 0 1,0 0 0,0 0-1,-1 0 1,1 1 0,0-1-1,0 0 1,-1 1 0,1-1-1,0 1 1,0 0 0,0 0-2,-1 0 0,1 0-1,0 0 1,-1 1 0,1-1 0,-1 0 0,1 0 0,-1 1 0,0-1 0,1 0 0,-1 0 0,0 1-1,0-1 1,0 0 0,0 1 0,0-1 0,-1 2 0,1 4 23,-1-1-18,0 0 1,1 0 0,0 1 0,1-1 0,1 9 0,-2-14-23,0 1 1,1-1-1,0 1 0,-1-1 0,1 1 0,0-1 0,0 1 0,0-1 1,-1 0-1,2 1 0,-1-1 0,0 0 0,0 0 0,0 0 1,0 0-1,1 0 0,-1 0 0,1 0 0,-1 0 0,0-1 1,1 1-1,-1 0 0,1-1 0,0 1 0,2 0 0,6-1 2,-1 1 0,1-1 0,0-1 0,0 0-1,-1 0 1,1-1 0,-1 0 0,1-1 0,-1 1-1,0-2 1,10-4 0,-4 1 2,1 2 0,25-6 0,-41 11-9,1 0 1,0 0 0,0 0-1,0-1 1,0 1 0,-1 0 0,1 1-1,0-1 1,0 0 0,0 0-1,-1 0 1,1 0 0,0 1-1,0-1 1,0 0 0,-1 1 0,1-1-1,0 0 1,-1 1 0,1-1-1,0 1 1,-1-1 0,1 1-1,-1-1 1,1 1 0,0 0 0,-1-1-1,0 1 1,1 0 0,-1-1-1,1 1 1,-1 0 0,0 0-1,1-1 1,-1 1 0,0 0 0,0 0-1,0 0 1,0 0 0,1 7-11,0-1 0,-1 0-1,0 0 1,-2 8 0,2 19-99,0-33 101,0-1-1,0 1 1,0-1-1,1 1 1,-1-1-1,0 1 1,0-1-1,0 0 1,1 1-1,-1-1 1,0 1-1,1-1 1,-1 0-1,0 1 1,1-1-1,-1 1 1,0-1-1,1 0 1,-1 0-1,0 1 1,1-1-1,-1 0 1,1 0-1,-1 1 1,1-1-1,-1 0 1,1 0-1,-1 0 1,1 0-1,-1 0 1,1 0-1,-1 0 1,1 0-1,-1 0 1,1 0-1,-1 0 1,1 0-1,0 0 1,19-9-139,-20 9 141,16-9-138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2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 16299,'-1'-1'93,"0"1"-1,1-1 1,-1 1-1,0-1 1,0 1-1,1 0 1,-1-1-1,0 1 0,0 0 1,1-1-1,-1 1 1,0 0-1,0 0 1,0 0-1,0 0 0,0 0 1,1 0-1,-1 0 1,0 0-1,0 0 1,0 0-1,0 0 0,0 0 1,1 1-1,-1-1 1,0 0-1,-1 1 1,-25 8 1246,24-7-1261,0-1 0,0 1 0,0 0 0,0 0 0,0 1 0,0-1 0,0 1 0,1-1 0,-1 1 0,1 0 0,0 0 0,0 0 0,0 0 0,0 0 0,0 1 0,-1 3 0,3-6-86,-1 0-1,1 1 1,0 0 0,-1-1-1,1 1 1,0-1 0,0 1-1,0-1 1,0 1 0,0-1-1,0 1 1,1-1 0,-1 1-1,0-1 1,1 1 0,-1-1-1,1 1 1,0-1 0,-1 1-1,1-1 1,0 0 0,0 1-1,0-1 1,0 0 0,0 0-1,0 0 1,0 0 0,0 0-1,0 0 1,1 0 0,-1 0-1,0 0 1,1 0 0,-1-1-1,1 1 1,-1-1 0,1 1-1,-1-1 1,1 1 0,1-1-1,3 1-20,0 0-1,0 0 0,0-1 1,0 1-1,0-2 0,0 1 1,0-1-1,1 1 0,-1-2 1,-1 1-1,1-1 0,0 0 1,0 0-1,10-5 0,-6 1 31,0 0-1,0 0 1,0-1-1,-1 0 1,0-1-1,14-15 1,-22 22 17,0-1-1,0 1 1,0-1 0,0 0 0,0 1 0,0-1 0,0 0-1,0 0 1,-1 0 0,1-2 0,-3 2 156,-6 11-56,7-7-115,0 0-1,0-1 1,0 1 0,0 0 0,0 0 0,0 0 0,0 0-1,0 0 1,1 0 0,-1 0 0,1 0 0,0 0-1,0 0 1,-1 0 0,1 0 0,0 0 0,1 0-1,-1 0 1,0 0 0,1 0 0,0 4 0,0-5-32,0 1 0,1-1-1,-1 1 1,0-1 0,1 1 0,-1-1 0,0 0 0,1 0 0,0 0 0,-1 0 0,1 0 0,0 0 0,-1 0-1,1-1 1,0 1 0,0 0 0,0-1 0,-1 0 0,1 1 0,0-1 0,0 0 0,0 0 0,0 0-1,3 0 1,10-2 25,0 0-1,1-1 0,-2 0 0,1-1 0,24-11 0,4-4-170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0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15011,'17'14'1312,"6"6"-935,3 4-105,11 8 312,3-1-8,7 4-368,1-2-304,0-7 136,0-8-64,-10-9-72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16107,'-1'23'1641,"-15"0"-1081,-1 1-240,-5 2 656,-2 3-144,-1-2-288,1 1-159,2-2-401,2-3-192,2-4-449,1-5-207,1-8 688,0-6-168,5-7-120</inkml:trace>
  <inkml:trace contextRef="#ctx0" brushRef="#br0" timeOffset="1">1 144 13515,'2'-6'1464,"8"6"-800,2 0-208,8 2 1113,4 2-601,6 2-352,3 1-128,6 2-480,1 1-360,-4-2 384,-2 4-112,-6-2-120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15131,'4'12'502,"0"0"0,0 1 0,-1 0-1,-1-1 1,0 1 0,0 25 0,1 6 18,-1-31-410,8 51 322,-9-60-397,0 1-1,0-1 1,1 0 0,0 1 0,0-1-1,0 0 1,0 0 0,0 0 0,1 0 0,6 6-1,-7-8-26,0-1 0,0 0 0,0 1 1,0-1-1,0 0 0,1 0 0,-1-1 0,0 1 0,1 0 0,-1-1 0,1 0 0,-1 1 0,1-1 0,-1 0 0,1 0 0,-1 0 0,1-1 0,-1 1 0,0-1 0,1 1 0,-1-1 0,1 0 0,-1 0 1,0 0-1,0 0 0,0 0 0,1 0 0,1-3 0,6-2 10,0-1 0,0-1 0,-1 0 0,11-11 0,74-89 136,-94 107-153,1 1 0,-1 0 0,0-1 0,0 1 0,0 0 0,0 0 0,1-1 0,-1 1 0,0 0 0,0 0 0,0-1 0,1 1 0,-1 0 0,0 0 0,1-1 0,-1 1 0,0 0 0,0 0 0,1 0 0,-1 0 0,0 0 0,1-1 0,-1 1 0,0 0 0,1 0 0,-1 0 0,0 0 0,1 0 1,-1 0-1,0 0 0,1 0 0,-1 0 0,0 0 0,1 0 0,1 14 18,-9 28-2,5-35-12,1-1-1,-1 6 2,0-1 1,0 1 0,1 0 0,1 19 0,0-29-3,0 1 0,0-1 1,1 0-1,-1 0 1,1 0-1,-1 0 1,1 0-1,0 0 1,0 1-1,0-2 0,0 1 1,0 0-1,0 0 1,0 0-1,1 0 1,-1-1-1,0 1 1,1-1-1,0 1 0,-1-1 1,1 0-1,0 1 1,0-1-1,0 0 1,0 0-1,0 0 0,0 0 1,0-1-1,0 1 1,0-1-1,0 1 1,3 0-1,3-1 19,-1 0 0,0-1 1,0 1-1,1-1 0,-1-1 0,0 1 0,0-1 0,0 0 1,0-1-1,-1 0 0,1 0 0,-1 0 0,13-9 0,-1-1 166,-1-1 0,-1 0 0,21-23 0,6-14 478,-39 46-543,0-1 0,-1 1 0,0-1 0,0 0 0,0 0 0,0 0-1,-1 0 1,1-8 0,2 7-751,4-3 258,1-11 105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15875,'22'11'1481,"13"-5"-929,10 0-208,12-3 440,6-1-56,5 1-272,-4 0-280,-5 0-600,-8-2-256,-16 4-880,-12-1 1216,-16 6-264,-8 0-273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14163,'13'7'1272,"16"-2"-872,10-1-176,11-1 329,7-2-257,6-1-384,-1-2-176,-5-4 256,-7-1-169,-8-2-143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13947,'17'6'1272,"8"-2"-832,3 0-144,4 2 753,-1 3-497,2 4-184,-4 7-48,-9 4 80,-8 8 56,-17 5 16,-11 4-32,-14 4-24,-3 1 24,-7-3-55,0-3-209,1-11-32,8-6-80,11-12-88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343 245 18412,'-1'-2'108,"0"0"-1,-1-1 1,1 1 0,0 0 0,-1 0-1,1 0 1,-1 0 0,0 0 0,0 0-1,1 1 1,-1-1 0,0 1-1,-1-1 1,1 1 0,0 0 0,0-1-1,-1 1 1,1 0 0,0 1 0,-1-1-1,1 0 1,-5 0 0,-3-1 144,-1 0 0,0 0 0,-22 1 0,23 2-203,0 0 0,0 0 0,0 1 0,0 0 0,0 1 0,0 0 0,0 1 0,1 0 0,0 1-1,0-1 1,-15 12 0,18-12-56,0 1 0,0 0-1,0 0 1,1 1-1,-1 0 1,1 0 0,1 0-1,-1 1 1,1-1 0,0 1-1,1 0 1,0 0 0,0 1-1,0-1 1,-3 15-1,6-20 6,0 0 0,-1 0-1,1 0 1,0-1 0,0 1-1,0 0 1,0 0 0,1 0-1,-1-1 1,0 1-1,1 0 1,-1 0 0,1 0-1,-1-1 1,1 1 0,0 0-1,0-1 1,0 1 0,0-1-1,1 2 1,0-1 1,0-1 1,0 0 0,0 0-1,0 1 1,0-2-1,0 1 1,0 0-1,0 0 1,0 0 0,0-1-1,1 1 1,-1-1-1,0 0 1,0 0-1,0 0 1,1 0 0,2 0-1,6-2 4,1 0 0,-1 0 1,0-1-1,0-1 0,0 0 0,-1 0 0,1-1 1,-1-1-1,0 1 0,13-12 0,1 0 59,-1-3 0,38-40 0,-52 50-24,0-1 0,0 1-1,-2-2 1,1 1 0,-1-1-1,8-19 1,-14 27-25,1 0 0,-1-1 0,0 1 0,0 0 0,0-1 0,0 1 0,-1 0 1,1-1-1,-1 1 0,0-1 0,-1 1 0,1 0 0,-1-1 0,0 1 0,0 0 0,0-1 0,-1 1 1,1 0-1,-1 0 0,0 0 0,0 0 0,-1 1 0,1-1 0,-5-4 0,2 3-11,0 0 0,0 0 0,-1 1 0,1 0 0,-1 0 0,0 0 0,0 1 0,-1 0 0,1 0 0,-1 1 0,-13-4 0,10 4-71,-1 0 1,0 1-1,0 0 0,0 1 1,0 0-1,0 1 0,-16 3 1,17-3-97,0 1 0,1 1 1,-1 0-1,1 0 1,0 1-1,0 0 0,0 1 1,0-1-1,1 2 1,-1-1-1,1 1 1,1 1-1,-1-1 0,1 1 1,0 1-1,1-1 1,0 1-1,-7 11 0,3 3-284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14123,'-6'35'1409,"-15"54"0,-2 10-215,21-86-1088,0 0 0,1-1 0,0 1 0,2 23 0,0-34-101,-1 1 0,1-1 0,-1 0 0,1 1 0,0-1 0,0 0 0,-1 0 0,2 1 0,-1-1 0,0 0 0,0 0 0,1 0 1,-1 0-1,3 2 0,-3-3-5,1 0 0,0 0 0,-1-1 1,1 1-1,0 0 0,0 0 1,0-1-1,-1 1 0,1-1 0,0 0 1,0 1-1,0-1 0,0 0 1,0 0-1,0 0 0,0-1 0,0 1 1,-1 0-1,1-1 0,4 0 1,4-3-1,0 0 0,0 0 0,-1-1 0,1 0 0,-1-1 0,0 0 0,-1-1 0,1 0 0,13-14 0,5-9 11,28-40-1,-49 63-1,1-5 0,-9 9 19,1 4-23,-1 0 0,1 0 1,0 0-1,-1 0 0,1 0 0,0 0 0,0 0 0,-1 0 0,1 0 1,-2 3-1,-4 8 23,0-1 1,-11 24-1,16-30-23,0 0-1,0 1 1,0 0-1,1-1 1,0 1-1,0 0 1,0 0-1,1-1 1,0 9-1,0-13-3,0 1 0,0-1 0,1 1 0,-1-1 0,1 0 0,-1 1 0,1-1 0,-1 1 0,1-1 0,-1 0 0,1 1 0,0-1 0,0 0 0,0 0 0,0 1 0,0-1 0,0 0 0,0 0 0,0 0 0,0 0 0,1-1 0,-1 1 0,0 0 0,1 0 0,-1-1 0,0 1 0,1-1 0,-1 1 0,1-1 0,-1 1 0,1-1 0,-1 0 0,1 0 0,-1 0 0,1 0 0,-1 0 0,1 0 0,-1 0 0,1-1 0,-1 1 0,1 0 0,1-1 0,5-1 13,0-1 0,0 0-1,0 0 1,0 0 0,-1-1-1,9-5 1,13-13 186,0-1-1,-1-2 1,-2-1-1,-1 0 1,25-34 0,-46 56-553,-3 8 173,-1 0 151,1 5-167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14715,'27'-5'1384,"38"-8"-807,18-2-137,24-10 512,12-2-64,13 0-104,6 1-112,-5 2-280,-7 4-168,-20 5-440,-13 4-216,-21 2-376,-9 2-136,-19 0 2336,-9 0-1648,-12 0-32,-3-3 40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287 161 16756,'-11'0'239,"0"1"1,0 0 0,0 0 0,0 1 0,0 0 0,0 1 0,0 0 0,1 1 0,0 0 0,-1 0 0,2 2 0,-1-1-1,0 1 1,1 0 0,0 1 0,1 0 0,0 0 0,-10 12 0,7-7-226,0 1 0,1 1 1,0 0-1,-14 29 0,21-36-12,0 0 1,0 1-1,0-1 0,1 1 0,0 0 0,1-1 0,-1 1 0,2 0 0,-1 0 0,1 0 0,0 0 0,2 12 1,-1-17-2,-1 0 0,1-1 1,0 1-1,0-1 1,0 1-1,0-1 1,0 1-1,1-1 1,-1 0-1,1 1 1,0-1-1,-1 0 1,1 0-1,0 0 1,0 0-1,0-1 0,1 1 1,-1 0-1,0-1 1,0 0-1,1 1 1,-1-1-1,1 0 1,0 0-1,-1-1 1,1 1-1,0 0 1,-1-1-1,1 0 1,0 1-1,-1-1 0,1 0 1,4-1-1,2 0 5,0 0-1,0-1 0,0 0 1,0 0-1,-1-1 0,1 0 0,-1-1 1,1 0-1,8-6 0,5-4 74,0-2 1,-1-1-1,-1-1 0,30-35 0,-36 37 16,0-1 0,-2 0-1,0-2 1,-2 1 0,1-1-1,9-29 1,-16 38-37,-1 0 0,-1 0 0,0-1 0,0 1 0,-1-1-1,0 1 1,-1-1 0,0 1 0,-3-15 0,3 21-49,-1-1 1,0 1-1,0 0 0,-1 0 1,1 0-1,-1 0 0,0 1 1,0-1-1,0 0 0,0 1 1,-1-1-1,1 1 0,-1 0 1,0 0-1,0 0 0,0 0 1,-1 1-1,1-1 0,0 1 1,-1-1-1,0 1 0,0 1 1,1-1-1,-1 0 0,0 1 1,-5-1-1,-1 0-36,0 1-1,-1 0 1,1 0-1,-1 1 1,1 1 0,0 0-1,-1 0 1,1 1-1,0 0 1,0 1 0,0 0-1,0 1 1,-14 6-1,19-7-51,-1 0-1,1 0 0,-1 0 1,1 0-1,0 1 0,0 0 1,1 0-1,-1 0 1,1 1-1,0 0 0,0-1 1,0 1-1,1 1 0,0-1 1,0 0-1,0 1 0,1 0 1,-1 0-1,1-1 0,1 1 1,-1 1-1,1-1 0,-1 10 1,2-14 52,0-1 1,0 0-1,0 1 1,0-1-1,1 1 1,-1-1-1,0 0 0,1 1 1,-1-1-1,1 0 1,-1 0-1,1 1 1,0-1-1,0 0 1,-1 0-1,1 0 0,0 0 1,0 0-1,0 0 1,0 0-1,2 2 1,10-2-336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15435,'30'5'1401,"-14"9"-833,-7 6-208,-14 11 432,-8 5-40,-8 9-80,-2 2-80,-3 0-216,0 1-103,2-10-161,3-3-112,3-18-345,3-7-239,2-16 1985,-2-12-1401,1-13 24,0-4 8</inkml:trace>
  <inkml:trace contextRef="#ctx0" brushRef="#br0" timeOffset="1">1 136 14251,'26'16'1512,"9"3"-887,8 1-257,12 0 640,2 1-200,5-5-704,1 0 240,1-12-232,1-4-104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2:52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1801 69 8898,'-126'-29'1174,"-39"-6"-79,145 33-1027,-1 0 0,1 1 1,-1 1-1,1 1 0,-1 1 1,-22 5-1,-29 11-59,-87 35 0,-66 40 11,149-60 28,-72 34 522,-184 113 1,307-165-542,0 2 0,2 1 0,0 1 0,1 0 0,0 2 0,2 1 0,1 0 0,1 1 0,0 2 0,2-1 0,1 2 0,1 0 0,1 1 0,-17 50 0,23-53 30,1 0 0,0 0 0,2 0-1,1 0 1,1 1 0,2 47 0,2-53-17,0 1 0,2-1 0,1 0 0,0 0 0,1 0 0,1-1 0,1 0 0,0-1 0,14 22 0,-5-15-25,1 0 0,1-1 0,1-1 0,1-1 1,1-1-1,1-1 0,37 25 0,-18-17-10,1-3 0,2-1 0,81 29 0,-45-27-11,0-4 0,1-3-1,1-4 1,133 5 0,341-26-157,-408 1 43,-67 4-18,-14 2-205,69-11 0,-116 8 230,-1-1-1,1-1 1,-1-1 0,0 0 0,-1-2-1,0 0 1,31-18 0,-24 8 158,-1-2 0,-1 0 1,-1-1-1,-1-1 0,-1-1 0,-1-1 0,0-1 1,20-37-1,-11 11 370,-3-1 0,-1-1 0,27-89 1,-41 105-251,-1-1 1,-2 0-1,-1 0 1,-2 0-1,0-45 1,-5 65-176,-1 1 1,0-1-1,-2 0 1,0 1 0,-1 0-1,-1-1 1,0 2 0,-1-1-1,-1 1 1,-1-1-1,0 2 1,-1-1 0,-16-20-1,7 16-1,0 0 0,-1 2 0,-1 0 0,-1 2-1,-34-23 1,-2 6 6,-66-28 0,25 18-24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3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13403,'-8'0'1256,"4"0"-744,1 0-192,9 0 593,7-1-233,7 1-104,7-2-112,13 2-144,5 0-104,9 0-264,4 0-152,-2 0-304,-6-1-128,-6-3 448,-7-1-104,-12 4-153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16708,'-4'17'1480,"9"-7"-984,7 0-208,11 0 648,5 0-288,11-3-360,4 1-160,3-6-664,-2-2 1545,-14-1-1009,-9-6-16,-20-2-8</inkml:trace>
  <inkml:trace contextRef="#ctx0" brushRef="#br0" timeOffset="1">1 193 13803,'22'3'1448,"13"0"-1056,16-3-184,11-3 689,8-3-769,3 0-216,-2-2 168,-1 2-88,-6 3-160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16315,'-26'12'547,"1"1"0,0 1 0,1 1 0,-24 20 0,41-29-443,0 0-1,0 0 0,0 1 0,1-1 1,0 2-1,1-1 0,-1 1 0,2 0 1,-1 0-1,1 0 0,0 0 0,0 1 1,1 0-1,1 0 0,-1 0 1,-1 11-1,4-15-72,0-1 1,0 1 0,0-1-1,0 1 1,1-1 0,-1 0 0,1 1-1,0-1 1,1 0 0,-1 1-1,1-1 1,0 0 0,0 0-1,0 0 1,0-1 0,1 1-1,-1 0 1,1-1 0,0 0-1,0 0 1,1 1 0,-1-2-1,0 1 1,1 0 0,0-1-1,0 0 1,0 1 0,0-2-1,4 3 1,4 0-18,0 0 0,0-1 0,0-1 0,0 1 0,0-2 0,1 0 0,-1 0 1,1-1-1,16-3 0,-16 1-14,-1 0 1,1-1 0,0 0 0,-1-1-1,0-1 1,0 0 0,0 0-1,0-2 1,-1 1 0,0-1 0,11-10-1,-18 14 7,1-1 0,-1 0-1,0 0 1,0-1 0,0 1 0,-1-1-1,1 0 1,-1 0 0,0 0-1,-1 0 1,1-1 0,-1 1-1,0-1 1,-1 1 0,1-1-1,-1 0 1,0 0 0,0 0 0,-1 1-1,0-1 1,0 0 0,0 0-1,-1 0 1,0 0 0,0 0-1,-3-8 1,3 10-5,-2-1 0,1 1 0,0 0 0,-1 0 0,0 0 0,0 0 0,0 0 0,0 0 0,-1 1 0,1 0 0,-1 0 0,0 0-1,0 0 1,0 0 0,0 1 0,0 0 0,-1-1 0,1 2 0,-1-1 0,0 0 0,1 1 0,-1 0 0,-5 0 0,5 0-47,0 0 0,-1 0 0,1 1 1,0 0-1,0 0 0,-1 1 0,1-1 0,0 1 0,0 0 1,0 1-1,0-1 0,0 1 0,0 0 0,0 0 0,0 0 0,1 1 1,-1 0-1,1 0 0,0 0 0,-7 7 0,9-4-190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292 280 16772,'-4'-3'221,"0"0"-1,0 1 1,0-1 0,-1 1 0,1 0 0,-1 0 0,1 0 0,-1 1 0,0-1 0,0 1 0,1 1 0,-1-1 0,-7 0 0,-11 0 162,-32 4 1,55-3-380,-12 1 59,0 0 1,0 1-1,0 1 0,-22 7 0,30-8-57,0-1 1,1 1-1,-1 0 0,0 0 1,1 0-1,-1 0 1,1 1-1,0-1 0,0 1 1,0 0-1,0 0 1,0 0-1,0 1 1,1-1-1,0 0 0,-1 1 1,-2 7-1,5-10-6,-1 1 0,1-1-1,-1 0 1,1 1 0,0-1 0,-1 1 0,1-1-1,0 1 1,0-1 0,0 0 0,0 1-1,1-1 1,-1 1 0,0-1 0,0 1-1,1-1 1,-1 0 0,1 1 0,-1-1-1,1 0 1,0 1 0,0-1 0,0 1-1,1 0 2,0 0 0,0-1 0,0 1 0,0-1 0,0 0-1,0 0 1,0 1 0,1-1 0,-1-1 0,0 1-1,1 0 1,3 0 0,3 0 6,-1 0 0,1 0-1,0-1 1,-1 0 0,1-1-1,0 0 1,9-2 0,-3-2 61,0 0 0,0-1 0,-1 0 0,0-1 0,0-1 0,0 0 0,-1-1 0,-1-1 0,1 0 0,14-15 0,-20 17 27,1 0 0,-1 0 1,-1-1-1,0 0 0,0 0 0,-1 0 0,0-1 0,0 0 0,-1 0 0,0 0 0,-1 0 0,0-1 0,-1 0 0,0 1 1,0-22-1,-2 28-69,0 0 0,0-1 0,0 1 1,-1 0-1,0-1 0,0 1 0,0 0 0,0 0 1,-1 0-1,0 0 0,0 0 0,0 0 0,0 0 1,0 1-1,-1-1 0,1 1 0,-1 0 1,0 0-1,0 0 0,-1 0 0,1 0 0,0 0 1,-1 1-1,0 0 0,0 0 0,1 0 0,-1 0 1,0 0-1,-1 1 0,1 0 0,0 0 1,0 0-1,0 0 0,-9 0 0,5 1-59,-1 1 0,0 0-1,1 0 1,-1 1 0,1 0-1,0 0 1,0 1 0,0 0-1,0 0 1,0 1 0,-10 7-1,5-3-108,1 1-1,1 0 1,-1 1-1,2 0 1,-18 21-1,25-28 180,1 0 0,-1 1 0,1-1 1,-1 1-1,1-1 0,0 1 0,1-1 0,-1 1 0,0 0 0,1 0 0,0 0 0,0 0 0,0 0 0,1 0 0,-1 1 0,1-1 0,0 0 0,0 4 0,8 9 22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16484,'-7'32'629,"3"0"0,0 1 1,2-1-1,2 1 1,3 34-1,-3-63-619,1 0 0,-1 1-1,1-1 1,0 0 0,0 0-1,1 0 1,-1 0 0,1 0-1,0 0 1,0-1 0,0 1-1,0 0 1,1-1 0,0 0-1,-1 1 1,1-1 0,0 0-1,4 2 1,-4-3-6,1 0 0,-1-1 1,1 1-1,-1-1 0,1 0 0,0 0 0,-1-1 1,1 1-1,0-1 0,0 1 0,-1-1 1,1 0-1,0-1 0,0 1 0,-1-1 0,1 1 1,0-1-1,-1 0 0,1-1 0,5-2 0,5-2 11,0-1 1,0-1-1,-1 0 0,-1-1 0,15-13 0,53-55 60,-79 76-75,-1 1-1,0 0 1,0-1 0,0 1 0,0 0-1,1 0 1,-1-1 0,0 1 0,0 0-1,0 0 1,1-1 0,-1 1 0,0 0-1,0 0 1,1 0 0,-1-1 0,0 1-1,1 0 1,-1 0 0,0 0 0,0 0-1,1 0 1,-1 0 0,0 0 0,1 0 0,-1 0-1,0 0 1,1 0 0,-1 0 0,1 0-1,-2 10-16,-12 26-21,10-28 31,2-4 7,-3 6-6,0 1 0,1 0 1,0 0-1,-2 20 0,5-30 8,0 1 0,0 0-1,0 0 1,0 0 0,0 0 0,0 0 0,0 0 0,1 0-1,-1-1 1,1 1 0,-1 0 0,1 0 0,0-1-1,0 1 1,0 0 0,0-1 0,0 1 0,0 0 0,0-1-1,0 0 1,1 1 0,-1-1 0,0 0 0,1 0-1,-1 1 1,1-1 0,0 0 0,-1-1 0,1 1 0,0 0-1,0 0 1,-1-1 0,1 1 0,0-1 0,3 1-1,6 0 10,0-1-1,0 0 0,0 0 0,0-1 0,0-1 0,0 0 0,0 0 0,-1-1 1,1 0-1,-1-1 0,0 0 0,15-9 0,-5 2-40,-2-1 0,1 0 0,-2-2 0,1 0 0,17-19 0,-30 28-69,0 0-1,0 0 0,-1 0 0,0 0 0,0-1 1,0 1-1,-1-1 0,1 0 0,-2 0 0,1-1 1,3-10-1,-6 16 116,0 1 0,0-1-1,0 1 1,0-1 0,0 1 0,1-1 0,-1 1 0,0-1-1,-1 1 1,1-1 0,0 1 0,0-1 0,0 1 0,0-1 0,0 1-1,0-1 1,-1 1 0,1 0 0,0-1 0,0 1 0,-1-1 0,1 1-1,0 0 1,0-1 0,-1 1 0,1-1 0,-1 1 0,0-1-24,0 1 1,1 0 0,-1 1 0,0-1-1,1 0 1,-1 0 0,1 0-1,-1 0 1,0 0 0,1 1 0,-1-1-1,1 0 1,-1 0 0,0 1 0,1-1-1,-1 1 1,1-1 0,-1 0 0,1 1-1,-1-1 1,1 1 0,0-1-1,-2 2 1,-10 16-133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2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12867,'13'17'1320,"28"-17"-656,11-7-184,27-6 617,15-5-65,21-4-16,8-2-104,9-1-264,6 1-96,2 3-168,-4-1-119,-17 5-353,-11 3-249,-24-1-583,-11-1 1520,-25 2-712,-17 1-80,-21 3-96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3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250 301 14891,'-1'-2'130,"0"1"-1,0-1 0,0 1 0,0 0 1,0 0-1,-1-1 0,1 1 1,-1 0-1,1 0 0,-1 0 1,1 1-1,-1-1 0,1 0 1,-1 1-1,0-1 0,1 1 1,-1-1-1,0 1 0,0 0 1,-2-1-1,-39 0 1024,42 1-1073,-10 0 30,-1 1 0,1 1 1,1 0-1,-1 0 0,0 1 0,0 0 0,-16 8 1,23-9-109,-1 1 1,1-1 0,-1 1-1,1 0 1,0 0 0,0 0-1,0 0 1,1 1 0,-1 0-1,1 0 1,0 0 0,0 0-1,0 0 1,0 0 0,1 1-1,0-1 1,0 1 0,-2 8-1,3-11 4,1-1 1,-1 1-1,1 0 0,0-1 0,0 1 1,-1 0-1,1 0 0,1-1 0,-1 1 0,0 0 1,0-1-1,1 1 0,-1 0 0,0-1 1,1 1-1,0-1 0,-1 1 0,1 0 0,0-1 1,0 0-1,0 1 0,0-1 0,0 0 0,0 1 1,0-1-1,1 0 0,-1 0 0,0 0 1,1 0-1,-1 0 0,1 0 0,-1 0 0,1 0 1,-1-1-1,1 1 0,0-1 0,-1 1 1,1-1-1,0 0 0,-1 1 0,3-1 0,5 1 46,0-1 0,-1 1 0,1-2 0,0 1 0,0-1 0,-1 0 0,10-3-1,7-4 148,0-1-1,-1-1 0,0-1 0,0-1 0,-2 0 1,1-2-1,-2-1 0,0-1 0,0-1 1,28-30-1,-42 39-100,-1 0 1,1-1-1,-1 1 1,-1-1 0,0-1-1,0 1 1,0-1-1,-1 1 1,4-17-1,-7 21-76,0 1 0,-1-1 0,1 0 0,-1 0-1,0 0 1,0 0 0,0 0 0,-1 0 0,1 0-1,-1 0 1,-1 1 0,1-1 0,-1 0 0,1 0-1,-1 1 1,-1 0 0,1-1 0,-1 1 0,1 0-1,-1 0 1,0 0 0,-4-4 0,2 4-87,-1 0 1,1 0-1,-1 0 1,1 0-1,-1 1 1,0 0-1,0 0 1,-1 0 0,1 1-1,-1 0 1,1 1-1,-1-1 1,1 1-1,-1 0 1,0 1-1,0 0 1,1 0-1,-1 0 1,0 1-1,1 0 1,-1 0-1,0 0 1,1 1-1,-1 0 1,-9 5-1,9-4-51,0 0-1,0 1 1,0 0-1,1 0 1,-1 0-1,1 1 1,0 0 0,1 0-1,-1 0 1,1 1-1,0 0 1,0 0-1,1 0 1,0 1-1,0-1 1,0 1-1,1 0 1,0 0-1,0 1 1,1-1-1,0 0 1,-1 10-1,3 10-238,7-4-38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3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17124,'-2'6'1137,"0"0"-1,1 0 1,0 0 0,-1 11 0,2-14-1123,0-1 1,0 1-1,0 0 1,0-1-1,0 1 1,1-1-1,-1 1 1,1-1-1,0 1 1,-1-1-1,1 1 1,0-1-1,0 0 1,1 1-1,-1-1 1,1 0-1,-1 0 1,1 0-1,-1 0 1,1 0-1,0 0 0,3 2 1,3 0-105,-1-2 0,1 1 0,-1-1-1,1 0 1,0 0 0,0-1 0,-1 0 0,1 0 0,0-1 0,0 0-1,12-2 1,4-1-687,1-1-1,32-10 1,-12 0-1290,-2-2 0,54-29 0,-102 49 2406,-1 0 1,0 1 0,1 0-1,-9 10 1,-2 1 382,-6 7 105,1 0 0,1 1 1,1 1-1,-16 29 0,27-41-695,1 1-1,0 1 1,0-1 0,2 1 0,0 0-1,0 0 1,2 1 0,0 0 0,-2 30-1,5-43-122,0 0 0,0 0 0,0 0 0,0 1-1,1-1 1,-1 0 0,2 4 0,-1-7-11,-1 1 0,1 0 0,0 0 1,-1-1-1,1 1 0,0 0 0,-1-1 0,1 1 0,0-1 0,0 1 1,-1-1-1,1 1 0,0-1 0,0 1 0,0-1 0,0 0 0,1 1 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3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16652,'23'12'1448,"17"-11"-1040,7-1-176,11-1 456,3-4-208,1-3-544,-3-1-368,-10-1 384,-11-1-144,-22 1-104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3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13331,'0'13'1848,"16"-3"-1096,21-10-336,10-4 1361,16-4-1129,6 0-312,3-1 40,-1-4-64,-3 0-312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3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44 15843,'-17'-3'259,"1"-1"-1,-1 2 1,1 0-1,-1 2 1,0-1-1,0 2 1,0 0-1,1 1 1,-1 1-1,1 0 1,-20 7-1,27-6-211,0-1 0,0 1 0,1 1 0,-1 0 0,1 0 0,0 0 0,0 1 0,0 1 0,-6 6 0,9-7-30,0-1-1,1 1 1,0 0-1,0 0 1,1 1-1,0-1 0,0 1 1,0-1-1,1 1 1,0 0-1,0 0 1,1 0-1,-2 10 1,3-17-2,0 1 1,0-1-1,0 1 0,0-1 1,0 1-1,0-1 1,0 1-1,0-1 1,0 1-1,0-1 1,0 1-1,0-1 1,0 1-1,0-1 1,0 1-1,0-1 1,1 1-1,-1-1 1,0 1-1,0-1 1,1 0-1,-1 1 1,0-1-1,0 1 1,1-1-1,-1 0 1,1 1-1,-1-1 1,0 0-1,1 1 1,-1-1-1,1 0 1,-1 0-1,0 1 1,1-1-1,-1 0 1,1 0-1,21-3 1109,-21 2-1034,0 1 0,0-1 0,1 1-1,-1-1 1,0 1 0,1 0-1,-1 0 1,0-1 0,1 1 0,-1 0-1,0 0 1,1 0 0,-1 0 0,0 1-1,1-1 1,-1 0 0,0 1 0,0-1-1,1 0 1,-1 1 0,0-1 0,2 2-1,30 47 0,-23-33-56,0 0 0,14 14 0,-19-24-28,0-2-1,0 1 0,0-1 0,0 1 1,1-2-1,0 1 0,0 0 1,0-1-1,10 4 0,-8-5 2,0 0 0,0-1 0,0 1 0,1-2 0,-1 1-1,0-1 1,1 0 0,-1-1 0,0 0 0,0 0 0,1-1 0,-1 0 0,0 0 0,0-1 0,-1 0-1,1-1 1,-1 1 0,1-1 0,7-6 0,-3 1 12,0 0-1,0 0 1,-1-1 0,-1 0-1,0-1 1,0 0 0,-1-1-1,0 0 1,-1-1-1,7-14 1,-12 22-64,0-1-1,-1 0 1,0 0-1,0 0 1,0 0-1,-1 0 1,0-1-1,0 1 1,0 0-1,-1-1 1,0 1-1,0 0 1,-1-1-1,0 1 1,0 0-1,0 0 1,-1 0-1,0 0 1,0 0-1,-1 0 1,1 0-1,-1 0 1,0 1-1,-1 0 1,0-1-1,1 1 1,-2 0-1,1 1 1,0-1 0,-1 1-1,0 0 1,0 0-1,0 1 1,-1-1-1,1 1 1,-1 0-1,1 0 1,-1 1-1,0 0 1,0 0-1,-11-2 1,8 3-122,0 0 1,0 0 0,0 0-1,0 1 1,-18 3-1,-2 5-476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3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14059,'4'12'1168,"16"-12"-672,9 0-168,11-3 337,2-1-113,8 1-296,1 3-192,4-2-896,-1-5 872,-6-3-288,-7-3-153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4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14483,'3'16'1080,"-10"15"-824,-13 4-112,-9 5 353,-7 10-161,-6 7-104,-2 5-72,0-3-40,3-4-24,8-13-112,3-8-96,10-14-224,2-11 2208,8-13-1776,4-8 152,3-11 48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12027,'4'22'1144,"2"3"-856,2 7-80,4 2 720,5 5-704,5 1-16,5-4-16,2-2-16,3-9-176,3-5-112,4-7 88,-2-6-24,-3-7-40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16091,'9'-5'379,"0"0"-1,1 1 1,0 0-1,0 1 0,0 0 1,20-3-1,-23 6-262,0-1 0,0 1 0,0 0 0,0 0 0,0 1 0,0 0-1,0 0 1,0 1 0,-1-1 0,1 1 0,7 4 0,-12-5-110,-1-1-1,0 1 1,1 0-1,-1-1 1,0 1 0,0 0-1,0 0 1,1-1 0,-1 1-1,0 0 1,0 0-1,0 1 1,-1-1 0,1 0-1,0 0 1,0 0-1,-1 0 1,1 1 0,0-1-1,-1 0 1,1 2 0,-1-1-10,0-1 0,0 0 0,-1 1 0,1-1 1,0 0-1,0 0 0,-1 1 0,1-1 1,-1 0-1,0 0 0,1 0 0,-1 0 0,0 0 1,1 0-1,-1 0 0,0 0 0,0 0 0,-1 1 1,-3 3-26,-1-1 1,1 0 0,-1-1-1,0 0 1,0 1 0,0-2 0,-8 4-1,-9-2-35,19-3 14,0-1-1,0 1 0,0 0 1,0 0-1,0 0 0,0 0 1,-4 3-1,38 9-625,-22-10 554,0 1 64,0-1 1,0 1-1,-1 0 0,10 7 1,-16-11 59,0 1 0,-1-1 0,1 1 0,0 0 0,0-1 1,-1 1-1,1 0 0,0-1 0,-1 1 0,1 0 0,-1-1 0,1 1 0,-1 0 1,1 0-1,-1 0 0,0 0 0,1 0 0,-1-1 0,0 1 0,0 0 0,0 0 1,0 0-1,1 0 0,-1 0 0,0 0 0,0 0 0,-1 0 0,1 0 0,0 0 1,0-1-1,0 1 0,-1 0 0,1 0 0,0 0 0,-1 0 0,1 0 0,-1-1 1,1 1-1,-1 0 0,1 0 0,-1-1 0,0 1 0,1 0 0,-1-1 1,0 1-1,1 0 0,-1-1 0,0 1 0,0-1 0,-1 1 0,-8 5 82,-1 0-1,-1 0 0,1-1 0,-1-1 1,0 0-1,0-1 0,0 0 1,-19 2-1,30-5-90,0 1 0,0-1 0,0 0 0,0 0-1,1 0 1,-1 0 0,0 0 0,0 0 0,0 0 0,0 0 0,1-1 0,-1 1 0,0 0 0,0 0 0,1-1 0,-1 1 0,0 0 0,0-1-1,1 1 1,-1-1 0,0 1 0,0-1 0,1 0 6,0 0 1,0 1-1,0-1 0,0 0 0,0 1 0,0-1 0,0 0 1,0 1-1,1-1 0,-1 1 0,0-1 0,0 1 0,1-1 1,-1 0-1,1 1 0,-1-1 0,0 1 0,1-1 0,-1 1 1,1 0-1,-1-1 0,1 1 0,-1-1 0,1 1 0,-1 0 1,1-1-1,-1 1 0,2 0 0,13-9-107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15587,'-21'8'1585,"-1"4"-1193,-7 1-160,2 1 720,-4 5-712,3-1-168,4 2-216,2-2-176,7-4-312,2 0 2016,3-8-1496,0-3 8,3-3 104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13523,'-31'26'1057,"0"1"1,2 1 0,1 2-1,-31 41 1,58-69-1069,-1 0 0,0 1 0,1-1 0,0 1 0,-1-1 0,1 1 0,0 0 0,0-1 0,0 1 0,0 3 0,1-5 1,0 0 0,0 0 0,1 0 1,-1 0-1,0 0 0,0 0 0,1 0 0,-1 0 0,0 0 0,1 0 1,-1 0-1,1-1 0,-1 1 0,1 0 0,0 0 0,-1 0 0,1-1 1,0 1-1,0 0 0,-1-1 0,1 1 0,0-1 0,0 1 0,0-1 1,0 1-1,0-1 0,0 1 0,0-1 0,0 0 0,0 0 0,1 1 1,9 1-372,0 1 0,0-2 0,0 0 0,0 0 0,0-1 1,0 0-1,0-1 0,0 0 0,0-1 0,0 0 0,-1-1 1,1 0-1,0 0 0,-1-1 0,0-1 0,0 0 0,0 0 1,-1-1-1,0 0 0,0-1 0,0 0 0,8-9 0,-9 8-215,6-10-181,-8 3 3385,-28 50 1080,13-15-3027,-3 4-383,2 1 0,0 0 0,-10 44 0,20-67-282,-1-1-1,1 1 0,0-1 0,0 1 0,-1-1 1,1 1-1,0-1 0,0 0 0,1 1 0,-1-1 1,0 1-1,0-1 0,1 1 0,-1-1 0,1 0 0,-1 1 1,2 2-1,10-3-97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16852,'1'-2'1592,"-1"1"-1064,2 2-288,1-1 1136,1 0-1376,2-1-8,1 1-88,-3-2-152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14843,'-2'9'280,"0"0"0,0 0 0,1 0 0,1 1-1,0-1 1,0 1 0,1-1 0,0 0 0,0 0 0,1 1-1,0-1 1,1 0 0,0 0 0,6 11 0,-8-16-292,1 0-1,0-1 1,0 1 0,0-1 0,1 0 0,-1 0-1,1 0 1,0 0 0,-1 0 0,1 0 0,1-1-1,-1 1 1,0-1 0,0 0 0,1 0 0,0 0-1,-1-1 1,1 1 0,0-1 0,0 0-1,0 0 1,-1 0 0,1 0 0,0-1 0,0 0-1,0 1 1,0-2 0,0 1 0,0 0 0,0-1-1,0 0 1,0 1 0,0-2 0,0 1 0,4-2-1,1-1-170,-1-1-1,1 1 1,-1-1-1,0-1 1,-1 0-1,0 0 1,1 0-1,8-12 0,-6 7-87,-1-1-1,0 0 1,-1 0-1,11-24 0,-19 36 279,0 0-1,0 0 1,-1 0 0,1 0-1,0-1 1,0 1-1,0 0 1,0 0-1,0 0 1,0 0-1,0 0 1,0 0 0,-1 0-1,1-1 1,0 1-1,0 0 1,0 0-1,0 0 1,0 0-1,-1 0 1,1 0 0,0 0-1,0 0 1,0 0-1,0 0 1,-1 0-1,1 0 1,0 0-1,0 0 1,0 0 0,0 0-1,0 0 1,-1 0-1,1 0 1,0 0-1,0 0 1,0 0 0,0 0-1,0 1 1,-1-1-1,1 0 1,0 0-1,0 0 1,0 0-1,0 0 1,0 0 0,0 0-1,-1 0 1,1 1-1,0-1 1,0 0-1,0 0 1,0 0-1,0 0 1,0 0 0,0 1-1,0-1 1,0 0-1,0 0 1,-15 21 581,1 1 1,1 0 0,-16 38 0,15-31-296,-6 18 319,3 1-1,1 1 1,-15 90-1,30-136-563,-3 15 182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14851,'46'-8'5709,"24"-13"-4314,71-34-1231,-127 47-117,26-18 0,-22 13-173,-25 18 38,0-1-1,1 1 1,0 1 0,0-1-1,0 1 1,-7 10-1,-28 41-993,38-51 927,1-4 91,-1 3-186,-1-1 1,1 1 0,0 0 0,1 0-1,-1 1 1,1-1 0,0 0 0,0 1 0,0-1-1,-1 12 1,6-11-279,4-2-38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8 214 14003,'-7'8'1688,"7"-6"-903,3-7-353,11-6 1328,6-1-920,9-3-304,5-3-88,9-2-232,2-1-136,5-1-80,-3 1-64,-5 2-168,-4 2-144,-7 1-360,-3 5-160,-9 2 640,-3 4-168,-9 3-160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14587,'-8'13'1288,"1"-3"-912,-1 1-183,2 2 519,3 0-224,3 2-176,4 0-88,6 0-192,5-2-16,6-2-16,4-1-8,0-4-160,3-6-152,-1-6-1257,-1-7 1401,-5-14-184,-1-5-136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4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 11162,'-2'-3'373,"0"-9"2558,19 12-1338,31 7-1144,-1 3 0,54 19 0,-33-9-443,-29-10-69,-4-1-221,62 25 0,-98-35 279,1 1 0,0 0 0,0 0 0,0 0 1,0 0-1,-1 0 0,1 0 0,0 0 0,0 0 0,0 0 0,0 0 0,-1 0 1,1 0-1,0 0 0,0 0 0,0 0 0,0 1 0,-1-1 0,1 0 0,0 0 1,0 0-1,0 0 0,0 0 0,0 0 0,0 0 0,-1 0 0,1 1 1,0-1-1,0 0 0,0 0 0,0 0 0,0 0 0,0 0 0,0 0 0,0 1 1,0-1-1,-1 0 0,1 0 0,0 0 0,0 0 0,0 1 0,0-1 0,0 0 1,0 0-1,0 0 0,0 0 0,0 1 0,0-1 0,0 0 0,0 0 1,1 0-1,-1 0 0,0 1 0,0-1 0,0 0 0,0 0 0,0 0 0,0 0 1,0 0-1,0 0 0,0 1 0,0-1 0,1 0 0,-1 0 0,0 0 0,0 0 1,0 0-1,1 0 0,-15 4-75,-10-1 144,-1 2 0,1 0 0,0 1 0,0 2-1,1 0 1,0 2 0,1 0 0,0 2 0,1 0 0,0 1 0,0 2 0,2 0 0,0 1 0,-27 28 0,-42 60 342,77-90-427,1 1-1,1 1 1,0 0-1,0 0 1,-7 23-1,15-35 16,-1 0 0,1 0 0,0 0 0,0 0 0,1 0 0,-1 0 0,1 0 1,0 1-1,0-1 0,0 0 0,1 0 0,1 8 0,-1-12 1,-1 0 1,0 1 0,1-1 0,-1 0-1,1 0 1,-1 1 0,0-1-1,1 0 1,-1 0 0,1 0-1,-1 0 1,1 1 0,-1-1-1,1 0 1,-1 0 0,1 0 0,-1 0-1,0 0 1,1 0 0,-1 0-1,1-1 1,-1 1 0,1 0-1,-1 0 1,1 0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15827,'-18'39'1361,"3"-6"-993,2 3-152,6-3 424,5 0-216,5-7-1312,6-3 1008,2-6-264,-1-1-136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11707,'-10'3'1888,"16"-6"-1472,10-1 536,7 0-112,11-4-183,8 5-97,14 3-360,8 2-208,18 7-464,7 1 200,8 1 159,-1-1-95,-1 0-80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1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15243,'2'3'1169,"18"-3"-929,5 0-136,14-2 152,10 2-296,3 0-144,5 0 208,-3 0-168,-2-4-88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1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14555,'-1'0'52,"-1"0"1,1 0-1,0 0 0,0 0 0,-1 0 1,1 0-1,0 0 0,0 0 1,0 1-1,-1-1 0,1 0 0,0 1 1,0-1-1,0 1 0,0-1 0,0 1 1,0-1-1,-1 1 0,2 0 0,-1 0 1,0-1-1,0 1 0,0 0 1,-1 2-1,0-1-7,1 1 1,0-1-1,0 1 1,0-1-1,0 1 1,1 0-1,-1-1 1,1 1-1,-1 0 1,1 5-1,0 0-33,1-1 0,0 1 0,0-1 0,0 1-1,1-1 1,0 1 0,6 12 0,-6-16-1,0 0 0,0 0 0,1-1 0,-1 1 0,1-1 0,0 0 0,0 0 0,0 0 0,0 0 0,1 0 0,-1-1 0,1 1 0,-1-1 0,1 0 0,0 0 0,7 2 0,-5-3 41,0 1 1,0-2 0,0 1 0,-1-1-1,1 0 1,0 0 0,0 0 0,0-1-1,0 0 1,-1 0 0,7-3-1,3-1 158,-1-1 0,1 0-1,-1-1 1,-1-1-1,0 0 1,0-1 0,0-1-1,15-14 1,-19 15 7,-1 0 0,0 0 0,0 0 0,-1-1 1,10-19-1,-14 21-2,-4 7-1,-9 13-20,4-2-232,0 0 0,1 0 0,0 1 0,1 0 0,0-1 0,1 2 0,-4 20 1,6-28-21,1 0 0,-1 0 1,1 0-1,0 0 1,0 0-1,0 0 1,0 0-1,1-1 1,0 1-1,0 0 1,0 0-1,0 0 1,0-1-1,1 1 1,0 0-1,0-1 0,0 0 1,0 1-1,0-1 1,1 0-1,-1 0 1,1 0-1,0 0 1,0-1-1,0 1 1,5 3-1,15 2-290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16716,'-13'17'1248,"-8"10"-1024,-2 6-88,-2 9 200,0-1-128,6-2-200,2-5-128,7-8-272,5-9-128,5-14-320,3-10-289,9-19 713,2-7-200,8-8 72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1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14 11979,'19'-14'1288,"-12"14"-792,-7 3-192,-7 10 1136,-4 6-712,-5 3-287,1 4-129,0 6-136,-1-1 0,6-1-48,1 2-16,5 2-144,1-1-208,3-3-152,-1-4 312,1-10-32,-2-6-88</inkml:trace>
  <inkml:trace contextRef="#ctx0" brushRef="#br0" timeOffset="1">1 181 14035,'5'1'1536,"11"2"-968,7-2-215,3 1 575,7-2-360,3 0-144,2-3-472,1-1-64,-3-2 128,-5 0-160,0-1-112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14747,'9'-4'1360,"12"1"-879,9 0-169,12-1 840,4 1-560,5-3-504,1 5-200,-3-2-440,-6 2 536,-15 2-176,-11 3-144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2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11907,'-3'6'1384,"6"0"-832,12-4-144,7 0 816,5-2-664,5 0-272,3 0 9,0 0 47,-1-3-168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97 12867,'18'-36'1290,"-12"21"-695,1 1-1,12-17 1,-38 80 1254,-30 41-1846,-103 141 0,140-214-293,-1-1 0,-26 24 1,35-36 198,0 0 0,-1-1 0,0 1-1,1-1 1,-1-1 0,0 1 0,0-1 0,-1 1 0,1-1 0,0-1 0,-1 1 0,1-1 0,-1 0 0,-10 0 0,-10-2-299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13131,'18'15'1192,"-3"0"-936,10 2-88,3 0 320,4 3-208,5 2-80,2-1-216,0 2 664,-2-3-591,-4-1 31,-4-4-24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4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23 103 14819,'-2'0'101,"1"-1"0,-1 1 0,1-1 0,0 1 0,0-1 0,-1 0 0,1 0-1,0 0 1,0 1 0,0-1 0,0 0 0,0 0 0,0-1 0,0 1 0,0 0 0,0 0 0,0 0 0,0-2 0,1 2-46,0 0 0,0 0 1,0 0-1,0 0 0,0 0 1,0 0-1,0 1 0,1-1 1,-1 0-1,0 0 1,1 0-1,-1 0 0,0 1 1,1-1-1,-1 0 0,1 0 1,-1 1-1,1-1 0,-1 0 1,1 1-1,1-2 0,5-3 190,0 0 0,1 0 0,-1 1 0,14-6 0,-16 8-145,13-6 98,-1 1 1,26-7-1,-38 12-206,0 1 0,-1 0 0,1 0 0,0 1 0,0-1 0,0 1 0,-1 0 1,1 0-1,0 1 0,0 0 0,0-1 0,-1 1 0,1 1 0,7 2 0,-11-3-6,1 0 1,-1 0 0,0 0-1,1 1 1,-1-1-1,0 0 1,0 1-1,0-1 1,0 1-1,0-1 1,0 1-1,0 0 1,0-1 0,-1 1-1,1 0 1,-1-1-1,1 1 1,-1 0-1,0 0 1,0 0-1,1-1 1,-1 1-1,-1 0 1,1 0 0,0 0-1,0-1 1,-1 1-1,1 0 1,-1 0-1,1-1 1,-1 1-1,0 0 1,0 1-1,-3 6-55,-1 0 0,0-1-1,0 1 1,-10 11 0,6-8-2,-1-2 1,0 1 0,-1-1 0,0-1 0,-19 13-1,31-22 47,-1 1 0,1-1-1,-1 1 1,1-1 0,0 1-1,-1-1 1,1 0 0,0 1-1,-1-1 1,1 0 0,0 1-1,0-1 1,-1 0 0,1 0 0,0 0-1,1 0 1,6 2-53,0 0-1,-1 0 1,1 1 0,0 0-1,-1 0 1,0 1 0,0 0-1,0 0 1,0 1 0,-1 0 0,1 0-1,-1 0 1,7 9 0,-10-11 49,-1 1 0,1-1 0,0 1 0,-1 0 0,0 0 0,0-1-1,0 2 1,0-1 0,-1 0 0,0 0 0,2 7 0,-3-8 31,0 0-1,0-1 1,0 1-1,0 0 1,-1 0-1,1 0 0,-1 0 1,1-1-1,-1 1 1,0 0-1,0 0 1,-1-1-1,1 1 1,0-1-1,-1 1 0,0-1 1,1 0-1,-1 0 1,-2 3-1,-1-1 131,0-1 0,0 1 0,0-1 0,0 0 0,-1 0 0,1 0 0,-1-1 0,1 0 0,-1 0 0,0 0 0,0-1-1,-11 2 1,7-2 111,0 0 0,0-1 0,0 0 0,0 0 0,0-1 0,0-1 0,-10-2 0,18 4-262,0-1 1,0 1 0,0-1 0,1 0-1,-1 0 1,0 0 0,1 0-1,-1 0 1,0 0 0,1 0 0,-1 0-1,1 0 1,0-1 0,-1 1-1,1-1 1,-2-2 0,3 3-1,0 0 0,-1 0 0,1 0 0,0 0-1,0 0 1,0 0 0,0 0 0,0 0 0,0 0 0,0 0 0,0 0 0,1 0 0,-1 0 0,0 0 0,1 0-1,-1 0 1,0 0 0,1 0 0,-1 0 0,1 0 0,0 0 0,-1 0 0,1 1 0,0-1 0,-1 0-1,1 0 1,0 1 0,0-1 0,0 1 0,-1-1 0,1 0 0,2 0 0,16-10-329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0 122 14427,'6'-4'407,"-1"0"0,1 1 0,-1-1 0,1 1 0,0 0 0,9-2-1,7-5 208,44-27 306,24-11-550,-90 48-371,1 0-1,-1 0 1,0 0 0,0 0 0,1 0 0,-1 0 0,0 0 0,0 0-1,1 0 1,-1 0 0,0 0 0,1 0 0,-1 0 0,0 0 0,0 0 0,1 0-1,-1 0 1,0 0 0,0 0 0,1 0 0,-1 0 0,0 1 0,0-1-1,0 0 1,1 0 0,-1 0 0,0 0 0,0 1 0,0-1 0,1 0-1,-1 0 1,0 0 0,0 1 0,0-1 0,0 0 0,0 0 0,1 1-1,-1-1 1,0 0 0,0 0 0,0 1 0,0-1 0,0 0 0,0 1-1,0-1 1,0 0 0,0 0 0,0 1 0,0-1 0,0 0 0,0 0-1,0 1 1,0-1 0,-1 1 0,-1 16-63,1-16 56,-2 19 77,0 1-1,1-1 1,1 41 0,1-60-45,0 0-1,0 0 1,0 0 0,0 0 0,0 0 0,0 0-1,0 0 1,1 0 0,-1 0 0,0-1 0,0 1-1,1 0 1,-1 0 0,1 0 0,-1 0 0,1-1-1,-1 1 1,2 0 0,3 2 161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14355,'10'2'1016,"9"-6"-832,-1-2-96,7 1 320,3-1-192,3 0-176,0 0-160,-1-1-1192,-3-3 1200,-2-3-176,-1 2-80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13947,'5'1'209,"1"1"0,-1-1-1,0 0 1,0 0 0,0-1 0,1 1-1,-1-1 1,0 0 0,0-1 0,1 1 0,7-3-1,21 0 582,-28 3-712,1 0-1,-1 1 0,1 0 1,-1 0-1,0 0 0,0 1 1,12 4-1,-17-5-88,1 0 1,-1 0 0,1 0-1,-1 0 1,0 0 0,1 0-1,-1 0 1,0 0-1,0 1 1,0-1 0,0 1-1,0-1 1,0 0-1,0 1 1,0 0 0,-1-1-1,1 1 1,0-1 0,-1 1-1,0 0 1,1-1-1,-1 1 1,0 0 0,0 0-1,0-1 1,0 1-1,0 0 1,0 0 0,0-1-1,-1 1 1,1 0 0,-1-1-1,0 4 1,-4 6-72,0 0 0,0-1 0,-1 0 0,0 0 0,-1 0 1,-7 9-1,-12 16-65,25-34 143,1 0 1,-1 0 0,0-1 0,1 1-1,-1 0 1,1 0 0,-1 0 0,1 0 0,0 0-1,-1 0 1,1 0 0,0 0 0,0 0-1,0 1 1,0-1 0,0 0 0,0 0-1,0 0 1,0 0 0,0 0 0,0 0-1,0 0 1,1 0 0,-1 0 0,1 1 0,0 0-10,0-1 0,1 0 1,-1 0-1,0 0 0,0 0 1,1 0-1,-1 0 0,1 0 1,-1 0-1,1-1 0,-1 1 1,1 0-1,-1-1 0,3 1 1,4 1-43,0-1 1,0 0-1,0-1 1,0 0 0,12-1-1,3-4-65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14275,'0'13'1008,"4"-1"-816,2 2-80,5 3 192,2 2-104,6 0-32,-1 1-48,4-9-280,1-2-160,0-8-1096,-2-1 1240,-1-11-192,-1-1-120</inkml:trace>
  <inkml:trace contextRef="#ctx0" brushRef="#br0" timeOffset="1">284 0 13979,'-8'17'1128,"-5"8"-816,-1 0-144,-2 8 368,-3 2-159,2 4-97,0 1-48,4-4-296,0-2-168,7-10 200,3-5-24,6-9-48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4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14331,'78'-19'3954,"99"-51"-3496,-156 58-160,-20 11-121,-2 2-9,-9 8 45,3-3-161,0 1-1,1 0 1,0 1 0,0 0-1,1 0 1,-1 0 0,2 0-1,-1 1 1,2 0 0,-1 0-1,1 0 1,0 0 0,1 0-1,0 1 1,-2 18 0,8-11 409,-4-17-287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17292,'13'7'1144,"7"-7"-976,4-3-128,11 0 64,4-1-312,4-5 1464,1-2-1192,0-5 32,-6 0 40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13363,'3'2'224,"1"0"0,0 0 0,-1 0 0,1-1 0,0 1 1,0-1-1,0 0 0,1 0 0,-1-1 0,0 1 0,0-1 0,5 0 0,4 1 337,-7-1-395,1 1 0,0 0 0,0 1 0,-1 0 0,1 0 0,7 3 0,-13-5-153,0 1 0,0-1 0,0 1-1,-1 0 1,1-1 0,0 1 0,0 0 0,0-1-1,-1 1 1,1 0 0,0 0 0,-1 0 0,1 0-1,-1 0 1,1 0 0,-1 0 0,1 0 0,0 2 0,-1-2-16,0 1 1,0-1-1,0 1 1,-1 0-1,1-1 1,0 1 0,-1-1-1,1 1 1,-1-1-1,0 1 1,1-1-1,-1 1 1,0-1-1,0 0 1,0 1 0,-2 1-1,-8 10-24,-1 0 0,-1-1-1,0-1 1,-1 0 0,0-1-1,0 0 1,-28 13 0,41-23 28,1 0 0,-1 1 0,0-1 0,0 0 0,0 1 0,1-1 1,-1 1-1,0-1 0,0 1 0,1 0 0,-1-1 0,1 1 1,-1 0-1,0-1 0,1 1 0,-1 0 0,0 1 0,1-2-1,1 0 0,-1 1 0,0-1 0,0 0 0,0 1 0,0-1 0,0 0 0,1 1 0,-1-1 0,0 0 0,0 0 0,1 1 0,-1-1 0,0 0 0,0 0 0,1 1 0,-1-1 0,0 0 0,0 0 0,1 0 0,-1 1 0,0-1 0,1 0 0,-1 0-1,0 0 1,1 0 0,0 0 0,31 5-110,78-4-273,-66-1 270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18484,'-10'26'723,"0"-1"-597,1 0 0,0 1 0,2 0 0,1 0 0,-3 35 0,9-59-135,-1 1 0,1-1 0,0 0 1,0 1-1,0-1 0,1 0 0,-1 1 0,0-1 0,1 0 0,0 1 1,-1-1-1,1 0 0,0 0 0,0 0 0,0 0 0,0 0 0,1 0 1,-1 0-1,1 0 0,-1 0 0,1 0 0,0-1 0,-1 1 0,1-1 1,0 1-1,0-1 0,2 2 0,0-2-10,0 0 0,0 0 0,1-1 1,-1 1-1,0-1 0,0 1 0,0-1 0,0-1 0,0 1 0,0-1 1,1 1-1,-1-1 0,0 0 0,6-3 0,1-1-2,0 0 1,0-1-1,-1 0 0,0-1 0,0 0 0,-1 0 1,0-1-1,0 0 0,0-1 0,-1 0 1,9-13-1,-6 6 90,-1 1 0,-1-2 0,0 1 0,-1-1 0,-1 0 0,9-31 0,-18 57-121,0 1 1,1 1-1,0-1 1,0 0-1,1 0 1,1 0 0,0 0-1,0 0 1,1 0-1,0 0 1,1 0 0,0 0-1,0-1 1,1 0-1,1 1 1,-1-1 0,1-1-1,1 1 1,8 9-1,2-3-181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13339,'-13'17'920,"8"3"-800,-1 0-136,3 1-80,2-1 128,-1-1-96,1 0-80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1 287 12819,'14'-4'357,"1"1"0,0 1 0,0 0 0,0 1 0,0 1 0,0 0 1,0 1-1,0 1 0,0 0 0,0 1 0,0 1 0,-1 0 0,16 6 0,-29-9-341,0-1-1,1 1 0,-1 0 0,0 0 0,1-1 0,-1 1 1,0 0-1,0 0 0,0 0 0,0 0 0,0 0 0,0 0 0,0 1 1,0-1-1,0 0 0,0 0 0,-1 1 0,1-1 0,0 0 1,-1 1-1,1-1 0,-1 1 0,0-1 0,1 2 0,-1 0-10,-1-1 1,1 1-1,-1-1 0,1 1 0,-1-1 0,0 1 0,0-1 0,0 1 0,0-1 1,0 0-1,0 1 0,-4 3 0,5-6-11,0 1-1,0-1 1,-1 1-1,1-1 1,0 1 0,0-1-1,0 1 1,0-1 0,0 1-1,0-1 1,0 1 0,0-1-1,0 1 1,0-1-1,0 1 1,1-1 0,-1 1-1,0-1 1,0 1 0,0-1-1,1 1 1,-1-1-1,0 0 1,0 1 0,1-1-1,-1 1 1,0-1 0,1 0-1,-1 1 1,1-1 0,-1 0-1,0 1 1,1-1-1,-1 0 1,1 0 0,-1 0-1,1 1 1,-1-1 0,1 0-1,25 11-579,-21-10 387,2 1-38,-1 1 0,0 0 1,1 0-1,-1 0 0,0 1 0,9 6 1,-14-9 254,0 0 0,0 0 0,0 0-1,0 0 1,-1 1 0,1-1 0,0 0 0,0 0 0,-1 1 0,1-1 0,0 0 0,-1 1 0,0-1 0,1 1 0,-1-1 0,0 1 0,1-1 0,-1 0 0,0 1 0,0-1 0,0 1 0,-1-1 0,1 1 0,0-1-1,0 1 1,-1-1 0,1 0 0,-1 1 0,1-1 0,-1 0 0,0 1 0,1-1 0,-1 0 0,0 0 0,0 1 0,0-1 0,-2 1 0,-6 8 293,-1 0 0,0 0-1,0-2 1,-1 1 0,0-1 0,-1-1 0,1 0 0,-1-1 0,-1 0 0,1 0-1,-1-2 1,0 0 0,0 0 0,-1-1 0,1 0 0,-1-2 0,1 1 0,-18-2-1,29 0-297,-1 0-1,1 0 0,-1-1 0,0 1 1,1-1-1,-1 1 0,1-1 0,-1 0 1,1 0-1,0-1 0,-1 1 0,1 0 1,0-1-1,0 1 0,0-1 0,0 0 1,0 1-1,0-1 0,-3-4 0,4 4 12,0 0-1,1 0 0,-1 0 0,1 0 1,-1 0-1,1 0 0,-1 0 0,1 0 0,0 0 1,0-1-1,0 1 0,0 0 0,1 0 1,-1 0-1,1 0 0,-1 0 0,1 0 0,-1 0 1,1 0-1,0 0 0,0 0 0,0 0 0,0 1 1,3-4-1,15-19-15</inkml:trace>
  <inkml:trace contextRef="#ctx0" brushRef="#br0" timeOffset="1">654 0 16724,'12'0'1392,"3"3"-1072,3-3-144,7 4 880,4-1-912,8 6-656,2-1-208,1-2 568,-1-3-152,-13-7-104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4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13915,'18'-4'670,"0"1"0,35 0 1,-43 2-537,0 2 0,0-1 1,0 1-1,0 1 1,-1 0-1,19 6 0,-27-8-119,1 1-1,-1-1 1,1 1 0,-1-1-1,1 1 1,-1 0-1,1-1 1,-1 1-1,0 0 1,0 0 0,1 0-1,-1 0 1,0 0-1,0 0 1,0 1-1,0-1 1,0 0 0,0 0-1,-1 1 1,1-1-1,0 1 1,-1-1-1,1 1 1,-1-1 0,1 1-1,-1-1 1,0 1-1,1-1 1,-1 1-1,0-1 1,0 1 0,0-1-1,0 1 1,-1 0-1,1-1 1,0 1 0,-1-1-1,1 1 1,-1-1-1,1 1 1,-1-1-1,0 0 1,1 1 0,-2 1-1,-3 4 36,-1 0 0,0 1-1,0-2 1,0 1 0,-1-1 0,-10 8-1,-63 37 584,19-13 203,61-38-829,-1 1 1,1-1-1,0 0 1,-1 0-1,1 1 0,0-1 1,0 0-1,-1 0 1,1 1-1,0-1 1,0 0-1,0 1 1,-1-1-1,1 0 0,0 1 1,0-1-1,0 0 1,0 1-1,0-1 1,0 0-1,0 1 1,0-1-1,0 0 0,0 1 1,0-1-1,0 1 1,0-1-1,0 0 1,0 1-1,0-1 1,0 0-1,0 1 0,0-1 1,0 0-1,1 1 1,-1-1-1,0 0 1,0 1-1,0-1 1,1 0-1,-1 1 0,0-1 1,0 0-1,1 0 1,-1 0-1,0 1 1,1-1-1,-1 0 1,0 0-1,1 0 1,-1 1-1,0-1 0,1 0 1,-1 0-1,0 0 1,1 0-1,-1 0 1,1 0-1,29 10-15,-24-8 2,12 3-183,0 0-1,0-1 1,0-2-1,1 1 0,0-2 1,25-2-1,-17-2-91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8:5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12515,'26'1'1192,"5"-1"-952,8-9-320,4-1 880,4-7-696,-4-1-8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18988,'13'-3'410,"0"0"-329,0-1-1,1 2 1,-1 0 0,24 0 0,-31 2-77,0 1-1,0 0 1,0 0 0,-1 0 0,1 1 0,9 4 0,-14-6-7,0 1 1,0 0-1,0-1 0,0 1 0,0 0 0,0 0 1,0-1-1,0 1 0,-1 0 0,1 0 0,0 0 1,0 0-1,-1 0 0,1 0 0,-1 0 0,1 0 1,-1 1-1,1-1 0,-1 0 0,0 0 0,1 0 1,-1 1-1,0-1 0,0 0 0,0 0 0,0 1 1,0-1-1,0 0 0,0 0 0,-1 0 0,1 1 1,0-1-1,-1 0 0,1 0 0,-1 0 0,1 0 1,-1 1-1,-3 6-16,0-1 0,0-1 0,0 1 0,-1 0 0,0-1 0,0 0 0,-8 7 1,-47 34-55,17-13 45,43-34 19,0 1 0,0-1 0,0 0 1,0 0-1,0 1 0,0-1 0,1 0 1,-1 0-1,0 1 0,0-1 0,0 0 0,0 1 1,0-1-1,1 0 0,-1 0 0,0 0 1,0 1-1,1-1 0,-1 0 0,0 0 0,0 0 1,1 0-1,-1 1 0,0-1 0,0 0 1,1 0-1,-1 0 0,0 0 0,0 0 0,1 0 1,-1 0-1,0 0 0,1 0 0,-1 0 0,0 0 1,1 0-1,-1 0 0,22 6-144,-13-4 57,5 3 0,-1 0 0,0 1 1,0 0-1,-1 1 0,0 1 0,0 0 0,-1 0 0,18 18 1,-24-22 81,-1 1 1,0 0 0,0-1 0,-1 2-1,1-1 1,-1 0 0,-1 1-1,1-1 1,3 13 0,-5-15 32,0 1 0,-1 0 0,1 0 1,-1 0-1,0 0 0,0 0 0,-1-1 1,1 1-1,-1 0 0,0 0 0,0 0 0,0-1 1,0 1-1,-1-1 0,1 1 0,-1-1 0,-3 5 1,2-3 124,-1-1 0,0 1 1,-1-1-1,1 1 0,-1-1 1,0-1-1,1 1 1,-2-1-1,1 1 0,0-2 1,-1 1-1,1 0 1,-12 2-1,8-2 101,-1-1 0,0 0 1,0 0-1,0-1 0,0-1 1,0 1-1,-16-3 0,26 2-247,0 0 1,-1 0-1,1 0 0,-1 0 0,1 0 1,0 0-1,-1-1 0,1 1 0,0 0 1,-1 0-1,1 0 0,0-1 1,-1 1-1,1 0 0,0 0 0,-1-1 1,1 1-1,0 0 0,0 0 0,0-1 1,-1 1-1,1 0 0,0-1 0,0 1 1,0-1-1,0 1 0,-1 0 0,1-1 1,0 1-1,0 0 0,0-1 1,0 1-1,0-1 0,0 1 0,0 0 1,0-1-1,0 1 0,0 0 0,0-1 1,0 1-1,1-1 0,-1 1 0,0 0 1,0-1-1,0 1 0,0 0 0,1-1 1,-1 1-1,0 0 0,0-1 1,1 1-1,-1 0 0,0 0 0,1-1 1,13-17 503,3-2-505,4-10-10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25 17756,'5'-4'130,"1"1"0,0 0-1,0 1 1,0-1 0,0 1 0,0 0 0,1 1 0,-1-1 0,0 1-1,1 1 1,-1-1 0,1 1 0,-1 0 0,1 0 0,-1 1 0,1 0 0,-1 0-1,1 1 1,-1 0 0,0 0 0,0 0 0,0 1 0,0-1 0,0 1-1,-1 1 1,1-1 0,-1 1 0,6 6 0,-8-8-125,-1 1 1,0-1-1,0 1 1,0-1-1,-1 1 1,1 0-1,0 0 0,-1 0 1,0 0-1,0 0 1,0 0-1,0 0 1,0 0-1,-1 1 1,1 2-1,-1 0 1,0-1 0,-1 1-1,1 0 1,-1-1 0,-1 1 0,1-1 0,-1 0-1,-2 6 1,-3 5 8,-1-1 1,0-1-1,-1 1 0,-19 21 1,-134 145 94,159-178-109,0 1-1,0-1 1,1 1-1,-1 0 1,1 0-1,0 0 1,-2 6 0,3-9-3,1 0 1,0 1 0,0-1 0,0 0 0,0 0 0,0 0 0,0 0 0,0 0 0,0 0 0,0 1-1,1-1 1,-1 0 0,0 0 0,1 0 0,-1 0 0,1 0 0,-1 0 0,1 0 0,-1 0 0,1 0 0,0 0-1,0-1 1,-1 1 0,1 0 0,0 0 0,0-1 0,0 1 0,0 0 0,0-1 0,0 1 0,0-1 0,0 1-1,1 0 1,5 1-109,0 1-1,0-1 0,0 0 1,0-1-1,0 0 0,0 0 1,0-1-1,1 1 0,9-2 1,11-2-518,28-7 1,-53 10 626,40-11-383,-2-4-114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16452,'1'6'1648,"5"-2"-1240,7-4-192,1 3 744,8-1-568,-1-2-264,6-3-712,5-6-640,2-7 992,1-1-184,-4-4-176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 15771,'-13'11'1553,"-2"8"-1161,-8 6-168,-3 7 864,-4 7-752,-2 4-104,-2 0-144,4 1-96,1-5-232,3-5-136,2-8-312,1-9 520,-1-10-128,2-7-112</inkml:trace>
  <inkml:trace contextRef="#ctx0" brushRef="#br0" timeOffset="1">0 68 14635,'16'20'1448,"4"7"-855,3-1-249,9 4 568,2 2-160,6-2-184,3-3-216,-1-4-616,-2-2 944,-4-6-672,-3-5 0,-9-10-24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5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 15123,'3'-2'1120,"4"14"-783,1 0-97,2 8 464,0 5-304,3 8-128,0 6-16,0 6 16,-3 7-80,-6 4-128,-4 3-72,-11 2-200,-6 1-120,-12-2-256,-7-4 88,-14-6 280,-7-5-96,-15-11-96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11 14235,'12'-10'1256,"-10"16"-880,-6 7-176,-14 11 489,-5 6-137,-10 14-240,-1 9-96,-8 22-168,-1 5 8,5 6-80,3 2-32,8-1-136,6 1-72,12-7-192,9-8 0,16-23 295,11-9-127,23-18-48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 14227,'-6'-5'672,"-9"-10"1550,14 14-2162,1 1-1,0-1 0,0 1 1,0-1-1,0 1 0,0-1 0,0 1 1,0-1-1,0 1 0,0-1 1,0 1-1,0-1 0,0 1 0,0-1 1,0 1-1,0-1 0,0 1 1,1-1-1,-1 1 0,0-1 0,0 1 1,1-1-1,-1 1 0,0 0 1,0-1-1,1 1 0,-1-1 0,1 1 1,-1 0-1,0-1 0,1 1 1,-1 0-1,1 0 0,-1-1 0,1 1 1,-1 0-1,0 0 0,1 0 1,-1-1-1,2 1 0,7-4 234,0 1-1,0 0 1,0 0-1,1 1 1,0 0-1,12 0 1,59 0-96,-38 7-202,-41-4 2,0-1 0,0 0 0,0 1-1,0 0 1,0-1 0,0 1-1,0 0 1,-1 0 0,1 0 0,0 0-1,-1 0 1,1 1 0,0-1-1,-1 0 1,0 1 0,1-1 0,-1 1-1,2 2 1,-3-3-1,0 0 1,0 0-1,0 0 0,0 0 0,-1 1 1,1-1-1,0 0 0,0 0 1,-1 0-1,1 0 0,0 0 0,-1 0 1,1 0-1,-1 0 0,0 0 1,1 0-1,-1 0 0,0 0 0,1 0 1,-1-1-1,0 1 0,0 0 1,0 0-1,0-1 0,0 1 1,0-1-1,0 1 0,0-1 0,-1 1 1,-32 16-43,13-11 40,18-6-30,-1 1 0,1-1 1,-1 1-1,1 0 0,0 1 0,-1-1 0,1 0 0,0 1 0,-5 3 1,28 0-774,35 4-136,-51-8 912,0 0 0,1 0-1,-1 1 1,0 0-1,0-1 1,0 2 0,-1-1-1,1 0 1,0 1-1,5 4 1,-9-6 31,1 0 0,0 0 1,-1 0-1,1 0 0,-1-1 0,1 1 0,-1 0 0,0 0 1,1 0-1,-1 0 0,0 0 0,0 0 0,0 0 0,1 0 1,-1 0-1,0 0 0,0 0 0,0 0 0,-1 0 0,1 1 1,0-1-1,0 0 0,-1-1 0,1 1 0,0 0 0,-1 0 1,1 0-1,-1 0 0,1 0 0,-1 0 0,1 0 0,-1-1 1,0 1-1,0 0 0,1 0 0,-1-1 0,0 1 0,0 0 1,0-1-1,1 1 0,-3 0 0,-5 4 56,0 0 0,0-1-1,-13 6 1,17-9-24,-72 29 649,66-26-744,-2-1-1,1 0 0,0-1 1,0-1-1,-12 1 1,22-2 59,1 0 1,0 1 0,0-1-1,0 0 1,0 0 0,0 0-1,0 0 1,-1 0 0,1 0-1,0 0 1,0 0 0,0 0-1,0 0 1,0 0 0,-1 0-1,1 0 1,0 0-1,0 0 1,0 0 0,0 0-1,0 0 1,-1 0 0,1 0-1,0-1 1,0 1 0,0 0-1,0 0 1,0 0 0,0 0-1,-1 0 1,1 0 0,0 0-1,0 0 1,0-1 0,0 1-1,0 0 1,0 0 0,0 0-1,0 0 1,0 0 0,0 0-1,0-1 1,0 1 0,0 0-1,0 0 1,0 0 0,0 0-1,0 0 1,0-1 0,0 1-1,0 0 1,0 0 0,0 0-1,0 0 1,0 0 0,0-1-1,3-3-259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17588,'-9'6'889,"0"0"-1,1 1 1,-10 8 0,-10 11-865,-115 107-2068,143-133 1990,0 0 0,0 0 1,0 0-1,0 0 1,0 0-1,0 0 0,0 1 1,1-1-1,-1 0 0,0 0 1,0 0-1,0 0 1,0 0-1,0 0 0,0 0 1,0 0-1,0 0 0,0 0 1,0 0-1,0 0 0,1 0 1,-1 0-1,0 1 1,0-1-1,0 0 0,0 0 1,0 0-1,0 0 0,0 0 1,0 0-1,0 0 0,0 0 1,0 1-1,0-1 1,0 0-1,0 0 0,0 0 1,0 0-1,0 0 0,0 0 1,0 0-1,0 0 1,0 1-1,0-1 0,0 0 1,0 0-1,0 0 0,-1 0 1,1 0-1,0 0 0,0 0 1,0 0-1,0 0 1,0 0-1,0 1 0,0-1 1,0 0-1,0 0 0,0 0 1,0 0-1,-1 0 0,1 0 1,0 0-1,0 0 1,0 0-1,0 0 0,0 0 1,0 0-1,0 0 0,12-2-1542,16-8 255,-5 1 168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11947,'3'3'1648,"-5"6"-904,-3 5-168,-5 5 1201,-3 5-833,0 2-136,-3 3-176,3 2-72,2-2-280,-1-5-168,11-4-296,2-5-160,12-10-368,2-6 560,9-13-136,0-6-80</inkml:trace>
  <inkml:trace contextRef="#ctx0" brushRef="#br0" timeOffset="1">184 76 14387,'-13'19'1416,"-1"4"-856,1 1-271,0 4 815,2 2-440,4-2-600,2-2-64,8-1 56,6-1-80,7-3-160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4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13715,'5'3'1416,"4"2"-1016,2 2-176,1 2 809,5 1-681,-1 3-72,4-2-184,1 1-184,-2-3-368,1-1-209,-1-5 513,-2-3-128,-1-4-112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32 13275,'3'-2'584,"25"-21"1266,-23 17-648,-17 14 903,-4 5-1816,0 1-1,1 1 1,1 0-1,0 1 0,1 0 1,-14 24-1,10-13-307,2 2-1,1-1 0,-15 45 0,18-40-138,2 0-1,-6 41 0,13-62 90,1 1 0,0 0 0,0-1 0,2 1-1,-1 0 1,2 0 0,0-1 0,0 1-1,5 13 1,-5-20 17,1 0 0,0-1-1,0 1 1,0-1 0,0 0-1,1 0 1,0 0 0,7 7-1,11 5-252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 17484,'2'-1'157,"1"0"0,0 0 0,-1 0 0,1 0 0,0 0 0,-1 0 0,1 1 0,0 0 0,-1-1 1,1 1-1,0 0 0,0 0 0,5 1 0,3-1 327,31 2 335,-39-2-784,1 0 0,-1 1-1,0 0 1,0 0-1,0 0 1,0 0 0,0 0-1,0 0 1,0 1 0,5 3-1,-8-5-30,1 1-1,-1-1 1,1 1-1,-1-1 1,0 1-1,1-1 0,-1 1 1,0-1-1,1 1 1,-1-1-1,0 1 1,0-1-1,0 1 1,1-1-1,-1 1 1,0-1-1,0 1 1,0 0-1,0-1 0,0 1 1,0-1-1,0 1 1,0 0-1,0-1 1,0 1-1,-1-1 1,1 1-1,0 0 1,-14 18 45,-23 9-3,-44 15 26,7-4-188,74-39 108,0 0 0,0 0 0,0 0 0,0 0 0,0 0 0,0 0 0,0 0 0,1 0 0,-1 0 0,0 0 0,0 0 0,0 0 0,0 0 0,0 0 0,0 0 0,1 0 0,-1 0 0,0 0 0,0 0 0,0 0 0,0 0 0,0 0 0,0 0 0,1 0 0,-1 0 0,0 0 0,0 0 0,0 0 0,0 0 0,0 0 0,0 0 0,0 0 0,1 0 0,-1 0 0,0 0 0,0 1 0,0-1 0,0 0 0,0 0 0,0 0 0,0 0 0,0 0 0,0 0 0,0 0 0,0 1 0,0-1 0,0 0 0,0 0 0,0 0 0,0 0 0,0 0 0,0 0 0,0 1 0,0-1 0,0 0 0,0 0 0,0 0 0,0 0 0,0 0 0,0 0 0,0 0 0,0 1 0,0-1 0,0 0 0,0 0 0,0 0 0,0 0 0,0 0 0,11 1-249,-8-1 181,27 0-977,48 6 1,-69-5 940,-1 1 1,1 0-1,-1 0 1,0 1-1,1 0 1,-1 1-1,0-1 1,-1 1-1,1 1 1,9 7-1,-15-11 120,-1 0 0,1 1-1,0 0 1,-1-1-1,1 1 1,-1 0 0,1 0-1,-1 0 1,0 0-1,0 0 1,0 0-1,0 0 1,0 0 0,0 0-1,0 1 1,-1-1-1,1 0 1,-1 0 0,0 1-1,0 2 1,0-2 43,-1 1 1,1-1-1,-1 0 1,0 1-1,-1-1 1,1 0-1,0 0 1,-1 0-1,0 0 1,0 0-1,0 0 1,-3 3-1,-6 5 290,0 0 0,-1-1-1,0 0 1,-23 14 0,26-18-223,0 0 0,-1-1 0,0 0 0,0 0 0,0-1 0,0-1 0,-21 5 0,30-8-137,1 1 1,-1-1-1,1 0 1,-1 0-1,1 0 0,-1 0 1,0 0-1,1 0 1,-1 0-1,1 0 0,-1 0 1,0 0-1,1 0 0,-1 0 1,1-1-1,-1 1 1,1 0-1,-1 0 0,1-1 1,-1 1-1,1 0 0,-1-1 1,1 1-1,-1 0 1,1-1-1,-1 1 0,1-1 1,0 1-1,-1 0 0,1-1 1,0 1-1,-1-1 1,1 1-1,0-1 0,-1-1 1,1 0-6,0 0 1,0 0-1,0 0 1,0 1-1,0-1 1,1 0-1,-1 0 1,1 0-1,0-4 1,10-18-287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 17196,'-1'0'99,"-1"-1"0,1 1 1,0 0-1,0 0 0,0-1 1,0 1-1,0 0 0,0 0 1,0 0-1,0 0 0,0 0 1,-1 1-1,1-1 0,0 0 0,0 0 1,0 1-1,-2 0 0,-20 11 31,15-8 126,-7 4-4,1 1 0,0 0 0,1 1-1,0 1 1,0 0 0,-18 21 0,24-24-249,0 1 0,1-1 1,0 1-1,1 0 0,0 1 0,0-1 1,1 1-1,0 0 0,0 0 1,1 0-1,-2 17 0,4-22 0,1-1 1,0 0-1,0 0 0,0 0 0,0 1 0,1-1 0,-1 0 1,1 0-1,0 0 0,1 0 0,-1 0 0,1 0 1,-1 0-1,1 0 0,0-1 0,1 1 0,-1 0 0,1-1 1,-1 0-1,1 0 0,0 0 0,0 0 0,1 0 0,-1-1 1,0 1-1,1-1 0,0 0 0,-1 0 0,1 0 1,0 0-1,0-1 0,0 1 0,0-1 0,0 0 0,0-1 1,1 1-1,-1-1 0,0 0 0,0 0 0,0 0 1,1 0-1,-1-1 0,0 1 0,0-1 0,0 0 0,0 0 1,0-1-1,0 0 0,0 1 0,0-1 0,4-3 1,-3 2 66,-1 0 1,0 0-1,1-1 1,-1 1-1,-1-1 1,1 0-1,0 0 1,-1 0-1,0 0 1,0-1-1,0 1 1,2-6 0,-4 8-52,-1 1 0,1-1 1,-1 0-1,1 1 0,-1-1 1,0 0-1,1 0 0,-1 0 1,0 1-1,0-1 0,-1 0 1,1 0-1,0 1 0,0-1 1,-1 0-1,1 0 1,-1 1-1,0-1 0,1 1 1,-1-1-1,0 0 0,0 1 1,0-1-1,0 1 0,0 0 1,0-1-1,-1 1 0,1 0 1,0 0-1,-1-1 0,1 1 1,-1 0-1,1 1 0,-1-1 1,1 0-1,-1 0 1,0 1-1,1-1 0,-3 0 1,-1-1-219,0 1 1,-1-1 0,1 1-1,-1 0 1,1 0 0,-1 1-1,1 0 1,-1 0 0,0 0-1,1 0 1,-1 1 0,1 0-1,-1 0 1,1 1 0,0 0 0,-8 3-1,6 0-438,9-2-82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15851,'-2'1'1961,"0"1"-1281,4-2-328,5 0 864,10 0-368,6 0-191,7-2-657,2 1-352,8-3 1672,1-2-1320,2-3 48,0 1 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3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13851,'-4'3'1440,"-1"10"-784,2 1-215,2 6 1007,1 3-584,6 6-272,2 1-48,10-3-120,2-3-96,7-8-232,3-4-216,3-12-560,3-9-224,-2-10 720,-1-4-160,2-7-144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174 285 15443,'-24'28'1537,"-2"6"-1017,3 2-208,0 5 536,3 4-152,3-5-488,3-3-408,4-5 208,-2-5-128,8-15-96</inkml:trace>
  <inkml:trace contextRef="#ctx0" brushRef="#br0" timeOffset="1">399 0 12363,'5'13'1208,"5"12"-680,-2 0-168,2 8 1032,0 0-687,0 10-49,-2-3 8,-3 9-88,0 0-32,-8 7-120,-7 0-40,-15 4-144,-5 0-136,-16-4-440,-7-5 1216,-15-6-848,-1-5 24,4-14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4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3 366 13291,'0'0'102,"-1"0"0,1-1 0,0 1 0,0-1 0,-1 1 0,1-1 0,0 1 0,0 0 0,0-1 0,-1 1 0,1-1 0,0 1 0,0-1 0,0 1 0,0-1 0,0 1 0,0-1 0,0 1 0,0-1 1,0 1-1,0-1 0,0 1 0,1-1 0,-1 1 0,0 0 0,0-1 0,0 1 0,1-1 0,-1 1 0,0-1 0,0 1 0,1-1 0,14-15 1611,-7 9-1084,253-307 2746,-250 302-3398,-11 12 22,0 0 0,0 0 0,0 0 0,0 0 0,0-1 0,0 1 0,0 0 0,0 0 1,1 0-1,-1 0 0,0 0 0,0 0 0,0 0 0,0 0 0,0 0 0,0 0 0,0 0 0,0 0 0,0 0 0,0 0 0,0 0 0,0 0 0,0 0 0,1 0 0,-1 0 0,0 0 1,0 0-1,0 0 0,0 0 0,0 0 0,0 0 0,0 0 0,0 0 0,0 0 0,0 0 0,0 0 0,1 0 0,-1 0 0,0 0 0,0 0 0,0 0 0,0 0 0,0 0 0,0 0 0,0 0 1,0 0-1,0 0 0,0 0 0,0 1 0,0-1 0,0 0 0,0 0 0,0 0 0,0 0 0,0 0 0,0 0 0,0 0 0,0 0 0,0 0 0,0 0 0,0 0 0,0 0 0,0 1 1,-5 22-101,3-16 104,-11 38-78,2 0 0,2 1 0,-5 81 0,14-124 12,-1 0 1,1-1-1,1 1 0,-1 0 1,0 0-1,1 0 0,-1 0 1,1-1-1,0 1 1,0 0-1,0 0 0,0-1 1,0 1-1,1-1 0,1 3 1,-1-3-33,0 0 1,0-1 0,0 1 0,0-1-1,0 1 1,0-1 0,1 0 0,-1 0-1,0 0 1,1-1 0,-1 1 0,1 0-1,-1-1 1,1 1 0,-1-1 0,6 0-1,9 0-382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4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14411,'-4'11'4031,"-26"29"-3653,13-19-291,-2-2 1,0 0-1,-42 30 0,19-20-301,-51 26 0,88-52 107,2-1 56,0 0-1,0 0 1,0-1 0,0 1-1,0-1 1,0 0 0,0 0-1,0 0 1,-1-1 0,-5 2-1,8-5-245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9:42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14131,'0'0'55,"1"0"-1,-1 0 1,0 0-1,0 0 1,0 0-1,1 0 1,-1 0-1,0 0 1,0 0-1,0 0 1,1 0-1,-1 0 1,0 0-1,0 0 1,0 0-1,1 0 1,-1 0-1,0 0 1,0 1-1,0-1 1,1 0-1,-1 0 1,0 0-1,0 0 1,0 0-1,0 0 1,0 1-1,1-1 1,-1 0-1,0 0 1,0 0-1,0 0 1,0 1-1,0-1 1,0 0-1,0 0 1,0 0-1,0 1 1,0-1-1,1 0 1,-1 0-1,0 0 1,0 1-1,0-1 1,0 0-1,0 0 1,0 0-1,-1 1 1,1-1-1,0 0 1,0 0-1,0 1 1,-10 14 1323,-24 17-684,30-28-566,-53 44 209,29-25-291,-50 52-1,78-75-47,0 1-1,0-1 1,0 0 0,1 0-1,-1 1 1,0-1-1,0 0 1,0 0-1,0 1 1,0-1 0,0 0-1,1 0 1,-1 1-1,0-1 1,0 0 0,0 0-1,1 0 1,-1 1-1,0-1 1,0 0-1,0 0 1,1 0 0,-1 0-1,0 0 1,0 0-1,1 1 1,-1-1 0,0 0-1,1 0 1,-1 0-1,0 0 1,0 0-1,1 0 1,-1 0 0,0 0-1,1 0 1,-1 0-1,0 0 1,0 0-1,1-1 1,-1 1 0,15 1-38,10-4-456,0-1 0,0-2 0,-1 0-1,0-2 1,-1 0 0,37-19 0,-53 22-70,0-1-1,-1 1 1,1-1 0,-1 0 0,9-12-1,13-13 878,-31 41 2584,-12 15-2224,9-15-276,-48 93 671,48-90-783,2 0-1,-1 0 0,1 0 1,1 1-1,0-1 1,0 19-1,2-18 59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16404,'-17'10'1312,"13"-3"-992,7 2-128,21-9 480,15 0-160,14 2-248,8 3-64,9 5-256,4 0-144,-10 2-296,-5-1-176,-18-2-880,-8 1 1232,-31-9-249,-4-2-247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4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13851,'-10'23'1168,"-4"10"-824,-5 6-120,1 9 296,-4 5-63,2 3-113,0 0-256,4-4 8,4-1-48,7-9-56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12443,'10'16'1224,"18"-6"-648,9-6-200,19 2 448,6-4-128,11 1-464,6-3-199,6-1 151,-2-8-104,-6-4-216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12355,'0'0'56,"0"-1"0,0 1-1,0 0 1,0 0 0,0 0 0,0 0 0,0 0 0,0-1 0,0 1 0,1 0 0,-1 0 0,0 0 0,0 0 0,0 0 0,0 0 0,0-1 0,0 1 0,1 0 0,-1 0 0,0 0 0,0 0 0,0 0-1,0 0 1,1 0 0,-1 0 0,0 0 0,0 0 0,0 0 0,1 0 0,-1 0 0,0 0 0,0 0 0,0 0 0,0 0 0,1 0 0,-1 0 0,0 0 0,0 0 0,0 0 0,0 0 0,1 0-1,-1 1 1,0 9 1477,-9 32-228,2-10-980,-8 144 474,15-148-720,1-1 0,1 1-1,2 0 1,8 36 0,-10-57-57,0-1 0,1 1 1,-1 0-1,1 0 0,6 9 0,-8-14-11,1 0 0,-1-1 0,0 1-1,1-1 1,-1 1 0,1-1 0,-1 1 0,1-1 0,0 0 0,0 0-1,0 0 1,-1 0 0,1 0 0,0 0 0,0 0 0,0-1 0,0 1-1,1-1 1,-1 1 0,0-1 0,0 0 0,0 0 0,3 0-1,1-1 13,-1 0-1,0 0 0,0-1 0,1 0 0,-1 0 1,-1 0-1,1 0 0,0-1 0,0 0 0,-1 0 0,8-6 1,4-6 72,22-26 0,-28 31-58,57-70 253,-3-3 0,70-120-1,-144 247-182,6-28-109,0 1-1,2-1 1,0 1-1,1-1 1,1 1-1,1 0 1,2 21-1,-1-31-3,-1 1 0,1 0 1,1-1-1,-1 1 0,1-1 0,1 0 0,7 12 1,-9-15 2,1 0 0,0 0 0,0-1 0,1 0 0,-1 1 0,1-1 0,0-1 0,-1 1 0,1 0 0,1-1 0,-1 0 0,0 0 0,9 3 0,-8-4 3,0 0 0,1 0 0,-1 0 0,0-1 0,0 1-1,0-1 1,1-1 0,-1 1 0,0-1 0,0 0 0,0 0 0,7-2 0,-3-1 19,-1 0 1,1 0 0,-1 0 0,0-1 0,-1 0-1,11-9 1,1-4 106,-1-1 0,0-1-1,28-40 1,-36 46-37,0-1 0,-1 1 0,-1-2-1,0 1 1,-1-1 0,9-30 0,-15 32-397,-1 14 300,0 0 0,0 0 0,0 0 0,0 0 0,0 0 0,0 0 0,0-1 0,0 1 0,1 0 0,-1 0 0,0 0 0,0 0 0,0 0 0,0-1 0,0 1 0,0 0 0,0 0 0,0 0 0,-1 0 0,1 0 0,0 0 0,0-1 0,0 1 0,0 0 0,0 0 0,0 0 0,0 0 0,0 0 0,0 0 0,0-1 0,0 1 0,0 0 0,0 0 0,-1 0 0,1 0 0,0 0 0,0 0 0,0 0 0,0 0 0,0 0 0,0 0 0,-1 0 0,1 0 0,0 0 0,0-1 0,0 1 0,0 0 0,0 0 0,0 0 0,-1 0 0,1 0 0,0 0 0,0 0 0,0 0 0,0 1 0,0-1 0,-1 0 0,1 0 0,0 0 0,0 0 0,0 0 0,0 0 0,0 0 0,0 0-1,0 0 0,0 1 0,0-1 1,0 0-1,0 0 0,0 1 0,0-1 0,0 0 1,0 0-1,0 1 0,0-1 0,0 0 1,0 0-1,1 0 0,-1 1 0,0-1 1,0 0-1,0 0 0,0 0 0,1 0 1,-1 0-1,0 1 0,0-1 0,0 0 1,1 0-1,-1 0 0,0 0 0,0 0 1,0 0-1,1 0 0,-1 0 0,0 0 1,0 0-1,1 1 0,-1-1 0,0 0 0,10 2-287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15731,'0'0'22,"0"0"-1,0 0 1,0 0-1,0 0 1,0 0-1,0 0 0,0 0 1,0 0-1,0 0 1,0 0-1,0 0 1,1 0-1,-1 0 0,0 0 1,0 0-1,0 0 1,0 1-1,0-1 1,0 0-1,0 0 0,0 0 1,0 0-1,0 0 1,0 0-1,0 0 1,0 0-1,0 0 0,0 0 1,0 0-1,0 0 1,0 0-1,0 0 1,0 0-1,0 0 0,0 0 1,0 0-1,0 0 1,1 0-1,-1 0 1,0 0-1,0 0 0,0 0 1,0 0-1,0 0 1,0 0-1,0 0 1,0 0-1,-6 7 561,-16 19-234,1-2-210,3-2-102,2 1 0,1 1 0,0 0-1,-11 29 1,20-42-19,2 0 0,0 1-1,0-1 1,1 1 0,1 0 0,0 0-1,0 1 1,1-1 0,1 0-1,0 0 1,3 24 0,-2-33-88,0 1 0,-1-1-1,1 0 1,0 0 0,0 0 0,1 0 0,-1 0-1,1 0 1,0 0 0,-1 0 0,1-1 0,0 1-1,1-1 1,-1 1 0,0-1 0,1 0 0,-1 0 0,1 0-1,0 0 1,0 0 0,-1-1 0,1 1 0,4 1-1,-1-2-51,0 0-1,0 0 0,0 0 0,0-1 0,0 0 1,0 0-1,0 0 0,0-1 0,0 0 0,0 0 0,0 0 1,5-3-1,36-13-523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2 13643,'7'-2'1440,"-3"2"-1024,-4 6 0,-5 7 713,-11 7-201,-6 4-80,-6 9-240,-7 5-80,-2 3-64,-3 1-112,1-3-464,3-5-296,6-10-424,5-8-1328,6-17 1744,5-8-337,6-14-279</inkml:trace>
  <inkml:trace contextRef="#ctx0" brushRef="#br0" timeOffset="1">38 29 13947,'4'3'1352,"0"10"-744,2 3-232,4 5 841,4 2-529,11 6-208,1 1-136,11 0-544,4-4-264,8-9 384,0-7-112,1-7-120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2 101 15475,'3'15'1473,"-2"6"-905,-1 3-224,0 5 584,-1 4-280,-1 4-256,1 2-208,0-5-712,1-1-1888,0-7 2072,0-3-313,4-10-255</inkml:trace>
  <inkml:trace contextRef="#ctx0" brushRef="#br0" timeOffset="1">336 1 14683,'-10'16'1208,"9"5"-896,1 2-111,7 4 303,4-1-136,8-4-328,7-7-224,5-10 184,8-5-80,-2-15-80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13363,'-5'12'1688,"-5"9"-848,-5 2-343,2 6 1247,1 4-736,3 3-328,5-1-184,4-2-688,2-3-368,3-4 464,-1-1-104,-5-5-112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0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12867,'-20'13'1352,"4"10"-624,5 2-232,3 11 1193,3 6-913,0 15-128,3 5 8,2 8-184,0 5-80,-9-2-200,-4 1-80,-11-5-256,-9-5 1705,-12-15-1433,-3-6 112,-7-14 88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1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5 129 12931,'0'0'51,"0"0"0,0 0 0,0 0-1,-1 0 1,1 0 0,0 0 0,0 0 0,0 0 0,0 0 0,-1 0 0,1 0 0,0 0 0,0 0 0,0 0 0,0 0 0,-1 0 0,1 0-1,0 0 1,0 0 0,0-1 0,0 1 0,0 0 0,-1 0 0,1 0 0,0 0 0,0 0 0,0 0 0,0-1 0,0 1 0,0 0 0,0 0-1,0 0 1,-1 0 0,1 0 0,0-1 0,0 1 0,0 0 0,0 0 0,0 0 0,0-1 0,0 1 0,0 0 0,0 0 0,0 0 0,0 0-1,0-1 1,12-2 1022,32 2-804,-23 1 38,802-6 1151,-666 8-1406,186-7 86,381-54 1,-380 8-642,-426 75-2016,63-22 2072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3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14315,'0'-1'123,"1"1"0,-1-1 0,0 0 1,1 0-1,0 1 0,-1-1 0,1 0 0,-1 1 0,1-1 0,0 1 0,-1-1 1,1 1-1,0-1 0,0 1 0,-1 0 0,1-1 0,0 1 0,0 0 0,0-1 1,0 1-1,-1 0 0,1 0 0,0 0 0,0 0 0,0 0 0,0 0 0,1 0 1,39-3 731,-28 2-481,471-39 1128,-482 39-1594,-1 1 0,0 0 0,1 0 0,-1 0 0,1 1 0,-1-1 0,0 0 0,0 0 0,1 1 1,-1-1-1,0 1 0,2 0 0,-5-2-299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3:4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14419,'-1'5'1504,"5"-2"-959,19-2-57,13-1 816,15-6-432,7 1-144,13-5-240,5-2-160,2-1-416,-2 0-384,-20 3 408,-15 3-168,-19 4-96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0:4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14739,'14'-3'1240,"12"0"-872,7 0-159,9 2 415,2-1-192,8 2-512,-1 2-984,5-1 984,-4-1-177,-8-3-159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3:4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16 271 14315,'-16'36'1464,"18"-19"-847,12-12-193,21-15 1656,12-8-1392,22-13-304,7-5-168,15-8-456,0-5-312,-2-3 544,-2 5-184,-14 5-136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15763,'-1'-2'103,"1"1"-1,-1 0 1,1-1-1,-1 1 1,1 0-1,-1-1 1,1 1 0,0-1-1,0 1 1,0 0-1,0-1 1,0 1-1,0-1 1,0 1-1,1-1 1,-1 1-1,0 0 1,1-1-1,-1 1 1,2-2-1,-1 0 16,1 0-1,0 1 1,0-1-1,0 1 0,0-1 1,0 1-1,1 0 1,4-3-1,3-2 164,0 1 1,0 1-1,0 0 0,14-4 0,-5 2 59,1 2 1,0 0-1,30-3 0,-43 7-308,0 0-1,0 1 1,0 0-1,1 0 1,-1 1 0,0 0-1,0 0 1,0 0-1,0 1 1,-1 0-1,1 0 1,0 1-1,8 5 1,-13-7-34,0 1-1,0 0 1,0-1-1,0 1 1,0 0-1,0 0 1,-1 0-1,1 0 1,-1 0 0,1 0-1,-1 1 1,0-1-1,0 1 1,0-1-1,0 0 1,1 6-1,-2-4-7,0 0 0,0 1 0,0-1 0,0 0 0,-1 1 0,1-1 0,-1 0 0,0 0 0,-2 6 0,-3 4-40,-1-1-1,0 0 1,0 0 0,-19 22 0,14-19-204,-1-2 0,-27 24 0,40-38 237,-1 0-1,1 0 0,0 0 1,0 0-1,0 0 0,0 0 1,0 1-1,0-1 0,-1 0 1,1 0-1,0 0 0,0 0 1,0 1-1,0-1 0,0 0 1,0 0-1,0 0 0,0 1 1,0-1-1,0 0 0,0 0 1,0 0-1,0 1 0,0-1 1,0 0-1,0 0 0,0 0 1,0 1-1,0-1 0,0 0 1,0 0-1,0 0 1,0 0-1,1 1 0,-1-1 1,0 0-1,0 0 0,0 0 1,0 0-1,0 1 0,0-1 1,1 0-1,-1 0 0,0 0 1,0 0-1,0 0 0,0 0 1,1 0-1,-1 0 0,0 1 1,11 3-317,-11-4 273,20 7-475,0 1 1,30 17-1,-45-22 517,0-1 1,-1 1-1,1 0 0,-1 1 1,0-1-1,0 1 0,0 0 1,-1 0-1,1 0 0,-1 0 1,0 0-1,0 1 0,0 0 1,-1-1-1,0 1 0,3 7 1,-5-9 40,0 0 0,0-1 0,0 1 0,0 0 0,0 0 0,-1 0 0,1 0-1,-1 0 1,0 0 0,0-1 0,0 1 0,0 0 0,0 0 0,-1-1 0,1 1 0,-1-1 0,1 0 0,-1 1 0,0-1 0,0 0 0,0 0 0,-1 0 0,1 0 0,0 0 0,-1-1 0,1 1 0,-4 1 0,-6 4 183,-1-1 1,0 0 0,0 0-1,-17 3 1,-7 1 408,0-2 0,-75 6 0,147-12-2432,-4-2 1363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12875,'-11'6'392,"-1"0"-1,1 1 1,1 1 0,-1 0 0,1 0 0,-16 19-1,-48 65 380,60-75-800,-9 14 140,-30 54-1,47-73-79,0 0-1,0 1 0,2-1 1,-1 1-1,2 0 0,-1 0 0,2 1 1,-2 15-1,4-27-18,0 1 0,0-1-1,0 1 1,0-1 0,0 1 0,1 0 0,-1-1-1,1 1 1,0-1 0,0 0 0,0 1 0,0-1 0,0 0-1,0 1 1,0-1 0,1 0 0,-1 0 0,1 0-1,3 3 1,-2-3 3,0 0-1,0 0 1,0 0-1,0-1 1,1 1 0,-1-1-1,1 0 1,-1 0-1,1 0 1,-1-1-1,1 1 1,5 0 0,4-1 55,0-1 1,1 0-1,-1-1 0,0 0 1,0-1-1,19-7 1,-12 3 171,0-1 0,25-16-1,-37 20-106,-1 0 0,0-1 0,0-1 0,0 1 0,-1-1-1,0 0 1,0 0 0,9-13 0,-14 18-103,0-1 0,0 1 1,0 0-1,0 0 0,-1-1 0,1 1 1,0-1-1,-1 1 0,1 0 1,-1-1-1,1 1 0,-1-1 0,0 0 1,0 1-1,0-1 0,0 1 0,0-1 1,0 1-1,0-1 0,0 1 0,0-1 1,-1 1-1,1-1 0,-1 1 0,1-1 1,-1 1-1,0-1 0,1 1 0,-1 0 1,0-1-1,0 1 0,0 0 1,0 0-1,0 0 0,0 0 0,0-1 1,0 2-1,-1-1 0,1 0 0,0 0 1,-1 0-1,1 0 0,0 1 0,-1-1 1,1 1-1,-2-1 0,-6-1 18,1 0 0,-1 0 0,0 1 0,1 0 0,-1 1 0,0 0 0,1 0 0,-1 1 0,0 0 0,-11 4 0,13-4-141,0 1 0,-1 0 0,1 0 0,0 1-1,0 0 1,1 1 0,-1-1 0,1 1 0,-1 0 0,1 1 0,1-1 0,-8 9-1,12-12 30,0 0-1,0 0 0,0 0 0,0 0 0,1 0 1,-1 0-1,0 0 0,1 0 0,-1 1 0,1-1 1,0 0-1,-1 1 0,1-1 0,0 0 0,0 1 1,0-1-1,0 0 0,0 0 0,0 1 0,0-1 1,0 0-1,0 1 0,1-1 0,-1 0 1,1 3-1,0-3 3,0 1 0,1-1 0,-1 1 0,0-1 0,0 1 0,1-1 0,-1 0 0,1 0 0,-1 0 1,1 0-1,-1 0 0,1 0 0,0 0 0,0 0 0,-1-1 0,1 1 0,2 0 0,23 2-569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16227,'6'0'1449,"11"1"-1041,2 2-168,2-2 712,3 5-376,1 4-352,-1-1-152,5 2-416,-5-2-192,2-5 2088,-2-4-1568,-1 0 64,0-9-24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16748,'2'13'1480,"-1"-3"-1056,5 1-160,3 2 488,5 0-168,3-3-352,3-1-272,7-8-576,4-1-264,4-14 672,3-6-192,2-11-152</inkml:trace>
  <inkml:trace contextRef="#ctx0" brushRef="#br0" timeOffset="1">399 0 14979,'-17'39'1777,"-2"1"-1105,-1 2-280,0-1 968,3 1-608,1-4-248,6-7-544,3-7-344,4-10 368,3 1-176,3-4-96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16468,'-18'16'1304,"5"14"-976,0 4-120,6 11 320,1 3-104,6 4-96,0-1-56,12 0-144,-1-4-40,-5-4-88,-3-3-40,-15-7-216,-8-3-200,-16-3-296,-7 1-104,-13-4 600,-7-3-208,5-3-96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13123,'34'-5'1039,"327"-35"3800,176 64-3615,12-1-2745,-136-66 1265,-165 12 660,-238 30-404,10-1 82,34 0 1,-48 3-148,-1-1 0,1 1 0,0 0 0,-1 0 0,1 1-1,-1-1 1,0 1 0,1 1 0,-1-1 0,6 4 0,-14-8-184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24 12499,'1'-1'69,"-1"0"0,0 0 0,1 1 1,-1-1-1,0 0 0,0 0 0,0 0 1,0 0-1,0 0 0,0 0 0,0 0 1,0 1-1,0-1 0,0 0 0,0 0 1,-1 0-1,1 0 0,0 0 0,0 0 1,-1 1-1,1-1 0,-1 0 0,0 0 1,1 0-25,-1 1 1,0 0 0,0-1 0,1 1 0,-1 0-1,0 0 1,0 0 0,0-1 0,1 1-1,-1 0 1,0 0 0,0 0 0,0 0-1,1 1 1,-1-1 0,0 0 0,0 0-1,0 0 1,1 1 0,-2-1 0,-4 3 138,1-1-1,-1 1 1,1 1 0,0-1 0,-8 6 0,5 0-45,0 0-1,0 0 1,0 1 0,1 0-1,1 0 1,0 1 0,0-1 0,-7 21-1,-1 9 106,-9 45 0,13-44-142,2 0-1,2 1 1,2 0-1,1 0 1,3 0-1,7 74 1,-5-104-138,0-1 0,1 0 0,0 0 0,0 0-1,2 0 1,6 15 0,-8-21 57,1 0-1,-1 0 0,1 0 1,0-1-1,0 1 1,0-1-1,0 0 0,1 0 1,0 0-1,0-1 1,0 0-1,0 0 1,1 0-1,5 2 0,37 9-38,6-8-37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13891,'-10'-3'1598,"9"1"-443,16-5 164,29-1-253,-29 6-797,61-4 534,-67 6-772,-1 0 0,0 0 1,0 1-1,1 0 0,-1 1 0,14 4 0,-20-5-31,-1-1 0,0 0 1,1 1-1,-1 0 0,0-1 0,1 1 1,-1 0-1,0 0 0,0 0 0,0 0 1,0 0-1,0 0 0,0 0 0,0 0 1,0 0-1,0 0 0,0 1 0,-1-1 1,1 0-1,-1 0 0,1 1 0,-1-1 0,1 3 1,0-2 0,-2 1 0,1-1 1,0 0-1,0 1 0,-1-1 1,1 0-1,-1 0 0,0 1 1,0-1-1,0 0 0,0 0 1,0 0-1,-2 2 0,-3 5 13,-1 0 1,0-1-1,0 0 0,-1 0 0,-9 6 0,2-4-11,-6 5 58,21-15-78,-1 0 0,1 1-1,0-1 1,0 0 0,-1 0 0,1 0 0,0 0 0,0 0-1,0 0 1,-1 1 0,1-1 0,0 0 0,0 0-1,0 0 1,-1 1 0,1-1 0,0 0 0,0 0 0,0 1-1,0-1 1,0 0 0,0 0 0,0 0 0,-1 1-1,1-1 1,0 0 0,0 1 0,0-1 0,0 0 0,0 0-1,0 1 1,0-1 0,0 0 0,0 0 0,0 1-1,1-1 1,-1 0 0,0 0 0,0 1 0,0-1 0,0 0-1,0 0 1,0 1 0,0-1 0,1 0 0,-1 0-1,0 0 1,0 1 0,0-1 0,1 0 0,-1 0 0,0 0-1,1 1 1,5 2-105,-1 1 1,1 0-1,-1 0 0,1 0 0,-1 1 1,-1 0-1,1 0 0,-1 0 0,1 1 1,-2-1-1,1 1 0,0 0 0,-1 0 1,0 0-1,-1 1 0,3 7 0,-1-1 113,-1 0-1,0 0 0,0 0 1,-2 0-1,0 0 0,0 0 1,-2 22-1,0-30 100,1 0 0,-1 0 0,0 0 0,0-1 0,-1 1 0,1 0 0,-1-1 0,0 1 0,-1-1 0,1 0 0,-1 1 0,1-1 0,-1-1 0,-1 1 0,1 0 0,0-1 0,-7 5 0,7-5 30,-1-1 0,1-1 1,-1 1-1,0 0 0,0-1 0,0 0 1,0 0-1,0 0 0,0 0 0,0-1 0,0 1 1,0-1-1,0 0 0,0 0 0,0-1 1,0 1-1,0-1 0,0 0 0,0 0 1,0 0-1,-6-3 0,7 3-141,0-1 1,0 1-1,0 0 1,0-1-1,0 0 1,0 1-1,0-1 0,1 0 1,-1-1-1,1 1 1,-1 0-1,1-1 0,0 1 1,0-1-1,0 0 1,0 0-1,0 0 1,1 0-1,-1 0 0,1 0 1,-1-4-1,1 3-92,1-1 0,0 0 0,0 1 0,0-1 0,1 0 0,-1 1 0,1-1 0,0 0 0,0 1 0,1-1 0,0 1 0,-1 0 0,1 0 0,1-1 0,2-3 0,14-22-480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16323,'15'-4'674,"-8"2"-499,0 0 1,0 1-1,0 0 0,0 0 0,0 0 0,0 1 0,1 0 1,-1 1-1,0-1 0,9 3 0,-15-3-141,-1 1 0,1-1-1,0 1 1,0-1 0,0 1-1,0-1 1,0 1 0,-1 0 0,1-1-1,0 1 1,-1 0 0,1-1 0,0 1-1,-1 0 1,1 0 0,-1 0-1,1 0 1,-1 0 0,0 0 0,1-1-1,-1 1 1,0 0 0,1 2 0,-1-1 6,0 1 0,0 0 0,0-1 0,0 1 0,-1 0 0,1-1 0,-1 1 0,-1 4 0,-3 5 55,0-1 1,-13 21-1,17-29-59,-84 114 649,58-83-283,-44 71 0,69-103-389,1 1 0,0-1 1,0 1-1,0 0 0,0-1 1,0 1-1,0 0 0,1 0 0,-1 0 1,1 0-1,0-1 0,0 1 1,0 5-1,0-7-25,1 1 1,0-1-1,-1 1 1,1 0 0,0-1-1,0 0 1,0 1-1,0-1 1,0 0-1,0 1 1,0-1-1,0 0 1,0 0-1,1 0 1,-1 0-1,0 0 1,1 0-1,-1 0 1,1 0-1,-1-1 1,1 1-1,-1-1 1,4 2-1,11 1-296,1 0-1,-1-1 1,1 0-1,0-1 1,-1-1 0,1-1-1,0-1 1,-1 0-1,23-6 1,3 0-323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2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 16131,'1'0'745,"-1"2"-993,-6 2-49,-4-4 289,0 0-304,6-4-152,-2-5-152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 15403,'-14'15'1625,"8"-11"-873,1 2-240,10-5 768,3-1-200,10 0-223,5-3-145,4-1-264,4-2-152,5 4-272,3-4-104,-5 1-336,1 3-192,-10-3-425,-3 1 2202,-12-3-1369,-4-3-16,-9 0 72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17308,'0'-1'1216,"-10"10"-976,-8 6-112,-5 14 304,-7 7-128,-3 11-144,-4 5-32,0 1-48,4-2-24,1-3-32,5-8-56,6-12-200,3-6-144,7-18-392,7-8 1088,1-20-440,1-8-96,7-9-96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12251,'2'0'1736,"0"3"-936,7 4-224,0 3 1609,11 6-1257,1 4-120,11 6-208,1 1-72,5 4-360,1 1-312,-3-4-584,-3-2-1048,-7-10 1472,-5-7-264,-5-15-217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11298,'20'18'1073,"3"4"-625,2 3-128,-5 8 432,-6 5 24,-5 6-56,-9 5-72,-12 1-143,-5 0-73,-12-1-96,-8-5-64,-3-9-352,-2-7-208,-1-6 272,6-11-72,7-11-88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14403,'-7'6'1016,"-2"9"-840,-2 3-88,-1 14 296,0 8-55,-3 14-113,-1 7-8,6 4-24,8 3-8,2-2-16,5-2 8,11-8-128,4-9-152,12-12-328,1-11 376,7-9-64,-2-5-56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66 15555,'0'-4'169,"0"0"-1,0 1 0,0-1 1,-1 1-1,0-1 1,1 0-1,-1 1 0,0-1 1,-1 1-1,1 0 0,-1-1 1,-3-4-1,4 7-144,0-1 0,0 1 0,-1 0 0,1 0 0,0 0 0,-1 0-1,1 0 1,-1 0 0,1 0 0,-1 0 0,0 1 0,1-1 0,-1 1 0,0-1 0,0 1-1,1 0 1,-1-1 0,0 1 0,0 0 0,1 0 0,-1 0 0,0 0 0,0 1 0,1-1-1,-1 0 1,-3 2 0,-7 3-29,1 0-1,0 1 1,0 0-1,0 1 1,1 0-1,0 0 0,1 1 1,-1 1-1,1-1 1,1 1-1,0 1 1,-7 11-1,11-15 7,0 1 0,1 0 0,-1 1 0,2-1-1,-1 0 1,1 1 0,0 0 0,1-1 0,0 1 0,0 0-1,1 0 1,0 0 0,0-1 0,1 10 0,4 14-6,1-1 0,12 37 0,-9-35 6,12 49 9,-3 1 0,-4 1 0,7 148 0,-42 199 143,1-65 85,18-270-217,-1-7-6,11 100 1,-8-185-6,1 1 1,0 0-1,0-1 1,0 1-1,0 0 1,1-1-1,-1 1 1,1-1-1,0 0 1,0 0-1,0 1 0,1-1 1,-1-1-1,1 1 1,-1 0-1,1-1 1,0 1-1,0-1 1,0 0-1,0 0 1,1 0-1,-1 0 1,0 0-1,1-1 1,-1 0-1,1 1 1,4-1-1,10 3 33,1 0-1,0-2 0,0 0 1,24-2-1,-21 0-174,3 1-116,49-7 0,-40 0 80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13275,'-1'-1'78,"1"0"0,0 0 0,-1 0 1,1 0-1,0 0 0,0 0 0,-1 0 0,1-1 0,0 1 1,0 0-1,0 0 0,1 0 0,-1 0 0,0 0 1,0-1-1,1 1 0,-1 0 0,0 0 0,1 0 1,-1 0-1,1 0 0,-1 0 0,1 0 0,0-1 0,1 0 52,0 0-1,1 0 0,-1 1 0,0-1 0,1 0 0,-1 1 1,0 0-1,1-1 0,4 0 0,4-2 129,-1 2 0,1-1 0,-1 1 0,15 0-1,7 0-129,-1 1 0,1 2 0,0 1 0,-1 1 0,0 2-1,44 12 1,-73-16-128,-1 0-1,1-1 0,0 1 0,-1 0 1,1 0-1,-1 0 0,1 0 1,-1 0-1,0 0 0,1 0 0,-1 0 1,0 1-1,1-1 0,-1 0 0,0 1 1,0-1-1,0 1 0,-1-1 0,1 1 1,0 0-1,0-1 0,-1 1 1,1 0-1,-1-1 0,1 4 0,-1 2-4,0 1 0,0-1 0,-1 0 0,0 1-1,-2 7 1,-1 10-5,-10 416 27,12-162-24,1-154 26,4-1 0,35 209 0,-28-268-160,-3-1 0,0 106 1,-8-140 117,-2-1 0,0 0 0,-2 0 1,-1 0-1,-2 0 0,-1-1 1,0-1-1,-17 32 0,24-54 90,-1 0 1,0 0-1,0 0 0,0-1 0,-1 1 0,0-1 0,0 0 0,0 0 1,0 0-1,0-1 0,-1 0 0,-6 5 0,5-6 61,-1 1-1,1-1 1,0 0 0,-1-1-1,1 1 1,-1-1-1,1-1 1,-1 1-1,0-1 1,-7-1 0,-11-1 433,-39-10 0,44 8-896,-1 0-1,-37-2 1,76 8 1155,1-2-881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18684,'0'-7'800,"0"-57"-3993,0 49 4402,4 5-209,3-1-328,2 17-128,-1 9-120,1 20-184,-2 5-120,-2 12-104,0 2-8,-3 3-32,-1-1-56,-2-4-232,-4-9-248,1-16 456,-2-7-64,4-8-96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11963,'34'-4'4465,"7"-4"-3633,3-11-280,8-1-232,5 0 528,-1 0-184,-6 4-312,-4 0-280,-10 5-520,-8 2-280,-9 5 512,-9 1-144,-11 4-184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13499,'-41'95'5519,"32"-70"-4931,2 0 0,0 1 0,-5 47 0,11-70-576,1 1 1,-1-1-1,1 0 0,0 0 0,0 0 1,1 0-1,-1 0 0,1 1 1,-1-1-1,1 0 0,0 0 1,0 0-1,0 0 0,1 0 1,-1-1-1,1 1 0,-1 0 1,1-1-1,0 1 0,0-1 1,0 1-1,4 2 0,-3-3-33,0-1 0,0 1 0,0-1-1,0 0 1,1 0 0,-1 0 0,0-1-1,1 1 1,-1-1 0,1 1 0,-1-1-1,0 0 1,1-1 0,-1 1 0,1 0-1,-1-1 1,0 0 0,1 0 0,-1 0-1,5-3 1,6-1-182,0-2-1,0 0 0,-1-1 1,0 0-1,-1-1 0,0 0 1,0-1-1,-1 0 0,20-24 1,-5-3-260</inkml:trace>
  <inkml:trace contextRef="#ctx0" brushRef="#br0" timeOffset="1">243 96 14259,'-10'33'1384,"-1"9"-856,-2 2-207,0 9 567,0 0-128,3-1-352,3-1-320,4-12-8,3-6-40,3-16-88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2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 15891,'-1'0'61,"0"0"0,1-1-1,-1 1 1,1 0 0,-1 0-1,0-1 1,1 1 0,-1 0-1,1-1 1,-1 1 0,1 0-1,0-1 1,-1 1 0,1-1-1,-1 1 1,1-1 0,0 1-1,-1-1 1,1 1 0,0-1-1,-1 0 1,1 1 0,0-1-1,0 1 1,0-1 0,-1 0-1,1 1 1,0-1 0,0 1-1,0-1 1,0-1 0,1 1 13,0 0 1,-1 0-1,1 0 1,0-1 0,0 1-1,0 0 1,-1 0-1,1 0 1,0 0-1,1 0 1,-1 0-1,0 1 1,2-2-1,40-18 877,-18 11-616,26-6 1,-43 14-315,-1-1 0,0 1 0,0 0 0,0 1 0,1-1 0,-1 2 0,0-1 0,13 3 0,-19-3-20,0 0-1,0 1 1,0-1 0,0 0 0,0 1-1,0-1 1,0 1 0,0-1-1,0 1 1,-1-1 0,1 1-1,0 0 1,0-1 0,0 1 0,-1 0-1,1 0 1,0-1 0,-1 1-1,1 0 1,-1 0 0,1 0-1,-1 0 1,1 0 0,0 1-1,-1 0-1,0-1 1,0 1-1,0 0 0,0-1 0,-1 1 0,1 0 0,0-1 0,-1 1 0,1-1 0,-1 1 0,1-1 0,-1 1 0,-1 2 0,-3 3-6,0 0 0,0 0-1,0-1 1,-11 10 0,3-4 67,0-1 0,-1-1 1,-1 0-1,1-1 0,-1 0 0,-1-2 0,-20 8 1,42-15-116,0 1 0,0-1 0,-1 1 0,1 0 0,0 1 1,-1-1-1,1 1 0,-1 0 0,6 3 0,-9-4 18,5 2-79,0 0 0,0 1 1,0-1-1,0 2 0,-1-1 0,0 1 1,0 0-1,0 0 0,0 0 0,-1 1 1,0 0-1,7 11 0,-10-14 97,0 0-1,-1 1 1,1-1 0,-1 1-1,0-1 1,0 1 0,0 0-1,0-1 1,-1 1 0,1 0 0,-1 0-1,0 0 1,0-1 0,0 1-1,-1 0 1,1 0 0,-1-1-1,0 1 1,0 0 0,0-1-1,-1 1 1,1-1 0,-1 1 0,0-1-1,0 0 1,0 0 0,-4 5-1,0-2 156,0 1-1,-1-1 0,1 0 1,-1 0-1,-1-1 1,1 0-1,-15 7 0,17-9-36,-1-1 0,1 0 0,-1 0 0,0 0 0,0 0 0,1-1 0,-1 0 0,0 0 0,0-1 0,0 0 0,0 0 0,-9-1 0,13 1-173,1 0-1,-1-1 0,1 1 1,-1-1-1,1 1 1,-1 0-1,1-1 0,0 0 1,-1 1-1,1-1 1,0 0-1,-1 0 0,1 0 1,0 0-1,0 0 1,0 0-1,0 0 0,0 0 1,0 0-1,0-1 1,0 1-1,1 0 1,-1-1-1,0 1 0,0-3 1,1 2-93,0-1 1,0 1 0,0 0 0,0 0-1,0 0 1,1 0 0,-1-1-1,1 1 1,-1 0 0,1 0 0,0 0-1,0 0 1,0 0 0,0 0-1,0 0 1,3-3 0,11-13-796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14795,'14'-6'316,"-1"0"0,2 1 0,-1 1 0,1 0 0,24-3 0,3-1 211,-14 2-112,50-3 0,-64 8-342,0 1 0,0 1 0,0 0 0,0 0-1,23 7 1,-33-7-64,0 1 0,0 0 0,0-1 0,0 1-1,0 0 1,0 1 0,0-1 0,-1 1 0,4 2-1,-6-3-10,1-1 0,-1 1 0,0-1 0,1 1-1,-1 0 1,0 0 0,0-1 0,0 1 0,-1 0 0,1 0-1,0 0 1,-1 0 0,1 0 0,-1 0 0,0 0-1,1 0 1,-1 0 0,0 0 0,0 0 0,-1 0-1,1 3 1,-2 2-16,-1 0-1,1 0 0,-1-1 1,-1 1-1,1-1 0,-1 0 0,0 0 1,0 0-1,-1 0 0,0-1 1,0 0-1,-10 9 0,-3 0-43,0-1-1,-38 21 1,-13-3-7,38-19 51,30-11 14,1-1 0,-1 0 0,0 0 0,0 1-1,0-1 1,1 1 0,-1-1 0,0 1 0,0-1 0,1 1 0,-1-1 0,1 1 0,-1-1 0,0 1 0,1 0 0,-1-1 0,1 1-1,-1 1 1,1-2 2,0 1-1,0-1 1,0 1-1,0-1 0,0 0 1,1 1-1,-1-1 1,0 0-1,0 1 1,1-1-1,-1 0 0,0 1 1,0-1-1,1 0 1,-1 1-1,0-1 0,1 0 1,-1 0-1,0 1 1,1-1-1,-1 0 0,0 0 1,1 0-1,-1 0 1,1 1-1,39 8-95,-31-7 78,23 5-60,62 16-41,-85-20 136,-1 0 0,1 1 0,-1-1-1,0 1 1,-1 1 0,1 0 0,-1 0-1,9 8 1,-14-12 4,-1 1 0,0-1 1,0 0-1,0 0 0,0 1 0,0-1 0,0 0 0,0 1 0,-1-1 1,1 1-1,-1-1 0,1 1 0,-1-1 0,1 1 0,-1-1 1,0 1-1,1 0 0,-1-1 0,0 1 0,0 0 0,0-1 0,-1 1 1,1-1-1,0 1 0,-1 0 0,1-1 0,-1 1 0,1-1 0,-1 1 1,0-1-1,1 1 0,-1-1 0,0 0 0,0 1 0,0-1 1,0 0-1,0 0 0,-1 0 0,-1 2 0,-3 3 132,-1-1 0,1-1 0,-1 1 0,0-1 0,0 0 0,-12 4 0,4-3 115,0 0 0,0-1 0,-1-1 0,1-1 0,-1 0 1,-30 0-1,15-4-673,-1-1 0,-43-10 0,65 11 113,7 2-102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14491,'0'11'1528,"5"-6"-999,11 0-81,7-3 584,13 3-224,6-2-56,12 2-104,5 1-72,2 0-175,1 2-97,-3 1-144,-3-2-160,-10-1-488,-5-2-289,-14-11 649,-2-4-120,-11-8-96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16684,'1'1'72,"0"-1"0,-1 1 1,1-1-1,0 1 0,-1-1 1,1 1-1,-1-1 1,1 1-1,-1 0 0,1-1 1,-1 1-1,1 0 0,-1 0 1,0-1-1,1 1 0,-1 0 1,0 0-1,0-1 1,0 1-1,1 0 0,-1 0 1,0 1-1,-1 1 42,1-1 0,0 0-1,-1 1 1,1-1 0,-1 0-1,0 1 1,0-1 0,-1 3 0,-4 5 254,-1 1-1,-12 14 1,12-17-89,-15 19 103,-15 19-76,34-41-293,1-1 0,-1 0 0,1 1 1,0-1-1,0 1 0,0-1 0,1 1 1,0 0-1,-1 5 0,2-9-12,0 0 1,0 1-1,0-1 1,0 0-1,0 0 1,0 0-1,0 0 0,0 1 1,1-1-1,-1 0 1,0 0-1,1 0 1,-1 0-1,1 0 0,-1 0 1,1 0-1,0 0 1,-1 0-1,1 0 1,0 0-1,0-1 0,0 1 1,0 0-1,-1 0 1,2 0-1,1 1-7,0-1 0,0 0 0,0 0-1,0 0 1,1 0 0,-1 0 0,0-1 0,0 1-1,4-1 1,5 0-189,1 0 0,-1-1 1,22-4-1,-15 0-73,0-1 0,0 0 0,-1-1 0,0-1 0,18-11 0,-24 12-217,-1 0 0,0-1-1,0-1 1,0 0 0,-1 0 0,-1-1 0,0 0-1,9-12 1,-16 18 373,-1 1 0,1 0 0,-1-1 1,1 1-1,-1-1 0,0 1 0,0-6 0,-1 8 137,0 1 0,0-1 1,1 0-1,-1 1 0,0-1 0,0 1 1,-1-1-1,1 0 0,0 1 0,0-1 1,0 0-1,0 1 0,0-1 0,-1 1 1,1-1-1,0 0 0,-1 1 0,1-1 1,-1 0-1,1 1 15,-1 0 0,0-1 0,1 1 1,-1 0-1,0 0 0,1 0 0,-1 0 0,0 0 0,1 0 0,-1 0 1,1 0-1,-1 0 0,0 0 0,1 0 0,-1 0 0,0 0 0,1 1 1,-1-1-1,1 0 0,-1 0 0,0 1 0,1-1 0,-1 0 0,0 1 1,-6 3 263,1 1 1,0 0 0,-1 0-1,1 0 1,1 1 0,-1 0-1,1 0 1,-7 10 0,-1 4 312,-16 34 0,18-30-574,1 1-1,1 0 1,1 1-1,-8 47 1,10-24-1149,0 84 0,6-92 572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18740,'0'-4'1368,"5"4"-1152,1 4-104,3 13 416,-2 8-159,2 10-241,1 10-128,0 6-224,0 4-121,-2-1-415,-1-2-16,-4-9 560,0-4-200,-3-14-128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14227,'14'2'1720,"15"1"-1063,16-6-289,8-4 744,20-3-440,6-2-24,5-2-320,-4-2-288,-8 5-656,-12-1 520,-17 11-72,-14 2-120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15659,'-36'63'3215,"-21"39"-598,50-88-2479,1 0-1,1 0 0,1 0 0,0 0 0,-4 24 0,8-36-135,0 0 0,-1 1 0,1-1 1,0 0-1,0 0 0,1 0 0,-1 0 0,0 0 0,1 0 0,-1 0 0,1 0 1,0 0-1,0 0 0,-1 0 0,1 0 0,0 0 0,1 0 0,-1-1 0,0 1 0,0 0 1,1-1-1,-1 1 0,1-1 0,0 1 0,-1-1 0,1 0 0,0 0 0,0 0 1,-1 0-1,1 0 0,0 0 0,0 0 0,0-1 0,0 1 0,0-1 0,1 1 1,2-1-1,5 1-77,-1 0 1,1-1 0,0-1 0,-1 1-1,1-1 1,0-1 0,9-3 0,-1 0 67,-1-1 0,0-1 1,0-1-1,-1 0 0,0-1 1,20-15-1,7-9-126</inkml:trace>
  <inkml:trace contextRef="#ctx0" brushRef="#br0" timeOffset="1">330 108 16227,'-16'31'1713,"-2"14"-1033,-2 1-264,1 7 880,2 3-351,2 1-305,1-4-224,7-3-536,0-5-584,7-14 640,-2-4-136,2-12-73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8082,'13'11'4105,"14"-1"-2921,5-2-464,18-6-232,7 1 1817,15-3-1633,4 0-104,-2-4-352,0-2-208,-16-4-344,-8-4 336,-27 0-160,-10-2-64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13155,'-10'23'541,"1"1"0,-10 41 0,16-51-306,1 0-1,1 1 1,0-1-1,0 0 1,2 0-1,3 22 1,1-3 195,19 152 1051,-22-151-1319,-1-1 1,-2 0-1,-8 54 0,1-49 48,-1 0-1,-2-1 1,-25 56 0,34-88-150,0 1 0,0-1 1,0 0-1,0 1 0,1 0 1,0-1-1,0 1 0,0 9 1,1-12-51,0 0 0,1-1 0,0 1 0,-1-1 0,1 1 0,0-1 0,0 0 1,0 1-1,1-1 0,-1 0 0,1 0 0,-1 0 0,1 0 0,-1 0 0,1 0 1,0 0-1,0 0 0,0-1 0,0 1 0,1-1 0,1 2 0,10 5-89,1-1 1,0-1-1,0 0 0,0-1 0,0-1 0,1 0 0,0-1 0,0 0 0,26-1 0,-5-1-1187,1-2 1,73-13-1,-71 6 375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 15683,'1'-1'84,"-1"0"0,1 0 0,-1 0 0,1 0 0,-1 0 0,1 1 0,-1-1 0,1 0 0,0 0 0,-1 1 0,1-1 0,0 0 0,0 1 0,-1-1 0,1 1 0,0-1 0,0 1 0,0-1 0,0 1 0,0-1-1,1 1 1,23-6 139,-21 5-62,23-3 701,39-2-1,-58 6-788,0 0 0,1 0 0,-1 1-1,0 0 1,0 0 0,0 1-1,0 0 1,-1 1 0,12 4-1,-17-5-60,1-1-1,-1 0 0,0 1 0,0-1 0,0 1 0,0 0 1,0 0-1,0 0 0,0 0 0,-1 0 0,1 0 0,-1 0 1,1 1-1,-1-1 0,0 1 0,0-1 0,1 4 1,-1-1-4,0-1 1,-1 0 0,1 1 0,-1-1 0,0 0 0,-1 1 0,1-1 0,-1 0 0,-2 9 0,-2 1 0,0 1 0,-2-1 0,0 0 0,-16 24 0,7-13-18,-1-2 0,-1 0-1,-1 0 1,-2-2 0,0-1-1,-36 27 1,90-46-1395,-19 0 1060,0 0 0,0 1 0,-1 0 0,1 2-1,16 5 1,-26-8 307,1 1-1,-1-1 1,0 1-1,0 0 0,0 0 1,0 1-1,0-1 1,-1 1-1,1 0 0,-1 0 1,0 0-1,0 1 0,0-1 1,0 1-1,0-1 1,-1 1-1,1 0 0,-1 0 1,3 8-1,-5-11 81,0 0-1,0 0 1,0 0-1,0 1 1,0-1 0,0 0-1,-1 0 1,1 0-1,0 1 1,-1-1 0,1 0-1,0 0 1,-1 0-1,0 0 1,1 0-1,-1 0 1,0 0 0,1 0-1,-1 0 1,0 0-1,0 0 1,0 0-1,0 0 1,0-1 0,0 1-1,0 0 1,0-1-1,0 1 1,0-1 0,0 1-1,0-1 1,-1 0-1,1 1 1,0-1-1,-2 0 1,-6 3 306,0-1-1,-1 0 1,-10 0-1,17-2-240,-46 4 1372,-95-7 0,141 1-2943,11-2 1065,11-1 77,3 2-222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12131,'1'1'96,"0"-1"0,-1 1 1,1 0-1,0 0 0,0-1 1,-1 1-1,1-1 0,0 1 1,0-1-1,0 1 1,0-1-1,0 0 0,0 1 1,0-1-1,0 0 0,0 0 1,0 1-1,0-1 0,0 0 1,0 0-1,2-1 0,1 2 237,6 0 57,1 1 1,-1 1-1,0 0 1,0 0-1,-1 0 0,1 2 1,13 7-1,-20-10-349,0 0 0,0 0 0,0 0 0,0 1 0,0-1 1,-1 1-1,1 0 0,-1 0 0,0 0 0,0 0 0,0 0 0,0 1 0,0-1 0,-1 0 0,0 1 1,1-1-1,-1 1 0,-1 0 0,1-1 0,0 1 0,-1 0 0,0 0 0,0-1 0,0 5 0,-2 2 48,0-1 0,0 0 0,-1 0 0,0 0 0,0 0 0,-1 0 0,0-1 0,-1 1 0,0-1 0,-12 14-1,-5 4 351,-40 38-1,25-33-43,27-24-270,1 0 0,0 0 0,1 1 1,0 0-1,-13 17 0,21-24-123,0-1 0,0 0-1,-1 0 1,1 1 0,0-1 0,0 0 0,0 1-1,0-1 1,0 0 0,-1 1 0,1-1 0,0 1-1,0-1 1,0 0 0,0 1 0,0-1 0,0 0-1,0 1 1,0-1 0,1 1 0,-1-1 0,0 0-1,0 1 1,0-1 0,0 0 0,0 1 0,0-1-1,1 0 1,-1 1 0,0-1 0,0 0 0,1 0-1,-1 1 1,0-1 0,0 0 0,1 0 0,-1 1-1,0-1 1,1 0 0,-1 0 0,0 0 0,1 0-1,-1 1 1,0-1 0,1 0 0,-1 0 0,0 0-1,1 0 1,-1 0 0,1 0 0,21 2-118,-20-2 91,37-2 115,0-2 0,0-1 1,62-17-1,-40 5-67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44:1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173 131 8162,'-23'-5'1597,"14"3"-809,1 0 0,0 0 0,-1 1 0,1 0 0,-1 1 0,1-1 0,-1 2 1,-9 1-1,18-3-763,0 1 1,0 0-1,-1 0 0,1 0 1,0 0-1,-1 0 1,1 0-1,0 0 1,0 0-1,-1 0 1,1 0-1,0 0 1,-1 0-1,1 0 1,0 1-1,0-1 1,-1 0-1,1 0 1,0 0-1,0 0 0,-1 0 1,1 1-1,0-1 1,0 0-1,-1 0 1,1 0-1,0 1 1,0-1-1,0 0 1,-1 0-1,1 1 1,0-1-1,0 0 1,0 0-1,0 1 1,0-1-1,0 0 0,0 0 1,0 1-1,0-1 1,-1 0-1,1 1 1,0-1-1,0 0 1,0 1-1,1-1 1,-1 0-1,1 1 17,0 0 0,0-1 0,0 1 0,0 0 0,0-1 0,0 1 0,0-1 0,0 0 0,0 1 1,0-1-1,0 0 0,1 0 0,0 0 0,44 2 230,0-2 1,0-2 0,58-10 0,-45 4-116,229-30 327,323-25-519,-433 57-896,-169 7 672,-10 1-57,-18 4-75,-54 6-94,-130 4 0,123-12 409,-383 4 354,78-5 472,364-3-704,15 0-25,-1 0 0,0 0 0,0 1-1,0 0 1,0 0 0,1 0-1,-1 1 1,0 0 0,-9 4 0,15-6-21,1 1 0,-1-1 1,1 0-1,0 0 0,-1 0 1,1 1-1,-1-1 0,1 0 1,0 0-1,-1 1 1,1-1-1,0 0 0,-1 1 1,1-1-1,0 0 0,-1 1 1,1-1-1,0 1 0,0-1 1,-1 0-1,1 1 0,0-1 1,0 1-1,0-1 0,0 1 1,0-1-1,0 1 1,0-1-1,0 1 0,0-1 1,0 1-1,0-1 0,0 0 1,0 1-1,0-1 0,0 1 1,0-1-1,0 1 0,1 0 1,0 0-4,0 0 0,0 0 0,0 0 0,0 0 0,1 0 0,-1 0 0,0 0 0,1 0 0,-1 0 0,1-1 0,-1 1 0,1 0 0,1-1 0,17 6-20,1-1 1,-1-1-1,33 1 0,71-2-60,-86-3 57,282-7-928,375-58 1,-680 63 891,-6 1 34,0 0 1,0-1-1,0 0 0,0 0 0,9-4 0,-17 6 29,-1 0-1,1-1 1,-1 1-1,1 0 0,-1 0 1,1 0-1,-1 0 0,1-1 1,-1 1-1,0 0 0,1-1 1,-1 1-1,1 0 0,-1-1 1,0 1-1,1 0 0,-1-1 1,0 1-1,1 0 1,-1-1-1,0 1 0,0-1 1,0 1-1,1-1 0,-1 1 1,0-1-1,-9-6 18,-28-1 17,-104-3 125,-189 12-1,285 0-142,-693 39 706,716-38-698,-6 0-101,0 1 1,1 1-1,0 1 0,-40 14 1,66-19 68,-1 1-1,0-1 1,1 1 0,-1 0 0,1-1 0,-1 1 0,1 0 0,0 0-1,-1 0 1,1 0 0,0 0 0,-1 0 0,1 0 0,0 1 0,0-1 0,0 0-1,0 1 1,0-1 0,1 1 0,-1-1 0,0 1 0,1-1 0,-1 1 0,1-1-1,-1 3 1,8 9-115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3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77 12763,'0'-2'155,"0"0"-1,1 1 1,-1-1 0,1 0 0,0 1-1,-1-1 1,1 1 0,0-1 0,0 1 0,0 0-1,0-1 1,0 1 0,1 0 0,-1 0-1,0-1 1,0 1 0,1 0 0,-1 0 0,1 0-1,-1 1 1,3-2 0,39-17 1339,-31 15-988,42-15 756,-50 17-1207,0 1 0,0 1 0,0-1 0,0 0 0,1 1 0,-1 0 0,0 0 0,0 0 0,0 1 0,0-1 0,8 3 0,-12-3-57,1 1 1,0-1 0,-1 1 0,1-1 0,0 0-1,-1 1 1,1-1 0,0 1 0,-1-1 0,1 1-1,-1 0 1,1-1 0,-1 1 0,1-1 0,-1 1 0,0 0-1,1 0 1,-1-1 0,0 1 0,0 0 0,1-1-1,-1 1 1,0 0 0,0 1 0,0 0-11,0 0 0,0 1 1,0-1-1,0 0 0,-1 0 1,1 1-1,-1-1 0,-1 3 0,-1 3-23,0-1 0,-1 0-1,0 0 1,-6 7 0,-8 6-15,0 0 1,-36 29 0,33-32 51,1 2-1,-29 34 1,47-51-4,0 0 1,1 1-1,-1-1 0,0 1 0,1-1 1,0 1-1,-1 0 0,1-1 1,0 1-1,1 0 0,-1 0 1,0 0-1,1 0 0,-1 0 1,1-1-1,0 5 0,1-5 1,-1 0 0,1 0 0,0 0 0,0 0-1,0 0 1,0 0 0,0 0 0,1 0 0,-1 0-1,1 0 1,-1-1 0,1 1 0,-1 0 0,1-1-1,0 0 1,0 1 0,0-1 0,0 0 0,0 0 0,0 0-1,2 1 1,13 5-88,1-1-1,-1 0 1,1-2-1,0 0 1,0-1-1,0 0 1,1-2-1,-1 0 1,21-2-1,-34 1 61,-1-1-1,1 1 1,-1-1-1,1 0 0,-1-1 1,1 1-1,-1-1 0,0 0 1,8-4-1,5-7-219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8 328 18220,'-8'9'1576,"10"-6"-1152,2-3-176,8 0 673,3-2-273,8 0-600,3-3-328,3-3 1608,1-5-1288,-1-9 48,1-2 8</inkml:trace>
  <inkml:trace contextRef="#ctx0" brushRef="#br0" timeOffset="1">899 0 12059,'-4'12'1304,"-3"2"-816,-6 9-32,-4 6 736,-5 12-207,-4 2 63,-5 6-16,-4 1-8,-3-1-184,-1-2-79,2-8-265,5-6-280,8-16-704,4-7-257,11-13 593,8-10-168,9-20-112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15219,'4'2'1921,"4"6"-1137,3 5-304,3 3 1496,4 5-1063,4 5-169,4 4-304,3-1-128,1 1-384,-1-4-488,-6-10 520,-3-11-112,-10-6-64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 14259,'-2'1'128,"1"0"-1,0 0 1,0 0 0,0-1 0,-1 2-1,1-1 1,0 0 0,0 0-1,0 0 1,0 0 0,-1 3-1,2-4-90,0 1 0,0-1 0,0 0 0,0 1 0,0-1 0,0 0 0,0 0-1,0 1 1,0-1 0,0 0 0,1 1 0,-1-1 0,0 0 0,0 0 0,0 1-1,0-1 1,0 0 0,1 0 0,-1 1 0,0-1 0,0 0 0,0 0 0,1 0-1,-1 1 1,0-1 0,0 0 0,1 0 0,-1 0 0,0 0 0,1 0 0,-1 1-1,0-1 1,0 0 0,1 0 0,-1 0 0,8 1 374,-1 0 1,0 0-1,14-1 0,-16 0-351,591-33 3378,-366 15-3218,-211 16-217,567-35-41,-3 23-62,-538 14-585,1 3 0,58 10 0,-107-17-877,-8-3 1300,-14 0-330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 15299,'11'-7'684,"0"0"0,1 0 0,0 2-1,0-1 1,1 1 0,-1 1 0,1 0 0,24-3 0,-31 6-611,0 0 1,0 1 0,0 0 0,0 0 0,0 0 0,1 1 0,-1 0 0,0 0 0,0 0 0,0 1 0,-1 0-1,1 0 1,0 0 0,-1 1 0,1 0 0,-1 0 0,0 0 0,0 1 0,0-1 0,-1 1 0,6 5 0,-8-6-74,0 0 0,0 0 0,0 0 0,0 1 0,0-1 1,-1 0-1,1 1 0,-1-1 0,0 1 0,0-1 0,0 1 0,-1-1 1,1 1-1,-1 0 0,0 0 0,0-1 0,0 1 0,0 0 1,-1-1-1,1 1 0,-1-1 0,0 1 0,0 0 0,-1-1 0,1 0 1,-1 1-1,1-1 0,-5 6 0,2-2-2,-1-1-1,0 1 1,-1-1 0,0 0-1,0 0 1,0-1-1,0 0 1,-1 0 0,0 0-1,0-1 1,-15 7 0,22-11-20,0 0 1,-1 0 0,1 0 0,0 0-1,-1 0 1,1 0 0,0 1 0,-1-1-1,1 0 1,0 0 0,-1 0 0,1 1-1,0-1 1,0 0 0,-1 0 0,1 1-1,0-1 1,0 0 0,0 1-1,-1-1 1,1 0 0,0 1 0,0-1-1,0 0 1,0 1 0,0-1 0,-1 0-1,1 1 1,0 0 0,8 9-472,26 13-254,-17-13 315,-14-8 389,1 1 1,-1 0 0,0 0-1,0 0 1,0 0 0,0 0-1,0 1 1,-1-1 0,1 1-1,2 5 1,-5-7 59,1 0-1,-1 0 1,1 0-1,-1-1 0,0 1 1,0 0-1,0 0 1,0 0-1,0 0 1,0 0-1,0-1 1,-1 1-1,1 0 1,-1 0-1,1 0 1,-1-1-1,0 1 1,0 0-1,1-1 1,-1 1-1,0-1 1,-1 1-1,1-1 1,0 1-1,0-1 1,-1 0-1,-2 3 1,-5 3 136,0 0 1,-1 0-1,0-1 0,0 0 1,-1-1-1,0 0 1,0-1-1,-15 5 1,17-7-114,1 0 0,-1 0 0,1-1 0,-1 0 0,0 0 0,0-1 0,1 0 0,-1-1 0,0 1 0,0-2 0,-16-4 1,24 6-105,-1-1 0,0 1 0,1-1 1,-1 0-1,1 1 0,-1-1 0,1 0 1,-1 0-1,1 0 0,-1 0 1,1-1-1,0 1 0,0 0 0,0 0 1,-1-1-1,1 1 0,-1-3 1,2 3-9,0 0 0,-1-1 0,1 1 0,0 0 0,0 0 0,0 0 0,0 0 0,1 0 0,-1 0 0,0 0 0,0 0 0,1 0 0,-1 0 0,0 0 0,1 0 0,-1 0 0,1 0-1,0 0 1,-1 1 0,1-1 0,1-1 0,2-3-124,1 1-1,0 0 0,1 0 0,-1 0 0,1 1 0,-1-1 0,1 1 0,7-2 0,32-10-619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16852,'10'-6'938,"-11"6"-305,-20 14-55,-1 3-89,0 0-1,1 2 1,-34 40-1,47-49-420,-1 0 0,2 1 0,0 0 0,0 1 0,1 0 0,1 0 0,0 0 0,0 0 0,1 1 0,-3 19 0,6-28-38,1 0 1,0-1-1,0 1 0,0 0 0,0 0 0,0-1 0,1 1 1,-1 0-1,1-1 0,0 1 0,1-1 0,-1 1 0,0-1 1,1 1-1,0-1 0,0 0 0,0 0 0,0 0 0,5 5 1,-4-5-1,1 0 0,-1 0 0,1-1 0,0 1 1,0-1-1,0 0 0,0 0 0,1-1 1,-1 1-1,0-1 0,1 0 0,-1 0 1,1 0-1,-1-1 0,9 0 0,-2 0 25,-1-1-1,0 0 1,0-1-1,0 0 1,18-7-1,-24 8-36,-1 0-1,1 0 0,-1-1 0,0 1 1,1-1-1,-1 0 0,0 0 0,0 0 1,0-1-1,-1 1 0,1-1 0,0 1 1,-1-1-1,0 0 0,1 0 0,-1 0 1,0 0-1,-1 0 0,3-4 0,-4 5-7,0 1 1,0 0-1,0-1 0,1 1 0,-1 0 0,-1-1 0,1 1 0,0 0 0,0-1 0,0 1 0,-1 0 0,1-1 1,0 1-1,-1 0 0,1 0 0,-1-1 0,0 1 0,1 0 0,-1 0 0,-2-2 0,1 0 10,-1 0 0,0 1 0,0-1 0,0 1-1,-1 0 1,1 0 0,-5-2 0,-5-2 20,-1 1-1,1 1 1,-15-4 0,17 6-225,-1-1 1,1 2 0,0-1-1,-1 1 1,1 1 0,-1 0-1,-19 3 1,31-3 159,0 0 1,-1 0 0,1 0-1,0 0 1,0 0-1,-1 0 1,1 0-1,0 0 1,0 0 0,0 0-1,-1 0 1,1 0-1,0 0 1,0 0-1,-1 0 1,1 0 0,0 1-1,0-1 1,0 0-1,-1 0 1,1 0-1,0 0 1,0 0 0,0 0-1,-1 1 1,1-1-1,0 0 1,0 0-1,0 0 1,0 1 0,0-1-1,-1 0 1,1 0-1,0 0 1,0 1 0,0-1-1,0 0 1,0 0-1,0 0 1,0 1-1,0-1 1,0 0 0,0 0-1,0 1 1,0-1-1,0 0 1,0 0-1,0 1 1,0-1 0,0 0-1,0 0 1,0 0-1,1 1 1,9 5-552,5-3-58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 18268,'-10'0'1496,"13"0"-1096,7 1-152,10 2 625,8-2-281,5-1-464,5 0-208,2-3-616,2-2 648,-12 2-137,-6 0-127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12923,'-1'4'293,"1"0"0,1 0-1,-1-1 1,1 1 0,-1 0 0,1 0 0,0-1 0,0 1 0,1-1 0,-1 1-1,1-1 1,-1 0 0,1 1 0,0-1 0,0 0 0,1 0 0,-1 0 0,6 4 0,-2 0-56,1-1 1,1 0 0,-1 0 0,1-1 0,-1 0-1,15 6 1,-11-7-277,0 0 0,1-1 0,0 0 0,-1-1 0,1-1-1,0 1 1,0-2 0,0 0 0,0 0 0,0-1 0,0-1 0,16-3-1,-18 2-221,1 0-1,-1 0 0,0-1 0,0 0 1,-1 0-1,1-1 0,-1-1 0,0 0 0,0 0 1,-1 0-1,0-1 0,0-1 0,0 1 0,6-10 1,-14 17 231,1-1 0,0 0 1,-1 0-1,1 0 0,0 0 0,-1 0 1,1 0-1,-1 0 0,0 0 0,1 0 1,-1 0-1,0 0 0,1 0 1,-1 0-1,0 0 0,0 0 0,0 0 1,0 0-1,0 0 0,-1-2 0,1 2 50,-1 1-1,1 0 0,-1-1 1,1 1-1,-1 0 0,0 0 1,1-1-1,-1 1 0,1 0 1,-1 0-1,0 0 0,1 0 1,-1 0-1,0 0 0,1 0 1,-1 0-1,0 0 0,1 0 1,-1 0-1,0 0 0,1 0 1,-1 0-1,1 1 0,-1-1 0,0 0 1,1 1-1,-1-1 0,1 0 1,-1 1-1,1-1 0,-1 0 1,1 1-1,-1-1 0,0 1 1,-8 6 313,1 0 0,0 0 0,0 0 0,0 1 0,1 0 0,0 1 0,-7 11 1,-3 7 476,-16 35 1,24-45-705,1 0 0,1 1 0,0-1 0,1 2 0,1-1 0,-4 32-1,11-31-600,3-18 264,5-9 67,4-14-98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16267,'2'3'127,"0"-1"0,0 0 0,0 0 0,1 0 0,-1 0 0,0 0 1,1 0-1,-1 0 0,1-1 0,0 0 0,0 1 0,-1-1 0,1 0 0,4 1 0,4 2 136,32 15 249,1-3 0,1-2 0,56 11 0,142 10-81,-242-35-430,0-1 1,-1 1-1,1 0 1,-1 0-1,1 1 0,0-1 1,-1 0-1,1 0 0,-1 0 1,1 0-1,0 0 0,-1 1 1,1-1-1,-1 0 0,1 1 1,-1-1-1,1 0 1,-1 1-1,1-1 0,-1 0 1,1 1-1,-1-1 0,1 1 1,-1-1-1,0 1 0,1-1 1,-1 1-1,0-1 0,1 1 1,-1 0-1,0-1 1,0 1-1,0-1 0,1 1 1,-1 0-1,0-1 0,0 1 1,0-1-1,0 1 0,0 0 1,0-1-1,0 1 0,0 0 1,-1-1-1,1 1 0,0-1 1,0 2-1,-2 3 16,-1-1 0,1 1 0,-1 0 1,-5 7-1,4-5 4,-14 23 71,1 0 0,1 1-1,2 1 1,-18 56 0,26-64-61,1 0 0,1 1 0,1 0 1,1 0-1,1 0 0,1-1 0,5 36 0,20 92-108,7 53-203,-31-193 303,0-1-1,0 1 1,-1-1 0,-1 1 0,0-1-1,-3 14 1,3-21 13,0 0-1,-1-1 1,1 1-1,-1 0 1,0 0 0,0-1-1,0 1 1,-1-1-1,1 0 1,-1 0 0,0 0-1,0 0 1,0 0-1,0-1 1,0 1 0,-1-1-1,1 0 1,-1 0 0,1 0-1,-7 2 1,-3 0 0,1 0 1,-2-1 0,1 0-1,0-1 1,0-1 0,-1 0-1,1-1 1,0 0-1,-1-1 1,1-1 0,0 0-1,0-1 1,0 0 0,-19-8-1,29 10-90,0 0-1,1 0 1,-1-1-1,1 1 1,-1-1-1,1 1 0,0-1 1,-1 0-1,1 0 1,0 0-1,0 0 1,0-1-1,1 1 1,-1 0-1,0-1 1,1 0-1,0 1 1,-3-6-1,1-6-246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14139,'4'-12'348,"1"-1"0,0 1 0,1 0 0,1 1 0,-1-1 0,2 1 0,-1 0 0,13-11 1,-15 16-235,0 1 0,0 0 0,1 0 0,0 1 1,0 0-1,0 0 0,1 0 0,-1 1 1,1-1-1,0 2 0,0-1 0,0 1 1,0 0-1,1 1 0,-1-1 0,9 1 0,-15 0-108,1 1 0,-1 0 0,1 0 0,-1 0 0,1 0 0,0 0-1,-1 0 1,1 1 0,-1-1 0,1 0 0,-1 1 0,0-1 0,1 1-1,-1-1 1,1 1 0,-1 0 0,0 0 0,1 0 0,-1 0 0,0-1-1,0 2 1,0-1 0,0 0 0,0 0 0,0 0 0,0 0 0,0 1-1,0-1 1,-1 0 0,1 1 0,0-1 0,-1 1 0,1-1 0,-1 0 0,0 1-1,1-1 1,-1 1 0,0-1 0,0 1 0,0 0 0,0-1 0,0 3-1,-1 2-6,0 0 0,0-1-1,-1 1 1,1 0 0,-1-1-1,-1 0 1,1 1 0,-1-1-1,0 0 1,-4 6 0,-1-1-2,0-1 0,-1 1 0,0-2 0,-1 1 0,0-1 0,-12 8-1,23-16-4,-1 0-1,0 0 0,0 0 0,0 0 0,0 0 0,1 0 0,-1 0 0,0 0 0,0 0 0,0 0 0,1 0 0,-1 0 0,0 0 0,0 0 0,0 0 0,0 0 0,1 0 0,-1 0 0,0 1 0,0-1 0,0 0 0,0 0 0,0 0 0,0 0 0,1 0 0,-1 1 0,0-1 0,0 0 1,0 0-1,0 0 0,0 0 0,0 1 0,0-1 0,0 0 0,0 0 0,0 0 0,0 1 0,0-1 0,0 0 0,0 0 0,0 0 0,0 0 0,0 1 0,0-1 0,0 0 0,0 0 0,0 0 0,0 1 0,0-1 0,0 0 0,0 0 0,-1 0 0,1 0 0,0 0 0,0 1 0,0-1 1,0 0-1,0 0 0,0 0 0,-1 0 0,24 2-338,-18-2 228,8 2-89,0-1-1,0 2 1,0 0 0,21 7-1,-31-9 183,0 0 0,0 1 0,0-1 0,-1 1-1,1 0 1,0 0 0,-1 0 0,1 0 0,-1 0 0,0 1 0,3 2-1,-4-4 19,0 1-1,-1 0 0,1-1 1,0 1-1,-1-1 0,1 1 0,-1 0 1,0 0-1,1-1 0,-1 1 1,0 0-1,0-1 0,0 1 0,0 0 1,0 0-1,-1-1 0,1 1 1,0 0-1,-1-1 0,1 1 0,-1 0 1,-1 1-1,0 1 31,0-1 0,0 1 1,-1-1-1,1 0 0,-1 0 0,0 0 0,0 0 1,0-1-1,0 1 0,0-1 0,0 0 0,-1 0 1,-5 3-1,-7 2 217,-31 9 0,28-10-79,-123 34 159,139-39-446,4-3 23,8-4-38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 14563,'-3'7'1734,"-3"1"-1386,-1 0 0,-1-1 0,1 0 0,-16 11 0,2-1-128,-57 44 213,-50 45 238,116-95-765,0 2-1,1 0 1,1 0-1,0 0 1,0 2-1,2-1 1,-11 25-1,12-14-886,7-24 963,0-1 1,0 0 0,0 1-1,-1-1 1,1 1 0,0-1 0,0 1-1,0-1 1,0 1 0,0-1-1,0 1 1,0-1 0,0 1-1,1-1 1,-1 1 0,0-1 0,0 1-1,0-1 1,0 1 0,1-1-1,-1 1 1,0-1 0,0 1-1,1-1 1,-1 0 0,0 1-1,1-1 1,-1 0 0,1 1 0,-1-1-1,0 0 1,1 1 0,-1-1-1,1 0 1,-1 0 0,1 0-1,-1 1 1,1-1 0,-1 0 0,1 0-1,0 0 1,12-3-484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4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 10954,'0'-5'1417,"-1"5"-921,-12 10-232,-3 4 1552,-7 9-1472,0 3-88,-6 8-64,-2 3-64,4 8-32,2 6 24,9 10 24,4 0 25,13 11-9,5 1-64,11-1-64,10-1 32,12-6-24,1-9-8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4:2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14243,'0'1'92,"1"0"-1,-1 1 1,0-1 0,1 0-1,-1 1 1,0-1 0,0 1 0,0-1-1,0 0 1,0 1 0,0-1-1,0 0 1,0 1 0,-1-1-1,1 1 1,-1-1 0,1 0-1,-1 0 1,1 1 0,-1-1 0,1 0-1,-3 2 1,2 0 76,-57 114 2124,-12 27-1544,69-142-727,-1 1-1,1 0 1,0 0-1,0 0 1,1 0-1,-1 0 1,1 1-1,-1-1 1,1 0-1,0 5 1,1-7-9,-1 1-1,0-1 1,1 0-1,-1 0 1,1 0-1,-1 0 1,1 0 0,0 0-1,-1 0 1,1 0-1,0 0 1,0-1 0,0 1-1,0 0 1,-1 0-1,1-1 1,0 1 0,0 0-1,1-1 1,-1 1-1,0-1 1,0 0 0,0 1-1,0-1 1,0 0-1,0 1 1,1-1-1,-1 0 1,2 0 0,11 1-36,1 0 0,-1-1 1,1-1-1,-1 0 0,0-1 1,20-5-1,-25 4-85,0 1-1,0-2 1,0 1 0,0-1-1,-1 0 1,0-1 0,1 0-1,-2 0 1,1-1 0,11-10-1,-2-8-267</inkml:trace>
  <inkml:trace contextRef="#ctx0" brushRef="#br0" timeOffset="1">248 177 12363,'-12'17'1376,"-1"3"-888,0 8-160,-1 0 784,1 4-432,2 2-103,1-4-153,-2 2-72,4-4-72,0 1-168,0-6-272,2 0 192,3-4-56,-1-4-48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14139,'62'-32'2657,"300"-239"819,-272 200-3046,-85 67-401,10-7 134,-13 12-68,-6 7-10,-37 56 102,19-33-171,2 1 0,1 1 1,1 1-1,-21 58 0,31-50-168,9-20-183,-1-22 315,0 1 1,0-1 0,0 1 0,0-1 0,0 1 0,1-1-1,-1 1 1,0-1 0,0 1 0,1-1 0,-1 1 0,0-1-1,1 1 1,-1-1 0,0 1 0,1-1 0,-1 0 0,1 1 0,-1-1-1,1 0 1,-1 1 0,1-1 0,-1 0 0,1 0 0,0 1-1,5-2-138,-3-6-44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13483,'20'14'1376,"14"-2"-680,8-4-200,14-3 529,11 0-161,13-3-64,2-2-184,-6-3-616,-6-3-320,-11-1-1192,-10-3 1288,-18 4-264,-13-2-177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 9570,'2'-2'492,"0"1"0,0 1 0,-1-1 0,1 0 0,0 0 0,0 1 0,0-1 0,0 1 0,0-1 0,3 1 0,40 3-41,-28-1 242,-4-1-179,19 1 479,38 7-1,-62-7-914,0 0 0,0 0 0,0 1 0,-1-1 0,1 2 0,-1-1 0,1 1 0,-1 0 0,0 1 0,6 5 0,-11-8-66,0 0 0,1 0 0,-2 0 0,1 1 0,0-1 0,0 1 0,-1-1 0,1 1 1,-1-1-1,0 1 0,0 0 0,0 0 0,0 0 0,0 0 0,-1 0 0,1 4 0,-1-2-1,0 0 0,-1-1 1,0 1-1,1 0 0,-1-1 0,-1 1 0,1-1 0,-1 1 0,-3 6 1,-4 4 49,-1 0 0,0 0 0,-2-1 0,-15 16 1,-17 14 533,-3-2 0,-1-3 0,-79 51 0,127-90-593,0 0 0,0 1-1,0-1 1,0 0 0,0 0 0,0 0-1,0 1 1,0-1 0,0 0-1,1 0 1,-1 1 0,0-1 0,0 0-1,0 0 1,0 0 0,0 1 0,0-1-1,0 0 1,0 0 0,1 0 0,-1 1-1,0-1 1,0 0 0,0 0-1,1 0 1,-1 0 0,0 0 0,0 1-1,0-1 1,1 0 0,-1 0 0,0 0-1,0 0 1,0 0 0,1 0 0,-1 0-1,0 0 1,0 0 0,1 0-1,-1 0 1,0 0 0,0 0 0,0 0-1,1 0 1,-1 0 0,0 0 0,1 0-1,13 3-20,145 16-206,2 1 758,-108-21-467,-6-7 31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11811,'8'19'1712,"9"-3"-904,13-8-192,10-4 1681,14-2-1353,5-2-112,10-3-136,-2 0-72,-1-4-288,-3 0-168,-10 1-368,-4 3-184,-15 2-472,-3 1 584,-13-2 32,-5 2-168,-11-1-56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15875,'0'9'1489,"3"7"-1137,3 5-152,1 8 576,2 11-408,1 11-80,-3 17-72,-2 5-16,-6 9-80,-6 1 0,-13 8-32,-7 4 24,-16 4-136,-8-5-216,-12-6-336,-4-11 536,-3-4-120,2-5-96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15171,'0'8'642,"-1"-1"0,0 1-1,-1 0 1,-2 8 0,-21 56-70,-111 376 648,124-391-1210,1 0 0,4 0 0,2 1 1,2 0-1,3 1 0,8 57 0,-4-88-31,1-1 1,1-1-1,1 1 0,2-1 1,16 34-1,-18-45 123,0-2 0,1 1 0,1-1 0,0 0 1,1-1-1,0 0 0,1-1 0,0 0 0,1-1 0,24 18 0,5-6 45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15323,'10'-11'1817,"-3"3"-1209,-6 7-280,-1 4 928,0 11-448,-3 6-152,0 12-375,1 4-105,-1 8-192,0 0-169,1 4-351,0-4-208,0-7 592,-2-2-144,4-14-96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15979,'24'2'1569,"10"-5"-977,6-2-240,9-5 568,7 0-216,-1-1-480,-1-1-400,-8 1 240,-9 2-136,-12 4-160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12659,'59'-3'3305,"-38"2"-2486,-1 0-1,0 1 1,1 1-1,28 5 0,-47-6-770,0 1-1,0-1 0,0 1 0,-1-1 0,1 1 1,0 0-1,0 0 0,0 0 0,-1 0 1,1 0-1,0 0 0,-1 1 0,1-1 1,-1 0-1,1 1 0,-1-1 0,0 1 1,0 0-1,0-1 0,2 3 0,-3-1-25,1-1 0,-1 1 1,1-1-1,-1 1 0,0-1 0,0 0 0,0 1 0,0-1 0,0 1 0,0-1 0,-1 1 0,1-1 0,-1 1 0,0-1 0,0 0 0,-2 4 0,-6 14-34,-2-1 0,0-1 0,-1 0 0,-19 21 0,-64 62-132,42-47 22,52-53 116,-16 20-115,17-22 119,0 1-1,1 0 0,-1 0 1,0 0-1,0 0 1,1 0-1,-1 0 0,0 0 1,1-1-1,-1 1 0,0 0 1,0 0-1,1 0 0,-1 0 1,0 0-1,1 0 1,-1 0-1,0 1 0,0-1 1,1 0-1,-1 0 0,0 0 1,0 0-1,1 0 0,-1 0 1,0 0-1,0 1 1,1-1-1,-1 0 0,0 0 1,0 0-1,0 0 0,1 1 1,-1-1-1,0 0 0,0 0 1,0 1-1,0-1 1,1 0-1,-1 0 0,0 1 1,0-1-1,0 0 0,0 0 1,0 1-1,0-1 0,0 0 1,0 0-1,0 1 0,0-1 1,0 0-1,0 1 1,0-1-1,0 0 0,0 0 1,0 1-1,0-1 0,0 0 1,0 1-1,0-1 0,-1 0 1,1 0-1,0 0 1,0 1-1,0-1 0,0 0 1,-1 0-1,1 1 0,0-1 1,37-7-347,0-2 1,-1-1 0,51-22-1,-46 13 169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3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12795,'49'-26'5461,"10"2"-3310,-32 16-2331,0 1 0,1 0 0,0 2 0,56-2 0,-77 6-42,-6 0 13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12339,'11'-8'774,"3"1"3109,-14 7-3778,1 1 1,-1 0 0,1 0-1,-1-1 1,1 1-1,-1 0 1,1 0-1,-1 0 1,0 0-1,0 0 1,0 0-1,1-1 1,-1 1-1,0 0 1,0 0-1,0 0 1,0 0 0,0 0-1,0 0 1,-1 1-1,-3 245 153,-5-84-2931,5-136 1809,0-19 382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10322,'3'0'1272,"7"4"-487,7-1-233,15-3 1824,6 0-1384,12-3-263,6 1-49,3-3-144,4 0-176,-4-1-480,-5 2-296,-13-2 328,-10 3-136,-14 3-112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14003,'15'2'1150,"1"0"1,20 0-1,-22-2-629,0 1 0,-1 0 0,20 5-1,-29-5-490,1 0-1,-1 1 0,0 0 1,0-1-1,0 2 0,0-1 1,-1 0-1,1 1 0,-1-1 1,1 1-1,-1 0 1,0 0-1,0 1 0,5 6 1,-6-5-27,1 0 0,0 0 0,-1 0 1,0 1-1,-1-1 0,1 1 0,-1-1 0,0 1 1,0-1-1,-1 1 0,1 0 0,-1 0 1,-1-1-1,1 1 0,-1 0 0,0-1 0,0 1 1,-1 0-1,-2 6 0,-2 4-4,-1 0 0,0 0 0,-1-1 0,-1 0 0,-12 16 0,5-11 60,0 0 1,-1-1-1,-1-1 0,0-1 0,-1-1 0,-1 0 0,-1-1 1,0-2-1,-1 0 0,-27 12 0,49-25-57,0 0-1,0 0 1,0 0-1,0 0 1,0 0 0,0 0-1,0 0 1,0 0-1,0 0 1,0 0-1,0 0 1,0 0 0,0 0-1,0 0 1,0 0-1,1 0 1,-1 0 0,0 0-1,0 0 1,0 0-1,0 0 1,0 0-1,0 0 1,0 0 0,0 0-1,0 0 1,0 0-1,0 0 1,0 0-1,0 0 1,0 0 0,0 0-1,0 0 1,0 1-1,0-1 1,0 0 0,0 0-1,0 0 1,0 0-1,0 0 1,0 0-1,0 0 1,0 0 0,0 0-1,0 0 1,0 0-1,0 0 1,0 0 0,0 0-1,0 0 1,0 0-1,0 1 1,0-1-1,0 0 1,0 0 0,0 0-1,0 0 1,0 0-1,0 0 1,0 0-1,0 0 1,0 0 0,0 0-1,0 0 1,-1 0-1,1 0 1,9 2 14,12 1-38,349 44-1378,-347-45 1145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20 14027,'19'-13'1206,"-19"13"-1191,0 0 0,1 0 1,-1 0-1,0 0 1,0-1-1,0 1 1,1 0-1,-1 0 1,0 0-1,0 0 1,0 0-1,1 0 0,-1 0 1,0-1-1,0 1 1,0 0-1,0 0 1,1 0-1,-1 0 1,0-1-1,0 1 1,0 0-1,0 0 0,0 0 1,0-1-1,0 1 1,0 0-1,0 0 1,1 0-1,-1-1 1,0 1-1,0 0 0,0 0 1,0-1-1,0 1 1,0 0-1,-1 0 1,1-1-1,-9 4 301,-1 2-92,0 1 0,0 1-1,1 0 1,0 1-1,1-1 1,-11 13-1,-3 6-18,-19 30 1,5-3-173,2 3 1,-38 86 0,59-112-37,2 0 1,1 0-1,1 1 1,2 1-1,1-1 1,2 1-1,-1 33 1,5-56-8,0 0 1,1 0-1,0-1 1,0 1-1,1 0 0,0-1 1,0 1-1,1-1 1,0 0-1,1 0 1,0 0-1,5 8 0,-5-10 92,1-1-1,-1 0 0,1 0 1,0 0-1,0 0 0,1-1 0,-1 0 1,1 0-1,0-1 0,0 1 1,0-1-1,0-1 0,1 1 1,-1-1-1,1 0 0,7 1 0,41 1 100,3-6 57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14131,'20'2'1488,"14"-2"-872,8-2-247,11-4 655,7 1-312,5 0-320,2 0-232,-7-1-592,-4 2-64,-16 1 320,-5 3-144,-13 0-128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0 12019,'0'20'1232,"1"20"-640,5 6-192,6 11 1000,1 8-647,1 4-33,-1 2-24,-6 0-128,-7 0-56,-10 1-120,-9 1-56,-17-3-112,-7 0-64,-10-6-272,0-4-248,-4-6 344,7-8-80,7-30-56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16588,'7'-12'1656,"-4"6"-824,-3 12 200,-1 6-184,-2 3-367,1 5-217,2 2-208,0 2-64,5 2-176,0-2-120,1-1-417,-2-1-175,-4-5 688,-2-4-192,-7-4-144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14563,'12'9'1496,"12"-8"-919,5 1-217,10-2 440,4-2-104,3 1-488,1-1-304,-6 1 192,-3-1-184,-17 2-136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1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13123,'-1'1'80,"1"-1"0,0 0 0,0 1 0,0-1 0,-1 1 0,1-1 0,0 0 0,0 1 0,0-1 0,0 1 0,0-1 0,0 1 0,0-1 0,0 1 0,0-1 0,0 0 0,0 1 0,0-1 0,0 1 0,0-1 0,0 1 0,0-1 0,1 0 0,-1 1 0,0-1 0,0 1 0,1-1 0,-1 0 0,0 1 0,0-1 0,1 0 0,-1 1 0,0-1 0,1 0 0,-1 1 0,1-1 0,17-1 1762,-1-1-992,-6 2-689,1 1 1,-1 0-1,1 1 1,-1 0-1,0 0 1,0 2-1,0-1 1,0 1-1,12 7 1,-20-10-163,0 1 1,0 0 0,0 0 0,0 0 0,-1 0-1,1 0 1,-1 0 0,0 1 0,1-1-1,-1 1 1,0-1 0,-1 1 0,1 0 0,0 0-1,-1 0 1,1 0 0,-1 0 0,0 0-1,0 1 1,0-1 0,-1 0 0,1 0 0,-1 1-1,0-1 1,1 0 0,-2 1 0,1-1-1,0 0 1,-1 1 0,1-1 0,-1 0 0,0 0-1,0 1 1,0-1 0,-3 5 0,-1 1 4,0 0 0,-1-1 0,0 0 0,0 0 0,-1 0 0,0-1 0,0 0 0,0-1 0,-1 1 0,-13 7 0,10-5 29,10-5-4,8-1-14,7-1 5,159 11-1088,-128-11 881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4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18012,'4'-4'1256,"8"-8"-1048,6-3-88,13-2 368,12 1-168,12 7-208,7 3-24,5 8-56,1 5-88,2 9-416,0 0-280,-7-5 616,-8-7-120,-18-9-88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3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15491,'0'0'110,"0"-1"0,0 1-1,0-1 1,-1 1 0,1-1 0,0 1-1,0-1 1,0 1 0,0-1 0,0 0-1,0 1 1,1-1 0,-1 1-1,0-1 1,0 1 0,0-1 0,0 1-1,1-1 1,-1 1 0,0-1-1,0 1 1,1-1 0,-1 1 0,0 0-1,1-1 1,0 0 0,11 17 773,-3 1-901,-1 0 0,0 0 0,-2 1 0,7 24 0,10 77 35,-16-74-603,18 60 0,-25-104 570,0 0 5,0 0 0,0-1 0,0 1 1,0 0-1,1-1 0,-1 1 0,0-1 1,0 1-1,0 0 0,1-1 0,-1 1 1,0 0-1,1-1 0,-1 1 1,0-1-1,1 1 0,-1-1 0,1 1 1,-1-1-1,1 1 0,-1-1 0,1 0 1,-1 1-1,1-1 0,0 0 0,-1 1 1,1-1-1,-1 0 0,1 0 0,0 1 1,-1-1-1,1 0 0,0 0 0,0 0 1,8-5-278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4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14971,'9'4'1489,"11"-4"-1041,22-4-168,11-3 696,13 0-488,4 1-152,6 3-448,-2 0 2000,-6 2-1680,-8-2 73,-19-1 23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4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12971,'3'5'3753,"13"-5"-3185,21-5-264,11-3-96,18-4 376,8 1-256,8-1-504,2 1-200,-5 2-360,-9 2 584,-21 9-176,-16 3-192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5:4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14787,'35'26'1376,"25"-25"-927,10-5-129,16-10-8,6-2 1936,-2-19-1776,-4 0 176,-17-3-103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4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13347,'0'-1'117,"-1"0"-1,1 0 1,0 0 0,0 0 0,0 0 0,0 0 0,0 0-1,0 0 1,0 0 0,0 0 0,1 0 0,-1 0-1,0 0 1,0 0 0,1 0 0,-1 0 0,1 0-1,-1 0 1,1 0 0,-1 0 0,1 1 0,1-2-1,-2 1-59,1 1 0,-1 0 0,1-1 0,0 1 0,-1 0 0,1-1 0,-1 1 0,1 0 0,0 0 0,-1-1 0,1 1 0,0 0 0,-1 0-1,1 0 1,0 0 0,-1 0 0,1 0 0,0 0 0,-1 0 0,1 0 0,0 1 0,-1-1 0,1 0 0,0 0 0,-1 0 0,1 1 0,0-1 0,-1 0-1,1 1 1,-1-1 0,1 1 0,-1-1 0,1 1 0,-1-1 0,1 1 0,0 0 0,8 10 141,0 0 0,0 1-1,-2 0 1,9 17 0,-11-20-212,0 0 1,0 1-1,1-2 1,0 1-1,0-1 1,1 0-1,0 0 1,0 0-1,17 11 0,-24-18 37,1-1 0,0 1 0,-1-1 0,1 1 0,0-1-1,-1 1 1,1-1 0,0 0 0,-1 0 0,1 1 0,0-1-1,0 0 1,-1 0 0,1 0 0,0 0 0,0 0 0,0 0-1,-1 0 1,1 0 0,0 0 0,0 0 0,0 0 0,-1 0-1,1 0 1,0-1 0,0 1 0,-1 0 0,1-1 0,0 1-1,-1-1 1,1 1 0,0-1 0,0-3 66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4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9282,'0'3'257,"0"0"0,1 1-1,-1-1 1,-1 0 0,1 0 0,0 0 0,-1 0 0,0 0-1,1 0 1,-1 0 0,0 0 0,-1 0 0,-1 3 0,-24 37 1529,15-26-1131,-36 51 853,-36 56 475,73-105-2306,0 1 0,2 1 0,0 0-1,-9 34 1,14-43-1962,4-19 1587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18 16155,'4'-9'1273,"-2"3"-1009,-2 4-112,-3 7 416,-4 10-176,-3 8-192,-3 4-48,-2 6-128,0 1-8,-3 2 16,1 0-8,0-6-168,1-1-168,3-11-312,2-3-80,1-11 520,0-6-136,3-12-144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13659,'7'-17'1480,"3"5"-848,1 3-224,4 9 817,2 3-345,4 10-312,1 4-112,-1 9-216,4 4-80,0 5-184,0-5-192,-5-3-408,-1-4 544,-9-13-88,-3-7-80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17092,'6'32'1205,"-5"-16"-993,2 0-1,0 0 0,1 0 0,1 0 0,0-1 1,1 1-1,11 18 0,-16-32-230,0 0 0,0-1 1,0 1-1,0-1 0,0 1 0,0-1 0,1 1 0,-1-1 1,0 0-1,1 0 0,-1 0 0,1 0 0,0 0 1,-1 0-1,1 0 0,0 0 0,0-1 0,-1 1 1,1-1-1,0 1 0,2-1 0,-2 0-44,0 0 1,1-1-1,-1 1 0,0-1 1,0 1-1,0-1 0,0 0 1,0 0-1,0 0 0,0 0 1,0 0-1,0-1 0,0 1 1,3-4-1,4-4-384,-1-1 1,0 0-1,0-1 0,10-18 1,-6 6-838,10-27 1,2-3-629,-27 61 2185,0 1-1,1 0 1,-2 15-1,-2 8 581,-3 5 59,-11 40-25,4 0 1,-7 83-1,23-129-919,3-7-58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4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7 14195,'11'-6'1288,"-8"6"-260,-14 15 299,-3 3-897,-98 169 1206,70-110-1013,-79 106 0,119-180-679,0-1 1,1 0-1,-1 1 1,0-1-1,-1 0 1,1 0-1,0 0 1,0-1-1,-1 1 1,-3 1-1,6-3 26,0 0 0,0 0 0,-1 0 0,1 0 0,0 0 0,0 0 0,-1 0 0,1 0 0,0 0 0,0 0 0,-1 0 0,1 0 0,0 0 0,0 0 0,-1 0 0,1 0 0,0 0 0,0 0 0,-1-1 0,1 1 0,0 0 0,0 0 0,0 0 0,-1 0 0,1-1 0,0 1 0,0 0 0,0 0 0,0-1 0,-1 1 0,1 0-1,0 0 1,0 0 0,0-1 0,0 1 0,-1-22-999,10-55 1,-4 24 367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7:4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12523,'2'-13'1192,"4"20"-664,-2 6-176,6 17 632,1 3-119,4 9-225,5 1-96,5 0-96,1-2-40,2-6-240,2-2-224,-1-12-1680,-5 1 1624,-9-8-240,-5-4-169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36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36 13011,'0'-1'219,"-1"1"0,0-1 0,0 0 0,0 1 0,0-1 0,0 0 0,0 1 0,1-1 0,-1 0 0,0 0 0,1 0 0,-1 0 0,1 0 0,-1 0 0,1 0 0,-1 0 0,1 0 0,0 0 0,-1 0 0,1-2 0,0 2-124,1 0 0,0 1 0,-1-1 0,1 0 1,0 0-1,0 1 0,0-1 0,0 0 0,0 1 0,0-1 0,0 1 0,-1-1 0,2 1 0,-1 0 0,0-1 0,0 1 0,0 0 0,0 0 0,0 0 0,0 0 1,2 0-1,9-2 20,0 0 0,0 1 0,1 1 1,-1 0-1,0 1 0,0 0 1,0 1-1,0 0 0,0 1 1,14 5-1,-24-8-115,-1 1 0,1-1 1,0 1-1,-1 0 0,1 0 0,-1 0 0,1 0 1,-1 0-1,0 0 0,1 1 0,-1-1 1,0 0-1,0 1 0,0-1 0,0 1 1,0-1-1,0 1 0,0-1 0,0 1 1,-1 0-1,1-1 0,-1 1 0,1 2 1,-1-1-4,0 0 1,0 0 0,-1 0 0,1 0 0,-1-1 0,0 1-1,1 0 1,-2 0 0,1-1 0,0 1 0,0 0-1,-1-1 1,-1 3 0,-7 8-4,0-1-1,-1 0 1,0-1-1,-14 10 0,-102 72 107,126-92-99,0-1-1,0 1 0,0 0 0,0 0 0,0-1 0,1 1 0,-1 0 0,0 0 0,0 0 1,1 0-1,-1 0 0,0 0 0,1 0 0,-1 0 0,1 0 0,0 0 0,-1 0 0,1 1 1,0-1-1,-1 0 0,1 1 0,0-1-2,1 0 1,-1 0-1,1 0 1,-1 0-1,0 0 0,1 0 1,0 0-1,-1-1 1,1 1-1,-1 0 0,1 0 1,0-1-1,0 1 1,-1 0-1,1-1 1,0 1-1,0-1 0,0 1 1,1 0-1,6 2-39,0 1 0,1-2 0,-1 1 0,12 1-1,-18-3 27,12 1-130,1 0 1,-1 0-1,1-2 0,-1 1 1,1-2-1,-1 0 0,1-1 1,14-3-1,12-7-95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1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16 13187,'-2'-2'130,"-1"0"-1,0 1 1,0-1 0,1 1-1,-1-1 1,0 1 0,0 0-1,0 0 1,-1 0 0,1 1-1,0-1 1,0 1 0,0 0-1,0 0 1,-7 0 0,-1 1 21,1 0 0,-1 1 0,-15 4 0,15-2-117,0 0-1,1 1 0,-1 0 1,1 1-1,0 0 1,0 0-1,0 1 1,1 1-1,0 0 1,1 0-1,-1 0 1,2 1-1,-1 0 1,1 1-1,1 0 1,0 0-1,0 0 1,-6 16-1,2 1-15,0 1 1,2 0-1,1 1 0,1-1 1,1 2-1,0 35 0,4-49 0,0 0 0,2 0 0,0 0-1,1 0 1,0 0 0,2 0 0,5 17-1,-7-26-1,1-1 0,-1 0-1,1 0 1,0 0 0,1 0 0,0-1-1,0 1 1,0-1 0,0 0-1,1 0 1,0-1 0,0 1-1,0-1 1,1 0 0,-1 0 0,1-1-1,0 0 1,0 0 0,10 4-1,-4-4 34,0-1-1,0 0 1,1 0-1,-1-1 0,0-1 1,0 0-1,1-1 0,-1 0 1,22-5-1,-10 0 100,-1-1-1,0-1 0,42-20 1,-42 15 0,-1 0 1,-1-1-1,-1 0 1,0-2-1,0-1 1,23-27-1,-33 33-65,-1 0 0,0-1 0,0 0 0,-1-1-1,-1 0 1,0 0 0,-1-1 0,0 0 0,-1 0 0,-1 0 0,0 0-1,2-18 1,-5 25-84,-1-1 0,0 1-1,0 0 1,0 0-1,-1 0 1,0 0-1,-1 0 1,0 0 0,0 0-1,0 0 1,-1 1-1,1-1 1,-2 1 0,1 0-1,-1 0 1,0 0-1,0 0 1,-1 0 0,1 1-1,-1 0 1,0 0-1,-1 0 1,1 1-1,-1 0 1,0 0 0,0 0-1,0 1 1,-1-1-1,1 2 1,-1-1 0,0 1-1,0 0 1,0 0-1,-8 0 1,1 1-162,0 0 0,0 1 0,0 1 0,0 1-1,0 0 1,0 0 0,0 1 0,1 1 0,-1 1 0,1 0 0,0 0 0,-21 13 0,-1 7-372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2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 14267,'-9'-16'2223,"15"21"-473,18 25-583,17 29-987,3-1-1,3-2 1,2-2 0,68 57 0,-107-104-268,17 15-270,-24-15-343,-16-9-642,-33-15-452,-75-39 0,51 22 1697,58 28 219,-4-1 560,0-1-1,-16-11 0,32 18-603,-1 1-1,1 0 1,-1-1 0,1 1-1,0-1 1,0 1 0,-1-1-1,1 1 1,0-1-1,0 0 1,0 1 0,-1-1-1,1 1 1,0-1 0,0 1-1,0-1 1,0 0 0,0 1-1,0-1 1,0 1-1,0-1 1,1 0 0,-1 1-1,0-1 1,0 1 0,0-1-1,1 1 1,-1-1 0,0 1-1,0-1 1,1 1-1,-1-1 1,1 1 0,-1-1-1,0 1 1,1 0 0,-1-1-1,1 1 1,-1 0 0,1-1-1,24-21 531,-18 17-332,238-174 720,-221 162-1047,9-7-34,-7-3-49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8:50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365 140 8506,'10'-15'1187,"-1"0"0,0 0 1,-1-1-1,-1 0 0,0-1 1,5-23-1,-12 40-1150,0 0 0,0 0 1,0 0-1,0 1 0,-1-1 0,1 0 1,0 0-1,0 0 0,0 0 0,0 0 1,-1 0-1,1 0 0,0 0 0,0 0 1,0 0-1,-1 0 0,1 0 1,0 0-1,0 0 0,0 0 0,0 0 1,-1 0-1,1-1 0,0 1 0,0 0 1,0 0-1,0 0 0,-1 0 0,1 0 1,0 0-1,0 0 0,0-1 0,0 1 1,0 0-1,0 0 0,-1 0 0,1 0 1,0 0-1,0-1 0,0 1 0,0 0 1,0 0-1,0 0 0,0 0 0,0-1 1,0 1-1,0 0 0,0 0 0,0 0 1,0-1-1,0 1 0,0 0 0,0 0 1,0 0-1,0-1 0,0 1 0,0 0 1,0 0-1,0 0 0,-12 12 454,-43 67-338,3 2 0,4 3-1,4 1 1,4 2 0,3 3 0,5 0 0,-25 111 0,43-143-146,3 1 0,2 0 1,3 1-1,3 0 0,2 0 0,3 0 1,3 0-1,18 89 0,29 36-186,-42-156 112,2-1 1,1 0 0,1-1 0,22 32-1,-35-57 90,1 1-26,-1-1 0,1 0 0,-1 0 1,1 0-1,-1 0 0,1 0 0,0 0 0,0 0 1,0-1-1,0 1 0,0 0 0,1-1 0,-1 0 1,0 0-1,1 0 0,-1 0 0,3 1 0,17-1-133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241 343 14875,'-3'-2'244,"1"0"-1,-1 0 1,0 0-1,0 1 0,0-1 1,-1 1-1,1 0 1,0 0-1,0 0 1,-1 0-1,1 1 1,0-1-1,-1 1 1,1 0-1,-1 0 1,1 0-1,0 0 1,-1 1-1,1-1 0,-6 3 1,0-1-132,1 0 0,-1 1 1,1 0-1,0 1 0,0 0 1,-14 9-1,13-6-90,1 0 0,0 1 1,0 0-1,0 0 0,1 1 0,-12 17 1,15-19-26,1-1 1,-1 1 0,1 0 0,0 0-1,1 0 1,-1 0 0,2 1-1,-1-1 1,1 1 0,-1 13-1,2-18 2,0-1 0,0 0 0,0 1 0,0-1 0,1 0 0,-1 1 0,1-1 0,-1 0-1,1 0 1,0 0 0,0 0 0,0 0 0,0 0 0,0 0 0,1 0 0,-1 0 0,0 0 0,1 0-1,-1-1 1,3 3 0,-1-3 9,-1 0 0,1 1-1,-1-1 1,1-1-1,-1 1 1,1 0 0,0 0-1,-1-1 1,1 0 0,0 1-1,-1-1 1,1 0 0,0 0-1,4-1 1,4-2 50,0 1-1,-1-1 1,1-1-1,-1 0 1,1 0 0,18-12-1,-5 0 168,-1 0 0,0-2-1,-2 0 1,0-2 0,-1 0-1,25-33 1,-35 40-62,-1 0-1,0-1 1,-1 0 0,-1-1-1,0 0 1,-1 0 0,0 0-1,-1-1 1,-1 0 0,-1 0-1,0 0 1,1-27 0,-4 35-113,0 1 1,-1-1-1,0 0 0,0 0 1,-1 1-1,0-1 1,-1 1-1,1-1 0,-1 1 1,-1 0-1,1 0 1,-1 0-1,0 1 1,-1-1-1,-5-5 0,6 8-79,0 0-1,0 1 0,0 0 1,0-1-1,-1 2 1,1-1-1,-1 0 0,0 1 1,1 0-1,-1 0 0,0 0 1,-1 1-1,1 0 1,0 0-1,0 0 0,-1 0 1,1 1-1,0 0 1,0 0-1,-1 0 0,1 1 1,-9 2-1,2 0-224,0 1 1,1 1-1,-1 0 1,1 1-1,0 0 0,1 0 1,0 1-1,0 1 1,-16 14-1,11-8-304,1 2 0,0 0 0,1 0 0,-21 35 0,19-20-204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15211,'1'1'87,"-1"0"-1,1 0 1,0 0 0,0 1-1,-1-1 1,1 0-1,0 0 1,-1 0-1,1 1 1,-1-1 0,0 0-1,1 1 1,-1-1-1,0 0 1,0 1-1,0-1 1,0 0 0,0 2-1,-3 29 365,2-25-94,-5 31 222,2-12-352,1 1 1,0 43-1,3-68-203,-1 0-1,1-1 0,0 1 0,0-1 0,1 1 0,-1 0 0,0-1 0,1 1 1,-1-1-1,0 1 0,1-1 0,0 1 0,-1-1 0,1 0 0,0 1 1,0-1-1,0 0 0,0 1 0,0-1 0,0 0 0,0 0 0,0 0 0,0 0 1,1 0-1,-1 0 0,0 0 0,1 0 0,-1-1 0,1 1 0,-1 0 1,1-1-1,-1 1 0,1-1 0,-1 0 0,1 1 0,-1-1 0,1 0 0,0 0 1,-1 0-1,1 0 0,-1 0 0,1 0 0,-1-1 0,1 1 0,2-1 0,6-2 174,0-1 0,-1 1 0,1-2 0,-1 1 0,15-10 0,14-13 873,60-54 0,-87 70-951,-18 41-219,3-21 69,1-3-17,0 1-1,1 0 1,0-1 0,0 1 0,-1 8-1,3-14 45,0 0 0,0-1 0,0 1 0,0 0 0,0 0 0,0 0 0,1 0-1,-1 0 1,0 0 0,0 0 0,1 0 0,-1 0 0,0-1 0,1 1 0,-1 0 0,1 0-1,-1 0 1,2 1 0,-1-2 9,0 1 0,0-1 0,0 1-1,0-1 1,0 1 0,1-1 0,-1 1 0,0-1-1,0 0 1,0 0 0,1 0 0,-1 0-1,0 0 1,0 0 0,1 0 0,-1 0 0,0 0-1,2-1 1,5-1 96,0 0 1,0-1-1,0 0 0,0 0 0,-1-1 0,1 0 0,-1 0 1,0-1-1,12-10 0,-9 6-298,-1 0 0,1-1 0,-1 0 0,-1 0 0,11-18 0,-15 21-552,-3 7 235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11995,'4'20'1072,"13"-5"-456,13 0-80,19-8 800,7-4-319,17-3-49,9-7-16,11-8-48,-1 1-80,-3-5-368,-6 1-328,-14-2-744,-6 2 920,-13 3-368,-10-1-112,-14 2-72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219 221 12627,'-10'1'575,"-1"1"0,1 1 0,0 0 0,1 0-1,-1 0 1,0 2 0,1-1 0,0 1 0,0 0 0,-14 12 0,12-8-428,1 0 1,0 0-1,0 2 0,1-1 1,1 1-1,-1 0 0,-8 18 1,14-24-129,1 0 0,0 0 1,0 0-1,1 0 1,-1 0-1,1 0 0,0 1 1,1-1-1,-1 0 0,1 9 1,0-12-3,0 0 0,1 0 1,-1 0-1,0 0 0,1 0 0,0 0 1,-1 0-1,1 0 0,0 0 0,0 0 1,0 0-1,0 0 0,0-1 0,1 1 1,-1 0-1,0-1 0,1 1 0,-1-1 1,1 0-1,0 1 0,-1-1 0,1 0 1,0 0-1,0 0 0,0 0 0,-1 0 1,1 0-1,0-1 0,4 2 0,2-1 73,0-1-1,-1 1 0,1-1 0,0-1 0,-1 1 0,1-1 1,-1-1-1,1 1 0,-1-1 0,1-1 0,-1 1 0,0-1 0,0 0 1,0-1-1,-1 0 0,1 0 0,7-7 0,3-2 170,-2 0-1,0-1 0,-1-1 1,0-1-1,15-23 1,-19 25-56,-1-1 1,-1 0-1,0 0 1,-1-1-1,9-33 1,-13 40-144,-1-1 1,0 0-1,-1 0 0,0 0 1,-1 0-1,0 0 1,0 0-1,-1 0 0,0 1 1,-1-1-1,-5-16 1,6 21-81,-1 1 0,0 0 0,0 0 0,-1 0 0,1 0 0,-1 0 0,0 0 1,0 0-1,0 1 0,0 0 0,-1 0 0,1 0 0,-1 0 0,0 0 0,0 0 1,-8-3-1,6 4-135,0 0 0,-1 0 1,1 0-1,-1 1 0,1 0 1,0 0-1,-1 1 1,0-1-1,1 2 0,-1-1 1,-9 2-1,9 0-64,0-1 1,0 1-1,-1 1 0,1-1 1,0 1-1,1 1 1,-1-1-1,1 1 0,-12 9 1,14-9 129,0-1 0,0 1 1,1 0-1,-1-1 1,1 2-1,0-1 0,0 0 1,1 1-1,0-1 0,-1 1 1,1 0-1,1 0 1,-1 0-1,-1 9 0,2 11-447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4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 17108,'25'-4'1208,"-15"8"-1000,-5 6-88,-8 16 472,-4 10-184,-10 13-152,-3 4 8,-6 7 32,-2 0-8,-1-5 8,2-4-95,7-13-345,1-11-217,5-17 1122,2-9-745,5-17-56,-2-8-16</inkml:trace>
  <inkml:trace contextRef="#ctx0" brushRef="#br0" timeOffset="1">0 129 15099,'9'7'1280,"2"9"-903,5 3-161,5 6 592,5 4-272,10 7-304,1-2-232,5-4 64,7 1-24,4-7-64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18796,'2'7'1376,"19"-1"-968,12-3-152,13-3 401,7 0-201,7-2-392,2 1-272,4-2 1672,-9-3-1288,-18 3-80,-12 2 16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16179,'12'2'1697,"15"0"-1217,13-2-192,3-1 624,9-2-832,5-1-440,-10 2 520,-5 0-48,-9-1-320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13 14651,'5'-2'604,"12"-8"649,-14 9-616,-11 8 116,-39 32-435,1 3-1,2 1 1,-61 78-1,86-90-802,20-59-726,0 18 1015,2-12-180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15763,'-1'-2'103,"1"1"-1,-1 0 1,1-1-1,-1 1 1,1 0-1,-1-1 1,1 1 0,0-1-1,0 1 1,0 0-1,0-1 1,0 1-1,0-1 1,0 1-1,1-1 1,-1 1-1,0 0 1,1-1-1,-1 1 1,2-2-1,-1 0 16,1 0-1,0 1 1,0-1-1,0 1 0,0-1 1,0 1-1,1 0 1,4-3-1,3-2 164,0 1 1,0 1-1,0 0 0,14-4 0,-5 2 59,1 2 1,0 0-1,30-3 0,-43 7-308,0 0-1,0 1 1,0 0-1,1 0 1,-1 1 0,0 0-1,0 0 1,0 0-1,0 1 1,-1 0-1,1 0 1,0 1-1,8 5 1,-13-7-34,0 1-1,0 0 1,0-1-1,0 1 1,0 0-1,0 0 1,-1 0-1,1 0 1,-1 0 0,1 0-1,-1 1 1,0-1-1,0 1 1,0-1-1,0 0 1,1 6-1,-2-4-7,0 0 0,0 1 0,0-1 0,0 0 0,-1 1 0,1-1 0,-1 0 0,0 0 0,-2 6 0,-3 4-40,-1-1-1,0 0 1,0 0 0,-19 22 0,14-19-204,-1-2 0,-27 24 0,40-38 237,-1 0-1,1 0 0,0 0 1,0 0-1,0 0 0,0 0 1,0 1-1,0-1 0,-1 0 1,1 0-1,0 0 0,0 0 1,0 1-1,0-1 0,0 0 1,0 0-1,0 0 0,0 1 1,0-1-1,0 0 0,0 0 1,0 0-1,0 1 0,0-1 1,0 0-1,0 0 0,0 0 1,0 1-1,0-1 0,0 0 1,0 0-1,0 0 1,0 0-1,1 1 0,-1-1 1,0 0-1,0 0 0,0 0 1,0 0-1,0 1 0,0-1 1,1 0-1,-1 0 0,0 0 1,0 0-1,0 0 0,0 0 1,1 0-1,-1 0 0,0 1 1,11 3-317,-11-4 273,20 7-475,0 1 1,30 17-1,-45-22 517,0-1 1,-1 1-1,1 0 0,-1 1 1,0-1-1,0 1 0,0 0 1,-1 0-1,1 0 0,-1 0 1,0 0-1,0 1 0,0 0 1,-1-1-1,0 1 0,3 7 1,-5-9 40,0 0 0,0-1 0,0 1 0,0 0 0,0 0 0,-1 0 0,1 0-1,-1 0 1,0 0 0,0-1 0,0 1 0,0 0 0,0 0 0,-1-1 0,1 1 0,-1-1 0,1 0 0,-1 1 0,0-1 0,0 0 0,0 0 0,-1 0 0,1 0 0,0 0 0,-1-1 0,1 1 0,-4 1 0,-6 4 183,-1-1 1,0 0 0,0 0-1,-17 3 1,-7 1 408,0-2 0,-75 6 0,147-12-2432,-4-2 1363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12875,'-11'6'392,"-1"0"-1,1 1 1,1 1 0,-1 0 0,1 0 0,-16 19-1,-48 65 380,60-75-800,-9 14 140,-30 54-1,47-73-79,0 0-1,0 1 0,2-1 1,-1 1-1,2 0 0,-1 0 0,2 1 1,-2 15-1,4-27-18,0 1 0,0-1-1,0 1 1,0-1 0,0 1 0,1 0 0,-1-1-1,1 1 1,0-1 0,0 0 0,0 1 0,0-1 0,0 0-1,0 1 1,0-1 0,1 0 0,-1 0 0,1 0-1,3 3 1,-2-3 3,0 0-1,0 0 1,0 0-1,0-1 1,1 1 0,-1-1-1,1 0 1,-1 0-1,1 0 1,-1-1-1,1 1 1,5 0 0,4-1 55,0-1 1,1 0-1,-1-1 0,0 0 1,0-1-1,19-7 1,-12 3 171,0-1 0,25-16-1,-37 20-106,-1 0 0,0-1 0,0-1 0,0 1 0,-1-1-1,0 0 1,0 0 0,9-13 0,-14 18-103,0-1 0,0 1 1,0 0-1,0 0 0,-1-1 0,1 1 1,0-1-1,-1 1 0,1 0 1,-1-1-1,1 1 0,-1-1 0,0 0 1,0 1-1,0-1 0,0 1 0,0-1 1,0 1-1,0-1 0,0 1 0,0-1 1,-1 1-1,1-1 0,-1 1 0,1-1 1,-1 1-1,0-1 0,1 1 0,-1 0 1,0-1-1,0 1 0,0 0 1,0 0-1,0 0 0,0 0 0,0-1 1,0 2-1,-1-1 0,1 0 0,0 0 1,-1 0-1,1 0 0,0 1 0,-1-1 1,1 1-1,-2-1 0,-6-1 18,1 0 0,-1 0 0,0 1 0,1 0 0,-1 1 0,0 0 0,1 0 0,-1 1 0,0 0 0,-11 4 0,13-4-141,0 1 0,-1 0 0,1 0 0,0 1-1,0 0 1,1 1 0,-1-1 0,1 1 0,-1 0 0,1 1 0,1-1 0,-8 9-1,12-12 30,0 0-1,0 0 0,0 0 0,0 0 0,1 0 1,-1 0-1,0 0 0,1 0 0,-1 1 0,1-1 1,0 0-1,-1 1 0,1-1 0,0 0 0,0 1 1,0-1-1,0 0 0,0 0 0,0 1 0,0-1 1,0 0-1,0 1 0,1-1 0,-1 0 1,1 3-1,0-3 3,0 1 0,1-1 0,-1 1 0,0-1 0,0 1 0,1-1 0,-1 0 0,1 0 0,-1 0 1,1 0-1,-1 0 0,1 0 0,0 0 0,0 0 0,-1-1 0,1 1 0,2 0 0,23 2-569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16227,'6'0'1449,"11"1"-1041,2 2-168,2-2 712,3 5-376,1 4-352,-1-1-152,5 2-416,-5-2-192,2-5 2088,-2-4-1568,-1 0 64,0-9-24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16748,'2'13'1480,"-1"-3"-1056,5 1-160,3 2 488,5 0-168,3-3-352,3-1-272,7-8-576,4-1-264,4-14 672,3-6-192,2-11-152</inkml:trace>
  <inkml:trace contextRef="#ctx0" brushRef="#br0" timeOffset="1">399 0 14979,'-17'39'1777,"-2"1"-1105,-1 2-280,0-1 968,3 1-608,1-4-248,6-7-544,3-7-344,4-10 368,3 1-176,3-4-96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16468,'-18'16'1304,"5"14"-976,0 4-120,6 11 320,1 3-104,6 4-96,0-1-56,12 0-144,-1-4-40,-5-4-88,-3-3-40,-15-7-216,-8-3-200,-16-3-296,-7 1-104,-13-4 600,-7-3-208,5-3-96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0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13123,'34'-5'1039,"327"-35"3800,176 64-3615,12-1-2745,-136-66 1265,-165 12 660,-238 30-404,10-1 82,34 0 1,-48 3-148,-1-1 0,1 1 0,0 0 0,-1 0 0,1 1-1,-1-1 1,0 1 0,1 1 0,-1-1 0,6 4 0,-14-8-184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0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24 12499,'1'-1'69,"-1"0"0,0 0 0,1 1 1,-1-1-1,0 0 0,0 0 0,0 0 1,0 0-1,0 0 0,0 0 0,0 0 1,0 1-1,0-1 0,0 0 0,0 0 1,-1 0-1,1 0 0,0 0 0,0 0 1,-1 1-1,1-1 0,-1 0 0,0 0 1,1 0-25,-1 1 1,0 0 0,0-1 0,1 1 0,-1 0-1,0 0 1,0 0 0,0-1 0,1 1-1,-1 0 1,0 0 0,0 0 0,0 0-1,1 1 1,-1-1 0,0 0 0,0 0-1,0 0 1,1 1 0,-2-1 0,-4 3 138,1-1-1,-1 1 1,1 1 0,0-1 0,-8 6 0,5 0-45,0 0-1,0 0 1,0 1 0,1 0-1,1 0 1,0 1 0,0-1 0,-7 21-1,-1 9 106,-9 45 0,13-44-142,2 0-1,2 1 1,2 0-1,1 0 1,3 0-1,7 74 1,-5-104-138,0-1 0,1 0 0,0 0 0,0 0-1,2 0 1,6 15 0,-8-21 57,1 0-1,-1 0 0,1 0 1,0-1-1,0 1 1,0-1-1,0 0 0,1 0 1,0 0-1,0-1 1,0 0-1,0 0 1,1 0-1,5 2 0,37 9-38,6-8-37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13891,'-10'-3'1598,"9"1"-443,16-5 164,29-1-253,-29 6-797,61-4 534,-67 6-772,-1 0 0,0 0 1,0 1-1,1 0 0,-1 1 0,14 4 0,-20-5-31,-1-1 0,0 0 1,1 1-1,-1 0 0,0-1 0,1 1 1,-1 0-1,0 0 0,0 0 0,0 0 1,0 0-1,0 0 0,0 0 0,0 0 1,0 0-1,0 0 0,0 1 0,-1-1 1,1 0-1,-1 0 0,1 1 0,-1-1 0,1 3 1,0-2 0,-2 1 0,1-1 1,0 0-1,0 1 0,-1-1 1,1 0-1,-1 0 0,0 1 1,0-1-1,0 0 0,0 0 1,0 0-1,-2 2 0,-3 5 13,-1 0 1,0-1-1,0 0 0,-1 0 0,-9 6 0,2-4-11,-6 5 58,21-15-78,-1 0 0,1 1-1,0-1 1,0 0 0,-1 0 0,1 0 0,0 0 0,0 0-1,0 0 1,-1 1 0,1-1 0,0 0 0,0 0-1,0 0 1,-1 1 0,1-1 0,0 0 0,0 0 0,0 1-1,0-1 1,0 0 0,0 0 0,0 0 0,-1 1-1,1-1 1,0 0 0,0 1 0,0-1 0,0 0 0,0 0-1,0 1 1,0-1 0,0 0 0,0 0 0,0 1-1,1-1 1,-1 0 0,0 0 0,0 1 0,0-1 0,0 0-1,0 0 1,0 1 0,0-1 0,1 0 0,-1 0-1,0 0 1,0 1 0,0-1 0,1 0 0,-1 0 0,0 0-1,1 1 1,5 2-105,-1 1 1,1 0-1,-1 0 0,1 0 0,-1 1 1,-1 0-1,1 0 0,-1 0 0,1 1 1,-2-1-1,1 1 0,0 0 0,-1 0 1,0 0-1,-1 1 0,3 7 0,-1-1 113,-1 0-1,0 0 0,0 0 1,-2 0-1,0 0 0,0 0 1,-2 22-1,0-30 100,1 0 0,-1 0 0,0 0 0,0-1 0,-1 1 0,1 0 0,-1-1 0,0 1 0,-1-1 0,1 0 0,-1 1 0,1-1 0,-1-1 0,-1 1 0,1 0 0,0-1 0,-7 5 0,7-5 30,-1-1 0,1-1 1,-1 1-1,0 0 0,0-1 0,0 0 1,0 0-1,0 0 0,0 0 0,0-1 0,0 1 1,0-1-1,0 0 0,0 0 0,0-1 1,0 1-1,0-1 0,0 0 0,0 0 1,0 0-1,-6-3 0,7 3-141,0-1 1,0 1-1,0 0 1,0-1-1,0 0 1,0 1-1,0-1 0,1 0 1,-1-1-1,1 1 1,-1 0-1,1-1 0,0 1 1,0-1-1,0 0 1,0 0-1,0 0 1,1 0-1,-1 0 0,1 0 1,-1-4-1,1 3-92,1-1 0,0 0 0,0 1 0,0-1 0,1 0 0,-1 1 0,1-1 0,0 0 0,0 1 0,1-1 0,0 1 0,-1 0 0,1 0 0,1-1 0,2-3 0,14-22-480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16323,'15'-4'674,"-8"2"-499,0 0 1,0 1-1,0 0 0,0 0 0,0 0 0,0 1 0,1 0 1,-1 1-1,0-1 0,9 3 0,-15-3-141,-1 1 0,1-1-1,0 1 1,0-1 0,0 1-1,0-1 1,0 1 0,-1 0 0,1-1-1,0 1 1,-1 0 0,1-1 0,0 1-1,-1 0 1,1 0 0,-1 0-1,1 0 1,-1 0 0,0 0 0,1-1-1,-1 1 1,0 0 0,1 2 0,-1-1 6,0 1 0,0 0 0,0-1 0,0 1 0,-1 0 0,1-1 0,-1 1 0,-1 4 0,-3 5 55,0-1 1,-13 21-1,17-29-59,-84 114 649,58-83-283,-44 71 0,69-103-389,1 1 0,0-1 1,0 1-1,0 0 0,0-1 1,0 1-1,0 0 0,1 0 0,-1 0 1,1 0-1,0-1 0,0 1 1,0 5-1,0-7-25,1 1 1,0-1-1,-1 1 1,1 0 0,0-1-1,0 0 1,0 1-1,0-1 1,0 0-1,0 1 1,0-1-1,0 0 1,0 0-1,1 0 1,-1 0-1,0 0 1,1 0-1,-1 0 1,1 0-1,-1-1 1,1 1-1,-1-1 1,4 2-1,11 1-296,1 0-1,-1-1 1,1 0-1,0-1 1,-1-1 0,1-1-1,0-1 1,-1 0-1,23-6 1,3 0-323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 15403,'-14'15'1625,"8"-11"-873,1 2-240,10-5 768,3-1-200,10 0-223,5-3-145,4-1-264,4-2-152,5 4-272,3-4-104,-5 1-336,1 3-192,-10-3-425,-3 1 2202,-12-3-1369,-4-3-16,-9 0 72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3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14003,'-3'-7'1728,"1"13"-1472,7 5 617,3 4-161,5 5-176,6 1-96,5 2-176,6 3-64,5-3 16,1-2-72,1-3-304,-1-4-304,-3-7 384,-3-3-48,-9-4-80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4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17308,'0'-1'1216,"-10"10"-976,-8 6-112,-5 14 304,-7 7-128,-3 11-144,-4 5-32,0 1-48,4-2-24,1-3-32,5-8-56,6-12-200,3-6-144,7-18-392,7-8 1088,1-20-440,1-8-96,7-9-96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12251,'2'0'1736,"0"3"-936,7 4-224,0 3 1609,11 6-1257,1 4-120,11 6-208,1 1-72,5 4-360,1 1-312,-3-4-584,-3-2-1048,-7-10 1472,-5-7-264,-5-15-217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5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11298,'20'18'1073,"3"4"-625,2 3-128,-5 8 432,-6 5 24,-5 6-56,-9 5-72,-12 1-143,-5 0-73,-12-1-96,-8-5-64,-3-9-352,-2-7-208,-1-6 272,6-11-72,7-11-88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6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14403,'-7'6'1016,"-2"9"-840,-2 3-88,-1 14 296,0 8-55,-3 14-113,-1 7-8,6 4-24,8 3-8,2-2-16,5-2 8,11-8-128,4-9-152,12-12-328,1-11 376,7-9-64,-2-5-56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66 15555,'0'-4'169,"0"0"-1,0 1 0,0-1 1,-1 1-1,0-1 1,1 0-1,-1 1 0,0-1 1,-1 1-1,1 0 0,-1-1 1,-3-4-1,4 7-144,0-1 0,0 1 0,-1 0 0,1 0 0,0 0 0,-1 0-1,1 0 1,-1 0 0,1 0 0,-1 0 0,0 1 0,1-1 0,-1 1 0,0-1 0,0 1-1,1 0 1,-1-1 0,0 1 0,0 0 0,1 0 0,-1 0 0,0 0 0,0 1 0,1-1-1,-1 0 1,-3 2 0,-7 3-29,1 0-1,0 1 1,0 0-1,0 1 1,1 0-1,0 0 0,1 1 1,-1 1-1,1-1 1,1 1-1,0 1 1,-7 11-1,11-15 7,0 1 0,1 0 0,-1 1 0,2-1-1,-1 0 1,1 1 0,0 0 0,1-1 0,0 1 0,0 0-1,1 0 1,0 0 0,0-1 0,1 10 0,4 14-6,1-1 0,12 37 0,-9-35 6,12 49 9,-3 1 0,-4 1 0,7 148 0,-42 199 143,1-65 85,18-270-217,-1-7-6,11 100 1,-8-185-6,1 1 1,0 0-1,0-1 1,0 1-1,0 0 1,1-1-1,-1 1 1,1-1-1,0 0 1,0 0-1,0 1 0,1-1 1,-1-1-1,1 1 1,-1 0-1,1-1 1,0 1-1,0-1 1,0 0-1,0 0 1,1 0-1,-1 0 1,0 0-1,1-1 1,-1 0-1,1 1 1,4-1-1,10 3 33,1 0-1,0-2 0,0 0 1,24-2-1,-21 0-174,3 1-116,49-7 0,-40 0 80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13275,'-1'-1'78,"1"0"0,0 0 0,-1 0 1,1 0-1,0 0 0,0 0 0,-1 0 0,1-1 0,0 1 1,0 0-1,0 0 0,1 0 0,-1 0 0,0 0 1,0-1-1,1 1 0,-1 0 0,0 0 0,1 0 1,-1 0-1,1 0 0,-1 0 0,1 0 0,0-1 0,1 0 52,0 0-1,1 0 0,-1 1 0,0-1 0,1 0 0,-1 1 1,0 0-1,1-1 0,4 0 0,4-2 129,-1 2 0,1-1 0,-1 1 0,15 0-1,7 0-129,-1 1 0,1 2 0,0 1 0,-1 1 0,0 2-1,44 12 1,-73-16-128,-1 0-1,1-1 0,0 1 0,-1 0 1,1 0-1,-1 0 0,1 0 1,-1 0-1,0 0 0,1 0 0,-1 0 1,0 1-1,1-1 0,-1 0 0,0 1 1,0-1-1,0 1 0,-1-1 0,1 1 1,0 0-1,0-1 0,-1 1 1,1 0-1,-1-1 0,1 4 0,-1 2-4,0 1 0,0-1 0,-1 0 0,0 1-1,-2 7 1,-1 10-5,-10 416 27,12-162-24,1-154 26,4-1 0,35 209 0,-28-268-160,-3-1 0,0 106 1,-8-140 117,-2-1 0,0 0 0,-2 0 1,-1 0-1,-2 0 0,-1-1 1,0-1-1,-17 32 0,24-54 90,-1 0 1,0 0-1,0 0 0,0-1 0,-1 1 0,0-1 0,0 0 0,0 0 1,0 0-1,0-1 0,-1 0 0,-6 5 0,5-6 61,-1 1-1,1-1 1,0 0 0,-1-1-1,1 1 1,-1-1-1,1-1 1,-1 1-1,0-1 1,-7-1 0,-11-1 433,-39-10 0,44 8-896,-1 0-1,-37-2 1,76 8 1155,1-2-881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18684,'0'-7'800,"0"-57"-3993,0 49 4402,4 5-209,3-1-328,2 17-128,-1 9-120,1 20-184,-2 5-120,-2 12-104,0 2-8,-3 3-32,-1-1-56,-2-4-232,-4-9-248,1-16 456,-2-7-64,4-8-96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11963,'34'-4'4465,"7"-4"-3633,3-11-280,8-1-232,5 0 528,-1 0-184,-6 4-312,-4 0-280,-10 5-520,-8 2-280,-9 5 512,-9 1-144,-11 4-184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1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13499,'-41'95'5519,"32"-70"-4931,2 0 0,0 1 0,-5 47 0,11-70-576,1 1 1,-1-1-1,1 0 0,0 0 0,0 0 1,1 0-1,-1 0 0,1 1 1,-1-1-1,1 0 0,0 0 1,0 0-1,0 0 0,1 0 1,-1-1-1,1 1 0,-1 0 1,1-1-1,0 1 0,0-1 1,0 1-1,4 2 0,-3-3-33,0-1 0,0 1 0,0-1-1,0 0 1,1 0 0,-1 0 0,0-1-1,1 1 1,-1-1 0,1 1 0,-1-1-1,0 0 1,1-1 0,-1 1 0,1 0-1,-1-1 1,0 0 0,1 0 0,-1 0-1,5-3 1,6-1-182,0-2-1,0 0 0,-1-1 1,0 0-1,-1-1 0,0 0 1,0-1-1,-1 0 0,20-24 1,-5-3-260</inkml:trace>
  <inkml:trace contextRef="#ctx0" brushRef="#br0" timeOffset="1">243 96 14259,'-10'33'1384,"-1"9"-856,-2 2-207,0 9 567,0 0-128,3-1-352,3-1-320,4-12-8,3-6-40,3-16-88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13315,'18'5'1736,"12"-1"-1072,9-1-264,4 0 1705,12-3-1609,-1 1-176,5-1-400,-5-4-352,-9-1 384,-11 1-120,-14 4-128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4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13459,'0'-1'60,"0"0"1,-1 1-1,1-1 0,0 0 1,0 0-1,0 0 1,0 0-1,0 0 0,0 0 1,0 0-1,1 0 1,-1 0-1,0 0 0,0 1 1,1-1-1,-1 0 1,1 0-1,-1 0 0,0 0 1,1 1-1,0-1 1,-1 0-1,1 0 0,-1 1 1,1-1-1,0 0 1,0 1-1,-1-1 0,1 1 1,0-1-1,0 1 1,0 0-1,-1-1 0,1 1 1,0 0-1,0-1 0,0 1 1,0 0-1,0 0 1,0 0-1,1 0 0,1 0 24,0 0-1,0 0 1,0 0-1,0 1 0,0-1 1,0 1-1,0 0 0,0 0 1,0 0-1,0 1 0,4 2 1,1 2-58,1 1 0,-1 0 0,0 1 0,0 0 1,-1 0-1,0 1 0,-1 0 0,0 0 1,0 0-1,-1 1 0,0 0 0,-1 0 0,0 0 1,0 0-1,-1 1 0,-1 0 0,0-1 0,1 13 1,0 0-103,-2 1 1,-1-1-1,-1 1 0,0-1 1,-2 1-1,-1-1 1,-9 32-1,-2-12-421,-2-1 0,-2-1 1,-41 67-1,30-59 62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0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14747,'24'11'1296,"12"-7"-887,7 1-193,10-5 424,3-2-224,6-4-560,1-1 152,-6-1-24,-4-2-104,-11 0-112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14147,'-5'0'143,"1"0"1,-1 1-1,0-1 0,1 1 1,-1 0-1,1 0 0,-1 1 1,1-1-1,-1 1 0,1 0 1,0 0-1,0 0 1,0 1-1,0-1 0,0 1 1,1 0-1,-1 0 0,-3 5 1,-1 0 20,1 1 1,-1 0 0,2 1 0,-1-1-1,1 1 1,-5 13 0,7-13-92,0 0-1,1 0 1,0 0 0,1 1 0,0-1 0,0 1 0,1-1-1,1 1 1,0 11 0,0-19-45,0 1 1,1 0-1,-1-1 1,1 1-1,0-1 1,0 0-1,0 1 1,0-1-1,1 0 1,-1 0-1,1 1 1,0-1-1,0 0 1,0-1-1,0 1 1,1 0-1,-1-1 1,1 1-1,-1-1 1,1 0-1,0 0 1,0 0-1,0 0 1,0 0-1,0-1 0,1 1 1,-1-1-1,0 0 1,1 0-1,4 1 1,0-1 35,0-1 0,0 0 0,0 0 0,1-1 0,-1 0 0,0-1 0,0 0 0,0 0 0,0 0 0,-1-1 0,1 0 0,-1-1 0,1 1 1,9-9-1,-8 7 22,-1 0 0,0-1 0,-1-1 0,0 1 1,1-1-1,-2-1 0,1 1 0,-1-1 0,-1 0 1,1 0-1,7-17 0,-12 22-54,0 0 0,0-1 1,0 1-1,0-1 0,0 1 0,-1-1 1,0 1-1,0-1 0,0 1 0,0-1 0,0 1 1,-1-1-1,1 1 0,-1 0 0,0-1 1,0 1-1,0-1 0,-3-3 0,1 2-75,0 1 0,0-1 0,0 1 0,-1 0 0,1 0 0,-1 1 0,0-1 0,-1 1 0,1 0 0,0 0 0,-8-3 0,5 2-69,0 0 0,0 1 0,-1 1 0,1-1 0,-1 1 0,0 0 0,0 1 0,0 0 0,0 0 0,0 1 0,0 0 0,0 0 0,0 1 0,0 0 0,0 0 0,-11 4 0,-8 8-410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313 163 14755,'-26'-1'2088,"21"0"-1861,-1 0-1,0 1 0,1 0 1,-1 0-1,0 1 1,1-1-1,-1 1 0,1 0 1,-1 1-1,-7 2 0,0 4-56,0-1-1,1 2 0,0 0 0,0 0 1,1 1-1,0 1 0,-17 20 0,12-9-195,0 0-1,1 1 0,-16 35 0,26-46-19,-1 0 0,2 1 0,-6 21 0,9-30 30,1-1-1,-1 1 1,1 0-1,0-1 1,0 1-1,0 0 1,1 0-1,0 3 0,-1-5 8,1-1 0,-1 1 0,1-1 0,0 0 0,-1 1 0,1-1 0,0 0 0,0 0 0,0 1 0,0-1 0,0 0 0,0 0 0,0 0 0,0 0 0,0 0 0,0 0 0,0-1 0,1 1 0,-1 0 0,3 0 0,-1 0-1,0 0 1,0-1-1,0 1 1,0-1-1,0 0 1,0 0-1,0 0 1,0 0-1,0-1 1,0 1-1,0-1 1,0 0-1,0 1 1,0-2-1,0 1 1,0 0-1,5-3 1,2-3-5,0 1 0,-1-2 0,12-9 0,3-6 68,-1-1-1,-1-1 1,-1 0 0,21-35 0,-29 39 74,-1 0 1,-2-1 0,0-1-1,0 1 1,-2-1 0,7-34-1,-14 49-64,1-1-1,-1 1 1,0 0-1,-1-1 0,0 1 1,-2-15-1,1 20-51,1 0 0,-1 1 0,0-1 0,0 1 0,0 0 0,0-1 0,0 1 0,-1 0 0,1-1 0,-1 1 0,1 0 0,-1 0 0,0 0 0,0 1 0,0-1 0,0 0 0,0 1-1,0-1 1,0 1 0,0-1 0,-1 1 0,1 0 0,-1 0 0,-3-1 0,-3 0-95,0 1-1,1-1 0,-1 2 0,0-1 1,0 1-1,0 1 0,1-1 0,-1 1 1,0 1-1,-13 4 0,12-3-87,-1 1 0,1 0-1,-1 0 1,1 2 0,1-1 0,-1 1-1,-15 13 1,23-18 138,0 1 1,0-1-1,0 1 0,0 0 1,0 0-1,1 0 0,-1 0 1,1 0-1,-1 0 0,1 0 1,0 1-1,0-1 0,0 0 1,0 1-1,0-1 0,0 1 1,0 2-1,2 12-299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14811,'-1'1'1088,"-14"21"-321,-22 48 0,32-60-780,1 0-1,1 1 1,0 0 0,0 0 0,1-1 0,0 1 0,0 18 0,2-28 20,0 1 0,0 0 0,0 0 0,0-1 1,0 1-1,0 0 0,1 0 0,-1 0 0,0-1 0,1 1 1,0 0-1,-1-1 0,1 1 0,0 0 0,0-1 0,0 1 1,0-1-1,0 0 0,0 1 0,0-1 0,1 0 0,-1 1 1,0-1-1,1 0 0,-1 0 0,1 0 0,2 1 0,-1-1 20,0-1 0,-1 1-1,1-1 1,0 0 0,0 0-1,-1 0 1,1 0 0,0-1-1,0 1 1,0-1-1,-1 0 1,1 1 0,0-1-1,-1 0 1,1-1 0,-1 1-1,4-3 1,15-9 230,-1-2 1,-1 0-1,-1-2 0,0 0 1,-1 0-1,24-34 1,-45 59-269,1 1 1,1-1 0,-1 1-1,1 0 1,1 0 0,0 0-1,0-1 1,1 1 0,0 0 0,1 10-1,-1-17 4,0-1 0,1 1 0,-1 0 0,1 0 0,-1 0 0,1-1 0,-1 1 0,1 0 0,0 0 0,0-1 0,0 1 0,0-1 0,0 1 0,0-1 0,0 1 0,0-1 0,1 0 0,-1 0 0,0 1 0,1-1 1,2 1-1,-1-1 11,0 0 1,-1 0 0,1 0 0,0-1 0,0 0 0,-1 1 0,1-1 0,0 0 0,0 0 0,0-1 0,-1 1 0,6-2 0,3-1 60,-1 0 0,0-1 1,-1 0-1,1-1 0,-1 0 0,13-9 0,-4-1-242,0-1 0,-1 0 0,0-1 0,16-22-1,-31 37-138,0 0-85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10658,'17'5'1521,"15"-3"-569,8-2-280,15-2 1496,6-3-1151,18 0-145,4-3-48,7 0-432,4-1-264,-8 2-504,-8 1-288,-10 1 504,-7 2-152,-16 3-120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264 326 13963,'-55'16'3912,"40"-11"-3741,0 1 0,0 1 0,-18 10 0,33-16-168,-1-1-1,0 0 1,1 1 0,-1-1 0,0 1 0,1-1 0,-1 1 0,0-1 0,1 1 0,-1-1-1,1 1 1,-1 0 0,1-1 0,-1 1 0,1 0 0,-1-1 0,1 1 0,0 0-1,-1 0 1,1 0 0,0 0 1,0-1 1,1 1-1,-1-1 0,0 1 0,0-1 0,1 0 0,-1 1 0,0-1 1,1 0-1,-1 1 0,0-1 0,1 0 0,-1 1 0,0-1 0,1 0 0,-1 0 1,1 0-1,-1 1 0,1-1 0,-1 0 0,0 0 0,1 0 0,-1 0 1,2 0-1,2 1 42,0 0 1,0-1 0,0 0-1,1 0 1,-1 0 0,8-1-1,4-4 136,-1 0 0,1 0 0,-1-2 0,0 0 0,0-1-1,-1 0 1,21-16 0,-27 18-86,-1 0 0,1 0 0,-1-1 0,0 0-1,-1 0 1,0-1 0,0 0 0,-1 0 0,0 0 0,0-1 0,-1 0-1,0 0 1,0 0 0,2-11 0,-5 14-65,0 1 1,-1 0-1,1 0 0,-1 0 0,-1 0 1,1 0-1,-1-1 0,0 1 0,0 0 1,0 0-1,-1 0 0,1 1 0,-6-10 1,3 7-14,-1 0 0,1 0 0,-1 1 0,-1 0 0,1 0 0,-1 0 0,0 1 0,-9-6 0,3 2-39,0 2 0,-1-1 0,0 2 0,0 0 0,-1 0 0,0 2 0,0-1 0,0 2-1,-21-3 1,25 5-10,0 1 0,0 0 0,0 1-1,0 0 1,0 1 0,0 0 0,1 1-1,-1 0 1,-16 7 0,23-9-87,-1 1-1,1 0 1,-1-1 0,1 1 0,0 1-1,0-1 1,0 0 0,0 1 0,0 0-1,0-1 1,1 1 0,-1 0 0,1 0-1,0 1 1,0-1 0,0 0 0,0 1-1,1-1 1,-1 1 0,1-1 0,0 1-1,0 0 1,0 0 0,1-1 0,-1 1-1,1 0 1,0 7 0,0-8 44,1 0-1,0-1 1,-1 1 0,1 0 0,0-1-1,0 1 1,1-1 0,-1 1-1,0-1 1,1 1 0,-1-1 0,1 0-1,0 0 1,0 0 0,0 0-1,2 2 1,20 14-719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15523,'4'-3'1537,"-4"4"-1097,-6 9-184,-2 3 728,1 1-432,-2 5-160,3-2-184,2 2-40,4-3-88,6-3-32,14-9-32,4-3-136,10-6-448,2-7 496,10-4-48,1 1-64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216 579 15635,'-23'27'1537,"-4"9"-1041,1 0-200,0 4 608,-1 2-184,5-4-528,2-2-312,7-1-512,3-4-1168,4-5 1480,-2-6-281,1-9-231</inkml:trace>
  <inkml:trace contextRef="#ctx0" brushRef="#br0" timeOffset="1">974 0 14835,'-3'0'1609,"2"3"-1065,1 0-176,2-2 992,7 1-648,4 1-144,6-2-200,6 0-48,7-1-216,5 0-128,0 0-312,-4-1-208,-1 1 392,-8 0-2064,-15 0 1824,-25 6-1025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13739,'3'21'1480,"17"-8"-728,6-3-231,8-1 559,6-2-112,5-4-408,1-3-256,-5-9-40,-6-5-72,-11-5-232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14547,'0'0'25,"0"0"-1,0 0 1,-1 0-1,1 0 1,0 0-1,0-1 1,0 1-1,0 0 1,0 0-1,0 0 1,0 0-1,0 0 1,0 0 0,-1 0-1,1 0 1,0 0-1,0 0 1,0 0-1,0 0 1,0 0-1,0-1 1,0 1-1,-1 0 1,1 0-1,0 0 1,0 0-1,0 0 1,0 0 0,0 0-1,0 0 1,-1 0-1,1 0 1,0 1-1,0-1 1,0 0-1,0 0 1,0 0-1,0 0 1,0 0-1,-1 0 1,1 0-1,0 0 1,0 0-1,0 0 1,0 0 0,0 0-1,0 0 1,0 1-1,0-1 1,0 0-1,0 0 1,0 0-1,-1 0 1,1 0-1,0 0 1,0 0-1,0 1 1,-7 8 168,-2 9-62,2 1 0,1 0 0,0 1-1,1-1 1,1 1 0,1 0-1,1 0 1,0 30 0,2-47-133,0 1 1,0-1 0,1 1 0,-1-1 0,1 0-1,0 0 1,0 1 0,0-1 0,0 0-1,0 0 1,1 0 0,3 6 0,-4-8 0,0 0 1,0 0-1,0 0 1,0 0-1,0-1 1,1 1-1,-1 0 1,0 0-1,1-1 1,-1 1-1,0-1 1,1 1-1,-1-1 1,1 0-1,-1 1 1,1-1-1,-1 0 1,0 0-1,1 0 1,-1 0-1,1 0 1,-1 0-1,1-1 1,-1 1-1,1 0 1,-1-1-1,1 1 1,-1-1-1,0 0 1,1 1-1,1-2 1,5-3 2,-1 0 1,0 0-1,0 0 1,0-1 0,0 0-1,-1-1 1,8-9-1,37-55 42,-46 64-39,26-44 67,-10 16-4,-15 26-7,-6 9-58,0 0-1,0 1 1,0-1-1,0 0 1,0 0 0,0 0-1,0 0 1,0 0-1,0 0 1,0 0 0,0 0-1,0 0 1,0 0-1,0 0 1,0 0 0,0 0-1,0 0 1,0 0-1,0 0 1,0 0 0,0 0-1,0 0 1,0 0-1,0 0 1,0 0 0,0 0-1,1 0 1,-1 0-1,0 0 1,0 0 0,0 0-1,0 0 1,0 0-1,-6 21-50,0-1-1,2 1 0,0 0 1,2 0-1,0 1 0,1-1 1,4 37-1,-3-57 40,0 0 1,0 0-1,1 0 0,-1 1 0,0-1 1,0 0-1,1 0 0,-1 0 0,1 0 1,-1 0-1,1-1 0,-1 1 0,1 0 1,-1 0-1,1 0 0,0 0 0,-1 0 1,1-1-1,0 1 0,0 0 0,0-1 1,0 1-1,0-1 0,1 2 0,8-6-125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4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14395,'0'-2'1256,"3"5"-824,4 3-152,5 5 553,4 4-185,2 5-128,4 3-128,2 4-184,2 0-120,0-1-400,1-5-248,-1-11 456,-1-7-96,0-7-128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4 16460,'16'-4'1392,"-9"6"-1048,-5 8-160,-2 15 624,-2 7-264,-5 11-280,-3 7-88,-1 6-136,-2 0-64,-2-6-160,4-5-144,-5-17-264,5-5-160,-1-19 520,1-4-144,-1-15-136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27:2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10 14131,'39'-3'1279,"117"-3"1103,-152 6-2337,-1 0 1,1 0 0,0 1-1,0 0 1,0 0-1,0 0 1,-1 0 0,1 0-1,0 1 1,-1-1-1,1 1 1,-1 0 0,4 3-1,-5-3-37,0 0-1,0 0 1,-1 0-1,1 0 1,0 1-1,-1-1 1,1 0-1,-1 1 1,0-1-1,0 1 1,0 0 0,0-1-1,0 1 1,-1 0-1,1 0 1,-1-1-1,0 1 1,0 5-1,-1 7 21,0 0 0,-2 0 0,1 0 0,-2-1 0,0 1-1,-1-1 1,-8 17 0,-51 91 481,37-77-244,27-45-268,0 0 1,0 0 0,0 1 0,0-1 0,0 0 0,-1 0 0,1 0 0,0 1 0,0-1 0,0 0 0,0 0 0,0 1 0,0-1 0,0 0 0,0 0 0,0 1 0,1-1 0,-1 0 0,0 0 0,0 0-1,0 1 1,0-1 0,0 0 0,0 0 0,0 0 0,0 1 0,1-1 0,-1 0 0,0 0 0,0 0 0,0 0 0,0 1 0,1-1 0,-1 0 0,0 0 0,0 0 0,0 0 0,1 0 0,13 4-194,24-5-364,-30 1 371,10-1-158,-1 1-1,0 1 0,20 4 1,-33-5 288,0 1 0,-1 0 0,1 0 0,0 0 0,-1 0 0,1 0 0,-1 1 0,1-1 0,-1 1 0,0 0 0,0 0 0,0 1 0,0-1 1,0 0-1,0 1 0,-1 0 0,1 0 0,-1 0 0,0 0 0,0 0 0,3 5 0,-4-6 63,0 1-1,-1-1 1,1 1-1,-1-1 1,0 0-1,1 1 1,-1-1 0,0 1-1,-1-1 1,1 1-1,0-1 1,-1 1-1,1-1 1,-1 0-1,0 1 1,1-1 0,-3 3-1,1-1 66,-1 1 0,0 0-1,0-1 1,-1 0 0,1 0 0,-1 0-1,-6 5 1,-4 2 276,-1 0-1,-1-2 1,-24 13-1,16-10-62,0-2-1,-1 0 0,0-2 0,0-1 0,-1 0 0,0-2 1,0-1-1,0-2 0,0 0 0,-45-3 0,65 0-330,-1 1 0,1-1 1,0-1-1,0 1 0,0-1 0,0 0 0,0-1 0,1 1 1,-1-1-1,1 0 0,-1 0 0,-4-5 0,-2-5-231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14139,'62'-32'2657,"300"-239"819,-272 200-3046,-85 67-401,10-7 134,-13 12-68,-6 7-10,-37 56 102,19-33-171,2 1 0,1 1 1,1 1-1,-21 58 0,31-50-168,9-20-183,-1-22 315,0 1 1,0-1 0,0 1 0,0-1 0,0 1 0,1-1-1,-1 1 1,0-1 0,0 1 0,1-1 0,-1 1 0,0-1-1,1 1 1,-1-1 0,0 1 0,1-1 0,-1 0 0,1 1 0,-1-1-1,1 0 1,-1 1 0,1-1 0,-1 0 0,1 0 0,0 1-1,5-2-138,-3-6-44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13483,'20'14'1376,"14"-2"-680,8-4-200,14-3 529,11 0-161,13-3-64,2-2-184,-6-3-616,-6-3-320,-11-1-1192,-10-3 1288,-18 4-264,-13-2-177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 9570,'2'-2'492,"0"1"0,0 1 0,-1-1 0,1 0 0,0 0 0,0 1 0,0-1 0,0 1 0,0-1 0,3 1 0,40 3-41,-28-1 242,-4-1-179,19 1 479,38 7-1,-62-7-914,0 0 0,0 0 0,0 1 0,-1-1 0,1 2 0,-1-1 0,1 1 0,-1 0 0,0 1 0,6 5 0,-11-8-66,0 0 0,1 0 0,-2 0 0,1 1 0,0-1 0,0 1 0,-1-1 0,1 1 1,-1-1-1,0 1 0,0 0 0,0 0 0,0 0 0,0 0 0,-1 0 0,1 4 0,-1-2-1,0 0 0,-1-1 1,0 1-1,1 0 0,-1-1 0,-1 1 0,1-1 0,-1 1 0,-3 6 1,-4 4 49,-1 0 0,0 0 0,-2-1 0,-15 16 1,-17 14 533,-3-2 0,-1-3 0,-79 51 0,127-90-593,0 0 0,0 1-1,0-1 1,0 0 0,0 0 0,0 0-1,0 1 1,0-1 0,0 0-1,1 0 1,-1 1 0,0-1 0,0 0-1,0 0 1,0 0 0,0 1 0,0-1-1,0 0 1,0 0 0,1 0 0,-1 1-1,0-1 1,0 0 0,0 0-1,1 0 1,-1 0 0,0 0 0,0 1-1,0-1 1,1 0 0,-1 0 0,0 0-1,0 0 1,0 0 0,1 0 0,-1 0-1,0 0 1,0 0 0,1 0-1,-1 0 1,0 0 0,0 0 0,0 0-1,1 0 1,-1 0 0,0 0 0,1 0-1,13 3-20,145 16-206,2 1 758,-108-21-467,-6-7 31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11811,'8'19'1712,"9"-3"-904,13-8-192,10-4 1681,14-2-1353,5-2-112,10-3-136,-2 0-72,-1-4-288,-3 0-168,-10 1-368,-4 3-184,-15 2-472,-3 1 584,-13-2 32,-5 2-168,-11-1-56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9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15875,'0'9'1489,"3"7"-1137,3 5-152,1 8 576,2 11-408,1 11-80,-3 17-72,-2 5-16,-6 9-80,-6 1 0,-13 8-32,-7 4 24,-16 4-136,-8-5-216,-12-6-336,-4-11 536,-3-4-120,2-5-96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0:59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15171,'0'8'642,"-1"-1"0,0 1-1,-1 0 1,-2 8 0,-21 56-70,-111 376 648,124-391-1210,1 0 0,4 0 0,2 1 1,2 0-1,3 1 0,8 57 0,-4-88-31,1-1 1,1-1-1,1 1 0,2-1 1,16 34-1,-18-45 123,0-2 0,1 1 0,1-1 0,0 0 1,1-1-1,0 0 0,1-1 0,0 0 0,1-1 0,24 18 0,5-6 45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0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15323,'10'-11'1817,"-3"3"-1209,-6 7-280,-1 4 928,0 11-448,-3 6-152,0 12-375,1 4-105,-1 8-192,0 0-169,1 4-351,0-4-208,0-7 592,-2-2-144,4-14-96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15979,'24'2'1569,"10"-5"-977,6-2-240,9-5 568,7 0-216,-1-1-480,-1-1-400,-8 1 240,-9 2-136,-12 4-160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4T09:31:4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15363,'-11'11'1297,"-3"15"-929,-6 4-168,1 8 520,0 5-312,5 0-128,1 1-184,6-4-240,1-3 144,9-11-64,1-12-32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0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12659,'59'-3'3305,"-38"2"-2486,-1 0-1,0 1 1,1 1-1,28 5 0,-47-6-770,0 1-1,0-1 0,0 1 0,-1-1 0,1 1 1,0 0-1,0 0 0,0 0 0,-1 0 1,1 0-1,0 0 0,-1 1 0,1-1 1,-1 0-1,1 1 0,-1-1 0,0 1 1,0 0-1,0-1 0,2 3 0,-3-1-25,1-1 0,-1 1 1,1-1-1,-1 1 0,0-1 0,0 0 0,0 1 0,0-1 0,0 1 0,0-1 0,-1 1 0,1-1 0,-1 1 0,0-1 0,0 0 0,-2 4 0,-6 14-34,-2-1 0,0-1 0,-1 0 0,-19 21 0,-64 62-132,42-47 22,52-53 116,-16 20-115,17-22 119,0 1-1,1 0 0,-1 0 1,0 0-1,0 0 1,1 0-1,-1 0 0,0 0 1,1-1-1,-1 1 0,0 0 1,0 0-1,1 0 0,-1 0 1,0 0-1,1 0 1,-1 0-1,0 1 0,0-1 1,1 0-1,-1 0 0,0 0 1,0 0-1,1 0 0,-1 0 1,0 0-1,0 1 1,1-1-1,-1 0 0,0 0 1,0 0-1,0 0 0,1 1 1,-1-1-1,0 0 0,0 0 1,0 1-1,0-1 1,1 0-1,-1 0 0,0 1 1,0-1-1,0 0 0,0 0 1,0 1-1,0-1 0,0 0 1,0 0-1,0 1 0,0-1 1,0 0-1,0 1 1,0-1-1,0 0 0,0 0 1,0 1-1,0-1 0,0 0 1,0 1-1,0-1 0,-1 0 1,1 0-1,0 0 1,0 1-1,0-1 0,0 0 1,-1 0-1,1 1 0,0-1 1,37-7-347,0-2 1,-1-1 0,51-22-1,-46 13 169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4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14795,'14'-6'316,"-1"0"0,2 1 0,-1 1 0,1 0 0,24-3 0,3-1 211,-14 2-112,50-3 0,-64 8-342,0 1 0,0 1 0,0 0 0,0 0-1,23 7 1,-33-7-64,0 1 0,0 0 0,0-1 0,0 1-1,0 0 1,0 1 0,0-1 0,-1 1 0,4 2-1,-6-3-10,1-1 0,-1 1 0,0-1 0,1 1-1,-1 0 1,0 0 0,0-1 0,0 1 0,-1 0 0,1 0-1,0 0 1,-1 0 0,1 0 0,-1 0 0,0 0-1,1 0 1,-1 0 0,0 0 0,0 0 0,-1 0-1,1 3 1,-2 2-16,-1 0-1,1 0 0,-1-1 1,-1 1-1,1-1 0,-1 0 0,0 0 1,0 0-1,-1 0 0,0-1 1,0 0-1,-10 9 0,-3 0-43,0-1-1,-38 21 1,-13-3-7,38-19 51,30-11 14,1-1 0,-1 0 0,0 0 0,0 1-1,0-1 1,1 1 0,-1-1 0,0 1 0,0-1 0,1 1 0,-1-1 0,1 1 0,-1-1 0,0 1 0,1 0 0,-1-1 0,1 1-1,-1 1 1,1-2 2,0 1-1,0-1 1,0 1-1,0-1 0,0 0 1,1 1-1,-1-1 1,0 0-1,0 1 1,1-1-1,-1 0 0,0 1 1,0-1-1,1 0 1,-1 1-1,0-1 0,1 0 1,-1 0-1,0 1 1,1-1-1,-1 0 0,0 0 1,1 0-1,-1 0 1,1 1-1,39 8-95,-31-7 78,23 5-60,62 16-41,-85-20 136,-1 0 0,1 1 0,-1-1-1,0 1 1,-1 1 0,1 0 0,-1 0-1,9 8 1,-14-12 4,-1 1 0,0-1 1,0 0-1,0 0 0,0 1 0,0-1 0,0 0 0,0 1 0,-1-1 1,1 1-1,-1-1 0,1 1 0,-1-1 0,1 1 0,-1-1 1,0 1-1,1 0 0,-1-1 0,0 1 0,0 0 0,0-1 0,-1 1 1,1-1-1,0 1 0,-1 0 0,1-1 0,-1 1 0,1-1 0,-1 1 1,0-1-1,1 1 0,-1-1 0,0 0 0,0 1 0,0-1 1,0 0-1,0 0 0,-1 0 0,-1 2 0,-3 3 132,-1-1 0,1-1 0,-1 1 0,0-1 0,0 0 0,-12 4 0,4-3 115,0 0 0,0-1 0,-1-1 0,1-1 0,-1 0 1,-30 0-1,15-4-673,-1-1 0,-43-10 0,65 11 113,7 2-102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4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14491,'0'11'1528,"5"-6"-999,11 0-81,7-3 584,13 3-224,6-2-56,12 2-104,5 1-72,2 0-175,1 2-97,-3 1-144,-3-2-160,-10-1-488,-5-2-289,-14-11 649,-2-4-120,-11-8-96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1:4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16684,'1'1'72,"0"-1"0,-1 1 1,1-1-1,0 1 0,-1-1 1,1 1-1,-1-1 1,1 1-1,-1 0 0,1-1 1,-1 1-1,1 0 0,-1 0 1,0-1-1,1 1 0,-1 0 1,0 0-1,0-1 1,0 1-1,1 0 0,-1 0 1,0 1-1,-1 1 42,1-1 0,0 0-1,-1 1 1,1-1 0,-1 0-1,0 1 1,0-1 0,-1 3 0,-4 5 254,-1 1-1,-12 14 1,12-17-89,-15 19 103,-15 19-76,34-41-293,1-1 0,-1 0 0,1 1 1,0-1-1,0 1 0,0-1 0,1 1 1,0 0-1,-1 5 0,2-9-12,0 0 1,0 1-1,0-1 1,0 0-1,0 0 1,0 0-1,0 0 0,0 1 1,1-1-1,-1 0 1,0 0-1,1 0 1,-1 0-1,1 0 0,-1 0 1,1 0-1,0 0 1,-1 0-1,1 0 1,0 0-1,0-1 0,0 1 1,0 0-1,-1 0 1,2 0-1,1 1-7,0-1 0,0 0 0,0 0-1,0 0 1,1 0 0,-1 0 0,0-1 0,0 1-1,4-1 1,5 0-189,1 0 0,-1-1 1,22-4-1,-15 0-73,0-1 0,0 0 0,-1-1 0,0-1 0,18-11 0,-24 12-217,-1 0 0,0-1-1,0-1 1,0 0 0,-1 0 0,-1-1 0,0 0-1,9-12 1,-16 18 373,-1 1 0,1 0 0,-1-1 1,1 1-1,-1-1 0,0 1 0,0-6 0,-1 8 137,0 1 0,0-1 1,1 0-1,-1 1 0,0-1 0,0 1 1,-1-1-1,1 0 0,0 1 0,0-1 1,0 0-1,0 1 0,0-1 0,-1 1 1,1-1-1,0 0 0,-1 1 0,1-1 1,-1 0-1,1 1 15,-1 0 0,0-1 0,1 1 1,-1 0-1,0 0 0,1 0 0,-1 0 0,0 0 0,1 0 0,-1 0 1,1 0-1,-1 0 0,0 0 0,1 0 0,-1 0 0,0 0 0,1 1 1,-1-1-1,1 0 0,-1 0 0,0 1 0,1-1 0,-1 0 0,0 1 1,-6 3 263,1 1 1,0 0 0,-1 0-1,1 0 1,1 1 0,-1 0-1,1 0 1,-7 10 0,-1 4 312,-16 34 0,18-30-574,1 1-1,1 0 1,1 1-1,-8 47 1,10-24-1149,0 84 0,6-92 572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6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12339,'11'-8'774,"3"1"3109,-14 7-3778,1 1 1,-1 0 0,1 0-1,-1-1 1,1 1-1,-1 0 1,1 0-1,-1 0 1,0 0-1,0 0 1,0 0-1,1-1 1,-1 1-1,0 0 1,0 0-1,0 0 1,0 0 0,0 0-1,0 0 1,-1 1-1,-3 245 153,-5-84-2931,5-136 1809,0-19 382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10322,'3'0'1272,"7"4"-487,7-1-233,15-3 1824,6 0-1384,12-3-263,6 1-49,3-3-144,4 0-176,-4-1-480,-5 2-296,-13-2 328,-10 3-136,-14 3-112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14003,'15'2'1150,"1"0"1,20 0-1,-22-2-629,0 1 0,-1 0 0,20 5-1,-29-5-490,1 0-1,-1 1 0,0 0 1,0-1-1,0 2 0,0-1 1,-1 0-1,1 1 0,-1-1 1,1 1-1,-1 0 1,0 0-1,0 1 0,5 6 1,-6-5-27,1 0 0,0 0 0,-1 0 1,0 1-1,-1-1 0,1 1 0,-1-1 0,0 1 1,0-1-1,-1 1 0,1 0 0,-1 0 1,-1-1-1,1 1 0,-1 0 0,0-1 0,0 1 1,-1 0-1,-2 6 0,-2 4-4,-1 0 0,0 0 0,-1-1 0,-1 0 0,-12 16 0,5-11 60,0 0 1,-1-1-1,-1-1 0,0-1 0,-1-1 0,-1 0 0,-1-1 1,0-2-1,-1 0 0,-27 12 0,49-25-57,0 0-1,0 0 1,0 0-1,0 0 1,0 0 0,0 0-1,0 0 1,0 0-1,0 0 1,0 0-1,0 0 1,0 0 0,0 0-1,0 0 1,0 0-1,1 0 1,-1 0 0,0 0-1,0 0 1,0 0-1,0 0 1,0 0-1,0 0 1,0 0 0,0 0-1,0 0 1,0 0-1,0 0 1,0 0-1,0 0 1,0 0 0,0 0-1,0 0 1,0 1-1,0-1 1,0 0 0,0 0-1,0 0 1,0 0-1,0 0 1,0 0-1,0 0 1,0 0 0,0 0-1,0 0 1,0 0-1,0 0 1,0 0 0,0 0-1,0 0 1,0 0-1,0 1 1,0-1-1,0 0 1,0 0 0,0 0-1,0 0 1,0 0-1,0 0 1,0 0-1,0 0 1,0 0 0,0 0-1,0 0 1,-1 0-1,1 0 1,9 2 14,12 1-38,349 44-1378,-347-45 1145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20 14027,'19'-13'1206,"-19"13"-1191,0 0 0,1 0 1,-1 0-1,0 0 1,0-1-1,0 1 1,1 0-1,-1 0 1,0 0-1,0 0 1,0 0-1,1 0 0,-1 0 1,0-1-1,0 1 1,0 0-1,0 0 1,1 0-1,-1 0 1,0-1-1,0 1 1,0 0-1,0 0 0,0 0 1,0-1-1,0 1 1,0 0-1,0 0 1,1 0-1,-1-1 1,0 1-1,0 0 0,0 0 1,0-1-1,0 1 1,0 0-1,-1 0 1,1-1-1,-9 4 301,-1 2-92,0 1 0,0 1-1,1 0 1,0 1-1,1-1 1,-11 13-1,-3 6-18,-19 30 1,5-3-173,2 3 1,-38 86 0,59-112-37,2 0 1,1 0-1,1 1 1,2 1-1,1-1 1,2 1-1,-1 33 1,5-56-8,0 0 1,1 0-1,0-1 1,0 1-1,1 0 0,0-1 1,0 1-1,1-1 1,0 0-1,1 0 1,0 0-1,5 8 0,-5-10 92,1-1-1,-1 0 0,1 0 1,0 0-1,0 0 0,1-1 0,-1 0 1,1 0-1,0-1 0,0 1 1,0-1-1,0-1 0,1 1 1,-1-1-1,1 0 0,7 1 0,41 1 100,3-6 57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2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14131,'20'2'1488,"14"-2"-872,8-2-247,11-4 655,7 1-312,5 0-320,2 0-232,-7-1-592,-4 2-64,-16 1 320,-5 3-144,-13 0-128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1T08:32:3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0 12019,'0'20'1232,"1"20"-640,5 6-192,6 11 1000,1 8-647,1 4-33,-1 2-24,-6 0-128,-7 0-56,-10 1-120,-9 1-56,-17-3-112,-7 0-64,-10-6-272,0-4-248,-4-6 344,7-8-80,7-30-56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D6688DB8-530C-4269-8329-B8EA10861C27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622571D5-6680-4734-923E-3B58AF67DB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8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77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210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052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3BC38-0E54-4E83-9C64-1B0FE8E89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C9CF90-778D-4430-989D-B06B207AD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D90CBE-81D9-4643-A1AE-B86217AC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0430AE-4C6A-4F3A-BF2A-58629ABF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FF889-B734-4B7E-8C08-21F1DFED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267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5FA87-5309-445C-9DF0-8120FB89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B6BD61-2396-495A-BFAA-9C771E69D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1E7EB-A39D-416C-A164-E12DC448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05BF50-DB73-4D9C-A233-232EF43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98847C-98C6-4E04-B0E3-25C67DAD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83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9DF09E4-1D7F-4436-BB2D-7BBA2DFAA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841EE-956E-461C-A772-D99AEC8E2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7EA14-14D1-4580-B7B3-29A6990D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8F3D65-3CE9-43EF-BC85-7C75F436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32D8BE-F679-4B2A-88DB-2FF5CF79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46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69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057A8-F611-4FAA-B2BA-81B3F30C3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70FC1B-9290-445A-A5BA-7821E22B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07C6F-E1A4-42EA-8DA9-D15F0C56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C9CDB-7938-478F-8860-68E65DC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43BFFA-0090-4167-924A-A28E136B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49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E69AB-0989-4918-8829-5B0AD31C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99E048-9AC8-4172-A009-61338CF2D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99301D-3635-494B-B445-07057B442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211C6-2A75-4A02-B91E-AF4317E2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7F28D0-1ACA-4356-ABE5-F6326394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5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1A188-A70B-4B7E-BCBE-00830D5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A53C92-5708-4369-8C8B-E13D65EC9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EE671-CCEF-4F19-BC77-7AB2D9DD8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CBA611-0CEB-4900-BB6B-BFD24572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E67985-3E25-4FF3-8259-41254491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D3AE17-1B1A-441A-ADAB-EA753EFAF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6D44B-ECB2-494B-B8DD-1ECD56F8D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788603-C259-4996-B635-C72A6C532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5EE397-1447-4365-8C4D-5FF9A09D7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F77450-0CED-4F63-AFF7-A0A89B354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992E2A0-8BDB-4F76-9EFD-16D48B20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146F1C1-333C-4E5A-8A21-0E00CC52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140476-F72C-43CA-B524-0F82D8BB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74420F6-8C8B-4711-AE1B-287E0016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7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9DFFF-4E57-4515-ACFA-89CD362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E44362-E8E0-474C-90E4-0F4FEE90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B84C6F-AD33-4F88-A79E-033B17A46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A6BF78-29DB-4B06-A37A-C12BFB3A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48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3B09D0F-C34E-4F2E-A969-A4A7F8B97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DA608D-A34D-41DE-A4B0-ED9CBA5D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BC1171-87BC-4E9C-9CA5-040C0BF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946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E8FB-302A-47F7-8EF6-814F266C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1ED2AE-63C2-4A88-8E72-1C8A8ADF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D1504-586F-4EEF-B44E-8DCF11D09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8C045F-E74E-4EB9-A608-C48C206C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01431-C3F5-4240-8C69-5B2793FF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411E00E-D6B7-4E10-9B25-9B938B79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36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86D5B-B035-4C6E-B32C-E5BB0DB6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3C39EE-6645-4E2B-8C44-42420026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D9577-3F00-433F-A5B5-D5EDE2F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B6D8129-7F67-461A-ABC5-A539B51B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2C1295-848A-4E26-9974-D57A161E5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616B5E-694A-44C5-8863-49AC0D6C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94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59945B-5C60-4625-AD95-0F99A2DB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D677A7-E942-4AD7-8973-E54D531E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964EDA-3920-4803-A501-3B8BD18C1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E1517-30AD-46BE-9EB4-2836EBD01425}" type="datetimeFigureOut">
              <a:rPr lang="de-DE" smtClean="0"/>
              <a:t>21.04.2022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16B5C8-851E-463F-BE62-78864A5EA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5A3770-135E-4C5B-87D8-C7193A65D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15BC7-5F82-419E-A605-7DD15ECFCFA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63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10.png"/><Relationship Id="rId2" Type="http://schemas.openxmlformats.org/officeDocument/2006/relationships/image" Target="../media/image200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10.png"/><Relationship Id="rId2" Type="http://schemas.openxmlformats.org/officeDocument/2006/relationships/image" Target="../media/image200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10.png"/><Relationship Id="rId2" Type="http://schemas.openxmlformats.org/officeDocument/2006/relationships/image" Target="../media/image200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10.png"/><Relationship Id="rId2" Type="http://schemas.openxmlformats.org/officeDocument/2006/relationships/image" Target="../media/image200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10.png"/><Relationship Id="rId2" Type="http://schemas.openxmlformats.org/officeDocument/2006/relationships/image" Target="../media/image200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10.png"/><Relationship Id="rId2" Type="http://schemas.openxmlformats.org/officeDocument/2006/relationships/image" Target="../media/image200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10.png"/><Relationship Id="rId2" Type="http://schemas.openxmlformats.org/officeDocument/2006/relationships/image" Target="../media/image200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10.png"/><Relationship Id="rId2" Type="http://schemas.openxmlformats.org/officeDocument/2006/relationships/image" Target="../media/image200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NULL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customXml" Target="../ink/ink238.xml"/><Relationship Id="rId682" Type="http://schemas.openxmlformats.org/officeDocument/2006/relationships/customXml" Target="../ink/ink342.xml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customXml" Target="../ink/ink168.xml"/><Relationship Id="rId542" Type="http://schemas.openxmlformats.org/officeDocument/2006/relationships/image" Target="NULL"/><Relationship Id="rId987" Type="http://schemas.openxmlformats.org/officeDocument/2006/relationships/image" Target="NULL"/><Relationship Id="rId181" Type="http://schemas.openxmlformats.org/officeDocument/2006/relationships/image" Target="NULL"/><Relationship Id="rId402" Type="http://schemas.openxmlformats.org/officeDocument/2006/relationships/image" Target="NULL"/><Relationship Id="rId847" Type="http://schemas.openxmlformats.org/officeDocument/2006/relationships/image" Target="NULL"/><Relationship Id="rId1032" Type="http://schemas.openxmlformats.org/officeDocument/2006/relationships/customXml" Target="../ink/ink517.xml"/><Relationship Id="rId279" Type="http://schemas.openxmlformats.org/officeDocument/2006/relationships/image" Target="NULL"/><Relationship Id="rId486" Type="http://schemas.openxmlformats.org/officeDocument/2006/relationships/image" Target="NULL"/><Relationship Id="rId693" Type="http://schemas.openxmlformats.org/officeDocument/2006/relationships/image" Target="NULL"/><Relationship Id="rId707" Type="http://schemas.openxmlformats.org/officeDocument/2006/relationships/image" Target="NULL"/><Relationship Id="rId914" Type="http://schemas.openxmlformats.org/officeDocument/2006/relationships/customXml" Target="../ink/ink458.xml"/><Relationship Id="rId43" Type="http://schemas.openxmlformats.org/officeDocument/2006/relationships/image" Target="NULL"/><Relationship Id="rId139" Type="http://schemas.openxmlformats.org/officeDocument/2006/relationships/image" Target="NULL"/><Relationship Id="rId346" Type="http://schemas.openxmlformats.org/officeDocument/2006/relationships/image" Target="NULL"/><Relationship Id="rId553" Type="http://schemas.openxmlformats.org/officeDocument/2006/relationships/customXml" Target="../ink/ink277.xml"/><Relationship Id="rId760" Type="http://schemas.openxmlformats.org/officeDocument/2006/relationships/customXml" Target="../ink/ink381.xml"/><Relationship Id="rId998" Type="http://schemas.openxmlformats.org/officeDocument/2006/relationships/customXml" Target="../ink/ink500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customXml" Target="../ink/ink207.xml"/><Relationship Id="rId858" Type="http://schemas.openxmlformats.org/officeDocument/2006/relationships/customXml" Target="../ink/ink430.xml"/><Relationship Id="rId497" Type="http://schemas.openxmlformats.org/officeDocument/2006/relationships/customXml" Target="../ink/ink249.xml"/><Relationship Id="rId620" Type="http://schemas.openxmlformats.org/officeDocument/2006/relationships/image" Target="NULL"/><Relationship Id="rId718" Type="http://schemas.openxmlformats.org/officeDocument/2006/relationships/customXml" Target="../ink/ink360.xml"/><Relationship Id="rId925" Type="http://schemas.openxmlformats.org/officeDocument/2006/relationships/image" Target="NULL"/><Relationship Id="rId357" Type="http://schemas.openxmlformats.org/officeDocument/2006/relationships/customXml" Target="../ink/ink179.xml"/><Relationship Id="rId54" Type="http://schemas.openxmlformats.org/officeDocument/2006/relationships/customXml" Target="../ink/ink27.xml"/><Relationship Id="rId217" Type="http://schemas.openxmlformats.org/officeDocument/2006/relationships/image" Target="NULL"/><Relationship Id="rId564" Type="http://schemas.openxmlformats.org/officeDocument/2006/relationships/image" Target="NULL"/><Relationship Id="rId771" Type="http://schemas.openxmlformats.org/officeDocument/2006/relationships/image" Target="NULL"/><Relationship Id="rId869" Type="http://schemas.openxmlformats.org/officeDocument/2006/relationships/image" Target="NULL"/><Relationship Id="rId424" Type="http://schemas.openxmlformats.org/officeDocument/2006/relationships/image" Target="NULL"/><Relationship Id="rId631" Type="http://schemas.openxmlformats.org/officeDocument/2006/relationships/customXml" Target="../ink/ink316.xml"/><Relationship Id="rId729" Type="http://schemas.openxmlformats.org/officeDocument/2006/relationships/image" Target="NULL"/><Relationship Id="rId270" Type="http://schemas.openxmlformats.org/officeDocument/2006/relationships/customXml" Target="../ink/ink135.xml"/><Relationship Id="rId936" Type="http://schemas.openxmlformats.org/officeDocument/2006/relationships/customXml" Target="../ink/ink469.xml"/><Relationship Id="rId65" Type="http://schemas.openxmlformats.org/officeDocument/2006/relationships/image" Target="NULL"/><Relationship Id="rId130" Type="http://schemas.openxmlformats.org/officeDocument/2006/relationships/customXml" Target="../ink/ink65.xml"/><Relationship Id="rId368" Type="http://schemas.openxmlformats.org/officeDocument/2006/relationships/image" Target="NULL"/><Relationship Id="rId575" Type="http://schemas.openxmlformats.org/officeDocument/2006/relationships/customXml" Target="../ink/ink288.xml"/><Relationship Id="rId782" Type="http://schemas.openxmlformats.org/officeDocument/2006/relationships/customXml" Target="../ink/ink392.xml"/><Relationship Id="rId228" Type="http://schemas.openxmlformats.org/officeDocument/2006/relationships/customXml" Target="../ink/ink114.xml"/><Relationship Id="rId435" Type="http://schemas.openxmlformats.org/officeDocument/2006/relationships/customXml" Target="../ink/ink218.xml"/><Relationship Id="rId642" Type="http://schemas.openxmlformats.org/officeDocument/2006/relationships/image" Target="NULL"/><Relationship Id="rId281" Type="http://schemas.openxmlformats.org/officeDocument/2006/relationships/image" Target="NULL"/><Relationship Id="rId502" Type="http://schemas.openxmlformats.org/officeDocument/2006/relationships/image" Target="NULL"/><Relationship Id="rId947" Type="http://schemas.openxmlformats.org/officeDocument/2006/relationships/image" Target="NULL"/><Relationship Id="rId76" Type="http://schemas.openxmlformats.org/officeDocument/2006/relationships/customXml" Target="../ink/ink38.xml"/><Relationship Id="rId141" Type="http://schemas.openxmlformats.org/officeDocument/2006/relationships/image" Target="NULL"/><Relationship Id="rId379" Type="http://schemas.openxmlformats.org/officeDocument/2006/relationships/customXml" Target="../ink/ink190.xml"/><Relationship Id="rId586" Type="http://schemas.openxmlformats.org/officeDocument/2006/relationships/image" Target="NULL"/><Relationship Id="rId793" Type="http://schemas.openxmlformats.org/officeDocument/2006/relationships/image" Target="NULL"/><Relationship Id="rId807" Type="http://schemas.openxmlformats.org/officeDocument/2006/relationships/image" Target="NULL"/><Relationship Id="rId7" Type="http://schemas.openxmlformats.org/officeDocument/2006/relationships/image" Target="NULL"/><Relationship Id="rId239" Type="http://schemas.openxmlformats.org/officeDocument/2006/relationships/image" Target="NULL"/><Relationship Id="rId446" Type="http://schemas.openxmlformats.org/officeDocument/2006/relationships/image" Target="NULL"/><Relationship Id="rId653" Type="http://schemas.openxmlformats.org/officeDocument/2006/relationships/customXml" Target="../ink/ink327.xml"/><Relationship Id="rId292" Type="http://schemas.openxmlformats.org/officeDocument/2006/relationships/customXml" Target="../ink/ink146.xml"/><Relationship Id="rId306" Type="http://schemas.openxmlformats.org/officeDocument/2006/relationships/image" Target="NULL"/><Relationship Id="rId860" Type="http://schemas.openxmlformats.org/officeDocument/2006/relationships/customXml" Target="../ink/ink431.xml"/><Relationship Id="rId958" Type="http://schemas.openxmlformats.org/officeDocument/2006/relationships/customXml" Target="../ink/ink480.xml"/><Relationship Id="rId87" Type="http://schemas.openxmlformats.org/officeDocument/2006/relationships/image" Target="NULL"/><Relationship Id="rId513" Type="http://schemas.openxmlformats.org/officeDocument/2006/relationships/customXml" Target="../ink/ink257.xml"/><Relationship Id="rId597" Type="http://schemas.openxmlformats.org/officeDocument/2006/relationships/customXml" Target="../ink/ink299.xml"/><Relationship Id="rId720" Type="http://schemas.openxmlformats.org/officeDocument/2006/relationships/customXml" Target="../ink/ink361.xml"/><Relationship Id="rId818" Type="http://schemas.openxmlformats.org/officeDocument/2006/relationships/customXml" Target="../ink/ink410.xml"/><Relationship Id="rId152" Type="http://schemas.openxmlformats.org/officeDocument/2006/relationships/customXml" Target="../ink/ink76.xml"/><Relationship Id="rId457" Type="http://schemas.openxmlformats.org/officeDocument/2006/relationships/customXml" Target="../ink/ink229.xml"/><Relationship Id="rId1003" Type="http://schemas.openxmlformats.org/officeDocument/2006/relationships/image" Target="NULL"/><Relationship Id="rId664" Type="http://schemas.openxmlformats.org/officeDocument/2006/relationships/image" Target="NULL"/><Relationship Id="rId871" Type="http://schemas.openxmlformats.org/officeDocument/2006/relationships/image" Target="NULL"/><Relationship Id="rId969" Type="http://schemas.openxmlformats.org/officeDocument/2006/relationships/image" Target="NULL"/><Relationship Id="rId14" Type="http://schemas.openxmlformats.org/officeDocument/2006/relationships/customXml" Target="../ink/ink7.xml"/><Relationship Id="rId317" Type="http://schemas.openxmlformats.org/officeDocument/2006/relationships/customXml" Target="../ink/ink159.xml"/><Relationship Id="rId524" Type="http://schemas.openxmlformats.org/officeDocument/2006/relationships/image" Target="NULL"/><Relationship Id="rId731" Type="http://schemas.openxmlformats.org/officeDocument/2006/relationships/image" Target="NULL"/><Relationship Id="rId98" Type="http://schemas.openxmlformats.org/officeDocument/2006/relationships/customXml" Target="../ink/ink49.xml"/><Relationship Id="rId163" Type="http://schemas.openxmlformats.org/officeDocument/2006/relationships/image" Target="NULL"/><Relationship Id="rId370" Type="http://schemas.openxmlformats.org/officeDocument/2006/relationships/image" Target="NULL"/><Relationship Id="rId829" Type="http://schemas.openxmlformats.org/officeDocument/2006/relationships/image" Target="NULL"/><Relationship Id="rId1014" Type="http://schemas.openxmlformats.org/officeDocument/2006/relationships/customXml" Target="../ink/ink508.xml"/><Relationship Id="rId230" Type="http://schemas.openxmlformats.org/officeDocument/2006/relationships/customXml" Target="../ink/ink115.xml"/><Relationship Id="rId468" Type="http://schemas.openxmlformats.org/officeDocument/2006/relationships/image" Target="NULL"/><Relationship Id="rId675" Type="http://schemas.openxmlformats.org/officeDocument/2006/relationships/image" Target="NULL"/><Relationship Id="rId882" Type="http://schemas.openxmlformats.org/officeDocument/2006/relationships/customXml" Target="../ink/ink442.xml"/><Relationship Id="rId25" Type="http://schemas.openxmlformats.org/officeDocument/2006/relationships/image" Target="NULL"/><Relationship Id="rId328" Type="http://schemas.openxmlformats.org/officeDocument/2006/relationships/image" Target="NULL"/><Relationship Id="rId535" Type="http://schemas.openxmlformats.org/officeDocument/2006/relationships/customXml" Target="../ink/ink268.xml"/><Relationship Id="rId742" Type="http://schemas.openxmlformats.org/officeDocument/2006/relationships/customXml" Target="../ink/ink372.xml"/><Relationship Id="rId174" Type="http://schemas.openxmlformats.org/officeDocument/2006/relationships/customXml" Target="../ink/ink87.xml"/><Relationship Id="rId381" Type="http://schemas.openxmlformats.org/officeDocument/2006/relationships/customXml" Target="../ink/ink191.xml"/><Relationship Id="rId602" Type="http://schemas.openxmlformats.org/officeDocument/2006/relationships/image" Target="NULL"/><Relationship Id="rId1025" Type="http://schemas.openxmlformats.org/officeDocument/2006/relationships/image" Target="NULL"/><Relationship Id="rId241" Type="http://schemas.openxmlformats.org/officeDocument/2006/relationships/image" Target="NULL"/><Relationship Id="rId479" Type="http://schemas.openxmlformats.org/officeDocument/2006/relationships/customXml" Target="../ink/ink240.xml"/><Relationship Id="rId686" Type="http://schemas.openxmlformats.org/officeDocument/2006/relationships/customXml" Target="../ink/ink344.xml"/><Relationship Id="rId893" Type="http://schemas.openxmlformats.org/officeDocument/2006/relationships/image" Target="NULL"/><Relationship Id="rId907" Type="http://schemas.openxmlformats.org/officeDocument/2006/relationships/image" Target="NULL"/><Relationship Id="rId36" Type="http://schemas.openxmlformats.org/officeDocument/2006/relationships/customXml" Target="../ink/ink18.xml"/><Relationship Id="rId339" Type="http://schemas.openxmlformats.org/officeDocument/2006/relationships/customXml" Target="../ink/ink170.xml"/><Relationship Id="rId546" Type="http://schemas.openxmlformats.org/officeDocument/2006/relationships/image" Target="NULL"/><Relationship Id="rId753" Type="http://schemas.openxmlformats.org/officeDocument/2006/relationships/image" Target="NULL"/><Relationship Id="rId101" Type="http://schemas.openxmlformats.org/officeDocument/2006/relationships/image" Target="NULL"/><Relationship Id="rId185" Type="http://schemas.openxmlformats.org/officeDocument/2006/relationships/image" Target="NULL"/><Relationship Id="rId406" Type="http://schemas.openxmlformats.org/officeDocument/2006/relationships/image" Target="NULL"/><Relationship Id="rId960" Type="http://schemas.openxmlformats.org/officeDocument/2006/relationships/customXml" Target="../ink/ink481.xml"/><Relationship Id="rId1036" Type="http://schemas.openxmlformats.org/officeDocument/2006/relationships/customXml" Target="../ink/ink519.xml"/><Relationship Id="rId392" Type="http://schemas.openxmlformats.org/officeDocument/2006/relationships/image" Target="NULL"/><Relationship Id="rId613" Type="http://schemas.openxmlformats.org/officeDocument/2006/relationships/customXml" Target="../ink/ink307.xml"/><Relationship Id="rId697" Type="http://schemas.openxmlformats.org/officeDocument/2006/relationships/image" Target="NULL"/><Relationship Id="rId820" Type="http://schemas.openxmlformats.org/officeDocument/2006/relationships/customXml" Target="../ink/ink411.xml"/><Relationship Id="rId918" Type="http://schemas.openxmlformats.org/officeDocument/2006/relationships/customXml" Target="../ink/ink460.xml"/><Relationship Id="rId252" Type="http://schemas.openxmlformats.org/officeDocument/2006/relationships/customXml" Target="../ink/ink126.xml"/><Relationship Id="rId47" Type="http://schemas.openxmlformats.org/officeDocument/2006/relationships/image" Target="NULL"/><Relationship Id="rId112" Type="http://schemas.openxmlformats.org/officeDocument/2006/relationships/customXml" Target="../ink/ink56.xml"/><Relationship Id="rId557" Type="http://schemas.openxmlformats.org/officeDocument/2006/relationships/customXml" Target="../ink/ink279.xml"/><Relationship Id="rId764" Type="http://schemas.openxmlformats.org/officeDocument/2006/relationships/customXml" Target="../ink/ink383.xml"/><Relationship Id="rId971" Type="http://schemas.openxmlformats.org/officeDocument/2006/relationships/image" Target="NULL"/><Relationship Id="rId196" Type="http://schemas.openxmlformats.org/officeDocument/2006/relationships/customXml" Target="../ink/ink98.xml"/><Relationship Id="rId417" Type="http://schemas.openxmlformats.org/officeDocument/2006/relationships/customXml" Target="../ink/ink209.xml"/><Relationship Id="rId624" Type="http://schemas.openxmlformats.org/officeDocument/2006/relationships/image" Target="NULL"/><Relationship Id="rId831" Type="http://schemas.openxmlformats.org/officeDocument/2006/relationships/image" Target="NULL"/><Relationship Id="rId263" Type="http://schemas.openxmlformats.org/officeDocument/2006/relationships/image" Target="NULL"/><Relationship Id="rId470" Type="http://schemas.openxmlformats.org/officeDocument/2006/relationships/image" Target="NULL"/><Relationship Id="rId929" Type="http://schemas.openxmlformats.org/officeDocument/2006/relationships/image" Target="NULL"/><Relationship Id="rId58" Type="http://schemas.openxmlformats.org/officeDocument/2006/relationships/customXml" Target="../ink/ink29.xml"/><Relationship Id="rId123" Type="http://schemas.openxmlformats.org/officeDocument/2006/relationships/image" Target="NULL"/><Relationship Id="rId330" Type="http://schemas.openxmlformats.org/officeDocument/2006/relationships/image" Target="NULL"/><Relationship Id="rId568" Type="http://schemas.openxmlformats.org/officeDocument/2006/relationships/image" Target="NULL"/><Relationship Id="rId775" Type="http://schemas.openxmlformats.org/officeDocument/2006/relationships/image" Target="NULL"/><Relationship Id="rId982" Type="http://schemas.openxmlformats.org/officeDocument/2006/relationships/customXml" Target="../ink/ink492.xml"/><Relationship Id="rId428" Type="http://schemas.openxmlformats.org/officeDocument/2006/relationships/image" Target="NULL"/><Relationship Id="rId635" Type="http://schemas.openxmlformats.org/officeDocument/2006/relationships/customXml" Target="../ink/ink318.xml"/><Relationship Id="rId842" Type="http://schemas.openxmlformats.org/officeDocument/2006/relationships/customXml" Target="../ink/ink422.xml"/><Relationship Id="rId274" Type="http://schemas.openxmlformats.org/officeDocument/2006/relationships/customXml" Target="../ink/ink137.xml"/><Relationship Id="rId481" Type="http://schemas.openxmlformats.org/officeDocument/2006/relationships/customXml" Target="../ink/ink241.xml"/><Relationship Id="rId702" Type="http://schemas.openxmlformats.org/officeDocument/2006/relationships/customXml" Target="../ink/ink352.xml"/><Relationship Id="rId69" Type="http://schemas.openxmlformats.org/officeDocument/2006/relationships/image" Target="NULL"/><Relationship Id="rId134" Type="http://schemas.openxmlformats.org/officeDocument/2006/relationships/customXml" Target="../ink/ink67.xml"/><Relationship Id="rId579" Type="http://schemas.openxmlformats.org/officeDocument/2006/relationships/customXml" Target="../ink/ink290.xml"/><Relationship Id="rId786" Type="http://schemas.openxmlformats.org/officeDocument/2006/relationships/customXml" Target="../ink/ink394.xml"/><Relationship Id="rId993" Type="http://schemas.openxmlformats.org/officeDocument/2006/relationships/image" Target="NULL"/><Relationship Id="rId341" Type="http://schemas.openxmlformats.org/officeDocument/2006/relationships/customXml" Target="../ink/ink171.xml"/><Relationship Id="rId439" Type="http://schemas.openxmlformats.org/officeDocument/2006/relationships/customXml" Target="../ink/ink220.xml"/><Relationship Id="rId646" Type="http://schemas.openxmlformats.org/officeDocument/2006/relationships/image" Target="NULL"/><Relationship Id="rId201" Type="http://schemas.openxmlformats.org/officeDocument/2006/relationships/image" Target="NULL"/><Relationship Id="rId285" Type="http://schemas.openxmlformats.org/officeDocument/2006/relationships/image" Target="NULL"/><Relationship Id="rId506" Type="http://schemas.openxmlformats.org/officeDocument/2006/relationships/image" Target="NULL"/><Relationship Id="rId853" Type="http://schemas.openxmlformats.org/officeDocument/2006/relationships/image" Target="NULL"/><Relationship Id="rId492" Type="http://schemas.openxmlformats.org/officeDocument/2006/relationships/image" Target="NULL"/><Relationship Id="rId713" Type="http://schemas.openxmlformats.org/officeDocument/2006/relationships/image" Target="NULL"/><Relationship Id="rId797" Type="http://schemas.openxmlformats.org/officeDocument/2006/relationships/image" Target="NULL"/><Relationship Id="rId920" Type="http://schemas.openxmlformats.org/officeDocument/2006/relationships/customXml" Target="../ink/ink461.xml"/><Relationship Id="rId145" Type="http://schemas.openxmlformats.org/officeDocument/2006/relationships/image" Target="NULL"/><Relationship Id="rId352" Type="http://schemas.openxmlformats.org/officeDocument/2006/relationships/image" Target="NULL"/><Relationship Id="rId212" Type="http://schemas.openxmlformats.org/officeDocument/2006/relationships/customXml" Target="../ink/ink106.xml"/><Relationship Id="rId657" Type="http://schemas.openxmlformats.org/officeDocument/2006/relationships/customXml" Target="../ink/ink329.xml"/><Relationship Id="rId864" Type="http://schemas.openxmlformats.org/officeDocument/2006/relationships/customXml" Target="../ink/ink433.xml"/><Relationship Id="rId296" Type="http://schemas.openxmlformats.org/officeDocument/2006/relationships/image" Target="NULL"/><Relationship Id="rId517" Type="http://schemas.openxmlformats.org/officeDocument/2006/relationships/customXml" Target="../ink/ink259.xml"/><Relationship Id="rId724" Type="http://schemas.openxmlformats.org/officeDocument/2006/relationships/customXml" Target="../ink/ink363.xml"/><Relationship Id="rId931" Type="http://schemas.openxmlformats.org/officeDocument/2006/relationships/image" Target="NULL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363" Type="http://schemas.openxmlformats.org/officeDocument/2006/relationships/customXml" Target="../ink/ink182.xml"/><Relationship Id="rId570" Type="http://schemas.openxmlformats.org/officeDocument/2006/relationships/image" Target="NULL"/><Relationship Id="rId1007" Type="http://schemas.openxmlformats.org/officeDocument/2006/relationships/image" Target="NULL"/><Relationship Id="rId223" Type="http://schemas.openxmlformats.org/officeDocument/2006/relationships/image" Target="NULL"/><Relationship Id="rId430" Type="http://schemas.openxmlformats.org/officeDocument/2006/relationships/image" Target="NULL"/><Relationship Id="rId668" Type="http://schemas.openxmlformats.org/officeDocument/2006/relationships/customXml" Target="../ink/ink335.xml"/><Relationship Id="rId875" Type="http://schemas.openxmlformats.org/officeDocument/2006/relationships/image" Target="NULL"/><Relationship Id="rId18" Type="http://schemas.openxmlformats.org/officeDocument/2006/relationships/customXml" Target="../ink/ink9.xml"/><Relationship Id="rId528" Type="http://schemas.openxmlformats.org/officeDocument/2006/relationships/image" Target="NULL"/><Relationship Id="rId735" Type="http://schemas.openxmlformats.org/officeDocument/2006/relationships/image" Target="NULL"/><Relationship Id="rId942" Type="http://schemas.openxmlformats.org/officeDocument/2006/relationships/customXml" Target="../ink/ink472.xml"/><Relationship Id="rId167" Type="http://schemas.openxmlformats.org/officeDocument/2006/relationships/image" Target="NULL"/><Relationship Id="rId374" Type="http://schemas.openxmlformats.org/officeDocument/2006/relationships/image" Target="NULL"/><Relationship Id="rId581" Type="http://schemas.openxmlformats.org/officeDocument/2006/relationships/customXml" Target="../ink/ink291.xml"/><Relationship Id="rId1018" Type="http://schemas.openxmlformats.org/officeDocument/2006/relationships/customXml" Target="../ink/ink510.xml"/><Relationship Id="rId71" Type="http://schemas.openxmlformats.org/officeDocument/2006/relationships/image" Target="NULL"/><Relationship Id="rId234" Type="http://schemas.openxmlformats.org/officeDocument/2006/relationships/customXml" Target="../ink/ink117.xml"/><Relationship Id="rId679" Type="http://schemas.openxmlformats.org/officeDocument/2006/relationships/image" Target="NULL"/><Relationship Id="rId802" Type="http://schemas.openxmlformats.org/officeDocument/2006/relationships/customXml" Target="../ink/ink402.xml"/><Relationship Id="rId886" Type="http://schemas.openxmlformats.org/officeDocument/2006/relationships/customXml" Target="../ink/ink444.xml"/><Relationship Id="rId2" Type="http://schemas.openxmlformats.org/officeDocument/2006/relationships/customXml" Target="../ink/ink1.xml"/><Relationship Id="rId29" Type="http://schemas.openxmlformats.org/officeDocument/2006/relationships/image" Target="NULL"/><Relationship Id="rId441" Type="http://schemas.openxmlformats.org/officeDocument/2006/relationships/customXml" Target="../ink/ink221.xml"/><Relationship Id="rId539" Type="http://schemas.openxmlformats.org/officeDocument/2006/relationships/customXml" Target="../ink/ink270.xml"/><Relationship Id="rId746" Type="http://schemas.openxmlformats.org/officeDocument/2006/relationships/customXml" Target="../ink/ink374.xml"/><Relationship Id="rId178" Type="http://schemas.openxmlformats.org/officeDocument/2006/relationships/customXml" Target="../ink/ink89.xml"/><Relationship Id="rId301" Type="http://schemas.openxmlformats.org/officeDocument/2006/relationships/customXml" Target="../ink/ink151.xml"/><Relationship Id="rId953" Type="http://schemas.openxmlformats.org/officeDocument/2006/relationships/image" Target="NULL"/><Relationship Id="rId1029" Type="http://schemas.openxmlformats.org/officeDocument/2006/relationships/image" Target="NULL"/><Relationship Id="rId82" Type="http://schemas.openxmlformats.org/officeDocument/2006/relationships/customXml" Target="../ink/ink41.xml"/><Relationship Id="rId385" Type="http://schemas.openxmlformats.org/officeDocument/2006/relationships/customXml" Target="../ink/ink193.xml"/><Relationship Id="rId592" Type="http://schemas.openxmlformats.org/officeDocument/2006/relationships/image" Target="NULL"/><Relationship Id="rId606" Type="http://schemas.openxmlformats.org/officeDocument/2006/relationships/image" Target="NULL"/><Relationship Id="rId813" Type="http://schemas.openxmlformats.org/officeDocument/2006/relationships/image" Target="NULL"/><Relationship Id="rId245" Type="http://schemas.openxmlformats.org/officeDocument/2006/relationships/image" Target="NULL"/><Relationship Id="rId452" Type="http://schemas.openxmlformats.org/officeDocument/2006/relationships/image" Target="NULL"/><Relationship Id="rId897" Type="http://schemas.openxmlformats.org/officeDocument/2006/relationships/image" Target="NULL"/><Relationship Id="rId105" Type="http://schemas.openxmlformats.org/officeDocument/2006/relationships/image" Target="NULL"/><Relationship Id="rId312" Type="http://schemas.openxmlformats.org/officeDocument/2006/relationships/image" Target="NULL"/><Relationship Id="rId757" Type="http://schemas.openxmlformats.org/officeDocument/2006/relationships/image" Target="NULL"/><Relationship Id="rId964" Type="http://schemas.openxmlformats.org/officeDocument/2006/relationships/customXml" Target="../ink/ink483.xml"/><Relationship Id="rId93" Type="http://schemas.openxmlformats.org/officeDocument/2006/relationships/image" Target="NULL"/><Relationship Id="rId189" Type="http://schemas.openxmlformats.org/officeDocument/2006/relationships/image" Target="NULL"/><Relationship Id="rId396" Type="http://schemas.openxmlformats.org/officeDocument/2006/relationships/image" Target="NULL"/><Relationship Id="rId617" Type="http://schemas.openxmlformats.org/officeDocument/2006/relationships/customXml" Target="../ink/ink309.xml"/><Relationship Id="rId824" Type="http://schemas.openxmlformats.org/officeDocument/2006/relationships/customXml" Target="../ink/ink413.xml"/><Relationship Id="rId256" Type="http://schemas.openxmlformats.org/officeDocument/2006/relationships/customXml" Target="../ink/ink128.xml"/><Relationship Id="rId463" Type="http://schemas.openxmlformats.org/officeDocument/2006/relationships/customXml" Target="../ink/ink232.xml"/><Relationship Id="rId670" Type="http://schemas.openxmlformats.org/officeDocument/2006/relationships/customXml" Target="../ink/ink336.xml"/><Relationship Id="rId116" Type="http://schemas.openxmlformats.org/officeDocument/2006/relationships/customXml" Target="../ink/ink58.xml"/><Relationship Id="rId323" Type="http://schemas.openxmlformats.org/officeDocument/2006/relationships/customXml" Target="../ink/ink162.xml"/><Relationship Id="rId530" Type="http://schemas.openxmlformats.org/officeDocument/2006/relationships/image" Target="NULL"/><Relationship Id="rId768" Type="http://schemas.openxmlformats.org/officeDocument/2006/relationships/customXml" Target="../ink/ink385.xml"/><Relationship Id="rId975" Type="http://schemas.openxmlformats.org/officeDocument/2006/relationships/image" Target="NULL"/><Relationship Id="rId20" Type="http://schemas.openxmlformats.org/officeDocument/2006/relationships/customXml" Target="../ink/ink10.xml"/><Relationship Id="rId628" Type="http://schemas.openxmlformats.org/officeDocument/2006/relationships/image" Target="NULL"/><Relationship Id="rId835" Type="http://schemas.openxmlformats.org/officeDocument/2006/relationships/image" Target="NULL"/><Relationship Id="rId267" Type="http://schemas.openxmlformats.org/officeDocument/2006/relationships/image" Target="NULL"/><Relationship Id="rId474" Type="http://schemas.openxmlformats.org/officeDocument/2006/relationships/image" Target="NULL"/><Relationship Id="rId1020" Type="http://schemas.openxmlformats.org/officeDocument/2006/relationships/customXml" Target="../ink/ink511.xml"/><Relationship Id="rId127" Type="http://schemas.openxmlformats.org/officeDocument/2006/relationships/image" Target="NULL"/><Relationship Id="rId681" Type="http://schemas.openxmlformats.org/officeDocument/2006/relationships/image" Target="NULL"/><Relationship Id="rId779" Type="http://schemas.openxmlformats.org/officeDocument/2006/relationships/image" Target="NULL"/><Relationship Id="rId902" Type="http://schemas.openxmlformats.org/officeDocument/2006/relationships/customXml" Target="../ink/ink452.xml"/><Relationship Id="rId986" Type="http://schemas.openxmlformats.org/officeDocument/2006/relationships/customXml" Target="../ink/ink494.xml"/><Relationship Id="rId31" Type="http://schemas.openxmlformats.org/officeDocument/2006/relationships/image" Target="NULL"/><Relationship Id="rId334" Type="http://schemas.openxmlformats.org/officeDocument/2006/relationships/image" Target="NULL"/><Relationship Id="rId541" Type="http://schemas.openxmlformats.org/officeDocument/2006/relationships/customXml" Target="../ink/ink271.xml"/><Relationship Id="rId639" Type="http://schemas.openxmlformats.org/officeDocument/2006/relationships/customXml" Target="../ink/ink320.xml"/><Relationship Id="rId180" Type="http://schemas.openxmlformats.org/officeDocument/2006/relationships/customXml" Target="../ink/ink90.xml"/><Relationship Id="rId278" Type="http://schemas.openxmlformats.org/officeDocument/2006/relationships/customXml" Target="../ink/ink139.xml"/><Relationship Id="rId401" Type="http://schemas.openxmlformats.org/officeDocument/2006/relationships/customXml" Target="../ink/ink201.xml"/><Relationship Id="rId846" Type="http://schemas.openxmlformats.org/officeDocument/2006/relationships/customXml" Target="../ink/ink424.xml"/><Relationship Id="rId1031" Type="http://schemas.openxmlformats.org/officeDocument/2006/relationships/image" Target="NULL"/><Relationship Id="rId485" Type="http://schemas.openxmlformats.org/officeDocument/2006/relationships/customXml" Target="../ink/ink243.xml"/><Relationship Id="rId692" Type="http://schemas.openxmlformats.org/officeDocument/2006/relationships/customXml" Target="../ink/ink347.xml"/><Relationship Id="rId706" Type="http://schemas.openxmlformats.org/officeDocument/2006/relationships/customXml" Target="../ink/ink354.xml"/><Relationship Id="rId913" Type="http://schemas.openxmlformats.org/officeDocument/2006/relationships/image" Target="NULL"/><Relationship Id="rId42" Type="http://schemas.openxmlformats.org/officeDocument/2006/relationships/customXml" Target="../ink/ink21.xml"/><Relationship Id="rId138" Type="http://schemas.openxmlformats.org/officeDocument/2006/relationships/customXml" Target="../ink/ink69.xml"/><Relationship Id="rId345" Type="http://schemas.openxmlformats.org/officeDocument/2006/relationships/customXml" Target="../ink/ink173.xml"/><Relationship Id="rId552" Type="http://schemas.openxmlformats.org/officeDocument/2006/relationships/image" Target="NULL"/><Relationship Id="rId997" Type="http://schemas.openxmlformats.org/officeDocument/2006/relationships/image" Target="NULL"/><Relationship Id="rId191" Type="http://schemas.openxmlformats.org/officeDocument/2006/relationships/image" Target="NULL"/><Relationship Id="rId205" Type="http://schemas.openxmlformats.org/officeDocument/2006/relationships/image" Target="NULL"/><Relationship Id="rId412" Type="http://schemas.openxmlformats.org/officeDocument/2006/relationships/image" Target="NULL"/><Relationship Id="rId857" Type="http://schemas.openxmlformats.org/officeDocument/2006/relationships/image" Target="NULL"/><Relationship Id="rId289" Type="http://schemas.openxmlformats.org/officeDocument/2006/relationships/image" Target="NULL"/><Relationship Id="rId496" Type="http://schemas.openxmlformats.org/officeDocument/2006/relationships/image" Target="NULL"/><Relationship Id="rId717" Type="http://schemas.openxmlformats.org/officeDocument/2006/relationships/image" Target="NULL"/><Relationship Id="rId924" Type="http://schemas.openxmlformats.org/officeDocument/2006/relationships/customXml" Target="../ink/ink463.xml"/><Relationship Id="rId53" Type="http://schemas.openxmlformats.org/officeDocument/2006/relationships/image" Target="NULL"/><Relationship Id="rId149" Type="http://schemas.openxmlformats.org/officeDocument/2006/relationships/image" Target="NULL"/><Relationship Id="rId356" Type="http://schemas.openxmlformats.org/officeDocument/2006/relationships/image" Target="NULL"/><Relationship Id="rId563" Type="http://schemas.openxmlformats.org/officeDocument/2006/relationships/customXml" Target="../ink/ink282.xml"/><Relationship Id="rId770" Type="http://schemas.openxmlformats.org/officeDocument/2006/relationships/customXml" Target="../ink/ink386.xml"/><Relationship Id="rId216" Type="http://schemas.openxmlformats.org/officeDocument/2006/relationships/customXml" Target="../ink/ink108.xml"/><Relationship Id="rId423" Type="http://schemas.openxmlformats.org/officeDocument/2006/relationships/customXml" Target="../ink/ink212.xml"/><Relationship Id="rId868" Type="http://schemas.openxmlformats.org/officeDocument/2006/relationships/customXml" Target="../ink/ink435.xml"/><Relationship Id="rId630" Type="http://schemas.openxmlformats.org/officeDocument/2006/relationships/image" Target="NULL"/><Relationship Id="rId728" Type="http://schemas.openxmlformats.org/officeDocument/2006/relationships/customXml" Target="../ink/ink365.xml"/><Relationship Id="rId935" Type="http://schemas.openxmlformats.org/officeDocument/2006/relationships/image" Target="NULL"/><Relationship Id="rId64" Type="http://schemas.openxmlformats.org/officeDocument/2006/relationships/customXml" Target="../ink/ink32.xml"/><Relationship Id="rId367" Type="http://schemas.openxmlformats.org/officeDocument/2006/relationships/customXml" Target="../ink/ink184.xml"/><Relationship Id="rId574" Type="http://schemas.openxmlformats.org/officeDocument/2006/relationships/image" Target="NULL"/><Relationship Id="rId227" Type="http://schemas.openxmlformats.org/officeDocument/2006/relationships/image" Target="NULL"/><Relationship Id="rId781" Type="http://schemas.openxmlformats.org/officeDocument/2006/relationships/image" Target="NULL"/><Relationship Id="rId879" Type="http://schemas.openxmlformats.org/officeDocument/2006/relationships/image" Target="NULL"/><Relationship Id="rId434" Type="http://schemas.openxmlformats.org/officeDocument/2006/relationships/image" Target="NULL"/><Relationship Id="rId641" Type="http://schemas.openxmlformats.org/officeDocument/2006/relationships/customXml" Target="../ink/ink321.xml"/><Relationship Id="rId739" Type="http://schemas.openxmlformats.org/officeDocument/2006/relationships/image" Target="NULL"/><Relationship Id="rId280" Type="http://schemas.openxmlformats.org/officeDocument/2006/relationships/customXml" Target="../ink/ink140.xml"/><Relationship Id="rId501" Type="http://schemas.openxmlformats.org/officeDocument/2006/relationships/customXml" Target="../ink/ink251.xml"/><Relationship Id="rId946" Type="http://schemas.openxmlformats.org/officeDocument/2006/relationships/customXml" Target="../ink/ink474.xml"/><Relationship Id="rId75" Type="http://schemas.openxmlformats.org/officeDocument/2006/relationships/image" Target="NULL"/><Relationship Id="rId140" Type="http://schemas.openxmlformats.org/officeDocument/2006/relationships/customXml" Target="../ink/ink70.xml"/><Relationship Id="rId378" Type="http://schemas.openxmlformats.org/officeDocument/2006/relationships/image" Target="NULL"/><Relationship Id="rId585" Type="http://schemas.openxmlformats.org/officeDocument/2006/relationships/customXml" Target="../ink/ink293.xml"/><Relationship Id="rId792" Type="http://schemas.openxmlformats.org/officeDocument/2006/relationships/customXml" Target="../ink/ink397.xml"/><Relationship Id="rId806" Type="http://schemas.openxmlformats.org/officeDocument/2006/relationships/customXml" Target="../ink/ink404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customXml" Target="../ink/ink223.xml"/><Relationship Id="rId652" Type="http://schemas.openxmlformats.org/officeDocument/2006/relationships/image" Target="NULL"/><Relationship Id="rId291" Type="http://schemas.openxmlformats.org/officeDocument/2006/relationships/image" Target="NULL"/><Relationship Id="rId305" Type="http://schemas.openxmlformats.org/officeDocument/2006/relationships/customXml" Target="../ink/ink153.xml"/><Relationship Id="rId512" Type="http://schemas.openxmlformats.org/officeDocument/2006/relationships/image" Target="NULL"/><Relationship Id="rId957" Type="http://schemas.openxmlformats.org/officeDocument/2006/relationships/image" Target="NULL"/><Relationship Id="rId86" Type="http://schemas.openxmlformats.org/officeDocument/2006/relationships/customXml" Target="../ink/ink43.xml"/><Relationship Id="rId151" Type="http://schemas.openxmlformats.org/officeDocument/2006/relationships/image" Target="NULL"/><Relationship Id="rId389" Type="http://schemas.openxmlformats.org/officeDocument/2006/relationships/customXml" Target="../ink/ink195.xml"/><Relationship Id="rId596" Type="http://schemas.openxmlformats.org/officeDocument/2006/relationships/image" Target="NULL"/><Relationship Id="rId817" Type="http://schemas.openxmlformats.org/officeDocument/2006/relationships/image" Target="NULL"/><Relationship Id="rId1002" Type="http://schemas.openxmlformats.org/officeDocument/2006/relationships/customXml" Target="../ink/ink502.xml"/><Relationship Id="rId249" Type="http://schemas.openxmlformats.org/officeDocument/2006/relationships/image" Target="NULL"/><Relationship Id="rId456" Type="http://schemas.openxmlformats.org/officeDocument/2006/relationships/image" Target="NULL"/><Relationship Id="rId663" Type="http://schemas.openxmlformats.org/officeDocument/2006/relationships/customXml" Target="../ink/ink332.xml"/><Relationship Id="rId870" Type="http://schemas.openxmlformats.org/officeDocument/2006/relationships/customXml" Target="../ink/ink436.xml"/><Relationship Id="rId13" Type="http://schemas.openxmlformats.org/officeDocument/2006/relationships/image" Target="NULL"/><Relationship Id="rId109" Type="http://schemas.openxmlformats.org/officeDocument/2006/relationships/image" Target="NULL"/><Relationship Id="rId316" Type="http://schemas.openxmlformats.org/officeDocument/2006/relationships/image" Target="NULL"/><Relationship Id="rId523" Type="http://schemas.openxmlformats.org/officeDocument/2006/relationships/customXml" Target="../ink/ink262.xml"/><Relationship Id="rId968" Type="http://schemas.openxmlformats.org/officeDocument/2006/relationships/customXml" Target="../ink/ink485.xml"/><Relationship Id="rId97" Type="http://schemas.openxmlformats.org/officeDocument/2006/relationships/image" Target="NULL"/><Relationship Id="rId730" Type="http://schemas.openxmlformats.org/officeDocument/2006/relationships/customXml" Target="../ink/ink366.xml"/><Relationship Id="rId828" Type="http://schemas.openxmlformats.org/officeDocument/2006/relationships/customXml" Target="../ink/ink415.xml"/><Relationship Id="rId1013" Type="http://schemas.openxmlformats.org/officeDocument/2006/relationships/image" Target="NULL"/><Relationship Id="rId162" Type="http://schemas.openxmlformats.org/officeDocument/2006/relationships/customXml" Target="../ink/ink81.xml"/><Relationship Id="rId467" Type="http://schemas.openxmlformats.org/officeDocument/2006/relationships/customXml" Target="../ink/ink234.xml"/><Relationship Id="rId674" Type="http://schemas.openxmlformats.org/officeDocument/2006/relationships/customXml" Target="../ink/ink338.xml"/><Relationship Id="rId881" Type="http://schemas.openxmlformats.org/officeDocument/2006/relationships/image" Target="NULL"/><Relationship Id="rId979" Type="http://schemas.openxmlformats.org/officeDocument/2006/relationships/image" Target="NULL"/><Relationship Id="rId24" Type="http://schemas.openxmlformats.org/officeDocument/2006/relationships/customXml" Target="../ink/ink12.xml"/><Relationship Id="rId327" Type="http://schemas.openxmlformats.org/officeDocument/2006/relationships/customXml" Target="../ink/ink164.xml"/><Relationship Id="rId534" Type="http://schemas.openxmlformats.org/officeDocument/2006/relationships/image" Target="NULL"/><Relationship Id="rId741" Type="http://schemas.openxmlformats.org/officeDocument/2006/relationships/image" Target="NULL"/><Relationship Id="rId839" Type="http://schemas.openxmlformats.org/officeDocument/2006/relationships/image" Target="NULL"/><Relationship Id="rId173" Type="http://schemas.openxmlformats.org/officeDocument/2006/relationships/image" Target="NULL"/><Relationship Id="rId380" Type="http://schemas.openxmlformats.org/officeDocument/2006/relationships/image" Target="NULL"/><Relationship Id="rId601" Type="http://schemas.openxmlformats.org/officeDocument/2006/relationships/customXml" Target="../ink/ink301.xml"/><Relationship Id="rId1024" Type="http://schemas.openxmlformats.org/officeDocument/2006/relationships/customXml" Target="../ink/ink513.xml"/><Relationship Id="rId240" Type="http://schemas.openxmlformats.org/officeDocument/2006/relationships/customXml" Target="../ink/ink120.xml"/><Relationship Id="rId478" Type="http://schemas.openxmlformats.org/officeDocument/2006/relationships/image" Target="NULL"/><Relationship Id="rId685" Type="http://schemas.openxmlformats.org/officeDocument/2006/relationships/image" Target="NULL"/><Relationship Id="rId892" Type="http://schemas.openxmlformats.org/officeDocument/2006/relationships/customXml" Target="../ink/ink447.xml"/><Relationship Id="rId906" Type="http://schemas.openxmlformats.org/officeDocument/2006/relationships/customXml" Target="../ink/ink454.xml"/><Relationship Id="rId35" Type="http://schemas.openxmlformats.org/officeDocument/2006/relationships/image" Target="NULL"/><Relationship Id="rId100" Type="http://schemas.openxmlformats.org/officeDocument/2006/relationships/customXml" Target="../ink/ink50.xml"/><Relationship Id="rId338" Type="http://schemas.openxmlformats.org/officeDocument/2006/relationships/image" Target="NULL"/><Relationship Id="rId545" Type="http://schemas.openxmlformats.org/officeDocument/2006/relationships/customXml" Target="../ink/ink273.xml"/><Relationship Id="rId752" Type="http://schemas.openxmlformats.org/officeDocument/2006/relationships/customXml" Target="../ink/ink377.xml"/><Relationship Id="rId184" Type="http://schemas.openxmlformats.org/officeDocument/2006/relationships/customXml" Target="../ink/ink92.xml"/><Relationship Id="rId391" Type="http://schemas.openxmlformats.org/officeDocument/2006/relationships/customXml" Target="../ink/ink196.xml"/><Relationship Id="rId405" Type="http://schemas.openxmlformats.org/officeDocument/2006/relationships/customXml" Target="../ink/ink203.xml"/><Relationship Id="rId612" Type="http://schemas.openxmlformats.org/officeDocument/2006/relationships/image" Target="NULL"/><Relationship Id="rId1035" Type="http://schemas.openxmlformats.org/officeDocument/2006/relationships/image" Target="NULL"/><Relationship Id="rId251" Type="http://schemas.openxmlformats.org/officeDocument/2006/relationships/image" Target="NULL"/><Relationship Id="rId489" Type="http://schemas.openxmlformats.org/officeDocument/2006/relationships/customXml" Target="../ink/ink245.xml"/><Relationship Id="rId696" Type="http://schemas.openxmlformats.org/officeDocument/2006/relationships/customXml" Target="../ink/ink349.xml"/><Relationship Id="rId917" Type="http://schemas.openxmlformats.org/officeDocument/2006/relationships/image" Target="NULL"/><Relationship Id="rId46" Type="http://schemas.openxmlformats.org/officeDocument/2006/relationships/customXml" Target="../ink/ink23.xml"/><Relationship Id="rId349" Type="http://schemas.openxmlformats.org/officeDocument/2006/relationships/customXml" Target="../ink/ink175.xml"/><Relationship Id="rId556" Type="http://schemas.openxmlformats.org/officeDocument/2006/relationships/image" Target="NULL"/><Relationship Id="rId763" Type="http://schemas.openxmlformats.org/officeDocument/2006/relationships/image" Target="NULL"/><Relationship Id="rId111" Type="http://schemas.openxmlformats.org/officeDocument/2006/relationships/image" Target="NULL"/><Relationship Id="rId195" Type="http://schemas.openxmlformats.org/officeDocument/2006/relationships/image" Target="NULL"/><Relationship Id="rId209" Type="http://schemas.openxmlformats.org/officeDocument/2006/relationships/image" Target="NULL"/><Relationship Id="rId416" Type="http://schemas.openxmlformats.org/officeDocument/2006/relationships/image" Target="NULL"/><Relationship Id="rId970" Type="http://schemas.openxmlformats.org/officeDocument/2006/relationships/customXml" Target="../ink/ink486.xml"/><Relationship Id="rId623" Type="http://schemas.openxmlformats.org/officeDocument/2006/relationships/customXml" Target="../ink/ink312.xml"/><Relationship Id="rId830" Type="http://schemas.openxmlformats.org/officeDocument/2006/relationships/customXml" Target="../ink/ink416.xml"/><Relationship Id="rId928" Type="http://schemas.openxmlformats.org/officeDocument/2006/relationships/customXml" Target="../ink/ink465.xml"/><Relationship Id="rId57" Type="http://schemas.openxmlformats.org/officeDocument/2006/relationships/image" Target="NULL"/><Relationship Id="rId262" Type="http://schemas.openxmlformats.org/officeDocument/2006/relationships/customXml" Target="../ink/ink131.xml"/><Relationship Id="rId567" Type="http://schemas.openxmlformats.org/officeDocument/2006/relationships/customXml" Target="../ink/ink284.xml"/><Relationship Id="rId122" Type="http://schemas.openxmlformats.org/officeDocument/2006/relationships/customXml" Target="../ink/ink61.xml"/><Relationship Id="rId774" Type="http://schemas.openxmlformats.org/officeDocument/2006/relationships/customXml" Target="../ink/ink388.xml"/><Relationship Id="rId981" Type="http://schemas.openxmlformats.org/officeDocument/2006/relationships/image" Target="NULL"/><Relationship Id="rId427" Type="http://schemas.openxmlformats.org/officeDocument/2006/relationships/customXml" Target="../ink/ink214.xml"/><Relationship Id="rId634" Type="http://schemas.openxmlformats.org/officeDocument/2006/relationships/image" Target="NULL"/><Relationship Id="rId841" Type="http://schemas.openxmlformats.org/officeDocument/2006/relationships/image" Target="NULL"/><Relationship Id="rId273" Type="http://schemas.openxmlformats.org/officeDocument/2006/relationships/image" Target="NULL"/><Relationship Id="rId480" Type="http://schemas.openxmlformats.org/officeDocument/2006/relationships/image" Target="NULL"/><Relationship Id="rId701" Type="http://schemas.openxmlformats.org/officeDocument/2006/relationships/image" Target="NULL"/><Relationship Id="rId939" Type="http://schemas.openxmlformats.org/officeDocument/2006/relationships/image" Target="NULL"/><Relationship Id="rId68" Type="http://schemas.openxmlformats.org/officeDocument/2006/relationships/customXml" Target="../ink/ink34.xml"/><Relationship Id="rId133" Type="http://schemas.openxmlformats.org/officeDocument/2006/relationships/image" Target="NULL"/><Relationship Id="rId340" Type="http://schemas.openxmlformats.org/officeDocument/2006/relationships/image" Target="NULL"/><Relationship Id="rId578" Type="http://schemas.openxmlformats.org/officeDocument/2006/relationships/image" Target="NULL"/><Relationship Id="rId785" Type="http://schemas.openxmlformats.org/officeDocument/2006/relationships/image" Target="NULL"/><Relationship Id="rId992" Type="http://schemas.openxmlformats.org/officeDocument/2006/relationships/customXml" Target="../ink/ink497.xml"/><Relationship Id="rId200" Type="http://schemas.openxmlformats.org/officeDocument/2006/relationships/customXml" Target="../ink/ink100.xml"/><Relationship Id="rId438" Type="http://schemas.openxmlformats.org/officeDocument/2006/relationships/image" Target="NULL"/><Relationship Id="rId645" Type="http://schemas.openxmlformats.org/officeDocument/2006/relationships/customXml" Target="../ink/ink323.xml"/><Relationship Id="rId852" Type="http://schemas.openxmlformats.org/officeDocument/2006/relationships/customXml" Target="../ink/ink427.xml"/><Relationship Id="rId284" Type="http://schemas.openxmlformats.org/officeDocument/2006/relationships/customXml" Target="../ink/ink142.xml"/><Relationship Id="rId491" Type="http://schemas.openxmlformats.org/officeDocument/2006/relationships/customXml" Target="../ink/ink246.xml"/><Relationship Id="rId505" Type="http://schemas.openxmlformats.org/officeDocument/2006/relationships/customXml" Target="../ink/ink253.xml"/><Relationship Id="rId712" Type="http://schemas.openxmlformats.org/officeDocument/2006/relationships/customXml" Target="../ink/ink357.xml"/><Relationship Id="rId79" Type="http://schemas.openxmlformats.org/officeDocument/2006/relationships/image" Target="NULL"/><Relationship Id="rId144" Type="http://schemas.openxmlformats.org/officeDocument/2006/relationships/customXml" Target="../ink/ink72.xml"/><Relationship Id="rId589" Type="http://schemas.openxmlformats.org/officeDocument/2006/relationships/customXml" Target="../ink/ink295.xml"/><Relationship Id="rId796" Type="http://schemas.openxmlformats.org/officeDocument/2006/relationships/customXml" Target="../ink/ink399.xml"/><Relationship Id="rId351" Type="http://schemas.openxmlformats.org/officeDocument/2006/relationships/customXml" Target="../ink/ink176.xml"/><Relationship Id="rId449" Type="http://schemas.openxmlformats.org/officeDocument/2006/relationships/customXml" Target="../ink/ink225.xml"/><Relationship Id="rId656" Type="http://schemas.openxmlformats.org/officeDocument/2006/relationships/image" Target="NULL"/><Relationship Id="rId863" Type="http://schemas.openxmlformats.org/officeDocument/2006/relationships/image" Target="NULL"/><Relationship Id="rId211" Type="http://schemas.openxmlformats.org/officeDocument/2006/relationships/image" Target="NULL"/><Relationship Id="rId295" Type="http://schemas.openxmlformats.org/officeDocument/2006/relationships/customXml" Target="../ink/ink148.xml"/><Relationship Id="rId309" Type="http://schemas.openxmlformats.org/officeDocument/2006/relationships/customXml" Target="../ink/ink155.xml"/><Relationship Id="rId516" Type="http://schemas.openxmlformats.org/officeDocument/2006/relationships/image" Target="NULL"/><Relationship Id="rId723" Type="http://schemas.openxmlformats.org/officeDocument/2006/relationships/image" Target="NULL"/><Relationship Id="rId930" Type="http://schemas.openxmlformats.org/officeDocument/2006/relationships/customXml" Target="../ink/ink466.xml"/><Relationship Id="rId1006" Type="http://schemas.openxmlformats.org/officeDocument/2006/relationships/customXml" Target="../ink/ink504.xml"/><Relationship Id="rId155" Type="http://schemas.openxmlformats.org/officeDocument/2006/relationships/image" Target="NULL"/><Relationship Id="rId362" Type="http://schemas.openxmlformats.org/officeDocument/2006/relationships/image" Target="NULL"/><Relationship Id="rId222" Type="http://schemas.openxmlformats.org/officeDocument/2006/relationships/customXml" Target="../ink/ink111.xml"/><Relationship Id="rId667" Type="http://schemas.openxmlformats.org/officeDocument/2006/relationships/customXml" Target="../ink/ink334.xml"/><Relationship Id="rId874" Type="http://schemas.openxmlformats.org/officeDocument/2006/relationships/customXml" Target="../ink/ink438.xml"/><Relationship Id="rId17" Type="http://schemas.openxmlformats.org/officeDocument/2006/relationships/image" Target="NULL"/><Relationship Id="rId527" Type="http://schemas.openxmlformats.org/officeDocument/2006/relationships/customXml" Target="../ink/ink264.xml"/><Relationship Id="rId734" Type="http://schemas.openxmlformats.org/officeDocument/2006/relationships/customXml" Target="../ink/ink368.xml"/><Relationship Id="rId941" Type="http://schemas.openxmlformats.org/officeDocument/2006/relationships/image" Target="NULL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73" Type="http://schemas.openxmlformats.org/officeDocument/2006/relationships/customXml" Target="../ink/ink187.xml"/><Relationship Id="rId580" Type="http://schemas.openxmlformats.org/officeDocument/2006/relationships/image" Target="NULL"/><Relationship Id="rId801" Type="http://schemas.openxmlformats.org/officeDocument/2006/relationships/image" Target="NULL"/><Relationship Id="rId1017" Type="http://schemas.openxmlformats.org/officeDocument/2006/relationships/image" Target="NULL"/><Relationship Id="rId1" Type="http://schemas.openxmlformats.org/officeDocument/2006/relationships/slideLayout" Target="../slideLayouts/slideLayout1.xml"/><Relationship Id="rId233" Type="http://schemas.openxmlformats.org/officeDocument/2006/relationships/image" Target="NULL"/><Relationship Id="rId440" Type="http://schemas.openxmlformats.org/officeDocument/2006/relationships/image" Target="NULL"/><Relationship Id="rId678" Type="http://schemas.openxmlformats.org/officeDocument/2006/relationships/customXml" Target="../ink/ink340.xml"/><Relationship Id="rId885" Type="http://schemas.openxmlformats.org/officeDocument/2006/relationships/image" Target="NULL"/><Relationship Id="rId28" Type="http://schemas.openxmlformats.org/officeDocument/2006/relationships/customXml" Target="../ink/ink14.xml"/><Relationship Id="rId300" Type="http://schemas.openxmlformats.org/officeDocument/2006/relationships/image" Target="NULL"/><Relationship Id="rId538" Type="http://schemas.openxmlformats.org/officeDocument/2006/relationships/image" Target="NULL"/><Relationship Id="rId745" Type="http://schemas.openxmlformats.org/officeDocument/2006/relationships/image" Target="NULL"/><Relationship Id="rId952" Type="http://schemas.openxmlformats.org/officeDocument/2006/relationships/customXml" Target="../ink/ink477.xml"/><Relationship Id="rId81" Type="http://schemas.openxmlformats.org/officeDocument/2006/relationships/image" Target="NULL"/><Relationship Id="rId177" Type="http://schemas.openxmlformats.org/officeDocument/2006/relationships/image" Target="NULL"/><Relationship Id="rId384" Type="http://schemas.openxmlformats.org/officeDocument/2006/relationships/image" Target="NULL"/><Relationship Id="rId591" Type="http://schemas.openxmlformats.org/officeDocument/2006/relationships/customXml" Target="../ink/ink296.xml"/><Relationship Id="rId605" Type="http://schemas.openxmlformats.org/officeDocument/2006/relationships/customXml" Target="../ink/ink303.xml"/><Relationship Id="rId812" Type="http://schemas.openxmlformats.org/officeDocument/2006/relationships/customXml" Target="../ink/ink407.xml"/><Relationship Id="rId1028" Type="http://schemas.openxmlformats.org/officeDocument/2006/relationships/customXml" Target="../ink/ink515.xml"/><Relationship Id="rId244" Type="http://schemas.openxmlformats.org/officeDocument/2006/relationships/customXml" Target="../ink/ink122.xml"/><Relationship Id="rId689" Type="http://schemas.openxmlformats.org/officeDocument/2006/relationships/image" Target="NULL"/><Relationship Id="rId896" Type="http://schemas.openxmlformats.org/officeDocument/2006/relationships/customXml" Target="../ink/ink449.xml"/><Relationship Id="rId39" Type="http://schemas.openxmlformats.org/officeDocument/2006/relationships/image" Target="NULL"/><Relationship Id="rId451" Type="http://schemas.openxmlformats.org/officeDocument/2006/relationships/customXml" Target="../ink/ink226.xml"/><Relationship Id="rId549" Type="http://schemas.openxmlformats.org/officeDocument/2006/relationships/customXml" Target="../ink/ink275.xml"/><Relationship Id="rId756" Type="http://schemas.openxmlformats.org/officeDocument/2006/relationships/customXml" Target="../ink/ink379.xml"/><Relationship Id="rId104" Type="http://schemas.openxmlformats.org/officeDocument/2006/relationships/customXml" Target="../ink/ink52.xml"/><Relationship Id="rId188" Type="http://schemas.openxmlformats.org/officeDocument/2006/relationships/customXml" Target="../ink/ink94.xml"/><Relationship Id="rId311" Type="http://schemas.openxmlformats.org/officeDocument/2006/relationships/customXml" Target="../ink/ink156.xml"/><Relationship Id="rId395" Type="http://schemas.openxmlformats.org/officeDocument/2006/relationships/customXml" Target="../ink/ink198.xml"/><Relationship Id="rId409" Type="http://schemas.openxmlformats.org/officeDocument/2006/relationships/customXml" Target="../ink/ink205.xml"/><Relationship Id="rId963" Type="http://schemas.openxmlformats.org/officeDocument/2006/relationships/image" Target="NULL"/><Relationship Id="rId92" Type="http://schemas.openxmlformats.org/officeDocument/2006/relationships/customXml" Target="../ink/ink46.xml"/><Relationship Id="rId616" Type="http://schemas.openxmlformats.org/officeDocument/2006/relationships/image" Target="NULL"/><Relationship Id="rId823" Type="http://schemas.openxmlformats.org/officeDocument/2006/relationships/image" Target="NULL"/><Relationship Id="rId255" Type="http://schemas.openxmlformats.org/officeDocument/2006/relationships/image" Target="NULL"/><Relationship Id="rId462" Type="http://schemas.openxmlformats.org/officeDocument/2006/relationships/image" Target="NULL"/><Relationship Id="rId115" Type="http://schemas.openxmlformats.org/officeDocument/2006/relationships/image" Target="NULL"/><Relationship Id="rId322" Type="http://schemas.openxmlformats.org/officeDocument/2006/relationships/image" Target="NULL"/><Relationship Id="rId767" Type="http://schemas.openxmlformats.org/officeDocument/2006/relationships/image" Target="NULL"/><Relationship Id="rId974" Type="http://schemas.openxmlformats.org/officeDocument/2006/relationships/customXml" Target="../ink/ink488.xml"/><Relationship Id="rId199" Type="http://schemas.openxmlformats.org/officeDocument/2006/relationships/image" Target="NULL"/><Relationship Id="rId627" Type="http://schemas.openxmlformats.org/officeDocument/2006/relationships/customXml" Target="../ink/ink314.xml"/><Relationship Id="rId834" Type="http://schemas.openxmlformats.org/officeDocument/2006/relationships/customXml" Target="../ink/ink418.xml"/><Relationship Id="rId266" Type="http://schemas.openxmlformats.org/officeDocument/2006/relationships/customXml" Target="../ink/ink133.xml"/><Relationship Id="rId473" Type="http://schemas.openxmlformats.org/officeDocument/2006/relationships/customXml" Target="../ink/ink237.xml"/><Relationship Id="rId680" Type="http://schemas.openxmlformats.org/officeDocument/2006/relationships/customXml" Target="../ink/ink341.xml"/><Relationship Id="rId901" Type="http://schemas.openxmlformats.org/officeDocument/2006/relationships/image" Target="NULL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333" Type="http://schemas.openxmlformats.org/officeDocument/2006/relationships/customXml" Target="../ink/ink167.xml"/><Relationship Id="rId540" Type="http://schemas.openxmlformats.org/officeDocument/2006/relationships/image" Target="NULL"/><Relationship Id="rId778" Type="http://schemas.openxmlformats.org/officeDocument/2006/relationships/customXml" Target="../ink/ink390.xml"/><Relationship Id="rId985" Type="http://schemas.openxmlformats.org/officeDocument/2006/relationships/image" Target="NULL"/><Relationship Id="rId638" Type="http://schemas.openxmlformats.org/officeDocument/2006/relationships/image" Target="NULL"/><Relationship Id="rId845" Type="http://schemas.openxmlformats.org/officeDocument/2006/relationships/image" Target="NULL"/><Relationship Id="rId1030" Type="http://schemas.openxmlformats.org/officeDocument/2006/relationships/customXml" Target="../ink/ink516.xml"/><Relationship Id="rId277" Type="http://schemas.openxmlformats.org/officeDocument/2006/relationships/image" Target="NULL"/><Relationship Id="rId400" Type="http://schemas.openxmlformats.org/officeDocument/2006/relationships/image" Target="NULL"/><Relationship Id="rId484" Type="http://schemas.openxmlformats.org/officeDocument/2006/relationships/image" Target="NULL"/><Relationship Id="rId705" Type="http://schemas.openxmlformats.org/officeDocument/2006/relationships/image" Target="NULL"/><Relationship Id="rId137" Type="http://schemas.openxmlformats.org/officeDocument/2006/relationships/image" Target="NULL"/><Relationship Id="rId344" Type="http://schemas.openxmlformats.org/officeDocument/2006/relationships/image" Target="NULL"/><Relationship Id="rId691" Type="http://schemas.openxmlformats.org/officeDocument/2006/relationships/image" Target="NULL"/><Relationship Id="rId789" Type="http://schemas.openxmlformats.org/officeDocument/2006/relationships/image" Target="NULL"/><Relationship Id="rId912" Type="http://schemas.openxmlformats.org/officeDocument/2006/relationships/customXml" Target="../ink/ink457.xml"/><Relationship Id="rId996" Type="http://schemas.openxmlformats.org/officeDocument/2006/relationships/customXml" Target="../ink/ink499.xml"/><Relationship Id="rId41" Type="http://schemas.openxmlformats.org/officeDocument/2006/relationships/image" Target="NULL"/><Relationship Id="rId551" Type="http://schemas.openxmlformats.org/officeDocument/2006/relationships/customXml" Target="../ink/ink276.xml"/><Relationship Id="rId649" Type="http://schemas.openxmlformats.org/officeDocument/2006/relationships/customXml" Target="../ink/ink325.xml"/><Relationship Id="rId856" Type="http://schemas.openxmlformats.org/officeDocument/2006/relationships/customXml" Target="../ink/ink429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88" Type="http://schemas.openxmlformats.org/officeDocument/2006/relationships/customXml" Target="../ink/ink144.xml"/><Relationship Id="rId411" Type="http://schemas.openxmlformats.org/officeDocument/2006/relationships/customXml" Target="../ink/ink206.xml"/><Relationship Id="rId509" Type="http://schemas.openxmlformats.org/officeDocument/2006/relationships/customXml" Target="../ink/ink255.xml"/><Relationship Id="rId495" Type="http://schemas.openxmlformats.org/officeDocument/2006/relationships/customXml" Target="../ink/ink248.xml"/><Relationship Id="rId716" Type="http://schemas.openxmlformats.org/officeDocument/2006/relationships/customXml" Target="../ink/ink359.xml"/><Relationship Id="rId923" Type="http://schemas.openxmlformats.org/officeDocument/2006/relationships/image" Target="NULL"/><Relationship Id="rId52" Type="http://schemas.openxmlformats.org/officeDocument/2006/relationships/customXml" Target="../ink/ink26.xml"/><Relationship Id="rId148" Type="http://schemas.openxmlformats.org/officeDocument/2006/relationships/customXml" Target="../ink/ink74.xml"/><Relationship Id="rId355" Type="http://schemas.openxmlformats.org/officeDocument/2006/relationships/customXml" Target="../ink/ink178.xml"/><Relationship Id="rId562" Type="http://schemas.openxmlformats.org/officeDocument/2006/relationships/image" Target="NULL"/><Relationship Id="rId215" Type="http://schemas.openxmlformats.org/officeDocument/2006/relationships/image" Target="NULL"/><Relationship Id="rId422" Type="http://schemas.openxmlformats.org/officeDocument/2006/relationships/image" Target="NULL"/><Relationship Id="rId867" Type="http://schemas.openxmlformats.org/officeDocument/2006/relationships/image" Target="NULL"/><Relationship Id="rId299" Type="http://schemas.openxmlformats.org/officeDocument/2006/relationships/customXml" Target="../ink/ink150.xml"/><Relationship Id="rId727" Type="http://schemas.openxmlformats.org/officeDocument/2006/relationships/image" Target="NULL"/><Relationship Id="rId934" Type="http://schemas.openxmlformats.org/officeDocument/2006/relationships/customXml" Target="../ink/ink468.xml"/><Relationship Id="rId63" Type="http://schemas.openxmlformats.org/officeDocument/2006/relationships/image" Target="NULL"/><Relationship Id="rId159" Type="http://schemas.openxmlformats.org/officeDocument/2006/relationships/image" Target="NULL"/><Relationship Id="rId366" Type="http://schemas.openxmlformats.org/officeDocument/2006/relationships/image" Target="NULL"/><Relationship Id="rId573" Type="http://schemas.openxmlformats.org/officeDocument/2006/relationships/customXml" Target="../ink/ink287.xml"/><Relationship Id="rId780" Type="http://schemas.openxmlformats.org/officeDocument/2006/relationships/customXml" Target="../ink/ink391.xml"/><Relationship Id="rId226" Type="http://schemas.openxmlformats.org/officeDocument/2006/relationships/customXml" Target="../ink/ink113.xml"/><Relationship Id="rId433" Type="http://schemas.openxmlformats.org/officeDocument/2006/relationships/customXml" Target="../ink/ink217.xml"/><Relationship Id="rId878" Type="http://schemas.openxmlformats.org/officeDocument/2006/relationships/customXml" Target="../ink/ink440.xml"/><Relationship Id="rId640" Type="http://schemas.openxmlformats.org/officeDocument/2006/relationships/image" Target="NULL"/><Relationship Id="rId738" Type="http://schemas.openxmlformats.org/officeDocument/2006/relationships/customXml" Target="../ink/ink370.xml"/><Relationship Id="rId945" Type="http://schemas.openxmlformats.org/officeDocument/2006/relationships/image" Target="NULL"/><Relationship Id="rId74" Type="http://schemas.openxmlformats.org/officeDocument/2006/relationships/customXml" Target="../ink/ink37.xml"/><Relationship Id="rId377" Type="http://schemas.openxmlformats.org/officeDocument/2006/relationships/customXml" Target="../ink/ink189.xml"/><Relationship Id="rId500" Type="http://schemas.openxmlformats.org/officeDocument/2006/relationships/image" Target="NULL"/><Relationship Id="rId584" Type="http://schemas.openxmlformats.org/officeDocument/2006/relationships/image" Target="NULL"/><Relationship Id="rId805" Type="http://schemas.openxmlformats.org/officeDocument/2006/relationships/image" Target="NULL"/><Relationship Id="rId5" Type="http://schemas.openxmlformats.org/officeDocument/2006/relationships/image" Target="NULL"/><Relationship Id="rId237" Type="http://schemas.openxmlformats.org/officeDocument/2006/relationships/image" Target="NULL"/><Relationship Id="rId791" Type="http://schemas.openxmlformats.org/officeDocument/2006/relationships/image" Target="NULL"/><Relationship Id="rId889" Type="http://schemas.openxmlformats.org/officeDocument/2006/relationships/image" Target="NULL"/><Relationship Id="rId444" Type="http://schemas.openxmlformats.org/officeDocument/2006/relationships/image" Target="NULL"/><Relationship Id="rId651" Type="http://schemas.openxmlformats.org/officeDocument/2006/relationships/customXml" Target="../ink/ink326.xml"/><Relationship Id="rId749" Type="http://schemas.openxmlformats.org/officeDocument/2006/relationships/image" Target="NULL"/><Relationship Id="rId290" Type="http://schemas.openxmlformats.org/officeDocument/2006/relationships/customXml" Target="../ink/ink145.xml"/><Relationship Id="rId304" Type="http://schemas.openxmlformats.org/officeDocument/2006/relationships/image" Target="NULL"/><Relationship Id="rId388" Type="http://schemas.openxmlformats.org/officeDocument/2006/relationships/image" Target="NULL"/><Relationship Id="rId511" Type="http://schemas.openxmlformats.org/officeDocument/2006/relationships/customXml" Target="../ink/ink256.xml"/><Relationship Id="rId609" Type="http://schemas.openxmlformats.org/officeDocument/2006/relationships/customXml" Target="../ink/ink305.xml"/><Relationship Id="rId956" Type="http://schemas.openxmlformats.org/officeDocument/2006/relationships/customXml" Target="../ink/ink479.xml"/><Relationship Id="rId85" Type="http://schemas.openxmlformats.org/officeDocument/2006/relationships/image" Target="NULL"/><Relationship Id="rId150" Type="http://schemas.openxmlformats.org/officeDocument/2006/relationships/customXml" Target="../ink/ink75.xml"/><Relationship Id="rId595" Type="http://schemas.openxmlformats.org/officeDocument/2006/relationships/customXml" Target="../ink/ink298.xml"/><Relationship Id="rId816" Type="http://schemas.openxmlformats.org/officeDocument/2006/relationships/customXml" Target="../ink/ink409.xml"/><Relationship Id="rId1001" Type="http://schemas.openxmlformats.org/officeDocument/2006/relationships/image" Target="NULL"/><Relationship Id="rId248" Type="http://schemas.openxmlformats.org/officeDocument/2006/relationships/customXml" Target="../ink/ink124.xml"/><Relationship Id="rId455" Type="http://schemas.openxmlformats.org/officeDocument/2006/relationships/customXml" Target="../ink/ink228.xml"/><Relationship Id="rId662" Type="http://schemas.openxmlformats.org/officeDocument/2006/relationships/image" Target="NUL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customXml" Target="../ink/ink158.xml"/><Relationship Id="rId522" Type="http://schemas.openxmlformats.org/officeDocument/2006/relationships/image" Target="NULL"/><Relationship Id="rId967" Type="http://schemas.openxmlformats.org/officeDocument/2006/relationships/image" Target="NULL"/><Relationship Id="rId96" Type="http://schemas.openxmlformats.org/officeDocument/2006/relationships/customXml" Target="../ink/ink48.xml"/><Relationship Id="rId161" Type="http://schemas.openxmlformats.org/officeDocument/2006/relationships/image" Target="NULL"/><Relationship Id="rId399" Type="http://schemas.openxmlformats.org/officeDocument/2006/relationships/customXml" Target="../ink/ink200.xml"/><Relationship Id="rId827" Type="http://schemas.openxmlformats.org/officeDocument/2006/relationships/image" Target="NULL"/><Relationship Id="rId1012" Type="http://schemas.openxmlformats.org/officeDocument/2006/relationships/customXml" Target="../ink/ink507.xml"/><Relationship Id="rId259" Type="http://schemas.openxmlformats.org/officeDocument/2006/relationships/image" Target="NULL"/><Relationship Id="rId466" Type="http://schemas.openxmlformats.org/officeDocument/2006/relationships/image" Target="NULL"/><Relationship Id="rId673" Type="http://schemas.openxmlformats.org/officeDocument/2006/relationships/image" Target="NULL"/><Relationship Id="rId880" Type="http://schemas.openxmlformats.org/officeDocument/2006/relationships/customXml" Target="../ink/ink441.xml"/><Relationship Id="rId23" Type="http://schemas.openxmlformats.org/officeDocument/2006/relationships/image" Target="NULL"/><Relationship Id="rId119" Type="http://schemas.openxmlformats.org/officeDocument/2006/relationships/image" Target="NULL"/><Relationship Id="rId326" Type="http://schemas.openxmlformats.org/officeDocument/2006/relationships/image" Target="NULL"/><Relationship Id="rId533" Type="http://schemas.openxmlformats.org/officeDocument/2006/relationships/customXml" Target="../ink/ink267.xml"/><Relationship Id="rId978" Type="http://schemas.openxmlformats.org/officeDocument/2006/relationships/customXml" Target="../ink/ink490.xml"/><Relationship Id="rId740" Type="http://schemas.openxmlformats.org/officeDocument/2006/relationships/customXml" Target="../ink/ink371.xml"/><Relationship Id="rId838" Type="http://schemas.openxmlformats.org/officeDocument/2006/relationships/customXml" Target="../ink/ink420.xml"/><Relationship Id="rId1023" Type="http://schemas.openxmlformats.org/officeDocument/2006/relationships/image" Target="NULL"/><Relationship Id="rId172" Type="http://schemas.openxmlformats.org/officeDocument/2006/relationships/customXml" Target="../ink/ink86.xml"/><Relationship Id="rId477" Type="http://schemas.openxmlformats.org/officeDocument/2006/relationships/customXml" Target="../ink/ink239.xml"/><Relationship Id="rId600" Type="http://schemas.openxmlformats.org/officeDocument/2006/relationships/image" Target="NULL"/><Relationship Id="rId684" Type="http://schemas.openxmlformats.org/officeDocument/2006/relationships/customXml" Target="../ink/ink343.xml"/><Relationship Id="rId337" Type="http://schemas.openxmlformats.org/officeDocument/2006/relationships/customXml" Target="../ink/ink169.xml"/><Relationship Id="rId891" Type="http://schemas.openxmlformats.org/officeDocument/2006/relationships/image" Target="NULL"/><Relationship Id="rId905" Type="http://schemas.openxmlformats.org/officeDocument/2006/relationships/image" Target="NULL"/><Relationship Id="rId989" Type="http://schemas.openxmlformats.org/officeDocument/2006/relationships/image" Target="NULL"/><Relationship Id="rId34" Type="http://schemas.openxmlformats.org/officeDocument/2006/relationships/customXml" Target="../ink/ink17.xml"/><Relationship Id="rId544" Type="http://schemas.openxmlformats.org/officeDocument/2006/relationships/image" Target="NULL"/><Relationship Id="rId751" Type="http://schemas.openxmlformats.org/officeDocument/2006/relationships/image" Target="NULL"/><Relationship Id="rId849" Type="http://schemas.openxmlformats.org/officeDocument/2006/relationships/image" Target="NULL"/><Relationship Id="rId183" Type="http://schemas.openxmlformats.org/officeDocument/2006/relationships/image" Target="NULL"/><Relationship Id="rId390" Type="http://schemas.openxmlformats.org/officeDocument/2006/relationships/image" Target="NULL"/><Relationship Id="rId404" Type="http://schemas.openxmlformats.org/officeDocument/2006/relationships/image" Target="NULL"/><Relationship Id="rId611" Type="http://schemas.openxmlformats.org/officeDocument/2006/relationships/customXml" Target="../ink/ink306.xml"/><Relationship Id="rId1034" Type="http://schemas.openxmlformats.org/officeDocument/2006/relationships/customXml" Target="../ink/ink518.xml"/><Relationship Id="rId250" Type="http://schemas.openxmlformats.org/officeDocument/2006/relationships/customXml" Target="../ink/ink125.xml"/><Relationship Id="rId488" Type="http://schemas.openxmlformats.org/officeDocument/2006/relationships/image" Target="NULL"/><Relationship Id="rId695" Type="http://schemas.openxmlformats.org/officeDocument/2006/relationships/image" Target="NULL"/><Relationship Id="rId709" Type="http://schemas.openxmlformats.org/officeDocument/2006/relationships/image" Target="NULL"/><Relationship Id="rId916" Type="http://schemas.openxmlformats.org/officeDocument/2006/relationships/customXml" Target="../ink/ink459.xml"/><Relationship Id="rId45" Type="http://schemas.openxmlformats.org/officeDocument/2006/relationships/image" Target="NULL"/><Relationship Id="rId110" Type="http://schemas.openxmlformats.org/officeDocument/2006/relationships/customXml" Target="../ink/ink55.xml"/><Relationship Id="rId348" Type="http://schemas.openxmlformats.org/officeDocument/2006/relationships/image" Target="NULL"/><Relationship Id="rId555" Type="http://schemas.openxmlformats.org/officeDocument/2006/relationships/customXml" Target="../ink/ink278.xml"/><Relationship Id="rId762" Type="http://schemas.openxmlformats.org/officeDocument/2006/relationships/customXml" Target="../ink/ink382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customXml" Target="../ink/ink208.xml"/><Relationship Id="rId622" Type="http://schemas.openxmlformats.org/officeDocument/2006/relationships/image" Target="NULL"/><Relationship Id="rId261" Type="http://schemas.openxmlformats.org/officeDocument/2006/relationships/image" Target="NULL"/><Relationship Id="rId499" Type="http://schemas.openxmlformats.org/officeDocument/2006/relationships/customXml" Target="../ink/ink250.xml"/><Relationship Id="rId927" Type="http://schemas.openxmlformats.org/officeDocument/2006/relationships/image" Target="NULL"/><Relationship Id="rId56" Type="http://schemas.openxmlformats.org/officeDocument/2006/relationships/customXml" Target="../ink/ink28.xml"/><Relationship Id="rId359" Type="http://schemas.openxmlformats.org/officeDocument/2006/relationships/customXml" Target="../ink/ink180.xml"/><Relationship Id="rId566" Type="http://schemas.openxmlformats.org/officeDocument/2006/relationships/image" Target="NULL"/><Relationship Id="rId773" Type="http://schemas.openxmlformats.org/officeDocument/2006/relationships/image" Target="NULL"/><Relationship Id="rId121" Type="http://schemas.openxmlformats.org/officeDocument/2006/relationships/image" Target="NULL"/><Relationship Id="rId219" Type="http://schemas.openxmlformats.org/officeDocument/2006/relationships/image" Target="NULL"/><Relationship Id="rId426" Type="http://schemas.openxmlformats.org/officeDocument/2006/relationships/image" Target="NULL"/><Relationship Id="rId633" Type="http://schemas.openxmlformats.org/officeDocument/2006/relationships/customXml" Target="../ink/ink317.xml"/><Relationship Id="rId980" Type="http://schemas.openxmlformats.org/officeDocument/2006/relationships/customXml" Target="../ink/ink491.xml"/><Relationship Id="rId840" Type="http://schemas.openxmlformats.org/officeDocument/2006/relationships/customXml" Target="../ink/ink421.xml"/><Relationship Id="rId938" Type="http://schemas.openxmlformats.org/officeDocument/2006/relationships/customXml" Target="../ink/ink470.xml"/><Relationship Id="rId67" Type="http://schemas.openxmlformats.org/officeDocument/2006/relationships/image" Target="NULL"/><Relationship Id="rId272" Type="http://schemas.openxmlformats.org/officeDocument/2006/relationships/customXml" Target="../ink/ink136.xml"/><Relationship Id="rId577" Type="http://schemas.openxmlformats.org/officeDocument/2006/relationships/customXml" Target="../ink/ink289.xml"/><Relationship Id="rId700" Type="http://schemas.openxmlformats.org/officeDocument/2006/relationships/customXml" Target="../ink/ink351.xml"/><Relationship Id="rId132" Type="http://schemas.openxmlformats.org/officeDocument/2006/relationships/customXml" Target="../ink/ink66.xml"/><Relationship Id="rId784" Type="http://schemas.openxmlformats.org/officeDocument/2006/relationships/customXml" Target="../ink/ink393.xml"/><Relationship Id="rId991" Type="http://schemas.openxmlformats.org/officeDocument/2006/relationships/image" Target="NULL"/><Relationship Id="rId437" Type="http://schemas.openxmlformats.org/officeDocument/2006/relationships/customXml" Target="../ink/ink219.xml"/><Relationship Id="rId644" Type="http://schemas.openxmlformats.org/officeDocument/2006/relationships/image" Target="NULL"/><Relationship Id="rId851" Type="http://schemas.openxmlformats.org/officeDocument/2006/relationships/image" Target="NULL"/><Relationship Id="rId283" Type="http://schemas.openxmlformats.org/officeDocument/2006/relationships/image" Target="NULL"/><Relationship Id="rId490" Type="http://schemas.openxmlformats.org/officeDocument/2006/relationships/image" Target="NULL"/><Relationship Id="rId504" Type="http://schemas.openxmlformats.org/officeDocument/2006/relationships/image" Target="NULL"/><Relationship Id="rId711" Type="http://schemas.openxmlformats.org/officeDocument/2006/relationships/image" Target="NULL"/><Relationship Id="rId949" Type="http://schemas.openxmlformats.org/officeDocument/2006/relationships/image" Target="NULL"/><Relationship Id="rId78" Type="http://schemas.openxmlformats.org/officeDocument/2006/relationships/customXml" Target="../ink/ink39.xml"/><Relationship Id="rId143" Type="http://schemas.openxmlformats.org/officeDocument/2006/relationships/image" Target="NULL"/><Relationship Id="rId350" Type="http://schemas.openxmlformats.org/officeDocument/2006/relationships/image" Target="NULL"/><Relationship Id="rId588" Type="http://schemas.openxmlformats.org/officeDocument/2006/relationships/image" Target="NULL"/><Relationship Id="rId795" Type="http://schemas.openxmlformats.org/officeDocument/2006/relationships/image" Target="NULL"/><Relationship Id="rId809" Type="http://schemas.openxmlformats.org/officeDocument/2006/relationships/image" Target="NULL"/><Relationship Id="rId9" Type="http://schemas.openxmlformats.org/officeDocument/2006/relationships/image" Target="NULL"/><Relationship Id="rId210" Type="http://schemas.openxmlformats.org/officeDocument/2006/relationships/customXml" Target="../ink/ink105.xml"/><Relationship Id="rId448" Type="http://schemas.openxmlformats.org/officeDocument/2006/relationships/image" Target="NULL"/><Relationship Id="rId655" Type="http://schemas.openxmlformats.org/officeDocument/2006/relationships/customXml" Target="../ink/ink328.xml"/><Relationship Id="rId862" Type="http://schemas.openxmlformats.org/officeDocument/2006/relationships/customXml" Target="../ink/ink432.xml"/><Relationship Id="rId294" Type="http://schemas.openxmlformats.org/officeDocument/2006/relationships/image" Target="NULL"/><Relationship Id="rId308" Type="http://schemas.openxmlformats.org/officeDocument/2006/relationships/image" Target="NULL"/><Relationship Id="rId515" Type="http://schemas.openxmlformats.org/officeDocument/2006/relationships/customXml" Target="../ink/ink258.xml"/><Relationship Id="rId722" Type="http://schemas.openxmlformats.org/officeDocument/2006/relationships/customXml" Target="../ink/ink362.xml"/><Relationship Id="rId89" Type="http://schemas.openxmlformats.org/officeDocument/2006/relationships/image" Target="NULL"/><Relationship Id="rId154" Type="http://schemas.openxmlformats.org/officeDocument/2006/relationships/customXml" Target="../ink/ink77.xml"/><Relationship Id="rId361" Type="http://schemas.openxmlformats.org/officeDocument/2006/relationships/customXml" Target="../ink/ink181.xml"/><Relationship Id="rId599" Type="http://schemas.openxmlformats.org/officeDocument/2006/relationships/customXml" Target="../ink/ink300.xml"/><Relationship Id="rId1005" Type="http://schemas.openxmlformats.org/officeDocument/2006/relationships/image" Target="NULL"/><Relationship Id="rId459" Type="http://schemas.openxmlformats.org/officeDocument/2006/relationships/customXml" Target="../ink/ink230.xml"/><Relationship Id="rId666" Type="http://schemas.openxmlformats.org/officeDocument/2006/relationships/image" Target="NULL"/><Relationship Id="rId873" Type="http://schemas.openxmlformats.org/officeDocument/2006/relationships/image" Target="NULL"/><Relationship Id="rId16" Type="http://schemas.openxmlformats.org/officeDocument/2006/relationships/customXml" Target="../ink/ink8.xml"/><Relationship Id="rId221" Type="http://schemas.openxmlformats.org/officeDocument/2006/relationships/image" Target="NULL"/><Relationship Id="rId319" Type="http://schemas.openxmlformats.org/officeDocument/2006/relationships/customXml" Target="../ink/ink160.xml"/><Relationship Id="rId526" Type="http://schemas.openxmlformats.org/officeDocument/2006/relationships/image" Target="NULL"/><Relationship Id="rId733" Type="http://schemas.openxmlformats.org/officeDocument/2006/relationships/image" Target="NULL"/><Relationship Id="rId940" Type="http://schemas.openxmlformats.org/officeDocument/2006/relationships/customXml" Target="../ink/ink471.xml"/><Relationship Id="rId1016" Type="http://schemas.openxmlformats.org/officeDocument/2006/relationships/customXml" Target="../ink/ink509.xml"/><Relationship Id="rId165" Type="http://schemas.openxmlformats.org/officeDocument/2006/relationships/image" Target="NULL"/><Relationship Id="rId372" Type="http://schemas.openxmlformats.org/officeDocument/2006/relationships/image" Target="NULL"/><Relationship Id="rId677" Type="http://schemas.openxmlformats.org/officeDocument/2006/relationships/image" Target="NULL"/><Relationship Id="rId800" Type="http://schemas.openxmlformats.org/officeDocument/2006/relationships/customXml" Target="../ink/ink401.xml"/><Relationship Id="rId232" Type="http://schemas.openxmlformats.org/officeDocument/2006/relationships/customXml" Target="../ink/ink116.xml"/><Relationship Id="rId884" Type="http://schemas.openxmlformats.org/officeDocument/2006/relationships/customXml" Target="../ink/ink443.xml"/><Relationship Id="rId27" Type="http://schemas.openxmlformats.org/officeDocument/2006/relationships/image" Target="NULL"/><Relationship Id="rId537" Type="http://schemas.openxmlformats.org/officeDocument/2006/relationships/customXml" Target="../ink/ink269.xml"/><Relationship Id="rId744" Type="http://schemas.openxmlformats.org/officeDocument/2006/relationships/customXml" Target="../ink/ink373.xml"/><Relationship Id="rId951" Type="http://schemas.openxmlformats.org/officeDocument/2006/relationships/image" Target="NUL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83" Type="http://schemas.openxmlformats.org/officeDocument/2006/relationships/customXml" Target="../ink/ink192.xml"/><Relationship Id="rId590" Type="http://schemas.openxmlformats.org/officeDocument/2006/relationships/image" Target="NULL"/><Relationship Id="rId604" Type="http://schemas.openxmlformats.org/officeDocument/2006/relationships/image" Target="NULL"/><Relationship Id="rId811" Type="http://schemas.openxmlformats.org/officeDocument/2006/relationships/image" Target="NULL"/><Relationship Id="rId1027" Type="http://schemas.openxmlformats.org/officeDocument/2006/relationships/image" Target="NULL"/><Relationship Id="rId243" Type="http://schemas.openxmlformats.org/officeDocument/2006/relationships/image" Target="NULL"/><Relationship Id="rId450" Type="http://schemas.openxmlformats.org/officeDocument/2006/relationships/image" Target="NULL"/><Relationship Id="rId688" Type="http://schemas.openxmlformats.org/officeDocument/2006/relationships/customXml" Target="../ink/ink345.xml"/><Relationship Id="rId895" Type="http://schemas.openxmlformats.org/officeDocument/2006/relationships/image" Target="NULL"/><Relationship Id="rId909" Type="http://schemas.openxmlformats.org/officeDocument/2006/relationships/image" Target="NULL"/><Relationship Id="rId38" Type="http://schemas.openxmlformats.org/officeDocument/2006/relationships/customXml" Target="../ink/ink19.xml"/><Relationship Id="rId103" Type="http://schemas.openxmlformats.org/officeDocument/2006/relationships/image" Target="NULL"/><Relationship Id="rId310" Type="http://schemas.openxmlformats.org/officeDocument/2006/relationships/image" Target="NULL"/><Relationship Id="rId548" Type="http://schemas.openxmlformats.org/officeDocument/2006/relationships/image" Target="NULL"/><Relationship Id="rId755" Type="http://schemas.openxmlformats.org/officeDocument/2006/relationships/image" Target="NULL"/><Relationship Id="rId962" Type="http://schemas.openxmlformats.org/officeDocument/2006/relationships/customXml" Target="../ink/ink482.xml"/><Relationship Id="rId91" Type="http://schemas.openxmlformats.org/officeDocument/2006/relationships/image" Target="NULL"/><Relationship Id="rId187" Type="http://schemas.openxmlformats.org/officeDocument/2006/relationships/image" Target="NULL"/><Relationship Id="rId394" Type="http://schemas.openxmlformats.org/officeDocument/2006/relationships/image" Target="NULL"/><Relationship Id="rId408" Type="http://schemas.openxmlformats.org/officeDocument/2006/relationships/image" Target="NULL"/><Relationship Id="rId615" Type="http://schemas.openxmlformats.org/officeDocument/2006/relationships/customXml" Target="../ink/ink308.xml"/><Relationship Id="rId822" Type="http://schemas.openxmlformats.org/officeDocument/2006/relationships/customXml" Target="../ink/ink412.xml"/><Relationship Id="rId254" Type="http://schemas.openxmlformats.org/officeDocument/2006/relationships/customXml" Target="../ink/ink127.xml"/><Relationship Id="rId699" Type="http://schemas.openxmlformats.org/officeDocument/2006/relationships/image" Target="NULL"/><Relationship Id="rId49" Type="http://schemas.openxmlformats.org/officeDocument/2006/relationships/image" Target="NULL"/><Relationship Id="rId114" Type="http://schemas.openxmlformats.org/officeDocument/2006/relationships/customXml" Target="../ink/ink57.xml"/><Relationship Id="rId461" Type="http://schemas.openxmlformats.org/officeDocument/2006/relationships/customXml" Target="../ink/ink231.xml"/><Relationship Id="rId559" Type="http://schemas.openxmlformats.org/officeDocument/2006/relationships/customXml" Target="../ink/ink280.xml"/><Relationship Id="rId766" Type="http://schemas.openxmlformats.org/officeDocument/2006/relationships/customXml" Target="../ink/ink384.xml"/><Relationship Id="rId198" Type="http://schemas.openxmlformats.org/officeDocument/2006/relationships/customXml" Target="../ink/ink99.xml"/><Relationship Id="rId321" Type="http://schemas.openxmlformats.org/officeDocument/2006/relationships/customXml" Target="../ink/ink161.xml"/><Relationship Id="rId419" Type="http://schemas.openxmlformats.org/officeDocument/2006/relationships/customXml" Target="../ink/ink210.xml"/><Relationship Id="rId626" Type="http://schemas.openxmlformats.org/officeDocument/2006/relationships/image" Target="NULL"/><Relationship Id="rId973" Type="http://schemas.openxmlformats.org/officeDocument/2006/relationships/image" Target="NULL"/><Relationship Id="rId833" Type="http://schemas.openxmlformats.org/officeDocument/2006/relationships/image" Target="NULL"/><Relationship Id="rId265" Type="http://schemas.openxmlformats.org/officeDocument/2006/relationships/image" Target="NULL"/><Relationship Id="rId472" Type="http://schemas.openxmlformats.org/officeDocument/2006/relationships/image" Target="NULL"/><Relationship Id="rId900" Type="http://schemas.openxmlformats.org/officeDocument/2006/relationships/customXml" Target="../ink/ink451.xml"/><Relationship Id="rId125" Type="http://schemas.openxmlformats.org/officeDocument/2006/relationships/image" Target="NULL"/><Relationship Id="rId332" Type="http://schemas.openxmlformats.org/officeDocument/2006/relationships/image" Target="NULL"/><Relationship Id="rId777" Type="http://schemas.openxmlformats.org/officeDocument/2006/relationships/image" Target="NULL"/><Relationship Id="rId984" Type="http://schemas.openxmlformats.org/officeDocument/2006/relationships/customXml" Target="../ink/ink493.xml"/><Relationship Id="rId637" Type="http://schemas.openxmlformats.org/officeDocument/2006/relationships/customXml" Target="../ink/ink319.xml"/><Relationship Id="rId844" Type="http://schemas.openxmlformats.org/officeDocument/2006/relationships/customXml" Target="../ink/ink423.xml"/><Relationship Id="rId276" Type="http://schemas.openxmlformats.org/officeDocument/2006/relationships/customXml" Target="../ink/ink138.xml"/><Relationship Id="rId483" Type="http://schemas.openxmlformats.org/officeDocument/2006/relationships/customXml" Target="../ink/ink242.xml"/><Relationship Id="rId690" Type="http://schemas.openxmlformats.org/officeDocument/2006/relationships/customXml" Target="../ink/ink346.xml"/><Relationship Id="rId704" Type="http://schemas.openxmlformats.org/officeDocument/2006/relationships/customXml" Target="../ink/ink353.xml"/><Relationship Id="rId911" Type="http://schemas.openxmlformats.org/officeDocument/2006/relationships/image" Target="NULL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343" Type="http://schemas.openxmlformats.org/officeDocument/2006/relationships/customXml" Target="../ink/ink172.xml"/><Relationship Id="rId550" Type="http://schemas.openxmlformats.org/officeDocument/2006/relationships/image" Target="NULL"/><Relationship Id="rId788" Type="http://schemas.openxmlformats.org/officeDocument/2006/relationships/customXml" Target="../ink/ink395.xml"/><Relationship Id="rId995" Type="http://schemas.openxmlformats.org/officeDocument/2006/relationships/image" Target="NULL"/><Relationship Id="rId203" Type="http://schemas.openxmlformats.org/officeDocument/2006/relationships/image" Target="NULL"/><Relationship Id="rId648" Type="http://schemas.openxmlformats.org/officeDocument/2006/relationships/image" Target="NULL"/><Relationship Id="rId855" Type="http://schemas.openxmlformats.org/officeDocument/2006/relationships/image" Target="NULL"/><Relationship Id="rId287" Type="http://schemas.openxmlformats.org/officeDocument/2006/relationships/image" Target="NULL"/><Relationship Id="rId410" Type="http://schemas.openxmlformats.org/officeDocument/2006/relationships/image" Target="NULL"/><Relationship Id="rId494" Type="http://schemas.openxmlformats.org/officeDocument/2006/relationships/image" Target="NULL"/><Relationship Id="rId508" Type="http://schemas.openxmlformats.org/officeDocument/2006/relationships/image" Target="NULL"/><Relationship Id="rId715" Type="http://schemas.openxmlformats.org/officeDocument/2006/relationships/image" Target="NULL"/><Relationship Id="rId922" Type="http://schemas.openxmlformats.org/officeDocument/2006/relationships/customXml" Target="../ink/ink462.xml"/><Relationship Id="rId147" Type="http://schemas.openxmlformats.org/officeDocument/2006/relationships/image" Target="NULL"/><Relationship Id="rId354" Type="http://schemas.openxmlformats.org/officeDocument/2006/relationships/image" Target="NULL"/><Relationship Id="rId799" Type="http://schemas.openxmlformats.org/officeDocument/2006/relationships/image" Target="NULL"/><Relationship Id="rId51" Type="http://schemas.openxmlformats.org/officeDocument/2006/relationships/image" Target="NULL"/><Relationship Id="rId561" Type="http://schemas.openxmlformats.org/officeDocument/2006/relationships/customXml" Target="../ink/ink281.xml"/><Relationship Id="rId659" Type="http://schemas.openxmlformats.org/officeDocument/2006/relationships/customXml" Target="../ink/ink330.xml"/><Relationship Id="rId866" Type="http://schemas.openxmlformats.org/officeDocument/2006/relationships/customXml" Target="../ink/ink434.xml"/><Relationship Id="rId214" Type="http://schemas.openxmlformats.org/officeDocument/2006/relationships/customXml" Target="../ink/ink107.xml"/><Relationship Id="rId298" Type="http://schemas.openxmlformats.org/officeDocument/2006/relationships/image" Target="NULL"/><Relationship Id="rId421" Type="http://schemas.openxmlformats.org/officeDocument/2006/relationships/customXml" Target="../ink/ink211.xml"/><Relationship Id="rId519" Type="http://schemas.openxmlformats.org/officeDocument/2006/relationships/customXml" Target="../ink/ink260.xml"/><Relationship Id="rId158" Type="http://schemas.openxmlformats.org/officeDocument/2006/relationships/customXml" Target="../ink/ink79.xml"/><Relationship Id="rId726" Type="http://schemas.openxmlformats.org/officeDocument/2006/relationships/customXml" Target="../ink/ink364.xml"/><Relationship Id="rId933" Type="http://schemas.openxmlformats.org/officeDocument/2006/relationships/image" Target="NULL"/><Relationship Id="rId1009" Type="http://schemas.openxmlformats.org/officeDocument/2006/relationships/image" Target="NULL"/><Relationship Id="rId62" Type="http://schemas.openxmlformats.org/officeDocument/2006/relationships/customXml" Target="../ink/ink31.xml"/><Relationship Id="rId365" Type="http://schemas.openxmlformats.org/officeDocument/2006/relationships/customXml" Target="../ink/ink183.xml"/><Relationship Id="rId572" Type="http://schemas.openxmlformats.org/officeDocument/2006/relationships/image" Target="NULL"/><Relationship Id="rId225" Type="http://schemas.openxmlformats.org/officeDocument/2006/relationships/image" Target="NULL"/><Relationship Id="rId432" Type="http://schemas.openxmlformats.org/officeDocument/2006/relationships/image" Target="NULL"/><Relationship Id="rId877" Type="http://schemas.openxmlformats.org/officeDocument/2006/relationships/image" Target="NULL"/><Relationship Id="rId737" Type="http://schemas.openxmlformats.org/officeDocument/2006/relationships/image" Target="NULL"/><Relationship Id="rId944" Type="http://schemas.openxmlformats.org/officeDocument/2006/relationships/customXml" Target="../ink/ink473.xml"/><Relationship Id="rId73" Type="http://schemas.openxmlformats.org/officeDocument/2006/relationships/image" Target="NULL"/><Relationship Id="rId169" Type="http://schemas.openxmlformats.org/officeDocument/2006/relationships/image" Target="NULL"/><Relationship Id="rId376" Type="http://schemas.openxmlformats.org/officeDocument/2006/relationships/image" Target="NULL"/><Relationship Id="rId583" Type="http://schemas.openxmlformats.org/officeDocument/2006/relationships/customXml" Target="../ink/ink292.xml"/><Relationship Id="rId790" Type="http://schemas.openxmlformats.org/officeDocument/2006/relationships/customXml" Target="../ink/ink396.xml"/><Relationship Id="rId804" Type="http://schemas.openxmlformats.org/officeDocument/2006/relationships/customXml" Target="../ink/ink403.xml"/><Relationship Id="rId4" Type="http://schemas.openxmlformats.org/officeDocument/2006/relationships/customXml" Target="../ink/ink2.xml"/><Relationship Id="rId236" Type="http://schemas.openxmlformats.org/officeDocument/2006/relationships/customXml" Target="../ink/ink118.xml"/><Relationship Id="rId443" Type="http://schemas.openxmlformats.org/officeDocument/2006/relationships/customXml" Target="../ink/ink222.xml"/><Relationship Id="rId650" Type="http://schemas.openxmlformats.org/officeDocument/2006/relationships/image" Target="NULL"/><Relationship Id="rId888" Type="http://schemas.openxmlformats.org/officeDocument/2006/relationships/customXml" Target="../ink/ink445.xml"/><Relationship Id="rId303" Type="http://schemas.openxmlformats.org/officeDocument/2006/relationships/customXml" Target="../ink/ink152.xml"/><Relationship Id="rId748" Type="http://schemas.openxmlformats.org/officeDocument/2006/relationships/customXml" Target="../ink/ink375.xml"/><Relationship Id="rId955" Type="http://schemas.openxmlformats.org/officeDocument/2006/relationships/image" Target="NULL"/><Relationship Id="rId84" Type="http://schemas.openxmlformats.org/officeDocument/2006/relationships/customXml" Target="../ink/ink42.xml"/><Relationship Id="rId387" Type="http://schemas.openxmlformats.org/officeDocument/2006/relationships/customXml" Target="../ink/ink194.xml"/><Relationship Id="rId510" Type="http://schemas.openxmlformats.org/officeDocument/2006/relationships/image" Target="NULL"/><Relationship Id="rId594" Type="http://schemas.openxmlformats.org/officeDocument/2006/relationships/image" Target="NULL"/><Relationship Id="rId608" Type="http://schemas.openxmlformats.org/officeDocument/2006/relationships/image" Target="NULL"/><Relationship Id="rId815" Type="http://schemas.openxmlformats.org/officeDocument/2006/relationships/image" Target="NULL"/><Relationship Id="rId247" Type="http://schemas.openxmlformats.org/officeDocument/2006/relationships/image" Target="NULL"/><Relationship Id="rId899" Type="http://schemas.openxmlformats.org/officeDocument/2006/relationships/image" Target="NULL"/><Relationship Id="rId1000" Type="http://schemas.openxmlformats.org/officeDocument/2006/relationships/customXml" Target="../ink/ink501.xml"/><Relationship Id="rId107" Type="http://schemas.openxmlformats.org/officeDocument/2006/relationships/image" Target="NULL"/><Relationship Id="rId454" Type="http://schemas.openxmlformats.org/officeDocument/2006/relationships/image" Target="NULL"/><Relationship Id="rId661" Type="http://schemas.openxmlformats.org/officeDocument/2006/relationships/customXml" Target="../ink/ink331.xml"/><Relationship Id="rId759" Type="http://schemas.openxmlformats.org/officeDocument/2006/relationships/image" Target="NULL"/><Relationship Id="rId966" Type="http://schemas.openxmlformats.org/officeDocument/2006/relationships/customXml" Target="../ink/ink484.xml"/><Relationship Id="rId11" Type="http://schemas.openxmlformats.org/officeDocument/2006/relationships/image" Target="NULL"/><Relationship Id="rId314" Type="http://schemas.openxmlformats.org/officeDocument/2006/relationships/image" Target="NULL"/><Relationship Id="rId398" Type="http://schemas.openxmlformats.org/officeDocument/2006/relationships/image" Target="NULL"/><Relationship Id="rId521" Type="http://schemas.openxmlformats.org/officeDocument/2006/relationships/customXml" Target="../ink/ink261.xml"/><Relationship Id="rId619" Type="http://schemas.openxmlformats.org/officeDocument/2006/relationships/customXml" Target="../ink/ink310.xml"/><Relationship Id="rId95" Type="http://schemas.openxmlformats.org/officeDocument/2006/relationships/image" Target="NULL"/><Relationship Id="rId160" Type="http://schemas.openxmlformats.org/officeDocument/2006/relationships/customXml" Target="../ink/ink80.xml"/><Relationship Id="rId826" Type="http://schemas.openxmlformats.org/officeDocument/2006/relationships/customXml" Target="../ink/ink414.xml"/><Relationship Id="rId1011" Type="http://schemas.openxmlformats.org/officeDocument/2006/relationships/image" Target="NULL"/><Relationship Id="rId258" Type="http://schemas.openxmlformats.org/officeDocument/2006/relationships/customXml" Target="../ink/ink129.xml"/><Relationship Id="rId465" Type="http://schemas.openxmlformats.org/officeDocument/2006/relationships/customXml" Target="../ink/ink233.xml"/><Relationship Id="rId672" Type="http://schemas.openxmlformats.org/officeDocument/2006/relationships/customXml" Target="../ink/ink337.xml"/><Relationship Id="rId22" Type="http://schemas.openxmlformats.org/officeDocument/2006/relationships/customXml" Target="../ink/ink11.xml"/><Relationship Id="rId118" Type="http://schemas.openxmlformats.org/officeDocument/2006/relationships/customXml" Target="../ink/ink59.xml"/><Relationship Id="rId325" Type="http://schemas.openxmlformats.org/officeDocument/2006/relationships/customXml" Target="../ink/ink163.xml"/><Relationship Id="rId532" Type="http://schemas.openxmlformats.org/officeDocument/2006/relationships/image" Target="NULL"/><Relationship Id="rId977" Type="http://schemas.openxmlformats.org/officeDocument/2006/relationships/image" Target="NULL"/><Relationship Id="rId171" Type="http://schemas.openxmlformats.org/officeDocument/2006/relationships/image" Target="NULL"/><Relationship Id="rId837" Type="http://schemas.openxmlformats.org/officeDocument/2006/relationships/image" Target="NULL"/><Relationship Id="rId1022" Type="http://schemas.openxmlformats.org/officeDocument/2006/relationships/customXml" Target="../ink/ink512.xml"/><Relationship Id="rId269" Type="http://schemas.openxmlformats.org/officeDocument/2006/relationships/image" Target="NULL"/><Relationship Id="rId476" Type="http://schemas.openxmlformats.org/officeDocument/2006/relationships/image" Target="NULL"/><Relationship Id="rId683" Type="http://schemas.openxmlformats.org/officeDocument/2006/relationships/image" Target="NULL"/><Relationship Id="rId890" Type="http://schemas.openxmlformats.org/officeDocument/2006/relationships/customXml" Target="../ink/ink446.xml"/><Relationship Id="rId904" Type="http://schemas.openxmlformats.org/officeDocument/2006/relationships/customXml" Target="../ink/ink453.xml"/><Relationship Id="rId33" Type="http://schemas.openxmlformats.org/officeDocument/2006/relationships/image" Target="NULL"/><Relationship Id="rId129" Type="http://schemas.openxmlformats.org/officeDocument/2006/relationships/image" Target="NULL"/><Relationship Id="rId336" Type="http://schemas.openxmlformats.org/officeDocument/2006/relationships/image" Target="NULL"/><Relationship Id="rId543" Type="http://schemas.openxmlformats.org/officeDocument/2006/relationships/customXml" Target="../ink/ink272.xml"/><Relationship Id="rId988" Type="http://schemas.openxmlformats.org/officeDocument/2006/relationships/customXml" Target="../ink/ink495.xml"/><Relationship Id="rId182" Type="http://schemas.openxmlformats.org/officeDocument/2006/relationships/customXml" Target="../ink/ink91.xml"/><Relationship Id="rId403" Type="http://schemas.openxmlformats.org/officeDocument/2006/relationships/customXml" Target="../ink/ink202.xml"/><Relationship Id="rId750" Type="http://schemas.openxmlformats.org/officeDocument/2006/relationships/customXml" Target="../ink/ink376.xml"/><Relationship Id="rId848" Type="http://schemas.openxmlformats.org/officeDocument/2006/relationships/customXml" Target="../ink/ink425.xml"/><Relationship Id="rId1033" Type="http://schemas.openxmlformats.org/officeDocument/2006/relationships/image" Target="NULL"/><Relationship Id="rId487" Type="http://schemas.openxmlformats.org/officeDocument/2006/relationships/customXml" Target="../ink/ink244.xml"/><Relationship Id="rId610" Type="http://schemas.openxmlformats.org/officeDocument/2006/relationships/image" Target="NULL"/><Relationship Id="rId694" Type="http://schemas.openxmlformats.org/officeDocument/2006/relationships/customXml" Target="../ink/ink348.xml"/><Relationship Id="rId708" Type="http://schemas.openxmlformats.org/officeDocument/2006/relationships/customXml" Target="../ink/ink355.xml"/><Relationship Id="rId915" Type="http://schemas.openxmlformats.org/officeDocument/2006/relationships/image" Target="NULL"/><Relationship Id="rId347" Type="http://schemas.openxmlformats.org/officeDocument/2006/relationships/customXml" Target="../ink/ink174.xml"/><Relationship Id="rId999" Type="http://schemas.openxmlformats.org/officeDocument/2006/relationships/image" Target="NULL"/><Relationship Id="rId44" Type="http://schemas.openxmlformats.org/officeDocument/2006/relationships/customXml" Target="../ink/ink22.xml"/><Relationship Id="rId554" Type="http://schemas.openxmlformats.org/officeDocument/2006/relationships/image" Target="NULL"/><Relationship Id="rId761" Type="http://schemas.openxmlformats.org/officeDocument/2006/relationships/image" Target="NULL"/><Relationship Id="rId859" Type="http://schemas.openxmlformats.org/officeDocument/2006/relationships/image" Target="NULL"/><Relationship Id="rId193" Type="http://schemas.openxmlformats.org/officeDocument/2006/relationships/image" Target="NULL"/><Relationship Id="rId207" Type="http://schemas.openxmlformats.org/officeDocument/2006/relationships/image" Target="NULL"/><Relationship Id="rId414" Type="http://schemas.openxmlformats.org/officeDocument/2006/relationships/image" Target="NULL"/><Relationship Id="rId498" Type="http://schemas.openxmlformats.org/officeDocument/2006/relationships/image" Target="NULL"/><Relationship Id="rId621" Type="http://schemas.openxmlformats.org/officeDocument/2006/relationships/customXml" Target="../ink/ink311.xml"/><Relationship Id="rId260" Type="http://schemas.openxmlformats.org/officeDocument/2006/relationships/customXml" Target="../ink/ink130.xml"/><Relationship Id="rId719" Type="http://schemas.openxmlformats.org/officeDocument/2006/relationships/image" Target="NULL"/><Relationship Id="rId926" Type="http://schemas.openxmlformats.org/officeDocument/2006/relationships/customXml" Target="../ink/ink464.xml"/><Relationship Id="rId55" Type="http://schemas.openxmlformats.org/officeDocument/2006/relationships/image" Target="NULL"/><Relationship Id="rId120" Type="http://schemas.openxmlformats.org/officeDocument/2006/relationships/customXml" Target="../ink/ink60.xml"/><Relationship Id="rId358" Type="http://schemas.openxmlformats.org/officeDocument/2006/relationships/image" Target="NULL"/><Relationship Id="rId565" Type="http://schemas.openxmlformats.org/officeDocument/2006/relationships/customXml" Target="../ink/ink283.xml"/><Relationship Id="rId772" Type="http://schemas.openxmlformats.org/officeDocument/2006/relationships/customXml" Target="../ink/ink387.xml"/><Relationship Id="rId218" Type="http://schemas.openxmlformats.org/officeDocument/2006/relationships/customXml" Target="../ink/ink109.xml"/><Relationship Id="rId425" Type="http://schemas.openxmlformats.org/officeDocument/2006/relationships/customXml" Target="../ink/ink213.xml"/><Relationship Id="rId632" Type="http://schemas.openxmlformats.org/officeDocument/2006/relationships/image" Target="NULL"/><Relationship Id="rId271" Type="http://schemas.openxmlformats.org/officeDocument/2006/relationships/image" Target="NULL"/><Relationship Id="rId937" Type="http://schemas.openxmlformats.org/officeDocument/2006/relationships/image" Target="NULL"/><Relationship Id="rId66" Type="http://schemas.openxmlformats.org/officeDocument/2006/relationships/customXml" Target="../ink/ink33.xml"/><Relationship Id="rId131" Type="http://schemas.openxmlformats.org/officeDocument/2006/relationships/image" Target="NULL"/><Relationship Id="rId369" Type="http://schemas.openxmlformats.org/officeDocument/2006/relationships/customXml" Target="../ink/ink185.xml"/><Relationship Id="rId576" Type="http://schemas.openxmlformats.org/officeDocument/2006/relationships/image" Target="NULL"/><Relationship Id="rId783" Type="http://schemas.openxmlformats.org/officeDocument/2006/relationships/image" Target="NULL"/><Relationship Id="rId990" Type="http://schemas.openxmlformats.org/officeDocument/2006/relationships/customXml" Target="../ink/ink496.xml"/><Relationship Id="rId229" Type="http://schemas.openxmlformats.org/officeDocument/2006/relationships/image" Target="NULL"/><Relationship Id="rId436" Type="http://schemas.openxmlformats.org/officeDocument/2006/relationships/image" Target="NULL"/><Relationship Id="rId643" Type="http://schemas.openxmlformats.org/officeDocument/2006/relationships/customXml" Target="../ink/ink322.xml"/><Relationship Id="rId850" Type="http://schemas.openxmlformats.org/officeDocument/2006/relationships/customXml" Target="../ink/ink426.xml"/><Relationship Id="rId948" Type="http://schemas.openxmlformats.org/officeDocument/2006/relationships/customXml" Target="../ink/ink475.xml"/><Relationship Id="rId77" Type="http://schemas.openxmlformats.org/officeDocument/2006/relationships/image" Target="NULL"/><Relationship Id="rId282" Type="http://schemas.openxmlformats.org/officeDocument/2006/relationships/customXml" Target="../ink/ink141.xml"/><Relationship Id="rId503" Type="http://schemas.openxmlformats.org/officeDocument/2006/relationships/customXml" Target="../ink/ink252.xml"/><Relationship Id="rId587" Type="http://schemas.openxmlformats.org/officeDocument/2006/relationships/customXml" Target="../ink/ink294.xml"/><Relationship Id="rId710" Type="http://schemas.openxmlformats.org/officeDocument/2006/relationships/customXml" Target="../ink/ink356.xml"/><Relationship Id="rId808" Type="http://schemas.openxmlformats.org/officeDocument/2006/relationships/customXml" Target="../ink/ink405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447" Type="http://schemas.openxmlformats.org/officeDocument/2006/relationships/customXml" Target="../ink/ink224.xml"/><Relationship Id="rId794" Type="http://schemas.openxmlformats.org/officeDocument/2006/relationships/customXml" Target="../ink/ink398.xml"/><Relationship Id="rId654" Type="http://schemas.openxmlformats.org/officeDocument/2006/relationships/image" Target="NULL"/><Relationship Id="rId861" Type="http://schemas.openxmlformats.org/officeDocument/2006/relationships/image" Target="NULL"/><Relationship Id="rId959" Type="http://schemas.openxmlformats.org/officeDocument/2006/relationships/image" Target="NULL"/><Relationship Id="rId293" Type="http://schemas.openxmlformats.org/officeDocument/2006/relationships/customXml" Target="../ink/ink147.xml"/><Relationship Id="rId307" Type="http://schemas.openxmlformats.org/officeDocument/2006/relationships/customXml" Target="../ink/ink154.xml"/><Relationship Id="rId514" Type="http://schemas.openxmlformats.org/officeDocument/2006/relationships/image" Target="NULL"/><Relationship Id="rId721" Type="http://schemas.openxmlformats.org/officeDocument/2006/relationships/image" Target="NULL"/><Relationship Id="rId88" Type="http://schemas.openxmlformats.org/officeDocument/2006/relationships/customXml" Target="../ink/ink44.xml"/><Relationship Id="rId153" Type="http://schemas.openxmlformats.org/officeDocument/2006/relationships/image" Target="NULL"/><Relationship Id="rId360" Type="http://schemas.openxmlformats.org/officeDocument/2006/relationships/image" Target="NULL"/><Relationship Id="rId598" Type="http://schemas.openxmlformats.org/officeDocument/2006/relationships/image" Target="NULL"/><Relationship Id="rId819" Type="http://schemas.openxmlformats.org/officeDocument/2006/relationships/image" Target="NULL"/><Relationship Id="rId1004" Type="http://schemas.openxmlformats.org/officeDocument/2006/relationships/customXml" Target="../ink/ink503.xml"/><Relationship Id="rId220" Type="http://schemas.openxmlformats.org/officeDocument/2006/relationships/customXml" Target="../ink/ink110.xml"/><Relationship Id="rId458" Type="http://schemas.openxmlformats.org/officeDocument/2006/relationships/image" Target="NULL"/><Relationship Id="rId665" Type="http://schemas.openxmlformats.org/officeDocument/2006/relationships/customXml" Target="../ink/ink333.xml"/><Relationship Id="rId872" Type="http://schemas.openxmlformats.org/officeDocument/2006/relationships/customXml" Target="../ink/ink437.xml"/><Relationship Id="rId15" Type="http://schemas.openxmlformats.org/officeDocument/2006/relationships/image" Target="NULL"/><Relationship Id="rId318" Type="http://schemas.openxmlformats.org/officeDocument/2006/relationships/image" Target="NULL"/><Relationship Id="rId525" Type="http://schemas.openxmlformats.org/officeDocument/2006/relationships/customXml" Target="../ink/ink263.xml"/><Relationship Id="rId732" Type="http://schemas.openxmlformats.org/officeDocument/2006/relationships/customXml" Target="../ink/ink367.xml"/><Relationship Id="rId99" Type="http://schemas.openxmlformats.org/officeDocument/2006/relationships/image" Target="NULL"/><Relationship Id="rId164" Type="http://schemas.openxmlformats.org/officeDocument/2006/relationships/customXml" Target="../ink/ink82.xml"/><Relationship Id="rId371" Type="http://schemas.openxmlformats.org/officeDocument/2006/relationships/customXml" Target="../ink/ink186.xml"/><Relationship Id="rId1015" Type="http://schemas.openxmlformats.org/officeDocument/2006/relationships/image" Target="NULL"/><Relationship Id="rId469" Type="http://schemas.openxmlformats.org/officeDocument/2006/relationships/customXml" Target="../ink/ink235.xml"/><Relationship Id="rId676" Type="http://schemas.openxmlformats.org/officeDocument/2006/relationships/customXml" Target="../ink/ink339.xml"/><Relationship Id="rId883" Type="http://schemas.openxmlformats.org/officeDocument/2006/relationships/image" Target="NULL"/><Relationship Id="rId26" Type="http://schemas.openxmlformats.org/officeDocument/2006/relationships/customXml" Target="../ink/ink13.xml"/><Relationship Id="rId231" Type="http://schemas.openxmlformats.org/officeDocument/2006/relationships/image" Target="NULL"/><Relationship Id="rId329" Type="http://schemas.openxmlformats.org/officeDocument/2006/relationships/customXml" Target="../ink/ink165.xml"/><Relationship Id="rId536" Type="http://schemas.openxmlformats.org/officeDocument/2006/relationships/image" Target="NULL"/><Relationship Id="rId175" Type="http://schemas.openxmlformats.org/officeDocument/2006/relationships/image" Target="NULL"/><Relationship Id="rId743" Type="http://schemas.openxmlformats.org/officeDocument/2006/relationships/image" Target="NULL"/><Relationship Id="rId950" Type="http://schemas.openxmlformats.org/officeDocument/2006/relationships/customXml" Target="../ink/ink476.xml"/><Relationship Id="rId1026" Type="http://schemas.openxmlformats.org/officeDocument/2006/relationships/customXml" Target="../ink/ink514.xml"/><Relationship Id="rId382" Type="http://schemas.openxmlformats.org/officeDocument/2006/relationships/image" Target="NULL"/><Relationship Id="rId603" Type="http://schemas.openxmlformats.org/officeDocument/2006/relationships/customXml" Target="../ink/ink302.xml"/><Relationship Id="rId687" Type="http://schemas.openxmlformats.org/officeDocument/2006/relationships/image" Target="NULL"/><Relationship Id="rId810" Type="http://schemas.openxmlformats.org/officeDocument/2006/relationships/customXml" Target="../ink/ink406.xml"/><Relationship Id="rId908" Type="http://schemas.openxmlformats.org/officeDocument/2006/relationships/customXml" Target="../ink/ink455.xml"/><Relationship Id="rId242" Type="http://schemas.openxmlformats.org/officeDocument/2006/relationships/customXml" Target="../ink/ink121.xml"/><Relationship Id="rId894" Type="http://schemas.openxmlformats.org/officeDocument/2006/relationships/customXml" Target="../ink/ink448.xml"/><Relationship Id="rId37" Type="http://schemas.openxmlformats.org/officeDocument/2006/relationships/image" Target="NULL"/><Relationship Id="rId102" Type="http://schemas.openxmlformats.org/officeDocument/2006/relationships/customXml" Target="../ink/ink51.xml"/><Relationship Id="rId547" Type="http://schemas.openxmlformats.org/officeDocument/2006/relationships/customXml" Target="../ink/ink274.xml"/><Relationship Id="rId754" Type="http://schemas.openxmlformats.org/officeDocument/2006/relationships/customXml" Target="../ink/ink378.xml"/><Relationship Id="rId961" Type="http://schemas.openxmlformats.org/officeDocument/2006/relationships/image" Target="NUL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93" Type="http://schemas.openxmlformats.org/officeDocument/2006/relationships/customXml" Target="../ink/ink197.xml"/><Relationship Id="rId407" Type="http://schemas.openxmlformats.org/officeDocument/2006/relationships/customXml" Target="../ink/ink204.xml"/><Relationship Id="rId614" Type="http://schemas.openxmlformats.org/officeDocument/2006/relationships/image" Target="NULL"/><Relationship Id="rId821" Type="http://schemas.openxmlformats.org/officeDocument/2006/relationships/image" Target="NULL"/><Relationship Id="rId1037" Type="http://schemas.openxmlformats.org/officeDocument/2006/relationships/image" Target="NULL"/><Relationship Id="rId253" Type="http://schemas.openxmlformats.org/officeDocument/2006/relationships/image" Target="NULL"/><Relationship Id="rId460" Type="http://schemas.openxmlformats.org/officeDocument/2006/relationships/image" Target="NULL"/><Relationship Id="rId698" Type="http://schemas.openxmlformats.org/officeDocument/2006/relationships/customXml" Target="../ink/ink350.xml"/><Relationship Id="rId919" Type="http://schemas.openxmlformats.org/officeDocument/2006/relationships/image" Target="NULL"/><Relationship Id="rId48" Type="http://schemas.openxmlformats.org/officeDocument/2006/relationships/customXml" Target="../ink/ink24.xml"/><Relationship Id="rId113" Type="http://schemas.openxmlformats.org/officeDocument/2006/relationships/image" Target="NULL"/><Relationship Id="rId320" Type="http://schemas.openxmlformats.org/officeDocument/2006/relationships/image" Target="NULL"/><Relationship Id="rId558" Type="http://schemas.openxmlformats.org/officeDocument/2006/relationships/image" Target="NULL"/><Relationship Id="rId765" Type="http://schemas.openxmlformats.org/officeDocument/2006/relationships/image" Target="NULL"/><Relationship Id="rId972" Type="http://schemas.openxmlformats.org/officeDocument/2006/relationships/customXml" Target="../ink/ink487.xml"/><Relationship Id="rId197" Type="http://schemas.openxmlformats.org/officeDocument/2006/relationships/image" Target="NULL"/><Relationship Id="rId418" Type="http://schemas.openxmlformats.org/officeDocument/2006/relationships/image" Target="NULL"/><Relationship Id="rId625" Type="http://schemas.openxmlformats.org/officeDocument/2006/relationships/customXml" Target="../ink/ink313.xml"/><Relationship Id="rId832" Type="http://schemas.openxmlformats.org/officeDocument/2006/relationships/customXml" Target="../ink/ink417.xml"/><Relationship Id="rId264" Type="http://schemas.openxmlformats.org/officeDocument/2006/relationships/customXml" Target="../ink/ink132.xml"/><Relationship Id="rId471" Type="http://schemas.openxmlformats.org/officeDocument/2006/relationships/customXml" Target="../ink/ink236.xml"/><Relationship Id="rId59" Type="http://schemas.openxmlformats.org/officeDocument/2006/relationships/image" Target="NULL"/><Relationship Id="rId124" Type="http://schemas.openxmlformats.org/officeDocument/2006/relationships/customXml" Target="../ink/ink62.xml"/><Relationship Id="rId569" Type="http://schemas.openxmlformats.org/officeDocument/2006/relationships/customXml" Target="../ink/ink285.xml"/><Relationship Id="rId776" Type="http://schemas.openxmlformats.org/officeDocument/2006/relationships/customXml" Target="../ink/ink389.xml"/><Relationship Id="rId983" Type="http://schemas.openxmlformats.org/officeDocument/2006/relationships/image" Target="NULL"/><Relationship Id="rId331" Type="http://schemas.openxmlformats.org/officeDocument/2006/relationships/customXml" Target="../ink/ink166.xml"/><Relationship Id="rId429" Type="http://schemas.openxmlformats.org/officeDocument/2006/relationships/customXml" Target="../ink/ink215.xml"/><Relationship Id="rId636" Type="http://schemas.openxmlformats.org/officeDocument/2006/relationships/image" Target="NULL"/><Relationship Id="rId843" Type="http://schemas.openxmlformats.org/officeDocument/2006/relationships/image" Target="NULL"/><Relationship Id="rId275" Type="http://schemas.openxmlformats.org/officeDocument/2006/relationships/image" Target="NULL"/><Relationship Id="rId482" Type="http://schemas.openxmlformats.org/officeDocument/2006/relationships/image" Target="NULL"/><Relationship Id="rId703" Type="http://schemas.openxmlformats.org/officeDocument/2006/relationships/image" Target="NULL"/><Relationship Id="rId910" Type="http://schemas.openxmlformats.org/officeDocument/2006/relationships/customXml" Target="../ink/ink456.xml"/><Relationship Id="rId135" Type="http://schemas.openxmlformats.org/officeDocument/2006/relationships/image" Target="NULL"/><Relationship Id="rId342" Type="http://schemas.openxmlformats.org/officeDocument/2006/relationships/image" Target="NULL"/><Relationship Id="rId787" Type="http://schemas.openxmlformats.org/officeDocument/2006/relationships/image" Target="NULL"/><Relationship Id="rId994" Type="http://schemas.openxmlformats.org/officeDocument/2006/relationships/customXml" Target="../ink/ink498.xml"/><Relationship Id="rId202" Type="http://schemas.openxmlformats.org/officeDocument/2006/relationships/customXml" Target="../ink/ink101.xml"/><Relationship Id="rId647" Type="http://schemas.openxmlformats.org/officeDocument/2006/relationships/customXml" Target="../ink/ink324.xml"/><Relationship Id="rId854" Type="http://schemas.openxmlformats.org/officeDocument/2006/relationships/customXml" Target="../ink/ink428.xml"/><Relationship Id="rId286" Type="http://schemas.openxmlformats.org/officeDocument/2006/relationships/customXml" Target="../ink/ink143.xml"/><Relationship Id="rId493" Type="http://schemas.openxmlformats.org/officeDocument/2006/relationships/customXml" Target="../ink/ink247.xml"/><Relationship Id="rId507" Type="http://schemas.openxmlformats.org/officeDocument/2006/relationships/customXml" Target="../ink/ink254.xml"/><Relationship Id="rId714" Type="http://schemas.openxmlformats.org/officeDocument/2006/relationships/customXml" Target="../ink/ink358.xml"/><Relationship Id="rId921" Type="http://schemas.openxmlformats.org/officeDocument/2006/relationships/image" Target="NULL"/><Relationship Id="rId50" Type="http://schemas.openxmlformats.org/officeDocument/2006/relationships/customXml" Target="../ink/ink25.xml"/><Relationship Id="rId146" Type="http://schemas.openxmlformats.org/officeDocument/2006/relationships/customXml" Target="../ink/ink73.xml"/><Relationship Id="rId353" Type="http://schemas.openxmlformats.org/officeDocument/2006/relationships/customXml" Target="../ink/ink177.xml"/><Relationship Id="rId560" Type="http://schemas.openxmlformats.org/officeDocument/2006/relationships/image" Target="NULL"/><Relationship Id="rId798" Type="http://schemas.openxmlformats.org/officeDocument/2006/relationships/customXml" Target="../ink/ink400.xml"/><Relationship Id="rId213" Type="http://schemas.openxmlformats.org/officeDocument/2006/relationships/image" Target="NULL"/><Relationship Id="rId420" Type="http://schemas.openxmlformats.org/officeDocument/2006/relationships/image" Target="NULL"/><Relationship Id="rId658" Type="http://schemas.openxmlformats.org/officeDocument/2006/relationships/image" Target="NULL"/><Relationship Id="rId865" Type="http://schemas.openxmlformats.org/officeDocument/2006/relationships/image" Target="NULL"/><Relationship Id="rId297" Type="http://schemas.openxmlformats.org/officeDocument/2006/relationships/customXml" Target="../ink/ink149.xml"/><Relationship Id="rId518" Type="http://schemas.openxmlformats.org/officeDocument/2006/relationships/image" Target="NULL"/><Relationship Id="rId725" Type="http://schemas.openxmlformats.org/officeDocument/2006/relationships/image" Target="NULL"/><Relationship Id="rId932" Type="http://schemas.openxmlformats.org/officeDocument/2006/relationships/customXml" Target="../ink/ink467.xml"/><Relationship Id="rId157" Type="http://schemas.openxmlformats.org/officeDocument/2006/relationships/image" Target="NULL"/><Relationship Id="rId364" Type="http://schemas.openxmlformats.org/officeDocument/2006/relationships/image" Target="NULL"/><Relationship Id="rId1008" Type="http://schemas.openxmlformats.org/officeDocument/2006/relationships/customXml" Target="../ink/ink505.xml"/><Relationship Id="rId61" Type="http://schemas.openxmlformats.org/officeDocument/2006/relationships/image" Target="NULL"/><Relationship Id="rId571" Type="http://schemas.openxmlformats.org/officeDocument/2006/relationships/customXml" Target="../ink/ink286.xml"/><Relationship Id="rId669" Type="http://schemas.openxmlformats.org/officeDocument/2006/relationships/image" Target="NULL"/><Relationship Id="rId876" Type="http://schemas.openxmlformats.org/officeDocument/2006/relationships/customXml" Target="../ink/ink439.xml"/><Relationship Id="rId19" Type="http://schemas.openxmlformats.org/officeDocument/2006/relationships/image" Target="NULL"/><Relationship Id="rId224" Type="http://schemas.openxmlformats.org/officeDocument/2006/relationships/customXml" Target="../ink/ink112.xml"/><Relationship Id="rId431" Type="http://schemas.openxmlformats.org/officeDocument/2006/relationships/customXml" Target="../ink/ink216.xml"/><Relationship Id="rId529" Type="http://schemas.openxmlformats.org/officeDocument/2006/relationships/customXml" Target="../ink/ink265.xml"/><Relationship Id="rId736" Type="http://schemas.openxmlformats.org/officeDocument/2006/relationships/customXml" Target="../ink/ink369.xml"/><Relationship Id="rId168" Type="http://schemas.openxmlformats.org/officeDocument/2006/relationships/customXml" Target="../ink/ink84.xml"/><Relationship Id="rId943" Type="http://schemas.openxmlformats.org/officeDocument/2006/relationships/image" Target="NULL"/><Relationship Id="rId1019" Type="http://schemas.openxmlformats.org/officeDocument/2006/relationships/image" Target="NULL"/><Relationship Id="rId72" Type="http://schemas.openxmlformats.org/officeDocument/2006/relationships/customXml" Target="../ink/ink36.xml"/><Relationship Id="rId375" Type="http://schemas.openxmlformats.org/officeDocument/2006/relationships/customXml" Target="../ink/ink188.xml"/><Relationship Id="rId582" Type="http://schemas.openxmlformats.org/officeDocument/2006/relationships/image" Target="NULL"/><Relationship Id="rId803" Type="http://schemas.openxmlformats.org/officeDocument/2006/relationships/image" Target="NULL"/><Relationship Id="rId3" Type="http://schemas.openxmlformats.org/officeDocument/2006/relationships/image" Target="NULL"/><Relationship Id="rId235" Type="http://schemas.openxmlformats.org/officeDocument/2006/relationships/image" Target="NULL"/><Relationship Id="rId442" Type="http://schemas.openxmlformats.org/officeDocument/2006/relationships/image" Target="NULL"/><Relationship Id="rId887" Type="http://schemas.openxmlformats.org/officeDocument/2006/relationships/image" Target="NULL"/><Relationship Id="rId302" Type="http://schemas.openxmlformats.org/officeDocument/2006/relationships/image" Target="NULL"/><Relationship Id="rId747" Type="http://schemas.openxmlformats.org/officeDocument/2006/relationships/image" Target="NULL"/><Relationship Id="rId954" Type="http://schemas.openxmlformats.org/officeDocument/2006/relationships/customXml" Target="../ink/ink478.xml"/><Relationship Id="rId83" Type="http://schemas.openxmlformats.org/officeDocument/2006/relationships/image" Target="NULL"/><Relationship Id="rId179" Type="http://schemas.openxmlformats.org/officeDocument/2006/relationships/image" Target="NULL"/><Relationship Id="rId386" Type="http://schemas.openxmlformats.org/officeDocument/2006/relationships/image" Target="NULL"/><Relationship Id="rId593" Type="http://schemas.openxmlformats.org/officeDocument/2006/relationships/customXml" Target="../ink/ink297.xml"/><Relationship Id="rId607" Type="http://schemas.openxmlformats.org/officeDocument/2006/relationships/customXml" Target="../ink/ink304.xml"/><Relationship Id="rId814" Type="http://schemas.openxmlformats.org/officeDocument/2006/relationships/customXml" Target="../ink/ink408.xml"/><Relationship Id="rId246" Type="http://schemas.openxmlformats.org/officeDocument/2006/relationships/customXml" Target="../ink/ink123.xml"/><Relationship Id="rId453" Type="http://schemas.openxmlformats.org/officeDocument/2006/relationships/customXml" Target="../ink/ink227.xml"/><Relationship Id="rId660" Type="http://schemas.openxmlformats.org/officeDocument/2006/relationships/image" Target="NULL"/><Relationship Id="rId898" Type="http://schemas.openxmlformats.org/officeDocument/2006/relationships/customXml" Target="../ink/ink450.xml"/><Relationship Id="rId106" Type="http://schemas.openxmlformats.org/officeDocument/2006/relationships/customXml" Target="../ink/ink53.xml"/><Relationship Id="rId313" Type="http://schemas.openxmlformats.org/officeDocument/2006/relationships/customXml" Target="../ink/ink157.xml"/><Relationship Id="rId758" Type="http://schemas.openxmlformats.org/officeDocument/2006/relationships/customXml" Target="../ink/ink380.xml"/><Relationship Id="rId965" Type="http://schemas.openxmlformats.org/officeDocument/2006/relationships/image" Target="NULL"/><Relationship Id="rId10" Type="http://schemas.openxmlformats.org/officeDocument/2006/relationships/customXml" Target="../ink/ink5.xml"/><Relationship Id="rId94" Type="http://schemas.openxmlformats.org/officeDocument/2006/relationships/customXml" Target="../ink/ink47.xml"/><Relationship Id="rId397" Type="http://schemas.openxmlformats.org/officeDocument/2006/relationships/customXml" Target="../ink/ink199.xml"/><Relationship Id="rId520" Type="http://schemas.openxmlformats.org/officeDocument/2006/relationships/image" Target="NULL"/><Relationship Id="rId618" Type="http://schemas.openxmlformats.org/officeDocument/2006/relationships/image" Target="NULL"/><Relationship Id="rId825" Type="http://schemas.openxmlformats.org/officeDocument/2006/relationships/image" Target="NULL"/><Relationship Id="rId257" Type="http://schemas.openxmlformats.org/officeDocument/2006/relationships/image" Target="NULL"/><Relationship Id="rId464" Type="http://schemas.openxmlformats.org/officeDocument/2006/relationships/image" Target="NULL"/><Relationship Id="rId1010" Type="http://schemas.openxmlformats.org/officeDocument/2006/relationships/customXml" Target="../ink/ink506.xml"/><Relationship Id="rId117" Type="http://schemas.openxmlformats.org/officeDocument/2006/relationships/image" Target="NULL"/><Relationship Id="rId671" Type="http://schemas.openxmlformats.org/officeDocument/2006/relationships/image" Target="NULL"/><Relationship Id="rId769" Type="http://schemas.openxmlformats.org/officeDocument/2006/relationships/image" Target="NULL"/><Relationship Id="rId976" Type="http://schemas.openxmlformats.org/officeDocument/2006/relationships/customXml" Target="../ink/ink489.xml"/><Relationship Id="rId324" Type="http://schemas.openxmlformats.org/officeDocument/2006/relationships/image" Target="NULL"/><Relationship Id="rId531" Type="http://schemas.openxmlformats.org/officeDocument/2006/relationships/customXml" Target="../ink/ink266.xml"/><Relationship Id="rId629" Type="http://schemas.openxmlformats.org/officeDocument/2006/relationships/customXml" Target="../ink/ink315.xml"/><Relationship Id="rId836" Type="http://schemas.openxmlformats.org/officeDocument/2006/relationships/customXml" Target="../ink/ink419.xml"/><Relationship Id="rId1021" Type="http://schemas.openxmlformats.org/officeDocument/2006/relationships/image" Target="NULL"/><Relationship Id="rId903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99" Type="http://schemas.openxmlformats.org/officeDocument/2006/relationships/image" Target="NULL"/><Relationship Id="rId21" Type="http://schemas.openxmlformats.org/officeDocument/2006/relationships/image" Target="NULL"/><Relationship Id="rId63" Type="http://schemas.openxmlformats.org/officeDocument/2006/relationships/image" Target="NULL"/><Relationship Id="rId159" Type="http://schemas.openxmlformats.org/officeDocument/2006/relationships/image" Target="NULL"/><Relationship Id="rId324" Type="http://schemas.openxmlformats.org/officeDocument/2006/relationships/customXml" Target="../ink/ink681.xml"/><Relationship Id="rId366" Type="http://schemas.openxmlformats.org/officeDocument/2006/relationships/customXml" Target="../ink/ink702.xml"/><Relationship Id="rId170" Type="http://schemas.openxmlformats.org/officeDocument/2006/relationships/customXml" Target="../ink/ink604.xml"/><Relationship Id="rId226" Type="http://schemas.openxmlformats.org/officeDocument/2006/relationships/customXml" Target="../ink/ink632.xml"/><Relationship Id="rId268" Type="http://schemas.openxmlformats.org/officeDocument/2006/relationships/customXml" Target="../ink/ink653.xml"/><Relationship Id="rId32" Type="http://schemas.openxmlformats.org/officeDocument/2006/relationships/customXml" Target="../ink/ink535.xml"/><Relationship Id="rId74" Type="http://schemas.openxmlformats.org/officeDocument/2006/relationships/customXml" Target="../ink/ink556.xml"/><Relationship Id="rId128" Type="http://schemas.openxmlformats.org/officeDocument/2006/relationships/customXml" Target="../ink/ink583.xml"/><Relationship Id="rId335" Type="http://schemas.openxmlformats.org/officeDocument/2006/relationships/image" Target="NULL"/><Relationship Id="rId377" Type="http://schemas.openxmlformats.org/officeDocument/2006/relationships/image" Target="NULL"/><Relationship Id="rId5" Type="http://schemas.openxmlformats.org/officeDocument/2006/relationships/image" Target="NULL"/><Relationship Id="rId181" Type="http://schemas.openxmlformats.org/officeDocument/2006/relationships/image" Target="NULL"/><Relationship Id="rId237" Type="http://schemas.openxmlformats.org/officeDocument/2006/relationships/image" Target="NULL"/><Relationship Id="rId279" Type="http://schemas.openxmlformats.org/officeDocument/2006/relationships/image" Target="NULL"/><Relationship Id="rId43" Type="http://schemas.openxmlformats.org/officeDocument/2006/relationships/image" Target="NULL"/><Relationship Id="rId139" Type="http://schemas.openxmlformats.org/officeDocument/2006/relationships/image" Target="NULL"/><Relationship Id="rId290" Type="http://schemas.openxmlformats.org/officeDocument/2006/relationships/customXml" Target="../ink/ink664.xml"/><Relationship Id="rId304" Type="http://schemas.openxmlformats.org/officeDocument/2006/relationships/customXml" Target="../ink/ink671.xml"/><Relationship Id="rId346" Type="http://schemas.openxmlformats.org/officeDocument/2006/relationships/customXml" Target="../ink/ink692.xml"/><Relationship Id="rId388" Type="http://schemas.openxmlformats.org/officeDocument/2006/relationships/customXml" Target="../ink/ink713.xml"/><Relationship Id="rId85" Type="http://schemas.openxmlformats.org/officeDocument/2006/relationships/image" Target="NULL"/><Relationship Id="rId150" Type="http://schemas.openxmlformats.org/officeDocument/2006/relationships/customXml" Target="../ink/ink594.xml"/><Relationship Id="rId192" Type="http://schemas.openxmlformats.org/officeDocument/2006/relationships/customXml" Target="../ink/ink615.xml"/><Relationship Id="rId206" Type="http://schemas.openxmlformats.org/officeDocument/2006/relationships/customXml" Target="../ink/ink622.xml"/><Relationship Id="rId248" Type="http://schemas.openxmlformats.org/officeDocument/2006/relationships/customXml" Target="../ink/ink643.xml"/><Relationship Id="rId12" Type="http://schemas.openxmlformats.org/officeDocument/2006/relationships/customXml" Target="../ink/ink525.xml"/><Relationship Id="rId108" Type="http://schemas.openxmlformats.org/officeDocument/2006/relationships/customXml" Target="../ink/ink573.xml"/><Relationship Id="rId315" Type="http://schemas.openxmlformats.org/officeDocument/2006/relationships/image" Target="NULL"/><Relationship Id="rId357" Type="http://schemas.openxmlformats.org/officeDocument/2006/relationships/image" Target="NULL"/><Relationship Id="rId54" Type="http://schemas.openxmlformats.org/officeDocument/2006/relationships/customXml" Target="../ink/ink546.xml"/><Relationship Id="rId96" Type="http://schemas.openxmlformats.org/officeDocument/2006/relationships/customXml" Target="../ink/ink567.xml"/><Relationship Id="rId161" Type="http://schemas.openxmlformats.org/officeDocument/2006/relationships/image" Target="NULL"/><Relationship Id="rId217" Type="http://schemas.openxmlformats.org/officeDocument/2006/relationships/image" Target="NULL"/><Relationship Id="rId259" Type="http://schemas.openxmlformats.org/officeDocument/2006/relationships/image" Target="NULL"/><Relationship Id="rId23" Type="http://schemas.openxmlformats.org/officeDocument/2006/relationships/image" Target="NULL"/><Relationship Id="rId119" Type="http://schemas.openxmlformats.org/officeDocument/2006/relationships/image" Target="NULL"/><Relationship Id="rId270" Type="http://schemas.openxmlformats.org/officeDocument/2006/relationships/customXml" Target="../ink/ink654.xml"/><Relationship Id="rId326" Type="http://schemas.openxmlformats.org/officeDocument/2006/relationships/customXml" Target="../ink/ink682.xml"/><Relationship Id="rId65" Type="http://schemas.openxmlformats.org/officeDocument/2006/relationships/image" Target="NULL"/><Relationship Id="rId130" Type="http://schemas.openxmlformats.org/officeDocument/2006/relationships/customXml" Target="../ink/ink584.xml"/><Relationship Id="rId368" Type="http://schemas.openxmlformats.org/officeDocument/2006/relationships/customXml" Target="../ink/ink703.xml"/><Relationship Id="rId172" Type="http://schemas.openxmlformats.org/officeDocument/2006/relationships/customXml" Target="../ink/ink605.xml"/><Relationship Id="rId228" Type="http://schemas.openxmlformats.org/officeDocument/2006/relationships/customXml" Target="../ink/ink633.xml"/><Relationship Id="rId281" Type="http://schemas.openxmlformats.org/officeDocument/2006/relationships/image" Target="NULL"/><Relationship Id="rId337" Type="http://schemas.openxmlformats.org/officeDocument/2006/relationships/image" Target="NULL"/><Relationship Id="rId34" Type="http://schemas.openxmlformats.org/officeDocument/2006/relationships/customXml" Target="../ink/ink536.xml"/><Relationship Id="rId76" Type="http://schemas.openxmlformats.org/officeDocument/2006/relationships/customXml" Target="../ink/ink557.xml"/><Relationship Id="rId141" Type="http://schemas.openxmlformats.org/officeDocument/2006/relationships/image" Target="NULL"/><Relationship Id="rId379" Type="http://schemas.openxmlformats.org/officeDocument/2006/relationships/image" Target="NULL"/><Relationship Id="rId7" Type="http://schemas.openxmlformats.org/officeDocument/2006/relationships/image" Target="NULL"/><Relationship Id="rId183" Type="http://schemas.openxmlformats.org/officeDocument/2006/relationships/image" Target="NULL"/><Relationship Id="rId239" Type="http://schemas.openxmlformats.org/officeDocument/2006/relationships/image" Target="NULL"/><Relationship Id="rId390" Type="http://schemas.openxmlformats.org/officeDocument/2006/relationships/customXml" Target="../ink/ink714.xml"/><Relationship Id="rId250" Type="http://schemas.openxmlformats.org/officeDocument/2006/relationships/customXml" Target="../ink/ink644.xml"/><Relationship Id="rId292" Type="http://schemas.openxmlformats.org/officeDocument/2006/relationships/customXml" Target="../ink/ink665.xml"/><Relationship Id="rId306" Type="http://schemas.openxmlformats.org/officeDocument/2006/relationships/customXml" Target="../ink/ink672.xml"/><Relationship Id="rId45" Type="http://schemas.openxmlformats.org/officeDocument/2006/relationships/image" Target="NULL"/><Relationship Id="rId87" Type="http://schemas.openxmlformats.org/officeDocument/2006/relationships/image" Target="NULL"/><Relationship Id="rId110" Type="http://schemas.openxmlformats.org/officeDocument/2006/relationships/customXml" Target="../ink/ink574.xml"/><Relationship Id="rId348" Type="http://schemas.openxmlformats.org/officeDocument/2006/relationships/customXml" Target="../ink/ink693.xml"/><Relationship Id="rId152" Type="http://schemas.openxmlformats.org/officeDocument/2006/relationships/customXml" Target="../ink/ink595.xml"/><Relationship Id="rId194" Type="http://schemas.openxmlformats.org/officeDocument/2006/relationships/customXml" Target="../ink/ink616.xml"/><Relationship Id="rId208" Type="http://schemas.openxmlformats.org/officeDocument/2006/relationships/customXml" Target="../ink/ink623.xml"/><Relationship Id="rId261" Type="http://schemas.openxmlformats.org/officeDocument/2006/relationships/image" Target="NULL"/><Relationship Id="rId14" Type="http://schemas.openxmlformats.org/officeDocument/2006/relationships/customXml" Target="../ink/ink526.xml"/><Relationship Id="rId56" Type="http://schemas.openxmlformats.org/officeDocument/2006/relationships/customXml" Target="../ink/ink547.xml"/><Relationship Id="rId317" Type="http://schemas.openxmlformats.org/officeDocument/2006/relationships/image" Target="NULL"/><Relationship Id="rId359" Type="http://schemas.openxmlformats.org/officeDocument/2006/relationships/image" Target="NULL"/><Relationship Id="rId98" Type="http://schemas.openxmlformats.org/officeDocument/2006/relationships/customXml" Target="../ink/ink568.xml"/><Relationship Id="rId121" Type="http://schemas.openxmlformats.org/officeDocument/2006/relationships/image" Target="NULL"/><Relationship Id="rId163" Type="http://schemas.openxmlformats.org/officeDocument/2006/relationships/image" Target="NULL"/><Relationship Id="rId219" Type="http://schemas.openxmlformats.org/officeDocument/2006/relationships/image" Target="NULL"/><Relationship Id="rId370" Type="http://schemas.openxmlformats.org/officeDocument/2006/relationships/customXml" Target="../ink/ink704.xml"/><Relationship Id="rId230" Type="http://schemas.openxmlformats.org/officeDocument/2006/relationships/customXml" Target="../ink/ink634.xml"/><Relationship Id="rId25" Type="http://schemas.openxmlformats.org/officeDocument/2006/relationships/image" Target="NULL"/><Relationship Id="rId67" Type="http://schemas.openxmlformats.org/officeDocument/2006/relationships/image" Target="NULL"/><Relationship Id="rId272" Type="http://schemas.openxmlformats.org/officeDocument/2006/relationships/customXml" Target="../ink/ink655.xml"/><Relationship Id="rId328" Type="http://schemas.openxmlformats.org/officeDocument/2006/relationships/customXml" Target="../ink/ink683.xml"/><Relationship Id="rId132" Type="http://schemas.openxmlformats.org/officeDocument/2006/relationships/customXml" Target="../ink/ink585.xml"/><Relationship Id="rId174" Type="http://schemas.openxmlformats.org/officeDocument/2006/relationships/customXml" Target="../ink/ink606.xml"/><Relationship Id="rId381" Type="http://schemas.openxmlformats.org/officeDocument/2006/relationships/image" Target="NULL"/><Relationship Id="rId241" Type="http://schemas.openxmlformats.org/officeDocument/2006/relationships/image" Target="NULL"/><Relationship Id="rId36" Type="http://schemas.openxmlformats.org/officeDocument/2006/relationships/customXml" Target="../ink/ink537.xml"/><Relationship Id="rId283" Type="http://schemas.openxmlformats.org/officeDocument/2006/relationships/image" Target="NULL"/><Relationship Id="rId339" Type="http://schemas.openxmlformats.org/officeDocument/2006/relationships/image" Target="NULL"/><Relationship Id="rId78" Type="http://schemas.openxmlformats.org/officeDocument/2006/relationships/customXml" Target="../ink/ink558.xml"/><Relationship Id="rId101" Type="http://schemas.openxmlformats.org/officeDocument/2006/relationships/image" Target="NULL"/><Relationship Id="rId143" Type="http://schemas.openxmlformats.org/officeDocument/2006/relationships/image" Target="NULL"/><Relationship Id="rId185" Type="http://schemas.openxmlformats.org/officeDocument/2006/relationships/image" Target="NULL"/><Relationship Id="rId350" Type="http://schemas.openxmlformats.org/officeDocument/2006/relationships/customXml" Target="../ink/ink694.xml"/><Relationship Id="rId9" Type="http://schemas.openxmlformats.org/officeDocument/2006/relationships/image" Target="NULL"/><Relationship Id="rId210" Type="http://schemas.openxmlformats.org/officeDocument/2006/relationships/customXml" Target="../ink/ink624.xml"/><Relationship Id="rId392" Type="http://schemas.openxmlformats.org/officeDocument/2006/relationships/customXml" Target="../ink/ink715.xml"/><Relationship Id="rId252" Type="http://schemas.openxmlformats.org/officeDocument/2006/relationships/customXml" Target="../ink/ink645.xml"/><Relationship Id="rId294" Type="http://schemas.openxmlformats.org/officeDocument/2006/relationships/customXml" Target="../ink/ink666.xml"/><Relationship Id="rId308" Type="http://schemas.openxmlformats.org/officeDocument/2006/relationships/customXml" Target="../ink/ink673.xml"/><Relationship Id="rId47" Type="http://schemas.openxmlformats.org/officeDocument/2006/relationships/image" Target="NULL"/><Relationship Id="rId89" Type="http://schemas.openxmlformats.org/officeDocument/2006/relationships/image" Target="NULL"/><Relationship Id="rId112" Type="http://schemas.openxmlformats.org/officeDocument/2006/relationships/customXml" Target="../ink/ink575.xml"/><Relationship Id="rId154" Type="http://schemas.openxmlformats.org/officeDocument/2006/relationships/customXml" Target="../ink/ink596.xml"/><Relationship Id="rId361" Type="http://schemas.openxmlformats.org/officeDocument/2006/relationships/image" Target="NULL"/><Relationship Id="rId196" Type="http://schemas.openxmlformats.org/officeDocument/2006/relationships/customXml" Target="../ink/ink617.xml"/><Relationship Id="rId16" Type="http://schemas.openxmlformats.org/officeDocument/2006/relationships/customXml" Target="../ink/ink527.xml"/><Relationship Id="rId221" Type="http://schemas.openxmlformats.org/officeDocument/2006/relationships/image" Target="NULL"/><Relationship Id="rId242" Type="http://schemas.openxmlformats.org/officeDocument/2006/relationships/customXml" Target="../ink/ink640.xml"/><Relationship Id="rId263" Type="http://schemas.openxmlformats.org/officeDocument/2006/relationships/image" Target="NULL"/><Relationship Id="rId284" Type="http://schemas.openxmlformats.org/officeDocument/2006/relationships/customXml" Target="../ink/ink661.xml"/><Relationship Id="rId319" Type="http://schemas.openxmlformats.org/officeDocument/2006/relationships/image" Target="NULL"/><Relationship Id="rId37" Type="http://schemas.openxmlformats.org/officeDocument/2006/relationships/image" Target="NULL"/><Relationship Id="rId58" Type="http://schemas.openxmlformats.org/officeDocument/2006/relationships/customXml" Target="../ink/ink548.xml"/><Relationship Id="rId79" Type="http://schemas.openxmlformats.org/officeDocument/2006/relationships/image" Target="NULL"/><Relationship Id="rId102" Type="http://schemas.openxmlformats.org/officeDocument/2006/relationships/customXml" Target="../ink/ink570.xml"/><Relationship Id="rId123" Type="http://schemas.openxmlformats.org/officeDocument/2006/relationships/image" Target="NULL"/><Relationship Id="rId144" Type="http://schemas.openxmlformats.org/officeDocument/2006/relationships/customXml" Target="../ink/ink591.xml"/><Relationship Id="rId330" Type="http://schemas.openxmlformats.org/officeDocument/2006/relationships/customXml" Target="../ink/ink684.xml"/><Relationship Id="rId90" Type="http://schemas.openxmlformats.org/officeDocument/2006/relationships/customXml" Target="../ink/ink564.xml"/><Relationship Id="rId165" Type="http://schemas.openxmlformats.org/officeDocument/2006/relationships/image" Target="NULL"/><Relationship Id="rId186" Type="http://schemas.openxmlformats.org/officeDocument/2006/relationships/customXml" Target="../ink/ink612.xml"/><Relationship Id="rId351" Type="http://schemas.openxmlformats.org/officeDocument/2006/relationships/image" Target="NULL"/><Relationship Id="rId372" Type="http://schemas.openxmlformats.org/officeDocument/2006/relationships/customXml" Target="../ink/ink705.xml"/><Relationship Id="rId393" Type="http://schemas.openxmlformats.org/officeDocument/2006/relationships/image" Target="NULL"/><Relationship Id="rId211" Type="http://schemas.openxmlformats.org/officeDocument/2006/relationships/image" Target="NULL"/><Relationship Id="rId232" Type="http://schemas.openxmlformats.org/officeDocument/2006/relationships/customXml" Target="../ink/ink635.xml"/><Relationship Id="rId253" Type="http://schemas.openxmlformats.org/officeDocument/2006/relationships/image" Target="NULL"/><Relationship Id="rId274" Type="http://schemas.openxmlformats.org/officeDocument/2006/relationships/customXml" Target="../ink/ink656.xml"/><Relationship Id="rId295" Type="http://schemas.openxmlformats.org/officeDocument/2006/relationships/image" Target="NULL"/><Relationship Id="rId309" Type="http://schemas.openxmlformats.org/officeDocument/2006/relationships/image" Target="NULL"/><Relationship Id="rId27" Type="http://schemas.openxmlformats.org/officeDocument/2006/relationships/image" Target="NULL"/><Relationship Id="rId48" Type="http://schemas.openxmlformats.org/officeDocument/2006/relationships/customXml" Target="../ink/ink543.xml"/><Relationship Id="rId69" Type="http://schemas.openxmlformats.org/officeDocument/2006/relationships/image" Target="NULL"/><Relationship Id="rId113" Type="http://schemas.openxmlformats.org/officeDocument/2006/relationships/image" Target="NULL"/><Relationship Id="rId134" Type="http://schemas.openxmlformats.org/officeDocument/2006/relationships/customXml" Target="../ink/ink586.xml"/><Relationship Id="rId320" Type="http://schemas.openxmlformats.org/officeDocument/2006/relationships/customXml" Target="../ink/ink679.xml"/><Relationship Id="rId80" Type="http://schemas.openxmlformats.org/officeDocument/2006/relationships/customXml" Target="../ink/ink559.xml"/><Relationship Id="rId155" Type="http://schemas.openxmlformats.org/officeDocument/2006/relationships/image" Target="NULL"/><Relationship Id="rId176" Type="http://schemas.openxmlformats.org/officeDocument/2006/relationships/customXml" Target="../ink/ink607.xml"/><Relationship Id="rId197" Type="http://schemas.openxmlformats.org/officeDocument/2006/relationships/image" Target="NULL"/><Relationship Id="rId341" Type="http://schemas.openxmlformats.org/officeDocument/2006/relationships/image" Target="NULL"/><Relationship Id="rId362" Type="http://schemas.openxmlformats.org/officeDocument/2006/relationships/customXml" Target="../ink/ink700.xml"/><Relationship Id="rId383" Type="http://schemas.openxmlformats.org/officeDocument/2006/relationships/image" Target="NULL"/><Relationship Id="rId201" Type="http://schemas.openxmlformats.org/officeDocument/2006/relationships/image" Target="NULL"/><Relationship Id="rId222" Type="http://schemas.openxmlformats.org/officeDocument/2006/relationships/customXml" Target="../ink/ink630.xml"/><Relationship Id="rId243" Type="http://schemas.openxmlformats.org/officeDocument/2006/relationships/image" Target="NULL"/><Relationship Id="rId264" Type="http://schemas.openxmlformats.org/officeDocument/2006/relationships/customXml" Target="../ink/ink651.xml"/><Relationship Id="rId285" Type="http://schemas.openxmlformats.org/officeDocument/2006/relationships/image" Target="NULL"/><Relationship Id="rId17" Type="http://schemas.openxmlformats.org/officeDocument/2006/relationships/image" Target="NULL"/><Relationship Id="rId38" Type="http://schemas.openxmlformats.org/officeDocument/2006/relationships/customXml" Target="../ink/ink538.xml"/><Relationship Id="rId59" Type="http://schemas.openxmlformats.org/officeDocument/2006/relationships/image" Target="NULL"/><Relationship Id="rId103" Type="http://schemas.openxmlformats.org/officeDocument/2006/relationships/image" Target="NULL"/><Relationship Id="rId124" Type="http://schemas.openxmlformats.org/officeDocument/2006/relationships/customXml" Target="../ink/ink581.xml"/><Relationship Id="rId310" Type="http://schemas.openxmlformats.org/officeDocument/2006/relationships/customXml" Target="../ink/ink674.xml"/><Relationship Id="rId70" Type="http://schemas.openxmlformats.org/officeDocument/2006/relationships/customXml" Target="../ink/ink554.xml"/><Relationship Id="rId91" Type="http://schemas.openxmlformats.org/officeDocument/2006/relationships/image" Target="NULL"/><Relationship Id="rId145" Type="http://schemas.openxmlformats.org/officeDocument/2006/relationships/image" Target="NULL"/><Relationship Id="rId166" Type="http://schemas.openxmlformats.org/officeDocument/2006/relationships/customXml" Target="../ink/ink602.xml"/><Relationship Id="rId187" Type="http://schemas.openxmlformats.org/officeDocument/2006/relationships/image" Target="NULL"/><Relationship Id="rId331" Type="http://schemas.openxmlformats.org/officeDocument/2006/relationships/image" Target="NULL"/><Relationship Id="rId352" Type="http://schemas.openxmlformats.org/officeDocument/2006/relationships/customXml" Target="../ink/ink695.xml"/><Relationship Id="rId373" Type="http://schemas.openxmlformats.org/officeDocument/2006/relationships/image" Target="NULL"/><Relationship Id="rId394" Type="http://schemas.openxmlformats.org/officeDocument/2006/relationships/customXml" Target="../ink/ink716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625.xml"/><Relationship Id="rId233" Type="http://schemas.openxmlformats.org/officeDocument/2006/relationships/image" Target="NULL"/><Relationship Id="rId254" Type="http://schemas.openxmlformats.org/officeDocument/2006/relationships/customXml" Target="../ink/ink646.xml"/><Relationship Id="rId28" Type="http://schemas.openxmlformats.org/officeDocument/2006/relationships/customXml" Target="../ink/ink533.xml"/><Relationship Id="rId49" Type="http://schemas.openxmlformats.org/officeDocument/2006/relationships/image" Target="NULL"/><Relationship Id="rId114" Type="http://schemas.openxmlformats.org/officeDocument/2006/relationships/customXml" Target="../ink/ink576.xml"/><Relationship Id="rId275" Type="http://schemas.openxmlformats.org/officeDocument/2006/relationships/image" Target="NULL"/><Relationship Id="rId296" Type="http://schemas.openxmlformats.org/officeDocument/2006/relationships/customXml" Target="../ink/ink667.xml"/><Relationship Id="rId300" Type="http://schemas.openxmlformats.org/officeDocument/2006/relationships/customXml" Target="../ink/ink669.xml"/><Relationship Id="rId60" Type="http://schemas.openxmlformats.org/officeDocument/2006/relationships/customXml" Target="../ink/ink549.xml"/><Relationship Id="rId81" Type="http://schemas.openxmlformats.org/officeDocument/2006/relationships/image" Target="NULL"/><Relationship Id="rId135" Type="http://schemas.openxmlformats.org/officeDocument/2006/relationships/image" Target="NULL"/><Relationship Id="rId156" Type="http://schemas.openxmlformats.org/officeDocument/2006/relationships/customXml" Target="../ink/ink597.xml"/><Relationship Id="rId177" Type="http://schemas.openxmlformats.org/officeDocument/2006/relationships/image" Target="NULL"/><Relationship Id="rId198" Type="http://schemas.openxmlformats.org/officeDocument/2006/relationships/customXml" Target="../ink/ink618.xml"/><Relationship Id="rId321" Type="http://schemas.openxmlformats.org/officeDocument/2006/relationships/image" Target="NULL"/><Relationship Id="rId342" Type="http://schemas.openxmlformats.org/officeDocument/2006/relationships/customXml" Target="../ink/ink690.xml"/><Relationship Id="rId363" Type="http://schemas.openxmlformats.org/officeDocument/2006/relationships/image" Target="NULL"/><Relationship Id="rId384" Type="http://schemas.openxmlformats.org/officeDocument/2006/relationships/customXml" Target="../ink/ink711.xml"/><Relationship Id="rId202" Type="http://schemas.openxmlformats.org/officeDocument/2006/relationships/customXml" Target="../ink/ink620.xml"/><Relationship Id="rId223" Type="http://schemas.openxmlformats.org/officeDocument/2006/relationships/image" Target="NULL"/><Relationship Id="rId244" Type="http://schemas.openxmlformats.org/officeDocument/2006/relationships/customXml" Target="../ink/ink641.xml"/><Relationship Id="rId18" Type="http://schemas.openxmlformats.org/officeDocument/2006/relationships/customXml" Target="../ink/ink528.xml"/><Relationship Id="rId39" Type="http://schemas.openxmlformats.org/officeDocument/2006/relationships/image" Target="NULL"/><Relationship Id="rId265" Type="http://schemas.openxmlformats.org/officeDocument/2006/relationships/image" Target="NULL"/><Relationship Id="rId286" Type="http://schemas.openxmlformats.org/officeDocument/2006/relationships/customXml" Target="../ink/ink662.xml"/><Relationship Id="rId50" Type="http://schemas.openxmlformats.org/officeDocument/2006/relationships/customXml" Target="../ink/ink544.xml"/><Relationship Id="rId104" Type="http://schemas.openxmlformats.org/officeDocument/2006/relationships/customXml" Target="../ink/ink571.xml"/><Relationship Id="rId125" Type="http://schemas.openxmlformats.org/officeDocument/2006/relationships/image" Target="NULL"/><Relationship Id="rId146" Type="http://schemas.openxmlformats.org/officeDocument/2006/relationships/customXml" Target="../ink/ink592.xml"/><Relationship Id="rId167" Type="http://schemas.openxmlformats.org/officeDocument/2006/relationships/image" Target="NULL"/><Relationship Id="rId188" Type="http://schemas.openxmlformats.org/officeDocument/2006/relationships/customXml" Target="../ink/ink613.xml"/><Relationship Id="rId311" Type="http://schemas.openxmlformats.org/officeDocument/2006/relationships/image" Target="NULL"/><Relationship Id="rId332" Type="http://schemas.openxmlformats.org/officeDocument/2006/relationships/customXml" Target="../ink/ink685.xml"/><Relationship Id="rId353" Type="http://schemas.openxmlformats.org/officeDocument/2006/relationships/image" Target="NULL"/><Relationship Id="rId374" Type="http://schemas.openxmlformats.org/officeDocument/2006/relationships/customXml" Target="../ink/ink706.xml"/><Relationship Id="rId395" Type="http://schemas.openxmlformats.org/officeDocument/2006/relationships/image" Target="../media/image2.png"/><Relationship Id="rId71" Type="http://schemas.openxmlformats.org/officeDocument/2006/relationships/image" Target="NULL"/><Relationship Id="rId92" Type="http://schemas.openxmlformats.org/officeDocument/2006/relationships/customXml" Target="../ink/ink565.xml"/><Relationship Id="rId213" Type="http://schemas.openxmlformats.org/officeDocument/2006/relationships/image" Target="NULL"/><Relationship Id="rId234" Type="http://schemas.openxmlformats.org/officeDocument/2006/relationships/customXml" Target="../ink/ink636.xml"/><Relationship Id="rId2" Type="http://schemas.openxmlformats.org/officeDocument/2006/relationships/customXml" Target="../ink/ink520.xml"/><Relationship Id="rId29" Type="http://schemas.openxmlformats.org/officeDocument/2006/relationships/image" Target="NULL"/><Relationship Id="rId255" Type="http://schemas.openxmlformats.org/officeDocument/2006/relationships/image" Target="NULL"/><Relationship Id="rId276" Type="http://schemas.openxmlformats.org/officeDocument/2006/relationships/customXml" Target="../ink/ink657.xml"/><Relationship Id="rId297" Type="http://schemas.openxmlformats.org/officeDocument/2006/relationships/image" Target="NULL"/><Relationship Id="rId40" Type="http://schemas.openxmlformats.org/officeDocument/2006/relationships/customXml" Target="../ink/ink539.xml"/><Relationship Id="rId115" Type="http://schemas.openxmlformats.org/officeDocument/2006/relationships/image" Target="NULL"/><Relationship Id="rId136" Type="http://schemas.openxmlformats.org/officeDocument/2006/relationships/customXml" Target="../ink/ink587.xml"/><Relationship Id="rId157" Type="http://schemas.openxmlformats.org/officeDocument/2006/relationships/image" Target="NULL"/><Relationship Id="rId178" Type="http://schemas.openxmlformats.org/officeDocument/2006/relationships/customXml" Target="../ink/ink608.xml"/><Relationship Id="rId301" Type="http://schemas.openxmlformats.org/officeDocument/2006/relationships/image" Target="NULL"/><Relationship Id="rId322" Type="http://schemas.openxmlformats.org/officeDocument/2006/relationships/customXml" Target="../ink/ink680.xml"/><Relationship Id="rId343" Type="http://schemas.openxmlformats.org/officeDocument/2006/relationships/image" Target="NULL"/><Relationship Id="rId364" Type="http://schemas.openxmlformats.org/officeDocument/2006/relationships/customXml" Target="../ink/ink701.xml"/><Relationship Id="rId61" Type="http://schemas.openxmlformats.org/officeDocument/2006/relationships/image" Target="NULL"/><Relationship Id="rId82" Type="http://schemas.openxmlformats.org/officeDocument/2006/relationships/customXml" Target="../ink/ink560.xml"/><Relationship Id="rId199" Type="http://schemas.openxmlformats.org/officeDocument/2006/relationships/image" Target="NULL"/><Relationship Id="rId203" Type="http://schemas.openxmlformats.org/officeDocument/2006/relationships/image" Target="NULL"/><Relationship Id="rId385" Type="http://schemas.openxmlformats.org/officeDocument/2006/relationships/image" Target="NULL"/><Relationship Id="rId19" Type="http://schemas.openxmlformats.org/officeDocument/2006/relationships/image" Target="NULL"/><Relationship Id="rId224" Type="http://schemas.openxmlformats.org/officeDocument/2006/relationships/customXml" Target="../ink/ink631.xml"/><Relationship Id="rId245" Type="http://schemas.openxmlformats.org/officeDocument/2006/relationships/image" Target="NULL"/><Relationship Id="rId266" Type="http://schemas.openxmlformats.org/officeDocument/2006/relationships/customXml" Target="../ink/ink652.xml"/><Relationship Id="rId287" Type="http://schemas.openxmlformats.org/officeDocument/2006/relationships/image" Target="NULL"/><Relationship Id="rId30" Type="http://schemas.openxmlformats.org/officeDocument/2006/relationships/customXml" Target="../ink/ink534.xml"/><Relationship Id="rId105" Type="http://schemas.openxmlformats.org/officeDocument/2006/relationships/image" Target="NULL"/><Relationship Id="rId126" Type="http://schemas.openxmlformats.org/officeDocument/2006/relationships/customXml" Target="../ink/ink582.xml"/><Relationship Id="rId147" Type="http://schemas.openxmlformats.org/officeDocument/2006/relationships/image" Target="NULL"/><Relationship Id="rId168" Type="http://schemas.openxmlformats.org/officeDocument/2006/relationships/customXml" Target="../ink/ink603.xml"/><Relationship Id="rId312" Type="http://schemas.openxmlformats.org/officeDocument/2006/relationships/customXml" Target="../ink/ink675.xml"/><Relationship Id="rId333" Type="http://schemas.openxmlformats.org/officeDocument/2006/relationships/image" Target="NULL"/><Relationship Id="rId354" Type="http://schemas.openxmlformats.org/officeDocument/2006/relationships/customXml" Target="../ink/ink696.xml"/><Relationship Id="rId51" Type="http://schemas.openxmlformats.org/officeDocument/2006/relationships/image" Target="NULL"/><Relationship Id="rId72" Type="http://schemas.openxmlformats.org/officeDocument/2006/relationships/customXml" Target="../ink/ink555.xml"/><Relationship Id="rId93" Type="http://schemas.openxmlformats.org/officeDocument/2006/relationships/image" Target="NULL"/><Relationship Id="rId189" Type="http://schemas.openxmlformats.org/officeDocument/2006/relationships/image" Target="NULL"/><Relationship Id="rId375" Type="http://schemas.openxmlformats.org/officeDocument/2006/relationships/image" Target="NULL"/><Relationship Id="rId3" Type="http://schemas.openxmlformats.org/officeDocument/2006/relationships/image" Target="NULL"/><Relationship Id="rId214" Type="http://schemas.openxmlformats.org/officeDocument/2006/relationships/customXml" Target="../ink/ink626.xml"/><Relationship Id="rId235" Type="http://schemas.openxmlformats.org/officeDocument/2006/relationships/image" Target="NULL"/><Relationship Id="rId256" Type="http://schemas.openxmlformats.org/officeDocument/2006/relationships/customXml" Target="../ink/ink647.xml"/><Relationship Id="rId277" Type="http://schemas.openxmlformats.org/officeDocument/2006/relationships/image" Target="NULL"/><Relationship Id="rId298" Type="http://schemas.openxmlformats.org/officeDocument/2006/relationships/customXml" Target="../ink/ink668.xml"/><Relationship Id="rId116" Type="http://schemas.openxmlformats.org/officeDocument/2006/relationships/customXml" Target="../ink/ink577.xml"/><Relationship Id="rId137" Type="http://schemas.openxmlformats.org/officeDocument/2006/relationships/image" Target="NULL"/><Relationship Id="rId158" Type="http://schemas.openxmlformats.org/officeDocument/2006/relationships/customXml" Target="../ink/ink598.xml"/><Relationship Id="rId302" Type="http://schemas.openxmlformats.org/officeDocument/2006/relationships/customXml" Target="../ink/ink670.xml"/><Relationship Id="rId323" Type="http://schemas.openxmlformats.org/officeDocument/2006/relationships/image" Target="NULL"/><Relationship Id="rId344" Type="http://schemas.openxmlformats.org/officeDocument/2006/relationships/customXml" Target="../ink/ink691.xml"/><Relationship Id="rId20" Type="http://schemas.openxmlformats.org/officeDocument/2006/relationships/customXml" Target="../ink/ink529.xml"/><Relationship Id="rId41" Type="http://schemas.openxmlformats.org/officeDocument/2006/relationships/image" Target="NULL"/><Relationship Id="rId62" Type="http://schemas.openxmlformats.org/officeDocument/2006/relationships/customXml" Target="../ink/ink550.xml"/><Relationship Id="rId83" Type="http://schemas.openxmlformats.org/officeDocument/2006/relationships/image" Target="NULL"/><Relationship Id="rId179" Type="http://schemas.openxmlformats.org/officeDocument/2006/relationships/image" Target="NULL"/><Relationship Id="rId365" Type="http://schemas.openxmlformats.org/officeDocument/2006/relationships/image" Target="NULL"/><Relationship Id="rId386" Type="http://schemas.openxmlformats.org/officeDocument/2006/relationships/customXml" Target="../ink/ink712.xml"/><Relationship Id="rId190" Type="http://schemas.openxmlformats.org/officeDocument/2006/relationships/customXml" Target="../ink/ink614.xml"/><Relationship Id="rId204" Type="http://schemas.openxmlformats.org/officeDocument/2006/relationships/customXml" Target="../ink/ink621.xml"/><Relationship Id="rId225" Type="http://schemas.openxmlformats.org/officeDocument/2006/relationships/image" Target="NULL"/><Relationship Id="rId246" Type="http://schemas.openxmlformats.org/officeDocument/2006/relationships/customXml" Target="../ink/ink642.xml"/><Relationship Id="rId267" Type="http://schemas.openxmlformats.org/officeDocument/2006/relationships/image" Target="NULL"/><Relationship Id="rId288" Type="http://schemas.openxmlformats.org/officeDocument/2006/relationships/customXml" Target="../ink/ink663.xml"/><Relationship Id="rId106" Type="http://schemas.openxmlformats.org/officeDocument/2006/relationships/customXml" Target="../ink/ink572.xml"/><Relationship Id="rId127" Type="http://schemas.openxmlformats.org/officeDocument/2006/relationships/image" Target="NULL"/><Relationship Id="rId313" Type="http://schemas.openxmlformats.org/officeDocument/2006/relationships/image" Target="NULL"/><Relationship Id="rId10" Type="http://schemas.openxmlformats.org/officeDocument/2006/relationships/customXml" Target="../ink/ink524.xml"/><Relationship Id="rId31" Type="http://schemas.openxmlformats.org/officeDocument/2006/relationships/image" Target="NULL"/><Relationship Id="rId52" Type="http://schemas.openxmlformats.org/officeDocument/2006/relationships/customXml" Target="../ink/ink545.xml"/><Relationship Id="rId73" Type="http://schemas.openxmlformats.org/officeDocument/2006/relationships/image" Target="NULL"/><Relationship Id="rId94" Type="http://schemas.openxmlformats.org/officeDocument/2006/relationships/customXml" Target="../ink/ink566.xml"/><Relationship Id="rId148" Type="http://schemas.openxmlformats.org/officeDocument/2006/relationships/customXml" Target="../ink/ink593.xml"/><Relationship Id="rId169" Type="http://schemas.openxmlformats.org/officeDocument/2006/relationships/image" Target="NULL"/><Relationship Id="rId334" Type="http://schemas.openxmlformats.org/officeDocument/2006/relationships/customXml" Target="../ink/ink686.xml"/><Relationship Id="rId355" Type="http://schemas.openxmlformats.org/officeDocument/2006/relationships/image" Target="NULL"/><Relationship Id="rId376" Type="http://schemas.openxmlformats.org/officeDocument/2006/relationships/customXml" Target="../ink/ink707.xml"/><Relationship Id="rId4" Type="http://schemas.openxmlformats.org/officeDocument/2006/relationships/customXml" Target="../ink/ink521.xml"/><Relationship Id="rId180" Type="http://schemas.openxmlformats.org/officeDocument/2006/relationships/customXml" Target="../ink/ink609.xml"/><Relationship Id="rId215" Type="http://schemas.openxmlformats.org/officeDocument/2006/relationships/image" Target="NULL"/><Relationship Id="rId236" Type="http://schemas.openxmlformats.org/officeDocument/2006/relationships/customXml" Target="../ink/ink637.xml"/><Relationship Id="rId257" Type="http://schemas.openxmlformats.org/officeDocument/2006/relationships/image" Target="NULL"/><Relationship Id="rId278" Type="http://schemas.openxmlformats.org/officeDocument/2006/relationships/customXml" Target="../ink/ink658.xml"/><Relationship Id="rId303" Type="http://schemas.openxmlformats.org/officeDocument/2006/relationships/image" Target="NULL"/><Relationship Id="rId42" Type="http://schemas.openxmlformats.org/officeDocument/2006/relationships/customXml" Target="../ink/ink540.xml"/><Relationship Id="rId84" Type="http://schemas.openxmlformats.org/officeDocument/2006/relationships/customXml" Target="../ink/ink561.xml"/><Relationship Id="rId138" Type="http://schemas.openxmlformats.org/officeDocument/2006/relationships/customXml" Target="../ink/ink588.xml"/><Relationship Id="rId345" Type="http://schemas.openxmlformats.org/officeDocument/2006/relationships/image" Target="NULL"/><Relationship Id="rId387" Type="http://schemas.openxmlformats.org/officeDocument/2006/relationships/image" Target="NULL"/><Relationship Id="rId191" Type="http://schemas.openxmlformats.org/officeDocument/2006/relationships/image" Target="NULL"/><Relationship Id="rId205" Type="http://schemas.openxmlformats.org/officeDocument/2006/relationships/image" Target="NULL"/><Relationship Id="rId247" Type="http://schemas.openxmlformats.org/officeDocument/2006/relationships/image" Target="NULL"/><Relationship Id="rId107" Type="http://schemas.openxmlformats.org/officeDocument/2006/relationships/image" Target="NULL"/><Relationship Id="rId289" Type="http://schemas.openxmlformats.org/officeDocument/2006/relationships/image" Target="NULL"/><Relationship Id="rId11" Type="http://schemas.openxmlformats.org/officeDocument/2006/relationships/image" Target="NULL"/><Relationship Id="rId53" Type="http://schemas.openxmlformats.org/officeDocument/2006/relationships/image" Target="NULL"/><Relationship Id="rId149" Type="http://schemas.openxmlformats.org/officeDocument/2006/relationships/image" Target="NULL"/><Relationship Id="rId314" Type="http://schemas.openxmlformats.org/officeDocument/2006/relationships/customXml" Target="../ink/ink676.xml"/><Relationship Id="rId356" Type="http://schemas.openxmlformats.org/officeDocument/2006/relationships/customXml" Target="../ink/ink697.xml"/><Relationship Id="rId95" Type="http://schemas.openxmlformats.org/officeDocument/2006/relationships/image" Target="NULL"/><Relationship Id="rId160" Type="http://schemas.openxmlformats.org/officeDocument/2006/relationships/customXml" Target="../ink/ink599.xml"/><Relationship Id="rId216" Type="http://schemas.openxmlformats.org/officeDocument/2006/relationships/customXml" Target="../ink/ink627.xml"/><Relationship Id="rId258" Type="http://schemas.openxmlformats.org/officeDocument/2006/relationships/customXml" Target="../ink/ink648.xml"/><Relationship Id="rId22" Type="http://schemas.openxmlformats.org/officeDocument/2006/relationships/customXml" Target="../ink/ink530.xml"/><Relationship Id="rId64" Type="http://schemas.openxmlformats.org/officeDocument/2006/relationships/customXml" Target="../ink/ink551.xml"/><Relationship Id="rId118" Type="http://schemas.openxmlformats.org/officeDocument/2006/relationships/customXml" Target="../ink/ink578.xml"/><Relationship Id="rId325" Type="http://schemas.openxmlformats.org/officeDocument/2006/relationships/image" Target="NULL"/><Relationship Id="rId367" Type="http://schemas.openxmlformats.org/officeDocument/2006/relationships/image" Target="NULL"/><Relationship Id="rId171" Type="http://schemas.openxmlformats.org/officeDocument/2006/relationships/image" Target="NULL"/><Relationship Id="rId227" Type="http://schemas.openxmlformats.org/officeDocument/2006/relationships/image" Target="NULL"/><Relationship Id="rId269" Type="http://schemas.openxmlformats.org/officeDocument/2006/relationships/image" Target="NULL"/><Relationship Id="rId33" Type="http://schemas.openxmlformats.org/officeDocument/2006/relationships/image" Target="NULL"/><Relationship Id="rId129" Type="http://schemas.openxmlformats.org/officeDocument/2006/relationships/image" Target="NULL"/><Relationship Id="rId280" Type="http://schemas.openxmlformats.org/officeDocument/2006/relationships/customXml" Target="../ink/ink659.xml"/><Relationship Id="rId336" Type="http://schemas.openxmlformats.org/officeDocument/2006/relationships/customXml" Target="../ink/ink687.xml"/><Relationship Id="rId75" Type="http://schemas.openxmlformats.org/officeDocument/2006/relationships/image" Target="NULL"/><Relationship Id="rId140" Type="http://schemas.openxmlformats.org/officeDocument/2006/relationships/customXml" Target="../ink/ink589.xml"/><Relationship Id="rId182" Type="http://schemas.openxmlformats.org/officeDocument/2006/relationships/customXml" Target="../ink/ink610.xml"/><Relationship Id="rId378" Type="http://schemas.openxmlformats.org/officeDocument/2006/relationships/customXml" Target="../ink/ink708.xml"/><Relationship Id="rId6" Type="http://schemas.openxmlformats.org/officeDocument/2006/relationships/customXml" Target="../ink/ink522.xml"/><Relationship Id="rId238" Type="http://schemas.openxmlformats.org/officeDocument/2006/relationships/customXml" Target="../ink/ink638.xml"/><Relationship Id="rId291" Type="http://schemas.openxmlformats.org/officeDocument/2006/relationships/image" Target="NULL"/><Relationship Id="rId305" Type="http://schemas.openxmlformats.org/officeDocument/2006/relationships/image" Target="NULL"/><Relationship Id="rId347" Type="http://schemas.openxmlformats.org/officeDocument/2006/relationships/image" Target="NULL"/><Relationship Id="rId44" Type="http://schemas.openxmlformats.org/officeDocument/2006/relationships/customXml" Target="../ink/ink541.xml"/><Relationship Id="rId86" Type="http://schemas.openxmlformats.org/officeDocument/2006/relationships/customXml" Target="../ink/ink562.xml"/><Relationship Id="rId151" Type="http://schemas.openxmlformats.org/officeDocument/2006/relationships/image" Target="NULL"/><Relationship Id="rId389" Type="http://schemas.openxmlformats.org/officeDocument/2006/relationships/image" Target="NULL"/><Relationship Id="rId193" Type="http://schemas.openxmlformats.org/officeDocument/2006/relationships/image" Target="NULL"/><Relationship Id="rId207" Type="http://schemas.openxmlformats.org/officeDocument/2006/relationships/image" Target="NULL"/><Relationship Id="rId249" Type="http://schemas.openxmlformats.org/officeDocument/2006/relationships/image" Target="NULL"/><Relationship Id="rId13" Type="http://schemas.openxmlformats.org/officeDocument/2006/relationships/image" Target="NULL"/><Relationship Id="rId109" Type="http://schemas.openxmlformats.org/officeDocument/2006/relationships/image" Target="NULL"/><Relationship Id="rId260" Type="http://schemas.openxmlformats.org/officeDocument/2006/relationships/customXml" Target="../ink/ink649.xml"/><Relationship Id="rId316" Type="http://schemas.openxmlformats.org/officeDocument/2006/relationships/customXml" Target="../ink/ink677.xml"/><Relationship Id="rId55" Type="http://schemas.openxmlformats.org/officeDocument/2006/relationships/image" Target="NULL"/><Relationship Id="rId97" Type="http://schemas.openxmlformats.org/officeDocument/2006/relationships/image" Target="NULL"/><Relationship Id="rId120" Type="http://schemas.openxmlformats.org/officeDocument/2006/relationships/customXml" Target="../ink/ink579.xml"/><Relationship Id="rId358" Type="http://schemas.openxmlformats.org/officeDocument/2006/relationships/customXml" Target="../ink/ink698.xml"/><Relationship Id="rId162" Type="http://schemas.openxmlformats.org/officeDocument/2006/relationships/customXml" Target="../ink/ink600.xml"/><Relationship Id="rId218" Type="http://schemas.openxmlformats.org/officeDocument/2006/relationships/customXml" Target="../ink/ink628.xml"/><Relationship Id="rId271" Type="http://schemas.openxmlformats.org/officeDocument/2006/relationships/image" Target="NULL"/><Relationship Id="rId24" Type="http://schemas.openxmlformats.org/officeDocument/2006/relationships/customXml" Target="../ink/ink531.xml"/><Relationship Id="rId66" Type="http://schemas.openxmlformats.org/officeDocument/2006/relationships/customXml" Target="../ink/ink552.xml"/><Relationship Id="rId131" Type="http://schemas.openxmlformats.org/officeDocument/2006/relationships/image" Target="NULL"/><Relationship Id="rId327" Type="http://schemas.openxmlformats.org/officeDocument/2006/relationships/image" Target="NULL"/><Relationship Id="rId369" Type="http://schemas.openxmlformats.org/officeDocument/2006/relationships/image" Target="NULL"/><Relationship Id="rId173" Type="http://schemas.openxmlformats.org/officeDocument/2006/relationships/image" Target="NULL"/><Relationship Id="rId229" Type="http://schemas.openxmlformats.org/officeDocument/2006/relationships/image" Target="NULL"/><Relationship Id="rId380" Type="http://schemas.openxmlformats.org/officeDocument/2006/relationships/customXml" Target="../ink/ink709.xml"/><Relationship Id="rId240" Type="http://schemas.openxmlformats.org/officeDocument/2006/relationships/customXml" Target="../ink/ink639.xml"/><Relationship Id="rId35" Type="http://schemas.openxmlformats.org/officeDocument/2006/relationships/image" Target="NULL"/><Relationship Id="rId77" Type="http://schemas.openxmlformats.org/officeDocument/2006/relationships/image" Target="NULL"/><Relationship Id="rId100" Type="http://schemas.openxmlformats.org/officeDocument/2006/relationships/customXml" Target="../ink/ink569.xml"/><Relationship Id="rId282" Type="http://schemas.openxmlformats.org/officeDocument/2006/relationships/customXml" Target="../ink/ink660.xml"/><Relationship Id="rId338" Type="http://schemas.openxmlformats.org/officeDocument/2006/relationships/customXml" Target="../ink/ink688.xml"/><Relationship Id="rId8" Type="http://schemas.openxmlformats.org/officeDocument/2006/relationships/customXml" Target="../ink/ink523.xml"/><Relationship Id="rId142" Type="http://schemas.openxmlformats.org/officeDocument/2006/relationships/customXml" Target="../ink/ink590.xml"/><Relationship Id="rId184" Type="http://schemas.openxmlformats.org/officeDocument/2006/relationships/customXml" Target="../ink/ink611.xml"/><Relationship Id="rId391" Type="http://schemas.openxmlformats.org/officeDocument/2006/relationships/image" Target="NULL"/><Relationship Id="rId251" Type="http://schemas.openxmlformats.org/officeDocument/2006/relationships/image" Target="NULL"/><Relationship Id="rId46" Type="http://schemas.openxmlformats.org/officeDocument/2006/relationships/customXml" Target="../ink/ink542.xml"/><Relationship Id="rId293" Type="http://schemas.openxmlformats.org/officeDocument/2006/relationships/image" Target="NULL"/><Relationship Id="rId307" Type="http://schemas.openxmlformats.org/officeDocument/2006/relationships/image" Target="NULL"/><Relationship Id="rId349" Type="http://schemas.openxmlformats.org/officeDocument/2006/relationships/image" Target="NULL"/><Relationship Id="rId88" Type="http://schemas.openxmlformats.org/officeDocument/2006/relationships/customXml" Target="../ink/ink563.xml"/><Relationship Id="rId111" Type="http://schemas.openxmlformats.org/officeDocument/2006/relationships/image" Target="NULL"/><Relationship Id="rId153" Type="http://schemas.openxmlformats.org/officeDocument/2006/relationships/image" Target="NULL"/><Relationship Id="rId195" Type="http://schemas.openxmlformats.org/officeDocument/2006/relationships/image" Target="NULL"/><Relationship Id="rId209" Type="http://schemas.openxmlformats.org/officeDocument/2006/relationships/image" Target="NULL"/><Relationship Id="rId360" Type="http://schemas.openxmlformats.org/officeDocument/2006/relationships/customXml" Target="../ink/ink699.xml"/><Relationship Id="rId220" Type="http://schemas.openxmlformats.org/officeDocument/2006/relationships/customXml" Target="../ink/ink629.xml"/><Relationship Id="rId15" Type="http://schemas.openxmlformats.org/officeDocument/2006/relationships/image" Target="NULL"/><Relationship Id="rId57" Type="http://schemas.openxmlformats.org/officeDocument/2006/relationships/image" Target="NULL"/><Relationship Id="rId262" Type="http://schemas.openxmlformats.org/officeDocument/2006/relationships/customXml" Target="../ink/ink650.xml"/><Relationship Id="rId318" Type="http://schemas.openxmlformats.org/officeDocument/2006/relationships/customXml" Target="../ink/ink678.xml"/><Relationship Id="rId99" Type="http://schemas.openxmlformats.org/officeDocument/2006/relationships/image" Target="NULL"/><Relationship Id="rId122" Type="http://schemas.openxmlformats.org/officeDocument/2006/relationships/customXml" Target="../ink/ink580.xml"/><Relationship Id="rId164" Type="http://schemas.openxmlformats.org/officeDocument/2006/relationships/customXml" Target="../ink/ink601.xml"/><Relationship Id="rId371" Type="http://schemas.openxmlformats.org/officeDocument/2006/relationships/image" Target="NULL"/><Relationship Id="rId26" Type="http://schemas.openxmlformats.org/officeDocument/2006/relationships/customXml" Target="../ink/ink532.xml"/><Relationship Id="rId231" Type="http://schemas.openxmlformats.org/officeDocument/2006/relationships/image" Target="NULL"/><Relationship Id="rId273" Type="http://schemas.openxmlformats.org/officeDocument/2006/relationships/image" Target="NULL"/><Relationship Id="rId329" Type="http://schemas.openxmlformats.org/officeDocument/2006/relationships/image" Target="NULL"/><Relationship Id="rId68" Type="http://schemas.openxmlformats.org/officeDocument/2006/relationships/customXml" Target="../ink/ink553.xml"/><Relationship Id="rId133" Type="http://schemas.openxmlformats.org/officeDocument/2006/relationships/image" Target="NULL"/><Relationship Id="rId175" Type="http://schemas.openxmlformats.org/officeDocument/2006/relationships/image" Target="NULL"/><Relationship Id="rId340" Type="http://schemas.openxmlformats.org/officeDocument/2006/relationships/customXml" Target="../ink/ink689.xml"/><Relationship Id="rId200" Type="http://schemas.openxmlformats.org/officeDocument/2006/relationships/customXml" Target="../ink/ink619.xml"/><Relationship Id="rId382" Type="http://schemas.openxmlformats.org/officeDocument/2006/relationships/customXml" Target="../ink/ink71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74.xml"/><Relationship Id="rId671" Type="http://schemas.openxmlformats.org/officeDocument/2006/relationships/customXml" Target="../ink/ink1080.xml"/><Relationship Id="rId769" Type="http://schemas.openxmlformats.org/officeDocument/2006/relationships/customXml" Target="../ink/ink1129.xml"/><Relationship Id="rId21" Type="http://schemas.openxmlformats.org/officeDocument/2006/relationships/customXml" Target="../ink/ink726.xml"/><Relationship Id="rId324" Type="http://schemas.openxmlformats.org/officeDocument/2006/relationships/image" Target="../media/image163.png"/><Relationship Id="rId531" Type="http://schemas.openxmlformats.org/officeDocument/2006/relationships/customXml" Target="../ink/ink999.xml"/><Relationship Id="rId629" Type="http://schemas.openxmlformats.org/officeDocument/2006/relationships/customXml" Target="../ink/ink1059.xml"/><Relationship Id="rId170" Type="http://schemas.openxmlformats.org/officeDocument/2006/relationships/image" Target="../media/image86.png"/><Relationship Id="rId836" Type="http://schemas.openxmlformats.org/officeDocument/2006/relationships/image" Target="../media/image390.png"/><Relationship Id="rId268" Type="http://schemas.openxmlformats.org/officeDocument/2006/relationships/image" Target="../media/image135.png"/><Relationship Id="rId475" Type="http://schemas.openxmlformats.org/officeDocument/2006/relationships/customXml" Target="../ink/ink956.xml"/><Relationship Id="rId682" Type="http://schemas.openxmlformats.org/officeDocument/2006/relationships/image" Target="../media/image313.png"/><Relationship Id="rId32" Type="http://schemas.openxmlformats.org/officeDocument/2006/relationships/image" Target="../media/image17.png"/><Relationship Id="rId128" Type="http://schemas.openxmlformats.org/officeDocument/2006/relationships/image" Target="../media/image65.png"/><Relationship Id="rId335" Type="http://schemas.openxmlformats.org/officeDocument/2006/relationships/customXml" Target="../ink/ink883.xml"/><Relationship Id="rId542" Type="http://schemas.openxmlformats.org/officeDocument/2006/relationships/customXml" Target="../ink/ink1008.xml"/><Relationship Id="rId181" Type="http://schemas.openxmlformats.org/officeDocument/2006/relationships/customXml" Target="../ink/ink806.xml"/><Relationship Id="rId402" Type="http://schemas.openxmlformats.org/officeDocument/2006/relationships/image" Target="../media/image202.png"/><Relationship Id="rId847" Type="http://schemas.openxmlformats.org/officeDocument/2006/relationships/customXml" Target="../ink/ink1168.xml"/><Relationship Id="rId279" Type="http://schemas.openxmlformats.org/officeDocument/2006/relationships/customXml" Target="../ink/ink855.xml"/><Relationship Id="rId486" Type="http://schemas.openxmlformats.org/officeDocument/2006/relationships/customXml" Target="../ink/ink967.xml"/><Relationship Id="rId693" Type="http://schemas.openxmlformats.org/officeDocument/2006/relationships/customXml" Target="../ink/ink1091.xml"/><Relationship Id="rId707" Type="http://schemas.openxmlformats.org/officeDocument/2006/relationships/customXml" Target="../ink/ink1098.xml"/><Relationship Id="rId43" Type="http://schemas.openxmlformats.org/officeDocument/2006/relationships/customXml" Target="../ink/ink737.xml"/><Relationship Id="rId139" Type="http://schemas.openxmlformats.org/officeDocument/2006/relationships/customXml" Target="../ink/ink785.xml"/><Relationship Id="rId346" Type="http://schemas.openxmlformats.org/officeDocument/2006/relationships/image" Target="../media/image174.png"/><Relationship Id="rId553" Type="http://schemas.openxmlformats.org/officeDocument/2006/relationships/image" Target="../media/image256.png"/><Relationship Id="rId760" Type="http://schemas.openxmlformats.org/officeDocument/2006/relationships/image" Target="../media/image352.png"/><Relationship Id="rId192" Type="http://schemas.openxmlformats.org/officeDocument/2006/relationships/image" Target="../media/image97.png"/><Relationship Id="rId206" Type="http://schemas.openxmlformats.org/officeDocument/2006/relationships/image" Target="../media/image104.png"/><Relationship Id="rId413" Type="http://schemas.openxmlformats.org/officeDocument/2006/relationships/customXml" Target="../ink/ink922.xml"/><Relationship Id="rId858" Type="http://schemas.openxmlformats.org/officeDocument/2006/relationships/image" Target="../media/image401.png"/><Relationship Id="rId497" Type="http://schemas.openxmlformats.org/officeDocument/2006/relationships/image" Target="../media/image240.png"/><Relationship Id="rId620" Type="http://schemas.openxmlformats.org/officeDocument/2006/relationships/image" Target="../media/image282.png"/><Relationship Id="rId718" Type="http://schemas.openxmlformats.org/officeDocument/2006/relationships/image" Target="../media/image331.png"/><Relationship Id="rId357" Type="http://schemas.openxmlformats.org/officeDocument/2006/relationships/customXml" Target="../ink/ink894.xml"/><Relationship Id="rId54" Type="http://schemas.openxmlformats.org/officeDocument/2006/relationships/image" Target="../media/image28.png"/><Relationship Id="rId217" Type="http://schemas.openxmlformats.org/officeDocument/2006/relationships/customXml" Target="../ink/ink824.xml"/><Relationship Id="rId564" Type="http://schemas.openxmlformats.org/officeDocument/2006/relationships/customXml" Target="../ink/ink1019.xml"/><Relationship Id="rId771" Type="http://schemas.openxmlformats.org/officeDocument/2006/relationships/customXml" Target="../ink/ink1130.xml"/><Relationship Id="rId869" Type="http://schemas.openxmlformats.org/officeDocument/2006/relationships/customXml" Target="../ink/ink1179.xml"/><Relationship Id="rId424" Type="http://schemas.openxmlformats.org/officeDocument/2006/relationships/image" Target="../media/image213.png"/><Relationship Id="rId631" Type="http://schemas.openxmlformats.org/officeDocument/2006/relationships/customXml" Target="../ink/ink1060.xml"/><Relationship Id="rId729" Type="http://schemas.openxmlformats.org/officeDocument/2006/relationships/customXml" Target="../ink/ink1109.xml"/><Relationship Id="rId270" Type="http://schemas.openxmlformats.org/officeDocument/2006/relationships/image" Target="../media/image136.png"/><Relationship Id="rId65" Type="http://schemas.openxmlformats.org/officeDocument/2006/relationships/customXml" Target="../ink/ink748.xml"/><Relationship Id="rId130" Type="http://schemas.openxmlformats.org/officeDocument/2006/relationships/image" Target="../media/image66.png"/><Relationship Id="rId368" Type="http://schemas.openxmlformats.org/officeDocument/2006/relationships/image" Target="../media/image185.png"/><Relationship Id="rId575" Type="http://schemas.openxmlformats.org/officeDocument/2006/relationships/customXml" Target="../ink/ink1025.xml"/><Relationship Id="rId782" Type="http://schemas.openxmlformats.org/officeDocument/2006/relationships/image" Target="../media/image363.png"/><Relationship Id="rId228" Type="http://schemas.openxmlformats.org/officeDocument/2006/relationships/image" Target="../media/image115.png"/><Relationship Id="rId435" Type="http://schemas.openxmlformats.org/officeDocument/2006/relationships/customXml" Target="../ink/ink933.xml"/><Relationship Id="rId642" Type="http://schemas.openxmlformats.org/officeDocument/2006/relationships/image" Target="../media/image293.png"/><Relationship Id="rId281" Type="http://schemas.openxmlformats.org/officeDocument/2006/relationships/customXml" Target="../ink/ink856.xml"/><Relationship Id="rId502" Type="http://schemas.openxmlformats.org/officeDocument/2006/relationships/customXml" Target="../ink/ink976.xml"/><Relationship Id="rId76" Type="http://schemas.openxmlformats.org/officeDocument/2006/relationships/image" Target="../media/image39.png"/><Relationship Id="rId141" Type="http://schemas.openxmlformats.org/officeDocument/2006/relationships/customXml" Target="../ink/ink786.xml"/><Relationship Id="rId379" Type="http://schemas.openxmlformats.org/officeDocument/2006/relationships/customXml" Target="../ink/ink905.xml"/><Relationship Id="rId586" Type="http://schemas.openxmlformats.org/officeDocument/2006/relationships/customXml" Target="../ink/ink1036.xml"/><Relationship Id="rId793" Type="http://schemas.openxmlformats.org/officeDocument/2006/relationships/customXml" Target="../ink/ink1141.xml"/><Relationship Id="rId807" Type="http://schemas.openxmlformats.org/officeDocument/2006/relationships/customXml" Target="../ink/ink1148.xml"/><Relationship Id="rId7" Type="http://schemas.openxmlformats.org/officeDocument/2006/relationships/customXml" Target="../ink/ink719.xml"/><Relationship Id="rId239" Type="http://schemas.openxmlformats.org/officeDocument/2006/relationships/customXml" Target="../ink/ink835.xml"/><Relationship Id="rId446" Type="http://schemas.openxmlformats.org/officeDocument/2006/relationships/image" Target="../media/image224.png"/><Relationship Id="rId653" Type="http://schemas.openxmlformats.org/officeDocument/2006/relationships/customXml" Target="../ink/ink1071.xml"/><Relationship Id="rId292" Type="http://schemas.openxmlformats.org/officeDocument/2006/relationships/image" Target="../media/image147.png"/><Relationship Id="rId306" Type="http://schemas.openxmlformats.org/officeDocument/2006/relationships/image" Target="../media/image154.png"/><Relationship Id="rId860" Type="http://schemas.openxmlformats.org/officeDocument/2006/relationships/image" Target="../media/image402.png"/><Relationship Id="rId87" Type="http://schemas.openxmlformats.org/officeDocument/2006/relationships/customXml" Target="../ink/ink759.xml"/><Relationship Id="rId513" Type="http://schemas.openxmlformats.org/officeDocument/2006/relationships/image" Target="../media/image248.png"/><Relationship Id="rId597" Type="http://schemas.openxmlformats.org/officeDocument/2006/relationships/customXml" Target="../ink/ink1043.xml"/><Relationship Id="rId720" Type="http://schemas.openxmlformats.org/officeDocument/2006/relationships/image" Target="../media/image332.png"/><Relationship Id="rId818" Type="http://schemas.openxmlformats.org/officeDocument/2006/relationships/image" Target="../media/image381.png"/><Relationship Id="rId152" Type="http://schemas.openxmlformats.org/officeDocument/2006/relationships/image" Target="../media/image77.png"/><Relationship Id="rId457" Type="http://schemas.openxmlformats.org/officeDocument/2006/relationships/customXml" Target="../ink/ink944.xml"/><Relationship Id="rId664" Type="http://schemas.openxmlformats.org/officeDocument/2006/relationships/image" Target="../media/image304.png"/><Relationship Id="rId871" Type="http://schemas.openxmlformats.org/officeDocument/2006/relationships/customXml" Target="../ink/ink1180.xml"/><Relationship Id="rId14" Type="http://schemas.openxmlformats.org/officeDocument/2006/relationships/image" Target="../media/image8.png"/><Relationship Id="rId317" Type="http://schemas.openxmlformats.org/officeDocument/2006/relationships/customXml" Target="../ink/ink874.xml"/><Relationship Id="rId524" Type="http://schemas.openxmlformats.org/officeDocument/2006/relationships/customXml" Target="../ink/ink992.xml"/><Relationship Id="rId731" Type="http://schemas.openxmlformats.org/officeDocument/2006/relationships/customXml" Target="../ink/ink1110.xml"/><Relationship Id="rId98" Type="http://schemas.openxmlformats.org/officeDocument/2006/relationships/image" Target="../media/image50.png"/><Relationship Id="rId163" Type="http://schemas.openxmlformats.org/officeDocument/2006/relationships/customXml" Target="../ink/ink797.xml"/><Relationship Id="rId370" Type="http://schemas.openxmlformats.org/officeDocument/2006/relationships/image" Target="../media/image186.png"/><Relationship Id="rId829" Type="http://schemas.openxmlformats.org/officeDocument/2006/relationships/customXml" Target="../ink/ink1159.xml"/><Relationship Id="rId230" Type="http://schemas.openxmlformats.org/officeDocument/2006/relationships/image" Target="../media/image116.png"/><Relationship Id="rId468" Type="http://schemas.openxmlformats.org/officeDocument/2006/relationships/image" Target="../media/image235.png"/><Relationship Id="rId675" Type="http://schemas.openxmlformats.org/officeDocument/2006/relationships/customXml" Target="../ink/ink1082.xml"/><Relationship Id="rId882" Type="http://schemas.openxmlformats.org/officeDocument/2006/relationships/image" Target="../media/image413.png"/><Relationship Id="rId25" Type="http://schemas.openxmlformats.org/officeDocument/2006/relationships/customXml" Target="../ink/ink728.xml"/><Relationship Id="rId328" Type="http://schemas.openxmlformats.org/officeDocument/2006/relationships/image" Target="../media/image165.png"/><Relationship Id="rId535" Type="http://schemas.openxmlformats.org/officeDocument/2006/relationships/customXml" Target="../ink/ink1003.xml"/><Relationship Id="rId742" Type="http://schemas.openxmlformats.org/officeDocument/2006/relationships/image" Target="../media/image343.png"/><Relationship Id="rId174" Type="http://schemas.openxmlformats.org/officeDocument/2006/relationships/image" Target="../media/image88.png"/><Relationship Id="rId381" Type="http://schemas.openxmlformats.org/officeDocument/2006/relationships/customXml" Target="../ink/ink906.xml"/><Relationship Id="rId602" Type="http://schemas.openxmlformats.org/officeDocument/2006/relationships/image" Target="../media/image273.png"/><Relationship Id="rId241" Type="http://schemas.openxmlformats.org/officeDocument/2006/relationships/customXml" Target="../ink/ink836.xml"/><Relationship Id="rId479" Type="http://schemas.openxmlformats.org/officeDocument/2006/relationships/customXml" Target="../ink/ink960.xml"/><Relationship Id="rId686" Type="http://schemas.openxmlformats.org/officeDocument/2006/relationships/image" Target="../media/image315.png"/><Relationship Id="rId36" Type="http://schemas.openxmlformats.org/officeDocument/2006/relationships/image" Target="../media/image19.png"/><Relationship Id="rId339" Type="http://schemas.openxmlformats.org/officeDocument/2006/relationships/customXml" Target="../ink/ink885.xml"/><Relationship Id="rId546" Type="http://schemas.openxmlformats.org/officeDocument/2006/relationships/customXml" Target="../ink/ink1010.xml"/><Relationship Id="rId753" Type="http://schemas.openxmlformats.org/officeDocument/2006/relationships/customXml" Target="../ink/ink1121.xml"/><Relationship Id="rId101" Type="http://schemas.openxmlformats.org/officeDocument/2006/relationships/customXml" Target="../ink/ink766.xml"/><Relationship Id="rId185" Type="http://schemas.openxmlformats.org/officeDocument/2006/relationships/customXml" Target="../ink/ink808.xml"/><Relationship Id="rId406" Type="http://schemas.openxmlformats.org/officeDocument/2006/relationships/image" Target="../media/image204.png"/><Relationship Id="rId392" Type="http://schemas.openxmlformats.org/officeDocument/2006/relationships/image" Target="../media/image197.png"/><Relationship Id="rId613" Type="http://schemas.openxmlformats.org/officeDocument/2006/relationships/customXml" Target="../ink/ink1051.xml"/><Relationship Id="rId697" Type="http://schemas.openxmlformats.org/officeDocument/2006/relationships/customXml" Target="../ink/ink1093.xml"/><Relationship Id="rId820" Type="http://schemas.openxmlformats.org/officeDocument/2006/relationships/image" Target="../media/image382.png"/><Relationship Id="rId252" Type="http://schemas.openxmlformats.org/officeDocument/2006/relationships/image" Target="../media/image127.png"/><Relationship Id="rId47" Type="http://schemas.openxmlformats.org/officeDocument/2006/relationships/customXml" Target="../ink/ink739.xml"/><Relationship Id="rId112" Type="http://schemas.openxmlformats.org/officeDocument/2006/relationships/image" Target="../media/image57.png"/><Relationship Id="rId557" Type="http://schemas.openxmlformats.org/officeDocument/2006/relationships/image" Target="../media/image258.png"/><Relationship Id="rId764" Type="http://schemas.openxmlformats.org/officeDocument/2006/relationships/image" Target="../media/image354.png"/><Relationship Id="rId196" Type="http://schemas.openxmlformats.org/officeDocument/2006/relationships/image" Target="../media/image99.png"/><Relationship Id="rId417" Type="http://schemas.openxmlformats.org/officeDocument/2006/relationships/customXml" Target="../ink/ink924.xml"/><Relationship Id="rId624" Type="http://schemas.openxmlformats.org/officeDocument/2006/relationships/image" Target="../media/image284.png"/><Relationship Id="rId831" Type="http://schemas.openxmlformats.org/officeDocument/2006/relationships/customXml" Target="../ink/ink1160.xml"/><Relationship Id="rId263" Type="http://schemas.openxmlformats.org/officeDocument/2006/relationships/customXml" Target="../ink/ink847.xml"/><Relationship Id="rId470" Type="http://schemas.openxmlformats.org/officeDocument/2006/relationships/customXml" Target="../ink/ink951.xml"/><Relationship Id="rId58" Type="http://schemas.openxmlformats.org/officeDocument/2006/relationships/image" Target="../media/image30.png"/><Relationship Id="rId123" Type="http://schemas.openxmlformats.org/officeDocument/2006/relationships/customXml" Target="../ink/ink777.xml"/><Relationship Id="rId330" Type="http://schemas.openxmlformats.org/officeDocument/2006/relationships/image" Target="../media/image166.png"/><Relationship Id="rId568" Type="http://schemas.openxmlformats.org/officeDocument/2006/relationships/customXml" Target="../ink/ink1021.xml"/><Relationship Id="rId775" Type="http://schemas.openxmlformats.org/officeDocument/2006/relationships/customXml" Target="../ink/ink1132.xml"/><Relationship Id="rId428" Type="http://schemas.openxmlformats.org/officeDocument/2006/relationships/image" Target="../media/image215.png"/><Relationship Id="rId635" Type="http://schemas.openxmlformats.org/officeDocument/2006/relationships/customXml" Target="../ink/ink1062.xml"/><Relationship Id="rId842" Type="http://schemas.openxmlformats.org/officeDocument/2006/relationships/image" Target="../media/image393.png"/><Relationship Id="rId274" Type="http://schemas.openxmlformats.org/officeDocument/2006/relationships/image" Target="../media/image138.png"/><Relationship Id="rId481" Type="http://schemas.openxmlformats.org/officeDocument/2006/relationships/customXml" Target="../ink/ink962.xml"/><Relationship Id="rId702" Type="http://schemas.openxmlformats.org/officeDocument/2006/relationships/image" Target="../media/image323.png"/><Relationship Id="rId69" Type="http://schemas.openxmlformats.org/officeDocument/2006/relationships/customXml" Target="../ink/ink750.xml"/><Relationship Id="rId134" Type="http://schemas.openxmlformats.org/officeDocument/2006/relationships/image" Target="../media/image68.png"/><Relationship Id="rId579" Type="http://schemas.openxmlformats.org/officeDocument/2006/relationships/customXml" Target="../ink/ink1029.xml"/><Relationship Id="rId786" Type="http://schemas.openxmlformats.org/officeDocument/2006/relationships/image" Target="../media/image365.png"/><Relationship Id="rId341" Type="http://schemas.openxmlformats.org/officeDocument/2006/relationships/customXml" Target="../ink/ink886.xml"/><Relationship Id="rId439" Type="http://schemas.openxmlformats.org/officeDocument/2006/relationships/customXml" Target="../ink/ink935.xml"/><Relationship Id="rId646" Type="http://schemas.openxmlformats.org/officeDocument/2006/relationships/image" Target="../media/image295.png"/><Relationship Id="rId201" Type="http://schemas.openxmlformats.org/officeDocument/2006/relationships/customXml" Target="../ink/ink816.xml"/><Relationship Id="rId285" Type="http://schemas.openxmlformats.org/officeDocument/2006/relationships/customXml" Target="../ink/ink858.xml"/><Relationship Id="rId506" Type="http://schemas.openxmlformats.org/officeDocument/2006/relationships/customXml" Target="../ink/ink978.xml"/><Relationship Id="rId853" Type="http://schemas.openxmlformats.org/officeDocument/2006/relationships/customXml" Target="../ink/ink1171.xml"/><Relationship Id="rId492" Type="http://schemas.openxmlformats.org/officeDocument/2006/relationships/customXml" Target="../ink/ink971.xml"/><Relationship Id="rId713" Type="http://schemas.openxmlformats.org/officeDocument/2006/relationships/customXml" Target="../ink/ink1101.xml"/><Relationship Id="rId797" Type="http://schemas.openxmlformats.org/officeDocument/2006/relationships/customXml" Target="../ink/ink1143.xml"/><Relationship Id="rId145" Type="http://schemas.openxmlformats.org/officeDocument/2006/relationships/customXml" Target="../ink/ink788.xml"/><Relationship Id="rId352" Type="http://schemas.openxmlformats.org/officeDocument/2006/relationships/image" Target="../media/image177.png"/><Relationship Id="rId212" Type="http://schemas.openxmlformats.org/officeDocument/2006/relationships/image" Target="../media/image107.png"/><Relationship Id="rId657" Type="http://schemas.openxmlformats.org/officeDocument/2006/relationships/customXml" Target="../ink/ink1073.xml"/><Relationship Id="rId864" Type="http://schemas.openxmlformats.org/officeDocument/2006/relationships/image" Target="../media/image404.png"/><Relationship Id="rId296" Type="http://schemas.openxmlformats.org/officeDocument/2006/relationships/image" Target="../media/image149.png"/><Relationship Id="rId517" Type="http://schemas.openxmlformats.org/officeDocument/2006/relationships/customXml" Target="../ink/ink985.xml"/><Relationship Id="rId724" Type="http://schemas.openxmlformats.org/officeDocument/2006/relationships/image" Target="../media/image334.png"/><Relationship Id="rId60" Type="http://schemas.openxmlformats.org/officeDocument/2006/relationships/image" Target="../media/image31.png"/><Relationship Id="rId156" Type="http://schemas.openxmlformats.org/officeDocument/2006/relationships/image" Target="../media/image79.png"/><Relationship Id="rId363" Type="http://schemas.openxmlformats.org/officeDocument/2006/relationships/customXml" Target="../ink/ink897.xml"/><Relationship Id="rId570" Type="http://schemas.openxmlformats.org/officeDocument/2006/relationships/customXml" Target="../ink/ink1022.xml"/><Relationship Id="rId223" Type="http://schemas.openxmlformats.org/officeDocument/2006/relationships/customXml" Target="../ink/ink827.xml"/><Relationship Id="rId430" Type="http://schemas.openxmlformats.org/officeDocument/2006/relationships/image" Target="../media/image216.png"/><Relationship Id="rId668" Type="http://schemas.openxmlformats.org/officeDocument/2006/relationships/image" Target="../media/image306.png"/><Relationship Id="rId875" Type="http://schemas.openxmlformats.org/officeDocument/2006/relationships/customXml" Target="../ink/ink1182.xml"/><Relationship Id="rId18" Type="http://schemas.openxmlformats.org/officeDocument/2006/relationships/image" Target="../media/image10.png"/><Relationship Id="rId528" Type="http://schemas.openxmlformats.org/officeDocument/2006/relationships/customXml" Target="../ink/ink996.xml"/><Relationship Id="rId735" Type="http://schemas.openxmlformats.org/officeDocument/2006/relationships/customXml" Target="../ink/ink1112.xml"/><Relationship Id="rId167" Type="http://schemas.openxmlformats.org/officeDocument/2006/relationships/customXml" Target="../ink/ink799.xml"/><Relationship Id="rId374" Type="http://schemas.openxmlformats.org/officeDocument/2006/relationships/image" Target="../media/image188.png"/><Relationship Id="rId581" Type="http://schemas.openxmlformats.org/officeDocument/2006/relationships/customXml" Target="../ink/ink1031.xml"/><Relationship Id="rId71" Type="http://schemas.openxmlformats.org/officeDocument/2006/relationships/customXml" Target="../ink/ink751.xml"/><Relationship Id="rId234" Type="http://schemas.openxmlformats.org/officeDocument/2006/relationships/image" Target="../media/image118.png"/><Relationship Id="rId679" Type="http://schemas.openxmlformats.org/officeDocument/2006/relationships/customXml" Target="../ink/ink1084.xml"/><Relationship Id="rId802" Type="http://schemas.openxmlformats.org/officeDocument/2006/relationships/image" Target="../media/image373.png"/><Relationship Id="rId886" Type="http://schemas.openxmlformats.org/officeDocument/2006/relationships/image" Target="../media/image415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730.xml"/><Relationship Id="rId441" Type="http://schemas.openxmlformats.org/officeDocument/2006/relationships/customXml" Target="../ink/ink936.xml"/><Relationship Id="rId539" Type="http://schemas.openxmlformats.org/officeDocument/2006/relationships/image" Target="../media/image249.png"/><Relationship Id="rId746" Type="http://schemas.openxmlformats.org/officeDocument/2006/relationships/image" Target="../media/image345.png"/><Relationship Id="rId178" Type="http://schemas.openxmlformats.org/officeDocument/2006/relationships/image" Target="../media/image90.png"/><Relationship Id="rId301" Type="http://schemas.openxmlformats.org/officeDocument/2006/relationships/customXml" Target="../ink/ink866.xml"/><Relationship Id="rId82" Type="http://schemas.openxmlformats.org/officeDocument/2006/relationships/image" Target="../media/image42.png"/><Relationship Id="rId385" Type="http://schemas.openxmlformats.org/officeDocument/2006/relationships/customXml" Target="../ink/ink908.xml"/><Relationship Id="rId592" Type="http://schemas.openxmlformats.org/officeDocument/2006/relationships/image" Target="../media/image268.png"/><Relationship Id="rId606" Type="http://schemas.openxmlformats.org/officeDocument/2006/relationships/image" Target="../media/image275.png"/><Relationship Id="rId813" Type="http://schemas.openxmlformats.org/officeDocument/2006/relationships/customXml" Target="../ink/ink1151.xml"/><Relationship Id="rId245" Type="http://schemas.openxmlformats.org/officeDocument/2006/relationships/customXml" Target="../ink/ink838.xml"/><Relationship Id="rId452" Type="http://schemas.openxmlformats.org/officeDocument/2006/relationships/image" Target="../media/image227.png"/><Relationship Id="rId105" Type="http://schemas.openxmlformats.org/officeDocument/2006/relationships/customXml" Target="../ink/ink768.xml"/><Relationship Id="rId312" Type="http://schemas.openxmlformats.org/officeDocument/2006/relationships/image" Target="../media/image157.png"/><Relationship Id="rId757" Type="http://schemas.openxmlformats.org/officeDocument/2006/relationships/customXml" Target="../ink/ink1123.xml"/><Relationship Id="rId93" Type="http://schemas.openxmlformats.org/officeDocument/2006/relationships/customXml" Target="../ink/ink762.xml"/><Relationship Id="rId189" Type="http://schemas.openxmlformats.org/officeDocument/2006/relationships/customXml" Target="../ink/ink810.xml"/><Relationship Id="rId396" Type="http://schemas.openxmlformats.org/officeDocument/2006/relationships/image" Target="../media/image199.png"/><Relationship Id="rId617" Type="http://schemas.openxmlformats.org/officeDocument/2006/relationships/customXml" Target="../ink/ink1053.xml"/><Relationship Id="rId824" Type="http://schemas.openxmlformats.org/officeDocument/2006/relationships/image" Target="../media/image384.png"/><Relationship Id="rId256" Type="http://schemas.openxmlformats.org/officeDocument/2006/relationships/image" Target="../media/image129.png"/><Relationship Id="rId463" Type="http://schemas.openxmlformats.org/officeDocument/2006/relationships/customXml" Target="../ink/ink947.xml"/><Relationship Id="rId670" Type="http://schemas.openxmlformats.org/officeDocument/2006/relationships/image" Target="../media/image307.png"/><Relationship Id="rId116" Type="http://schemas.openxmlformats.org/officeDocument/2006/relationships/image" Target="../media/image59.png"/><Relationship Id="rId323" Type="http://schemas.openxmlformats.org/officeDocument/2006/relationships/customXml" Target="../ink/ink877.xml"/><Relationship Id="rId530" Type="http://schemas.openxmlformats.org/officeDocument/2006/relationships/customXml" Target="../ink/ink998.xml"/><Relationship Id="rId768" Type="http://schemas.openxmlformats.org/officeDocument/2006/relationships/image" Target="../media/image356.png"/><Relationship Id="rId20" Type="http://schemas.openxmlformats.org/officeDocument/2006/relationships/image" Target="../media/image11.png"/><Relationship Id="rId628" Type="http://schemas.openxmlformats.org/officeDocument/2006/relationships/image" Target="../media/image286.png"/><Relationship Id="rId835" Type="http://schemas.openxmlformats.org/officeDocument/2006/relationships/customXml" Target="../ink/ink1162.xml"/><Relationship Id="rId267" Type="http://schemas.openxmlformats.org/officeDocument/2006/relationships/customXml" Target="../ink/ink849.xml"/><Relationship Id="rId474" Type="http://schemas.openxmlformats.org/officeDocument/2006/relationships/customXml" Target="../ink/ink955.xml"/><Relationship Id="rId127" Type="http://schemas.openxmlformats.org/officeDocument/2006/relationships/customXml" Target="../ink/ink779.xml"/><Relationship Id="rId681" Type="http://schemas.openxmlformats.org/officeDocument/2006/relationships/customXml" Target="../ink/ink1085.xml"/><Relationship Id="rId779" Type="http://schemas.openxmlformats.org/officeDocument/2006/relationships/customXml" Target="../ink/ink1134.xml"/><Relationship Id="rId31" Type="http://schemas.openxmlformats.org/officeDocument/2006/relationships/customXml" Target="../ink/ink731.xml"/><Relationship Id="rId334" Type="http://schemas.openxmlformats.org/officeDocument/2006/relationships/image" Target="../media/image168.png"/><Relationship Id="rId541" Type="http://schemas.openxmlformats.org/officeDocument/2006/relationships/image" Target="../media/image250.png"/><Relationship Id="rId639" Type="http://schemas.openxmlformats.org/officeDocument/2006/relationships/customXml" Target="../ink/ink1064.xml"/><Relationship Id="rId180" Type="http://schemas.openxmlformats.org/officeDocument/2006/relationships/image" Target="../media/image91.png"/><Relationship Id="rId278" Type="http://schemas.openxmlformats.org/officeDocument/2006/relationships/image" Target="../media/image140.png"/><Relationship Id="rId401" Type="http://schemas.openxmlformats.org/officeDocument/2006/relationships/customXml" Target="../ink/ink916.xml"/><Relationship Id="rId846" Type="http://schemas.openxmlformats.org/officeDocument/2006/relationships/image" Target="../media/image395.png"/><Relationship Id="rId485" Type="http://schemas.openxmlformats.org/officeDocument/2006/relationships/customXml" Target="../ink/ink966.xml"/><Relationship Id="rId692" Type="http://schemas.openxmlformats.org/officeDocument/2006/relationships/image" Target="../media/image318.png"/><Relationship Id="rId706" Type="http://schemas.openxmlformats.org/officeDocument/2006/relationships/image" Target="../media/image325.png"/><Relationship Id="rId42" Type="http://schemas.openxmlformats.org/officeDocument/2006/relationships/image" Target="../media/image22.png"/><Relationship Id="rId138" Type="http://schemas.openxmlformats.org/officeDocument/2006/relationships/image" Target="../media/image70.png"/><Relationship Id="rId345" Type="http://schemas.openxmlformats.org/officeDocument/2006/relationships/customXml" Target="../ink/ink888.xml"/><Relationship Id="rId552" Type="http://schemas.openxmlformats.org/officeDocument/2006/relationships/customXml" Target="../ink/ink1013.xml"/><Relationship Id="rId191" Type="http://schemas.openxmlformats.org/officeDocument/2006/relationships/customXml" Target="../ink/ink811.xml"/><Relationship Id="rId205" Type="http://schemas.openxmlformats.org/officeDocument/2006/relationships/customXml" Target="../ink/ink818.xml"/><Relationship Id="rId412" Type="http://schemas.openxmlformats.org/officeDocument/2006/relationships/image" Target="../media/image207.png"/><Relationship Id="rId857" Type="http://schemas.openxmlformats.org/officeDocument/2006/relationships/customXml" Target="../ink/ink1173.xml"/><Relationship Id="rId289" Type="http://schemas.openxmlformats.org/officeDocument/2006/relationships/customXml" Target="../ink/ink860.xml"/><Relationship Id="rId496" Type="http://schemas.openxmlformats.org/officeDocument/2006/relationships/customXml" Target="../ink/ink973.xml"/><Relationship Id="rId717" Type="http://schemas.openxmlformats.org/officeDocument/2006/relationships/customXml" Target="../ink/ink1103.xml"/><Relationship Id="rId53" Type="http://schemas.openxmlformats.org/officeDocument/2006/relationships/customXml" Target="../ink/ink742.xml"/><Relationship Id="rId149" Type="http://schemas.openxmlformats.org/officeDocument/2006/relationships/customXml" Target="../ink/ink790.xml"/><Relationship Id="rId356" Type="http://schemas.openxmlformats.org/officeDocument/2006/relationships/image" Target="../media/image179.png"/><Relationship Id="rId563" Type="http://schemas.openxmlformats.org/officeDocument/2006/relationships/image" Target="../media/image261.png"/><Relationship Id="rId770" Type="http://schemas.openxmlformats.org/officeDocument/2006/relationships/image" Target="../media/image357.png"/><Relationship Id="rId216" Type="http://schemas.openxmlformats.org/officeDocument/2006/relationships/image" Target="../media/image109.png"/><Relationship Id="rId423" Type="http://schemas.openxmlformats.org/officeDocument/2006/relationships/customXml" Target="../ink/ink927.xml"/><Relationship Id="rId868" Type="http://schemas.openxmlformats.org/officeDocument/2006/relationships/image" Target="../media/image406.png"/><Relationship Id="rId630" Type="http://schemas.openxmlformats.org/officeDocument/2006/relationships/image" Target="../media/image287.png"/><Relationship Id="rId728" Type="http://schemas.openxmlformats.org/officeDocument/2006/relationships/image" Target="../media/image336.png"/><Relationship Id="rId64" Type="http://schemas.openxmlformats.org/officeDocument/2006/relationships/image" Target="../media/image33.png"/><Relationship Id="rId367" Type="http://schemas.openxmlformats.org/officeDocument/2006/relationships/customXml" Target="../ink/ink899.xml"/><Relationship Id="rId574" Type="http://schemas.openxmlformats.org/officeDocument/2006/relationships/customXml" Target="../ink/ink1024.xml"/><Relationship Id="rId227" Type="http://schemas.openxmlformats.org/officeDocument/2006/relationships/customXml" Target="../ink/ink829.xml"/><Relationship Id="rId781" Type="http://schemas.openxmlformats.org/officeDocument/2006/relationships/customXml" Target="../ink/ink1135.xml"/><Relationship Id="rId879" Type="http://schemas.openxmlformats.org/officeDocument/2006/relationships/customXml" Target="../ink/ink1184.xml"/><Relationship Id="rId434" Type="http://schemas.openxmlformats.org/officeDocument/2006/relationships/image" Target="../media/image218.png"/><Relationship Id="rId641" Type="http://schemas.openxmlformats.org/officeDocument/2006/relationships/customXml" Target="../ink/ink1065.xml"/><Relationship Id="rId739" Type="http://schemas.openxmlformats.org/officeDocument/2006/relationships/customXml" Target="../ink/ink1114.xml"/><Relationship Id="rId280" Type="http://schemas.openxmlformats.org/officeDocument/2006/relationships/image" Target="../media/image141.png"/><Relationship Id="rId501" Type="http://schemas.openxmlformats.org/officeDocument/2006/relationships/image" Target="../media/image242.png"/><Relationship Id="rId75" Type="http://schemas.openxmlformats.org/officeDocument/2006/relationships/customXml" Target="../ink/ink753.xml"/><Relationship Id="rId140" Type="http://schemas.openxmlformats.org/officeDocument/2006/relationships/image" Target="../media/image71.png"/><Relationship Id="rId378" Type="http://schemas.openxmlformats.org/officeDocument/2006/relationships/image" Target="../media/image190.png"/><Relationship Id="rId585" Type="http://schemas.openxmlformats.org/officeDocument/2006/relationships/customXml" Target="../ink/ink1035.xml"/><Relationship Id="rId792" Type="http://schemas.openxmlformats.org/officeDocument/2006/relationships/image" Target="../media/image368.png"/><Relationship Id="rId806" Type="http://schemas.openxmlformats.org/officeDocument/2006/relationships/image" Target="../media/image375.png"/><Relationship Id="rId6" Type="http://schemas.openxmlformats.org/officeDocument/2006/relationships/image" Target="../media/image4.png"/><Relationship Id="rId238" Type="http://schemas.openxmlformats.org/officeDocument/2006/relationships/image" Target="../media/image120.png"/><Relationship Id="rId445" Type="http://schemas.openxmlformats.org/officeDocument/2006/relationships/customXml" Target="../ink/ink938.xml"/><Relationship Id="rId652" Type="http://schemas.openxmlformats.org/officeDocument/2006/relationships/image" Target="../media/image298.png"/><Relationship Id="rId291" Type="http://schemas.openxmlformats.org/officeDocument/2006/relationships/customXml" Target="../ink/ink861.xml"/><Relationship Id="rId305" Type="http://schemas.openxmlformats.org/officeDocument/2006/relationships/customXml" Target="../ink/ink868.xml"/><Relationship Id="rId512" Type="http://schemas.openxmlformats.org/officeDocument/2006/relationships/customXml" Target="../ink/ink981.xml"/><Relationship Id="rId86" Type="http://schemas.openxmlformats.org/officeDocument/2006/relationships/image" Target="../media/image44.png"/><Relationship Id="rId151" Type="http://schemas.openxmlformats.org/officeDocument/2006/relationships/customXml" Target="../ink/ink791.xml"/><Relationship Id="rId389" Type="http://schemas.openxmlformats.org/officeDocument/2006/relationships/customXml" Target="../ink/ink910.xml"/><Relationship Id="rId596" Type="http://schemas.openxmlformats.org/officeDocument/2006/relationships/image" Target="../media/image270.png"/><Relationship Id="rId817" Type="http://schemas.openxmlformats.org/officeDocument/2006/relationships/customXml" Target="../ink/ink1153.xml"/><Relationship Id="rId249" Type="http://schemas.openxmlformats.org/officeDocument/2006/relationships/customXml" Target="../ink/ink840.xml"/><Relationship Id="rId456" Type="http://schemas.openxmlformats.org/officeDocument/2006/relationships/image" Target="../media/image229.png"/><Relationship Id="rId663" Type="http://schemas.openxmlformats.org/officeDocument/2006/relationships/customXml" Target="../ink/ink1076.xml"/><Relationship Id="rId870" Type="http://schemas.openxmlformats.org/officeDocument/2006/relationships/image" Target="../media/image407.png"/><Relationship Id="rId13" Type="http://schemas.openxmlformats.org/officeDocument/2006/relationships/customXml" Target="../ink/ink722.xml"/><Relationship Id="rId109" Type="http://schemas.openxmlformats.org/officeDocument/2006/relationships/customXml" Target="../ink/ink770.xml"/><Relationship Id="rId316" Type="http://schemas.openxmlformats.org/officeDocument/2006/relationships/image" Target="../media/image159.png"/><Relationship Id="rId523" Type="http://schemas.openxmlformats.org/officeDocument/2006/relationships/customXml" Target="../ink/ink991.xml"/><Relationship Id="rId97" Type="http://schemas.openxmlformats.org/officeDocument/2006/relationships/customXml" Target="../ink/ink764.xml"/><Relationship Id="rId730" Type="http://schemas.openxmlformats.org/officeDocument/2006/relationships/image" Target="../media/image337.png"/><Relationship Id="rId828" Type="http://schemas.openxmlformats.org/officeDocument/2006/relationships/image" Target="../media/image386.png"/><Relationship Id="rId162" Type="http://schemas.openxmlformats.org/officeDocument/2006/relationships/image" Target="../media/image82.png"/><Relationship Id="rId467" Type="http://schemas.openxmlformats.org/officeDocument/2006/relationships/customXml" Target="../ink/ink949.xml"/><Relationship Id="rId674" Type="http://schemas.openxmlformats.org/officeDocument/2006/relationships/image" Target="../media/image309.png"/><Relationship Id="rId881" Type="http://schemas.openxmlformats.org/officeDocument/2006/relationships/customXml" Target="../ink/ink1185.xml"/><Relationship Id="rId24" Type="http://schemas.openxmlformats.org/officeDocument/2006/relationships/image" Target="../media/image13.png"/><Relationship Id="rId327" Type="http://schemas.openxmlformats.org/officeDocument/2006/relationships/customXml" Target="../ink/ink879.xml"/><Relationship Id="rId534" Type="http://schemas.openxmlformats.org/officeDocument/2006/relationships/customXml" Target="../ink/ink1002.xml"/><Relationship Id="rId741" Type="http://schemas.openxmlformats.org/officeDocument/2006/relationships/customXml" Target="../ink/ink1115.xml"/><Relationship Id="rId839" Type="http://schemas.openxmlformats.org/officeDocument/2006/relationships/customXml" Target="../ink/ink1164.xml"/><Relationship Id="rId173" Type="http://schemas.openxmlformats.org/officeDocument/2006/relationships/customXml" Target="../ink/ink802.xml"/><Relationship Id="rId380" Type="http://schemas.openxmlformats.org/officeDocument/2006/relationships/image" Target="../media/image191.png"/><Relationship Id="rId601" Type="http://schemas.openxmlformats.org/officeDocument/2006/relationships/customXml" Target="../ink/ink1045.xml"/><Relationship Id="rId240" Type="http://schemas.openxmlformats.org/officeDocument/2006/relationships/image" Target="../media/image121.png"/><Relationship Id="rId478" Type="http://schemas.openxmlformats.org/officeDocument/2006/relationships/customXml" Target="../ink/ink959.xml"/><Relationship Id="rId685" Type="http://schemas.openxmlformats.org/officeDocument/2006/relationships/customXml" Target="../ink/ink1087.xml"/><Relationship Id="rId35" Type="http://schemas.openxmlformats.org/officeDocument/2006/relationships/customXml" Target="../ink/ink733.xml"/><Relationship Id="rId100" Type="http://schemas.openxmlformats.org/officeDocument/2006/relationships/image" Target="../media/image51.png"/><Relationship Id="rId338" Type="http://schemas.openxmlformats.org/officeDocument/2006/relationships/image" Target="../media/image170.png"/><Relationship Id="rId545" Type="http://schemas.openxmlformats.org/officeDocument/2006/relationships/image" Target="../media/image252.png"/><Relationship Id="rId752" Type="http://schemas.openxmlformats.org/officeDocument/2006/relationships/image" Target="../media/image348.png"/><Relationship Id="rId184" Type="http://schemas.openxmlformats.org/officeDocument/2006/relationships/image" Target="../media/image93.png"/><Relationship Id="rId391" Type="http://schemas.openxmlformats.org/officeDocument/2006/relationships/customXml" Target="../ink/ink911.xml"/><Relationship Id="rId405" Type="http://schemas.openxmlformats.org/officeDocument/2006/relationships/customXml" Target="../ink/ink918.xml"/><Relationship Id="rId612" Type="http://schemas.openxmlformats.org/officeDocument/2006/relationships/image" Target="../media/image278.png"/><Relationship Id="rId251" Type="http://schemas.openxmlformats.org/officeDocument/2006/relationships/customXml" Target="../ink/ink841.xml"/><Relationship Id="rId489" Type="http://schemas.openxmlformats.org/officeDocument/2006/relationships/image" Target="../media/image236.png"/><Relationship Id="rId696" Type="http://schemas.openxmlformats.org/officeDocument/2006/relationships/image" Target="../media/image320.png"/><Relationship Id="rId46" Type="http://schemas.openxmlformats.org/officeDocument/2006/relationships/image" Target="../media/image24.png"/><Relationship Id="rId349" Type="http://schemas.openxmlformats.org/officeDocument/2006/relationships/customXml" Target="../ink/ink890.xml"/><Relationship Id="rId556" Type="http://schemas.openxmlformats.org/officeDocument/2006/relationships/customXml" Target="../ink/ink1015.xml"/><Relationship Id="rId763" Type="http://schemas.openxmlformats.org/officeDocument/2006/relationships/customXml" Target="../ink/ink1126.xml"/><Relationship Id="rId111" Type="http://schemas.openxmlformats.org/officeDocument/2006/relationships/customXml" Target="../ink/ink771.xml"/><Relationship Id="rId195" Type="http://schemas.openxmlformats.org/officeDocument/2006/relationships/customXml" Target="../ink/ink813.xml"/><Relationship Id="rId209" Type="http://schemas.openxmlformats.org/officeDocument/2006/relationships/customXml" Target="../ink/ink820.xml"/><Relationship Id="rId416" Type="http://schemas.openxmlformats.org/officeDocument/2006/relationships/image" Target="../media/image209.png"/><Relationship Id="rId623" Type="http://schemas.openxmlformats.org/officeDocument/2006/relationships/customXml" Target="../ink/ink1056.xml"/><Relationship Id="rId830" Type="http://schemas.openxmlformats.org/officeDocument/2006/relationships/image" Target="../media/image387.png"/><Relationship Id="rId57" Type="http://schemas.openxmlformats.org/officeDocument/2006/relationships/customXml" Target="../ink/ink744.xml"/><Relationship Id="rId262" Type="http://schemas.openxmlformats.org/officeDocument/2006/relationships/image" Target="../media/image132.png"/><Relationship Id="rId567" Type="http://schemas.openxmlformats.org/officeDocument/2006/relationships/image" Target="../media/image263.png"/><Relationship Id="rId99" Type="http://schemas.openxmlformats.org/officeDocument/2006/relationships/customXml" Target="../ink/ink765.xml"/><Relationship Id="rId122" Type="http://schemas.openxmlformats.org/officeDocument/2006/relationships/image" Target="../media/image62.png"/><Relationship Id="rId164" Type="http://schemas.openxmlformats.org/officeDocument/2006/relationships/image" Target="../media/image83.png"/><Relationship Id="rId371" Type="http://schemas.openxmlformats.org/officeDocument/2006/relationships/customXml" Target="../ink/ink901.xml"/><Relationship Id="rId774" Type="http://schemas.openxmlformats.org/officeDocument/2006/relationships/image" Target="../media/image359.png"/><Relationship Id="rId427" Type="http://schemas.openxmlformats.org/officeDocument/2006/relationships/customXml" Target="../ink/ink929.xml"/><Relationship Id="rId469" Type="http://schemas.openxmlformats.org/officeDocument/2006/relationships/customXml" Target="../ink/ink950.xml"/><Relationship Id="rId634" Type="http://schemas.openxmlformats.org/officeDocument/2006/relationships/image" Target="../media/image289.png"/><Relationship Id="rId676" Type="http://schemas.openxmlformats.org/officeDocument/2006/relationships/image" Target="../media/image310.png"/><Relationship Id="rId841" Type="http://schemas.openxmlformats.org/officeDocument/2006/relationships/customXml" Target="../ink/ink1165.xml"/><Relationship Id="rId883" Type="http://schemas.openxmlformats.org/officeDocument/2006/relationships/customXml" Target="../ink/ink1186.xml"/><Relationship Id="rId26" Type="http://schemas.openxmlformats.org/officeDocument/2006/relationships/image" Target="../media/image14.png"/><Relationship Id="rId231" Type="http://schemas.openxmlformats.org/officeDocument/2006/relationships/customXml" Target="../ink/ink831.xml"/><Relationship Id="rId273" Type="http://schemas.openxmlformats.org/officeDocument/2006/relationships/customXml" Target="../ink/ink852.xml"/><Relationship Id="rId329" Type="http://schemas.openxmlformats.org/officeDocument/2006/relationships/customXml" Target="../ink/ink880.xml"/><Relationship Id="rId480" Type="http://schemas.openxmlformats.org/officeDocument/2006/relationships/customXml" Target="../ink/ink961.xml"/><Relationship Id="rId536" Type="http://schemas.openxmlformats.org/officeDocument/2006/relationships/customXml" Target="../ink/ink1004.xml"/><Relationship Id="rId701" Type="http://schemas.openxmlformats.org/officeDocument/2006/relationships/customXml" Target="../ink/ink1095.xml"/><Relationship Id="rId68" Type="http://schemas.openxmlformats.org/officeDocument/2006/relationships/image" Target="../media/image35.png"/><Relationship Id="rId133" Type="http://schemas.openxmlformats.org/officeDocument/2006/relationships/customXml" Target="../ink/ink782.xml"/><Relationship Id="rId175" Type="http://schemas.openxmlformats.org/officeDocument/2006/relationships/customXml" Target="../ink/ink803.xml"/><Relationship Id="rId340" Type="http://schemas.openxmlformats.org/officeDocument/2006/relationships/image" Target="../media/image171.png"/><Relationship Id="rId578" Type="http://schemas.openxmlformats.org/officeDocument/2006/relationships/customXml" Target="../ink/ink1028.xml"/><Relationship Id="rId743" Type="http://schemas.openxmlformats.org/officeDocument/2006/relationships/customXml" Target="../ink/ink1116.xml"/><Relationship Id="rId785" Type="http://schemas.openxmlformats.org/officeDocument/2006/relationships/customXml" Target="../ink/ink1137.xml"/><Relationship Id="rId200" Type="http://schemas.openxmlformats.org/officeDocument/2006/relationships/image" Target="../media/image101.png"/><Relationship Id="rId382" Type="http://schemas.openxmlformats.org/officeDocument/2006/relationships/image" Target="../media/image192.png"/><Relationship Id="rId438" Type="http://schemas.openxmlformats.org/officeDocument/2006/relationships/image" Target="../media/image220.png"/><Relationship Id="rId603" Type="http://schemas.openxmlformats.org/officeDocument/2006/relationships/customXml" Target="../ink/ink1046.xml"/><Relationship Id="rId645" Type="http://schemas.openxmlformats.org/officeDocument/2006/relationships/customXml" Target="../ink/ink1067.xml"/><Relationship Id="rId687" Type="http://schemas.openxmlformats.org/officeDocument/2006/relationships/customXml" Target="../ink/ink1088.xml"/><Relationship Id="rId810" Type="http://schemas.openxmlformats.org/officeDocument/2006/relationships/image" Target="../media/image377.png"/><Relationship Id="rId852" Type="http://schemas.openxmlformats.org/officeDocument/2006/relationships/image" Target="../media/image398.png"/><Relationship Id="rId242" Type="http://schemas.openxmlformats.org/officeDocument/2006/relationships/image" Target="../media/image122.png"/><Relationship Id="rId284" Type="http://schemas.openxmlformats.org/officeDocument/2006/relationships/image" Target="../media/image143.png"/><Relationship Id="rId491" Type="http://schemas.openxmlformats.org/officeDocument/2006/relationships/image" Target="../media/image237.png"/><Relationship Id="rId505" Type="http://schemas.openxmlformats.org/officeDocument/2006/relationships/image" Target="../media/image244.png"/><Relationship Id="rId712" Type="http://schemas.openxmlformats.org/officeDocument/2006/relationships/image" Target="../media/image328.png"/><Relationship Id="rId37" Type="http://schemas.openxmlformats.org/officeDocument/2006/relationships/customXml" Target="../ink/ink734.xml"/><Relationship Id="rId79" Type="http://schemas.openxmlformats.org/officeDocument/2006/relationships/customXml" Target="../ink/ink755.xml"/><Relationship Id="rId102" Type="http://schemas.openxmlformats.org/officeDocument/2006/relationships/image" Target="../media/image52.png"/><Relationship Id="rId144" Type="http://schemas.openxmlformats.org/officeDocument/2006/relationships/image" Target="../media/image73.png"/><Relationship Id="rId547" Type="http://schemas.openxmlformats.org/officeDocument/2006/relationships/image" Target="../media/image253.png"/><Relationship Id="rId589" Type="http://schemas.openxmlformats.org/officeDocument/2006/relationships/customXml" Target="../ink/ink1039.xml"/><Relationship Id="rId754" Type="http://schemas.openxmlformats.org/officeDocument/2006/relationships/image" Target="../media/image349.png"/><Relationship Id="rId796" Type="http://schemas.openxmlformats.org/officeDocument/2006/relationships/image" Target="../media/image370.png"/><Relationship Id="rId90" Type="http://schemas.openxmlformats.org/officeDocument/2006/relationships/image" Target="../media/image46.png"/><Relationship Id="rId186" Type="http://schemas.openxmlformats.org/officeDocument/2006/relationships/image" Target="../media/image94.png"/><Relationship Id="rId351" Type="http://schemas.openxmlformats.org/officeDocument/2006/relationships/customXml" Target="../ink/ink891.xml"/><Relationship Id="rId393" Type="http://schemas.openxmlformats.org/officeDocument/2006/relationships/customXml" Target="../ink/ink912.xml"/><Relationship Id="rId407" Type="http://schemas.openxmlformats.org/officeDocument/2006/relationships/customXml" Target="../ink/ink919.xml"/><Relationship Id="rId449" Type="http://schemas.openxmlformats.org/officeDocument/2006/relationships/customXml" Target="../ink/ink940.xml"/><Relationship Id="rId614" Type="http://schemas.openxmlformats.org/officeDocument/2006/relationships/image" Target="../media/image279.png"/><Relationship Id="rId656" Type="http://schemas.openxmlformats.org/officeDocument/2006/relationships/image" Target="../media/image300.png"/><Relationship Id="rId821" Type="http://schemas.openxmlformats.org/officeDocument/2006/relationships/customXml" Target="../ink/ink1155.xml"/><Relationship Id="rId863" Type="http://schemas.openxmlformats.org/officeDocument/2006/relationships/customXml" Target="../ink/ink1176.xml"/><Relationship Id="rId211" Type="http://schemas.openxmlformats.org/officeDocument/2006/relationships/customXml" Target="../ink/ink821.xml"/><Relationship Id="rId253" Type="http://schemas.openxmlformats.org/officeDocument/2006/relationships/customXml" Target="../ink/ink842.xml"/><Relationship Id="rId295" Type="http://schemas.openxmlformats.org/officeDocument/2006/relationships/customXml" Target="../ink/ink863.xml"/><Relationship Id="rId309" Type="http://schemas.openxmlformats.org/officeDocument/2006/relationships/customXml" Target="../ink/ink870.xml"/><Relationship Id="rId460" Type="http://schemas.openxmlformats.org/officeDocument/2006/relationships/image" Target="../media/image231.png"/><Relationship Id="rId516" Type="http://schemas.openxmlformats.org/officeDocument/2006/relationships/customXml" Target="../ink/ink984.xml"/><Relationship Id="rId698" Type="http://schemas.openxmlformats.org/officeDocument/2006/relationships/image" Target="../media/image321.png"/><Relationship Id="rId48" Type="http://schemas.openxmlformats.org/officeDocument/2006/relationships/image" Target="../media/image25.png"/><Relationship Id="rId113" Type="http://schemas.openxmlformats.org/officeDocument/2006/relationships/customXml" Target="../ink/ink772.xml"/><Relationship Id="rId320" Type="http://schemas.openxmlformats.org/officeDocument/2006/relationships/image" Target="../media/image161.png"/><Relationship Id="rId558" Type="http://schemas.openxmlformats.org/officeDocument/2006/relationships/customXml" Target="../ink/ink1016.xml"/><Relationship Id="rId723" Type="http://schemas.openxmlformats.org/officeDocument/2006/relationships/customXml" Target="../ink/ink1106.xml"/><Relationship Id="rId765" Type="http://schemas.openxmlformats.org/officeDocument/2006/relationships/customXml" Target="../ink/ink1127.xml"/><Relationship Id="rId155" Type="http://schemas.openxmlformats.org/officeDocument/2006/relationships/customXml" Target="../ink/ink793.xml"/><Relationship Id="rId197" Type="http://schemas.openxmlformats.org/officeDocument/2006/relationships/customXml" Target="../ink/ink814.xml"/><Relationship Id="rId362" Type="http://schemas.openxmlformats.org/officeDocument/2006/relationships/image" Target="../media/image182.png"/><Relationship Id="rId418" Type="http://schemas.openxmlformats.org/officeDocument/2006/relationships/image" Target="../media/image210.png"/><Relationship Id="rId625" Type="http://schemas.openxmlformats.org/officeDocument/2006/relationships/customXml" Target="../ink/ink1057.xml"/><Relationship Id="rId832" Type="http://schemas.openxmlformats.org/officeDocument/2006/relationships/image" Target="../media/image388.png"/><Relationship Id="rId222" Type="http://schemas.openxmlformats.org/officeDocument/2006/relationships/image" Target="../media/image112.png"/><Relationship Id="rId264" Type="http://schemas.openxmlformats.org/officeDocument/2006/relationships/image" Target="../media/image133.png"/><Relationship Id="rId471" Type="http://schemas.openxmlformats.org/officeDocument/2006/relationships/customXml" Target="../ink/ink952.xml"/><Relationship Id="rId667" Type="http://schemas.openxmlformats.org/officeDocument/2006/relationships/customXml" Target="../ink/ink1078.xml"/><Relationship Id="rId874" Type="http://schemas.openxmlformats.org/officeDocument/2006/relationships/image" Target="../media/image409.png"/><Relationship Id="rId17" Type="http://schemas.openxmlformats.org/officeDocument/2006/relationships/customXml" Target="../ink/ink724.xml"/><Relationship Id="rId59" Type="http://schemas.openxmlformats.org/officeDocument/2006/relationships/customXml" Target="../ink/ink745.xml"/><Relationship Id="rId124" Type="http://schemas.openxmlformats.org/officeDocument/2006/relationships/image" Target="../media/image63.png"/><Relationship Id="rId527" Type="http://schemas.openxmlformats.org/officeDocument/2006/relationships/customXml" Target="../ink/ink995.xml"/><Relationship Id="rId569" Type="http://schemas.openxmlformats.org/officeDocument/2006/relationships/image" Target="../media/image264.png"/><Relationship Id="rId734" Type="http://schemas.openxmlformats.org/officeDocument/2006/relationships/image" Target="../media/image339.png"/><Relationship Id="rId776" Type="http://schemas.openxmlformats.org/officeDocument/2006/relationships/image" Target="../media/image360.png"/><Relationship Id="rId70" Type="http://schemas.openxmlformats.org/officeDocument/2006/relationships/image" Target="../media/image36.png"/><Relationship Id="rId166" Type="http://schemas.openxmlformats.org/officeDocument/2006/relationships/image" Target="../media/image84.png"/><Relationship Id="rId331" Type="http://schemas.openxmlformats.org/officeDocument/2006/relationships/customXml" Target="../ink/ink881.xml"/><Relationship Id="rId373" Type="http://schemas.openxmlformats.org/officeDocument/2006/relationships/customXml" Target="../ink/ink902.xml"/><Relationship Id="rId429" Type="http://schemas.openxmlformats.org/officeDocument/2006/relationships/customXml" Target="../ink/ink930.xml"/><Relationship Id="rId580" Type="http://schemas.openxmlformats.org/officeDocument/2006/relationships/customXml" Target="../ink/ink1030.xml"/><Relationship Id="rId636" Type="http://schemas.openxmlformats.org/officeDocument/2006/relationships/image" Target="../media/image290.png"/><Relationship Id="rId801" Type="http://schemas.openxmlformats.org/officeDocument/2006/relationships/customXml" Target="../ink/ink1145.xml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832.xml"/><Relationship Id="rId440" Type="http://schemas.openxmlformats.org/officeDocument/2006/relationships/image" Target="../media/image221.png"/><Relationship Id="rId678" Type="http://schemas.openxmlformats.org/officeDocument/2006/relationships/image" Target="../media/image311.png"/><Relationship Id="rId843" Type="http://schemas.openxmlformats.org/officeDocument/2006/relationships/customXml" Target="../ink/ink1166.xml"/><Relationship Id="rId885" Type="http://schemas.openxmlformats.org/officeDocument/2006/relationships/customXml" Target="../ink/ink1187.xml"/><Relationship Id="rId28" Type="http://schemas.openxmlformats.org/officeDocument/2006/relationships/image" Target="../media/image15.png"/><Relationship Id="rId275" Type="http://schemas.openxmlformats.org/officeDocument/2006/relationships/customXml" Target="../ink/ink853.xml"/><Relationship Id="rId300" Type="http://schemas.openxmlformats.org/officeDocument/2006/relationships/image" Target="../media/image151.png"/><Relationship Id="rId482" Type="http://schemas.openxmlformats.org/officeDocument/2006/relationships/customXml" Target="../ink/ink963.xml"/><Relationship Id="rId538" Type="http://schemas.openxmlformats.org/officeDocument/2006/relationships/customXml" Target="../ink/ink1006.xml"/><Relationship Id="rId703" Type="http://schemas.openxmlformats.org/officeDocument/2006/relationships/customXml" Target="../ink/ink1096.xml"/><Relationship Id="rId745" Type="http://schemas.openxmlformats.org/officeDocument/2006/relationships/customXml" Target="../ink/ink1117.xml"/><Relationship Id="rId81" Type="http://schemas.openxmlformats.org/officeDocument/2006/relationships/customXml" Target="../ink/ink756.xml"/><Relationship Id="rId135" Type="http://schemas.openxmlformats.org/officeDocument/2006/relationships/customXml" Target="../ink/ink783.xml"/><Relationship Id="rId177" Type="http://schemas.openxmlformats.org/officeDocument/2006/relationships/customXml" Target="../ink/ink804.xml"/><Relationship Id="rId342" Type="http://schemas.openxmlformats.org/officeDocument/2006/relationships/image" Target="../media/image172.png"/><Relationship Id="rId384" Type="http://schemas.openxmlformats.org/officeDocument/2006/relationships/image" Target="../media/image193.png"/><Relationship Id="rId591" Type="http://schemas.openxmlformats.org/officeDocument/2006/relationships/customXml" Target="../ink/ink1040.xml"/><Relationship Id="rId605" Type="http://schemas.openxmlformats.org/officeDocument/2006/relationships/customXml" Target="../ink/ink1047.xml"/><Relationship Id="rId787" Type="http://schemas.openxmlformats.org/officeDocument/2006/relationships/customXml" Target="../ink/ink1138.xml"/><Relationship Id="rId812" Type="http://schemas.openxmlformats.org/officeDocument/2006/relationships/image" Target="../media/image378.png"/><Relationship Id="rId202" Type="http://schemas.openxmlformats.org/officeDocument/2006/relationships/image" Target="../media/image102.png"/><Relationship Id="rId244" Type="http://schemas.openxmlformats.org/officeDocument/2006/relationships/image" Target="../media/image123.png"/><Relationship Id="rId647" Type="http://schemas.openxmlformats.org/officeDocument/2006/relationships/customXml" Target="../ink/ink1068.xml"/><Relationship Id="rId689" Type="http://schemas.openxmlformats.org/officeDocument/2006/relationships/customXml" Target="../ink/ink1089.xml"/><Relationship Id="rId854" Type="http://schemas.openxmlformats.org/officeDocument/2006/relationships/image" Target="../media/image399.png"/><Relationship Id="rId39" Type="http://schemas.openxmlformats.org/officeDocument/2006/relationships/customXml" Target="../ink/ink735.xml"/><Relationship Id="rId286" Type="http://schemas.openxmlformats.org/officeDocument/2006/relationships/image" Target="../media/image144.png"/><Relationship Id="rId451" Type="http://schemas.openxmlformats.org/officeDocument/2006/relationships/customXml" Target="../ink/ink941.xml"/><Relationship Id="rId493" Type="http://schemas.openxmlformats.org/officeDocument/2006/relationships/image" Target="../media/image238.png"/><Relationship Id="rId507" Type="http://schemas.openxmlformats.org/officeDocument/2006/relationships/image" Target="../media/image245.png"/><Relationship Id="rId549" Type="http://schemas.openxmlformats.org/officeDocument/2006/relationships/image" Target="../media/image254.png"/><Relationship Id="rId714" Type="http://schemas.openxmlformats.org/officeDocument/2006/relationships/image" Target="../media/image329.png"/><Relationship Id="rId756" Type="http://schemas.openxmlformats.org/officeDocument/2006/relationships/image" Target="../media/image350.png"/><Relationship Id="rId50" Type="http://schemas.openxmlformats.org/officeDocument/2006/relationships/image" Target="../media/image26.png"/><Relationship Id="rId104" Type="http://schemas.openxmlformats.org/officeDocument/2006/relationships/image" Target="../media/image53.png"/><Relationship Id="rId146" Type="http://schemas.openxmlformats.org/officeDocument/2006/relationships/image" Target="../media/image74.png"/><Relationship Id="rId188" Type="http://schemas.openxmlformats.org/officeDocument/2006/relationships/image" Target="../media/image95.png"/><Relationship Id="rId311" Type="http://schemas.openxmlformats.org/officeDocument/2006/relationships/customXml" Target="../ink/ink871.xml"/><Relationship Id="rId353" Type="http://schemas.openxmlformats.org/officeDocument/2006/relationships/customXml" Target="../ink/ink892.xml"/><Relationship Id="rId395" Type="http://schemas.openxmlformats.org/officeDocument/2006/relationships/customXml" Target="../ink/ink913.xml"/><Relationship Id="rId409" Type="http://schemas.openxmlformats.org/officeDocument/2006/relationships/customXml" Target="../ink/ink920.xml"/><Relationship Id="rId560" Type="http://schemas.openxmlformats.org/officeDocument/2006/relationships/customXml" Target="../ink/ink1017.xml"/><Relationship Id="rId798" Type="http://schemas.openxmlformats.org/officeDocument/2006/relationships/image" Target="../media/image371.png"/><Relationship Id="rId92" Type="http://schemas.openxmlformats.org/officeDocument/2006/relationships/image" Target="../media/image47.png"/><Relationship Id="rId213" Type="http://schemas.openxmlformats.org/officeDocument/2006/relationships/customXml" Target="../ink/ink822.xml"/><Relationship Id="rId420" Type="http://schemas.openxmlformats.org/officeDocument/2006/relationships/image" Target="../media/image211.png"/><Relationship Id="rId616" Type="http://schemas.openxmlformats.org/officeDocument/2006/relationships/image" Target="../media/image280.png"/><Relationship Id="rId658" Type="http://schemas.openxmlformats.org/officeDocument/2006/relationships/image" Target="../media/image301.png"/><Relationship Id="rId823" Type="http://schemas.openxmlformats.org/officeDocument/2006/relationships/customXml" Target="../ink/ink1156.xml"/><Relationship Id="rId865" Type="http://schemas.openxmlformats.org/officeDocument/2006/relationships/customXml" Target="../ink/ink1177.xml"/><Relationship Id="rId255" Type="http://schemas.openxmlformats.org/officeDocument/2006/relationships/customXml" Target="../ink/ink843.xml"/><Relationship Id="rId297" Type="http://schemas.openxmlformats.org/officeDocument/2006/relationships/customXml" Target="../ink/ink864.xml"/><Relationship Id="rId462" Type="http://schemas.openxmlformats.org/officeDocument/2006/relationships/image" Target="../media/image232.png"/><Relationship Id="rId518" Type="http://schemas.openxmlformats.org/officeDocument/2006/relationships/customXml" Target="../ink/ink986.xml"/><Relationship Id="rId725" Type="http://schemas.openxmlformats.org/officeDocument/2006/relationships/customXml" Target="../ink/ink1107.xml"/><Relationship Id="rId115" Type="http://schemas.openxmlformats.org/officeDocument/2006/relationships/customXml" Target="../ink/ink773.xml"/><Relationship Id="rId157" Type="http://schemas.openxmlformats.org/officeDocument/2006/relationships/customXml" Target="../ink/ink794.xml"/><Relationship Id="rId322" Type="http://schemas.openxmlformats.org/officeDocument/2006/relationships/image" Target="../media/image162.png"/><Relationship Id="rId364" Type="http://schemas.openxmlformats.org/officeDocument/2006/relationships/image" Target="../media/image183.png"/><Relationship Id="rId767" Type="http://schemas.openxmlformats.org/officeDocument/2006/relationships/customXml" Target="../ink/ink1128.xml"/><Relationship Id="rId61" Type="http://schemas.openxmlformats.org/officeDocument/2006/relationships/customXml" Target="../ink/ink746.xml"/><Relationship Id="rId199" Type="http://schemas.openxmlformats.org/officeDocument/2006/relationships/customXml" Target="../ink/ink815.xml"/><Relationship Id="rId571" Type="http://schemas.openxmlformats.org/officeDocument/2006/relationships/image" Target="../media/image265.png"/><Relationship Id="rId627" Type="http://schemas.openxmlformats.org/officeDocument/2006/relationships/customXml" Target="../ink/ink1058.xml"/><Relationship Id="rId669" Type="http://schemas.openxmlformats.org/officeDocument/2006/relationships/customXml" Target="../ink/ink1079.xml"/><Relationship Id="rId834" Type="http://schemas.openxmlformats.org/officeDocument/2006/relationships/image" Target="../media/image389.png"/><Relationship Id="rId876" Type="http://schemas.openxmlformats.org/officeDocument/2006/relationships/image" Target="../media/image410.png"/><Relationship Id="rId19" Type="http://schemas.openxmlformats.org/officeDocument/2006/relationships/customXml" Target="../ink/ink725.xml"/><Relationship Id="rId224" Type="http://schemas.openxmlformats.org/officeDocument/2006/relationships/image" Target="../media/image113.png"/><Relationship Id="rId266" Type="http://schemas.openxmlformats.org/officeDocument/2006/relationships/image" Target="../media/image134.png"/><Relationship Id="rId431" Type="http://schemas.openxmlformats.org/officeDocument/2006/relationships/customXml" Target="../ink/ink931.xml"/><Relationship Id="rId473" Type="http://schemas.openxmlformats.org/officeDocument/2006/relationships/customXml" Target="../ink/ink954.xml"/><Relationship Id="rId529" Type="http://schemas.openxmlformats.org/officeDocument/2006/relationships/customXml" Target="../ink/ink997.xml"/><Relationship Id="rId680" Type="http://schemas.openxmlformats.org/officeDocument/2006/relationships/image" Target="../media/image312.png"/><Relationship Id="rId736" Type="http://schemas.openxmlformats.org/officeDocument/2006/relationships/image" Target="../media/image340.png"/><Relationship Id="rId30" Type="http://schemas.openxmlformats.org/officeDocument/2006/relationships/image" Target="../media/image16.png"/><Relationship Id="rId126" Type="http://schemas.openxmlformats.org/officeDocument/2006/relationships/image" Target="../media/image64.png"/><Relationship Id="rId168" Type="http://schemas.openxmlformats.org/officeDocument/2006/relationships/image" Target="../media/image85.png"/><Relationship Id="rId333" Type="http://schemas.openxmlformats.org/officeDocument/2006/relationships/customXml" Target="../ink/ink882.xml"/><Relationship Id="rId540" Type="http://schemas.openxmlformats.org/officeDocument/2006/relationships/customXml" Target="../ink/ink1007.xml"/><Relationship Id="rId778" Type="http://schemas.openxmlformats.org/officeDocument/2006/relationships/image" Target="../media/image361.png"/><Relationship Id="rId72" Type="http://schemas.openxmlformats.org/officeDocument/2006/relationships/image" Target="../media/image37.png"/><Relationship Id="rId375" Type="http://schemas.openxmlformats.org/officeDocument/2006/relationships/customXml" Target="../ink/ink903.xml"/><Relationship Id="rId582" Type="http://schemas.openxmlformats.org/officeDocument/2006/relationships/customXml" Target="../ink/ink1032.xml"/><Relationship Id="rId638" Type="http://schemas.openxmlformats.org/officeDocument/2006/relationships/image" Target="../media/image291.png"/><Relationship Id="rId803" Type="http://schemas.openxmlformats.org/officeDocument/2006/relationships/customXml" Target="../ink/ink1146.xml"/><Relationship Id="rId845" Type="http://schemas.openxmlformats.org/officeDocument/2006/relationships/customXml" Target="../ink/ink1167.xml"/><Relationship Id="rId3" Type="http://schemas.openxmlformats.org/officeDocument/2006/relationships/customXml" Target="../ink/ink717.xml"/><Relationship Id="rId235" Type="http://schemas.openxmlformats.org/officeDocument/2006/relationships/customXml" Target="../ink/ink833.xml"/><Relationship Id="rId277" Type="http://schemas.openxmlformats.org/officeDocument/2006/relationships/customXml" Target="../ink/ink854.xml"/><Relationship Id="rId400" Type="http://schemas.openxmlformats.org/officeDocument/2006/relationships/image" Target="../media/image201.png"/><Relationship Id="rId442" Type="http://schemas.openxmlformats.org/officeDocument/2006/relationships/image" Target="../media/image222.png"/><Relationship Id="rId484" Type="http://schemas.openxmlformats.org/officeDocument/2006/relationships/customXml" Target="../ink/ink965.xml"/><Relationship Id="rId705" Type="http://schemas.openxmlformats.org/officeDocument/2006/relationships/customXml" Target="../ink/ink1097.xml"/><Relationship Id="rId137" Type="http://schemas.openxmlformats.org/officeDocument/2006/relationships/customXml" Target="../ink/ink784.xml"/><Relationship Id="rId302" Type="http://schemas.openxmlformats.org/officeDocument/2006/relationships/image" Target="../media/image152.png"/><Relationship Id="rId344" Type="http://schemas.openxmlformats.org/officeDocument/2006/relationships/image" Target="../media/image173.png"/><Relationship Id="rId691" Type="http://schemas.openxmlformats.org/officeDocument/2006/relationships/customXml" Target="../ink/ink1090.xml"/><Relationship Id="rId747" Type="http://schemas.openxmlformats.org/officeDocument/2006/relationships/customXml" Target="../ink/ink1118.xml"/><Relationship Id="rId789" Type="http://schemas.openxmlformats.org/officeDocument/2006/relationships/customXml" Target="../ink/ink1139.xml"/><Relationship Id="rId41" Type="http://schemas.openxmlformats.org/officeDocument/2006/relationships/customXml" Target="../ink/ink736.xml"/><Relationship Id="rId83" Type="http://schemas.openxmlformats.org/officeDocument/2006/relationships/customXml" Target="../ink/ink757.xml"/><Relationship Id="rId179" Type="http://schemas.openxmlformats.org/officeDocument/2006/relationships/customXml" Target="../ink/ink805.xml"/><Relationship Id="rId386" Type="http://schemas.openxmlformats.org/officeDocument/2006/relationships/image" Target="../media/image194.png"/><Relationship Id="rId551" Type="http://schemas.openxmlformats.org/officeDocument/2006/relationships/image" Target="../media/image255.png"/><Relationship Id="rId593" Type="http://schemas.openxmlformats.org/officeDocument/2006/relationships/customXml" Target="../ink/ink1041.xml"/><Relationship Id="rId607" Type="http://schemas.openxmlformats.org/officeDocument/2006/relationships/customXml" Target="../ink/ink1048.xml"/><Relationship Id="rId649" Type="http://schemas.openxmlformats.org/officeDocument/2006/relationships/customXml" Target="../ink/ink1069.xml"/><Relationship Id="rId814" Type="http://schemas.openxmlformats.org/officeDocument/2006/relationships/image" Target="../media/image379.png"/><Relationship Id="rId856" Type="http://schemas.openxmlformats.org/officeDocument/2006/relationships/image" Target="../media/image400.png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46" Type="http://schemas.openxmlformats.org/officeDocument/2006/relationships/image" Target="../media/image124.png"/><Relationship Id="rId288" Type="http://schemas.openxmlformats.org/officeDocument/2006/relationships/image" Target="../media/image145.png"/><Relationship Id="rId411" Type="http://schemas.openxmlformats.org/officeDocument/2006/relationships/customXml" Target="../ink/ink921.xml"/><Relationship Id="rId453" Type="http://schemas.openxmlformats.org/officeDocument/2006/relationships/customXml" Target="../ink/ink942.xml"/><Relationship Id="rId509" Type="http://schemas.openxmlformats.org/officeDocument/2006/relationships/image" Target="../media/image246.png"/><Relationship Id="rId660" Type="http://schemas.openxmlformats.org/officeDocument/2006/relationships/image" Target="../media/image302.png"/><Relationship Id="rId106" Type="http://schemas.openxmlformats.org/officeDocument/2006/relationships/image" Target="../media/image54.png"/><Relationship Id="rId313" Type="http://schemas.openxmlformats.org/officeDocument/2006/relationships/customXml" Target="../ink/ink872.xml"/><Relationship Id="rId495" Type="http://schemas.openxmlformats.org/officeDocument/2006/relationships/image" Target="../media/image239.png"/><Relationship Id="rId716" Type="http://schemas.openxmlformats.org/officeDocument/2006/relationships/image" Target="../media/image330.png"/><Relationship Id="rId758" Type="http://schemas.openxmlformats.org/officeDocument/2006/relationships/image" Target="../media/image351.png"/><Relationship Id="rId10" Type="http://schemas.openxmlformats.org/officeDocument/2006/relationships/image" Target="../media/image6.png"/><Relationship Id="rId52" Type="http://schemas.openxmlformats.org/officeDocument/2006/relationships/image" Target="../media/image27.png"/><Relationship Id="rId94" Type="http://schemas.openxmlformats.org/officeDocument/2006/relationships/image" Target="../media/image48.png"/><Relationship Id="rId148" Type="http://schemas.openxmlformats.org/officeDocument/2006/relationships/image" Target="../media/image75.png"/><Relationship Id="rId355" Type="http://schemas.openxmlformats.org/officeDocument/2006/relationships/customXml" Target="../ink/ink893.xml"/><Relationship Id="rId397" Type="http://schemas.openxmlformats.org/officeDocument/2006/relationships/customXml" Target="../ink/ink914.xml"/><Relationship Id="rId520" Type="http://schemas.openxmlformats.org/officeDocument/2006/relationships/customXml" Target="../ink/ink988.xml"/><Relationship Id="rId562" Type="http://schemas.openxmlformats.org/officeDocument/2006/relationships/customXml" Target="../ink/ink1018.xml"/><Relationship Id="rId618" Type="http://schemas.openxmlformats.org/officeDocument/2006/relationships/image" Target="../media/image281.png"/><Relationship Id="rId825" Type="http://schemas.openxmlformats.org/officeDocument/2006/relationships/customXml" Target="../ink/ink1157.xml"/><Relationship Id="rId215" Type="http://schemas.openxmlformats.org/officeDocument/2006/relationships/customXml" Target="../ink/ink823.xml"/><Relationship Id="rId257" Type="http://schemas.openxmlformats.org/officeDocument/2006/relationships/customXml" Target="../ink/ink844.xml"/><Relationship Id="rId422" Type="http://schemas.openxmlformats.org/officeDocument/2006/relationships/image" Target="../media/image212.png"/><Relationship Id="rId464" Type="http://schemas.openxmlformats.org/officeDocument/2006/relationships/image" Target="../media/image233.png"/><Relationship Id="rId867" Type="http://schemas.openxmlformats.org/officeDocument/2006/relationships/customXml" Target="../ink/ink1178.xml"/><Relationship Id="rId299" Type="http://schemas.openxmlformats.org/officeDocument/2006/relationships/customXml" Target="../ink/ink865.xml"/><Relationship Id="rId727" Type="http://schemas.openxmlformats.org/officeDocument/2006/relationships/customXml" Target="../ink/ink1108.xml"/><Relationship Id="rId63" Type="http://schemas.openxmlformats.org/officeDocument/2006/relationships/customXml" Target="../ink/ink747.xml"/><Relationship Id="rId159" Type="http://schemas.openxmlformats.org/officeDocument/2006/relationships/customXml" Target="../ink/ink795.xml"/><Relationship Id="rId366" Type="http://schemas.openxmlformats.org/officeDocument/2006/relationships/image" Target="../media/image184.png"/><Relationship Id="rId573" Type="http://schemas.openxmlformats.org/officeDocument/2006/relationships/image" Target="../media/image266.png"/><Relationship Id="rId780" Type="http://schemas.openxmlformats.org/officeDocument/2006/relationships/image" Target="../media/image362.png"/><Relationship Id="rId226" Type="http://schemas.openxmlformats.org/officeDocument/2006/relationships/image" Target="../media/image114.png"/><Relationship Id="rId433" Type="http://schemas.openxmlformats.org/officeDocument/2006/relationships/customXml" Target="../ink/ink932.xml"/><Relationship Id="rId878" Type="http://schemas.openxmlformats.org/officeDocument/2006/relationships/image" Target="../media/image411.png"/><Relationship Id="rId640" Type="http://schemas.openxmlformats.org/officeDocument/2006/relationships/image" Target="../media/image292.png"/><Relationship Id="rId738" Type="http://schemas.openxmlformats.org/officeDocument/2006/relationships/image" Target="../media/image341.png"/><Relationship Id="rId74" Type="http://schemas.openxmlformats.org/officeDocument/2006/relationships/image" Target="../media/image38.png"/><Relationship Id="rId377" Type="http://schemas.openxmlformats.org/officeDocument/2006/relationships/customXml" Target="../ink/ink904.xml"/><Relationship Id="rId500" Type="http://schemas.openxmlformats.org/officeDocument/2006/relationships/customXml" Target="../ink/ink975.xml"/><Relationship Id="rId584" Type="http://schemas.openxmlformats.org/officeDocument/2006/relationships/customXml" Target="../ink/ink1034.xml"/><Relationship Id="rId805" Type="http://schemas.openxmlformats.org/officeDocument/2006/relationships/customXml" Target="../ink/ink1147.xml"/><Relationship Id="rId5" Type="http://schemas.openxmlformats.org/officeDocument/2006/relationships/customXml" Target="../ink/ink718.xml"/><Relationship Id="rId237" Type="http://schemas.openxmlformats.org/officeDocument/2006/relationships/customXml" Target="../ink/ink834.xml"/><Relationship Id="rId791" Type="http://schemas.openxmlformats.org/officeDocument/2006/relationships/customXml" Target="../ink/ink1140.xml"/><Relationship Id="rId444" Type="http://schemas.openxmlformats.org/officeDocument/2006/relationships/image" Target="../media/image223.png"/><Relationship Id="rId651" Type="http://schemas.openxmlformats.org/officeDocument/2006/relationships/customXml" Target="../ink/ink1070.xml"/><Relationship Id="rId749" Type="http://schemas.openxmlformats.org/officeDocument/2006/relationships/customXml" Target="../ink/ink1119.xml"/><Relationship Id="rId290" Type="http://schemas.openxmlformats.org/officeDocument/2006/relationships/image" Target="../media/image146.png"/><Relationship Id="rId304" Type="http://schemas.openxmlformats.org/officeDocument/2006/relationships/image" Target="../media/image153.png"/><Relationship Id="rId388" Type="http://schemas.openxmlformats.org/officeDocument/2006/relationships/image" Target="../media/image195.png"/><Relationship Id="rId511" Type="http://schemas.openxmlformats.org/officeDocument/2006/relationships/image" Target="../media/image247.png"/><Relationship Id="rId609" Type="http://schemas.openxmlformats.org/officeDocument/2006/relationships/customXml" Target="../ink/ink1049.xml"/><Relationship Id="rId85" Type="http://schemas.openxmlformats.org/officeDocument/2006/relationships/customXml" Target="../ink/ink758.xml"/><Relationship Id="rId150" Type="http://schemas.openxmlformats.org/officeDocument/2006/relationships/image" Target="../media/image76.png"/><Relationship Id="rId595" Type="http://schemas.openxmlformats.org/officeDocument/2006/relationships/customXml" Target="../ink/ink1042.xml"/><Relationship Id="rId816" Type="http://schemas.openxmlformats.org/officeDocument/2006/relationships/image" Target="../media/image380.png"/><Relationship Id="rId248" Type="http://schemas.openxmlformats.org/officeDocument/2006/relationships/image" Target="../media/image125.png"/><Relationship Id="rId455" Type="http://schemas.openxmlformats.org/officeDocument/2006/relationships/customXml" Target="../ink/ink943.xml"/><Relationship Id="rId662" Type="http://schemas.openxmlformats.org/officeDocument/2006/relationships/image" Target="../media/image303.png"/><Relationship Id="rId12" Type="http://schemas.openxmlformats.org/officeDocument/2006/relationships/image" Target="../media/image7.png"/><Relationship Id="rId108" Type="http://schemas.openxmlformats.org/officeDocument/2006/relationships/image" Target="../media/image55.png"/><Relationship Id="rId315" Type="http://schemas.openxmlformats.org/officeDocument/2006/relationships/customXml" Target="../ink/ink873.xml"/><Relationship Id="rId522" Type="http://schemas.openxmlformats.org/officeDocument/2006/relationships/customXml" Target="../ink/ink990.xml"/><Relationship Id="rId96" Type="http://schemas.openxmlformats.org/officeDocument/2006/relationships/image" Target="../media/image49.png"/><Relationship Id="rId161" Type="http://schemas.openxmlformats.org/officeDocument/2006/relationships/customXml" Target="../ink/ink796.xml"/><Relationship Id="rId399" Type="http://schemas.openxmlformats.org/officeDocument/2006/relationships/customXml" Target="../ink/ink915.xml"/><Relationship Id="rId827" Type="http://schemas.openxmlformats.org/officeDocument/2006/relationships/customXml" Target="../ink/ink1158.xml"/><Relationship Id="rId259" Type="http://schemas.openxmlformats.org/officeDocument/2006/relationships/customXml" Target="../ink/ink845.xml"/><Relationship Id="rId466" Type="http://schemas.openxmlformats.org/officeDocument/2006/relationships/image" Target="../media/image234.png"/><Relationship Id="rId673" Type="http://schemas.openxmlformats.org/officeDocument/2006/relationships/customXml" Target="../ink/ink1081.xml"/><Relationship Id="rId880" Type="http://schemas.openxmlformats.org/officeDocument/2006/relationships/image" Target="../media/image412.png"/><Relationship Id="rId23" Type="http://schemas.openxmlformats.org/officeDocument/2006/relationships/customXml" Target="../ink/ink727.xml"/><Relationship Id="rId119" Type="http://schemas.openxmlformats.org/officeDocument/2006/relationships/customXml" Target="../ink/ink775.xml"/><Relationship Id="rId326" Type="http://schemas.openxmlformats.org/officeDocument/2006/relationships/image" Target="../media/image164.png"/><Relationship Id="rId533" Type="http://schemas.openxmlformats.org/officeDocument/2006/relationships/customXml" Target="../ink/ink1001.xml"/><Relationship Id="rId740" Type="http://schemas.openxmlformats.org/officeDocument/2006/relationships/image" Target="../media/image342.png"/><Relationship Id="rId838" Type="http://schemas.openxmlformats.org/officeDocument/2006/relationships/image" Target="../media/image391.png"/><Relationship Id="rId172" Type="http://schemas.openxmlformats.org/officeDocument/2006/relationships/image" Target="../media/image87.png"/><Relationship Id="rId477" Type="http://schemas.openxmlformats.org/officeDocument/2006/relationships/customXml" Target="../ink/ink958.xml"/><Relationship Id="rId600" Type="http://schemas.openxmlformats.org/officeDocument/2006/relationships/image" Target="../media/image272.png"/><Relationship Id="rId684" Type="http://schemas.openxmlformats.org/officeDocument/2006/relationships/image" Target="../media/image314.png"/><Relationship Id="rId337" Type="http://schemas.openxmlformats.org/officeDocument/2006/relationships/customXml" Target="../ink/ink884.xml"/><Relationship Id="rId34" Type="http://schemas.openxmlformats.org/officeDocument/2006/relationships/image" Target="../media/image18.png"/><Relationship Id="rId544" Type="http://schemas.openxmlformats.org/officeDocument/2006/relationships/customXml" Target="../ink/ink1009.xml"/><Relationship Id="rId751" Type="http://schemas.openxmlformats.org/officeDocument/2006/relationships/customXml" Target="../ink/ink1120.xml"/><Relationship Id="rId849" Type="http://schemas.openxmlformats.org/officeDocument/2006/relationships/customXml" Target="../ink/ink1169.xml"/><Relationship Id="rId183" Type="http://schemas.openxmlformats.org/officeDocument/2006/relationships/customXml" Target="../ink/ink807.xml"/><Relationship Id="rId390" Type="http://schemas.openxmlformats.org/officeDocument/2006/relationships/image" Target="../media/image196.png"/><Relationship Id="rId404" Type="http://schemas.openxmlformats.org/officeDocument/2006/relationships/image" Target="../media/image203.png"/><Relationship Id="rId611" Type="http://schemas.openxmlformats.org/officeDocument/2006/relationships/customXml" Target="../ink/ink1050.xml"/><Relationship Id="rId250" Type="http://schemas.openxmlformats.org/officeDocument/2006/relationships/image" Target="../media/image126.png"/><Relationship Id="rId488" Type="http://schemas.openxmlformats.org/officeDocument/2006/relationships/customXml" Target="../ink/ink969.xml"/><Relationship Id="rId695" Type="http://schemas.openxmlformats.org/officeDocument/2006/relationships/customXml" Target="../ink/ink1092.xml"/><Relationship Id="rId709" Type="http://schemas.openxmlformats.org/officeDocument/2006/relationships/customXml" Target="../ink/ink1099.xml"/><Relationship Id="rId45" Type="http://schemas.openxmlformats.org/officeDocument/2006/relationships/customXml" Target="../ink/ink738.xml"/><Relationship Id="rId110" Type="http://schemas.openxmlformats.org/officeDocument/2006/relationships/image" Target="../media/image56.png"/><Relationship Id="rId348" Type="http://schemas.openxmlformats.org/officeDocument/2006/relationships/image" Target="../media/image175.png"/><Relationship Id="rId555" Type="http://schemas.openxmlformats.org/officeDocument/2006/relationships/image" Target="../media/image257.png"/><Relationship Id="rId762" Type="http://schemas.openxmlformats.org/officeDocument/2006/relationships/image" Target="../media/image353.png"/><Relationship Id="rId194" Type="http://schemas.openxmlformats.org/officeDocument/2006/relationships/image" Target="../media/image98.png"/><Relationship Id="rId208" Type="http://schemas.openxmlformats.org/officeDocument/2006/relationships/image" Target="../media/image105.png"/><Relationship Id="rId415" Type="http://schemas.openxmlformats.org/officeDocument/2006/relationships/customXml" Target="../ink/ink923.xml"/><Relationship Id="rId622" Type="http://schemas.openxmlformats.org/officeDocument/2006/relationships/image" Target="../media/image283.png"/><Relationship Id="rId261" Type="http://schemas.openxmlformats.org/officeDocument/2006/relationships/customXml" Target="../ink/ink846.xml"/><Relationship Id="rId499" Type="http://schemas.openxmlformats.org/officeDocument/2006/relationships/image" Target="../media/image241.png"/><Relationship Id="rId56" Type="http://schemas.openxmlformats.org/officeDocument/2006/relationships/image" Target="../media/image29.png"/><Relationship Id="rId359" Type="http://schemas.openxmlformats.org/officeDocument/2006/relationships/customXml" Target="../ink/ink895.xml"/><Relationship Id="rId566" Type="http://schemas.openxmlformats.org/officeDocument/2006/relationships/customXml" Target="../ink/ink1020.xml"/><Relationship Id="rId773" Type="http://schemas.openxmlformats.org/officeDocument/2006/relationships/customXml" Target="../ink/ink1131.xml"/><Relationship Id="rId121" Type="http://schemas.openxmlformats.org/officeDocument/2006/relationships/customXml" Target="../ink/ink776.xml"/><Relationship Id="rId219" Type="http://schemas.openxmlformats.org/officeDocument/2006/relationships/customXml" Target="../ink/ink825.xml"/><Relationship Id="rId426" Type="http://schemas.openxmlformats.org/officeDocument/2006/relationships/image" Target="../media/image214.png"/><Relationship Id="rId633" Type="http://schemas.openxmlformats.org/officeDocument/2006/relationships/customXml" Target="../ink/ink1061.xml"/><Relationship Id="rId840" Type="http://schemas.openxmlformats.org/officeDocument/2006/relationships/image" Target="../media/image392.png"/><Relationship Id="rId67" Type="http://schemas.openxmlformats.org/officeDocument/2006/relationships/customXml" Target="../ink/ink749.xml"/><Relationship Id="rId272" Type="http://schemas.openxmlformats.org/officeDocument/2006/relationships/image" Target="../media/image137.png"/><Relationship Id="rId577" Type="http://schemas.openxmlformats.org/officeDocument/2006/relationships/customXml" Target="../ink/ink1027.xml"/><Relationship Id="rId700" Type="http://schemas.openxmlformats.org/officeDocument/2006/relationships/image" Target="../media/image322.png"/><Relationship Id="rId132" Type="http://schemas.openxmlformats.org/officeDocument/2006/relationships/image" Target="../media/image67.png"/><Relationship Id="rId784" Type="http://schemas.openxmlformats.org/officeDocument/2006/relationships/image" Target="../media/image364.png"/><Relationship Id="rId437" Type="http://schemas.openxmlformats.org/officeDocument/2006/relationships/customXml" Target="../ink/ink934.xml"/><Relationship Id="rId644" Type="http://schemas.openxmlformats.org/officeDocument/2006/relationships/image" Target="../media/image294.png"/><Relationship Id="rId851" Type="http://schemas.openxmlformats.org/officeDocument/2006/relationships/customXml" Target="../ink/ink1170.xml"/><Relationship Id="rId283" Type="http://schemas.openxmlformats.org/officeDocument/2006/relationships/customXml" Target="../ink/ink857.xml"/><Relationship Id="rId490" Type="http://schemas.openxmlformats.org/officeDocument/2006/relationships/customXml" Target="../ink/ink970.xml"/><Relationship Id="rId504" Type="http://schemas.openxmlformats.org/officeDocument/2006/relationships/customXml" Target="../ink/ink977.xml"/><Relationship Id="rId711" Type="http://schemas.openxmlformats.org/officeDocument/2006/relationships/customXml" Target="../ink/ink1100.xml"/><Relationship Id="rId78" Type="http://schemas.openxmlformats.org/officeDocument/2006/relationships/image" Target="../media/image40.png"/><Relationship Id="rId143" Type="http://schemas.openxmlformats.org/officeDocument/2006/relationships/customXml" Target="../ink/ink787.xml"/><Relationship Id="rId350" Type="http://schemas.openxmlformats.org/officeDocument/2006/relationships/image" Target="../media/image176.png"/><Relationship Id="rId588" Type="http://schemas.openxmlformats.org/officeDocument/2006/relationships/customXml" Target="../ink/ink1038.xml"/><Relationship Id="rId795" Type="http://schemas.openxmlformats.org/officeDocument/2006/relationships/customXml" Target="../ink/ink1142.xml"/><Relationship Id="rId809" Type="http://schemas.openxmlformats.org/officeDocument/2006/relationships/customXml" Target="../ink/ink1149.xml"/><Relationship Id="rId9" Type="http://schemas.openxmlformats.org/officeDocument/2006/relationships/customXml" Target="../ink/ink720.xml"/><Relationship Id="rId210" Type="http://schemas.openxmlformats.org/officeDocument/2006/relationships/image" Target="../media/image106.png"/><Relationship Id="rId448" Type="http://schemas.openxmlformats.org/officeDocument/2006/relationships/image" Target="../media/image225.png"/><Relationship Id="rId655" Type="http://schemas.openxmlformats.org/officeDocument/2006/relationships/customXml" Target="../ink/ink1072.xml"/><Relationship Id="rId862" Type="http://schemas.openxmlformats.org/officeDocument/2006/relationships/image" Target="../media/image403.png"/><Relationship Id="rId294" Type="http://schemas.openxmlformats.org/officeDocument/2006/relationships/image" Target="../media/image148.png"/><Relationship Id="rId308" Type="http://schemas.openxmlformats.org/officeDocument/2006/relationships/image" Target="../media/image155.png"/><Relationship Id="rId515" Type="http://schemas.openxmlformats.org/officeDocument/2006/relationships/customXml" Target="../ink/ink983.xml"/><Relationship Id="rId722" Type="http://schemas.openxmlformats.org/officeDocument/2006/relationships/image" Target="../media/image333.png"/><Relationship Id="rId89" Type="http://schemas.openxmlformats.org/officeDocument/2006/relationships/customXml" Target="../ink/ink760.xml"/><Relationship Id="rId154" Type="http://schemas.openxmlformats.org/officeDocument/2006/relationships/image" Target="../media/image78.png"/><Relationship Id="rId361" Type="http://schemas.openxmlformats.org/officeDocument/2006/relationships/customXml" Target="../ink/ink896.xml"/><Relationship Id="rId599" Type="http://schemas.openxmlformats.org/officeDocument/2006/relationships/customXml" Target="../ink/ink1044.xml"/><Relationship Id="rId459" Type="http://schemas.openxmlformats.org/officeDocument/2006/relationships/customXml" Target="../ink/ink945.xml"/><Relationship Id="rId666" Type="http://schemas.openxmlformats.org/officeDocument/2006/relationships/image" Target="../media/image305.png"/><Relationship Id="rId873" Type="http://schemas.openxmlformats.org/officeDocument/2006/relationships/customXml" Target="../ink/ink1181.xml"/><Relationship Id="rId16" Type="http://schemas.openxmlformats.org/officeDocument/2006/relationships/image" Target="../media/image9.png"/><Relationship Id="rId221" Type="http://schemas.openxmlformats.org/officeDocument/2006/relationships/customXml" Target="../ink/ink826.xml"/><Relationship Id="rId319" Type="http://schemas.openxmlformats.org/officeDocument/2006/relationships/customXml" Target="../ink/ink875.xml"/><Relationship Id="rId526" Type="http://schemas.openxmlformats.org/officeDocument/2006/relationships/customXml" Target="../ink/ink994.xml"/><Relationship Id="rId733" Type="http://schemas.openxmlformats.org/officeDocument/2006/relationships/customXml" Target="../ink/ink1111.xml"/><Relationship Id="rId165" Type="http://schemas.openxmlformats.org/officeDocument/2006/relationships/customXml" Target="../ink/ink798.xml"/><Relationship Id="rId372" Type="http://schemas.openxmlformats.org/officeDocument/2006/relationships/image" Target="../media/image187.png"/><Relationship Id="rId677" Type="http://schemas.openxmlformats.org/officeDocument/2006/relationships/customXml" Target="../ink/ink1083.xml"/><Relationship Id="rId800" Type="http://schemas.openxmlformats.org/officeDocument/2006/relationships/image" Target="../media/image372.png"/><Relationship Id="rId232" Type="http://schemas.openxmlformats.org/officeDocument/2006/relationships/image" Target="../media/image117.png"/><Relationship Id="rId884" Type="http://schemas.openxmlformats.org/officeDocument/2006/relationships/image" Target="../media/image414.png"/><Relationship Id="rId27" Type="http://schemas.openxmlformats.org/officeDocument/2006/relationships/customXml" Target="../ink/ink729.xml"/><Relationship Id="rId537" Type="http://schemas.openxmlformats.org/officeDocument/2006/relationships/customXml" Target="../ink/ink1005.xml"/><Relationship Id="rId744" Type="http://schemas.openxmlformats.org/officeDocument/2006/relationships/image" Target="../media/image344.png"/><Relationship Id="rId80" Type="http://schemas.openxmlformats.org/officeDocument/2006/relationships/image" Target="../media/image41.png"/><Relationship Id="rId176" Type="http://schemas.openxmlformats.org/officeDocument/2006/relationships/image" Target="../media/image89.png"/><Relationship Id="rId383" Type="http://schemas.openxmlformats.org/officeDocument/2006/relationships/customXml" Target="../ink/ink907.xml"/><Relationship Id="rId590" Type="http://schemas.openxmlformats.org/officeDocument/2006/relationships/image" Target="../media/image267.png"/><Relationship Id="rId604" Type="http://schemas.openxmlformats.org/officeDocument/2006/relationships/image" Target="../media/image274.png"/><Relationship Id="rId811" Type="http://schemas.openxmlformats.org/officeDocument/2006/relationships/customXml" Target="../ink/ink1150.xml"/><Relationship Id="rId243" Type="http://schemas.openxmlformats.org/officeDocument/2006/relationships/customXml" Target="../ink/ink837.xml"/><Relationship Id="rId450" Type="http://schemas.openxmlformats.org/officeDocument/2006/relationships/image" Target="../media/image226.png"/><Relationship Id="rId688" Type="http://schemas.openxmlformats.org/officeDocument/2006/relationships/image" Target="../media/image316.png"/><Relationship Id="rId38" Type="http://schemas.openxmlformats.org/officeDocument/2006/relationships/image" Target="../media/image20.png"/><Relationship Id="rId103" Type="http://schemas.openxmlformats.org/officeDocument/2006/relationships/customXml" Target="../ink/ink767.xml"/><Relationship Id="rId310" Type="http://schemas.openxmlformats.org/officeDocument/2006/relationships/image" Target="../media/image156.png"/><Relationship Id="rId548" Type="http://schemas.openxmlformats.org/officeDocument/2006/relationships/customXml" Target="../ink/ink1011.xml"/><Relationship Id="rId755" Type="http://schemas.openxmlformats.org/officeDocument/2006/relationships/customXml" Target="../ink/ink1122.xml"/><Relationship Id="rId91" Type="http://schemas.openxmlformats.org/officeDocument/2006/relationships/customXml" Target="../ink/ink761.xml"/><Relationship Id="rId187" Type="http://schemas.openxmlformats.org/officeDocument/2006/relationships/customXml" Target="../ink/ink809.xml"/><Relationship Id="rId394" Type="http://schemas.openxmlformats.org/officeDocument/2006/relationships/image" Target="../media/image198.png"/><Relationship Id="rId408" Type="http://schemas.openxmlformats.org/officeDocument/2006/relationships/image" Target="../media/image205.png"/><Relationship Id="rId615" Type="http://schemas.openxmlformats.org/officeDocument/2006/relationships/customXml" Target="../ink/ink1052.xml"/><Relationship Id="rId822" Type="http://schemas.openxmlformats.org/officeDocument/2006/relationships/image" Target="../media/image383.png"/><Relationship Id="rId254" Type="http://schemas.openxmlformats.org/officeDocument/2006/relationships/image" Target="../media/image128.png"/><Relationship Id="rId699" Type="http://schemas.openxmlformats.org/officeDocument/2006/relationships/customXml" Target="../ink/ink1094.xml"/><Relationship Id="rId49" Type="http://schemas.openxmlformats.org/officeDocument/2006/relationships/customXml" Target="../ink/ink740.xml"/><Relationship Id="rId114" Type="http://schemas.openxmlformats.org/officeDocument/2006/relationships/image" Target="../media/image58.png"/><Relationship Id="rId461" Type="http://schemas.openxmlformats.org/officeDocument/2006/relationships/customXml" Target="../ink/ink946.xml"/><Relationship Id="rId559" Type="http://schemas.openxmlformats.org/officeDocument/2006/relationships/image" Target="../media/image259.png"/><Relationship Id="rId766" Type="http://schemas.openxmlformats.org/officeDocument/2006/relationships/image" Target="../media/image355.png"/><Relationship Id="rId198" Type="http://schemas.openxmlformats.org/officeDocument/2006/relationships/image" Target="../media/image100.png"/><Relationship Id="rId321" Type="http://schemas.openxmlformats.org/officeDocument/2006/relationships/customXml" Target="../ink/ink876.xml"/><Relationship Id="rId419" Type="http://schemas.openxmlformats.org/officeDocument/2006/relationships/customXml" Target="../ink/ink925.xml"/><Relationship Id="rId626" Type="http://schemas.openxmlformats.org/officeDocument/2006/relationships/image" Target="../media/image285.png"/><Relationship Id="rId833" Type="http://schemas.openxmlformats.org/officeDocument/2006/relationships/customXml" Target="../ink/ink1161.xml"/><Relationship Id="rId265" Type="http://schemas.openxmlformats.org/officeDocument/2006/relationships/customXml" Target="../ink/ink848.xml"/><Relationship Id="rId472" Type="http://schemas.openxmlformats.org/officeDocument/2006/relationships/customXml" Target="../ink/ink953.xml"/><Relationship Id="rId125" Type="http://schemas.openxmlformats.org/officeDocument/2006/relationships/customXml" Target="../ink/ink778.xml"/><Relationship Id="rId332" Type="http://schemas.openxmlformats.org/officeDocument/2006/relationships/image" Target="../media/image167.png"/><Relationship Id="rId777" Type="http://schemas.openxmlformats.org/officeDocument/2006/relationships/customXml" Target="../ink/ink1133.xml"/><Relationship Id="rId637" Type="http://schemas.openxmlformats.org/officeDocument/2006/relationships/customXml" Target="../ink/ink1063.xml"/><Relationship Id="rId844" Type="http://schemas.openxmlformats.org/officeDocument/2006/relationships/image" Target="../media/image394.png"/><Relationship Id="rId276" Type="http://schemas.openxmlformats.org/officeDocument/2006/relationships/image" Target="../media/image139.png"/><Relationship Id="rId483" Type="http://schemas.openxmlformats.org/officeDocument/2006/relationships/customXml" Target="../ink/ink964.xml"/><Relationship Id="rId690" Type="http://schemas.openxmlformats.org/officeDocument/2006/relationships/image" Target="../media/image317.png"/><Relationship Id="rId704" Type="http://schemas.openxmlformats.org/officeDocument/2006/relationships/image" Target="../media/image324.png"/><Relationship Id="rId40" Type="http://schemas.openxmlformats.org/officeDocument/2006/relationships/image" Target="../media/image21.png"/><Relationship Id="rId136" Type="http://schemas.openxmlformats.org/officeDocument/2006/relationships/image" Target="../media/image69.png"/><Relationship Id="rId343" Type="http://schemas.openxmlformats.org/officeDocument/2006/relationships/customXml" Target="../ink/ink887.xml"/><Relationship Id="rId550" Type="http://schemas.openxmlformats.org/officeDocument/2006/relationships/customXml" Target="../ink/ink1012.xml"/><Relationship Id="rId788" Type="http://schemas.openxmlformats.org/officeDocument/2006/relationships/image" Target="../media/image366.png"/><Relationship Id="rId203" Type="http://schemas.openxmlformats.org/officeDocument/2006/relationships/customXml" Target="../ink/ink817.xml"/><Relationship Id="rId648" Type="http://schemas.openxmlformats.org/officeDocument/2006/relationships/image" Target="../media/image296.png"/><Relationship Id="rId855" Type="http://schemas.openxmlformats.org/officeDocument/2006/relationships/customXml" Target="../ink/ink1172.xml"/><Relationship Id="rId287" Type="http://schemas.openxmlformats.org/officeDocument/2006/relationships/customXml" Target="../ink/ink859.xml"/><Relationship Id="rId410" Type="http://schemas.openxmlformats.org/officeDocument/2006/relationships/image" Target="../media/image206.png"/><Relationship Id="rId494" Type="http://schemas.openxmlformats.org/officeDocument/2006/relationships/customXml" Target="../ink/ink972.xml"/><Relationship Id="rId508" Type="http://schemas.openxmlformats.org/officeDocument/2006/relationships/customXml" Target="../ink/ink979.xml"/><Relationship Id="rId715" Type="http://schemas.openxmlformats.org/officeDocument/2006/relationships/customXml" Target="../ink/ink1102.xml"/><Relationship Id="rId147" Type="http://schemas.openxmlformats.org/officeDocument/2006/relationships/customXml" Target="../ink/ink789.xml"/><Relationship Id="rId354" Type="http://schemas.openxmlformats.org/officeDocument/2006/relationships/image" Target="../media/image178.png"/><Relationship Id="rId799" Type="http://schemas.openxmlformats.org/officeDocument/2006/relationships/customXml" Target="../ink/ink1144.xml"/><Relationship Id="rId51" Type="http://schemas.openxmlformats.org/officeDocument/2006/relationships/customXml" Target="../ink/ink741.xml"/><Relationship Id="rId561" Type="http://schemas.openxmlformats.org/officeDocument/2006/relationships/image" Target="../media/image260.png"/><Relationship Id="rId659" Type="http://schemas.openxmlformats.org/officeDocument/2006/relationships/customXml" Target="../ink/ink1074.xml"/><Relationship Id="rId866" Type="http://schemas.openxmlformats.org/officeDocument/2006/relationships/image" Target="../media/image405.png"/><Relationship Id="rId214" Type="http://schemas.openxmlformats.org/officeDocument/2006/relationships/image" Target="../media/image108.png"/><Relationship Id="rId298" Type="http://schemas.openxmlformats.org/officeDocument/2006/relationships/image" Target="../media/image150.png"/><Relationship Id="rId421" Type="http://schemas.openxmlformats.org/officeDocument/2006/relationships/customXml" Target="../ink/ink926.xml"/><Relationship Id="rId519" Type="http://schemas.openxmlformats.org/officeDocument/2006/relationships/customXml" Target="../ink/ink987.xml"/><Relationship Id="rId158" Type="http://schemas.openxmlformats.org/officeDocument/2006/relationships/image" Target="../media/image80.png"/><Relationship Id="rId726" Type="http://schemas.openxmlformats.org/officeDocument/2006/relationships/image" Target="../media/image335.png"/><Relationship Id="rId62" Type="http://schemas.openxmlformats.org/officeDocument/2006/relationships/image" Target="../media/image32.png"/><Relationship Id="rId365" Type="http://schemas.openxmlformats.org/officeDocument/2006/relationships/customXml" Target="../ink/ink898.xml"/><Relationship Id="rId572" Type="http://schemas.openxmlformats.org/officeDocument/2006/relationships/customXml" Target="../ink/ink1023.xml"/><Relationship Id="rId225" Type="http://schemas.openxmlformats.org/officeDocument/2006/relationships/customXml" Target="../ink/ink828.xml"/><Relationship Id="rId432" Type="http://schemas.openxmlformats.org/officeDocument/2006/relationships/image" Target="../media/image217.png"/><Relationship Id="rId877" Type="http://schemas.openxmlformats.org/officeDocument/2006/relationships/customXml" Target="../ink/ink1183.xml"/><Relationship Id="rId737" Type="http://schemas.openxmlformats.org/officeDocument/2006/relationships/customXml" Target="../ink/ink1113.xml"/><Relationship Id="rId73" Type="http://schemas.openxmlformats.org/officeDocument/2006/relationships/customXml" Target="../ink/ink752.xml"/><Relationship Id="rId169" Type="http://schemas.openxmlformats.org/officeDocument/2006/relationships/customXml" Target="../ink/ink800.xml"/><Relationship Id="rId376" Type="http://schemas.openxmlformats.org/officeDocument/2006/relationships/image" Target="../media/image189.png"/><Relationship Id="rId583" Type="http://schemas.openxmlformats.org/officeDocument/2006/relationships/customXml" Target="../ink/ink1033.xml"/><Relationship Id="rId790" Type="http://schemas.openxmlformats.org/officeDocument/2006/relationships/image" Target="../media/image367.png"/><Relationship Id="rId804" Type="http://schemas.openxmlformats.org/officeDocument/2006/relationships/image" Target="../media/image374.png"/><Relationship Id="rId4" Type="http://schemas.openxmlformats.org/officeDocument/2006/relationships/image" Target="../media/image3.png"/><Relationship Id="rId236" Type="http://schemas.openxmlformats.org/officeDocument/2006/relationships/image" Target="../media/image119.png"/><Relationship Id="rId443" Type="http://schemas.openxmlformats.org/officeDocument/2006/relationships/customXml" Target="../ink/ink937.xml"/><Relationship Id="rId650" Type="http://schemas.openxmlformats.org/officeDocument/2006/relationships/image" Target="../media/image297.png"/><Relationship Id="rId303" Type="http://schemas.openxmlformats.org/officeDocument/2006/relationships/customXml" Target="../ink/ink867.xml"/><Relationship Id="rId748" Type="http://schemas.openxmlformats.org/officeDocument/2006/relationships/image" Target="../media/image346.png"/><Relationship Id="rId84" Type="http://schemas.openxmlformats.org/officeDocument/2006/relationships/image" Target="../media/image43.png"/><Relationship Id="rId387" Type="http://schemas.openxmlformats.org/officeDocument/2006/relationships/customXml" Target="../ink/ink909.xml"/><Relationship Id="rId510" Type="http://schemas.openxmlformats.org/officeDocument/2006/relationships/customXml" Target="../ink/ink980.xml"/><Relationship Id="rId594" Type="http://schemas.openxmlformats.org/officeDocument/2006/relationships/image" Target="../media/image269.png"/><Relationship Id="rId608" Type="http://schemas.openxmlformats.org/officeDocument/2006/relationships/image" Target="../media/image276.png"/><Relationship Id="rId815" Type="http://schemas.openxmlformats.org/officeDocument/2006/relationships/customXml" Target="../ink/ink1152.xml"/><Relationship Id="rId247" Type="http://schemas.openxmlformats.org/officeDocument/2006/relationships/customXml" Target="../ink/ink839.xml"/><Relationship Id="rId107" Type="http://schemas.openxmlformats.org/officeDocument/2006/relationships/customXml" Target="../ink/ink769.xml"/><Relationship Id="rId454" Type="http://schemas.openxmlformats.org/officeDocument/2006/relationships/image" Target="../media/image228.png"/><Relationship Id="rId661" Type="http://schemas.openxmlformats.org/officeDocument/2006/relationships/customXml" Target="../ink/ink1075.xml"/><Relationship Id="rId759" Type="http://schemas.openxmlformats.org/officeDocument/2006/relationships/customXml" Target="../ink/ink1124.xml"/><Relationship Id="rId11" Type="http://schemas.openxmlformats.org/officeDocument/2006/relationships/customXml" Target="../ink/ink721.xml"/><Relationship Id="rId314" Type="http://schemas.openxmlformats.org/officeDocument/2006/relationships/image" Target="../media/image158.png"/><Relationship Id="rId398" Type="http://schemas.openxmlformats.org/officeDocument/2006/relationships/image" Target="../media/image200.png"/><Relationship Id="rId521" Type="http://schemas.openxmlformats.org/officeDocument/2006/relationships/customXml" Target="../ink/ink989.xml"/><Relationship Id="rId619" Type="http://schemas.openxmlformats.org/officeDocument/2006/relationships/customXml" Target="../ink/ink1054.xml"/><Relationship Id="rId95" Type="http://schemas.openxmlformats.org/officeDocument/2006/relationships/customXml" Target="../ink/ink763.xml"/><Relationship Id="rId160" Type="http://schemas.openxmlformats.org/officeDocument/2006/relationships/image" Target="../media/image81.png"/><Relationship Id="rId826" Type="http://schemas.openxmlformats.org/officeDocument/2006/relationships/image" Target="../media/image385.png"/><Relationship Id="rId258" Type="http://schemas.openxmlformats.org/officeDocument/2006/relationships/image" Target="../media/image130.png"/><Relationship Id="rId465" Type="http://schemas.openxmlformats.org/officeDocument/2006/relationships/customXml" Target="../ink/ink948.xml"/><Relationship Id="rId672" Type="http://schemas.openxmlformats.org/officeDocument/2006/relationships/image" Target="../media/image308.png"/><Relationship Id="rId22" Type="http://schemas.openxmlformats.org/officeDocument/2006/relationships/image" Target="../media/image12.png"/><Relationship Id="rId118" Type="http://schemas.openxmlformats.org/officeDocument/2006/relationships/image" Target="../media/image60.png"/><Relationship Id="rId325" Type="http://schemas.openxmlformats.org/officeDocument/2006/relationships/customXml" Target="../ink/ink878.xml"/><Relationship Id="rId532" Type="http://schemas.openxmlformats.org/officeDocument/2006/relationships/customXml" Target="../ink/ink1000.xml"/><Relationship Id="rId171" Type="http://schemas.openxmlformats.org/officeDocument/2006/relationships/customXml" Target="../ink/ink801.xml"/><Relationship Id="rId837" Type="http://schemas.openxmlformats.org/officeDocument/2006/relationships/customXml" Target="../ink/ink1163.xml"/><Relationship Id="rId269" Type="http://schemas.openxmlformats.org/officeDocument/2006/relationships/customXml" Target="../ink/ink850.xml"/><Relationship Id="rId476" Type="http://schemas.openxmlformats.org/officeDocument/2006/relationships/customXml" Target="../ink/ink957.xml"/><Relationship Id="rId683" Type="http://schemas.openxmlformats.org/officeDocument/2006/relationships/customXml" Target="../ink/ink1086.xml"/><Relationship Id="rId33" Type="http://schemas.openxmlformats.org/officeDocument/2006/relationships/customXml" Target="../ink/ink732.xml"/><Relationship Id="rId129" Type="http://schemas.openxmlformats.org/officeDocument/2006/relationships/customXml" Target="../ink/ink780.xml"/><Relationship Id="rId336" Type="http://schemas.openxmlformats.org/officeDocument/2006/relationships/image" Target="../media/image169.png"/><Relationship Id="rId543" Type="http://schemas.openxmlformats.org/officeDocument/2006/relationships/image" Target="../media/image251.png"/><Relationship Id="rId182" Type="http://schemas.openxmlformats.org/officeDocument/2006/relationships/image" Target="../media/image92.png"/><Relationship Id="rId403" Type="http://schemas.openxmlformats.org/officeDocument/2006/relationships/customXml" Target="../ink/ink917.xml"/><Relationship Id="rId750" Type="http://schemas.openxmlformats.org/officeDocument/2006/relationships/image" Target="../media/image347.png"/><Relationship Id="rId848" Type="http://schemas.openxmlformats.org/officeDocument/2006/relationships/image" Target="../media/image396.png"/><Relationship Id="rId487" Type="http://schemas.openxmlformats.org/officeDocument/2006/relationships/customXml" Target="../ink/ink968.xml"/><Relationship Id="rId610" Type="http://schemas.openxmlformats.org/officeDocument/2006/relationships/image" Target="../media/image277.png"/><Relationship Id="rId694" Type="http://schemas.openxmlformats.org/officeDocument/2006/relationships/image" Target="../media/image319.png"/><Relationship Id="rId708" Type="http://schemas.openxmlformats.org/officeDocument/2006/relationships/image" Target="../media/image326.png"/><Relationship Id="rId347" Type="http://schemas.openxmlformats.org/officeDocument/2006/relationships/customXml" Target="../ink/ink889.xml"/><Relationship Id="rId44" Type="http://schemas.openxmlformats.org/officeDocument/2006/relationships/image" Target="../media/image23.png"/><Relationship Id="rId554" Type="http://schemas.openxmlformats.org/officeDocument/2006/relationships/customXml" Target="../ink/ink1014.xml"/><Relationship Id="rId761" Type="http://schemas.openxmlformats.org/officeDocument/2006/relationships/customXml" Target="../ink/ink1125.xml"/><Relationship Id="rId859" Type="http://schemas.openxmlformats.org/officeDocument/2006/relationships/customXml" Target="../ink/ink1174.xml"/><Relationship Id="rId193" Type="http://schemas.openxmlformats.org/officeDocument/2006/relationships/customXml" Target="../ink/ink812.xml"/><Relationship Id="rId207" Type="http://schemas.openxmlformats.org/officeDocument/2006/relationships/customXml" Target="../ink/ink819.xml"/><Relationship Id="rId414" Type="http://schemas.openxmlformats.org/officeDocument/2006/relationships/image" Target="../media/image208.png"/><Relationship Id="rId498" Type="http://schemas.openxmlformats.org/officeDocument/2006/relationships/customXml" Target="../ink/ink974.xml"/><Relationship Id="rId621" Type="http://schemas.openxmlformats.org/officeDocument/2006/relationships/customXml" Target="../ink/ink1055.xml"/><Relationship Id="rId260" Type="http://schemas.openxmlformats.org/officeDocument/2006/relationships/image" Target="../media/image131.png"/><Relationship Id="rId719" Type="http://schemas.openxmlformats.org/officeDocument/2006/relationships/customXml" Target="../ink/ink1104.xml"/><Relationship Id="rId55" Type="http://schemas.openxmlformats.org/officeDocument/2006/relationships/customXml" Target="../ink/ink743.xml"/><Relationship Id="rId120" Type="http://schemas.openxmlformats.org/officeDocument/2006/relationships/image" Target="../media/image61.png"/><Relationship Id="rId358" Type="http://schemas.openxmlformats.org/officeDocument/2006/relationships/image" Target="../media/image180.png"/><Relationship Id="rId565" Type="http://schemas.openxmlformats.org/officeDocument/2006/relationships/image" Target="../media/image262.png"/><Relationship Id="rId772" Type="http://schemas.openxmlformats.org/officeDocument/2006/relationships/image" Target="../media/image358.png"/><Relationship Id="rId218" Type="http://schemas.openxmlformats.org/officeDocument/2006/relationships/image" Target="../media/image110.png"/><Relationship Id="rId425" Type="http://schemas.openxmlformats.org/officeDocument/2006/relationships/customXml" Target="../ink/ink928.xml"/><Relationship Id="rId632" Type="http://schemas.openxmlformats.org/officeDocument/2006/relationships/image" Target="../media/image288.png"/><Relationship Id="rId271" Type="http://schemas.openxmlformats.org/officeDocument/2006/relationships/customXml" Target="../ink/ink851.xml"/><Relationship Id="rId66" Type="http://schemas.openxmlformats.org/officeDocument/2006/relationships/image" Target="../media/image34.png"/><Relationship Id="rId131" Type="http://schemas.openxmlformats.org/officeDocument/2006/relationships/customXml" Target="../ink/ink781.xml"/><Relationship Id="rId369" Type="http://schemas.openxmlformats.org/officeDocument/2006/relationships/customXml" Target="../ink/ink900.xml"/><Relationship Id="rId576" Type="http://schemas.openxmlformats.org/officeDocument/2006/relationships/customXml" Target="../ink/ink1026.xml"/><Relationship Id="rId783" Type="http://schemas.openxmlformats.org/officeDocument/2006/relationships/customXml" Target="../ink/ink1136.xml"/><Relationship Id="rId229" Type="http://schemas.openxmlformats.org/officeDocument/2006/relationships/customXml" Target="../ink/ink830.xml"/><Relationship Id="rId436" Type="http://schemas.openxmlformats.org/officeDocument/2006/relationships/image" Target="../media/image219.png"/><Relationship Id="rId643" Type="http://schemas.openxmlformats.org/officeDocument/2006/relationships/customXml" Target="../ink/ink1066.xml"/><Relationship Id="rId850" Type="http://schemas.openxmlformats.org/officeDocument/2006/relationships/image" Target="../media/image397.png"/><Relationship Id="rId77" Type="http://schemas.openxmlformats.org/officeDocument/2006/relationships/customXml" Target="../ink/ink754.xml"/><Relationship Id="rId282" Type="http://schemas.openxmlformats.org/officeDocument/2006/relationships/image" Target="../media/image142.png"/><Relationship Id="rId503" Type="http://schemas.openxmlformats.org/officeDocument/2006/relationships/image" Target="../media/image243.png"/><Relationship Id="rId587" Type="http://schemas.openxmlformats.org/officeDocument/2006/relationships/customXml" Target="../ink/ink1037.xml"/><Relationship Id="rId710" Type="http://schemas.openxmlformats.org/officeDocument/2006/relationships/image" Target="../media/image327.png"/><Relationship Id="rId808" Type="http://schemas.openxmlformats.org/officeDocument/2006/relationships/image" Target="../media/image376.png"/><Relationship Id="rId8" Type="http://schemas.openxmlformats.org/officeDocument/2006/relationships/image" Target="../media/image5.png"/><Relationship Id="rId142" Type="http://schemas.openxmlformats.org/officeDocument/2006/relationships/image" Target="../media/image72.png"/><Relationship Id="rId447" Type="http://schemas.openxmlformats.org/officeDocument/2006/relationships/customXml" Target="../ink/ink939.xml"/><Relationship Id="rId794" Type="http://schemas.openxmlformats.org/officeDocument/2006/relationships/image" Target="../media/image369.png"/><Relationship Id="rId654" Type="http://schemas.openxmlformats.org/officeDocument/2006/relationships/image" Target="../media/image299.png"/><Relationship Id="rId861" Type="http://schemas.openxmlformats.org/officeDocument/2006/relationships/customXml" Target="../ink/ink1175.xml"/><Relationship Id="rId293" Type="http://schemas.openxmlformats.org/officeDocument/2006/relationships/customXml" Target="../ink/ink862.xml"/><Relationship Id="rId307" Type="http://schemas.openxmlformats.org/officeDocument/2006/relationships/customXml" Target="../ink/ink869.xml"/><Relationship Id="rId514" Type="http://schemas.openxmlformats.org/officeDocument/2006/relationships/customXml" Target="../ink/ink982.xml"/><Relationship Id="rId721" Type="http://schemas.openxmlformats.org/officeDocument/2006/relationships/customXml" Target="../ink/ink1105.xml"/><Relationship Id="rId88" Type="http://schemas.openxmlformats.org/officeDocument/2006/relationships/image" Target="../media/image45.png"/><Relationship Id="rId153" Type="http://schemas.openxmlformats.org/officeDocument/2006/relationships/customXml" Target="../ink/ink792.xml"/><Relationship Id="rId360" Type="http://schemas.openxmlformats.org/officeDocument/2006/relationships/image" Target="../media/image181.png"/><Relationship Id="rId598" Type="http://schemas.openxmlformats.org/officeDocument/2006/relationships/image" Target="../media/image271.png"/><Relationship Id="rId819" Type="http://schemas.openxmlformats.org/officeDocument/2006/relationships/customXml" Target="../ink/ink1154.xml"/><Relationship Id="rId220" Type="http://schemas.openxmlformats.org/officeDocument/2006/relationships/image" Target="../media/image111.png"/><Relationship Id="rId458" Type="http://schemas.openxmlformats.org/officeDocument/2006/relationships/image" Target="../media/image230.png"/><Relationship Id="rId665" Type="http://schemas.openxmlformats.org/officeDocument/2006/relationships/customXml" Target="../ink/ink1077.xml"/><Relationship Id="rId872" Type="http://schemas.openxmlformats.org/officeDocument/2006/relationships/image" Target="../media/image408.png"/><Relationship Id="rId15" Type="http://schemas.openxmlformats.org/officeDocument/2006/relationships/customXml" Target="../ink/ink723.xml"/><Relationship Id="rId318" Type="http://schemas.openxmlformats.org/officeDocument/2006/relationships/image" Target="../media/image160.png"/><Relationship Id="rId525" Type="http://schemas.openxmlformats.org/officeDocument/2006/relationships/customXml" Target="../ink/ink993.xml"/><Relationship Id="rId732" Type="http://schemas.openxmlformats.org/officeDocument/2006/relationships/image" Target="../media/image338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45.xml"/><Relationship Id="rId671" Type="http://schemas.openxmlformats.org/officeDocument/2006/relationships/customXml" Target="../ink/ink1522.xml"/><Relationship Id="rId769" Type="http://schemas.openxmlformats.org/officeDocument/2006/relationships/customXml" Target="../ink/ink1571.xml"/><Relationship Id="rId976" Type="http://schemas.openxmlformats.org/officeDocument/2006/relationships/image" Target="../media/image884.png"/><Relationship Id="rId21" Type="http://schemas.openxmlformats.org/officeDocument/2006/relationships/customXml" Target="../ink/ink1197.xml"/><Relationship Id="rId324" Type="http://schemas.openxmlformats.org/officeDocument/2006/relationships/image" Target="../media/image559.png"/><Relationship Id="rId531" Type="http://schemas.openxmlformats.org/officeDocument/2006/relationships/customXml" Target="../ink/ink1452.xml"/><Relationship Id="rId629" Type="http://schemas.openxmlformats.org/officeDocument/2006/relationships/customXml" Target="../ink/ink1501.xml"/><Relationship Id="rId170" Type="http://schemas.openxmlformats.org/officeDocument/2006/relationships/image" Target="../media/image482.png"/><Relationship Id="rId836" Type="http://schemas.openxmlformats.org/officeDocument/2006/relationships/image" Target="../media/image815.png"/><Relationship Id="rId268" Type="http://schemas.openxmlformats.org/officeDocument/2006/relationships/image" Target="../media/image531.png"/><Relationship Id="rId475" Type="http://schemas.openxmlformats.org/officeDocument/2006/relationships/customXml" Target="../ink/ink1424.xml"/><Relationship Id="rId682" Type="http://schemas.openxmlformats.org/officeDocument/2006/relationships/image" Target="../media/image738.png"/><Relationship Id="rId903" Type="http://schemas.openxmlformats.org/officeDocument/2006/relationships/customXml" Target="../ink/ink1638.xml"/><Relationship Id="rId32" Type="http://schemas.openxmlformats.org/officeDocument/2006/relationships/image" Target="../media/image389.png"/><Relationship Id="rId128" Type="http://schemas.openxmlformats.org/officeDocument/2006/relationships/image" Target="../media/image461.png"/><Relationship Id="rId335" Type="http://schemas.openxmlformats.org/officeDocument/2006/relationships/customXml" Target="../ink/ink1354.xml"/><Relationship Id="rId542" Type="http://schemas.openxmlformats.org/officeDocument/2006/relationships/image" Target="../media/image668.png"/><Relationship Id="rId987" Type="http://schemas.openxmlformats.org/officeDocument/2006/relationships/customXml" Target="../ink/ink1680.xml"/><Relationship Id="rId181" Type="http://schemas.openxmlformats.org/officeDocument/2006/relationships/customXml" Target="../ink/ink1277.xml"/><Relationship Id="rId402" Type="http://schemas.openxmlformats.org/officeDocument/2006/relationships/image" Target="../media/image598.png"/><Relationship Id="rId847" Type="http://schemas.openxmlformats.org/officeDocument/2006/relationships/customXml" Target="../ink/ink1610.xml"/><Relationship Id="rId279" Type="http://schemas.openxmlformats.org/officeDocument/2006/relationships/customXml" Target="../ink/ink1326.xml"/><Relationship Id="rId486" Type="http://schemas.openxmlformats.org/officeDocument/2006/relationships/image" Target="../media/image640.png"/><Relationship Id="rId693" Type="http://schemas.openxmlformats.org/officeDocument/2006/relationships/customXml" Target="../ink/ink1533.xml"/><Relationship Id="rId707" Type="http://schemas.openxmlformats.org/officeDocument/2006/relationships/customXml" Target="../ink/ink1540.xml"/><Relationship Id="rId914" Type="http://schemas.openxmlformats.org/officeDocument/2006/relationships/image" Target="../media/image854.png"/><Relationship Id="rId43" Type="http://schemas.openxmlformats.org/officeDocument/2006/relationships/customXml" Target="../ink/ink1208.xml"/><Relationship Id="rId139" Type="http://schemas.openxmlformats.org/officeDocument/2006/relationships/customXml" Target="../ink/ink1256.xml"/><Relationship Id="rId346" Type="http://schemas.openxmlformats.org/officeDocument/2006/relationships/image" Target="../media/image570.png"/><Relationship Id="rId553" Type="http://schemas.openxmlformats.org/officeDocument/2006/relationships/customXml" Target="../ink/ink1463.xml"/><Relationship Id="rId760" Type="http://schemas.openxmlformats.org/officeDocument/2006/relationships/image" Target="../media/image777.png"/><Relationship Id="rId192" Type="http://schemas.openxmlformats.org/officeDocument/2006/relationships/image" Target="../media/image493.png"/><Relationship Id="rId206" Type="http://schemas.openxmlformats.org/officeDocument/2006/relationships/image" Target="../media/image500.png"/><Relationship Id="rId413" Type="http://schemas.openxmlformats.org/officeDocument/2006/relationships/customXml" Target="../ink/ink1393.xml"/><Relationship Id="rId858" Type="http://schemas.openxmlformats.org/officeDocument/2006/relationships/image" Target="../media/image826.png"/><Relationship Id="rId497" Type="http://schemas.openxmlformats.org/officeDocument/2006/relationships/customXml" Target="../ink/ink1435.xml"/><Relationship Id="rId620" Type="http://schemas.openxmlformats.org/officeDocument/2006/relationships/image" Target="../media/image707.png"/><Relationship Id="rId718" Type="http://schemas.openxmlformats.org/officeDocument/2006/relationships/image" Target="../media/image756.png"/><Relationship Id="rId925" Type="http://schemas.openxmlformats.org/officeDocument/2006/relationships/customXml" Target="../ink/ink1649.xml"/><Relationship Id="rId357" Type="http://schemas.openxmlformats.org/officeDocument/2006/relationships/customXml" Target="../ink/ink1365.xml"/><Relationship Id="rId54" Type="http://schemas.openxmlformats.org/officeDocument/2006/relationships/image" Target="../media/image424.png"/><Relationship Id="rId217" Type="http://schemas.openxmlformats.org/officeDocument/2006/relationships/customXml" Target="../ink/ink1295.xml"/><Relationship Id="rId564" Type="http://schemas.openxmlformats.org/officeDocument/2006/relationships/image" Target="../media/image679.png"/><Relationship Id="rId771" Type="http://schemas.openxmlformats.org/officeDocument/2006/relationships/customXml" Target="../ink/ink1572.xml"/><Relationship Id="rId869" Type="http://schemas.openxmlformats.org/officeDocument/2006/relationships/customXml" Target="../ink/ink1621.xml"/><Relationship Id="rId424" Type="http://schemas.openxmlformats.org/officeDocument/2006/relationships/image" Target="../media/image609.png"/><Relationship Id="rId631" Type="http://schemas.openxmlformats.org/officeDocument/2006/relationships/customXml" Target="../ink/ink1502.xml"/><Relationship Id="rId729" Type="http://schemas.openxmlformats.org/officeDocument/2006/relationships/customXml" Target="../ink/ink1551.xml"/><Relationship Id="rId270" Type="http://schemas.openxmlformats.org/officeDocument/2006/relationships/image" Target="../media/image532.png"/><Relationship Id="rId936" Type="http://schemas.openxmlformats.org/officeDocument/2006/relationships/image" Target="../media/image865.png"/><Relationship Id="rId65" Type="http://schemas.openxmlformats.org/officeDocument/2006/relationships/customXml" Target="../ink/ink1219.xml"/><Relationship Id="rId130" Type="http://schemas.openxmlformats.org/officeDocument/2006/relationships/image" Target="../media/image462.png"/><Relationship Id="rId368" Type="http://schemas.openxmlformats.org/officeDocument/2006/relationships/image" Target="../media/image581.png"/><Relationship Id="rId575" Type="http://schemas.openxmlformats.org/officeDocument/2006/relationships/customXml" Target="../ink/ink1474.xml"/><Relationship Id="rId782" Type="http://schemas.openxmlformats.org/officeDocument/2006/relationships/image" Target="../media/image788.png"/><Relationship Id="rId228" Type="http://schemas.openxmlformats.org/officeDocument/2006/relationships/image" Target="../media/image511.png"/><Relationship Id="rId435" Type="http://schemas.openxmlformats.org/officeDocument/2006/relationships/customXml" Target="../ink/ink1404.xml"/><Relationship Id="rId642" Type="http://schemas.openxmlformats.org/officeDocument/2006/relationships/image" Target="../media/image718.png"/><Relationship Id="rId281" Type="http://schemas.openxmlformats.org/officeDocument/2006/relationships/customXml" Target="../ink/ink1327.xml"/><Relationship Id="rId502" Type="http://schemas.openxmlformats.org/officeDocument/2006/relationships/image" Target="../media/image648.png"/><Relationship Id="rId947" Type="http://schemas.openxmlformats.org/officeDocument/2006/relationships/customXml" Target="../ink/ink1660.xml"/><Relationship Id="rId76" Type="http://schemas.openxmlformats.org/officeDocument/2006/relationships/image" Target="../media/image435.png"/><Relationship Id="rId141" Type="http://schemas.openxmlformats.org/officeDocument/2006/relationships/customXml" Target="../ink/ink1257.xml"/><Relationship Id="rId379" Type="http://schemas.openxmlformats.org/officeDocument/2006/relationships/customXml" Target="../ink/ink1376.xml"/><Relationship Id="rId586" Type="http://schemas.openxmlformats.org/officeDocument/2006/relationships/image" Target="../media/image690.png"/><Relationship Id="rId793" Type="http://schemas.openxmlformats.org/officeDocument/2006/relationships/customXml" Target="../ink/ink1583.xml"/><Relationship Id="rId807" Type="http://schemas.openxmlformats.org/officeDocument/2006/relationships/customXml" Target="../ink/ink1590.xml"/><Relationship Id="rId7" Type="http://schemas.openxmlformats.org/officeDocument/2006/relationships/customXml" Target="../ink/ink1190.xml"/><Relationship Id="rId239" Type="http://schemas.openxmlformats.org/officeDocument/2006/relationships/customXml" Target="../ink/ink1306.xml"/><Relationship Id="rId446" Type="http://schemas.openxmlformats.org/officeDocument/2006/relationships/image" Target="../media/image620.png"/><Relationship Id="rId653" Type="http://schemas.openxmlformats.org/officeDocument/2006/relationships/customXml" Target="../ink/ink1513.xml"/><Relationship Id="rId292" Type="http://schemas.openxmlformats.org/officeDocument/2006/relationships/image" Target="../media/image543.png"/><Relationship Id="rId306" Type="http://schemas.openxmlformats.org/officeDocument/2006/relationships/image" Target="../media/image550.png"/><Relationship Id="rId860" Type="http://schemas.openxmlformats.org/officeDocument/2006/relationships/image" Target="../media/image827.png"/><Relationship Id="rId958" Type="http://schemas.openxmlformats.org/officeDocument/2006/relationships/image" Target="../media/image876.png"/><Relationship Id="rId87" Type="http://schemas.openxmlformats.org/officeDocument/2006/relationships/customXml" Target="../ink/ink1230.xml"/><Relationship Id="rId513" Type="http://schemas.openxmlformats.org/officeDocument/2006/relationships/customXml" Target="../ink/ink1443.xml"/><Relationship Id="rId597" Type="http://schemas.openxmlformats.org/officeDocument/2006/relationships/customXml" Target="../ink/ink1485.xml"/><Relationship Id="rId720" Type="http://schemas.openxmlformats.org/officeDocument/2006/relationships/image" Target="../media/image757.png"/><Relationship Id="rId818" Type="http://schemas.openxmlformats.org/officeDocument/2006/relationships/image" Target="../media/image806.png"/><Relationship Id="rId152" Type="http://schemas.openxmlformats.org/officeDocument/2006/relationships/image" Target="../media/image473.png"/><Relationship Id="rId457" Type="http://schemas.openxmlformats.org/officeDocument/2006/relationships/customXml" Target="../ink/ink1415.xml"/><Relationship Id="rId664" Type="http://schemas.openxmlformats.org/officeDocument/2006/relationships/image" Target="../media/image729.png"/><Relationship Id="rId871" Type="http://schemas.openxmlformats.org/officeDocument/2006/relationships/customXml" Target="../ink/ink1622.xml"/><Relationship Id="rId969" Type="http://schemas.openxmlformats.org/officeDocument/2006/relationships/customXml" Target="../ink/ink1671.xml"/><Relationship Id="rId14" Type="http://schemas.openxmlformats.org/officeDocument/2006/relationships/image" Target="../media/image380.png"/><Relationship Id="rId317" Type="http://schemas.openxmlformats.org/officeDocument/2006/relationships/customXml" Target="../ink/ink1345.xml"/><Relationship Id="rId524" Type="http://schemas.openxmlformats.org/officeDocument/2006/relationships/image" Target="../media/image659.png"/><Relationship Id="rId731" Type="http://schemas.openxmlformats.org/officeDocument/2006/relationships/customXml" Target="../ink/ink1552.xml"/><Relationship Id="rId98" Type="http://schemas.openxmlformats.org/officeDocument/2006/relationships/image" Target="../media/image446.png"/><Relationship Id="rId163" Type="http://schemas.openxmlformats.org/officeDocument/2006/relationships/customXml" Target="../ink/ink1268.xml"/><Relationship Id="rId370" Type="http://schemas.openxmlformats.org/officeDocument/2006/relationships/image" Target="../media/image582.png"/><Relationship Id="rId829" Type="http://schemas.openxmlformats.org/officeDocument/2006/relationships/customXml" Target="../ink/ink1601.xml"/><Relationship Id="rId230" Type="http://schemas.openxmlformats.org/officeDocument/2006/relationships/image" Target="../media/image512.png"/><Relationship Id="rId468" Type="http://schemas.openxmlformats.org/officeDocument/2006/relationships/image" Target="../media/image631.png"/><Relationship Id="rId675" Type="http://schemas.openxmlformats.org/officeDocument/2006/relationships/customXml" Target="../ink/ink1524.xml"/><Relationship Id="rId882" Type="http://schemas.openxmlformats.org/officeDocument/2006/relationships/image" Target="../media/image838.png"/><Relationship Id="rId25" Type="http://schemas.openxmlformats.org/officeDocument/2006/relationships/customXml" Target="../ink/ink1199.xml"/><Relationship Id="rId328" Type="http://schemas.openxmlformats.org/officeDocument/2006/relationships/image" Target="../media/image561.png"/><Relationship Id="rId535" Type="http://schemas.openxmlformats.org/officeDocument/2006/relationships/customXml" Target="../ink/ink1454.xml"/><Relationship Id="rId742" Type="http://schemas.openxmlformats.org/officeDocument/2006/relationships/image" Target="../media/image768.png"/><Relationship Id="rId174" Type="http://schemas.openxmlformats.org/officeDocument/2006/relationships/image" Target="../media/image484.png"/><Relationship Id="rId381" Type="http://schemas.openxmlformats.org/officeDocument/2006/relationships/customXml" Target="../ink/ink1377.xml"/><Relationship Id="rId602" Type="http://schemas.openxmlformats.org/officeDocument/2006/relationships/image" Target="../media/image698.png"/><Relationship Id="rId241" Type="http://schemas.openxmlformats.org/officeDocument/2006/relationships/customXml" Target="../ink/ink1307.xml"/><Relationship Id="rId479" Type="http://schemas.openxmlformats.org/officeDocument/2006/relationships/customXml" Target="../ink/ink1426.xml"/><Relationship Id="rId686" Type="http://schemas.openxmlformats.org/officeDocument/2006/relationships/image" Target="../media/image740.png"/><Relationship Id="rId893" Type="http://schemas.openxmlformats.org/officeDocument/2006/relationships/customXml" Target="../ink/ink1633.xml"/><Relationship Id="rId907" Type="http://schemas.openxmlformats.org/officeDocument/2006/relationships/customXml" Target="../ink/ink1640.xml"/><Relationship Id="rId36" Type="http://schemas.openxmlformats.org/officeDocument/2006/relationships/image" Target="../media/image413.png"/><Relationship Id="rId339" Type="http://schemas.openxmlformats.org/officeDocument/2006/relationships/customXml" Target="../ink/ink1356.xml"/><Relationship Id="rId546" Type="http://schemas.openxmlformats.org/officeDocument/2006/relationships/image" Target="../media/image670.png"/><Relationship Id="rId753" Type="http://schemas.openxmlformats.org/officeDocument/2006/relationships/customXml" Target="../ink/ink1563.xml"/><Relationship Id="rId101" Type="http://schemas.openxmlformats.org/officeDocument/2006/relationships/customXml" Target="../ink/ink1237.xml"/><Relationship Id="rId185" Type="http://schemas.openxmlformats.org/officeDocument/2006/relationships/customXml" Target="../ink/ink1279.xml"/><Relationship Id="rId406" Type="http://schemas.openxmlformats.org/officeDocument/2006/relationships/image" Target="../media/image600.png"/><Relationship Id="rId960" Type="http://schemas.openxmlformats.org/officeDocument/2006/relationships/image" Target="../media/image877.png"/><Relationship Id="rId392" Type="http://schemas.openxmlformats.org/officeDocument/2006/relationships/image" Target="../media/image593.png"/><Relationship Id="rId613" Type="http://schemas.openxmlformats.org/officeDocument/2006/relationships/customXml" Target="../ink/ink1493.xml"/><Relationship Id="rId697" Type="http://schemas.openxmlformats.org/officeDocument/2006/relationships/customXml" Target="../ink/ink1535.xml"/><Relationship Id="rId820" Type="http://schemas.openxmlformats.org/officeDocument/2006/relationships/image" Target="../media/image807.png"/><Relationship Id="rId918" Type="http://schemas.openxmlformats.org/officeDocument/2006/relationships/image" Target="../media/image856.png"/><Relationship Id="rId252" Type="http://schemas.openxmlformats.org/officeDocument/2006/relationships/image" Target="../media/image523.png"/><Relationship Id="rId47" Type="http://schemas.openxmlformats.org/officeDocument/2006/relationships/customXml" Target="../ink/ink1210.xml"/><Relationship Id="rId112" Type="http://schemas.openxmlformats.org/officeDocument/2006/relationships/image" Target="../media/image453.png"/><Relationship Id="rId557" Type="http://schemas.openxmlformats.org/officeDocument/2006/relationships/customXml" Target="../ink/ink1465.xml"/><Relationship Id="rId764" Type="http://schemas.openxmlformats.org/officeDocument/2006/relationships/image" Target="../media/image779.png"/><Relationship Id="rId971" Type="http://schemas.openxmlformats.org/officeDocument/2006/relationships/customXml" Target="../ink/ink1672.xml"/><Relationship Id="rId196" Type="http://schemas.openxmlformats.org/officeDocument/2006/relationships/image" Target="../media/image495.png"/><Relationship Id="rId417" Type="http://schemas.openxmlformats.org/officeDocument/2006/relationships/customXml" Target="../ink/ink1395.xml"/><Relationship Id="rId624" Type="http://schemas.openxmlformats.org/officeDocument/2006/relationships/image" Target="../media/image709.png"/><Relationship Id="rId831" Type="http://schemas.openxmlformats.org/officeDocument/2006/relationships/customXml" Target="../ink/ink1602.xml"/><Relationship Id="rId263" Type="http://schemas.openxmlformats.org/officeDocument/2006/relationships/customXml" Target="../ink/ink1318.xml"/><Relationship Id="rId470" Type="http://schemas.openxmlformats.org/officeDocument/2006/relationships/image" Target="../media/image632.png"/><Relationship Id="rId929" Type="http://schemas.openxmlformats.org/officeDocument/2006/relationships/customXml" Target="../ink/ink1651.xml"/><Relationship Id="rId58" Type="http://schemas.openxmlformats.org/officeDocument/2006/relationships/image" Target="../media/image426.png"/><Relationship Id="rId123" Type="http://schemas.openxmlformats.org/officeDocument/2006/relationships/customXml" Target="../ink/ink1248.xml"/><Relationship Id="rId330" Type="http://schemas.openxmlformats.org/officeDocument/2006/relationships/image" Target="../media/image562.png"/><Relationship Id="rId568" Type="http://schemas.openxmlformats.org/officeDocument/2006/relationships/image" Target="../media/image681.png"/><Relationship Id="rId775" Type="http://schemas.openxmlformats.org/officeDocument/2006/relationships/customXml" Target="../ink/ink1574.xml"/><Relationship Id="rId982" Type="http://schemas.openxmlformats.org/officeDocument/2006/relationships/image" Target="../media/image887.png"/><Relationship Id="rId428" Type="http://schemas.openxmlformats.org/officeDocument/2006/relationships/image" Target="../media/image611.png"/><Relationship Id="rId635" Type="http://schemas.openxmlformats.org/officeDocument/2006/relationships/customXml" Target="../ink/ink1504.xml"/><Relationship Id="rId842" Type="http://schemas.openxmlformats.org/officeDocument/2006/relationships/image" Target="../media/image818.png"/><Relationship Id="rId274" Type="http://schemas.openxmlformats.org/officeDocument/2006/relationships/image" Target="../media/image534.png"/><Relationship Id="rId481" Type="http://schemas.openxmlformats.org/officeDocument/2006/relationships/customXml" Target="../ink/ink1427.xml"/><Relationship Id="rId702" Type="http://schemas.openxmlformats.org/officeDocument/2006/relationships/image" Target="../media/image748.png"/><Relationship Id="rId69" Type="http://schemas.openxmlformats.org/officeDocument/2006/relationships/customXml" Target="../ink/ink1221.xml"/><Relationship Id="rId134" Type="http://schemas.openxmlformats.org/officeDocument/2006/relationships/image" Target="../media/image464.png"/><Relationship Id="rId579" Type="http://schemas.openxmlformats.org/officeDocument/2006/relationships/customXml" Target="../ink/ink1476.xml"/><Relationship Id="rId786" Type="http://schemas.openxmlformats.org/officeDocument/2006/relationships/image" Target="../media/image790.png"/><Relationship Id="rId341" Type="http://schemas.openxmlformats.org/officeDocument/2006/relationships/customXml" Target="../ink/ink1357.xml"/><Relationship Id="rId439" Type="http://schemas.openxmlformats.org/officeDocument/2006/relationships/customXml" Target="../ink/ink1406.xml"/><Relationship Id="rId646" Type="http://schemas.openxmlformats.org/officeDocument/2006/relationships/image" Target="../media/image720.png"/><Relationship Id="rId201" Type="http://schemas.openxmlformats.org/officeDocument/2006/relationships/customXml" Target="../ink/ink1287.xml"/><Relationship Id="rId285" Type="http://schemas.openxmlformats.org/officeDocument/2006/relationships/customXml" Target="../ink/ink1329.xml"/><Relationship Id="rId506" Type="http://schemas.openxmlformats.org/officeDocument/2006/relationships/image" Target="../media/image650.png"/><Relationship Id="rId853" Type="http://schemas.openxmlformats.org/officeDocument/2006/relationships/customXml" Target="../ink/ink1613.xml"/><Relationship Id="rId492" Type="http://schemas.openxmlformats.org/officeDocument/2006/relationships/image" Target="../media/image643.png"/><Relationship Id="rId713" Type="http://schemas.openxmlformats.org/officeDocument/2006/relationships/customXml" Target="../ink/ink1543.xml"/><Relationship Id="rId797" Type="http://schemas.openxmlformats.org/officeDocument/2006/relationships/customXml" Target="../ink/ink1585.xml"/><Relationship Id="rId920" Type="http://schemas.openxmlformats.org/officeDocument/2006/relationships/image" Target="../media/image857.png"/><Relationship Id="rId145" Type="http://schemas.openxmlformats.org/officeDocument/2006/relationships/customXml" Target="../ink/ink1259.xml"/><Relationship Id="rId352" Type="http://schemas.openxmlformats.org/officeDocument/2006/relationships/image" Target="../media/image573.png"/><Relationship Id="rId212" Type="http://schemas.openxmlformats.org/officeDocument/2006/relationships/image" Target="../media/image503.png"/><Relationship Id="rId657" Type="http://schemas.openxmlformats.org/officeDocument/2006/relationships/customXml" Target="../ink/ink1515.xml"/><Relationship Id="rId864" Type="http://schemas.openxmlformats.org/officeDocument/2006/relationships/image" Target="../media/image829.png"/><Relationship Id="rId296" Type="http://schemas.openxmlformats.org/officeDocument/2006/relationships/image" Target="../media/image545.png"/><Relationship Id="rId517" Type="http://schemas.openxmlformats.org/officeDocument/2006/relationships/customXml" Target="../ink/ink1445.xml"/><Relationship Id="rId724" Type="http://schemas.openxmlformats.org/officeDocument/2006/relationships/image" Target="../media/image759.png"/><Relationship Id="rId931" Type="http://schemas.openxmlformats.org/officeDocument/2006/relationships/customXml" Target="../ink/ink1652.xml"/><Relationship Id="rId60" Type="http://schemas.openxmlformats.org/officeDocument/2006/relationships/image" Target="../media/image427.png"/><Relationship Id="rId156" Type="http://schemas.openxmlformats.org/officeDocument/2006/relationships/image" Target="../media/image475.png"/><Relationship Id="rId363" Type="http://schemas.openxmlformats.org/officeDocument/2006/relationships/customXml" Target="../ink/ink1368.xml"/><Relationship Id="rId570" Type="http://schemas.openxmlformats.org/officeDocument/2006/relationships/image" Target="../media/image682.png"/><Relationship Id="rId223" Type="http://schemas.openxmlformats.org/officeDocument/2006/relationships/customXml" Target="../ink/ink1298.xml"/><Relationship Id="rId430" Type="http://schemas.openxmlformats.org/officeDocument/2006/relationships/image" Target="../media/image612.png"/><Relationship Id="rId668" Type="http://schemas.openxmlformats.org/officeDocument/2006/relationships/image" Target="../media/image731.png"/><Relationship Id="rId875" Type="http://schemas.openxmlformats.org/officeDocument/2006/relationships/customXml" Target="../ink/ink1624.xml"/><Relationship Id="rId18" Type="http://schemas.openxmlformats.org/officeDocument/2006/relationships/image" Target="../media/image382.png"/><Relationship Id="rId528" Type="http://schemas.openxmlformats.org/officeDocument/2006/relationships/image" Target="../media/image661.png"/><Relationship Id="rId735" Type="http://schemas.openxmlformats.org/officeDocument/2006/relationships/customXml" Target="../ink/ink1554.xml"/><Relationship Id="rId942" Type="http://schemas.openxmlformats.org/officeDocument/2006/relationships/image" Target="../media/image868.png"/><Relationship Id="rId167" Type="http://schemas.openxmlformats.org/officeDocument/2006/relationships/customXml" Target="../ink/ink1270.xml"/><Relationship Id="rId374" Type="http://schemas.openxmlformats.org/officeDocument/2006/relationships/image" Target="../media/image584.png"/><Relationship Id="rId581" Type="http://schemas.openxmlformats.org/officeDocument/2006/relationships/customXml" Target="../ink/ink1477.xml"/><Relationship Id="rId71" Type="http://schemas.openxmlformats.org/officeDocument/2006/relationships/customXml" Target="../ink/ink1222.xml"/><Relationship Id="rId234" Type="http://schemas.openxmlformats.org/officeDocument/2006/relationships/image" Target="../media/image514.png"/><Relationship Id="rId679" Type="http://schemas.openxmlformats.org/officeDocument/2006/relationships/customXml" Target="../ink/ink1526.xml"/><Relationship Id="rId802" Type="http://schemas.openxmlformats.org/officeDocument/2006/relationships/image" Target="../media/image798.png"/><Relationship Id="rId886" Type="http://schemas.openxmlformats.org/officeDocument/2006/relationships/image" Target="../media/image840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1201.xml"/><Relationship Id="rId441" Type="http://schemas.openxmlformats.org/officeDocument/2006/relationships/customXml" Target="../ink/ink1407.xml"/><Relationship Id="rId539" Type="http://schemas.openxmlformats.org/officeDocument/2006/relationships/customXml" Target="../ink/ink1456.xml"/><Relationship Id="rId746" Type="http://schemas.openxmlformats.org/officeDocument/2006/relationships/image" Target="../media/image770.png"/><Relationship Id="rId178" Type="http://schemas.openxmlformats.org/officeDocument/2006/relationships/image" Target="../media/image486.png"/><Relationship Id="rId301" Type="http://schemas.openxmlformats.org/officeDocument/2006/relationships/customXml" Target="../ink/ink1337.xml"/><Relationship Id="rId953" Type="http://schemas.openxmlformats.org/officeDocument/2006/relationships/customXml" Target="../ink/ink1663.xml"/><Relationship Id="rId82" Type="http://schemas.openxmlformats.org/officeDocument/2006/relationships/image" Target="../media/image438.png"/><Relationship Id="rId385" Type="http://schemas.openxmlformats.org/officeDocument/2006/relationships/customXml" Target="../ink/ink1379.xml"/><Relationship Id="rId592" Type="http://schemas.openxmlformats.org/officeDocument/2006/relationships/image" Target="../media/image693.png"/><Relationship Id="rId606" Type="http://schemas.openxmlformats.org/officeDocument/2006/relationships/image" Target="../media/image700.png"/><Relationship Id="rId813" Type="http://schemas.openxmlformats.org/officeDocument/2006/relationships/customXml" Target="../ink/ink1593.xml"/><Relationship Id="rId245" Type="http://schemas.openxmlformats.org/officeDocument/2006/relationships/customXml" Target="../ink/ink1309.xml"/><Relationship Id="rId452" Type="http://schemas.openxmlformats.org/officeDocument/2006/relationships/image" Target="../media/image623.png"/><Relationship Id="rId897" Type="http://schemas.openxmlformats.org/officeDocument/2006/relationships/customXml" Target="../ink/ink1635.xml"/><Relationship Id="rId105" Type="http://schemas.openxmlformats.org/officeDocument/2006/relationships/customXml" Target="../ink/ink1239.xml"/><Relationship Id="rId312" Type="http://schemas.openxmlformats.org/officeDocument/2006/relationships/image" Target="../media/image553.png"/><Relationship Id="rId757" Type="http://schemas.openxmlformats.org/officeDocument/2006/relationships/customXml" Target="../ink/ink1565.xml"/><Relationship Id="rId964" Type="http://schemas.openxmlformats.org/officeDocument/2006/relationships/image" Target="../media/image879.png"/><Relationship Id="rId93" Type="http://schemas.openxmlformats.org/officeDocument/2006/relationships/customXml" Target="../ink/ink1233.xml"/><Relationship Id="rId189" Type="http://schemas.openxmlformats.org/officeDocument/2006/relationships/customXml" Target="../ink/ink1281.xml"/><Relationship Id="rId396" Type="http://schemas.openxmlformats.org/officeDocument/2006/relationships/image" Target="../media/image595.png"/><Relationship Id="rId617" Type="http://schemas.openxmlformats.org/officeDocument/2006/relationships/customXml" Target="../ink/ink1495.xml"/><Relationship Id="rId824" Type="http://schemas.openxmlformats.org/officeDocument/2006/relationships/image" Target="../media/image809.png"/><Relationship Id="rId256" Type="http://schemas.openxmlformats.org/officeDocument/2006/relationships/image" Target="../media/image525.png"/><Relationship Id="rId463" Type="http://schemas.openxmlformats.org/officeDocument/2006/relationships/customXml" Target="../ink/ink1418.xml"/><Relationship Id="rId670" Type="http://schemas.openxmlformats.org/officeDocument/2006/relationships/image" Target="../media/image732.png"/><Relationship Id="rId116" Type="http://schemas.openxmlformats.org/officeDocument/2006/relationships/image" Target="../media/image455.png"/><Relationship Id="rId323" Type="http://schemas.openxmlformats.org/officeDocument/2006/relationships/customXml" Target="../ink/ink1348.xml"/><Relationship Id="rId530" Type="http://schemas.openxmlformats.org/officeDocument/2006/relationships/image" Target="../media/image662.png"/><Relationship Id="rId768" Type="http://schemas.openxmlformats.org/officeDocument/2006/relationships/image" Target="../media/image781.png"/><Relationship Id="rId975" Type="http://schemas.openxmlformats.org/officeDocument/2006/relationships/customXml" Target="../ink/ink1674.xml"/><Relationship Id="rId20" Type="http://schemas.openxmlformats.org/officeDocument/2006/relationships/image" Target="../media/image383.png"/><Relationship Id="rId628" Type="http://schemas.openxmlformats.org/officeDocument/2006/relationships/image" Target="../media/image711.png"/><Relationship Id="rId835" Type="http://schemas.openxmlformats.org/officeDocument/2006/relationships/customXml" Target="../ink/ink1604.xml"/><Relationship Id="rId267" Type="http://schemas.openxmlformats.org/officeDocument/2006/relationships/customXml" Target="../ink/ink1320.xml"/><Relationship Id="rId474" Type="http://schemas.openxmlformats.org/officeDocument/2006/relationships/image" Target="../media/image634.png"/><Relationship Id="rId127" Type="http://schemas.openxmlformats.org/officeDocument/2006/relationships/customXml" Target="../ink/ink1250.xml"/><Relationship Id="rId681" Type="http://schemas.openxmlformats.org/officeDocument/2006/relationships/customXml" Target="../ink/ink1527.xml"/><Relationship Id="rId779" Type="http://schemas.openxmlformats.org/officeDocument/2006/relationships/customXml" Target="../ink/ink1576.xml"/><Relationship Id="rId902" Type="http://schemas.openxmlformats.org/officeDocument/2006/relationships/image" Target="../media/image848.png"/><Relationship Id="rId986" Type="http://schemas.openxmlformats.org/officeDocument/2006/relationships/image" Target="../media/image889.png"/><Relationship Id="rId31" Type="http://schemas.openxmlformats.org/officeDocument/2006/relationships/customXml" Target="../ink/ink1202.xml"/><Relationship Id="rId334" Type="http://schemas.openxmlformats.org/officeDocument/2006/relationships/image" Target="../media/image564.png"/><Relationship Id="rId541" Type="http://schemas.openxmlformats.org/officeDocument/2006/relationships/customXml" Target="../ink/ink1457.xml"/><Relationship Id="rId639" Type="http://schemas.openxmlformats.org/officeDocument/2006/relationships/customXml" Target="../ink/ink1506.xml"/><Relationship Id="rId180" Type="http://schemas.openxmlformats.org/officeDocument/2006/relationships/image" Target="../media/image487.png"/><Relationship Id="rId278" Type="http://schemas.openxmlformats.org/officeDocument/2006/relationships/image" Target="../media/image536.png"/><Relationship Id="rId401" Type="http://schemas.openxmlformats.org/officeDocument/2006/relationships/customXml" Target="../ink/ink1387.xml"/><Relationship Id="rId846" Type="http://schemas.openxmlformats.org/officeDocument/2006/relationships/image" Target="../media/image820.png"/><Relationship Id="rId485" Type="http://schemas.openxmlformats.org/officeDocument/2006/relationships/customXml" Target="../ink/ink1429.xml"/><Relationship Id="rId692" Type="http://schemas.openxmlformats.org/officeDocument/2006/relationships/image" Target="../media/image743.png"/><Relationship Id="rId706" Type="http://schemas.openxmlformats.org/officeDocument/2006/relationships/image" Target="../media/image750.png"/><Relationship Id="rId913" Type="http://schemas.openxmlformats.org/officeDocument/2006/relationships/customXml" Target="../ink/ink1643.xml"/><Relationship Id="rId42" Type="http://schemas.openxmlformats.org/officeDocument/2006/relationships/image" Target="../media/image418.png"/><Relationship Id="rId138" Type="http://schemas.openxmlformats.org/officeDocument/2006/relationships/image" Target="../media/image466.png"/><Relationship Id="rId345" Type="http://schemas.openxmlformats.org/officeDocument/2006/relationships/customXml" Target="../ink/ink1359.xml"/><Relationship Id="rId552" Type="http://schemas.openxmlformats.org/officeDocument/2006/relationships/image" Target="../media/image673.png"/><Relationship Id="rId191" Type="http://schemas.openxmlformats.org/officeDocument/2006/relationships/customXml" Target="../ink/ink1282.xml"/><Relationship Id="rId205" Type="http://schemas.openxmlformats.org/officeDocument/2006/relationships/customXml" Target="../ink/ink1289.xml"/><Relationship Id="rId412" Type="http://schemas.openxmlformats.org/officeDocument/2006/relationships/image" Target="../media/image603.png"/><Relationship Id="rId857" Type="http://schemas.openxmlformats.org/officeDocument/2006/relationships/customXml" Target="../ink/ink1615.xml"/><Relationship Id="rId289" Type="http://schemas.openxmlformats.org/officeDocument/2006/relationships/customXml" Target="../ink/ink1331.xml"/><Relationship Id="rId496" Type="http://schemas.openxmlformats.org/officeDocument/2006/relationships/image" Target="../media/image645.png"/><Relationship Id="rId717" Type="http://schemas.openxmlformats.org/officeDocument/2006/relationships/customXml" Target="../ink/ink1545.xml"/><Relationship Id="rId924" Type="http://schemas.openxmlformats.org/officeDocument/2006/relationships/image" Target="../media/image859.png"/><Relationship Id="rId53" Type="http://schemas.openxmlformats.org/officeDocument/2006/relationships/customXml" Target="../ink/ink1213.xml"/><Relationship Id="rId149" Type="http://schemas.openxmlformats.org/officeDocument/2006/relationships/customXml" Target="../ink/ink1261.xml"/><Relationship Id="rId356" Type="http://schemas.openxmlformats.org/officeDocument/2006/relationships/image" Target="../media/image575.png"/><Relationship Id="rId563" Type="http://schemas.openxmlformats.org/officeDocument/2006/relationships/customXml" Target="../ink/ink1468.xml"/><Relationship Id="rId770" Type="http://schemas.openxmlformats.org/officeDocument/2006/relationships/image" Target="../media/image782.png"/><Relationship Id="rId216" Type="http://schemas.openxmlformats.org/officeDocument/2006/relationships/image" Target="../media/image505.png"/><Relationship Id="rId423" Type="http://schemas.openxmlformats.org/officeDocument/2006/relationships/customXml" Target="../ink/ink1398.xml"/><Relationship Id="rId868" Type="http://schemas.openxmlformats.org/officeDocument/2006/relationships/image" Target="../media/image831.png"/><Relationship Id="rId630" Type="http://schemas.openxmlformats.org/officeDocument/2006/relationships/image" Target="../media/image712.png"/><Relationship Id="rId728" Type="http://schemas.openxmlformats.org/officeDocument/2006/relationships/image" Target="../media/image761.png"/><Relationship Id="rId935" Type="http://schemas.openxmlformats.org/officeDocument/2006/relationships/customXml" Target="../ink/ink1654.xml"/><Relationship Id="rId64" Type="http://schemas.openxmlformats.org/officeDocument/2006/relationships/image" Target="../media/image429.png"/><Relationship Id="rId367" Type="http://schemas.openxmlformats.org/officeDocument/2006/relationships/customXml" Target="../ink/ink1370.xml"/><Relationship Id="rId574" Type="http://schemas.openxmlformats.org/officeDocument/2006/relationships/image" Target="../media/image684.png"/><Relationship Id="rId227" Type="http://schemas.openxmlformats.org/officeDocument/2006/relationships/customXml" Target="../ink/ink1300.xml"/><Relationship Id="rId781" Type="http://schemas.openxmlformats.org/officeDocument/2006/relationships/customXml" Target="../ink/ink1577.xml"/><Relationship Id="rId879" Type="http://schemas.openxmlformats.org/officeDocument/2006/relationships/customXml" Target="../ink/ink1626.xml"/><Relationship Id="rId434" Type="http://schemas.openxmlformats.org/officeDocument/2006/relationships/image" Target="../media/image614.png"/><Relationship Id="rId641" Type="http://schemas.openxmlformats.org/officeDocument/2006/relationships/customXml" Target="../ink/ink1507.xml"/><Relationship Id="rId739" Type="http://schemas.openxmlformats.org/officeDocument/2006/relationships/customXml" Target="../ink/ink1556.xml"/><Relationship Id="rId280" Type="http://schemas.openxmlformats.org/officeDocument/2006/relationships/image" Target="../media/image537.png"/><Relationship Id="rId501" Type="http://schemas.openxmlformats.org/officeDocument/2006/relationships/customXml" Target="../ink/ink1437.xml"/><Relationship Id="rId946" Type="http://schemas.openxmlformats.org/officeDocument/2006/relationships/image" Target="../media/image870.png"/><Relationship Id="rId75" Type="http://schemas.openxmlformats.org/officeDocument/2006/relationships/customXml" Target="../ink/ink1224.xml"/><Relationship Id="rId140" Type="http://schemas.openxmlformats.org/officeDocument/2006/relationships/image" Target="../media/image467.png"/><Relationship Id="rId378" Type="http://schemas.openxmlformats.org/officeDocument/2006/relationships/image" Target="../media/image586.png"/><Relationship Id="rId585" Type="http://schemas.openxmlformats.org/officeDocument/2006/relationships/customXml" Target="../ink/ink1479.xml"/><Relationship Id="rId792" Type="http://schemas.openxmlformats.org/officeDocument/2006/relationships/image" Target="../media/image793.png"/><Relationship Id="rId806" Type="http://schemas.openxmlformats.org/officeDocument/2006/relationships/image" Target="../media/image800.png"/><Relationship Id="rId6" Type="http://schemas.openxmlformats.org/officeDocument/2006/relationships/image" Target="../media/image376.png"/><Relationship Id="rId238" Type="http://schemas.openxmlformats.org/officeDocument/2006/relationships/image" Target="../media/image516.png"/><Relationship Id="rId445" Type="http://schemas.openxmlformats.org/officeDocument/2006/relationships/customXml" Target="../ink/ink1409.xml"/><Relationship Id="rId652" Type="http://schemas.openxmlformats.org/officeDocument/2006/relationships/image" Target="../media/image723.png"/><Relationship Id="rId291" Type="http://schemas.openxmlformats.org/officeDocument/2006/relationships/customXml" Target="../ink/ink1332.xml"/><Relationship Id="rId305" Type="http://schemas.openxmlformats.org/officeDocument/2006/relationships/customXml" Target="../ink/ink1339.xml"/><Relationship Id="rId512" Type="http://schemas.openxmlformats.org/officeDocument/2006/relationships/image" Target="../media/image653.png"/><Relationship Id="rId957" Type="http://schemas.openxmlformats.org/officeDocument/2006/relationships/customXml" Target="../ink/ink1665.xml"/><Relationship Id="rId86" Type="http://schemas.openxmlformats.org/officeDocument/2006/relationships/image" Target="../media/image440.png"/><Relationship Id="rId151" Type="http://schemas.openxmlformats.org/officeDocument/2006/relationships/customXml" Target="../ink/ink1262.xml"/><Relationship Id="rId389" Type="http://schemas.openxmlformats.org/officeDocument/2006/relationships/customXml" Target="../ink/ink1381.xml"/><Relationship Id="rId596" Type="http://schemas.openxmlformats.org/officeDocument/2006/relationships/image" Target="../media/image695.png"/><Relationship Id="rId817" Type="http://schemas.openxmlformats.org/officeDocument/2006/relationships/customXml" Target="../ink/ink1595.xml"/><Relationship Id="rId249" Type="http://schemas.openxmlformats.org/officeDocument/2006/relationships/customXml" Target="../ink/ink1311.xml"/><Relationship Id="rId456" Type="http://schemas.openxmlformats.org/officeDocument/2006/relationships/image" Target="../media/image625.png"/><Relationship Id="rId663" Type="http://schemas.openxmlformats.org/officeDocument/2006/relationships/customXml" Target="../ink/ink1518.xml"/><Relationship Id="rId870" Type="http://schemas.openxmlformats.org/officeDocument/2006/relationships/image" Target="../media/image832.png"/><Relationship Id="rId13" Type="http://schemas.openxmlformats.org/officeDocument/2006/relationships/customXml" Target="../ink/ink1193.xml"/><Relationship Id="rId109" Type="http://schemas.openxmlformats.org/officeDocument/2006/relationships/customXml" Target="../ink/ink1241.xml"/><Relationship Id="rId316" Type="http://schemas.openxmlformats.org/officeDocument/2006/relationships/image" Target="../media/image555.png"/><Relationship Id="rId523" Type="http://schemas.openxmlformats.org/officeDocument/2006/relationships/customXml" Target="../ink/ink1448.xml"/><Relationship Id="rId968" Type="http://schemas.openxmlformats.org/officeDocument/2006/relationships/image" Target="../media/image191.png"/><Relationship Id="rId97" Type="http://schemas.openxmlformats.org/officeDocument/2006/relationships/customXml" Target="../ink/ink1235.xml"/><Relationship Id="rId730" Type="http://schemas.openxmlformats.org/officeDocument/2006/relationships/image" Target="../media/image762.png"/><Relationship Id="rId828" Type="http://schemas.openxmlformats.org/officeDocument/2006/relationships/image" Target="../media/image811.png"/><Relationship Id="rId162" Type="http://schemas.openxmlformats.org/officeDocument/2006/relationships/image" Target="../media/image478.png"/><Relationship Id="rId467" Type="http://schemas.openxmlformats.org/officeDocument/2006/relationships/customXml" Target="../ink/ink1420.xml"/><Relationship Id="rId674" Type="http://schemas.openxmlformats.org/officeDocument/2006/relationships/image" Target="../media/image734.png"/><Relationship Id="rId881" Type="http://schemas.openxmlformats.org/officeDocument/2006/relationships/customXml" Target="../ink/ink1627.xml"/><Relationship Id="rId979" Type="http://schemas.openxmlformats.org/officeDocument/2006/relationships/customXml" Target="../ink/ink1676.xml"/><Relationship Id="rId24" Type="http://schemas.openxmlformats.org/officeDocument/2006/relationships/image" Target="../media/image385.png"/><Relationship Id="rId327" Type="http://schemas.openxmlformats.org/officeDocument/2006/relationships/customXml" Target="../ink/ink1350.xml"/><Relationship Id="rId534" Type="http://schemas.openxmlformats.org/officeDocument/2006/relationships/image" Target="../media/image664.png"/><Relationship Id="rId741" Type="http://schemas.openxmlformats.org/officeDocument/2006/relationships/customXml" Target="../ink/ink1557.xml"/><Relationship Id="rId839" Type="http://schemas.openxmlformats.org/officeDocument/2006/relationships/customXml" Target="../ink/ink1606.xml"/><Relationship Id="rId173" Type="http://schemas.openxmlformats.org/officeDocument/2006/relationships/customXml" Target="../ink/ink1273.xml"/><Relationship Id="rId380" Type="http://schemas.openxmlformats.org/officeDocument/2006/relationships/image" Target="../media/image587.png"/><Relationship Id="rId601" Type="http://schemas.openxmlformats.org/officeDocument/2006/relationships/customXml" Target="../ink/ink1487.xml"/><Relationship Id="rId240" Type="http://schemas.openxmlformats.org/officeDocument/2006/relationships/image" Target="../media/image517.png"/><Relationship Id="rId478" Type="http://schemas.openxmlformats.org/officeDocument/2006/relationships/image" Target="../media/image636.png"/><Relationship Id="rId685" Type="http://schemas.openxmlformats.org/officeDocument/2006/relationships/customXml" Target="../ink/ink1529.xml"/><Relationship Id="rId892" Type="http://schemas.openxmlformats.org/officeDocument/2006/relationships/image" Target="../media/image843.png"/><Relationship Id="rId906" Type="http://schemas.openxmlformats.org/officeDocument/2006/relationships/image" Target="../media/image850.png"/><Relationship Id="rId35" Type="http://schemas.openxmlformats.org/officeDocument/2006/relationships/customXml" Target="../ink/ink1204.xml"/><Relationship Id="rId100" Type="http://schemas.openxmlformats.org/officeDocument/2006/relationships/image" Target="../media/image447.png"/><Relationship Id="rId338" Type="http://schemas.openxmlformats.org/officeDocument/2006/relationships/image" Target="../media/image566.png"/><Relationship Id="rId545" Type="http://schemas.openxmlformats.org/officeDocument/2006/relationships/customXml" Target="../ink/ink1459.xml"/><Relationship Id="rId752" Type="http://schemas.openxmlformats.org/officeDocument/2006/relationships/image" Target="../media/image773.png"/><Relationship Id="rId184" Type="http://schemas.openxmlformats.org/officeDocument/2006/relationships/image" Target="../media/image489.png"/><Relationship Id="rId391" Type="http://schemas.openxmlformats.org/officeDocument/2006/relationships/customXml" Target="../ink/ink1382.xml"/><Relationship Id="rId405" Type="http://schemas.openxmlformats.org/officeDocument/2006/relationships/customXml" Target="../ink/ink1389.xml"/><Relationship Id="rId612" Type="http://schemas.openxmlformats.org/officeDocument/2006/relationships/image" Target="../media/image703.png"/><Relationship Id="rId251" Type="http://schemas.openxmlformats.org/officeDocument/2006/relationships/customXml" Target="../ink/ink1312.xml"/><Relationship Id="rId489" Type="http://schemas.openxmlformats.org/officeDocument/2006/relationships/customXml" Target="../ink/ink1431.xml"/><Relationship Id="rId696" Type="http://schemas.openxmlformats.org/officeDocument/2006/relationships/image" Target="../media/image745.png"/><Relationship Id="rId917" Type="http://schemas.openxmlformats.org/officeDocument/2006/relationships/customXml" Target="../ink/ink1645.xml"/><Relationship Id="rId46" Type="http://schemas.openxmlformats.org/officeDocument/2006/relationships/image" Target="../media/image420.png"/><Relationship Id="rId349" Type="http://schemas.openxmlformats.org/officeDocument/2006/relationships/customXml" Target="../ink/ink1361.xml"/><Relationship Id="rId556" Type="http://schemas.openxmlformats.org/officeDocument/2006/relationships/image" Target="../media/image675.png"/><Relationship Id="rId763" Type="http://schemas.openxmlformats.org/officeDocument/2006/relationships/customXml" Target="../ink/ink1568.xml"/><Relationship Id="rId111" Type="http://schemas.openxmlformats.org/officeDocument/2006/relationships/customXml" Target="../ink/ink1242.xml"/><Relationship Id="rId195" Type="http://schemas.openxmlformats.org/officeDocument/2006/relationships/customXml" Target="../ink/ink1284.xml"/><Relationship Id="rId209" Type="http://schemas.openxmlformats.org/officeDocument/2006/relationships/customXml" Target="../ink/ink1291.xml"/><Relationship Id="rId416" Type="http://schemas.openxmlformats.org/officeDocument/2006/relationships/image" Target="../media/image605.png"/><Relationship Id="rId970" Type="http://schemas.openxmlformats.org/officeDocument/2006/relationships/image" Target="../media/image881.png"/><Relationship Id="rId623" Type="http://schemas.openxmlformats.org/officeDocument/2006/relationships/customXml" Target="../ink/ink1498.xml"/><Relationship Id="rId830" Type="http://schemas.openxmlformats.org/officeDocument/2006/relationships/image" Target="../media/image812.png"/><Relationship Id="rId928" Type="http://schemas.openxmlformats.org/officeDocument/2006/relationships/image" Target="../media/image861.png"/><Relationship Id="rId57" Type="http://schemas.openxmlformats.org/officeDocument/2006/relationships/customXml" Target="../ink/ink1215.xml"/><Relationship Id="rId262" Type="http://schemas.openxmlformats.org/officeDocument/2006/relationships/image" Target="../media/image528.png"/><Relationship Id="rId567" Type="http://schemas.openxmlformats.org/officeDocument/2006/relationships/customXml" Target="../ink/ink1470.xml"/><Relationship Id="rId122" Type="http://schemas.openxmlformats.org/officeDocument/2006/relationships/image" Target="../media/image458.png"/><Relationship Id="rId774" Type="http://schemas.openxmlformats.org/officeDocument/2006/relationships/image" Target="../media/image784.png"/><Relationship Id="rId981" Type="http://schemas.openxmlformats.org/officeDocument/2006/relationships/customXml" Target="../ink/ink1677.xml"/><Relationship Id="rId427" Type="http://schemas.openxmlformats.org/officeDocument/2006/relationships/customXml" Target="../ink/ink1400.xml"/><Relationship Id="rId634" Type="http://schemas.openxmlformats.org/officeDocument/2006/relationships/image" Target="../media/image714.png"/><Relationship Id="rId841" Type="http://schemas.openxmlformats.org/officeDocument/2006/relationships/customXml" Target="../ink/ink1607.xml"/><Relationship Id="rId273" Type="http://schemas.openxmlformats.org/officeDocument/2006/relationships/customXml" Target="../ink/ink1323.xml"/><Relationship Id="rId480" Type="http://schemas.openxmlformats.org/officeDocument/2006/relationships/image" Target="../media/image637.png"/><Relationship Id="rId701" Type="http://schemas.openxmlformats.org/officeDocument/2006/relationships/customXml" Target="../ink/ink1537.xml"/><Relationship Id="rId939" Type="http://schemas.openxmlformats.org/officeDocument/2006/relationships/customXml" Target="../ink/ink1656.xml"/><Relationship Id="rId68" Type="http://schemas.openxmlformats.org/officeDocument/2006/relationships/image" Target="../media/image431.png"/><Relationship Id="rId133" Type="http://schemas.openxmlformats.org/officeDocument/2006/relationships/customXml" Target="../ink/ink1253.xml"/><Relationship Id="rId340" Type="http://schemas.openxmlformats.org/officeDocument/2006/relationships/image" Target="../media/image567.png"/><Relationship Id="rId578" Type="http://schemas.openxmlformats.org/officeDocument/2006/relationships/image" Target="../media/image686.png"/><Relationship Id="rId785" Type="http://schemas.openxmlformats.org/officeDocument/2006/relationships/customXml" Target="../ink/ink1579.xml"/><Relationship Id="rId992" Type="http://schemas.openxmlformats.org/officeDocument/2006/relationships/image" Target="../media/image892.png"/><Relationship Id="rId200" Type="http://schemas.openxmlformats.org/officeDocument/2006/relationships/image" Target="../media/image497.png"/><Relationship Id="rId438" Type="http://schemas.openxmlformats.org/officeDocument/2006/relationships/image" Target="../media/image616.png"/><Relationship Id="rId645" Type="http://schemas.openxmlformats.org/officeDocument/2006/relationships/customXml" Target="../ink/ink1509.xml"/><Relationship Id="rId852" Type="http://schemas.openxmlformats.org/officeDocument/2006/relationships/image" Target="../media/image823.png"/><Relationship Id="rId284" Type="http://schemas.openxmlformats.org/officeDocument/2006/relationships/image" Target="../media/image539.png"/><Relationship Id="rId491" Type="http://schemas.openxmlformats.org/officeDocument/2006/relationships/customXml" Target="../ink/ink1432.xml"/><Relationship Id="rId505" Type="http://schemas.openxmlformats.org/officeDocument/2006/relationships/customXml" Target="../ink/ink1439.xml"/><Relationship Id="rId712" Type="http://schemas.openxmlformats.org/officeDocument/2006/relationships/image" Target="../media/image753.png"/><Relationship Id="rId79" Type="http://schemas.openxmlformats.org/officeDocument/2006/relationships/customXml" Target="../ink/ink1226.xml"/><Relationship Id="rId144" Type="http://schemas.openxmlformats.org/officeDocument/2006/relationships/image" Target="../media/image469.png"/><Relationship Id="rId589" Type="http://schemas.openxmlformats.org/officeDocument/2006/relationships/customXml" Target="../ink/ink1481.xml"/><Relationship Id="rId796" Type="http://schemas.openxmlformats.org/officeDocument/2006/relationships/image" Target="../media/image795.png"/><Relationship Id="rId351" Type="http://schemas.openxmlformats.org/officeDocument/2006/relationships/customXml" Target="../ink/ink1362.xml"/><Relationship Id="rId449" Type="http://schemas.openxmlformats.org/officeDocument/2006/relationships/customXml" Target="../ink/ink1411.xml"/><Relationship Id="rId656" Type="http://schemas.openxmlformats.org/officeDocument/2006/relationships/image" Target="../media/image725.png"/><Relationship Id="rId863" Type="http://schemas.openxmlformats.org/officeDocument/2006/relationships/customXml" Target="../ink/ink1618.xml"/><Relationship Id="rId211" Type="http://schemas.openxmlformats.org/officeDocument/2006/relationships/customXml" Target="../ink/ink1292.xml"/><Relationship Id="rId295" Type="http://schemas.openxmlformats.org/officeDocument/2006/relationships/customXml" Target="../ink/ink1334.xml"/><Relationship Id="rId309" Type="http://schemas.openxmlformats.org/officeDocument/2006/relationships/customXml" Target="../ink/ink1341.xml"/><Relationship Id="rId516" Type="http://schemas.openxmlformats.org/officeDocument/2006/relationships/image" Target="../media/image655.png"/><Relationship Id="rId723" Type="http://schemas.openxmlformats.org/officeDocument/2006/relationships/customXml" Target="../ink/ink1548.xml"/><Relationship Id="rId930" Type="http://schemas.openxmlformats.org/officeDocument/2006/relationships/image" Target="../media/image862.png"/><Relationship Id="rId155" Type="http://schemas.openxmlformats.org/officeDocument/2006/relationships/customXml" Target="../ink/ink1264.xml"/><Relationship Id="rId362" Type="http://schemas.openxmlformats.org/officeDocument/2006/relationships/image" Target="../media/image578.png"/><Relationship Id="rId222" Type="http://schemas.openxmlformats.org/officeDocument/2006/relationships/image" Target="../media/image508.png"/><Relationship Id="rId667" Type="http://schemas.openxmlformats.org/officeDocument/2006/relationships/customXml" Target="../ink/ink1520.xml"/><Relationship Id="rId874" Type="http://schemas.openxmlformats.org/officeDocument/2006/relationships/image" Target="../media/image834.png"/><Relationship Id="rId17" Type="http://schemas.openxmlformats.org/officeDocument/2006/relationships/customXml" Target="../ink/ink1195.xml"/><Relationship Id="rId527" Type="http://schemas.openxmlformats.org/officeDocument/2006/relationships/customXml" Target="../ink/ink1450.xml"/><Relationship Id="rId734" Type="http://schemas.openxmlformats.org/officeDocument/2006/relationships/image" Target="../media/image764.png"/><Relationship Id="rId941" Type="http://schemas.openxmlformats.org/officeDocument/2006/relationships/customXml" Target="../ink/ink1657.xml"/><Relationship Id="rId70" Type="http://schemas.openxmlformats.org/officeDocument/2006/relationships/image" Target="../media/image432.png"/><Relationship Id="rId166" Type="http://schemas.openxmlformats.org/officeDocument/2006/relationships/image" Target="../media/image480.png"/><Relationship Id="rId373" Type="http://schemas.openxmlformats.org/officeDocument/2006/relationships/customXml" Target="../ink/ink1373.xml"/><Relationship Id="rId580" Type="http://schemas.openxmlformats.org/officeDocument/2006/relationships/image" Target="../media/image687.png"/><Relationship Id="rId801" Type="http://schemas.openxmlformats.org/officeDocument/2006/relationships/customXml" Target="../ink/ink1587.xml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1303.xml"/><Relationship Id="rId440" Type="http://schemas.openxmlformats.org/officeDocument/2006/relationships/image" Target="../media/image617.png"/><Relationship Id="rId678" Type="http://schemas.openxmlformats.org/officeDocument/2006/relationships/image" Target="../media/image736.png"/><Relationship Id="rId885" Type="http://schemas.openxmlformats.org/officeDocument/2006/relationships/customXml" Target="../ink/ink1629.xml"/><Relationship Id="rId28" Type="http://schemas.openxmlformats.org/officeDocument/2006/relationships/image" Target="../media/image387.png"/><Relationship Id="rId300" Type="http://schemas.openxmlformats.org/officeDocument/2006/relationships/image" Target="../media/image547.png"/><Relationship Id="rId538" Type="http://schemas.openxmlformats.org/officeDocument/2006/relationships/image" Target="../media/image666.png"/><Relationship Id="rId745" Type="http://schemas.openxmlformats.org/officeDocument/2006/relationships/customXml" Target="../ink/ink1559.xml"/><Relationship Id="rId952" Type="http://schemas.openxmlformats.org/officeDocument/2006/relationships/image" Target="../media/image873.png"/><Relationship Id="rId81" Type="http://schemas.openxmlformats.org/officeDocument/2006/relationships/customXml" Target="../ink/ink1227.xml"/><Relationship Id="rId177" Type="http://schemas.openxmlformats.org/officeDocument/2006/relationships/customXml" Target="../ink/ink1275.xml"/><Relationship Id="rId384" Type="http://schemas.openxmlformats.org/officeDocument/2006/relationships/image" Target="../media/image589.png"/><Relationship Id="rId591" Type="http://schemas.openxmlformats.org/officeDocument/2006/relationships/customXml" Target="../ink/ink1482.xml"/><Relationship Id="rId605" Type="http://schemas.openxmlformats.org/officeDocument/2006/relationships/customXml" Target="../ink/ink1489.xml"/><Relationship Id="rId812" Type="http://schemas.openxmlformats.org/officeDocument/2006/relationships/image" Target="../media/image803.png"/><Relationship Id="rId244" Type="http://schemas.openxmlformats.org/officeDocument/2006/relationships/image" Target="../media/image519.png"/><Relationship Id="rId689" Type="http://schemas.openxmlformats.org/officeDocument/2006/relationships/customXml" Target="../ink/ink1531.xml"/><Relationship Id="rId896" Type="http://schemas.openxmlformats.org/officeDocument/2006/relationships/image" Target="../media/image845.png"/><Relationship Id="rId39" Type="http://schemas.openxmlformats.org/officeDocument/2006/relationships/customXml" Target="../ink/ink1206.xml"/><Relationship Id="rId451" Type="http://schemas.openxmlformats.org/officeDocument/2006/relationships/customXml" Target="../ink/ink1412.xml"/><Relationship Id="rId549" Type="http://schemas.openxmlformats.org/officeDocument/2006/relationships/customXml" Target="../ink/ink1461.xml"/><Relationship Id="rId756" Type="http://schemas.openxmlformats.org/officeDocument/2006/relationships/image" Target="../media/image775.png"/><Relationship Id="rId104" Type="http://schemas.openxmlformats.org/officeDocument/2006/relationships/image" Target="../media/image449.png"/><Relationship Id="rId188" Type="http://schemas.openxmlformats.org/officeDocument/2006/relationships/image" Target="../media/image491.png"/><Relationship Id="rId311" Type="http://schemas.openxmlformats.org/officeDocument/2006/relationships/customXml" Target="../ink/ink1342.xml"/><Relationship Id="rId395" Type="http://schemas.openxmlformats.org/officeDocument/2006/relationships/customXml" Target="../ink/ink1384.xml"/><Relationship Id="rId409" Type="http://schemas.openxmlformats.org/officeDocument/2006/relationships/customXml" Target="../ink/ink1391.xml"/><Relationship Id="rId963" Type="http://schemas.openxmlformats.org/officeDocument/2006/relationships/customXml" Target="../ink/ink1668.xml"/><Relationship Id="rId92" Type="http://schemas.openxmlformats.org/officeDocument/2006/relationships/image" Target="../media/image443.png"/><Relationship Id="rId616" Type="http://schemas.openxmlformats.org/officeDocument/2006/relationships/image" Target="../media/image705.png"/><Relationship Id="rId823" Type="http://schemas.openxmlformats.org/officeDocument/2006/relationships/customXml" Target="../ink/ink1598.xml"/><Relationship Id="rId255" Type="http://schemas.openxmlformats.org/officeDocument/2006/relationships/customXml" Target="../ink/ink1314.xml"/><Relationship Id="rId462" Type="http://schemas.openxmlformats.org/officeDocument/2006/relationships/image" Target="../media/image628.png"/><Relationship Id="rId115" Type="http://schemas.openxmlformats.org/officeDocument/2006/relationships/customXml" Target="../ink/ink1244.xml"/><Relationship Id="rId322" Type="http://schemas.openxmlformats.org/officeDocument/2006/relationships/image" Target="../media/image558.png"/><Relationship Id="rId767" Type="http://schemas.openxmlformats.org/officeDocument/2006/relationships/customXml" Target="../ink/ink1570.xml"/><Relationship Id="rId974" Type="http://schemas.openxmlformats.org/officeDocument/2006/relationships/image" Target="../media/image883.png"/><Relationship Id="rId199" Type="http://schemas.openxmlformats.org/officeDocument/2006/relationships/customXml" Target="../ink/ink1286.xml"/><Relationship Id="rId627" Type="http://schemas.openxmlformats.org/officeDocument/2006/relationships/customXml" Target="../ink/ink1500.xml"/><Relationship Id="rId834" Type="http://schemas.openxmlformats.org/officeDocument/2006/relationships/image" Target="../media/image814.png"/><Relationship Id="rId266" Type="http://schemas.openxmlformats.org/officeDocument/2006/relationships/image" Target="../media/image530.png"/><Relationship Id="rId473" Type="http://schemas.openxmlformats.org/officeDocument/2006/relationships/customXml" Target="../ink/ink1423.xml"/><Relationship Id="rId680" Type="http://schemas.openxmlformats.org/officeDocument/2006/relationships/image" Target="../media/image737.png"/><Relationship Id="rId901" Type="http://schemas.openxmlformats.org/officeDocument/2006/relationships/customXml" Target="../ink/ink1637.xml"/><Relationship Id="rId30" Type="http://schemas.openxmlformats.org/officeDocument/2006/relationships/image" Target="../media/image388.png"/><Relationship Id="rId126" Type="http://schemas.openxmlformats.org/officeDocument/2006/relationships/image" Target="../media/image460.png"/><Relationship Id="rId333" Type="http://schemas.openxmlformats.org/officeDocument/2006/relationships/customXml" Target="../ink/ink1353.xml"/><Relationship Id="rId540" Type="http://schemas.openxmlformats.org/officeDocument/2006/relationships/image" Target="../media/image667.png"/><Relationship Id="rId778" Type="http://schemas.openxmlformats.org/officeDocument/2006/relationships/image" Target="../media/image786.png"/><Relationship Id="rId985" Type="http://schemas.openxmlformats.org/officeDocument/2006/relationships/customXml" Target="../ink/ink1679.xml"/><Relationship Id="rId72" Type="http://schemas.openxmlformats.org/officeDocument/2006/relationships/image" Target="../media/image433.png"/><Relationship Id="rId375" Type="http://schemas.openxmlformats.org/officeDocument/2006/relationships/customXml" Target="../ink/ink1374.xml"/><Relationship Id="rId582" Type="http://schemas.openxmlformats.org/officeDocument/2006/relationships/image" Target="../media/image688.png"/><Relationship Id="rId638" Type="http://schemas.openxmlformats.org/officeDocument/2006/relationships/image" Target="../media/image716.png"/><Relationship Id="rId803" Type="http://schemas.openxmlformats.org/officeDocument/2006/relationships/customXml" Target="../ink/ink1588.xml"/><Relationship Id="rId845" Type="http://schemas.openxmlformats.org/officeDocument/2006/relationships/customXml" Target="../ink/ink1609.xml"/><Relationship Id="rId3" Type="http://schemas.openxmlformats.org/officeDocument/2006/relationships/customXml" Target="../ink/ink1188.xml"/><Relationship Id="rId235" Type="http://schemas.openxmlformats.org/officeDocument/2006/relationships/customXml" Target="../ink/ink1304.xml"/><Relationship Id="rId277" Type="http://schemas.openxmlformats.org/officeDocument/2006/relationships/customXml" Target="../ink/ink1325.xml"/><Relationship Id="rId400" Type="http://schemas.openxmlformats.org/officeDocument/2006/relationships/image" Target="../media/image597.png"/><Relationship Id="rId442" Type="http://schemas.openxmlformats.org/officeDocument/2006/relationships/image" Target="../media/image618.png"/><Relationship Id="rId484" Type="http://schemas.openxmlformats.org/officeDocument/2006/relationships/image" Target="../media/image639.png"/><Relationship Id="rId705" Type="http://schemas.openxmlformats.org/officeDocument/2006/relationships/customXml" Target="../ink/ink1539.xml"/><Relationship Id="rId887" Type="http://schemas.openxmlformats.org/officeDocument/2006/relationships/customXml" Target="../ink/ink1630.xml"/><Relationship Id="rId137" Type="http://schemas.openxmlformats.org/officeDocument/2006/relationships/customXml" Target="../ink/ink1255.xml"/><Relationship Id="rId302" Type="http://schemas.openxmlformats.org/officeDocument/2006/relationships/image" Target="../media/image548.png"/><Relationship Id="rId344" Type="http://schemas.openxmlformats.org/officeDocument/2006/relationships/image" Target="../media/image569.png"/><Relationship Id="rId691" Type="http://schemas.openxmlformats.org/officeDocument/2006/relationships/customXml" Target="../ink/ink1532.xml"/><Relationship Id="rId747" Type="http://schemas.openxmlformats.org/officeDocument/2006/relationships/customXml" Target="../ink/ink1560.xml"/><Relationship Id="rId789" Type="http://schemas.openxmlformats.org/officeDocument/2006/relationships/customXml" Target="../ink/ink1581.xml"/><Relationship Id="rId912" Type="http://schemas.openxmlformats.org/officeDocument/2006/relationships/image" Target="../media/image853.png"/><Relationship Id="rId954" Type="http://schemas.openxmlformats.org/officeDocument/2006/relationships/image" Target="../media/image874.png"/><Relationship Id="rId41" Type="http://schemas.openxmlformats.org/officeDocument/2006/relationships/customXml" Target="../ink/ink1207.xml"/><Relationship Id="rId83" Type="http://schemas.openxmlformats.org/officeDocument/2006/relationships/customXml" Target="../ink/ink1228.xml"/><Relationship Id="rId179" Type="http://schemas.openxmlformats.org/officeDocument/2006/relationships/customXml" Target="../ink/ink1276.xml"/><Relationship Id="rId386" Type="http://schemas.openxmlformats.org/officeDocument/2006/relationships/image" Target="../media/image590.png"/><Relationship Id="rId551" Type="http://schemas.openxmlformats.org/officeDocument/2006/relationships/customXml" Target="../ink/ink1462.xml"/><Relationship Id="rId593" Type="http://schemas.openxmlformats.org/officeDocument/2006/relationships/customXml" Target="../ink/ink1483.xml"/><Relationship Id="rId607" Type="http://schemas.openxmlformats.org/officeDocument/2006/relationships/customXml" Target="../ink/ink1490.xml"/><Relationship Id="rId649" Type="http://schemas.openxmlformats.org/officeDocument/2006/relationships/customXml" Target="../ink/ink1511.xml"/><Relationship Id="rId814" Type="http://schemas.openxmlformats.org/officeDocument/2006/relationships/image" Target="../media/image804.png"/><Relationship Id="rId856" Type="http://schemas.openxmlformats.org/officeDocument/2006/relationships/image" Target="../media/image825.png"/><Relationship Id="rId190" Type="http://schemas.openxmlformats.org/officeDocument/2006/relationships/image" Target="../media/image492.png"/><Relationship Id="rId204" Type="http://schemas.openxmlformats.org/officeDocument/2006/relationships/image" Target="../media/image499.png"/><Relationship Id="rId246" Type="http://schemas.openxmlformats.org/officeDocument/2006/relationships/image" Target="../media/image520.png"/><Relationship Id="rId288" Type="http://schemas.openxmlformats.org/officeDocument/2006/relationships/image" Target="../media/image541.png"/><Relationship Id="rId411" Type="http://schemas.openxmlformats.org/officeDocument/2006/relationships/customXml" Target="../ink/ink1392.xml"/><Relationship Id="rId453" Type="http://schemas.openxmlformats.org/officeDocument/2006/relationships/customXml" Target="../ink/ink1413.xml"/><Relationship Id="rId509" Type="http://schemas.openxmlformats.org/officeDocument/2006/relationships/customXml" Target="../ink/ink1441.xml"/><Relationship Id="rId660" Type="http://schemas.openxmlformats.org/officeDocument/2006/relationships/image" Target="../media/image727.png"/><Relationship Id="rId898" Type="http://schemas.openxmlformats.org/officeDocument/2006/relationships/image" Target="../media/image846.png"/><Relationship Id="rId106" Type="http://schemas.openxmlformats.org/officeDocument/2006/relationships/image" Target="../media/image450.png"/><Relationship Id="rId313" Type="http://schemas.openxmlformats.org/officeDocument/2006/relationships/customXml" Target="../ink/ink1343.xml"/><Relationship Id="rId495" Type="http://schemas.openxmlformats.org/officeDocument/2006/relationships/customXml" Target="../ink/ink1434.xml"/><Relationship Id="rId716" Type="http://schemas.openxmlformats.org/officeDocument/2006/relationships/image" Target="../media/image755.png"/><Relationship Id="rId758" Type="http://schemas.openxmlformats.org/officeDocument/2006/relationships/image" Target="../media/image776.png"/><Relationship Id="rId923" Type="http://schemas.openxmlformats.org/officeDocument/2006/relationships/customXml" Target="../ink/ink1648.xml"/><Relationship Id="rId965" Type="http://schemas.openxmlformats.org/officeDocument/2006/relationships/customXml" Target="../ink/ink1669.xml"/><Relationship Id="rId10" Type="http://schemas.openxmlformats.org/officeDocument/2006/relationships/image" Target="../media/image378.png"/><Relationship Id="rId52" Type="http://schemas.openxmlformats.org/officeDocument/2006/relationships/image" Target="../media/image423.png"/><Relationship Id="rId94" Type="http://schemas.openxmlformats.org/officeDocument/2006/relationships/image" Target="../media/image444.png"/><Relationship Id="rId148" Type="http://schemas.openxmlformats.org/officeDocument/2006/relationships/image" Target="../media/image471.png"/><Relationship Id="rId355" Type="http://schemas.openxmlformats.org/officeDocument/2006/relationships/customXml" Target="../ink/ink1364.xml"/><Relationship Id="rId397" Type="http://schemas.openxmlformats.org/officeDocument/2006/relationships/customXml" Target="../ink/ink1385.xml"/><Relationship Id="rId520" Type="http://schemas.openxmlformats.org/officeDocument/2006/relationships/image" Target="../media/image657.png"/><Relationship Id="rId562" Type="http://schemas.openxmlformats.org/officeDocument/2006/relationships/image" Target="../media/image678.png"/><Relationship Id="rId618" Type="http://schemas.openxmlformats.org/officeDocument/2006/relationships/image" Target="../media/image706.png"/><Relationship Id="rId825" Type="http://schemas.openxmlformats.org/officeDocument/2006/relationships/customXml" Target="../ink/ink1599.xml"/><Relationship Id="rId215" Type="http://schemas.openxmlformats.org/officeDocument/2006/relationships/customXml" Target="../ink/ink1294.xml"/><Relationship Id="rId257" Type="http://schemas.openxmlformats.org/officeDocument/2006/relationships/customXml" Target="../ink/ink1315.xml"/><Relationship Id="rId422" Type="http://schemas.openxmlformats.org/officeDocument/2006/relationships/image" Target="../media/image608.png"/><Relationship Id="rId464" Type="http://schemas.openxmlformats.org/officeDocument/2006/relationships/image" Target="../media/image629.png"/><Relationship Id="rId867" Type="http://schemas.openxmlformats.org/officeDocument/2006/relationships/customXml" Target="../ink/ink1620.xml"/><Relationship Id="rId299" Type="http://schemas.openxmlformats.org/officeDocument/2006/relationships/customXml" Target="../ink/ink1336.xml"/><Relationship Id="rId727" Type="http://schemas.openxmlformats.org/officeDocument/2006/relationships/customXml" Target="../ink/ink1550.xml"/><Relationship Id="rId934" Type="http://schemas.openxmlformats.org/officeDocument/2006/relationships/image" Target="../media/image864.png"/><Relationship Id="rId63" Type="http://schemas.openxmlformats.org/officeDocument/2006/relationships/customXml" Target="../ink/ink1218.xml"/><Relationship Id="rId159" Type="http://schemas.openxmlformats.org/officeDocument/2006/relationships/customXml" Target="../ink/ink1266.xml"/><Relationship Id="rId366" Type="http://schemas.openxmlformats.org/officeDocument/2006/relationships/image" Target="../media/image580.png"/><Relationship Id="rId573" Type="http://schemas.openxmlformats.org/officeDocument/2006/relationships/customXml" Target="../ink/ink1473.xml"/><Relationship Id="rId780" Type="http://schemas.openxmlformats.org/officeDocument/2006/relationships/image" Target="../media/image787.png"/><Relationship Id="rId226" Type="http://schemas.openxmlformats.org/officeDocument/2006/relationships/image" Target="../media/image510.png"/><Relationship Id="rId433" Type="http://schemas.openxmlformats.org/officeDocument/2006/relationships/customXml" Target="../ink/ink1403.xml"/><Relationship Id="rId878" Type="http://schemas.openxmlformats.org/officeDocument/2006/relationships/image" Target="../media/image836.png"/><Relationship Id="rId640" Type="http://schemas.openxmlformats.org/officeDocument/2006/relationships/image" Target="../media/image717.png"/><Relationship Id="rId738" Type="http://schemas.openxmlformats.org/officeDocument/2006/relationships/image" Target="../media/image766.png"/><Relationship Id="rId945" Type="http://schemas.openxmlformats.org/officeDocument/2006/relationships/customXml" Target="../ink/ink1659.xml"/><Relationship Id="rId74" Type="http://schemas.openxmlformats.org/officeDocument/2006/relationships/image" Target="../media/image434.png"/><Relationship Id="rId377" Type="http://schemas.openxmlformats.org/officeDocument/2006/relationships/customXml" Target="../ink/ink1375.xml"/><Relationship Id="rId500" Type="http://schemas.openxmlformats.org/officeDocument/2006/relationships/image" Target="../media/image647.png"/><Relationship Id="rId584" Type="http://schemas.openxmlformats.org/officeDocument/2006/relationships/image" Target="../media/image689.png"/><Relationship Id="rId805" Type="http://schemas.openxmlformats.org/officeDocument/2006/relationships/customXml" Target="../ink/ink1589.xml"/><Relationship Id="rId5" Type="http://schemas.openxmlformats.org/officeDocument/2006/relationships/customXml" Target="../ink/ink1189.xml"/><Relationship Id="rId237" Type="http://schemas.openxmlformats.org/officeDocument/2006/relationships/customXml" Target="../ink/ink1305.xml"/><Relationship Id="rId791" Type="http://schemas.openxmlformats.org/officeDocument/2006/relationships/customXml" Target="../ink/ink1582.xml"/><Relationship Id="rId889" Type="http://schemas.openxmlformats.org/officeDocument/2006/relationships/customXml" Target="../ink/ink1631.xml"/><Relationship Id="rId444" Type="http://schemas.openxmlformats.org/officeDocument/2006/relationships/image" Target="../media/image619.png"/><Relationship Id="rId651" Type="http://schemas.openxmlformats.org/officeDocument/2006/relationships/customXml" Target="../ink/ink1512.xml"/><Relationship Id="rId749" Type="http://schemas.openxmlformats.org/officeDocument/2006/relationships/customXml" Target="../ink/ink1561.xml"/><Relationship Id="rId290" Type="http://schemas.openxmlformats.org/officeDocument/2006/relationships/image" Target="../media/image542.png"/><Relationship Id="rId304" Type="http://schemas.openxmlformats.org/officeDocument/2006/relationships/image" Target="../media/image549.png"/><Relationship Id="rId388" Type="http://schemas.openxmlformats.org/officeDocument/2006/relationships/image" Target="../media/image591.png"/><Relationship Id="rId511" Type="http://schemas.openxmlformats.org/officeDocument/2006/relationships/customXml" Target="../ink/ink1442.xml"/><Relationship Id="rId609" Type="http://schemas.openxmlformats.org/officeDocument/2006/relationships/customXml" Target="../ink/ink1491.xml"/><Relationship Id="rId956" Type="http://schemas.openxmlformats.org/officeDocument/2006/relationships/image" Target="../media/image875.png"/><Relationship Id="rId85" Type="http://schemas.openxmlformats.org/officeDocument/2006/relationships/customXml" Target="../ink/ink1229.xml"/><Relationship Id="rId150" Type="http://schemas.openxmlformats.org/officeDocument/2006/relationships/image" Target="../media/image472.png"/><Relationship Id="rId595" Type="http://schemas.openxmlformats.org/officeDocument/2006/relationships/customXml" Target="../ink/ink1484.xml"/><Relationship Id="rId816" Type="http://schemas.openxmlformats.org/officeDocument/2006/relationships/image" Target="../media/image805.png"/><Relationship Id="rId248" Type="http://schemas.openxmlformats.org/officeDocument/2006/relationships/image" Target="../media/image521.png"/><Relationship Id="rId455" Type="http://schemas.openxmlformats.org/officeDocument/2006/relationships/customXml" Target="../ink/ink1414.xml"/><Relationship Id="rId662" Type="http://schemas.openxmlformats.org/officeDocument/2006/relationships/image" Target="../media/image728.png"/><Relationship Id="rId12" Type="http://schemas.openxmlformats.org/officeDocument/2006/relationships/image" Target="../media/image379.png"/><Relationship Id="rId108" Type="http://schemas.openxmlformats.org/officeDocument/2006/relationships/image" Target="../media/image451.png"/><Relationship Id="rId315" Type="http://schemas.openxmlformats.org/officeDocument/2006/relationships/customXml" Target="../ink/ink1344.xml"/><Relationship Id="rId522" Type="http://schemas.openxmlformats.org/officeDocument/2006/relationships/image" Target="../media/image658.png"/><Relationship Id="rId967" Type="http://schemas.openxmlformats.org/officeDocument/2006/relationships/customXml" Target="../ink/ink1670.xml"/><Relationship Id="rId96" Type="http://schemas.openxmlformats.org/officeDocument/2006/relationships/image" Target="../media/image445.png"/><Relationship Id="rId161" Type="http://schemas.openxmlformats.org/officeDocument/2006/relationships/customXml" Target="../ink/ink1267.xml"/><Relationship Id="rId399" Type="http://schemas.openxmlformats.org/officeDocument/2006/relationships/customXml" Target="../ink/ink1386.xml"/><Relationship Id="rId827" Type="http://schemas.openxmlformats.org/officeDocument/2006/relationships/customXml" Target="../ink/ink1600.xml"/><Relationship Id="rId259" Type="http://schemas.openxmlformats.org/officeDocument/2006/relationships/customXml" Target="../ink/ink1316.xml"/><Relationship Id="rId466" Type="http://schemas.openxmlformats.org/officeDocument/2006/relationships/image" Target="../media/image630.png"/><Relationship Id="rId673" Type="http://schemas.openxmlformats.org/officeDocument/2006/relationships/customXml" Target="../ink/ink1523.xml"/><Relationship Id="rId880" Type="http://schemas.openxmlformats.org/officeDocument/2006/relationships/image" Target="../media/image837.png"/><Relationship Id="rId23" Type="http://schemas.openxmlformats.org/officeDocument/2006/relationships/customXml" Target="../ink/ink1198.xml"/><Relationship Id="rId119" Type="http://schemas.openxmlformats.org/officeDocument/2006/relationships/customXml" Target="../ink/ink1246.xml"/><Relationship Id="rId326" Type="http://schemas.openxmlformats.org/officeDocument/2006/relationships/image" Target="../media/image560.png"/><Relationship Id="rId533" Type="http://schemas.openxmlformats.org/officeDocument/2006/relationships/customXml" Target="../ink/ink1453.xml"/><Relationship Id="rId978" Type="http://schemas.openxmlformats.org/officeDocument/2006/relationships/image" Target="../media/image885.png"/><Relationship Id="rId740" Type="http://schemas.openxmlformats.org/officeDocument/2006/relationships/image" Target="../media/image767.png"/><Relationship Id="rId838" Type="http://schemas.openxmlformats.org/officeDocument/2006/relationships/image" Target="../media/image816.png"/><Relationship Id="rId172" Type="http://schemas.openxmlformats.org/officeDocument/2006/relationships/image" Target="../media/image483.png"/><Relationship Id="rId477" Type="http://schemas.openxmlformats.org/officeDocument/2006/relationships/customXml" Target="../ink/ink1425.xml"/><Relationship Id="rId600" Type="http://schemas.openxmlformats.org/officeDocument/2006/relationships/image" Target="../media/image697.png"/><Relationship Id="rId684" Type="http://schemas.openxmlformats.org/officeDocument/2006/relationships/image" Target="../media/image739.png"/><Relationship Id="rId337" Type="http://schemas.openxmlformats.org/officeDocument/2006/relationships/customXml" Target="../ink/ink1355.xml"/><Relationship Id="rId891" Type="http://schemas.openxmlformats.org/officeDocument/2006/relationships/customXml" Target="../ink/ink1632.xml"/><Relationship Id="rId905" Type="http://schemas.openxmlformats.org/officeDocument/2006/relationships/customXml" Target="../ink/ink1639.xml"/><Relationship Id="rId989" Type="http://schemas.openxmlformats.org/officeDocument/2006/relationships/customXml" Target="../ink/ink1681.xml"/><Relationship Id="rId34" Type="http://schemas.openxmlformats.org/officeDocument/2006/relationships/image" Target="../media/image390.png"/><Relationship Id="rId544" Type="http://schemas.openxmlformats.org/officeDocument/2006/relationships/image" Target="../media/image669.png"/><Relationship Id="rId751" Type="http://schemas.openxmlformats.org/officeDocument/2006/relationships/customXml" Target="../ink/ink1562.xml"/><Relationship Id="rId849" Type="http://schemas.openxmlformats.org/officeDocument/2006/relationships/customXml" Target="../ink/ink1611.xml"/><Relationship Id="rId183" Type="http://schemas.openxmlformats.org/officeDocument/2006/relationships/customXml" Target="../ink/ink1278.xml"/><Relationship Id="rId390" Type="http://schemas.openxmlformats.org/officeDocument/2006/relationships/image" Target="../media/image592.png"/><Relationship Id="rId404" Type="http://schemas.openxmlformats.org/officeDocument/2006/relationships/image" Target="../media/image599.png"/><Relationship Id="rId611" Type="http://schemas.openxmlformats.org/officeDocument/2006/relationships/customXml" Target="../ink/ink1492.xml"/><Relationship Id="rId250" Type="http://schemas.openxmlformats.org/officeDocument/2006/relationships/image" Target="../media/image522.png"/><Relationship Id="rId488" Type="http://schemas.openxmlformats.org/officeDocument/2006/relationships/image" Target="../media/image641.png"/><Relationship Id="rId695" Type="http://schemas.openxmlformats.org/officeDocument/2006/relationships/customXml" Target="../ink/ink1534.xml"/><Relationship Id="rId709" Type="http://schemas.openxmlformats.org/officeDocument/2006/relationships/customXml" Target="../ink/ink1541.xml"/><Relationship Id="rId916" Type="http://schemas.openxmlformats.org/officeDocument/2006/relationships/image" Target="../media/image855.png"/><Relationship Id="rId45" Type="http://schemas.openxmlformats.org/officeDocument/2006/relationships/customXml" Target="../ink/ink1209.xml"/><Relationship Id="rId110" Type="http://schemas.openxmlformats.org/officeDocument/2006/relationships/image" Target="../media/image452.png"/><Relationship Id="rId348" Type="http://schemas.openxmlformats.org/officeDocument/2006/relationships/image" Target="../media/image571.png"/><Relationship Id="rId555" Type="http://schemas.openxmlformats.org/officeDocument/2006/relationships/customXml" Target="../ink/ink1464.xml"/><Relationship Id="rId762" Type="http://schemas.openxmlformats.org/officeDocument/2006/relationships/image" Target="../media/image778.png"/><Relationship Id="rId194" Type="http://schemas.openxmlformats.org/officeDocument/2006/relationships/image" Target="../media/image494.png"/><Relationship Id="rId208" Type="http://schemas.openxmlformats.org/officeDocument/2006/relationships/image" Target="../media/image501.png"/><Relationship Id="rId415" Type="http://schemas.openxmlformats.org/officeDocument/2006/relationships/customXml" Target="../ink/ink1394.xml"/><Relationship Id="rId622" Type="http://schemas.openxmlformats.org/officeDocument/2006/relationships/image" Target="../media/image708.png"/><Relationship Id="rId261" Type="http://schemas.openxmlformats.org/officeDocument/2006/relationships/customXml" Target="../ink/ink1317.xml"/><Relationship Id="rId499" Type="http://schemas.openxmlformats.org/officeDocument/2006/relationships/customXml" Target="../ink/ink1436.xml"/><Relationship Id="rId927" Type="http://schemas.openxmlformats.org/officeDocument/2006/relationships/customXml" Target="../ink/ink1650.xml"/><Relationship Id="rId56" Type="http://schemas.openxmlformats.org/officeDocument/2006/relationships/image" Target="../media/image425.png"/><Relationship Id="rId359" Type="http://schemas.openxmlformats.org/officeDocument/2006/relationships/customXml" Target="../ink/ink1366.xml"/><Relationship Id="rId566" Type="http://schemas.openxmlformats.org/officeDocument/2006/relationships/image" Target="../media/image680.png"/><Relationship Id="rId773" Type="http://schemas.openxmlformats.org/officeDocument/2006/relationships/customXml" Target="../ink/ink1573.xml"/><Relationship Id="rId121" Type="http://schemas.openxmlformats.org/officeDocument/2006/relationships/customXml" Target="../ink/ink1247.xml"/><Relationship Id="rId219" Type="http://schemas.openxmlformats.org/officeDocument/2006/relationships/customXml" Target="../ink/ink1296.xml"/><Relationship Id="rId426" Type="http://schemas.openxmlformats.org/officeDocument/2006/relationships/image" Target="../media/image610.png"/><Relationship Id="rId633" Type="http://schemas.openxmlformats.org/officeDocument/2006/relationships/customXml" Target="../ink/ink1503.xml"/><Relationship Id="rId980" Type="http://schemas.openxmlformats.org/officeDocument/2006/relationships/image" Target="../media/image886.png"/><Relationship Id="rId840" Type="http://schemas.openxmlformats.org/officeDocument/2006/relationships/image" Target="../media/image817.png"/><Relationship Id="rId938" Type="http://schemas.openxmlformats.org/officeDocument/2006/relationships/image" Target="../media/image866.png"/><Relationship Id="rId67" Type="http://schemas.openxmlformats.org/officeDocument/2006/relationships/customXml" Target="../ink/ink1220.xml"/><Relationship Id="rId272" Type="http://schemas.openxmlformats.org/officeDocument/2006/relationships/image" Target="../media/image533.png"/><Relationship Id="rId577" Type="http://schemas.openxmlformats.org/officeDocument/2006/relationships/customXml" Target="../ink/ink1475.xml"/><Relationship Id="rId700" Type="http://schemas.openxmlformats.org/officeDocument/2006/relationships/image" Target="../media/image747.png"/><Relationship Id="rId132" Type="http://schemas.openxmlformats.org/officeDocument/2006/relationships/image" Target="../media/image463.png"/><Relationship Id="rId784" Type="http://schemas.openxmlformats.org/officeDocument/2006/relationships/image" Target="../media/image789.png"/><Relationship Id="rId991" Type="http://schemas.openxmlformats.org/officeDocument/2006/relationships/customXml" Target="../ink/ink1682.xml"/><Relationship Id="rId437" Type="http://schemas.openxmlformats.org/officeDocument/2006/relationships/customXml" Target="../ink/ink1405.xml"/><Relationship Id="rId644" Type="http://schemas.openxmlformats.org/officeDocument/2006/relationships/image" Target="../media/image719.png"/><Relationship Id="rId851" Type="http://schemas.openxmlformats.org/officeDocument/2006/relationships/customXml" Target="../ink/ink1612.xml"/><Relationship Id="rId283" Type="http://schemas.openxmlformats.org/officeDocument/2006/relationships/customXml" Target="../ink/ink1328.xml"/><Relationship Id="rId490" Type="http://schemas.openxmlformats.org/officeDocument/2006/relationships/image" Target="../media/image642.png"/><Relationship Id="rId504" Type="http://schemas.openxmlformats.org/officeDocument/2006/relationships/image" Target="../media/image649.png"/><Relationship Id="rId711" Type="http://schemas.openxmlformats.org/officeDocument/2006/relationships/customXml" Target="../ink/ink1542.xml"/><Relationship Id="rId949" Type="http://schemas.openxmlformats.org/officeDocument/2006/relationships/customXml" Target="../ink/ink1661.xml"/><Relationship Id="rId78" Type="http://schemas.openxmlformats.org/officeDocument/2006/relationships/image" Target="../media/image436.png"/><Relationship Id="rId143" Type="http://schemas.openxmlformats.org/officeDocument/2006/relationships/customXml" Target="../ink/ink1258.xml"/><Relationship Id="rId350" Type="http://schemas.openxmlformats.org/officeDocument/2006/relationships/image" Target="../media/image572.png"/><Relationship Id="rId588" Type="http://schemas.openxmlformats.org/officeDocument/2006/relationships/image" Target="../media/image691.png"/><Relationship Id="rId795" Type="http://schemas.openxmlformats.org/officeDocument/2006/relationships/customXml" Target="../ink/ink1584.xml"/><Relationship Id="rId809" Type="http://schemas.openxmlformats.org/officeDocument/2006/relationships/customXml" Target="../ink/ink1591.xml"/><Relationship Id="rId9" Type="http://schemas.openxmlformats.org/officeDocument/2006/relationships/customXml" Target="../ink/ink1191.xml"/><Relationship Id="rId210" Type="http://schemas.openxmlformats.org/officeDocument/2006/relationships/image" Target="../media/image502.png"/><Relationship Id="rId448" Type="http://schemas.openxmlformats.org/officeDocument/2006/relationships/image" Target="../media/image621.png"/><Relationship Id="rId655" Type="http://schemas.openxmlformats.org/officeDocument/2006/relationships/customXml" Target="../ink/ink1514.xml"/><Relationship Id="rId862" Type="http://schemas.openxmlformats.org/officeDocument/2006/relationships/image" Target="../media/image828.png"/><Relationship Id="rId294" Type="http://schemas.openxmlformats.org/officeDocument/2006/relationships/image" Target="../media/image544.png"/><Relationship Id="rId308" Type="http://schemas.openxmlformats.org/officeDocument/2006/relationships/image" Target="../media/image551.png"/><Relationship Id="rId515" Type="http://schemas.openxmlformats.org/officeDocument/2006/relationships/customXml" Target="../ink/ink1444.xml"/><Relationship Id="rId722" Type="http://schemas.openxmlformats.org/officeDocument/2006/relationships/image" Target="../media/image758.png"/><Relationship Id="rId89" Type="http://schemas.openxmlformats.org/officeDocument/2006/relationships/customXml" Target="../ink/ink1231.xml"/><Relationship Id="rId154" Type="http://schemas.openxmlformats.org/officeDocument/2006/relationships/image" Target="../media/image474.png"/><Relationship Id="rId361" Type="http://schemas.openxmlformats.org/officeDocument/2006/relationships/customXml" Target="../ink/ink1367.xml"/><Relationship Id="rId599" Type="http://schemas.openxmlformats.org/officeDocument/2006/relationships/customXml" Target="../ink/ink1486.xml"/><Relationship Id="rId459" Type="http://schemas.openxmlformats.org/officeDocument/2006/relationships/customXml" Target="../ink/ink1416.xml"/><Relationship Id="rId666" Type="http://schemas.openxmlformats.org/officeDocument/2006/relationships/image" Target="../media/image730.png"/><Relationship Id="rId873" Type="http://schemas.openxmlformats.org/officeDocument/2006/relationships/customXml" Target="../ink/ink1623.xml"/><Relationship Id="rId16" Type="http://schemas.openxmlformats.org/officeDocument/2006/relationships/image" Target="../media/image381.png"/><Relationship Id="rId221" Type="http://schemas.openxmlformats.org/officeDocument/2006/relationships/customXml" Target="../ink/ink1297.xml"/><Relationship Id="rId319" Type="http://schemas.openxmlformats.org/officeDocument/2006/relationships/customXml" Target="../ink/ink1346.xml"/><Relationship Id="rId526" Type="http://schemas.openxmlformats.org/officeDocument/2006/relationships/image" Target="../media/image660.png"/><Relationship Id="rId733" Type="http://schemas.openxmlformats.org/officeDocument/2006/relationships/customXml" Target="../ink/ink1553.xml"/><Relationship Id="rId940" Type="http://schemas.openxmlformats.org/officeDocument/2006/relationships/image" Target="../media/image867.png"/><Relationship Id="rId165" Type="http://schemas.openxmlformats.org/officeDocument/2006/relationships/customXml" Target="../ink/ink1269.xml"/><Relationship Id="rId372" Type="http://schemas.openxmlformats.org/officeDocument/2006/relationships/image" Target="../media/image583.png"/><Relationship Id="rId677" Type="http://schemas.openxmlformats.org/officeDocument/2006/relationships/customXml" Target="../ink/ink1525.xml"/><Relationship Id="rId800" Type="http://schemas.openxmlformats.org/officeDocument/2006/relationships/image" Target="../media/image797.png"/><Relationship Id="rId232" Type="http://schemas.openxmlformats.org/officeDocument/2006/relationships/image" Target="../media/image513.png"/><Relationship Id="rId884" Type="http://schemas.openxmlformats.org/officeDocument/2006/relationships/image" Target="../media/image839.png"/><Relationship Id="rId27" Type="http://schemas.openxmlformats.org/officeDocument/2006/relationships/customXml" Target="../ink/ink1200.xml"/><Relationship Id="rId537" Type="http://schemas.openxmlformats.org/officeDocument/2006/relationships/customXml" Target="../ink/ink1455.xml"/><Relationship Id="rId744" Type="http://schemas.openxmlformats.org/officeDocument/2006/relationships/image" Target="../media/image769.png"/><Relationship Id="rId951" Type="http://schemas.openxmlformats.org/officeDocument/2006/relationships/customXml" Target="../ink/ink1662.xml"/><Relationship Id="rId80" Type="http://schemas.openxmlformats.org/officeDocument/2006/relationships/image" Target="../media/image437.png"/><Relationship Id="rId176" Type="http://schemas.openxmlformats.org/officeDocument/2006/relationships/image" Target="../media/image485.png"/><Relationship Id="rId383" Type="http://schemas.openxmlformats.org/officeDocument/2006/relationships/customXml" Target="../ink/ink1378.xml"/><Relationship Id="rId590" Type="http://schemas.openxmlformats.org/officeDocument/2006/relationships/image" Target="../media/image692.png"/><Relationship Id="rId604" Type="http://schemas.openxmlformats.org/officeDocument/2006/relationships/image" Target="../media/image699.png"/><Relationship Id="rId811" Type="http://schemas.openxmlformats.org/officeDocument/2006/relationships/customXml" Target="../ink/ink1592.xml"/><Relationship Id="rId243" Type="http://schemas.openxmlformats.org/officeDocument/2006/relationships/customXml" Target="../ink/ink1308.xml"/><Relationship Id="rId450" Type="http://schemas.openxmlformats.org/officeDocument/2006/relationships/image" Target="../media/image622.png"/><Relationship Id="rId688" Type="http://schemas.openxmlformats.org/officeDocument/2006/relationships/image" Target="../media/image741.png"/><Relationship Id="rId895" Type="http://schemas.openxmlformats.org/officeDocument/2006/relationships/customXml" Target="../ink/ink1634.xml"/><Relationship Id="rId909" Type="http://schemas.openxmlformats.org/officeDocument/2006/relationships/customXml" Target="../ink/ink1641.xml"/><Relationship Id="rId38" Type="http://schemas.openxmlformats.org/officeDocument/2006/relationships/image" Target="../media/image416.png"/><Relationship Id="rId103" Type="http://schemas.openxmlformats.org/officeDocument/2006/relationships/customXml" Target="../ink/ink1238.xml"/><Relationship Id="rId310" Type="http://schemas.openxmlformats.org/officeDocument/2006/relationships/image" Target="../media/image552.png"/><Relationship Id="rId548" Type="http://schemas.openxmlformats.org/officeDocument/2006/relationships/image" Target="../media/image671.png"/><Relationship Id="rId755" Type="http://schemas.openxmlformats.org/officeDocument/2006/relationships/customXml" Target="../ink/ink1564.xml"/><Relationship Id="rId962" Type="http://schemas.openxmlformats.org/officeDocument/2006/relationships/image" Target="../media/image878.png"/><Relationship Id="rId91" Type="http://schemas.openxmlformats.org/officeDocument/2006/relationships/customXml" Target="../ink/ink1232.xml"/><Relationship Id="rId187" Type="http://schemas.openxmlformats.org/officeDocument/2006/relationships/customXml" Target="../ink/ink1280.xml"/><Relationship Id="rId394" Type="http://schemas.openxmlformats.org/officeDocument/2006/relationships/image" Target="../media/image594.png"/><Relationship Id="rId408" Type="http://schemas.openxmlformats.org/officeDocument/2006/relationships/image" Target="../media/image601.png"/><Relationship Id="rId615" Type="http://schemas.openxmlformats.org/officeDocument/2006/relationships/customXml" Target="../ink/ink1494.xml"/><Relationship Id="rId822" Type="http://schemas.openxmlformats.org/officeDocument/2006/relationships/image" Target="../media/image808.png"/><Relationship Id="rId254" Type="http://schemas.openxmlformats.org/officeDocument/2006/relationships/image" Target="../media/image524.png"/><Relationship Id="rId699" Type="http://schemas.openxmlformats.org/officeDocument/2006/relationships/customXml" Target="../ink/ink1536.xml"/><Relationship Id="rId49" Type="http://schemas.openxmlformats.org/officeDocument/2006/relationships/customXml" Target="../ink/ink1211.xml"/><Relationship Id="rId114" Type="http://schemas.openxmlformats.org/officeDocument/2006/relationships/image" Target="../media/image454.png"/><Relationship Id="rId461" Type="http://schemas.openxmlformats.org/officeDocument/2006/relationships/customXml" Target="../ink/ink1417.xml"/><Relationship Id="rId559" Type="http://schemas.openxmlformats.org/officeDocument/2006/relationships/customXml" Target="../ink/ink1466.xml"/><Relationship Id="rId766" Type="http://schemas.openxmlformats.org/officeDocument/2006/relationships/image" Target="../media/image780.png"/><Relationship Id="rId198" Type="http://schemas.openxmlformats.org/officeDocument/2006/relationships/image" Target="../media/image496.png"/><Relationship Id="rId321" Type="http://schemas.openxmlformats.org/officeDocument/2006/relationships/customXml" Target="../ink/ink1347.xml"/><Relationship Id="rId419" Type="http://schemas.openxmlformats.org/officeDocument/2006/relationships/customXml" Target="../ink/ink1396.xml"/><Relationship Id="rId626" Type="http://schemas.openxmlformats.org/officeDocument/2006/relationships/image" Target="../media/image710.png"/><Relationship Id="rId973" Type="http://schemas.openxmlformats.org/officeDocument/2006/relationships/customXml" Target="../ink/ink1673.xml"/><Relationship Id="rId833" Type="http://schemas.openxmlformats.org/officeDocument/2006/relationships/customXml" Target="../ink/ink1603.xml"/><Relationship Id="rId265" Type="http://schemas.openxmlformats.org/officeDocument/2006/relationships/customXml" Target="../ink/ink1319.xml"/><Relationship Id="rId472" Type="http://schemas.openxmlformats.org/officeDocument/2006/relationships/image" Target="../media/image633.png"/><Relationship Id="rId900" Type="http://schemas.openxmlformats.org/officeDocument/2006/relationships/image" Target="../media/image847.png"/><Relationship Id="rId125" Type="http://schemas.openxmlformats.org/officeDocument/2006/relationships/customXml" Target="../ink/ink1249.xml"/><Relationship Id="rId332" Type="http://schemas.openxmlformats.org/officeDocument/2006/relationships/image" Target="../media/image563.png"/><Relationship Id="rId777" Type="http://schemas.openxmlformats.org/officeDocument/2006/relationships/customXml" Target="../ink/ink1575.xml"/><Relationship Id="rId984" Type="http://schemas.openxmlformats.org/officeDocument/2006/relationships/image" Target="../media/image888.png"/><Relationship Id="rId637" Type="http://schemas.openxmlformats.org/officeDocument/2006/relationships/customXml" Target="../ink/ink1505.xml"/><Relationship Id="rId844" Type="http://schemas.openxmlformats.org/officeDocument/2006/relationships/image" Target="../media/image819.png"/><Relationship Id="rId276" Type="http://schemas.openxmlformats.org/officeDocument/2006/relationships/image" Target="../media/image535.png"/><Relationship Id="rId483" Type="http://schemas.openxmlformats.org/officeDocument/2006/relationships/customXml" Target="../ink/ink1428.xml"/><Relationship Id="rId690" Type="http://schemas.openxmlformats.org/officeDocument/2006/relationships/image" Target="../media/image742.png"/><Relationship Id="rId704" Type="http://schemas.openxmlformats.org/officeDocument/2006/relationships/image" Target="../media/image749.png"/><Relationship Id="rId911" Type="http://schemas.openxmlformats.org/officeDocument/2006/relationships/customXml" Target="../ink/ink1642.xml"/><Relationship Id="rId40" Type="http://schemas.openxmlformats.org/officeDocument/2006/relationships/image" Target="../media/image417.png"/><Relationship Id="rId136" Type="http://schemas.openxmlformats.org/officeDocument/2006/relationships/image" Target="../media/image465.png"/><Relationship Id="rId343" Type="http://schemas.openxmlformats.org/officeDocument/2006/relationships/customXml" Target="../ink/ink1358.xml"/><Relationship Id="rId550" Type="http://schemas.openxmlformats.org/officeDocument/2006/relationships/image" Target="../media/image672.png"/><Relationship Id="rId788" Type="http://schemas.openxmlformats.org/officeDocument/2006/relationships/image" Target="../media/image791.png"/><Relationship Id="rId203" Type="http://schemas.openxmlformats.org/officeDocument/2006/relationships/customXml" Target="../ink/ink1288.xml"/><Relationship Id="rId648" Type="http://schemas.openxmlformats.org/officeDocument/2006/relationships/image" Target="../media/image721.png"/><Relationship Id="rId855" Type="http://schemas.openxmlformats.org/officeDocument/2006/relationships/customXml" Target="../ink/ink1614.xml"/><Relationship Id="rId287" Type="http://schemas.openxmlformats.org/officeDocument/2006/relationships/customXml" Target="../ink/ink1330.xml"/><Relationship Id="rId410" Type="http://schemas.openxmlformats.org/officeDocument/2006/relationships/image" Target="../media/image602.png"/><Relationship Id="rId494" Type="http://schemas.openxmlformats.org/officeDocument/2006/relationships/image" Target="../media/image644.png"/><Relationship Id="rId508" Type="http://schemas.openxmlformats.org/officeDocument/2006/relationships/image" Target="../media/image651.png"/><Relationship Id="rId715" Type="http://schemas.openxmlformats.org/officeDocument/2006/relationships/customXml" Target="../ink/ink1544.xml"/><Relationship Id="rId922" Type="http://schemas.openxmlformats.org/officeDocument/2006/relationships/image" Target="../media/image858.png"/><Relationship Id="rId147" Type="http://schemas.openxmlformats.org/officeDocument/2006/relationships/customXml" Target="../ink/ink1260.xml"/><Relationship Id="rId354" Type="http://schemas.openxmlformats.org/officeDocument/2006/relationships/image" Target="../media/image574.png"/><Relationship Id="rId799" Type="http://schemas.openxmlformats.org/officeDocument/2006/relationships/customXml" Target="../ink/ink1586.xml"/><Relationship Id="rId51" Type="http://schemas.openxmlformats.org/officeDocument/2006/relationships/customXml" Target="../ink/ink1212.xml"/><Relationship Id="rId561" Type="http://schemas.openxmlformats.org/officeDocument/2006/relationships/customXml" Target="../ink/ink1467.xml"/><Relationship Id="rId659" Type="http://schemas.openxmlformats.org/officeDocument/2006/relationships/customXml" Target="../ink/ink1516.xml"/><Relationship Id="rId866" Type="http://schemas.openxmlformats.org/officeDocument/2006/relationships/image" Target="../media/image830.png"/><Relationship Id="rId214" Type="http://schemas.openxmlformats.org/officeDocument/2006/relationships/image" Target="../media/image504.png"/><Relationship Id="rId298" Type="http://schemas.openxmlformats.org/officeDocument/2006/relationships/image" Target="../media/image546.png"/><Relationship Id="rId421" Type="http://schemas.openxmlformats.org/officeDocument/2006/relationships/customXml" Target="../ink/ink1397.xml"/><Relationship Id="rId519" Type="http://schemas.openxmlformats.org/officeDocument/2006/relationships/customXml" Target="../ink/ink1446.xml"/><Relationship Id="rId158" Type="http://schemas.openxmlformats.org/officeDocument/2006/relationships/image" Target="../media/image476.png"/><Relationship Id="rId726" Type="http://schemas.openxmlformats.org/officeDocument/2006/relationships/image" Target="../media/image760.png"/><Relationship Id="rId933" Type="http://schemas.openxmlformats.org/officeDocument/2006/relationships/customXml" Target="../ink/ink1653.xml"/><Relationship Id="rId62" Type="http://schemas.openxmlformats.org/officeDocument/2006/relationships/image" Target="../media/image428.png"/><Relationship Id="rId365" Type="http://schemas.openxmlformats.org/officeDocument/2006/relationships/customXml" Target="../ink/ink1369.xml"/><Relationship Id="rId572" Type="http://schemas.openxmlformats.org/officeDocument/2006/relationships/image" Target="../media/image683.png"/><Relationship Id="rId225" Type="http://schemas.openxmlformats.org/officeDocument/2006/relationships/customXml" Target="../ink/ink1299.xml"/><Relationship Id="rId432" Type="http://schemas.openxmlformats.org/officeDocument/2006/relationships/image" Target="../media/image613.png"/><Relationship Id="rId877" Type="http://schemas.openxmlformats.org/officeDocument/2006/relationships/customXml" Target="../ink/ink1625.xml"/><Relationship Id="rId737" Type="http://schemas.openxmlformats.org/officeDocument/2006/relationships/customXml" Target="../ink/ink1555.xml"/><Relationship Id="rId944" Type="http://schemas.openxmlformats.org/officeDocument/2006/relationships/image" Target="../media/image869.png"/><Relationship Id="rId73" Type="http://schemas.openxmlformats.org/officeDocument/2006/relationships/customXml" Target="../ink/ink1223.xml"/><Relationship Id="rId169" Type="http://schemas.openxmlformats.org/officeDocument/2006/relationships/customXml" Target="../ink/ink1271.xml"/><Relationship Id="rId376" Type="http://schemas.openxmlformats.org/officeDocument/2006/relationships/image" Target="../media/image585.png"/><Relationship Id="rId583" Type="http://schemas.openxmlformats.org/officeDocument/2006/relationships/customXml" Target="../ink/ink1478.xml"/><Relationship Id="rId790" Type="http://schemas.openxmlformats.org/officeDocument/2006/relationships/image" Target="../media/image792.png"/><Relationship Id="rId804" Type="http://schemas.openxmlformats.org/officeDocument/2006/relationships/image" Target="../media/image799.png"/><Relationship Id="rId4" Type="http://schemas.openxmlformats.org/officeDocument/2006/relationships/image" Target="../media/image373.png"/><Relationship Id="rId236" Type="http://schemas.openxmlformats.org/officeDocument/2006/relationships/image" Target="../media/image515.png"/><Relationship Id="rId443" Type="http://schemas.openxmlformats.org/officeDocument/2006/relationships/customXml" Target="../ink/ink1408.xml"/><Relationship Id="rId650" Type="http://schemas.openxmlformats.org/officeDocument/2006/relationships/image" Target="../media/image722.png"/><Relationship Id="rId888" Type="http://schemas.openxmlformats.org/officeDocument/2006/relationships/image" Target="../media/image841.png"/><Relationship Id="rId303" Type="http://schemas.openxmlformats.org/officeDocument/2006/relationships/customXml" Target="../ink/ink1338.xml"/><Relationship Id="rId748" Type="http://schemas.openxmlformats.org/officeDocument/2006/relationships/image" Target="../media/image771.png"/><Relationship Id="rId955" Type="http://schemas.openxmlformats.org/officeDocument/2006/relationships/customXml" Target="../ink/ink1664.xml"/><Relationship Id="rId84" Type="http://schemas.openxmlformats.org/officeDocument/2006/relationships/image" Target="../media/image439.png"/><Relationship Id="rId387" Type="http://schemas.openxmlformats.org/officeDocument/2006/relationships/customXml" Target="../ink/ink1380.xml"/><Relationship Id="rId510" Type="http://schemas.openxmlformats.org/officeDocument/2006/relationships/image" Target="../media/image652.png"/><Relationship Id="rId594" Type="http://schemas.openxmlformats.org/officeDocument/2006/relationships/image" Target="../media/image694.png"/><Relationship Id="rId608" Type="http://schemas.openxmlformats.org/officeDocument/2006/relationships/image" Target="../media/image701.png"/><Relationship Id="rId815" Type="http://schemas.openxmlformats.org/officeDocument/2006/relationships/customXml" Target="../ink/ink1594.xml"/><Relationship Id="rId247" Type="http://schemas.openxmlformats.org/officeDocument/2006/relationships/customXml" Target="../ink/ink1310.xml"/><Relationship Id="rId899" Type="http://schemas.openxmlformats.org/officeDocument/2006/relationships/customXml" Target="../ink/ink1636.xml"/><Relationship Id="rId107" Type="http://schemas.openxmlformats.org/officeDocument/2006/relationships/customXml" Target="../ink/ink1240.xml"/><Relationship Id="rId454" Type="http://schemas.openxmlformats.org/officeDocument/2006/relationships/image" Target="../media/image624.png"/><Relationship Id="rId661" Type="http://schemas.openxmlformats.org/officeDocument/2006/relationships/customXml" Target="../ink/ink1517.xml"/><Relationship Id="rId759" Type="http://schemas.openxmlformats.org/officeDocument/2006/relationships/customXml" Target="../ink/ink1566.xml"/><Relationship Id="rId966" Type="http://schemas.openxmlformats.org/officeDocument/2006/relationships/image" Target="../media/image880.png"/><Relationship Id="rId11" Type="http://schemas.openxmlformats.org/officeDocument/2006/relationships/customXml" Target="../ink/ink1192.xml"/><Relationship Id="rId314" Type="http://schemas.openxmlformats.org/officeDocument/2006/relationships/image" Target="../media/image554.png"/><Relationship Id="rId398" Type="http://schemas.openxmlformats.org/officeDocument/2006/relationships/image" Target="../media/image596.png"/><Relationship Id="rId521" Type="http://schemas.openxmlformats.org/officeDocument/2006/relationships/customXml" Target="../ink/ink1447.xml"/><Relationship Id="rId619" Type="http://schemas.openxmlformats.org/officeDocument/2006/relationships/customXml" Target="../ink/ink1496.xml"/><Relationship Id="rId95" Type="http://schemas.openxmlformats.org/officeDocument/2006/relationships/customXml" Target="../ink/ink1234.xml"/><Relationship Id="rId160" Type="http://schemas.openxmlformats.org/officeDocument/2006/relationships/image" Target="../media/image477.png"/><Relationship Id="rId826" Type="http://schemas.openxmlformats.org/officeDocument/2006/relationships/image" Target="../media/image810.png"/><Relationship Id="rId258" Type="http://schemas.openxmlformats.org/officeDocument/2006/relationships/image" Target="../media/image526.png"/><Relationship Id="rId465" Type="http://schemas.openxmlformats.org/officeDocument/2006/relationships/customXml" Target="../ink/ink1419.xml"/><Relationship Id="rId672" Type="http://schemas.openxmlformats.org/officeDocument/2006/relationships/image" Target="../media/image733.png"/><Relationship Id="rId22" Type="http://schemas.openxmlformats.org/officeDocument/2006/relationships/image" Target="../media/image384.png"/><Relationship Id="rId118" Type="http://schemas.openxmlformats.org/officeDocument/2006/relationships/image" Target="../media/image456.png"/><Relationship Id="rId325" Type="http://schemas.openxmlformats.org/officeDocument/2006/relationships/customXml" Target="../ink/ink1349.xml"/><Relationship Id="rId532" Type="http://schemas.openxmlformats.org/officeDocument/2006/relationships/image" Target="../media/image663.png"/><Relationship Id="rId977" Type="http://schemas.openxmlformats.org/officeDocument/2006/relationships/customXml" Target="../ink/ink1675.xml"/><Relationship Id="rId171" Type="http://schemas.openxmlformats.org/officeDocument/2006/relationships/customXml" Target="../ink/ink1272.xml"/><Relationship Id="rId837" Type="http://schemas.openxmlformats.org/officeDocument/2006/relationships/customXml" Target="../ink/ink1605.xml"/><Relationship Id="rId269" Type="http://schemas.openxmlformats.org/officeDocument/2006/relationships/customXml" Target="../ink/ink1321.xml"/><Relationship Id="rId476" Type="http://schemas.openxmlformats.org/officeDocument/2006/relationships/image" Target="../media/image635.png"/><Relationship Id="rId683" Type="http://schemas.openxmlformats.org/officeDocument/2006/relationships/customXml" Target="../ink/ink1528.xml"/><Relationship Id="rId890" Type="http://schemas.openxmlformats.org/officeDocument/2006/relationships/image" Target="../media/image842.png"/><Relationship Id="rId904" Type="http://schemas.openxmlformats.org/officeDocument/2006/relationships/image" Target="../media/image849.png"/><Relationship Id="rId33" Type="http://schemas.openxmlformats.org/officeDocument/2006/relationships/customXml" Target="../ink/ink1203.xml"/><Relationship Id="rId129" Type="http://schemas.openxmlformats.org/officeDocument/2006/relationships/customXml" Target="../ink/ink1251.xml"/><Relationship Id="rId336" Type="http://schemas.openxmlformats.org/officeDocument/2006/relationships/image" Target="../media/image565.png"/><Relationship Id="rId543" Type="http://schemas.openxmlformats.org/officeDocument/2006/relationships/customXml" Target="../ink/ink1458.xml"/><Relationship Id="rId988" Type="http://schemas.openxmlformats.org/officeDocument/2006/relationships/image" Target="../media/image890.png"/><Relationship Id="rId182" Type="http://schemas.openxmlformats.org/officeDocument/2006/relationships/image" Target="../media/image488.png"/><Relationship Id="rId403" Type="http://schemas.openxmlformats.org/officeDocument/2006/relationships/customXml" Target="../ink/ink1388.xml"/><Relationship Id="rId750" Type="http://schemas.openxmlformats.org/officeDocument/2006/relationships/image" Target="../media/image772.png"/><Relationship Id="rId848" Type="http://schemas.openxmlformats.org/officeDocument/2006/relationships/image" Target="../media/image821.png"/><Relationship Id="rId487" Type="http://schemas.openxmlformats.org/officeDocument/2006/relationships/customXml" Target="../ink/ink1430.xml"/><Relationship Id="rId610" Type="http://schemas.openxmlformats.org/officeDocument/2006/relationships/image" Target="../media/image702.png"/><Relationship Id="rId694" Type="http://schemas.openxmlformats.org/officeDocument/2006/relationships/image" Target="../media/image744.png"/><Relationship Id="rId708" Type="http://schemas.openxmlformats.org/officeDocument/2006/relationships/image" Target="../media/image751.png"/><Relationship Id="rId915" Type="http://schemas.openxmlformats.org/officeDocument/2006/relationships/customXml" Target="../ink/ink1644.xml"/><Relationship Id="rId347" Type="http://schemas.openxmlformats.org/officeDocument/2006/relationships/customXml" Target="../ink/ink1360.xml"/><Relationship Id="rId44" Type="http://schemas.openxmlformats.org/officeDocument/2006/relationships/image" Target="../media/image419.png"/><Relationship Id="rId554" Type="http://schemas.openxmlformats.org/officeDocument/2006/relationships/image" Target="../media/image674.png"/><Relationship Id="rId761" Type="http://schemas.openxmlformats.org/officeDocument/2006/relationships/customXml" Target="../ink/ink1567.xml"/><Relationship Id="rId859" Type="http://schemas.openxmlformats.org/officeDocument/2006/relationships/customXml" Target="../ink/ink1616.xml"/><Relationship Id="rId193" Type="http://schemas.openxmlformats.org/officeDocument/2006/relationships/customXml" Target="../ink/ink1283.xml"/><Relationship Id="rId207" Type="http://schemas.openxmlformats.org/officeDocument/2006/relationships/customXml" Target="../ink/ink1290.xml"/><Relationship Id="rId414" Type="http://schemas.openxmlformats.org/officeDocument/2006/relationships/image" Target="../media/image604.png"/><Relationship Id="rId498" Type="http://schemas.openxmlformats.org/officeDocument/2006/relationships/image" Target="../media/image646.png"/><Relationship Id="rId621" Type="http://schemas.openxmlformats.org/officeDocument/2006/relationships/customXml" Target="../ink/ink1497.xml"/><Relationship Id="rId260" Type="http://schemas.openxmlformats.org/officeDocument/2006/relationships/image" Target="../media/image527.png"/><Relationship Id="rId719" Type="http://schemas.openxmlformats.org/officeDocument/2006/relationships/customXml" Target="../ink/ink1546.xml"/><Relationship Id="rId926" Type="http://schemas.openxmlformats.org/officeDocument/2006/relationships/image" Target="../media/image860.png"/><Relationship Id="rId55" Type="http://schemas.openxmlformats.org/officeDocument/2006/relationships/customXml" Target="../ink/ink1214.xml"/><Relationship Id="rId120" Type="http://schemas.openxmlformats.org/officeDocument/2006/relationships/image" Target="../media/image457.png"/><Relationship Id="rId358" Type="http://schemas.openxmlformats.org/officeDocument/2006/relationships/image" Target="../media/image576.png"/><Relationship Id="rId565" Type="http://schemas.openxmlformats.org/officeDocument/2006/relationships/customXml" Target="../ink/ink1469.xml"/><Relationship Id="rId772" Type="http://schemas.openxmlformats.org/officeDocument/2006/relationships/image" Target="../media/image783.png"/><Relationship Id="rId218" Type="http://schemas.openxmlformats.org/officeDocument/2006/relationships/image" Target="../media/image506.png"/><Relationship Id="rId425" Type="http://schemas.openxmlformats.org/officeDocument/2006/relationships/customXml" Target="../ink/ink1399.xml"/><Relationship Id="rId632" Type="http://schemas.openxmlformats.org/officeDocument/2006/relationships/image" Target="../media/image713.png"/><Relationship Id="rId271" Type="http://schemas.openxmlformats.org/officeDocument/2006/relationships/customXml" Target="../ink/ink1322.xml"/><Relationship Id="rId937" Type="http://schemas.openxmlformats.org/officeDocument/2006/relationships/customXml" Target="../ink/ink1655.xml"/><Relationship Id="rId66" Type="http://schemas.openxmlformats.org/officeDocument/2006/relationships/image" Target="../media/image430.png"/><Relationship Id="rId131" Type="http://schemas.openxmlformats.org/officeDocument/2006/relationships/customXml" Target="../ink/ink1252.xml"/><Relationship Id="rId369" Type="http://schemas.openxmlformats.org/officeDocument/2006/relationships/customXml" Target="../ink/ink1371.xml"/><Relationship Id="rId576" Type="http://schemas.openxmlformats.org/officeDocument/2006/relationships/image" Target="../media/image685.png"/><Relationship Id="rId783" Type="http://schemas.openxmlformats.org/officeDocument/2006/relationships/customXml" Target="../ink/ink1578.xml"/><Relationship Id="rId990" Type="http://schemas.openxmlformats.org/officeDocument/2006/relationships/image" Target="../media/image891.png"/><Relationship Id="rId229" Type="http://schemas.openxmlformats.org/officeDocument/2006/relationships/customXml" Target="../ink/ink1301.xml"/><Relationship Id="rId436" Type="http://schemas.openxmlformats.org/officeDocument/2006/relationships/image" Target="../media/image615.png"/><Relationship Id="rId643" Type="http://schemas.openxmlformats.org/officeDocument/2006/relationships/customXml" Target="../ink/ink1508.xml"/><Relationship Id="rId850" Type="http://schemas.openxmlformats.org/officeDocument/2006/relationships/image" Target="../media/image822.png"/><Relationship Id="rId948" Type="http://schemas.openxmlformats.org/officeDocument/2006/relationships/image" Target="../media/image871.png"/><Relationship Id="rId77" Type="http://schemas.openxmlformats.org/officeDocument/2006/relationships/customXml" Target="../ink/ink1225.xml"/><Relationship Id="rId282" Type="http://schemas.openxmlformats.org/officeDocument/2006/relationships/image" Target="../media/image538.png"/><Relationship Id="rId503" Type="http://schemas.openxmlformats.org/officeDocument/2006/relationships/customXml" Target="../ink/ink1438.xml"/><Relationship Id="rId587" Type="http://schemas.openxmlformats.org/officeDocument/2006/relationships/customXml" Target="../ink/ink1480.xml"/><Relationship Id="rId710" Type="http://schemas.openxmlformats.org/officeDocument/2006/relationships/image" Target="../media/image752.png"/><Relationship Id="rId808" Type="http://schemas.openxmlformats.org/officeDocument/2006/relationships/image" Target="../media/image801.png"/><Relationship Id="rId8" Type="http://schemas.openxmlformats.org/officeDocument/2006/relationships/image" Target="../media/image377.png"/><Relationship Id="rId142" Type="http://schemas.openxmlformats.org/officeDocument/2006/relationships/image" Target="../media/image468.png"/><Relationship Id="rId447" Type="http://schemas.openxmlformats.org/officeDocument/2006/relationships/customXml" Target="../ink/ink1410.xml"/><Relationship Id="rId794" Type="http://schemas.openxmlformats.org/officeDocument/2006/relationships/image" Target="../media/image794.png"/><Relationship Id="rId654" Type="http://schemas.openxmlformats.org/officeDocument/2006/relationships/image" Target="../media/image724.png"/><Relationship Id="rId861" Type="http://schemas.openxmlformats.org/officeDocument/2006/relationships/customXml" Target="../ink/ink1617.xml"/><Relationship Id="rId959" Type="http://schemas.openxmlformats.org/officeDocument/2006/relationships/customXml" Target="../ink/ink1666.xml"/><Relationship Id="rId293" Type="http://schemas.openxmlformats.org/officeDocument/2006/relationships/customXml" Target="../ink/ink1333.xml"/><Relationship Id="rId307" Type="http://schemas.openxmlformats.org/officeDocument/2006/relationships/customXml" Target="../ink/ink1340.xml"/><Relationship Id="rId514" Type="http://schemas.openxmlformats.org/officeDocument/2006/relationships/image" Target="../media/image654.png"/><Relationship Id="rId721" Type="http://schemas.openxmlformats.org/officeDocument/2006/relationships/customXml" Target="../ink/ink1547.xml"/><Relationship Id="rId88" Type="http://schemas.openxmlformats.org/officeDocument/2006/relationships/image" Target="../media/image441.png"/><Relationship Id="rId153" Type="http://schemas.openxmlformats.org/officeDocument/2006/relationships/customXml" Target="../ink/ink1263.xml"/><Relationship Id="rId360" Type="http://schemas.openxmlformats.org/officeDocument/2006/relationships/image" Target="../media/image577.png"/><Relationship Id="rId598" Type="http://schemas.openxmlformats.org/officeDocument/2006/relationships/image" Target="../media/image696.png"/><Relationship Id="rId819" Type="http://schemas.openxmlformats.org/officeDocument/2006/relationships/customXml" Target="../ink/ink1596.xml"/><Relationship Id="rId220" Type="http://schemas.openxmlformats.org/officeDocument/2006/relationships/image" Target="../media/image507.png"/><Relationship Id="rId458" Type="http://schemas.openxmlformats.org/officeDocument/2006/relationships/image" Target="../media/image626.png"/><Relationship Id="rId665" Type="http://schemas.openxmlformats.org/officeDocument/2006/relationships/customXml" Target="../ink/ink1519.xml"/><Relationship Id="rId872" Type="http://schemas.openxmlformats.org/officeDocument/2006/relationships/image" Target="../media/image833.png"/><Relationship Id="rId15" Type="http://schemas.openxmlformats.org/officeDocument/2006/relationships/customXml" Target="../ink/ink1194.xml"/><Relationship Id="rId318" Type="http://schemas.openxmlformats.org/officeDocument/2006/relationships/image" Target="../media/image556.png"/><Relationship Id="rId525" Type="http://schemas.openxmlformats.org/officeDocument/2006/relationships/customXml" Target="../ink/ink1449.xml"/><Relationship Id="rId732" Type="http://schemas.openxmlformats.org/officeDocument/2006/relationships/image" Target="../media/image763.png"/><Relationship Id="rId99" Type="http://schemas.openxmlformats.org/officeDocument/2006/relationships/customXml" Target="../ink/ink1236.xml"/><Relationship Id="rId164" Type="http://schemas.openxmlformats.org/officeDocument/2006/relationships/image" Target="../media/image479.png"/><Relationship Id="rId371" Type="http://schemas.openxmlformats.org/officeDocument/2006/relationships/customXml" Target="../ink/ink1372.xml"/><Relationship Id="rId469" Type="http://schemas.openxmlformats.org/officeDocument/2006/relationships/customXml" Target="../ink/ink1421.xml"/><Relationship Id="rId676" Type="http://schemas.openxmlformats.org/officeDocument/2006/relationships/image" Target="../media/image735.png"/><Relationship Id="rId883" Type="http://schemas.openxmlformats.org/officeDocument/2006/relationships/customXml" Target="../ink/ink1628.xml"/><Relationship Id="rId26" Type="http://schemas.openxmlformats.org/officeDocument/2006/relationships/image" Target="../media/image386.png"/><Relationship Id="rId231" Type="http://schemas.openxmlformats.org/officeDocument/2006/relationships/customXml" Target="../ink/ink1302.xml"/><Relationship Id="rId329" Type="http://schemas.openxmlformats.org/officeDocument/2006/relationships/customXml" Target="../ink/ink1351.xml"/><Relationship Id="rId536" Type="http://schemas.openxmlformats.org/officeDocument/2006/relationships/image" Target="../media/image665.png"/><Relationship Id="rId175" Type="http://schemas.openxmlformats.org/officeDocument/2006/relationships/customXml" Target="../ink/ink1274.xml"/><Relationship Id="rId743" Type="http://schemas.openxmlformats.org/officeDocument/2006/relationships/customXml" Target="../ink/ink1558.xml"/><Relationship Id="rId950" Type="http://schemas.openxmlformats.org/officeDocument/2006/relationships/image" Target="../media/image872.png"/><Relationship Id="rId382" Type="http://schemas.openxmlformats.org/officeDocument/2006/relationships/image" Target="../media/image588.png"/><Relationship Id="rId603" Type="http://schemas.openxmlformats.org/officeDocument/2006/relationships/customXml" Target="../ink/ink1488.xml"/><Relationship Id="rId687" Type="http://schemas.openxmlformats.org/officeDocument/2006/relationships/customXml" Target="../ink/ink1530.xml"/><Relationship Id="rId810" Type="http://schemas.openxmlformats.org/officeDocument/2006/relationships/image" Target="../media/image802.png"/><Relationship Id="rId908" Type="http://schemas.openxmlformats.org/officeDocument/2006/relationships/image" Target="../media/image851.png"/><Relationship Id="rId242" Type="http://schemas.openxmlformats.org/officeDocument/2006/relationships/image" Target="../media/image518.png"/><Relationship Id="rId894" Type="http://schemas.openxmlformats.org/officeDocument/2006/relationships/image" Target="../media/image844.png"/><Relationship Id="rId37" Type="http://schemas.openxmlformats.org/officeDocument/2006/relationships/customXml" Target="../ink/ink1205.xml"/><Relationship Id="rId102" Type="http://schemas.openxmlformats.org/officeDocument/2006/relationships/image" Target="../media/image448.png"/><Relationship Id="rId547" Type="http://schemas.openxmlformats.org/officeDocument/2006/relationships/customXml" Target="../ink/ink1460.xml"/><Relationship Id="rId754" Type="http://schemas.openxmlformats.org/officeDocument/2006/relationships/image" Target="../media/image774.png"/><Relationship Id="rId961" Type="http://schemas.openxmlformats.org/officeDocument/2006/relationships/customXml" Target="../ink/ink1667.xml"/><Relationship Id="rId90" Type="http://schemas.openxmlformats.org/officeDocument/2006/relationships/image" Target="../media/image442.png"/><Relationship Id="rId186" Type="http://schemas.openxmlformats.org/officeDocument/2006/relationships/image" Target="../media/image490.png"/><Relationship Id="rId393" Type="http://schemas.openxmlformats.org/officeDocument/2006/relationships/customXml" Target="../ink/ink1383.xml"/><Relationship Id="rId407" Type="http://schemas.openxmlformats.org/officeDocument/2006/relationships/customXml" Target="../ink/ink1390.xml"/><Relationship Id="rId614" Type="http://schemas.openxmlformats.org/officeDocument/2006/relationships/image" Target="../media/image704.png"/><Relationship Id="rId821" Type="http://schemas.openxmlformats.org/officeDocument/2006/relationships/customXml" Target="../ink/ink1597.xml"/><Relationship Id="rId253" Type="http://schemas.openxmlformats.org/officeDocument/2006/relationships/customXml" Target="../ink/ink1313.xml"/><Relationship Id="rId460" Type="http://schemas.openxmlformats.org/officeDocument/2006/relationships/image" Target="../media/image627.png"/><Relationship Id="rId698" Type="http://schemas.openxmlformats.org/officeDocument/2006/relationships/image" Target="../media/image746.png"/><Relationship Id="rId919" Type="http://schemas.openxmlformats.org/officeDocument/2006/relationships/customXml" Target="../ink/ink1646.xml"/><Relationship Id="rId48" Type="http://schemas.openxmlformats.org/officeDocument/2006/relationships/image" Target="../media/image421.png"/><Relationship Id="rId113" Type="http://schemas.openxmlformats.org/officeDocument/2006/relationships/customXml" Target="../ink/ink1243.xml"/><Relationship Id="rId320" Type="http://schemas.openxmlformats.org/officeDocument/2006/relationships/image" Target="../media/image557.png"/><Relationship Id="rId558" Type="http://schemas.openxmlformats.org/officeDocument/2006/relationships/image" Target="../media/image676.png"/><Relationship Id="rId765" Type="http://schemas.openxmlformats.org/officeDocument/2006/relationships/customXml" Target="../ink/ink1569.xml"/><Relationship Id="rId972" Type="http://schemas.openxmlformats.org/officeDocument/2006/relationships/image" Target="../media/image882.png"/><Relationship Id="rId197" Type="http://schemas.openxmlformats.org/officeDocument/2006/relationships/customXml" Target="../ink/ink1285.xml"/><Relationship Id="rId418" Type="http://schemas.openxmlformats.org/officeDocument/2006/relationships/image" Target="../media/image606.png"/><Relationship Id="rId625" Type="http://schemas.openxmlformats.org/officeDocument/2006/relationships/customXml" Target="../ink/ink1499.xml"/><Relationship Id="rId832" Type="http://schemas.openxmlformats.org/officeDocument/2006/relationships/image" Target="../media/image813.png"/><Relationship Id="rId264" Type="http://schemas.openxmlformats.org/officeDocument/2006/relationships/image" Target="../media/image529.png"/><Relationship Id="rId471" Type="http://schemas.openxmlformats.org/officeDocument/2006/relationships/customXml" Target="../ink/ink1422.xml"/><Relationship Id="rId59" Type="http://schemas.openxmlformats.org/officeDocument/2006/relationships/customXml" Target="../ink/ink1216.xml"/><Relationship Id="rId124" Type="http://schemas.openxmlformats.org/officeDocument/2006/relationships/image" Target="../media/image459.png"/><Relationship Id="rId569" Type="http://schemas.openxmlformats.org/officeDocument/2006/relationships/customXml" Target="../ink/ink1471.xml"/><Relationship Id="rId776" Type="http://schemas.openxmlformats.org/officeDocument/2006/relationships/image" Target="../media/image785.png"/><Relationship Id="rId983" Type="http://schemas.openxmlformats.org/officeDocument/2006/relationships/customXml" Target="../ink/ink1678.xml"/><Relationship Id="rId331" Type="http://schemas.openxmlformats.org/officeDocument/2006/relationships/customXml" Target="../ink/ink1352.xml"/><Relationship Id="rId429" Type="http://schemas.openxmlformats.org/officeDocument/2006/relationships/customXml" Target="../ink/ink1401.xml"/><Relationship Id="rId636" Type="http://schemas.openxmlformats.org/officeDocument/2006/relationships/image" Target="../media/image715.png"/><Relationship Id="rId843" Type="http://schemas.openxmlformats.org/officeDocument/2006/relationships/customXml" Target="../ink/ink1608.xml"/><Relationship Id="rId275" Type="http://schemas.openxmlformats.org/officeDocument/2006/relationships/customXml" Target="../ink/ink1324.xml"/><Relationship Id="rId482" Type="http://schemas.openxmlformats.org/officeDocument/2006/relationships/image" Target="../media/image638.png"/><Relationship Id="rId703" Type="http://schemas.openxmlformats.org/officeDocument/2006/relationships/customXml" Target="../ink/ink1538.xml"/><Relationship Id="rId910" Type="http://schemas.openxmlformats.org/officeDocument/2006/relationships/image" Target="../media/image852.png"/><Relationship Id="rId135" Type="http://schemas.openxmlformats.org/officeDocument/2006/relationships/customXml" Target="../ink/ink1254.xml"/><Relationship Id="rId342" Type="http://schemas.openxmlformats.org/officeDocument/2006/relationships/image" Target="../media/image568.png"/><Relationship Id="rId787" Type="http://schemas.openxmlformats.org/officeDocument/2006/relationships/customXml" Target="../ink/ink1580.xml"/><Relationship Id="rId202" Type="http://schemas.openxmlformats.org/officeDocument/2006/relationships/image" Target="../media/image498.png"/><Relationship Id="rId647" Type="http://schemas.openxmlformats.org/officeDocument/2006/relationships/customXml" Target="../ink/ink1510.xml"/><Relationship Id="rId854" Type="http://schemas.openxmlformats.org/officeDocument/2006/relationships/image" Target="../media/image824.png"/><Relationship Id="rId286" Type="http://schemas.openxmlformats.org/officeDocument/2006/relationships/image" Target="../media/image540.png"/><Relationship Id="rId493" Type="http://schemas.openxmlformats.org/officeDocument/2006/relationships/customXml" Target="../ink/ink1433.xml"/><Relationship Id="rId507" Type="http://schemas.openxmlformats.org/officeDocument/2006/relationships/customXml" Target="../ink/ink1440.xml"/><Relationship Id="rId714" Type="http://schemas.openxmlformats.org/officeDocument/2006/relationships/image" Target="../media/image754.png"/><Relationship Id="rId921" Type="http://schemas.openxmlformats.org/officeDocument/2006/relationships/customXml" Target="../ink/ink1647.xml"/><Relationship Id="rId50" Type="http://schemas.openxmlformats.org/officeDocument/2006/relationships/image" Target="../media/image422.png"/><Relationship Id="rId146" Type="http://schemas.openxmlformats.org/officeDocument/2006/relationships/image" Target="../media/image470.png"/><Relationship Id="rId353" Type="http://schemas.openxmlformats.org/officeDocument/2006/relationships/customXml" Target="../ink/ink1363.xml"/><Relationship Id="rId560" Type="http://schemas.openxmlformats.org/officeDocument/2006/relationships/image" Target="../media/image677.png"/><Relationship Id="rId798" Type="http://schemas.openxmlformats.org/officeDocument/2006/relationships/image" Target="../media/image796.png"/><Relationship Id="rId213" Type="http://schemas.openxmlformats.org/officeDocument/2006/relationships/customXml" Target="../ink/ink1293.xml"/><Relationship Id="rId420" Type="http://schemas.openxmlformats.org/officeDocument/2006/relationships/image" Target="../media/image607.png"/><Relationship Id="rId658" Type="http://schemas.openxmlformats.org/officeDocument/2006/relationships/image" Target="../media/image726.png"/><Relationship Id="rId865" Type="http://schemas.openxmlformats.org/officeDocument/2006/relationships/customXml" Target="../ink/ink1619.xml"/><Relationship Id="rId297" Type="http://schemas.openxmlformats.org/officeDocument/2006/relationships/customXml" Target="../ink/ink1335.xml"/><Relationship Id="rId518" Type="http://schemas.openxmlformats.org/officeDocument/2006/relationships/image" Target="../media/image656.png"/><Relationship Id="rId725" Type="http://schemas.openxmlformats.org/officeDocument/2006/relationships/customXml" Target="../ink/ink1549.xml"/><Relationship Id="rId932" Type="http://schemas.openxmlformats.org/officeDocument/2006/relationships/image" Target="../media/image863.png"/><Relationship Id="rId157" Type="http://schemas.openxmlformats.org/officeDocument/2006/relationships/customXml" Target="../ink/ink1265.xml"/><Relationship Id="rId364" Type="http://schemas.openxmlformats.org/officeDocument/2006/relationships/image" Target="../media/image579.png"/><Relationship Id="rId61" Type="http://schemas.openxmlformats.org/officeDocument/2006/relationships/customXml" Target="../ink/ink1217.xml"/><Relationship Id="rId571" Type="http://schemas.openxmlformats.org/officeDocument/2006/relationships/customXml" Target="../ink/ink1472.xml"/><Relationship Id="rId669" Type="http://schemas.openxmlformats.org/officeDocument/2006/relationships/customXml" Target="../ink/ink1521.xml"/><Relationship Id="rId876" Type="http://schemas.openxmlformats.org/officeDocument/2006/relationships/image" Target="../media/image835.png"/><Relationship Id="rId19" Type="http://schemas.openxmlformats.org/officeDocument/2006/relationships/customXml" Target="../ink/ink1196.xml"/><Relationship Id="rId224" Type="http://schemas.openxmlformats.org/officeDocument/2006/relationships/image" Target="../media/image509.png"/><Relationship Id="rId431" Type="http://schemas.openxmlformats.org/officeDocument/2006/relationships/customXml" Target="../ink/ink1402.xml"/><Relationship Id="rId529" Type="http://schemas.openxmlformats.org/officeDocument/2006/relationships/customXml" Target="../ink/ink1451.xml"/><Relationship Id="rId736" Type="http://schemas.openxmlformats.org/officeDocument/2006/relationships/image" Target="../media/image765.png"/><Relationship Id="rId168" Type="http://schemas.openxmlformats.org/officeDocument/2006/relationships/image" Target="../media/image481.png"/><Relationship Id="rId943" Type="http://schemas.openxmlformats.org/officeDocument/2006/relationships/customXml" Target="../ink/ink165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40.xml"/><Relationship Id="rId671" Type="http://schemas.openxmlformats.org/officeDocument/2006/relationships/customXml" Target="../ink/ink2018.xml"/><Relationship Id="rId769" Type="http://schemas.openxmlformats.org/officeDocument/2006/relationships/customXml" Target="../ink/ink2067.xml"/><Relationship Id="rId21" Type="http://schemas.openxmlformats.org/officeDocument/2006/relationships/customXml" Target="../ink/ink1692.xml"/><Relationship Id="rId324" Type="http://schemas.openxmlformats.org/officeDocument/2006/relationships/image" Target="../media/image1051.png"/><Relationship Id="rId531" Type="http://schemas.openxmlformats.org/officeDocument/2006/relationships/customXml" Target="../ink/ink1947.xml"/><Relationship Id="rId629" Type="http://schemas.openxmlformats.org/officeDocument/2006/relationships/image" Target="../media/image1203.png"/><Relationship Id="rId170" Type="http://schemas.openxmlformats.org/officeDocument/2006/relationships/image" Target="../media/image975.png"/><Relationship Id="rId268" Type="http://schemas.openxmlformats.org/officeDocument/2006/relationships/image" Target="../media/image1023.png"/><Relationship Id="rId475" Type="http://schemas.openxmlformats.org/officeDocument/2006/relationships/customXml" Target="../ink/ink1919.xml"/><Relationship Id="rId682" Type="http://schemas.openxmlformats.org/officeDocument/2006/relationships/image" Target="../media/image1229.png"/><Relationship Id="rId32" Type="http://schemas.openxmlformats.org/officeDocument/2006/relationships/image" Target="../media/image907.png"/><Relationship Id="rId128" Type="http://schemas.openxmlformats.org/officeDocument/2006/relationships/image" Target="../media/image955.png"/><Relationship Id="rId335" Type="http://schemas.openxmlformats.org/officeDocument/2006/relationships/customXml" Target="../ink/ink1849.xml"/><Relationship Id="rId542" Type="http://schemas.openxmlformats.org/officeDocument/2006/relationships/image" Target="../media/image1160.png"/><Relationship Id="rId181" Type="http://schemas.openxmlformats.org/officeDocument/2006/relationships/customXml" Target="../ink/ink1772.xml"/><Relationship Id="rId402" Type="http://schemas.openxmlformats.org/officeDocument/2006/relationships/image" Target="../media/image1090.png"/><Relationship Id="rId279" Type="http://schemas.openxmlformats.org/officeDocument/2006/relationships/customXml" Target="../ink/ink1821.xml"/><Relationship Id="rId486" Type="http://schemas.openxmlformats.org/officeDocument/2006/relationships/image" Target="../media/image1132.png"/><Relationship Id="rId693" Type="http://schemas.openxmlformats.org/officeDocument/2006/relationships/customXml" Target="../ink/ink2029.xml"/><Relationship Id="rId707" Type="http://schemas.openxmlformats.org/officeDocument/2006/relationships/customXml" Target="../ink/ink2036.xml"/><Relationship Id="rId43" Type="http://schemas.openxmlformats.org/officeDocument/2006/relationships/customXml" Target="../ink/ink1703.xml"/><Relationship Id="rId139" Type="http://schemas.openxmlformats.org/officeDocument/2006/relationships/customXml" Target="../ink/ink1751.xml"/><Relationship Id="rId346" Type="http://schemas.openxmlformats.org/officeDocument/2006/relationships/image" Target="../media/image1062.png"/><Relationship Id="rId553" Type="http://schemas.openxmlformats.org/officeDocument/2006/relationships/image" Target="../media/image1165.png"/><Relationship Id="rId760" Type="http://schemas.openxmlformats.org/officeDocument/2006/relationships/image" Target="../media/image1268.png"/><Relationship Id="rId192" Type="http://schemas.openxmlformats.org/officeDocument/2006/relationships/image" Target="../media/image986.png"/><Relationship Id="rId206" Type="http://schemas.openxmlformats.org/officeDocument/2006/relationships/image" Target="../media/image992.png"/><Relationship Id="rId413" Type="http://schemas.openxmlformats.org/officeDocument/2006/relationships/customXml" Target="../ink/ink1888.xml"/><Relationship Id="rId497" Type="http://schemas.openxmlformats.org/officeDocument/2006/relationships/customXml" Target="../ink/ink1930.xml"/><Relationship Id="rId620" Type="http://schemas.openxmlformats.org/officeDocument/2006/relationships/customXml" Target="../ink/ink1992.xml"/><Relationship Id="rId718" Type="http://schemas.openxmlformats.org/officeDocument/2006/relationships/image" Target="../media/image1247.png"/><Relationship Id="rId357" Type="http://schemas.openxmlformats.org/officeDocument/2006/relationships/customXml" Target="../ink/ink1860.xml"/><Relationship Id="rId54" Type="http://schemas.openxmlformats.org/officeDocument/2006/relationships/image" Target="../media/image918.png"/><Relationship Id="rId217" Type="http://schemas.openxmlformats.org/officeDocument/2006/relationships/customXml" Target="../ink/ink1790.xml"/><Relationship Id="rId564" Type="http://schemas.openxmlformats.org/officeDocument/2006/relationships/customXml" Target="../ink/ink1964.xml"/><Relationship Id="rId771" Type="http://schemas.openxmlformats.org/officeDocument/2006/relationships/customXml" Target="../ink/ink2068.xml"/><Relationship Id="rId424" Type="http://schemas.openxmlformats.org/officeDocument/2006/relationships/image" Target="../media/image1101.png"/><Relationship Id="rId631" Type="http://schemas.openxmlformats.org/officeDocument/2006/relationships/image" Target="../media/image1204.png"/><Relationship Id="rId729" Type="http://schemas.openxmlformats.org/officeDocument/2006/relationships/customXml" Target="../ink/ink2047.xml"/><Relationship Id="rId270" Type="http://schemas.openxmlformats.org/officeDocument/2006/relationships/image" Target="../media/image1024.png"/><Relationship Id="rId65" Type="http://schemas.openxmlformats.org/officeDocument/2006/relationships/customXml" Target="../ink/ink1714.xml"/><Relationship Id="rId130" Type="http://schemas.openxmlformats.org/officeDocument/2006/relationships/image" Target="../media/image956.png"/><Relationship Id="rId368" Type="http://schemas.openxmlformats.org/officeDocument/2006/relationships/image" Target="../media/image1073.png"/><Relationship Id="rId575" Type="http://schemas.openxmlformats.org/officeDocument/2006/relationships/image" Target="../media/image1176.png"/><Relationship Id="rId782" Type="http://schemas.openxmlformats.org/officeDocument/2006/relationships/image" Target="../media/image1279.png"/><Relationship Id="rId228" Type="http://schemas.openxmlformats.org/officeDocument/2006/relationships/image" Target="../media/image1003.png"/><Relationship Id="rId435" Type="http://schemas.openxmlformats.org/officeDocument/2006/relationships/customXml" Target="../ink/ink1899.xml"/><Relationship Id="rId642" Type="http://schemas.openxmlformats.org/officeDocument/2006/relationships/image" Target="../media/image1209.png"/><Relationship Id="rId281" Type="http://schemas.openxmlformats.org/officeDocument/2006/relationships/customXml" Target="../ink/ink1822.xml"/><Relationship Id="rId502" Type="http://schemas.openxmlformats.org/officeDocument/2006/relationships/image" Target="../media/image1140.png"/><Relationship Id="rId76" Type="http://schemas.openxmlformats.org/officeDocument/2006/relationships/image" Target="../media/image929.png"/><Relationship Id="rId141" Type="http://schemas.openxmlformats.org/officeDocument/2006/relationships/customXml" Target="../ink/ink1752.xml"/><Relationship Id="rId379" Type="http://schemas.openxmlformats.org/officeDocument/2006/relationships/customXml" Target="../ink/ink1871.xml"/><Relationship Id="rId586" Type="http://schemas.openxmlformats.org/officeDocument/2006/relationships/customXml" Target="../ink/ink1975.xml"/><Relationship Id="rId793" Type="http://schemas.openxmlformats.org/officeDocument/2006/relationships/customXml" Target="../ink/ink2079.xml"/><Relationship Id="rId7" Type="http://schemas.openxmlformats.org/officeDocument/2006/relationships/customXml" Target="../ink/ink1685.xml"/><Relationship Id="rId239" Type="http://schemas.openxmlformats.org/officeDocument/2006/relationships/customXml" Target="../ink/ink1801.xml"/><Relationship Id="rId446" Type="http://schemas.openxmlformats.org/officeDocument/2006/relationships/image" Target="../media/image1112.png"/><Relationship Id="rId653" Type="http://schemas.openxmlformats.org/officeDocument/2006/relationships/customXml" Target="../ink/ink2009.xml"/><Relationship Id="rId292" Type="http://schemas.openxmlformats.org/officeDocument/2006/relationships/image" Target="../media/image1035.png"/><Relationship Id="rId306" Type="http://schemas.openxmlformats.org/officeDocument/2006/relationships/image" Target="../media/image1042.png"/><Relationship Id="rId87" Type="http://schemas.openxmlformats.org/officeDocument/2006/relationships/customXml" Target="../ink/ink1725.xml"/><Relationship Id="rId513" Type="http://schemas.openxmlformats.org/officeDocument/2006/relationships/customXml" Target="../ink/ink1938.xml"/><Relationship Id="rId597" Type="http://schemas.openxmlformats.org/officeDocument/2006/relationships/image" Target="../media/image1187.png"/><Relationship Id="rId720" Type="http://schemas.openxmlformats.org/officeDocument/2006/relationships/image" Target="../media/image1248.png"/><Relationship Id="rId152" Type="http://schemas.openxmlformats.org/officeDocument/2006/relationships/image" Target="../media/image967.png"/><Relationship Id="rId457" Type="http://schemas.openxmlformats.org/officeDocument/2006/relationships/customXml" Target="../ink/ink1910.xml"/><Relationship Id="rId664" Type="http://schemas.openxmlformats.org/officeDocument/2006/relationships/image" Target="../media/image1220.png"/><Relationship Id="rId14" Type="http://schemas.openxmlformats.org/officeDocument/2006/relationships/image" Target="../media/image898.png"/><Relationship Id="rId317" Type="http://schemas.openxmlformats.org/officeDocument/2006/relationships/customXml" Target="../ink/ink1840.xml"/><Relationship Id="rId524" Type="http://schemas.openxmlformats.org/officeDocument/2006/relationships/image" Target="../media/image1151.png"/><Relationship Id="rId731" Type="http://schemas.openxmlformats.org/officeDocument/2006/relationships/customXml" Target="../ink/ink2048.xml"/><Relationship Id="rId98" Type="http://schemas.openxmlformats.org/officeDocument/2006/relationships/image" Target="../media/image940.png"/><Relationship Id="rId163" Type="http://schemas.openxmlformats.org/officeDocument/2006/relationships/customXml" Target="../ink/ink1763.xml"/><Relationship Id="rId370" Type="http://schemas.openxmlformats.org/officeDocument/2006/relationships/image" Target="../media/image1074.png"/><Relationship Id="rId230" Type="http://schemas.openxmlformats.org/officeDocument/2006/relationships/image" Target="../media/image1004.png"/><Relationship Id="rId468" Type="http://schemas.openxmlformats.org/officeDocument/2006/relationships/image" Target="../media/image1123.png"/><Relationship Id="rId675" Type="http://schemas.openxmlformats.org/officeDocument/2006/relationships/customXml" Target="../ink/ink2020.xml"/><Relationship Id="rId25" Type="http://schemas.openxmlformats.org/officeDocument/2006/relationships/customXml" Target="../ink/ink1694.xml"/><Relationship Id="rId328" Type="http://schemas.openxmlformats.org/officeDocument/2006/relationships/image" Target="../media/image1053.png"/><Relationship Id="rId535" Type="http://schemas.openxmlformats.org/officeDocument/2006/relationships/customXml" Target="../ink/ink1949.xml"/><Relationship Id="rId742" Type="http://schemas.openxmlformats.org/officeDocument/2006/relationships/image" Target="../media/image1259.png"/><Relationship Id="rId174" Type="http://schemas.openxmlformats.org/officeDocument/2006/relationships/image" Target="../media/image977.png"/><Relationship Id="rId381" Type="http://schemas.openxmlformats.org/officeDocument/2006/relationships/customXml" Target="../ink/ink1872.xml"/><Relationship Id="rId602" Type="http://schemas.openxmlformats.org/officeDocument/2006/relationships/customXml" Target="../ink/ink1983.xml"/><Relationship Id="rId241" Type="http://schemas.openxmlformats.org/officeDocument/2006/relationships/customXml" Target="../ink/ink1802.xml"/><Relationship Id="rId479" Type="http://schemas.openxmlformats.org/officeDocument/2006/relationships/customXml" Target="../ink/ink1921.xml"/><Relationship Id="rId686" Type="http://schemas.openxmlformats.org/officeDocument/2006/relationships/image" Target="../media/image1231.png"/><Relationship Id="rId36" Type="http://schemas.openxmlformats.org/officeDocument/2006/relationships/image" Target="../media/image909.png"/><Relationship Id="rId339" Type="http://schemas.openxmlformats.org/officeDocument/2006/relationships/customXml" Target="../ink/ink1851.xml"/><Relationship Id="rId546" Type="http://schemas.openxmlformats.org/officeDocument/2006/relationships/image" Target="../media/image1162.png"/><Relationship Id="rId753" Type="http://schemas.openxmlformats.org/officeDocument/2006/relationships/customXml" Target="../ink/ink2059.xml"/><Relationship Id="rId101" Type="http://schemas.openxmlformats.org/officeDocument/2006/relationships/customXml" Target="../ink/ink1732.xml"/><Relationship Id="rId185" Type="http://schemas.openxmlformats.org/officeDocument/2006/relationships/customXml" Target="../ink/ink1774.xml"/><Relationship Id="rId406" Type="http://schemas.openxmlformats.org/officeDocument/2006/relationships/image" Target="../media/image1092.png"/><Relationship Id="rId392" Type="http://schemas.openxmlformats.org/officeDocument/2006/relationships/image" Target="../media/image1085.png"/><Relationship Id="rId613" Type="http://schemas.openxmlformats.org/officeDocument/2006/relationships/image" Target="../media/image1195.png"/><Relationship Id="rId697" Type="http://schemas.openxmlformats.org/officeDocument/2006/relationships/customXml" Target="../ink/ink2031.xml"/><Relationship Id="rId252" Type="http://schemas.openxmlformats.org/officeDocument/2006/relationships/image" Target="../media/image1015.png"/><Relationship Id="rId47" Type="http://schemas.openxmlformats.org/officeDocument/2006/relationships/customXml" Target="../ink/ink1705.xml"/><Relationship Id="rId112" Type="http://schemas.openxmlformats.org/officeDocument/2006/relationships/image" Target="../media/image947.png"/><Relationship Id="rId557" Type="http://schemas.openxmlformats.org/officeDocument/2006/relationships/image" Target="../media/image1167.png"/><Relationship Id="rId764" Type="http://schemas.openxmlformats.org/officeDocument/2006/relationships/image" Target="../media/image1270.png"/><Relationship Id="rId196" Type="http://schemas.openxmlformats.org/officeDocument/2006/relationships/image" Target="../media/image988.png"/><Relationship Id="rId417" Type="http://schemas.openxmlformats.org/officeDocument/2006/relationships/customXml" Target="../ink/ink1890.xml"/><Relationship Id="rId624" Type="http://schemas.openxmlformats.org/officeDocument/2006/relationships/customXml" Target="../ink/ink1994.xml"/><Relationship Id="rId263" Type="http://schemas.openxmlformats.org/officeDocument/2006/relationships/customXml" Target="../ink/ink1813.xml"/><Relationship Id="rId470" Type="http://schemas.openxmlformats.org/officeDocument/2006/relationships/image" Target="../media/image1124.png"/><Relationship Id="rId58" Type="http://schemas.openxmlformats.org/officeDocument/2006/relationships/image" Target="../media/image920.png"/><Relationship Id="rId123" Type="http://schemas.openxmlformats.org/officeDocument/2006/relationships/customXml" Target="../ink/ink1743.xml"/><Relationship Id="rId330" Type="http://schemas.openxmlformats.org/officeDocument/2006/relationships/image" Target="../media/image1054.png"/><Relationship Id="rId568" Type="http://schemas.openxmlformats.org/officeDocument/2006/relationships/customXml" Target="../ink/ink1966.xml"/><Relationship Id="rId775" Type="http://schemas.openxmlformats.org/officeDocument/2006/relationships/customXml" Target="../ink/ink2070.xml"/><Relationship Id="rId428" Type="http://schemas.openxmlformats.org/officeDocument/2006/relationships/image" Target="../media/image1103.png"/><Relationship Id="rId635" Type="http://schemas.openxmlformats.org/officeDocument/2006/relationships/image" Target="../media/image1206.png"/><Relationship Id="rId274" Type="http://schemas.openxmlformats.org/officeDocument/2006/relationships/image" Target="../media/image1026.png"/><Relationship Id="rId481" Type="http://schemas.openxmlformats.org/officeDocument/2006/relationships/customXml" Target="../ink/ink1922.xml"/><Relationship Id="rId702" Type="http://schemas.openxmlformats.org/officeDocument/2006/relationships/image" Target="../media/image1239.png"/><Relationship Id="rId69" Type="http://schemas.openxmlformats.org/officeDocument/2006/relationships/customXml" Target="../ink/ink1716.xml"/><Relationship Id="rId134" Type="http://schemas.openxmlformats.org/officeDocument/2006/relationships/image" Target="../media/image958.png"/><Relationship Id="rId579" Type="http://schemas.openxmlformats.org/officeDocument/2006/relationships/image" Target="../media/image1178.png"/><Relationship Id="rId786" Type="http://schemas.openxmlformats.org/officeDocument/2006/relationships/image" Target="../media/image1281.png"/><Relationship Id="rId341" Type="http://schemas.openxmlformats.org/officeDocument/2006/relationships/customXml" Target="../ink/ink1852.xml"/><Relationship Id="rId439" Type="http://schemas.openxmlformats.org/officeDocument/2006/relationships/customXml" Target="../ink/ink1901.xml"/><Relationship Id="rId646" Type="http://schemas.openxmlformats.org/officeDocument/2006/relationships/image" Target="../media/image1211.png"/><Relationship Id="rId201" Type="http://schemas.openxmlformats.org/officeDocument/2006/relationships/customXml" Target="../ink/ink1782.xml"/><Relationship Id="rId285" Type="http://schemas.openxmlformats.org/officeDocument/2006/relationships/customXml" Target="../ink/ink1824.xml"/><Relationship Id="rId506" Type="http://schemas.openxmlformats.org/officeDocument/2006/relationships/image" Target="../media/image1142.png"/><Relationship Id="rId492" Type="http://schemas.openxmlformats.org/officeDocument/2006/relationships/image" Target="../media/image1135.png"/><Relationship Id="rId713" Type="http://schemas.openxmlformats.org/officeDocument/2006/relationships/customXml" Target="../ink/ink2039.xml"/><Relationship Id="rId797" Type="http://schemas.openxmlformats.org/officeDocument/2006/relationships/customXml" Target="../ink/ink2081.xml"/><Relationship Id="rId145" Type="http://schemas.openxmlformats.org/officeDocument/2006/relationships/customXml" Target="../ink/ink1754.xml"/><Relationship Id="rId352" Type="http://schemas.openxmlformats.org/officeDocument/2006/relationships/image" Target="../media/image1065.png"/><Relationship Id="rId212" Type="http://schemas.openxmlformats.org/officeDocument/2006/relationships/image" Target="../media/image995.png"/><Relationship Id="rId657" Type="http://schemas.openxmlformats.org/officeDocument/2006/relationships/customXml" Target="../ink/ink2011.xml"/><Relationship Id="rId296" Type="http://schemas.openxmlformats.org/officeDocument/2006/relationships/image" Target="../media/image1037.png"/><Relationship Id="rId517" Type="http://schemas.openxmlformats.org/officeDocument/2006/relationships/customXml" Target="../ink/ink1940.xml"/><Relationship Id="rId724" Type="http://schemas.openxmlformats.org/officeDocument/2006/relationships/image" Target="../media/image1250.png"/><Relationship Id="rId60" Type="http://schemas.openxmlformats.org/officeDocument/2006/relationships/image" Target="../media/image921.png"/><Relationship Id="rId156" Type="http://schemas.openxmlformats.org/officeDocument/2006/relationships/image" Target="../media/image969.png"/><Relationship Id="rId363" Type="http://schemas.openxmlformats.org/officeDocument/2006/relationships/customXml" Target="../ink/ink1863.xml"/><Relationship Id="rId570" Type="http://schemas.openxmlformats.org/officeDocument/2006/relationships/customXml" Target="../ink/ink1967.xml"/><Relationship Id="rId223" Type="http://schemas.openxmlformats.org/officeDocument/2006/relationships/customXml" Target="../ink/ink1793.xml"/><Relationship Id="rId430" Type="http://schemas.openxmlformats.org/officeDocument/2006/relationships/image" Target="../media/image1104.png"/><Relationship Id="rId668" Type="http://schemas.openxmlformats.org/officeDocument/2006/relationships/image" Target="../media/image1222.png"/><Relationship Id="rId18" Type="http://schemas.openxmlformats.org/officeDocument/2006/relationships/image" Target="../media/image900.png"/><Relationship Id="rId528" Type="http://schemas.openxmlformats.org/officeDocument/2006/relationships/image" Target="../media/image1153.png"/><Relationship Id="rId735" Type="http://schemas.openxmlformats.org/officeDocument/2006/relationships/customXml" Target="../ink/ink2050.xml"/><Relationship Id="rId167" Type="http://schemas.openxmlformats.org/officeDocument/2006/relationships/customXml" Target="../ink/ink1765.xml"/><Relationship Id="rId374" Type="http://schemas.openxmlformats.org/officeDocument/2006/relationships/image" Target="../media/image1076.png"/><Relationship Id="rId581" Type="http://schemas.openxmlformats.org/officeDocument/2006/relationships/image" Target="../media/image1179.png"/><Relationship Id="rId71" Type="http://schemas.openxmlformats.org/officeDocument/2006/relationships/customXml" Target="../ink/ink1717.xml"/><Relationship Id="rId234" Type="http://schemas.openxmlformats.org/officeDocument/2006/relationships/image" Target="../media/image1006.png"/><Relationship Id="rId679" Type="http://schemas.openxmlformats.org/officeDocument/2006/relationships/customXml" Target="../ink/ink2022.xml"/><Relationship Id="rId802" Type="http://schemas.openxmlformats.org/officeDocument/2006/relationships/image" Target="../media/image1289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696.xml"/><Relationship Id="rId441" Type="http://schemas.openxmlformats.org/officeDocument/2006/relationships/customXml" Target="../ink/ink1902.xml"/><Relationship Id="rId539" Type="http://schemas.openxmlformats.org/officeDocument/2006/relationships/customXml" Target="../ink/ink1951.xml"/><Relationship Id="rId746" Type="http://schemas.openxmlformats.org/officeDocument/2006/relationships/image" Target="../media/image1261.png"/><Relationship Id="rId178" Type="http://schemas.openxmlformats.org/officeDocument/2006/relationships/image" Target="../media/image979.png"/><Relationship Id="rId301" Type="http://schemas.openxmlformats.org/officeDocument/2006/relationships/customXml" Target="../ink/ink1832.xml"/><Relationship Id="rId82" Type="http://schemas.openxmlformats.org/officeDocument/2006/relationships/image" Target="../media/image932.png"/><Relationship Id="rId385" Type="http://schemas.openxmlformats.org/officeDocument/2006/relationships/customXml" Target="../ink/ink1874.xml"/><Relationship Id="rId592" Type="http://schemas.openxmlformats.org/officeDocument/2006/relationships/customXml" Target="../ink/ink1978.xml"/><Relationship Id="rId606" Type="http://schemas.openxmlformats.org/officeDocument/2006/relationships/customXml" Target="../ink/ink1985.xml"/><Relationship Id="rId245" Type="http://schemas.openxmlformats.org/officeDocument/2006/relationships/customXml" Target="../ink/ink1804.xml"/><Relationship Id="rId452" Type="http://schemas.openxmlformats.org/officeDocument/2006/relationships/image" Target="../media/image1115.png"/><Relationship Id="rId105" Type="http://schemas.openxmlformats.org/officeDocument/2006/relationships/customXml" Target="../ink/ink1734.xml"/><Relationship Id="rId312" Type="http://schemas.openxmlformats.org/officeDocument/2006/relationships/image" Target="../media/image1045.png"/><Relationship Id="rId757" Type="http://schemas.openxmlformats.org/officeDocument/2006/relationships/customXml" Target="../ink/ink2061.xml"/><Relationship Id="rId93" Type="http://schemas.openxmlformats.org/officeDocument/2006/relationships/customXml" Target="../ink/ink1728.xml"/><Relationship Id="rId189" Type="http://schemas.openxmlformats.org/officeDocument/2006/relationships/customXml" Target="../ink/ink1776.xml"/><Relationship Id="rId396" Type="http://schemas.openxmlformats.org/officeDocument/2006/relationships/image" Target="../media/image1087.png"/><Relationship Id="rId617" Type="http://schemas.openxmlformats.org/officeDocument/2006/relationships/image" Target="../media/image1197.png"/><Relationship Id="rId256" Type="http://schemas.openxmlformats.org/officeDocument/2006/relationships/image" Target="../media/image1017.png"/><Relationship Id="rId463" Type="http://schemas.openxmlformats.org/officeDocument/2006/relationships/customXml" Target="../ink/ink1913.xml"/><Relationship Id="rId670" Type="http://schemas.openxmlformats.org/officeDocument/2006/relationships/image" Target="../media/image1223.png"/><Relationship Id="rId116" Type="http://schemas.openxmlformats.org/officeDocument/2006/relationships/image" Target="../media/image949.png"/><Relationship Id="rId323" Type="http://schemas.openxmlformats.org/officeDocument/2006/relationships/customXml" Target="../ink/ink1843.xml"/><Relationship Id="rId530" Type="http://schemas.openxmlformats.org/officeDocument/2006/relationships/image" Target="../media/image1154.png"/><Relationship Id="rId768" Type="http://schemas.openxmlformats.org/officeDocument/2006/relationships/image" Target="../media/image1272.png"/><Relationship Id="rId20" Type="http://schemas.openxmlformats.org/officeDocument/2006/relationships/image" Target="../media/image901.png"/><Relationship Id="rId628" Type="http://schemas.openxmlformats.org/officeDocument/2006/relationships/customXml" Target="../ink/ink1996.xml"/><Relationship Id="rId267" Type="http://schemas.openxmlformats.org/officeDocument/2006/relationships/customXml" Target="../ink/ink1815.xml"/><Relationship Id="rId474" Type="http://schemas.openxmlformats.org/officeDocument/2006/relationships/image" Target="../media/image1126.png"/><Relationship Id="rId127" Type="http://schemas.openxmlformats.org/officeDocument/2006/relationships/customXml" Target="../ink/ink1745.xml"/><Relationship Id="rId681" Type="http://schemas.openxmlformats.org/officeDocument/2006/relationships/customXml" Target="../ink/ink2023.xml"/><Relationship Id="rId779" Type="http://schemas.openxmlformats.org/officeDocument/2006/relationships/customXml" Target="../ink/ink2072.xml"/><Relationship Id="rId31" Type="http://schemas.openxmlformats.org/officeDocument/2006/relationships/customXml" Target="../ink/ink1697.xml"/><Relationship Id="rId334" Type="http://schemas.openxmlformats.org/officeDocument/2006/relationships/image" Target="../media/image1056.png"/><Relationship Id="rId541" Type="http://schemas.openxmlformats.org/officeDocument/2006/relationships/customXml" Target="../ink/ink1952.xml"/><Relationship Id="rId639" Type="http://schemas.openxmlformats.org/officeDocument/2006/relationships/image" Target="../media/image1208.png"/><Relationship Id="rId180" Type="http://schemas.openxmlformats.org/officeDocument/2006/relationships/image" Target="../media/image980.png"/><Relationship Id="rId278" Type="http://schemas.openxmlformats.org/officeDocument/2006/relationships/image" Target="../media/image1028.png"/><Relationship Id="rId401" Type="http://schemas.openxmlformats.org/officeDocument/2006/relationships/customXml" Target="../ink/ink1882.xml"/><Relationship Id="rId485" Type="http://schemas.openxmlformats.org/officeDocument/2006/relationships/customXml" Target="../ink/ink1924.xml"/><Relationship Id="rId692" Type="http://schemas.openxmlformats.org/officeDocument/2006/relationships/image" Target="../media/image1234.png"/><Relationship Id="rId706" Type="http://schemas.openxmlformats.org/officeDocument/2006/relationships/image" Target="../media/image1241.png"/><Relationship Id="rId42" Type="http://schemas.openxmlformats.org/officeDocument/2006/relationships/image" Target="../media/image912.png"/><Relationship Id="rId138" Type="http://schemas.openxmlformats.org/officeDocument/2006/relationships/image" Target="../media/image960.png"/><Relationship Id="rId345" Type="http://schemas.openxmlformats.org/officeDocument/2006/relationships/customXml" Target="../ink/ink1854.xml"/><Relationship Id="rId552" Type="http://schemas.openxmlformats.org/officeDocument/2006/relationships/customXml" Target="../ink/ink1958.xml"/><Relationship Id="rId191" Type="http://schemas.openxmlformats.org/officeDocument/2006/relationships/customXml" Target="../ink/ink1777.xml"/><Relationship Id="rId205" Type="http://schemas.openxmlformats.org/officeDocument/2006/relationships/customXml" Target="../ink/ink1784.xml"/><Relationship Id="rId412" Type="http://schemas.openxmlformats.org/officeDocument/2006/relationships/image" Target="../media/image1095.png"/><Relationship Id="rId289" Type="http://schemas.openxmlformats.org/officeDocument/2006/relationships/customXml" Target="../ink/ink1826.xml"/><Relationship Id="rId496" Type="http://schemas.openxmlformats.org/officeDocument/2006/relationships/image" Target="../media/image1137.png"/><Relationship Id="rId717" Type="http://schemas.openxmlformats.org/officeDocument/2006/relationships/customXml" Target="../ink/ink2041.xml"/><Relationship Id="rId53" Type="http://schemas.openxmlformats.org/officeDocument/2006/relationships/customXml" Target="../ink/ink1708.xml"/><Relationship Id="rId149" Type="http://schemas.openxmlformats.org/officeDocument/2006/relationships/customXml" Target="../ink/ink1756.xml"/><Relationship Id="rId356" Type="http://schemas.openxmlformats.org/officeDocument/2006/relationships/image" Target="../media/image1067.png"/><Relationship Id="rId563" Type="http://schemas.openxmlformats.org/officeDocument/2006/relationships/image" Target="../media/image1170.png"/><Relationship Id="rId770" Type="http://schemas.openxmlformats.org/officeDocument/2006/relationships/image" Target="../media/image1273.png"/><Relationship Id="rId216" Type="http://schemas.openxmlformats.org/officeDocument/2006/relationships/image" Target="../media/image997.png"/><Relationship Id="rId423" Type="http://schemas.openxmlformats.org/officeDocument/2006/relationships/customXml" Target="../ink/ink1893.xml"/><Relationship Id="rId630" Type="http://schemas.openxmlformats.org/officeDocument/2006/relationships/customXml" Target="../ink/ink1997.xml"/><Relationship Id="rId728" Type="http://schemas.openxmlformats.org/officeDocument/2006/relationships/image" Target="../media/image1252.png"/><Relationship Id="rId64" Type="http://schemas.openxmlformats.org/officeDocument/2006/relationships/image" Target="../media/image923.png"/><Relationship Id="rId367" Type="http://schemas.openxmlformats.org/officeDocument/2006/relationships/customXml" Target="../ink/ink1865.xml"/><Relationship Id="rId574" Type="http://schemas.openxmlformats.org/officeDocument/2006/relationships/customXml" Target="../ink/ink1969.xml"/><Relationship Id="rId227" Type="http://schemas.openxmlformats.org/officeDocument/2006/relationships/customXml" Target="../ink/ink1795.xml"/><Relationship Id="rId781" Type="http://schemas.openxmlformats.org/officeDocument/2006/relationships/customXml" Target="../ink/ink2073.xml"/><Relationship Id="rId434" Type="http://schemas.openxmlformats.org/officeDocument/2006/relationships/image" Target="../media/image1106.png"/><Relationship Id="rId641" Type="http://schemas.openxmlformats.org/officeDocument/2006/relationships/customXml" Target="../ink/ink2003.xml"/><Relationship Id="rId739" Type="http://schemas.openxmlformats.org/officeDocument/2006/relationships/customXml" Target="../ink/ink2052.xml"/><Relationship Id="rId33" Type="http://schemas.openxmlformats.org/officeDocument/2006/relationships/customXml" Target="../ink/ink1698.xml"/><Relationship Id="rId129" Type="http://schemas.openxmlformats.org/officeDocument/2006/relationships/customXml" Target="../ink/ink1746.xml"/><Relationship Id="rId280" Type="http://schemas.openxmlformats.org/officeDocument/2006/relationships/image" Target="../media/image1029.png"/><Relationship Id="rId336" Type="http://schemas.openxmlformats.org/officeDocument/2006/relationships/image" Target="../media/image1057.png"/><Relationship Id="rId501" Type="http://schemas.openxmlformats.org/officeDocument/2006/relationships/customXml" Target="../ink/ink1932.xml"/><Relationship Id="rId543" Type="http://schemas.openxmlformats.org/officeDocument/2006/relationships/customXml" Target="../ink/ink1953.xml"/><Relationship Id="rId75" Type="http://schemas.openxmlformats.org/officeDocument/2006/relationships/customXml" Target="../ink/ink1719.xml"/><Relationship Id="rId140" Type="http://schemas.openxmlformats.org/officeDocument/2006/relationships/image" Target="../media/image961.png"/><Relationship Id="rId182" Type="http://schemas.openxmlformats.org/officeDocument/2006/relationships/image" Target="../media/image981.png"/><Relationship Id="rId378" Type="http://schemas.openxmlformats.org/officeDocument/2006/relationships/image" Target="../media/image1078.png"/><Relationship Id="rId403" Type="http://schemas.openxmlformats.org/officeDocument/2006/relationships/customXml" Target="../ink/ink1883.xml"/><Relationship Id="rId585" Type="http://schemas.openxmlformats.org/officeDocument/2006/relationships/image" Target="../media/image1181.png"/><Relationship Id="rId750" Type="http://schemas.openxmlformats.org/officeDocument/2006/relationships/image" Target="../media/image1263.png"/><Relationship Id="rId792" Type="http://schemas.openxmlformats.org/officeDocument/2006/relationships/image" Target="../media/image1284.png"/><Relationship Id="rId806" Type="http://schemas.openxmlformats.org/officeDocument/2006/relationships/image" Target="../media/image1291.png"/><Relationship Id="rId6" Type="http://schemas.openxmlformats.org/officeDocument/2006/relationships/image" Target="../media/image894.png"/><Relationship Id="rId238" Type="http://schemas.openxmlformats.org/officeDocument/2006/relationships/image" Target="../media/image1008.png"/><Relationship Id="rId445" Type="http://schemas.openxmlformats.org/officeDocument/2006/relationships/customXml" Target="../ink/ink1904.xml"/><Relationship Id="rId487" Type="http://schemas.openxmlformats.org/officeDocument/2006/relationships/customXml" Target="../ink/ink1925.xml"/><Relationship Id="rId610" Type="http://schemas.openxmlformats.org/officeDocument/2006/relationships/customXml" Target="../ink/ink1987.xml"/><Relationship Id="rId652" Type="http://schemas.openxmlformats.org/officeDocument/2006/relationships/image" Target="../media/image1214.png"/><Relationship Id="rId694" Type="http://schemas.openxmlformats.org/officeDocument/2006/relationships/image" Target="../media/image1235.png"/><Relationship Id="rId708" Type="http://schemas.openxmlformats.org/officeDocument/2006/relationships/image" Target="../media/image1242.png"/><Relationship Id="rId291" Type="http://schemas.openxmlformats.org/officeDocument/2006/relationships/customXml" Target="../ink/ink1827.xml"/><Relationship Id="rId305" Type="http://schemas.openxmlformats.org/officeDocument/2006/relationships/customXml" Target="../ink/ink1834.xml"/><Relationship Id="rId347" Type="http://schemas.openxmlformats.org/officeDocument/2006/relationships/customXml" Target="../ink/ink1855.xml"/><Relationship Id="rId512" Type="http://schemas.openxmlformats.org/officeDocument/2006/relationships/image" Target="../media/image1145.png"/><Relationship Id="rId44" Type="http://schemas.openxmlformats.org/officeDocument/2006/relationships/image" Target="../media/image913.png"/><Relationship Id="rId86" Type="http://schemas.openxmlformats.org/officeDocument/2006/relationships/image" Target="../media/image934.png"/><Relationship Id="rId151" Type="http://schemas.openxmlformats.org/officeDocument/2006/relationships/customXml" Target="../ink/ink1757.xml"/><Relationship Id="rId389" Type="http://schemas.openxmlformats.org/officeDocument/2006/relationships/customXml" Target="../ink/ink1876.xml"/><Relationship Id="rId554" Type="http://schemas.openxmlformats.org/officeDocument/2006/relationships/customXml" Target="../ink/ink1959.xml"/><Relationship Id="rId596" Type="http://schemas.openxmlformats.org/officeDocument/2006/relationships/customXml" Target="../ink/ink1980.xml"/><Relationship Id="rId761" Type="http://schemas.openxmlformats.org/officeDocument/2006/relationships/customXml" Target="../ink/ink2063.xml"/><Relationship Id="rId193" Type="http://schemas.openxmlformats.org/officeDocument/2006/relationships/customXml" Target="../ink/ink1778.xml"/><Relationship Id="rId207" Type="http://schemas.openxmlformats.org/officeDocument/2006/relationships/customXml" Target="../ink/ink1785.xml"/><Relationship Id="rId249" Type="http://schemas.openxmlformats.org/officeDocument/2006/relationships/customXml" Target="../ink/ink1806.xml"/><Relationship Id="rId414" Type="http://schemas.openxmlformats.org/officeDocument/2006/relationships/image" Target="../media/image1096.png"/><Relationship Id="rId456" Type="http://schemas.openxmlformats.org/officeDocument/2006/relationships/image" Target="../media/image1117.png"/><Relationship Id="rId498" Type="http://schemas.openxmlformats.org/officeDocument/2006/relationships/image" Target="../media/image1138.png"/><Relationship Id="rId621" Type="http://schemas.openxmlformats.org/officeDocument/2006/relationships/image" Target="../media/image1199.png"/><Relationship Id="rId663" Type="http://schemas.openxmlformats.org/officeDocument/2006/relationships/customXml" Target="../ink/ink2014.xml"/><Relationship Id="rId13" Type="http://schemas.openxmlformats.org/officeDocument/2006/relationships/customXml" Target="../ink/ink1688.xml"/><Relationship Id="rId109" Type="http://schemas.openxmlformats.org/officeDocument/2006/relationships/customXml" Target="../ink/ink1736.xml"/><Relationship Id="rId260" Type="http://schemas.openxmlformats.org/officeDocument/2006/relationships/image" Target="../media/image1019.png"/><Relationship Id="rId316" Type="http://schemas.openxmlformats.org/officeDocument/2006/relationships/image" Target="../media/image1047.png"/><Relationship Id="rId523" Type="http://schemas.openxmlformats.org/officeDocument/2006/relationships/customXml" Target="../ink/ink1943.xml"/><Relationship Id="rId719" Type="http://schemas.openxmlformats.org/officeDocument/2006/relationships/customXml" Target="../ink/ink2042.xml"/><Relationship Id="rId55" Type="http://schemas.openxmlformats.org/officeDocument/2006/relationships/customXml" Target="../ink/ink1709.xml"/><Relationship Id="rId97" Type="http://schemas.openxmlformats.org/officeDocument/2006/relationships/customXml" Target="../ink/ink1730.xml"/><Relationship Id="rId120" Type="http://schemas.openxmlformats.org/officeDocument/2006/relationships/image" Target="../media/image951.png"/><Relationship Id="rId358" Type="http://schemas.openxmlformats.org/officeDocument/2006/relationships/image" Target="../media/image1068.png"/><Relationship Id="rId565" Type="http://schemas.openxmlformats.org/officeDocument/2006/relationships/image" Target="../media/image1171.png"/><Relationship Id="rId730" Type="http://schemas.openxmlformats.org/officeDocument/2006/relationships/image" Target="../media/image1253.png"/><Relationship Id="rId772" Type="http://schemas.openxmlformats.org/officeDocument/2006/relationships/image" Target="../media/image1274.png"/><Relationship Id="rId162" Type="http://schemas.openxmlformats.org/officeDocument/2006/relationships/image" Target="../media/image971.png"/><Relationship Id="rId218" Type="http://schemas.openxmlformats.org/officeDocument/2006/relationships/image" Target="../media/image998.png"/><Relationship Id="rId425" Type="http://schemas.openxmlformats.org/officeDocument/2006/relationships/customXml" Target="../ink/ink1894.xml"/><Relationship Id="rId467" Type="http://schemas.openxmlformats.org/officeDocument/2006/relationships/customXml" Target="../ink/ink1915.xml"/><Relationship Id="rId632" Type="http://schemas.openxmlformats.org/officeDocument/2006/relationships/customXml" Target="../ink/ink1998.xml"/><Relationship Id="rId271" Type="http://schemas.openxmlformats.org/officeDocument/2006/relationships/customXml" Target="../ink/ink1817.xml"/><Relationship Id="rId674" Type="http://schemas.openxmlformats.org/officeDocument/2006/relationships/image" Target="../media/image1225.png"/><Relationship Id="rId24" Type="http://schemas.openxmlformats.org/officeDocument/2006/relationships/image" Target="../media/image903.png"/><Relationship Id="rId66" Type="http://schemas.openxmlformats.org/officeDocument/2006/relationships/image" Target="../media/image924.png"/><Relationship Id="rId131" Type="http://schemas.openxmlformats.org/officeDocument/2006/relationships/customXml" Target="../ink/ink1747.xml"/><Relationship Id="rId327" Type="http://schemas.openxmlformats.org/officeDocument/2006/relationships/customXml" Target="../ink/ink1845.xml"/><Relationship Id="rId369" Type="http://schemas.openxmlformats.org/officeDocument/2006/relationships/customXml" Target="../ink/ink1866.xml"/><Relationship Id="rId534" Type="http://schemas.openxmlformats.org/officeDocument/2006/relationships/image" Target="../media/image1156.png"/><Relationship Id="rId576" Type="http://schemas.openxmlformats.org/officeDocument/2006/relationships/customXml" Target="../ink/ink1970.xml"/><Relationship Id="rId741" Type="http://schemas.openxmlformats.org/officeDocument/2006/relationships/customXml" Target="../ink/ink2053.xml"/><Relationship Id="rId783" Type="http://schemas.openxmlformats.org/officeDocument/2006/relationships/customXml" Target="../ink/ink2074.xml"/><Relationship Id="rId173" Type="http://schemas.openxmlformats.org/officeDocument/2006/relationships/customXml" Target="../ink/ink1768.xml"/><Relationship Id="rId229" Type="http://schemas.openxmlformats.org/officeDocument/2006/relationships/customXml" Target="../ink/ink1796.xml"/><Relationship Id="rId380" Type="http://schemas.openxmlformats.org/officeDocument/2006/relationships/image" Target="../media/image1079.png"/><Relationship Id="rId436" Type="http://schemas.openxmlformats.org/officeDocument/2006/relationships/image" Target="../media/image1107.png"/><Relationship Id="rId601" Type="http://schemas.openxmlformats.org/officeDocument/2006/relationships/image" Target="../media/image1189.png"/><Relationship Id="rId643" Type="http://schemas.openxmlformats.org/officeDocument/2006/relationships/customXml" Target="../ink/ink2004.xml"/><Relationship Id="rId240" Type="http://schemas.openxmlformats.org/officeDocument/2006/relationships/image" Target="../media/image1009.png"/><Relationship Id="rId478" Type="http://schemas.openxmlformats.org/officeDocument/2006/relationships/image" Target="../media/image1128.png"/><Relationship Id="rId685" Type="http://schemas.openxmlformats.org/officeDocument/2006/relationships/customXml" Target="../ink/ink2025.xml"/><Relationship Id="rId35" Type="http://schemas.openxmlformats.org/officeDocument/2006/relationships/customXml" Target="../ink/ink1699.xml"/><Relationship Id="rId77" Type="http://schemas.openxmlformats.org/officeDocument/2006/relationships/customXml" Target="../ink/ink1720.xml"/><Relationship Id="rId100" Type="http://schemas.openxmlformats.org/officeDocument/2006/relationships/image" Target="../media/image941.png"/><Relationship Id="rId282" Type="http://schemas.openxmlformats.org/officeDocument/2006/relationships/image" Target="../media/image1030.png"/><Relationship Id="rId338" Type="http://schemas.openxmlformats.org/officeDocument/2006/relationships/image" Target="../media/image1058.png"/><Relationship Id="rId503" Type="http://schemas.openxmlformats.org/officeDocument/2006/relationships/customXml" Target="../ink/ink1933.xml"/><Relationship Id="rId545" Type="http://schemas.openxmlformats.org/officeDocument/2006/relationships/customXml" Target="../ink/ink1954.xml"/><Relationship Id="rId587" Type="http://schemas.openxmlformats.org/officeDocument/2006/relationships/image" Target="../media/image1182.png"/><Relationship Id="rId710" Type="http://schemas.openxmlformats.org/officeDocument/2006/relationships/image" Target="../media/image1243.png"/><Relationship Id="rId752" Type="http://schemas.openxmlformats.org/officeDocument/2006/relationships/image" Target="../media/image1264.png"/><Relationship Id="rId8" Type="http://schemas.openxmlformats.org/officeDocument/2006/relationships/image" Target="../media/image895.png"/><Relationship Id="rId142" Type="http://schemas.openxmlformats.org/officeDocument/2006/relationships/image" Target="../media/image962.png"/><Relationship Id="rId184" Type="http://schemas.openxmlformats.org/officeDocument/2006/relationships/image" Target="../media/image982.png"/><Relationship Id="rId391" Type="http://schemas.openxmlformats.org/officeDocument/2006/relationships/customXml" Target="../ink/ink1877.xml"/><Relationship Id="rId405" Type="http://schemas.openxmlformats.org/officeDocument/2006/relationships/customXml" Target="../ink/ink1884.xml"/><Relationship Id="rId447" Type="http://schemas.openxmlformats.org/officeDocument/2006/relationships/customXml" Target="../ink/ink1905.xml"/><Relationship Id="rId612" Type="http://schemas.openxmlformats.org/officeDocument/2006/relationships/customXml" Target="../ink/ink1988.xml"/><Relationship Id="rId794" Type="http://schemas.openxmlformats.org/officeDocument/2006/relationships/image" Target="../media/image1285.png"/><Relationship Id="rId251" Type="http://schemas.openxmlformats.org/officeDocument/2006/relationships/customXml" Target="../ink/ink1807.xml"/><Relationship Id="rId489" Type="http://schemas.openxmlformats.org/officeDocument/2006/relationships/customXml" Target="../ink/ink1926.xml"/><Relationship Id="rId654" Type="http://schemas.openxmlformats.org/officeDocument/2006/relationships/image" Target="../media/image1215.png"/><Relationship Id="rId696" Type="http://schemas.openxmlformats.org/officeDocument/2006/relationships/image" Target="../media/image1236.png"/><Relationship Id="rId46" Type="http://schemas.openxmlformats.org/officeDocument/2006/relationships/image" Target="../media/image914.png"/><Relationship Id="rId293" Type="http://schemas.openxmlformats.org/officeDocument/2006/relationships/customXml" Target="../ink/ink1828.xml"/><Relationship Id="rId307" Type="http://schemas.openxmlformats.org/officeDocument/2006/relationships/customXml" Target="../ink/ink1835.xml"/><Relationship Id="rId349" Type="http://schemas.openxmlformats.org/officeDocument/2006/relationships/customXml" Target="../ink/ink1856.xml"/><Relationship Id="rId514" Type="http://schemas.openxmlformats.org/officeDocument/2006/relationships/image" Target="../media/image1146.png"/><Relationship Id="rId556" Type="http://schemas.openxmlformats.org/officeDocument/2006/relationships/customXml" Target="../ink/ink1960.xml"/><Relationship Id="rId721" Type="http://schemas.openxmlformats.org/officeDocument/2006/relationships/customXml" Target="../ink/ink2043.xml"/><Relationship Id="rId763" Type="http://schemas.openxmlformats.org/officeDocument/2006/relationships/customXml" Target="../ink/ink2064.xml"/><Relationship Id="rId88" Type="http://schemas.openxmlformats.org/officeDocument/2006/relationships/image" Target="../media/image935.png"/><Relationship Id="rId111" Type="http://schemas.openxmlformats.org/officeDocument/2006/relationships/customXml" Target="../ink/ink1737.xml"/><Relationship Id="rId153" Type="http://schemas.openxmlformats.org/officeDocument/2006/relationships/customXml" Target="../ink/ink1758.xml"/><Relationship Id="rId195" Type="http://schemas.openxmlformats.org/officeDocument/2006/relationships/customXml" Target="../ink/ink1779.xml"/><Relationship Id="rId209" Type="http://schemas.openxmlformats.org/officeDocument/2006/relationships/customXml" Target="../ink/ink1786.xml"/><Relationship Id="rId360" Type="http://schemas.openxmlformats.org/officeDocument/2006/relationships/image" Target="../media/image1069.png"/><Relationship Id="rId416" Type="http://schemas.openxmlformats.org/officeDocument/2006/relationships/image" Target="../media/image1097.png"/><Relationship Id="rId598" Type="http://schemas.openxmlformats.org/officeDocument/2006/relationships/customXml" Target="../ink/ink1981.xml"/><Relationship Id="rId220" Type="http://schemas.openxmlformats.org/officeDocument/2006/relationships/image" Target="../media/image999.png"/><Relationship Id="rId458" Type="http://schemas.openxmlformats.org/officeDocument/2006/relationships/image" Target="../media/image1118.png"/><Relationship Id="rId623" Type="http://schemas.openxmlformats.org/officeDocument/2006/relationships/image" Target="../media/image1200.png"/><Relationship Id="rId665" Type="http://schemas.openxmlformats.org/officeDocument/2006/relationships/customXml" Target="../ink/ink2015.xml"/><Relationship Id="rId15" Type="http://schemas.openxmlformats.org/officeDocument/2006/relationships/customXml" Target="../ink/ink1689.xml"/><Relationship Id="rId57" Type="http://schemas.openxmlformats.org/officeDocument/2006/relationships/customXml" Target="../ink/ink1710.xml"/><Relationship Id="rId262" Type="http://schemas.openxmlformats.org/officeDocument/2006/relationships/image" Target="../media/image1020.png"/><Relationship Id="rId318" Type="http://schemas.openxmlformats.org/officeDocument/2006/relationships/image" Target="../media/image1048.png"/><Relationship Id="rId525" Type="http://schemas.openxmlformats.org/officeDocument/2006/relationships/customXml" Target="../ink/ink1944.xml"/><Relationship Id="rId567" Type="http://schemas.openxmlformats.org/officeDocument/2006/relationships/image" Target="../media/image1172.png"/><Relationship Id="rId732" Type="http://schemas.openxmlformats.org/officeDocument/2006/relationships/image" Target="../media/image1254.png"/><Relationship Id="rId99" Type="http://schemas.openxmlformats.org/officeDocument/2006/relationships/customXml" Target="../ink/ink1731.xml"/><Relationship Id="rId122" Type="http://schemas.openxmlformats.org/officeDocument/2006/relationships/image" Target="../media/image952.png"/><Relationship Id="rId164" Type="http://schemas.openxmlformats.org/officeDocument/2006/relationships/image" Target="../media/image972.png"/><Relationship Id="rId371" Type="http://schemas.openxmlformats.org/officeDocument/2006/relationships/customXml" Target="../ink/ink1867.xml"/><Relationship Id="rId774" Type="http://schemas.openxmlformats.org/officeDocument/2006/relationships/image" Target="../media/image1275.png"/><Relationship Id="rId427" Type="http://schemas.openxmlformats.org/officeDocument/2006/relationships/customXml" Target="../ink/ink1895.xml"/><Relationship Id="rId469" Type="http://schemas.openxmlformats.org/officeDocument/2006/relationships/customXml" Target="../ink/ink1916.xml"/><Relationship Id="rId634" Type="http://schemas.openxmlformats.org/officeDocument/2006/relationships/customXml" Target="../ink/ink1999.xml"/><Relationship Id="rId676" Type="http://schemas.openxmlformats.org/officeDocument/2006/relationships/image" Target="../media/image1226.png"/><Relationship Id="rId26" Type="http://schemas.openxmlformats.org/officeDocument/2006/relationships/image" Target="../media/image904.png"/><Relationship Id="rId231" Type="http://schemas.openxmlformats.org/officeDocument/2006/relationships/customXml" Target="../ink/ink1797.xml"/><Relationship Id="rId273" Type="http://schemas.openxmlformats.org/officeDocument/2006/relationships/customXml" Target="../ink/ink1818.xml"/><Relationship Id="rId329" Type="http://schemas.openxmlformats.org/officeDocument/2006/relationships/customXml" Target="../ink/ink1846.xml"/><Relationship Id="rId480" Type="http://schemas.openxmlformats.org/officeDocument/2006/relationships/image" Target="../media/image1129.png"/><Relationship Id="rId536" Type="http://schemas.openxmlformats.org/officeDocument/2006/relationships/image" Target="../media/image1157.png"/><Relationship Id="rId701" Type="http://schemas.openxmlformats.org/officeDocument/2006/relationships/customXml" Target="../ink/ink2033.xml"/><Relationship Id="rId68" Type="http://schemas.openxmlformats.org/officeDocument/2006/relationships/image" Target="../media/image925.png"/><Relationship Id="rId133" Type="http://schemas.openxmlformats.org/officeDocument/2006/relationships/customXml" Target="../ink/ink1748.xml"/><Relationship Id="rId175" Type="http://schemas.openxmlformats.org/officeDocument/2006/relationships/customXml" Target="../ink/ink1769.xml"/><Relationship Id="rId340" Type="http://schemas.openxmlformats.org/officeDocument/2006/relationships/image" Target="../media/image1059.png"/><Relationship Id="rId578" Type="http://schemas.openxmlformats.org/officeDocument/2006/relationships/customXml" Target="../ink/ink1971.xml"/><Relationship Id="rId743" Type="http://schemas.openxmlformats.org/officeDocument/2006/relationships/customXml" Target="../ink/ink2054.xml"/><Relationship Id="rId785" Type="http://schemas.openxmlformats.org/officeDocument/2006/relationships/customXml" Target="../ink/ink2075.xml"/><Relationship Id="rId200" Type="http://schemas.openxmlformats.org/officeDocument/2006/relationships/image" Target="../media/image989.png"/><Relationship Id="rId382" Type="http://schemas.openxmlformats.org/officeDocument/2006/relationships/image" Target="../media/image1080.png"/><Relationship Id="rId438" Type="http://schemas.openxmlformats.org/officeDocument/2006/relationships/image" Target="../media/image1108.png"/><Relationship Id="rId603" Type="http://schemas.openxmlformats.org/officeDocument/2006/relationships/image" Target="../media/image1190.png"/><Relationship Id="rId645" Type="http://schemas.openxmlformats.org/officeDocument/2006/relationships/customXml" Target="../ink/ink2005.xml"/><Relationship Id="rId687" Type="http://schemas.openxmlformats.org/officeDocument/2006/relationships/customXml" Target="../ink/ink2026.xml"/><Relationship Id="rId242" Type="http://schemas.openxmlformats.org/officeDocument/2006/relationships/image" Target="../media/image1010.png"/><Relationship Id="rId284" Type="http://schemas.openxmlformats.org/officeDocument/2006/relationships/image" Target="../media/image1031.png"/><Relationship Id="rId491" Type="http://schemas.openxmlformats.org/officeDocument/2006/relationships/customXml" Target="../ink/ink1927.xml"/><Relationship Id="rId505" Type="http://schemas.openxmlformats.org/officeDocument/2006/relationships/customXml" Target="../ink/ink1934.xml"/><Relationship Id="rId712" Type="http://schemas.openxmlformats.org/officeDocument/2006/relationships/image" Target="../media/image1244.png"/><Relationship Id="rId37" Type="http://schemas.openxmlformats.org/officeDocument/2006/relationships/customXml" Target="../ink/ink1700.xml"/><Relationship Id="rId79" Type="http://schemas.openxmlformats.org/officeDocument/2006/relationships/customXml" Target="../ink/ink1721.xml"/><Relationship Id="rId102" Type="http://schemas.openxmlformats.org/officeDocument/2006/relationships/image" Target="../media/image942.png"/><Relationship Id="rId144" Type="http://schemas.openxmlformats.org/officeDocument/2006/relationships/image" Target="../media/image963.png"/><Relationship Id="rId547" Type="http://schemas.openxmlformats.org/officeDocument/2006/relationships/customXml" Target="../ink/ink1955.xml"/><Relationship Id="rId589" Type="http://schemas.openxmlformats.org/officeDocument/2006/relationships/image" Target="../media/image1183.png"/><Relationship Id="rId754" Type="http://schemas.openxmlformats.org/officeDocument/2006/relationships/image" Target="../media/image1265.png"/><Relationship Id="rId796" Type="http://schemas.openxmlformats.org/officeDocument/2006/relationships/image" Target="../media/image1286.png"/><Relationship Id="rId90" Type="http://schemas.openxmlformats.org/officeDocument/2006/relationships/image" Target="../media/image936.png"/><Relationship Id="rId186" Type="http://schemas.openxmlformats.org/officeDocument/2006/relationships/image" Target="../media/image983.png"/><Relationship Id="rId351" Type="http://schemas.openxmlformats.org/officeDocument/2006/relationships/customXml" Target="../ink/ink1857.xml"/><Relationship Id="rId393" Type="http://schemas.openxmlformats.org/officeDocument/2006/relationships/customXml" Target="../ink/ink1878.xml"/><Relationship Id="rId407" Type="http://schemas.openxmlformats.org/officeDocument/2006/relationships/customXml" Target="../ink/ink1885.xml"/><Relationship Id="rId449" Type="http://schemas.openxmlformats.org/officeDocument/2006/relationships/customXml" Target="../ink/ink1906.xml"/><Relationship Id="rId614" Type="http://schemas.openxmlformats.org/officeDocument/2006/relationships/customXml" Target="../ink/ink1989.xml"/><Relationship Id="rId656" Type="http://schemas.openxmlformats.org/officeDocument/2006/relationships/image" Target="../media/image1216.png"/><Relationship Id="rId211" Type="http://schemas.openxmlformats.org/officeDocument/2006/relationships/customXml" Target="../ink/ink1787.xml"/><Relationship Id="rId253" Type="http://schemas.openxmlformats.org/officeDocument/2006/relationships/customXml" Target="../ink/ink1808.xml"/><Relationship Id="rId295" Type="http://schemas.openxmlformats.org/officeDocument/2006/relationships/customXml" Target="../ink/ink1829.xml"/><Relationship Id="rId309" Type="http://schemas.openxmlformats.org/officeDocument/2006/relationships/customXml" Target="../ink/ink1836.xml"/><Relationship Id="rId460" Type="http://schemas.openxmlformats.org/officeDocument/2006/relationships/image" Target="../media/image1119.png"/><Relationship Id="rId516" Type="http://schemas.openxmlformats.org/officeDocument/2006/relationships/image" Target="../media/image1147.png"/><Relationship Id="rId698" Type="http://schemas.openxmlformats.org/officeDocument/2006/relationships/image" Target="../media/image1237.png"/><Relationship Id="rId48" Type="http://schemas.openxmlformats.org/officeDocument/2006/relationships/image" Target="../media/image915.png"/><Relationship Id="rId113" Type="http://schemas.openxmlformats.org/officeDocument/2006/relationships/customXml" Target="../ink/ink1738.xml"/><Relationship Id="rId320" Type="http://schemas.openxmlformats.org/officeDocument/2006/relationships/image" Target="../media/image1049.png"/><Relationship Id="rId558" Type="http://schemas.openxmlformats.org/officeDocument/2006/relationships/customXml" Target="../ink/ink1961.xml"/><Relationship Id="rId723" Type="http://schemas.openxmlformats.org/officeDocument/2006/relationships/customXml" Target="../ink/ink2044.xml"/><Relationship Id="rId765" Type="http://schemas.openxmlformats.org/officeDocument/2006/relationships/customXml" Target="../ink/ink2065.xml"/><Relationship Id="rId155" Type="http://schemas.openxmlformats.org/officeDocument/2006/relationships/customXml" Target="../ink/ink1759.xml"/><Relationship Id="rId197" Type="http://schemas.openxmlformats.org/officeDocument/2006/relationships/customXml" Target="../ink/ink1780.xml"/><Relationship Id="rId362" Type="http://schemas.openxmlformats.org/officeDocument/2006/relationships/image" Target="../media/image1070.png"/><Relationship Id="rId418" Type="http://schemas.openxmlformats.org/officeDocument/2006/relationships/image" Target="../media/image1098.png"/><Relationship Id="rId625" Type="http://schemas.openxmlformats.org/officeDocument/2006/relationships/image" Target="../media/image1201.png"/><Relationship Id="rId222" Type="http://schemas.openxmlformats.org/officeDocument/2006/relationships/image" Target="../media/image1000.png"/><Relationship Id="rId264" Type="http://schemas.openxmlformats.org/officeDocument/2006/relationships/image" Target="../media/image1021.png"/><Relationship Id="rId471" Type="http://schemas.openxmlformats.org/officeDocument/2006/relationships/customXml" Target="../ink/ink1917.xml"/><Relationship Id="rId667" Type="http://schemas.openxmlformats.org/officeDocument/2006/relationships/customXml" Target="../ink/ink2016.xml"/><Relationship Id="rId17" Type="http://schemas.openxmlformats.org/officeDocument/2006/relationships/customXml" Target="../ink/ink1690.xml"/><Relationship Id="rId59" Type="http://schemas.openxmlformats.org/officeDocument/2006/relationships/customXml" Target="../ink/ink1711.xml"/><Relationship Id="rId124" Type="http://schemas.openxmlformats.org/officeDocument/2006/relationships/image" Target="../media/image953.png"/><Relationship Id="rId527" Type="http://schemas.openxmlformats.org/officeDocument/2006/relationships/customXml" Target="../ink/ink1945.xml"/><Relationship Id="rId569" Type="http://schemas.openxmlformats.org/officeDocument/2006/relationships/image" Target="../media/image1173.png"/><Relationship Id="rId734" Type="http://schemas.openxmlformats.org/officeDocument/2006/relationships/image" Target="../media/image1255.png"/><Relationship Id="rId776" Type="http://schemas.openxmlformats.org/officeDocument/2006/relationships/image" Target="../media/image1276.png"/><Relationship Id="rId70" Type="http://schemas.openxmlformats.org/officeDocument/2006/relationships/image" Target="../media/image926.png"/><Relationship Id="rId166" Type="http://schemas.openxmlformats.org/officeDocument/2006/relationships/image" Target="../media/image973.png"/><Relationship Id="rId331" Type="http://schemas.openxmlformats.org/officeDocument/2006/relationships/customXml" Target="../ink/ink1847.xml"/><Relationship Id="rId373" Type="http://schemas.openxmlformats.org/officeDocument/2006/relationships/customXml" Target="../ink/ink1868.xml"/><Relationship Id="rId429" Type="http://schemas.openxmlformats.org/officeDocument/2006/relationships/customXml" Target="../ink/ink1896.xml"/><Relationship Id="rId580" Type="http://schemas.openxmlformats.org/officeDocument/2006/relationships/customXml" Target="../ink/ink1972.xml"/><Relationship Id="rId636" Type="http://schemas.openxmlformats.org/officeDocument/2006/relationships/customXml" Target="../ink/ink2000.xml"/><Relationship Id="rId801" Type="http://schemas.openxmlformats.org/officeDocument/2006/relationships/customXml" Target="../ink/ink2083.xml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1798.xml"/><Relationship Id="rId440" Type="http://schemas.openxmlformats.org/officeDocument/2006/relationships/image" Target="../media/image1109.png"/><Relationship Id="rId678" Type="http://schemas.openxmlformats.org/officeDocument/2006/relationships/image" Target="../media/image1227.png"/><Relationship Id="rId28" Type="http://schemas.openxmlformats.org/officeDocument/2006/relationships/image" Target="../media/image905.png"/><Relationship Id="rId275" Type="http://schemas.openxmlformats.org/officeDocument/2006/relationships/customXml" Target="../ink/ink1819.xml"/><Relationship Id="rId300" Type="http://schemas.openxmlformats.org/officeDocument/2006/relationships/image" Target="../media/image1039.png"/><Relationship Id="rId482" Type="http://schemas.openxmlformats.org/officeDocument/2006/relationships/image" Target="../media/image1130.png"/><Relationship Id="rId538" Type="http://schemas.openxmlformats.org/officeDocument/2006/relationships/image" Target="../media/image1158.png"/><Relationship Id="rId703" Type="http://schemas.openxmlformats.org/officeDocument/2006/relationships/customXml" Target="../ink/ink2034.xml"/><Relationship Id="rId745" Type="http://schemas.openxmlformats.org/officeDocument/2006/relationships/customXml" Target="../ink/ink2055.xml"/><Relationship Id="rId81" Type="http://schemas.openxmlformats.org/officeDocument/2006/relationships/customXml" Target="../ink/ink1722.xml"/><Relationship Id="rId135" Type="http://schemas.openxmlformats.org/officeDocument/2006/relationships/customXml" Target="../ink/ink1749.xml"/><Relationship Id="rId177" Type="http://schemas.openxmlformats.org/officeDocument/2006/relationships/customXml" Target="../ink/ink1770.xml"/><Relationship Id="rId342" Type="http://schemas.openxmlformats.org/officeDocument/2006/relationships/image" Target="../media/image1060.png"/><Relationship Id="rId384" Type="http://schemas.openxmlformats.org/officeDocument/2006/relationships/image" Target="../media/image1081.png"/><Relationship Id="rId591" Type="http://schemas.openxmlformats.org/officeDocument/2006/relationships/image" Target="../media/image1184.png"/><Relationship Id="rId605" Type="http://schemas.openxmlformats.org/officeDocument/2006/relationships/image" Target="../media/image1191.png"/><Relationship Id="rId787" Type="http://schemas.openxmlformats.org/officeDocument/2006/relationships/customXml" Target="../ink/ink2076.xml"/><Relationship Id="rId202" Type="http://schemas.openxmlformats.org/officeDocument/2006/relationships/image" Target="../media/image990.png"/><Relationship Id="rId244" Type="http://schemas.openxmlformats.org/officeDocument/2006/relationships/image" Target="../media/image1011.png"/><Relationship Id="rId647" Type="http://schemas.openxmlformats.org/officeDocument/2006/relationships/customXml" Target="../ink/ink2006.xml"/><Relationship Id="rId689" Type="http://schemas.openxmlformats.org/officeDocument/2006/relationships/customXml" Target="../ink/ink2027.xml"/><Relationship Id="rId39" Type="http://schemas.openxmlformats.org/officeDocument/2006/relationships/customXml" Target="../ink/ink1701.xml"/><Relationship Id="rId286" Type="http://schemas.openxmlformats.org/officeDocument/2006/relationships/image" Target="../media/image1032.png"/><Relationship Id="rId451" Type="http://schemas.openxmlformats.org/officeDocument/2006/relationships/customXml" Target="../ink/ink1907.xml"/><Relationship Id="rId493" Type="http://schemas.openxmlformats.org/officeDocument/2006/relationships/customXml" Target="../ink/ink1928.xml"/><Relationship Id="rId507" Type="http://schemas.openxmlformats.org/officeDocument/2006/relationships/customXml" Target="../ink/ink1935.xml"/><Relationship Id="rId549" Type="http://schemas.openxmlformats.org/officeDocument/2006/relationships/customXml" Target="../ink/ink1956.xml"/><Relationship Id="rId714" Type="http://schemas.openxmlformats.org/officeDocument/2006/relationships/image" Target="../media/image1245.png"/><Relationship Id="rId756" Type="http://schemas.openxmlformats.org/officeDocument/2006/relationships/image" Target="../media/image1266.png"/><Relationship Id="rId50" Type="http://schemas.openxmlformats.org/officeDocument/2006/relationships/image" Target="../media/image916.png"/><Relationship Id="rId104" Type="http://schemas.openxmlformats.org/officeDocument/2006/relationships/image" Target="../media/image943.png"/><Relationship Id="rId146" Type="http://schemas.openxmlformats.org/officeDocument/2006/relationships/image" Target="../media/image964.png"/><Relationship Id="rId188" Type="http://schemas.openxmlformats.org/officeDocument/2006/relationships/image" Target="../media/image984.png"/><Relationship Id="rId311" Type="http://schemas.openxmlformats.org/officeDocument/2006/relationships/customXml" Target="../ink/ink1837.xml"/><Relationship Id="rId353" Type="http://schemas.openxmlformats.org/officeDocument/2006/relationships/customXml" Target="../ink/ink1858.xml"/><Relationship Id="rId395" Type="http://schemas.openxmlformats.org/officeDocument/2006/relationships/customXml" Target="../ink/ink1879.xml"/><Relationship Id="rId409" Type="http://schemas.openxmlformats.org/officeDocument/2006/relationships/customXml" Target="../ink/ink1886.xml"/><Relationship Id="rId560" Type="http://schemas.openxmlformats.org/officeDocument/2006/relationships/customXml" Target="../ink/ink1962.xml"/><Relationship Id="rId798" Type="http://schemas.openxmlformats.org/officeDocument/2006/relationships/image" Target="../media/image1287.png"/><Relationship Id="rId92" Type="http://schemas.openxmlformats.org/officeDocument/2006/relationships/image" Target="../media/image937.png"/><Relationship Id="rId213" Type="http://schemas.openxmlformats.org/officeDocument/2006/relationships/customXml" Target="../ink/ink1788.xml"/><Relationship Id="rId420" Type="http://schemas.openxmlformats.org/officeDocument/2006/relationships/image" Target="../media/image1099.png"/><Relationship Id="rId616" Type="http://schemas.openxmlformats.org/officeDocument/2006/relationships/customXml" Target="../ink/ink1990.xml"/><Relationship Id="rId658" Type="http://schemas.openxmlformats.org/officeDocument/2006/relationships/image" Target="../media/image1217.png"/><Relationship Id="rId255" Type="http://schemas.openxmlformats.org/officeDocument/2006/relationships/customXml" Target="../ink/ink1809.xml"/><Relationship Id="rId297" Type="http://schemas.openxmlformats.org/officeDocument/2006/relationships/customXml" Target="../ink/ink1830.xml"/><Relationship Id="rId462" Type="http://schemas.openxmlformats.org/officeDocument/2006/relationships/image" Target="../media/image1120.png"/><Relationship Id="rId518" Type="http://schemas.openxmlformats.org/officeDocument/2006/relationships/image" Target="../media/image1148.png"/><Relationship Id="rId725" Type="http://schemas.openxmlformats.org/officeDocument/2006/relationships/customXml" Target="../ink/ink2045.xml"/><Relationship Id="rId115" Type="http://schemas.openxmlformats.org/officeDocument/2006/relationships/customXml" Target="../ink/ink1739.xml"/><Relationship Id="rId157" Type="http://schemas.openxmlformats.org/officeDocument/2006/relationships/customXml" Target="../ink/ink1760.xml"/><Relationship Id="rId322" Type="http://schemas.openxmlformats.org/officeDocument/2006/relationships/image" Target="../media/image1050.png"/><Relationship Id="rId364" Type="http://schemas.openxmlformats.org/officeDocument/2006/relationships/image" Target="../media/image1071.png"/><Relationship Id="rId767" Type="http://schemas.openxmlformats.org/officeDocument/2006/relationships/customXml" Target="../ink/ink2066.xml"/><Relationship Id="rId61" Type="http://schemas.openxmlformats.org/officeDocument/2006/relationships/customXml" Target="../ink/ink1712.xml"/><Relationship Id="rId199" Type="http://schemas.openxmlformats.org/officeDocument/2006/relationships/customXml" Target="../ink/ink1781.xml"/><Relationship Id="rId571" Type="http://schemas.openxmlformats.org/officeDocument/2006/relationships/image" Target="../media/image1174.png"/><Relationship Id="rId627" Type="http://schemas.openxmlformats.org/officeDocument/2006/relationships/image" Target="../media/image1202.png"/><Relationship Id="rId669" Type="http://schemas.openxmlformats.org/officeDocument/2006/relationships/customXml" Target="../ink/ink2017.xml"/><Relationship Id="rId19" Type="http://schemas.openxmlformats.org/officeDocument/2006/relationships/customXml" Target="../ink/ink1691.xml"/><Relationship Id="rId224" Type="http://schemas.openxmlformats.org/officeDocument/2006/relationships/image" Target="../media/image1001.png"/><Relationship Id="rId266" Type="http://schemas.openxmlformats.org/officeDocument/2006/relationships/image" Target="../media/image1022.png"/><Relationship Id="rId431" Type="http://schemas.openxmlformats.org/officeDocument/2006/relationships/customXml" Target="../ink/ink1897.xml"/><Relationship Id="rId473" Type="http://schemas.openxmlformats.org/officeDocument/2006/relationships/customXml" Target="../ink/ink1918.xml"/><Relationship Id="rId529" Type="http://schemas.openxmlformats.org/officeDocument/2006/relationships/customXml" Target="../ink/ink1946.xml"/><Relationship Id="rId680" Type="http://schemas.openxmlformats.org/officeDocument/2006/relationships/image" Target="../media/image1228.png"/><Relationship Id="rId736" Type="http://schemas.openxmlformats.org/officeDocument/2006/relationships/image" Target="../media/image1256.png"/><Relationship Id="rId30" Type="http://schemas.openxmlformats.org/officeDocument/2006/relationships/image" Target="../media/image906.png"/><Relationship Id="rId126" Type="http://schemas.openxmlformats.org/officeDocument/2006/relationships/image" Target="../media/image954.png"/><Relationship Id="rId168" Type="http://schemas.openxmlformats.org/officeDocument/2006/relationships/image" Target="../media/image974.png"/><Relationship Id="rId333" Type="http://schemas.openxmlformats.org/officeDocument/2006/relationships/customXml" Target="../ink/ink1848.xml"/><Relationship Id="rId540" Type="http://schemas.openxmlformats.org/officeDocument/2006/relationships/image" Target="../media/image1159.png"/><Relationship Id="rId778" Type="http://schemas.openxmlformats.org/officeDocument/2006/relationships/image" Target="../media/image1277.png"/><Relationship Id="rId72" Type="http://schemas.openxmlformats.org/officeDocument/2006/relationships/image" Target="../media/image927.png"/><Relationship Id="rId375" Type="http://schemas.openxmlformats.org/officeDocument/2006/relationships/customXml" Target="../ink/ink1869.xml"/><Relationship Id="rId582" Type="http://schemas.openxmlformats.org/officeDocument/2006/relationships/customXml" Target="../ink/ink1973.xml"/><Relationship Id="rId638" Type="http://schemas.openxmlformats.org/officeDocument/2006/relationships/customXml" Target="../ink/ink2001.xml"/><Relationship Id="rId803" Type="http://schemas.openxmlformats.org/officeDocument/2006/relationships/customXml" Target="../ink/ink2084.xml"/><Relationship Id="rId3" Type="http://schemas.openxmlformats.org/officeDocument/2006/relationships/customXml" Target="../ink/ink1683.xml"/><Relationship Id="rId235" Type="http://schemas.openxmlformats.org/officeDocument/2006/relationships/customXml" Target="../ink/ink1799.xml"/><Relationship Id="rId277" Type="http://schemas.openxmlformats.org/officeDocument/2006/relationships/customXml" Target="../ink/ink1820.xml"/><Relationship Id="rId400" Type="http://schemas.openxmlformats.org/officeDocument/2006/relationships/image" Target="../media/image1089.png"/><Relationship Id="rId442" Type="http://schemas.openxmlformats.org/officeDocument/2006/relationships/image" Target="../media/image1110.png"/><Relationship Id="rId484" Type="http://schemas.openxmlformats.org/officeDocument/2006/relationships/image" Target="../media/image1131.png"/><Relationship Id="rId705" Type="http://schemas.openxmlformats.org/officeDocument/2006/relationships/customXml" Target="../ink/ink2035.xml"/><Relationship Id="rId137" Type="http://schemas.openxmlformats.org/officeDocument/2006/relationships/customXml" Target="../ink/ink1750.xml"/><Relationship Id="rId302" Type="http://schemas.openxmlformats.org/officeDocument/2006/relationships/image" Target="../media/image1040.png"/><Relationship Id="rId344" Type="http://schemas.openxmlformats.org/officeDocument/2006/relationships/image" Target="../media/image1061.png"/><Relationship Id="rId691" Type="http://schemas.openxmlformats.org/officeDocument/2006/relationships/customXml" Target="../ink/ink2028.xml"/><Relationship Id="rId747" Type="http://schemas.openxmlformats.org/officeDocument/2006/relationships/customXml" Target="../ink/ink2056.xml"/><Relationship Id="rId789" Type="http://schemas.openxmlformats.org/officeDocument/2006/relationships/customXml" Target="../ink/ink2077.xml"/><Relationship Id="rId41" Type="http://schemas.openxmlformats.org/officeDocument/2006/relationships/customXml" Target="../ink/ink1702.xml"/><Relationship Id="rId83" Type="http://schemas.openxmlformats.org/officeDocument/2006/relationships/customXml" Target="../ink/ink1723.xml"/><Relationship Id="rId179" Type="http://schemas.openxmlformats.org/officeDocument/2006/relationships/customXml" Target="../ink/ink1771.xml"/><Relationship Id="rId386" Type="http://schemas.openxmlformats.org/officeDocument/2006/relationships/image" Target="../media/image1082.png"/><Relationship Id="rId551" Type="http://schemas.openxmlformats.org/officeDocument/2006/relationships/image" Target="../media/image1164.png"/><Relationship Id="rId593" Type="http://schemas.openxmlformats.org/officeDocument/2006/relationships/image" Target="../media/image1185.png"/><Relationship Id="rId607" Type="http://schemas.openxmlformats.org/officeDocument/2006/relationships/image" Target="../media/image1192.png"/><Relationship Id="rId649" Type="http://schemas.openxmlformats.org/officeDocument/2006/relationships/customXml" Target="../ink/ink2007.xml"/><Relationship Id="rId190" Type="http://schemas.openxmlformats.org/officeDocument/2006/relationships/image" Target="../media/image985.png"/><Relationship Id="rId204" Type="http://schemas.openxmlformats.org/officeDocument/2006/relationships/image" Target="../media/image991.png"/><Relationship Id="rId246" Type="http://schemas.openxmlformats.org/officeDocument/2006/relationships/image" Target="../media/image1012.png"/><Relationship Id="rId288" Type="http://schemas.openxmlformats.org/officeDocument/2006/relationships/image" Target="../media/image1033.png"/><Relationship Id="rId411" Type="http://schemas.openxmlformats.org/officeDocument/2006/relationships/customXml" Target="../ink/ink1887.xml"/><Relationship Id="rId453" Type="http://schemas.openxmlformats.org/officeDocument/2006/relationships/customXml" Target="../ink/ink1908.xml"/><Relationship Id="rId509" Type="http://schemas.openxmlformats.org/officeDocument/2006/relationships/customXml" Target="../ink/ink1936.xml"/><Relationship Id="rId660" Type="http://schemas.openxmlformats.org/officeDocument/2006/relationships/image" Target="../media/image1218.png"/><Relationship Id="rId106" Type="http://schemas.openxmlformats.org/officeDocument/2006/relationships/image" Target="../media/image944.png"/><Relationship Id="rId313" Type="http://schemas.openxmlformats.org/officeDocument/2006/relationships/customXml" Target="../ink/ink1838.xml"/><Relationship Id="rId495" Type="http://schemas.openxmlformats.org/officeDocument/2006/relationships/customXml" Target="../ink/ink1929.xml"/><Relationship Id="rId716" Type="http://schemas.openxmlformats.org/officeDocument/2006/relationships/image" Target="../media/image1246.png"/><Relationship Id="rId758" Type="http://schemas.openxmlformats.org/officeDocument/2006/relationships/image" Target="../media/image1267.png"/><Relationship Id="rId10" Type="http://schemas.openxmlformats.org/officeDocument/2006/relationships/image" Target="../media/image896.png"/><Relationship Id="rId52" Type="http://schemas.openxmlformats.org/officeDocument/2006/relationships/image" Target="../media/image917.png"/><Relationship Id="rId94" Type="http://schemas.openxmlformats.org/officeDocument/2006/relationships/image" Target="../media/image938.png"/><Relationship Id="rId148" Type="http://schemas.openxmlformats.org/officeDocument/2006/relationships/image" Target="../media/image965.png"/><Relationship Id="rId355" Type="http://schemas.openxmlformats.org/officeDocument/2006/relationships/customXml" Target="../ink/ink1859.xml"/><Relationship Id="rId397" Type="http://schemas.openxmlformats.org/officeDocument/2006/relationships/customXml" Target="../ink/ink1880.xml"/><Relationship Id="rId520" Type="http://schemas.openxmlformats.org/officeDocument/2006/relationships/image" Target="../media/image1149.png"/><Relationship Id="rId562" Type="http://schemas.openxmlformats.org/officeDocument/2006/relationships/customXml" Target="../ink/ink1963.xml"/><Relationship Id="rId618" Type="http://schemas.openxmlformats.org/officeDocument/2006/relationships/customXml" Target="../ink/ink1991.xml"/><Relationship Id="rId215" Type="http://schemas.openxmlformats.org/officeDocument/2006/relationships/customXml" Target="../ink/ink1789.xml"/><Relationship Id="rId257" Type="http://schemas.openxmlformats.org/officeDocument/2006/relationships/customXml" Target="../ink/ink1810.xml"/><Relationship Id="rId422" Type="http://schemas.openxmlformats.org/officeDocument/2006/relationships/image" Target="../media/image1100.png"/><Relationship Id="rId464" Type="http://schemas.openxmlformats.org/officeDocument/2006/relationships/image" Target="../media/image1121.png"/><Relationship Id="rId299" Type="http://schemas.openxmlformats.org/officeDocument/2006/relationships/customXml" Target="../ink/ink1831.xml"/><Relationship Id="rId727" Type="http://schemas.openxmlformats.org/officeDocument/2006/relationships/customXml" Target="../ink/ink2046.xml"/><Relationship Id="rId63" Type="http://schemas.openxmlformats.org/officeDocument/2006/relationships/customXml" Target="../ink/ink1713.xml"/><Relationship Id="rId159" Type="http://schemas.openxmlformats.org/officeDocument/2006/relationships/customXml" Target="../ink/ink1761.xml"/><Relationship Id="rId366" Type="http://schemas.openxmlformats.org/officeDocument/2006/relationships/image" Target="../media/image1072.png"/><Relationship Id="rId573" Type="http://schemas.openxmlformats.org/officeDocument/2006/relationships/image" Target="../media/image1175.png"/><Relationship Id="rId780" Type="http://schemas.openxmlformats.org/officeDocument/2006/relationships/image" Target="../media/image1278.png"/><Relationship Id="rId226" Type="http://schemas.openxmlformats.org/officeDocument/2006/relationships/image" Target="../media/image1002.png"/><Relationship Id="rId433" Type="http://schemas.openxmlformats.org/officeDocument/2006/relationships/customXml" Target="../ink/ink1898.xml"/><Relationship Id="rId640" Type="http://schemas.openxmlformats.org/officeDocument/2006/relationships/customXml" Target="../ink/ink2002.xml"/><Relationship Id="rId738" Type="http://schemas.openxmlformats.org/officeDocument/2006/relationships/image" Target="../media/image1257.png"/><Relationship Id="rId74" Type="http://schemas.openxmlformats.org/officeDocument/2006/relationships/image" Target="../media/image928.png"/><Relationship Id="rId377" Type="http://schemas.openxmlformats.org/officeDocument/2006/relationships/customXml" Target="../ink/ink1870.xml"/><Relationship Id="rId500" Type="http://schemas.openxmlformats.org/officeDocument/2006/relationships/image" Target="../media/image1139.png"/><Relationship Id="rId584" Type="http://schemas.openxmlformats.org/officeDocument/2006/relationships/customXml" Target="../ink/ink1974.xml"/><Relationship Id="rId805" Type="http://schemas.openxmlformats.org/officeDocument/2006/relationships/customXml" Target="../ink/ink2085.xml"/><Relationship Id="rId5" Type="http://schemas.openxmlformats.org/officeDocument/2006/relationships/customXml" Target="../ink/ink1684.xml"/><Relationship Id="rId237" Type="http://schemas.openxmlformats.org/officeDocument/2006/relationships/customXml" Target="../ink/ink1800.xml"/><Relationship Id="rId791" Type="http://schemas.openxmlformats.org/officeDocument/2006/relationships/customXml" Target="../ink/ink2078.xml"/><Relationship Id="rId444" Type="http://schemas.openxmlformats.org/officeDocument/2006/relationships/image" Target="../media/image1111.png"/><Relationship Id="rId651" Type="http://schemas.openxmlformats.org/officeDocument/2006/relationships/customXml" Target="../ink/ink2008.xml"/><Relationship Id="rId749" Type="http://schemas.openxmlformats.org/officeDocument/2006/relationships/customXml" Target="../ink/ink2057.xml"/><Relationship Id="rId290" Type="http://schemas.openxmlformats.org/officeDocument/2006/relationships/image" Target="../media/image1034.png"/><Relationship Id="rId304" Type="http://schemas.openxmlformats.org/officeDocument/2006/relationships/image" Target="../media/image1041.png"/><Relationship Id="rId388" Type="http://schemas.openxmlformats.org/officeDocument/2006/relationships/image" Target="../media/image1083.png"/><Relationship Id="rId511" Type="http://schemas.openxmlformats.org/officeDocument/2006/relationships/customXml" Target="../ink/ink1937.xml"/><Relationship Id="rId609" Type="http://schemas.openxmlformats.org/officeDocument/2006/relationships/image" Target="../media/image1193.png"/><Relationship Id="rId85" Type="http://schemas.openxmlformats.org/officeDocument/2006/relationships/customXml" Target="../ink/ink1724.xml"/><Relationship Id="rId150" Type="http://schemas.openxmlformats.org/officeDocument/2006/relationships/image" Target="../media/image966.png"/><Relationship Id="rId595" Type="http://schemas.openxmlformats.org/officeDocument/2006/relationships/image" Target="../media/image1186.png"/><Relationship Id="rId248" Type="http://schemas.openxmlformats.org/officeDocument/2006/relationships/image" Target="../media/image1013.png"/><Relationship Id="rId455" Type="http://schemas.openxmlformats.org/officeDocument/2006/relationships/customXml" Target="../ink/ink1909.xml"/><Relationship Id="rId662" Type="http://schemas.openxmlformats.org/officeDocument/2006/relationships/image" Target="../media/image1219.png"/><Relationship Id="rId12" Type="http://schemas.openxmlformats.org/officeDocument/2006/relationships/image" Target="../media/image897.png"/><Relationship Id="rId108" Type="http://schemas.openxmlformats.org/officeDocument/2006/relationships/image" Target="../media/image945.png"/><Relationship Id="rId315" Type="http://schemas.openxmlformats.org/officeDocument/2006/relationships/customXml" Target="../ink/ink1839.xml"/><Relationship Id="rId522" Type="http://schemas.openxmlformats.org/officeDocument/2006/relationships/image" Target="../media/image1150.png"/><Relationship Id="rId96" Type="http://schemas.openxmlformats.org/officeDocument/2006/relationships/image" Target="../media/image939.png"/><Relationship Id="rId161" Type="http://schemas.openxmlformats.org/officeDocument/2006/relationships/customXml" Target="../ink/ink1762.xml"/><Relationship Id="rId399" Type="http://schemas.openxmlformats.org/officeDocument/2006/relationships/customXml" Target="../ink/ink1881.xml"/><Relationship Id="rId259" Type="http://schemas.openxmlformats.org/officeDocument/2006/relationships/customXml" Target="../ink/ink1811.xml"/><Relationship Id="rId466" Type="http://schemas.openxmlformats.org/officeDocument/2006/relationships/image" Target="../media/image1122.png"/><Relationship Id="rId673" Type="http://schemas.openxmlformats.org/officeDocument/2006/relationships/customXml" Target="../ink/ink2019.xml"/><Relationship Id="rId23" Type="http://schemas.openxmlformats.org/officeDocument/2006/relationships/customXml" Target="../ink/ink1693.xml"/><Relationship Id="rId119" Type="http://schemas.openxmlformats.org/officeDocument/2006/relationships/customXml" Target="../ink/ink1741.xml"/><Relationship Id="rId326" Type="http://schemas.openxmlformats.org/officeDocument/2006/relationships/image" Target="../media/image1052.png"/><Relationship Id="rId533" Type="http://schemas.openxmlformats.org/officeDocument/2006/relationships/customXml" Target="../ink/ink1948.xml"/><Relationship Id="rId740" Type="http://schemas.openxmlformats.org/officeDocument/2006/relationships/image" Target="../media/image1258.png"/><Relationship Id="rId172" Type="http://schemas.openxmlformats.org/officeDocument/2006/relationships/image" Target="../media/image976.png"/><Relationship Id="rId477" Type="http://schemas.openxmlformats.org/officeDocument/2006/relationships/customXml" Target="../ink/ink1920.xml"/><Relationship Id="rId600" Type="http://schemas.openxmlformats.org/officeDocument/2006/relationships/customXml" Target="../ink/ink1982.xml"/><Relationship Id="rId684" Type="http://schemas.openxmlformats.org/officeDocument/2006/relationships/image" Target="../media/image1230.png"/><Relationship Id="rId337" Type="http://schemas.openxmlformats.org/officeDocument/2006/relationships/customXml" Target="../ink/ink1850.xml"/><Relationship Id="rId34" Type="http://schemas.openxmlformats.org/officeDocument/2006/relationships/image" Target="../media/image908.png"/><Relationship Id="rId544" Type="http://schemas.openxmlformats.org/officeDocument/2006/relationships/image" Target="../media/image1161.png"/><Relationship Id="rId751" Type="http://schemas.openxmlformats.org/officeDocument/2006/relationships/customXml" Target="../ink/ink2058.xml"/><Relationship Id="rId183" Type="http://schemas.openxmlformats.org/officeDocument/2006/relationships/customXml" Target="../ink/ink1773.xml"/><Relationship Id="rId390" Type="http://schemas.openxmlformats.org/officeDocument/2006/relationships/image" Target="../media/image1084.png"/><Relationship Id="rId404" Type="http://schemas.openxmlformats.org/officeDocument/2006/relationships/image" Target="../media/image1091.png"/><Relationship Id="rId611" Type="http://schemas.openxmlformats.org/officeDocument/2006/relationships/image" Target="../media/image1194.png"/><Relationship Id="rId250" Type="http://schemas.openxmlformats.org/officeDocument/2006/relationships/image" Target="../media/image1014.png"/><Relationship Id="rId488" Type="http://schemas.openxmlformats.org/officeDocument/2006/relationships/image" Target="../media/image1133.png"/><Relationship Id="rId695" Type="http://schemas.openxmlformats.org/officeDocument/2006/relationships/customXml" Target="../ink/ink2030.xml"/><Relationship Id="rId709" Type="http://schemas.openxmlformats.org/officeDocument/2006/relationships/customXml" Target="../ink/ink2037.xml"/><Relationship Id="rId45" Type="http://schemas.openxmlformats.org/officeDocument/2006/relationships/customXml" Target="../ink/ink1704.xml"/><Relationship Id="rId110" Type="http://schemas.openxmlformats.org/officeDocument/2006/relationships/image" Target="../media/image946.png"/><Relationship Id="rId348" Type="http://schemas.openxmlformats.org/officeDocument/2006/relationships/image" Target="../media/image1063.png"/><Relationship Id="rId555" Type="http://schemas.openxmlformats.org/officeDocument/2006/relationships/image" Target="../media/image1166.png"/><Relationship Id="rId762" Type="http://schemas.openxmlformats.org/officeDocument/2006/relationships/image" Target="../media/image1269.png"/><Relationship Id="rId194" Type="http://schemas.openxmlformats.org/officeDocument/2006/relationships/image" Target="../media/image987.png"/><Relationship Id="rId208" Type="http://schemas.openxmlformats.org/officeDocument/2006/relationships/image" Target="../media/image993.png"/><Relationship Id="rId415" Type="http://schemas.openxmlformats.org/officeDocument/2006/relationships/customXml" Target="../ink/ink1889.xml"/><Relationship Id="rId622" Type="http://schemas.openxmlformats.org/officeDocument/2006/relationships/customXml" Target="../ink/ink1993.xml"/><Relationship Id="rId261" Type="http://schemas.openxmlformats.org/officeDocument/2006/relationships/customXml" Target="../ink/ink1812.xml"/><Relationship Id="rId499" Type="http://schemas.openxmlformats.org/officeDocument/2006/relationships/customXml" Target="../ink/ink1931.xml"/><Relationship Id="rId56" Type="http://schemas.openxmlformats.org/officeDocument/2006/relationships/image" Target="../media/image919.png"/><Relationship Id="rId359" Type="http://schemas.openxmlformats.org/officeDocument/2006/relationships/customXml" Target="../ink/ink1861.xml"/><Relationship Id="rId566" Type="http://schemas.openxmlformats.org/officeDocument/2006/relationships/customXml" Target="../ink/ink1965.xml"/><Relationship Id="rId773" Type="http://schemas.openxmlformats.org/officeDocument/2006/relationships/customXml" Target="../ink/ink2069.xml"/><Relationship Id="rId121" Type="http://schemas.openxmlformats.org/officeDocument/2006/relationships/customXml" Target="../ink/ink1742.xml"/><Relationship Id="rId219" Type="http://schemas.openxmlformats.org/officeDocument/2006/relationships/customXml" Target="../ink/ink1791.xml"/><Relationship Id="rId426" Type="http://schemas.openxmlformats.org/officeDocument/2006/relationships/image" Target="../media/image1102.png"/><Relationship Id="rId633" Type="http://schemas.openxmlformats.org/officeDocument/2006/relationships/image" Target="../media/image1205.png"/><Relationship Id="rId67" Type="http://schemas.openxmlformats.org/officeDocument/2006/relationships/customXml" Target="../ink/ink1715.xml"/><Relationship Id="rId272" Type="http://schemas.openxmlformats.org/officeDocument/2006/relationships/image" Target="../media/image1025.png"/><Relationship Id="rId577" Type="http://schemas.openxmlformats.org/officeDocument/2006/relationships/image" Target="../media/image1177.png"/><Relationship Id="rId700" Type="http://schemas.openxmlformats.org/officeDocument/2006/relationships/image" Target="../media/image1238.png"/><Relationship Id="rId132" Type="http://schemas.openxmlformats.org/officeDocument/2006/relationships/image" Target="../media/image957.png"/><Relationship Id="rId784" Type="http://schemas.openxmlformats.org/officeDocument/2006/relationships/image" Target="../media/image1280.png"/><Relationship Id="rId437" Type="http://schemas.openxmlformats.org/officeDocument/2006/relationships/customXml" Target="../ink/ink1900.xml"/><Relationship Id="rId644" Type="http://schemas.openxmlformats.org/officeDocument/2006/relationships/image" Target="../media/image1210.png"/><Relationship Id="rId283" Type="http://schemas.openxmlformats.org/officeDocument/2006/relationships/customXml" Target="../ink/ink1823.xml"/><Relationship Id="rId490" Type="http://schemas.openxmlformats.org/officeDocument/2006/relationships/image" Target="../media/image1134.png"/><Relationship Id="rId504" Type="http://schemas.openxmlformats.org/officeDocument/2006/relationships/image" Target="../media/image1141.png"/><Relationship Id="rId711" Type="http://schemas.openxmlformats.org/officeDocument/2006/relationships/customXml" Target="../ink/ink2038.xml"/><Relationship Id="rId78" Type="http://schemas.openxmlformats.org/officeDocument/2006/relationships/image" Target="../media/image930.png"/><Relationship Id="rId143" Type="http://schemas.openxmlformats.org/officeDocument/2006/relationships/customXml" Target="../ink/ink1753.xml"/><Relationship Id="rId350" Type="http://schemas.openxmlformats.org/officeDocument/2006/relationships/image" Target="../media/image1064.png"/><Relationship Id="rId588" Type="http://schemas.openxmlformats.org/officeDocument/2006/relationships/customXml" Target="../ink/ink1976.xml"/><Relationship Id="rId795" Type="http://schemas.openxmlformats.org/officeDocument/2006/relationships/customXml" Target="../ink/ink2080.xml"/><Relationship Id="rId9" Type="http://schemas.openxmlformats.org/officeDocument/2006/relationships/customXml" Target="../ink/ink1686.xml"/><Relationship Id="rId210" Type="http://schemas.openxmlformats.org/officeDocument/2006/relationships/image" Target="../media/image994.png"/><Relationship Id="rId448" Type="http://schemas.openxmlformats.org/officeDocument/2006/relationships/image" Target="../media/image1113.png"/><Relationship Id="rId655" Type="http://schemas.openxmlformats.org/officeDocument/2006/relationships/customXml" Target="../ink/ink2010.xml"/><Relationship Id="rId294" Type="http://schemas.openxmlformats.org/officeDocument/2006/relationships/image" Target="../media/image1036.png"/><Relationship Id="rId308" Type="http://schemas.openxmlformats.org/officeDocument/2006/relationships/image" Target="../media/image1043.png"/><Relationship Id="rId515" Type="http://schemas.openxmlformats.org/officeDocument/2006/relationships/customXml" Target="../ink/ink1939.xml"/><Relationship Id="rId722" Type="http://schemas.openxmlformats.org/officeDocument/2006/relationships/image" Target="../media/image1249.png"/><Relationship Id="rId89" Type="http://schemas.openxmlformats.org/officeDocument/2006/relationships/customXml" Target="../ink/ink1726.xml"/><Relationship Id="rId154" Type="http://schemas.openxmlformats.org/officeDocument/2006/relationships/image" Target="../media/image968.png"/><Relationship Id="rId361" Type="http://schemas.openxmlformats.org/officeDocument/2006/relationships/customXml" Target="../ink/ink1862.xml"/><Relationship Id="rId599" Type="http://schemas.openxmlformats.org/officeDocument/2006/relationships/image" Target="../media/image1188.png"/><Relationship Id="rId459" Type="http://schemas.openxmlformats.org/officeDocument/2006/relationships/customXml" Target="../ink/ink1911.xml"/><Relationship Id="rId666" Type="http://schemas.openxmlformats.org/officeDocument/2006/relationships/image" Target="../media/image1221.png"/><Relationship Id="rId16" Type="http://schemas.openxmlformats.org/officeDocument/2006/relationships/image" Target="../media/image899.png"/><Relationship Id="rId221" Type="http://schemas.openxmlformats.org/officeDocument/2006/relationships/customXml" Target="../ink/ink1792.xml"/><Relationship Id="rId319" Type="http://schemas.openxmlformats.org/officeDocument/2006/relationships/customXml" Target="../ink/ink1841.xml"/><Relationship Id="rId526" Type="http://schemas.openxmlformats.org/officeDocument/2006/relationships/image" Target="../media/image1152.png"/><Relationship Id="rId733" Type="http://schemas.openxmlformats.org/officeDocument/2006/relationships/customXml" Target="../ink/ink2049.xml"/><Relationship Id="rId165" Type="http://schemas.openxmlformats.org/officeDocument/2006/relationships/customXml" Target="../ink/ink1764.xml"/><Relationship Id="rId372" Type="http://schemas.openxmlformats.org/officeDocument/2006/relationships/image" Target="../media/image1075.png"/><Relationship Id="rId677" Type="http://schemas.openxmlformats.org/officeDocument/2006/relationships/customXml" Target="../ink/ink2021.xml"/><Relationship Id="rId800" Type="http://schemas.openxmlformats.org/officeDocument/2006/relationships/image" Target="../media/image1288.png"/><Relationship Id="rId232" Type="http://schemas.openxmlformats.org/officeDocument/2006/relationships/image" Target="../media/image1005.png"/><Relationship Id="rId27" Type="http://schemas.openxmlformats.org/officeDocument/2006/relationships/customXml" Target="../ink/ink1695.xml"/><Relationship Id="rId537" Type="http://schemas.openxmlformats.org/officeDocument/2006/relationships/customXml" Target="../ink/ink1950.xml"/><Relationship Id="rId744" Type="http://schemas.openxmlformats.org/officeDocument/2006/relationships/image" Target="../media/image1260.png"/><Relationship Id="rId80" Type="http://schemas.openxmlformats.org/officeDocument/2006/relationships/image" Target="../media/image931.png"/><Relationship Id="rId176" Type="http://schemas.openxmlformats.org/officeDocument/2006/relationships/image" Target="../media/image978.png"/><Relationship Id="rId383" Type="http://schemas.openxmlformats.org/officeDocument/2006/relationships/customXml" Target="../ink/ink1873.xml"/><Relationship Id="rId590" Type="http://schemas.openxmlformats.org/officeDocument/2006/relationships/customXml" Target="../ink/ink1977.xml"/><Relationship Id="rId604" Type="http://schemas.openxmlformats.org/officeDocument/2006/relationships/customXml" Target="../ink/ink1984.xml"/><Relationship Id="rId243" Type="http://schemas.openxmlformats.org/officeDocument/2006/relationships/customXml" Target="../ink/ink1803.xml"/><Relationship Id="rId450" Type="http://schemas.openxmlformats.org/officeDocument/2006/relationships/image" Target="../media/image1114.png"/><Relationship Id="rId688" Type="http://schemas.openxmlformats.org/officeDocument/2006/relationships/image" Target="../media/image1232.png"/><Relationship Id="rId38" Type="http://schemas.openxmlformats.org/officeDocument/2006/relationships/image" Target="../media/image910.png"/><Relationship Id="rId103" Type="http://schemas.openxmlformats.org/officeDocument/2006/relationships/customXml" Target="../ink/ink1733.xml"/><Relationship Id="rId310" Type="http://schemas.openxmlformats.org/officeDocument/2006/relationships/image" Target="../media/image1044.png"/><Relationship Id="rId548" Type="http://schemas.openxmlformats.org/officeDocument/2006/relationships/image" Target="../media/image1163.png"/><Relationship Id="rId755" Type="http://schemas.openxmlformats.org/officeDocument/2006/relationships/customXml" Target="../ink/ink2060.xml"/><Relationship Id="rId91" Type="http://schemas.openxmlformats.org/officeDocument/2006/relationships/customXml" Target="../ink/ink1727.xml"/><Relationship Id="rId187" Type="http://schemas.openxmlformats.org/officeDocument/2006/relationships/customXml" Target="../ink/ink1775.xml"/><Relationship Id="rId394" Type="http://schemas.openxmlformats.org/officeDocument/2006/relationships/image" Target="../media/image1086.png"/><Relationship Id="rId408" Type="http://schemas.openxmlformats.org/officeDocument/2006/relationships/image" Target="../media/image1093.png"/><Relationship Id="rId615" Type="http://schemas.openxmlformats.org/officeDocument/2006/relationships/image" Target="../media/image1196.png"/><Relationship Id="rId254" Type="http://schemas.openxmlformats.org/officeDocument/2006/relationships/image" Target="../media/image1016.png"/><Relationship Id="rId699" Type="http://schemas.openxmlformats.org/officeDocument/2006/relationships/customXml" Target="../ink/ink2032.xml"/><Relationship Id="rId49" Type="http://schemas.openxmlformats.org/officeDocument/2006/relationships/customXml" Target="../ink/ink1706.xml"/><Relationship Id="rId114" Type="http://schemas.openxmlformats.org/officeDocument/2006/relationships/image" Target="../media/image948.png"/><Relationship Id="rId461" Type="http://schemas.openxmlformats.org/officeDocument/2006/relationships/customXml" Target="../ink/ink1912.xml"/><Relationship Id="rId559" Type="http://schemas.openxmlformats.org/officeDocument/2006/relationships/image" Target="../media/image1168.png"/><Relationship Id="rId766" Type="http://schemas.openxmlformats.org/officeDocument/2006/relationships/image" Target="../media/image1271.png"/><Relationship Id="rId198" Type="http://schemas.openxmlformats.org/officeDocument/2006/relationships/image" Target="../media/image3.png"/><Relationship Id="rId321" Type="http://schemas.openxmlformats.org/officeDocument/2006/relationships/customXml" Target="../ink/ink1842.xml"/><Relationship Id="rId419" Type="http://schemas.openxmlformats.org/officeDocument/2006/relationships/customXml" Target="../ink/ink1891.xml"/><Relationship Id="rId626" Type="http://schemas.openxmlformats.org/officeDocument/2006/relationships/customXml" Target="../ink/ink1995.xml"/><Relationship Id="rId265" Type="http://schemas.openxmlformats.org/officeDocument/2006/relationships/customXml" Target="../ink/ink1814.xml"/><Relationship Id="rId472" Type="http://schemas.openxmlformats.org/officeDocument/2006/relationships/image" Target="../media/image1125.png"/><Relationship Id="rId125" Type="http://schemas.openxmlformats.org/officeDocument/2006/relationships/customXml" Target="../ink/ink1744.xml"/><Relationship Id="rId332" Type="http://schemas.openxmlformats.org/officeDocument/2006/relationships/image" Target="../media/image1055.png"/><Relationship Id="rId777" Type="http://schemas.openxmlformats.org/officeDocument/2006/relationships/customXml" Target="../ink/ink2071.xml"/><Relationship Id="rId637" Type="http://schemas.openxmlformats.org/officeDocument/2006/relationships/image" Target="../media/image1207.png"/><Relationship Id="rId276" Type="http://schemas.openxmlformats.org/officeDocument/2006/relationships/image" Target="../media/image1027.png"/><Relationship Id="rId483" Type="http://schemas.openxmlformats.org/officeDocument/2006/relationships/customXml" Target="../ink/ink1923.xml"/><Relationship Id="rId690" Type="http://schemas.openxmlformats.org/officeDocument/2006/relationships/image" Target="../media/image1233.png"/><Relationship Id="rId704" Type="http://schemas.openxmlformats.org/officeDocument/2006/relationships/image" Target="../media/image1240.png"/><Relationship Id="rId40" Type="http://schemas.openxmlformats.org/officeDocument/2006/relationships/image" Target="../media/image911.png"/><Relationship Id="rId136" Type="http://schemas.openxmlformats.org/officeDocument/2006/relationships/image" Target="../media/image959.png"/><Relationship Id="rId343" Type="http://schemas.openxmlformats.org/officeDocument/2006/relationships/customXml" Target="../ink/ink1853.xml"/><Relationship Id="rId550" Type="http://schemas.openxmlformats.org/officeDocument/2006/relationships/customXml" Target="../ink/ink1957.xml"/><Relationship Id="rId788" Type="http://schemas.openxmlformats.org/officeDocument/2006/relationships/image" Target="../media/image1282.png"/><Relationship Id="rId203" Type="http://schemas.openxmlformats.org/officeDocument/2006/relationships/customXml" Target="../ink/ink1783.xml"/><Relationship Id="rId648" Type="http://schemas.openxmlformats.org/officeDocument/2006/relationships/image" Target="../media/image1212.png"/><Relationship Id="rId287" Type="http://schemas.openxmlformats.org/officeDocument/2006/relationships/customXml" Target="../ink/ink1825.xml"/><Relationship Id="rId410" Type="http://schemas.openxmlformats.org/officeDocument/2006/relationships/image" Target="../media/image1094.png"/><Relationship Id="rId494" Type="http://schemas.openxmlformats.org/officeDocument/2006/relationships/image" Target="../media/image1136.png"/><Relationship Id="rId508" Type="http://schemas.openxmlformats.org/officeDocument/2006/relationships/image" Target="../media/image1143.png"/><Relationship Id="rId715" Type="http://schemas.openxmlformats.org/officeDocument/2006/relationships/customXml" Target="../ink/ink2040.xml"/><Relationship Id="rId147" Type="http://schemas.openxmlformats.org/officeDocument/2006/relationships/customXml" Target="../ink/ink1755.xml"/><Relationship Id="rId354" Type="http://schemas.openxmlformats.org/officeDocument/2006/relationships/image" Target="../media/image1066.png"/><Relationship Id="rId799" Type="http://schemas.openxmlformats.org/officeDocument/2006/relationships/customXml" Target="../ink/ink2082.xml"/><Relationship Id="rId51" Type="http://schemas.openxmlformats.org/officeDocument/2006/relationships/customXml" Target="../ink/ink1707.xml"/><Relationship Id="rId561" Type="http://schemas.openxmlformats.org/officeDocument/2006/relationships/image" Target="../media/image1169.png"/><Relationship Id="rId659" Type="http://schemas.openxmlformats.org/officeDocument/2006/relationships/customXml" Target="../ink/ink2012.xml"/><Relationship Id="rId214" Type="http://schemas.openxmlformats.org/officeDocument/2006/relationships/image" Target="../media/image996.png"/><Relationship Id="rId298" Type="http://schemas.openxmlformats.org/officeDocument/2006/relationships/image" Target="../media/image1038.png"/><Relationship Id="rId421" Type="http://schemas.openxmlformats.org/officeDocument/2006/relationships/customXml" Target="../ink/ink1892.xml"/><Relationship Id="rId519" Type="http://schemas.openxmlformats.org/officeDocument/2006/relationships/customXml" Target="../ink/ink1941.xml"/><Relationship Id="rId158" Type="http://schemas.openxmlformats.org/officeDocument/2006/relationships/image" Target="../media/image191.png"/><Relationship Id="rId726" Type="http://schemas.openxmlformats.org/officeDocument/2006/relationships/image" Target="../media/image1251.png"/><Relationship Id="rId62" Type="http://schemas.openxmlformats.org/officeDocument/2006/relationships/image" Target="../media/image922.png"/><Relationship Id="rId365" Type="http://schemas.openxmlformats.org/officeDocument/2006/relationships/customXml" Target="../ink/ink1864.xml"/><Relationship Id="rId572" Type="http://schemas.openxmlformats.org/officeDocument/2006/relationships/customXml" Target="../ink/ink1968.xml"/><Relationship Id="rId225" Type="http://schemas.openxmlformats.org/officeDocument/2006/relationships/customXml" Target="../ink/ink1794.xml"/><Relationship Id="rId432" Type="http://schemas.openxmlformats.org/officeDocument/2006/relationships/image" Target="../media/image1105.png"/><Relationship Id="rId737" Type="http://schemas.openxmlformats.org/officeDocument/2006/relationships/customXml" Target="../ink/ink2051.xml"/><Relationship Id="rId73" Type="http://schemas.openxmlformats.org/officeDocument/2006/relationships/customXml" Target="../ink/ink1718.xml"/><Relationship Id="rId169" Type="http://schemas.openxmlformats.org/officeDocument/2006/relationships/customXml" Target="../ink/ink1766.xml"/><Relationship Id="rId376" Type="http://schemas.openxmlformats.org/officeDocument/2006/relationships/image" Target="../media/image1077.png"/><Relationship Id="rId583" Type="http://schemas.openxmlformats.org/officeDocument/2006/relationships/image" Target="../media/image1180.png"/><Relationship Id="rId790" Type="http://schemas.openxmlformats.org/officeDocument/2006/relationships/image" Target="../media/image1283.png"/><Relationship Id="rId804" Type="http://schemas.openxmlformats.org/officeDocument/2006/relationships/image" Target="../media/image1290.png"/><Relationship Id="rId4" Type="http://schemas.openxmlformats.org/officeDocument/2006/relationships/image" Target="../media/image893.png"/><Relationship Id="rId236" Type="http://schemas.openxmlformats.org/officeDocument/2006/relationships/image" Target="../media/image1007.png"/><Relationship Id="rId443" Type="http://schemas.openxmlformats.org/officeDocument/2006/relationships/customXml" Target="../ink/ink1903.xml"/><Relationship Id="rId650" Type="http://schemas.openxmlformats.org/officeDocument/2006/relationships/image" Target="../media/image1213.png"/><Relationship Id="rId303" Type="http://schemas.openxmlformats.org/officeDocument/2006/relationships/customXml" Target="../ink/ink1833.xml"/><Relationship Id="rId748" Type="http://schemas.openxmlformats.org/officeDocument/2006/relationships/image" Target="../media/image1262.png"/><Relationship Id="rId84" Type="http://schemas.openxmlformats.org/officeDocument/2006/relationships/image" Target="../media/image933.png"/><Relationship Id="rId387" Type="http://schemas.openxmlformats.org/officeDocument/2006/relationships/customXml" Target="../ink/ink1875.xml"/><Relationship Id="rId510" Type="http://schemas.openxmlformats.org/officeDocument/2006/relationships/image" Target="../media/image1144.png"/><Relationship Id="rId594" Type="http://schemas.openxmlformats.org/officeDocument/2006/relationships/customXml" Target="../ink/ink1979.xml"/><Relationship Id="rId608" Type="http://schemas.openxmlformats.org/officeDocument/2006/relationships/customXml" Target="../ink/ink1986.xml"/><Relationship Id="rId247" Type="http://schemas.openxmlformats.org/officeDocument/2006/relationships/customXml" Target="../ink/ink1805.xml"/><Relationship Id="rId107" Type="http://schemas.openxmlformats.org/officeDocument/2006/relationships/customXml" Target="../ink/ink1735.xml"/><Relationship Id="rId454" Type="http://schemas.openxmlformats.org/officeDocument/2006/relationships/image" Target="../media/image1116.png"/><Relationship Id="rId661" Type="http://schemas.openxmlformats.org/officeDocument/2006/relationships/customXml" Target="../ink/ink2013.xml"/><Relationship Id="rId759" Type="http://schemas.openxmlformats.org/officeDocument/2006/relationships/customXml" Target="../ink/ink2062.xml"/><Relationship Id="rId11" Type="http://schemas.openxmlformats.org/officeDocument/2006/relationships/customXml" Target="../ink/ink1687.xml"/><Relationship Id="rId314" Type="http://schemas.openxmlformats.org/officeDocument/2006/relationships/image" Target="../media/image1046.png"/><Relationship Id="rId398" Type="http://schemas.openxmlformats.org/officeDocument/2006/relationships/image" Target="../media/image1088.png"/><Relationship Id="rId521" Type="http://schemas.openxmlformats.org/officeDocument/2006/relationships/customXml" Target="../ink/ink1942.xml"/><Relationship Id="rId619" Type="http://schemas.openxmlformats.org/officeDocument/2006/relationships/image" Target="../media/image1198.png"/><Relationship Id="rId95" Type="http://schemas.openxmlformats.org/officeDocument/2006/relationships/customXml" Target="../ink/ink1729.xml"/><Relationship Id="rId160" Type="http://schemas.openxmlformats.org/officeDocument/2006/relationships/image" Target="../media/image970.png"/><Relationship Id="rId258" Type="http://schemas.openxmlformats.org/officeDocument/2006/relationships/image" Target="../media/image1018.png"/><Relationship Id="rId465" Type="http://schemas.openxmlformats.org/officeDocument/2006/relationships/customXml" Target="../ink/ink1914.xml"/><Relationship Id="rId672" Type="http://schemas.openxmlformats.org/officeDocument/2006/relationships/image" Target="../media/image1224.png"/><Relationship Id="rId22" Type="http://schemas.openxmlformats.org/officeDocument/2006/relationships/image" Target="../media/image902.png"/><Relationship Id="rId118" Type="http://schemas.openxmlformats.org/officeDocument/2006/relationships/image" Target="../media/image950.png"/><Relationship Id="rId325" Type="http://schemas.openxmlformats.org/officeDocument/2006/relationships/customXml" Target="../ink/ink1844.xml"/><Relationship Id="rId532" Type="http://schemas.openxmlformats.org/officeDocument/2006/relationships/image" Target="../media/image1155.png"/><Relationship Id="rId171" Type="http://schemas.openxmlformats.org/officeDocument/2006/relationships/customXml" Target="../ink/ink1767.xml"/><Relationship Id="rId269" Type="http://schemas.openxmlformats.org/officeDocument/2006/relationships/customXml" Target="../ink/ink1816.xml"/><Relationship Id="rId476" Type="http://schemas.openxmlformats.org/officeDocument/2006/relationships/image" Target="../media/image1127.png"/><Relationship Id="rId683" Type="http://schemas.openxmlformats.org/officeDocument/2006/relationships/customXml" Target="../ink/ink20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2.png"/><Relationship Id="rId7" Type="http://schemas.openxmlformats.org/officeDocument/2006/relationships/image" Target="../media/image1294.png"/><Relationship Id="rId2" Type="http://schemas.openxmlformats.org/officeDocument/2006/relationships/customXml" Target="../ink/ink208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88.xml"/><Relationship Id="rId5" Type="http://schemas.openxmlformats.org/officeDocument/2006/relationships/image" Target="../media/image1293.png"/><Relationship Id="rId4" Type="http://schemas.openxmlformats.org/officeDocument/2006/relationships/customXml" Target="../ink/ink20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10.png"/><Relationship Id="rId4" Type="http://schemas.openxmlformats.org/officeDocument/2006/relationships/image" Target="../media/image4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Staatliche Rahmenbedingungen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0" y="552450"/>
            <a:ext cx="12172950" cy="3684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Für das Problem, dass weder durch den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-Test, noch durch Hicks-Test aufgrund der vorherigen Kritik eine gesellschaftliche Rangordnung für öffentliche Projekte abgeleitet werden kann wurde von Tibor de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(1941) vorgeschlagen, beide Kriterien zusammenzuführen: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(1939):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Eine Allokation y ist einer Allokation x vorzuziehen, wenn y nach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Hicks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vorgezogen wird. Ausgehend von x, x aber nach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Hicks nicht y vorgezogen 	werden kann.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7B3FD37-A88C-4BCE-84D3-D6F7417F1A2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453BBD-0579-472C-807E-3DC120216D46}"/>
              </a:ext>
            </a:extLst>
          </p:cNvPr>
          <p:cNvSpPr txBox="1"/>
          <p:nvPr/>
        </p:nvSpPr>
        <p:spPr>
          <a:xfrm>
            <a:off x="797560" y="4651216"/>
            <a:ext cx="6146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kann gezeigt werden, dass der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das Problem der Widersprüchlichkeit wie der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und der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nicht hat</a:t>
            </a:r>
          </a:p>
          <a:p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 Der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ist nicht transitiv!</a:t>
            </a:r>
          </a:p>
        </p:txBody>
      </p:sp>
    </p:spTree>
    <p:extLst>
      <p:ext uri="{BB962C8B-B14F-4D97-AF65-F5344CB8AC3E}">
        <p14:creationId xmlns:p14="http://schemas.microsoft.com/office/powerpoint/2010/main" val="130526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4779021"/>
            <a:ext cx="8536506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nach y, da y´ auf der gleichen Nutzenmöglichkeitskurve liegt wie y, ist y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y</a:t>
            </a:r>
          </a:p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9EF18F2-45ED-4424-BE0E-B1E8329DE42A}"/>
              </a:ext>
            </a:extLst>
          </p:cNvPr>
          <p:cNvSpPr txBox="1"/>
          <p:nvPr/>
        </p:nvSpPr>
        <p:spPr>
          <a:xfrm>
            <a:off x="6978296" y="196510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51C24AF-5B49-48D6-A721-3E94A101599C}"/>
              </a:ext>
            </a:extLst>
          </p:cNvPr>
          <p:cNvSpPr txBox="1"/>
          <p:nvPr/>
        </p:nvSpPr>
        <p:spPr>
          <a:xfrm>
            <a:off x="7185741" y="246720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y´</a:t>
            </a:r>
          </a:p>
        </p:txBody>
      </p:sp>
      <p:cxnSp>
        <p:nvCxnSpPr>
          <p:cNvPr id="3" name="Gerader Verbinder 2"/>
          <p:cNvCxnSpPr/>
          <p:nvPr/>
        </p:nvCxnSpPr>
        <p:spPr>
          <a:xfrm flipH="1" flipV="1">
            <a:off x="6658852" y="908790"/>
            <a:ext cx="93725" cy="2855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6827190" y="3764187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29D14D59-65EA-4B60-9AFB-AE6B4F2F863C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96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558859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nach x. Da aber kein Punkt auf der Nutzenmöglichkeitskurve von x rechts oberhalb von y liegt, ist x nicht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y. Damit ist das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-Kriterium (Doppeltest) erfüllt.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cxnSp>
        <p:nvCxnSpPr>
          <p:cNvPr id="21" name="Gerader Verbinder 20"/>
          <p:cNvCxnSpPr/>
          <p:nvPr/>
        </p:nvCxnSpPr>
        <p:spPr>
          <a:xfrm flipH="1" flipV="1">
            <a:off x="5579291" y="589031"/>
            <a:ext cx="1" cy="1458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5653904" y="2047584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A435DF55-76AF-4964-8529-A788EFEDFA2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60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665527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nach z: da z´ auf der gleichen Nutzenmöglichkeitskurve liegt wie z ist z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y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1" name="Gerader Verbinder 20"/>
          <p:cNvCxnSpPr/>
          <p:nvPr/>
        </p:nvCxnSpPr>
        <p:spPr>
          <a:xfrm flipH="1" flipV="1">
            <a:off x="5556851" y="560981"/>
            <a:ext cx="1" cy="1458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5631464" y="2019534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5777848" y="1473831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z´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5445174" y="931496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66BDBF8-B0B2-4BE7-972F-9FFAC2F44B5D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1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665527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nach y: Da aber kein Punkt auf der Nutzenmöglichkeitskurve von y rechts oberhalb von z liegt, ist z auch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x. Damit ist z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 als 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19" name="Gerader Verbinder 18"/>
          <p:cNvCxnSpPr/>
          <p:nvPr/>
        </p:nvCxnSpPr>
        <p:spPr>
          <a:xfrm flipV="1">
            <a:off x="4503141" y="499274"/>
            <a:ext cx="20341" cy="797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4577752" y="1296796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BAC070E8-0845-4B89-8D9A-6451FE10D552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60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12172951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Zwischenfazit: Aus AB folgt y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Scitovskybesser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 x </a:t>
            </a:r>
          </a:p>
          <a:p>
            <a:pPr lvl="3"/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Aus CD folgt z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Scitovskybesser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 y </a:t>
            </a:r>
          </a:p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49CDD85-E895-4268-BEB2-143A21D62D63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75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779511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nach z: Kein Punkt auf der Nutzenmöglichkeitskurve von z liegt rechts oberhalb von x, damit ist z nicht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x -&gt; schon ist gezeigt, dass das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-Kriterium nicht transitiv ist!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1" name="Gerader Verbinder 20"/>
          <p:cNvCxnSpPr/>
          <p:nvPr/>
        </p:nvCxnSpPr>
        <p:spPr>
          <a:xfrm flipV="1">
            <a:off x="6742406" y="2974366"/>
            <a:ext cx="20341" cy="797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6817017" y="3771888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A04C2E52-2BF5-4217-A938-88D066C259CF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65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49" y="4779021"/>
            <a:ext cx="8665527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nach x: Aber auch das Umgekehrte gilt nicht, denn kein Punkt auf der Nutzenmöglichkeitskurve von x liegt rechts oberhalb von z, damit ist x nicht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-Hicks-besser als z. Wieder folgt die Nicht-Transitivität des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-Kriteriums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cxnSp>
        <p:nvCxnSpPr>
          <p:cNvPr id="21" name="Gerader Verbinder 20"/>
          <p:cNvCxnSpPr>
            <a:cxnSpLocks/>
          </p:cNvCxnSpPr>
          <p:nvPr/>
        </p:nvCxnSpPr>
        <p:spPr>
          <a:xfrm flipH="1" flipV="1">
            <a:off x="4497067" y="515646"/>
            <a:ext cx="24133" cy="8254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>
            <a:cxnSpLocks/>
          </p:cNvCxnSpPr>
          <p:nvPr/>
        </p:nvCxnSpPr>
        <p:spPr>
          <a:xfrm>
            <a:off x="4551337" y="1313168"/>
            <a:ext cx="2564391" cy="27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CEF47800-4273-4460-803E-FC1D28094BD2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697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Intransitivität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4779021"/>
            <a:ext cx="8660498" cy="1632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 z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 als y und y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 als x folgt also </a:t>
            </a:r>
            <a:r>
              <a:rPr lang="de-DE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ist </a:t>
            </a:r>
            <a:r>
              <a:rPr lang="de-D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Scitovsky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-besser als x!</a:t>
            </a: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3F525AC-E539-4633-A2CC-9922C484D029}"/>
              </a:ext>
            </a:extLst>
          </p:cNvPr>
          <p:cNvGrpSpPr/>
          <p:nvPr/>
        </p:nvGrpSpPr>
        <p:grpSpPr>
          <a:xfrm>
            <a:off x="3255225" y="837971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77F52307-5C9D-4588-8475-3020DECC56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37BE3ED8-6E8D-4065-818B-D917077571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/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F71B80D-BA40-431C-A76D-4E55253E5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44" y="4399545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/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A5B708EB-EADA-4100-86F1-C562C89D6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814" y="835644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19576AA-7946-40C3-BA2E-E156A0DE0154}"/>
              </a:ext>
            </a:extLst>
          </p:cNvPr>
          <p:cNvSpPr/>
          <p:nvPr/>
        </p:nvSpPr>
        <p:spPr>
          <a:xfrm>
            <a:off x="3899919" y="1152157"/>
            <a:ext cx="2551814" cy="2816711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3DFC5DCA-1DF0-4080-BDF4-E6F2CC84C755}"/>
              </a:ext>
            </a:extLst>
          </p:cNvPr>
          <p:cNvSpPr/>
          <p:nvPr/>
        </p:nvSpPr>
        <p:spPr>
          <a:xfrm>
            <a:off x="3902849" y="1710661"/>
            <a:ext cx="2944756" cy="235081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120F7C4-F71E-4483-B970-75FDE603185A}"/>
              </a:ext>
            </a:extLst>
          </p:cNvPr>
          <p:cNvSpPr txBox="1"/>
          <p:nvPr/>
        </p:nvSpPr>
        <p:spPr>
          <a:xfrm>
            <a:off x="4284160" y="35618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C519F42-E06E-4FAA-A6C8-4BC04996D5A1}"/>
              </a:ext>
            </a:extLst>
          </p:cNvPr>
          <p:cNvSpPr txBox="1"/>
          <p:nvPr/>
        </p:nvSpPr>
        <p:spPr>
          <a:xfrm>
            <a:off x="6518378" y="2825033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D6A1C80-D50F-45F5-B583-86659C6BC0A0}"/>
              </a:ext>
            </a:extLst>
          </p:cNvPr>
          <p:cNvSpPr txBox="1"/>
          <p:nvPr/>
        </p:nvSpPr>
        <p:spPr>
          <a:xfrm>
            <a:off x="5240737" y="15316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CFA036E-8BE6-497F-9699-0A13CFCCF392}"/>
              </a:ext>
            </a:extLst>
          </p:cNvPr>
          <p:cNvSpPr txBox="1"/>
          <p:nvPr/>
        </p:nvSpPr>
        <p:spPr>
          <a:xfrm>
            <a:off x="6752577" y="33984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3339E7B-4851-439E-9D67-1247B5A62E86}"/>
              </a:ext>
            </a:extLst>
          </p:cNvPr>
          <p:cNvSpPr/>
          <p:nvPr/>
        </p:nvSpPr>
        <p:spPr>
          <a:xfrm>
            <a:off x="3423684" y="1729699"/>
            <a:ext cx="4621501" cy="245983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0A0D313-BC3B-4C3C-AA8F-235A64F3FDAE}"/>
              </a:ext>
            </a:extLst>
          </p:cNvPr>
          <p:cNvSpPr txBox="1"/>
          <p:nvPr/>
        </p:nvSpPr>
        <p:spPr>
          <a:xfrm>
            <a:off x="5357115" y="1085415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E9EF18F2-45ED-4424-BE0E-B1E8329DE42A}"/>
              </a:ext>
            </a:extLst>
          </p:cNvPr>
          <p:cNvSpPr txBox="1"/>
          <p:nvPr/>
        </p:nvSpPr>
        <p:spPr>
          <a:xfrm>
            <a:off x="6978296" y="1965109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451C24AF-5B49-48D6-A721-3E94A101599C}"/>
              </a:ext>
            </a:extLst>
          </p:cNvPr>
          <p:cNvSpPr txBox="1"/>
          <p:nvPr/>
        </p:nvSpPr>
        <p:spPr>
          <a:xfrm>
            <a:off x="7185741" y="246720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y´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3BA1DA1-B23E-45AA-8721-46D769E7CB31}"/>
              </a:ext>
            </a:extLst>
          </p:cNvPr>
          <p:cNvSpPr txBox="1"/>
          <p:nvPr/>
        </p:nvSpPr>
        <p:spPr>
          <a:xfrm>
            <a:off x="4523482" y="84319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D68C5AD-C744-4235-B511-8468386F8E6F}"/>
              </a:ext>
            </a:extLst>
          </p:cNvPr>
          <p:cNvSpPr txBox="1"/>
          <p:nvPr/>
        </p:nvSpPr>
        <p:spPr>
          <a:xfrm>
            <a:off x="19050" y="6454412"/>
            <a:ext cx="12172950" cy="329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Gorman, W.M. (1955). The Intransitivity Of Certain Criteria Used In Welfare Economics, Oxford Economic Papers, Oxford University Press, vol. 0(1), pages 25-34</a:t>
            </a:r>
            <a:endParaRPr 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96C048-0273-4CDC-A083-8926D6FD90F9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79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B173A9C-7B20-4C44-A683-97319B93D06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808AB65D-9A65-4E5C-B916-0054A3D287CD}"/>
                  </a:ext>
                </a:extLst>
              </p14:cNvPr>
              <p14:cNvContentPartPr/>
              <p14:nvPr/>
            </p14:nvContentPartPr>
            <p14:xfrm>
              <a:off x="9335651" y="2354236"/>
              <a:ext cx="1378800" cy="136116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808AB65D-9A65-4E5C-B916-0054A3D287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6651" y="2345596"/>
                <a:ext cx="1396440" cy="13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D71240D6-1244-44AE-8568-BE3F9AD3C16A}"/>
                  </a:ext>
                </a:extLst>
              </p14:cNvPr>
              <p14:cNvContentPartPr/>
              <p14:nvPr/>
            </p14:nvContentPartPr>
            <p14:xfrm>
              <a:off x="9542651" y="3394636"/>
              <a:ext cx="26280" cy="432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D71240D6-1244-44AE-8568-BE3F9AD3C1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33651" y="3385996"/>
                <a:ext cx="439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A14DDA91-943C-4EC4-89A1-CA4F69D662F7}"/>
                  </a:ext>
                </a:extLst>
              </p14:cNvPr>
              <p14:cNvContentPartPr/>
              <p14:nvPr/>
            </p14:nvContentPartPr>
            <p14:xfrm>
              <a:off x="9514931" y="3417676"/>
              <a:ext cx="40320" cy="248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A14DDA91-943C-4EC4-89A1-CA4F69D662F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05931" y="3408676"/>
                <a:ext cx="579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30811939-12D8-463F-B158-8905E94EE974}"/>
                  </a:ext>
                </a:extLst>
              </p14:cNvPr>
              <p14:cNvContentPartPr/>
              <p14:nvPr/>
            </p14:nvContentPartPr>
            <p14:xfrm>
              <a:off x="5532971" y="2083876"/>
              <a:ext cx="1320120" cy="112788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30811939-12D8-463F-B158-8905E94EE9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4331" y="2075236"/>
                <a:ext cx="1337760" cy="11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719973C0-E2A7-48E9-B9B6-34BC2B486A4C}"/>
                  </a:ext>
                </a:extLst>
              </p14:cNvPr>
              <p14:cNvContentPartPr/>
              <p14:nvPr/>
            </p14:nvContentPartPr>
            <p14:xfrm>
              <a:off x="10154291" y="1604356"/>
              <a:ext cx="1186200" cy="2016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719973C0-E2A7-48E9-B9B6-34BC2B486A4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45291" y="1595356"/>
                <a:ext cx="1203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CF35F7E0-C195-473F-9362-4F19F3646E48}"/>
                  </a:ext>
                </a:extLst>
              </p14:cNvPr>
              <p14:cNvContentPartPr/>
              <p14:nvPr/>
            </p14:nvContentPartPr>
            <p14:xfrm>
              <a:off x="4408691" y="10996"/>
              <a:ext cx="616320" cy="44424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CF35F7E0-C195-473F-9362-4F19F3646E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99691" y="2356"/>
                <a:ext cx="63396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C594A2F3-EA87-4D9A-B4C4-FCE6FD64BA6E}"/>
                  </a:ext>
                </a:extLst>
              </p14:cNvPr>
              <p14:cNvContentPartPr/>
              <p14:nvPr/>
            </p14:nvContentPartPr>
            <p14:xfrm>
              <a:off x="178691" y="4150276"/>
              <a:ext cx="433800" cy="496080"/>
            </p14:xfrm>
          </p:contentPart>
        </mc:Choice>
        <mc:Fallback xmlns=""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C594A2F3-EA87-4D9A-B4C4-FCE6FD64BA6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0051" y="4141276"/>
                <a:ext cx="45144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4D3853EF-37ED-49CD-B35A-B0CC4A1380D7}"/>
                  </a:ext>
                </a:extLst>
              </p14:cNvPr>
              <p14:cNvContentPartPr/>
              <p14:nvPr/>
            </p14:nvContentPartPr>
            <p14:xfrm>
              <a:off x="944051" y="3985756"/>
              <a:ext cx="954360" cy="604800"/>
            </p14:xfrm>
          </p:contentPart>
        </mc:Choice>
        <mc:Fallback xmlns=""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4D3853EF-37ED-49CD-B35A-B0CC4A1380D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35411" y="3976756"/>
                <a:ext cx="97200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81" name="Freihand 580">
                <a:extLst>
                  <a:ext uri="{FF2B5EF4-FFF2-40B4-BE49-F238E27FC236}">
                    <a16:creationId xmlns:a16="http://schemas.microsoft.com/office/drawing/2014/main" id="{9E531E45-2DBC-4997-B205-4DEB50838F00}"/>
                  </a:ext>
                </a:extLst>
              </p14:cNvPr>
              <p14:cNvContentPartPr/>
              <p14:nvPr/>
            </p14:nvContentPartPr>
            <p14:xfrm>
              <a:off x="6148931" y="443716"/>
              <a:ext cx="550440" cy="48960"/>
            </p14:xfrm>
          </p:contentPart>
        </mc:Choice>
        <mc:Fallback xmlns="">
          <p:pic>
            <p:nvPicPr>
              <p:cNvPr id="581" name="Freihand 580">
                <a:extLst>
                  <a:ext uri="{FF2B5EF4-FFF2-40B4-BE49-F238E27FC236}">
                    <a16:creationId xmlns:a16="http://schemas.microsoft.com/office/drawing/2014/main" id="{9E531E45-2DBC-4997-B205-4DEB50838F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40291" y="434716"/>
                <a:ext cx="56808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83277A7-ECF5-446B-97C7-BFB3DA005CE0}"/>
                  </a:ext>
                </a:extLst>
              </p14:cNvPr>
              <p14:cNvContentPartPr/>
              <p14:nvPr/>
            </p14:nvContentPartPr>
            <p14:xfrm>
              <a:off x="161051" y="1381222"/>
              <a:ext cx="3960" cy="12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83277A7-ECF5-446B-97C7-BFB3DA005CE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2411" y="1372582"/>
                <a:ext cx="216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D8B31DF-15C1-47ED-A4F7-59D33609A5B2}"/>
                  </a:ext>
                </a:extLst>
              </p14:cNvPr>
              <p14:cNvContentPartPr/>
              <p14:nvPr/>
            </p14:nvContentPartPr>
            <p14:xfrm>
              <a:off x="239531" y="176662"/>
              <a:ext cx="268560" cy="1684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D8B31DF-15C1-47ED-A4F7-59D33609A5B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0531" y="168022"/>
                <a:ext cx="28620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6DFC9B7-71F1-4CBC-AB99-1DD6CDBAC957}"/>
                  </a:ext>
                </a:extLst>
              </p14:cNvPr>
              <p14:cNvContentPartPr/>
              <p14:nvPr/>
            </p14:nvContentPartPr>
            <p14:xfrm>
              <a:off x="542291" y="245782"/>
              <a:ext cx="101520" cy="80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6DFC9B7-71F1-4CBC-AB99-1DD6CDBAC95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3651" y="236782"/>
                <a:ext cx="1191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9DCC760-666A-4D29-874E-E67D77B66E46}"/>
                  </a:ext>
                </a:extLst>
              </p14:cNvPr>
              <p14:cNvContentPartPr/>
              <p14:nvPr/>
            </p14:nvContentPartPr>
            <p14:xfrm>
              <a:off x="700331" y="164062"/>
              <a:ext cx="83880" cy="134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9DCC760-666A-4D29-874E-E67D77B66E4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1331" y="155422"/>
                <a:ext cx="101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0E79305-8360-470E-A053-CE351C768C26}"/>
                  </a:ext>
                </a:extLst>
              </p14:cNvPr>
              <p14:cNvContentPartPr/>
              <p14:nvPr/>
            </p14:nvContentPartPr>
            <p14:xfrm>
              <a:off x="845411" y="180622"/>
              <a:ext cx="31320" cy="104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0E79305-8360-470E-A053-CE351C768C2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6411" y="171982"/>
                <a:ext cx="489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A4DC6D4-2869-4504-9C76-8069960F7B0E}"/>
                  </a:ext>
                </a:extLst>
              </p14:cNvPr>
              <p14:cNvContentPartPr/>
              <p14:nvPr/>
            </p14:nvContentPartPr>
            <p14:xfrm>
              <a:off x="995171" y="106462"/>
              <a:ext cx="92520" cy="277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A4DC6D4-2869-4504-9C76-8069960F7B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86171" y="97822"/>
                <a:ext cx="110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2334C5D-7010-491C-9F3A-AF708D76F1A5}"/>
                  </a:ext>
                </a:extLst>
              </p14:cNvPr>
              <p14:cNvContentPartPr/>
              <p14:nvPr/>
            </p14:nvContentPartPr>
            <p14:xfrm>
              <a:off x="1148171" y="223822"/>
              <a:ext cx="70560" cy="74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2334C5D-7010-491C-9F3A-AF708D76F1A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39171" y="215182"/>
                <a:ext cx="882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509AFF6-922C-4212-93D5-18FA2AAD46CD}"/>
                  </a:ext>
                </a:extLst>
              </p14:cNvPr>
              <p14:cNvContentPartPr/>
              <p14:nvPr/>
            </p14:nvContentPartPr>
            <p14:xfrm>
              <a:off x="1267331" y="152902"/>
              <a:ext cx="179280" cy="1425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509AFF6-922C-4212-93D5-18FA2AAD46C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258331" y="143902"/>
                <a:ext cx="1969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879BDC10-0A1F-4558-AD62-2B559427B17D}"/>
                  </a:ext>
                </a:extLst>
              </p14:cNvPr>
              <p14:cNvContentPartPr/>
              <p14:nvPr/>
            </p14:nvContentPartPr>
            <p14:xfrm>
              <a:off x="1451651" y="151822"/>
              <a:ext cx="101880" cy="1317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879BDC10-0A1F-4558-AD62-2B559427B17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43011" y="142822"/>
                <a:ext cx="1195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2A6B7AE-2B04-4267-8AA8-4CFF8F241096}"/>
                  </a:ext>
                </a:extLst>
              </p14:cNvPr>
              <p14:cNvContentPartPr/>
              <p14:nvPr/>
            </p14:nvContentPartPr>
            <p14:xfrm>
              <a:off x="1873571" y="120142"/>
              <a:ext cx="167400" cy="1508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2A6B7AE-2B04-4267-8AA8-4CFF8F24109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64931" y="111142"/>
                <a:ext cx="1850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C524381-B5BD-42C2-80A8-AC62B92BE231}"/>
                  </a:ext>
                </a:extLst>
              </p14:cNvPr>
              <p14:cNvContentPartPr/>
              <p14:nvPr/>
            </p14:nvContentPartPr>
            <p14:xfrm>
              <a:off x="2141411" y="205462"/>
              <a:ext cx="132120" cy="61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C524381-B5BD-42C2-80A8-AC62B92BE23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132411" y="196462"/>
                <a:ext cx="1497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9CD73DB-7AA5-43C0-B2B5-93FDA5124F80}"/>
                  </a:ext>
                </a:extLst>
              </p14:cNvPr>
              <p14:cNvContentPartPr/>
              <p14:nvPr/>
            </p14:nvContentPartPr>
            <p14:xfrm>
              <a:off x="220451" y="582382"/>
              <a:ext cx="134640" cy="2178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9CD73DB-7AA5-43C0-B2B5-93FDA5124F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1451" y="573382"/>
                <a:ext cx="1522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6F0EECE1-4536-4FA6-B33C-CD1C076AA9C8}"/>
                  </a:ext>
                </a:extLst>
              </p14:cNvPr>
              <p14:cNvContentPartPr/>
              <p14:nvPr/>
            </p14:nvContentPartPr>
            <p14:xfrm>
              <a:off x="494411" y="624862"/>
              <a:ext cx="28080" cy="1209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6F0EECE1-4536-4FA6-B33C-CD1C076AA9C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5411" y="616222"/>
                <a:ext cx="457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43CFB575-54F9-4FFF-8AC8-AE7C0140C4B8}"/>
                  </a:ext>
                </a:extLst>
              </p14:cNvPr>
              <p14:cNvContentPartPr/>
              <p14:nvPr/>
            </p14:nvContentPartPr>
            <p14:xfrm>
              <a:off x="478211" y="589582"/>
              <a:ext cx="95400" cy="1414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43CFB575-54F9-4FFF-8AC8-AE7C0140C4B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9571" y="580582"/>
                <a:ext cx="113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C819ECC-ECF5-4998-A0CD-DFEB581A5406}"/>
                  </a:ext>
                </a:extLst>
              </p14:cNvPr>
              <p14:cNvContentPartPr/>
              <p14:nvPr/>
            </p14:nvContentPartPr>
            <p14:xfrm>
              <a:off x="643811" y="622342"/>
              <a:ext cx="95040" cy="1386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C819ECC-ECF5-4998-A0CD-DFEB581A540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5171" y="613702"/>
                <a:ext cx="1126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19A2E940-137E-4111-A513-5DDF32FD5F7D}"/>
                  </a:ext>
                </a:extLst>
              </p14:cNvPr>
              <p14:cNvContentPartPr/>
              <p14:nvPr/>
            </p14:nvContentPartPr>
            <p14:xfrm>
              <a:off x="742811" y="723142"/>
              <a:ext cx="91800" cy="1558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19A2E940-137E-4111-A513-5DDF32FD5F7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33811" y="714142"/>
                <a:ext cx="1094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83E1DAA7-5526-485A-93FC-FE1029D44515}"/>
                  </a:ext>
                </a:extLst>
              </p14:cNvPr>
              <p14:cNvContentPartPr/>
              <p14:nvPr/>
            </p14:nvContentPartPr>
            <p14:xfrm>
              <a:off x="795371" y="735742"/>
              <a:ext cx="88200" cy="1594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83E1DAA7-5526-485A-93FC-FE1029D4451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86371" y="727102"/>
                <a:ext cx="1058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6FB1331-A3E5-4073-90F8-9CF1CFA9A302}"/>
                  </a:ext>
                </a:extLst>
              </p14:cNvPr>
              <p14:cNvContentPartPr/>
              <p14:nvPr/>
            </p14:nvContentPartPr>
            <p14:xfrm>
              <a:off x="1038731" y="700102"/>
              <a:ext cx="149040" cy="468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6FB1331-A3E5-4073-90F8-9CF1CFA9A30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30091" y="691462"/>
                <a:ext cx="1666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F101015-C27B-491E-AF84-C3DC6B90233A}"/>
                  </a:ext>
                </a:extLst>
              </p14:cNvPr>
              <p14:cNvContentPartPr/>
              <p14:nvPr/>
            </p14:nvContentPartPr>
            <p14:xfrm>
              <a:off x="1344371" y="578422"/>
              <a:ext cx="156600" cy="1818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F101015-C27B-491E-AF84-C3DC6B90233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35731" y="569422"/>
                <a:ext cx="174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7874153-4E53-4BBB-A011-A19036AC3957}"/>
                  </a:ext>
                </a:extLst>
              </p14:cNvPr>
              <p14:cNvContentPartPr/>
              <p14:nvPr/>
            </p14:nvContentPartPr>
            <p14:xfrm>
              <a:off x="1626971" y="600022"/>
              <a:ext cx="17280" cy="1360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7874153-4E53-4BBB-A011-A19036AC395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17971" y="591382"/>
                <a:ext cx="34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B7AD8F7-C401-4523-94C5-239CADF1AF07}"/>
                  </a:ext>
                </a:extLst>
              </p14:cNvPr>
              <p14:cNvContentPartPr/>
              <p14:nvPr/>
            </p14:nvContentPartPr>
            <p14:xfrm>
              <a:off x="1611131" y="566182"/>
              <a:ext cx="113040" cy="1695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B7AD8F7-C401-4523-94C5-239CADF1AF0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02131" y="557542"/>
                <a:ext cx="1306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2B8F3ABE-9B1E-44BD-9510-A98393F45A5B}"/>
                  </a:ext>
                </a:extLst>
              </p14:cNvPr>
              <p14:cNvContentPartPr/>
              <p14:nvPr/>
            </p14:nvContentPartPr>
            <p14:xfrm>
              <a:off x="1821731" y="566902"/>
              <a:ext cx="114120" cy="1800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2B8F3ABE-9B1E-44BD-9510-A98393F45A5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13091" y="557902"/>
                <a:ext cx="1317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E86E6466-9D13-4842-931D-A2C912DC773B}"/>
                  </a:ext>
                </a:extLst>
              </p14:cNvPr>
              <p14:cNvContentPartPr/>
              <p14:nvPr/>
            </p14:nvContentPartPr>
            <p14:xfrm>
              <a:off x="2060411" y="732862"/>
              <a:ext cx="8640" cy="774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E86E6466-9D13-4842-931D-A2C912DC773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51411" y="723862"/>
                <a:ext cx="262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47FEDD1D-000D-418A-880A-ECF91746048C}"/>
                  </a:ext>
                </a:extLst>
              </p14:cNvPr>
              <p14:cNvContentPartPr/>
              <p14:nvPr/>
            </p14:nvContentPartPr>
            <p14:xfrm>
              <a:off x="2036651" y="716302"/>
              <a:ext cx="123120" cy="1371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47FEDD1D-000D-418A-880A-ECF91746048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028011" y="707302"/>
                <a:ext cx="1407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BDD6900-1B80-48B7-B7C0-48D2B2544602}"/>
                  </a:ext>
                </a:extLst>
              </p14:cNvPr>
              <p14:cNvContentPartPr/>
              <p14:nvPr/>
            </p14:nvContentPartPr>
            <p14:xfrm>
              <a:off x="2471171" y="679222"/>
              <a:ext cx="145800" cy="86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BDD6900-1B80-48B7-B7C0-48D2B254460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62171" y="670222"/>
                <a:ext cx="1634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A813108-A0B7-4584-BCE8-B7704361BE19}"/>
                  </a:ext>
                </a:extLst>
              </p14:cNvPr>
              <p14:cNvContentPartPr/>
              <p14:nvPr/>
            </p14:nvContentPartPr>
            <p14:xfrm>
              <a:off x="2488091" y="741502"/>
              <a:ext cx="186120" cy="864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A813108-A0B7-4584-BCE8-B7704361BE1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79451" y="732502"/>
                <a:ext cx="2037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914DE05-B5C3-4815-B615-6C54DECA2AA3}"/>
                  </a:ext>
                </a:extLst>
              </p14:cNvPr>
              <p14:cNvContentPartPr/>
              <p14:nvPr/>
            </p14:nvContentPartPr>
            <p14:xfrm>
              <a:off x="2780051" y="558556"/>
              <a:ext cx="150840" cy="2559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914DE05-B5C3-4815-B615-6C54DECA2AA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71411" y="549916"/>
                <a:ext cx="1684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985D0BB-A321-43F8-BA3C-5051A94D8FB8}"/>
                  </a:ext>
                </a:extLst>
              </p14:cNvPr>
              <p14:cNvContentPartPr/>
              <p14:nvPr/>
            </p14:nvContentPartPr>
            <p14:xfrm>
              <a:off x="3294131" y="541636"/>
              <a:ext cx="145440" cy="921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985D0BB-A321-43F8-BA3C-5051A94D8FB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85131" y="532996"/>
                <a:ext cx="1630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20EDA7F-F7D9-4E39-88AB-525051734290}"/>
                  </a:ext>
                </a:extLst>
              </p14:cNvPr>
              <p14:cNvContentPartPr/>
              <p14:nvPr/>
            </p14:nvContentPartPr>
            <p14:xfrm>
              <a:off x="3395651" y="529756"/>
              <a:ext cx="104040" cy="1893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20EDA7F-F7D9-4E39-88AB-52505173429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87011" y="521116"/>
                <a:ext cx="1216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385A15BF-DE4D-40A9-9484-D3C6FDBF1B78}"/>
                  </a:ext>
                </a:extLst>
              </p14:cNvPr>
              <p14:cNvContentPartPr/>
              <p14:nvPr/>
            </p14:nvContentPartPr>
            <p14:xfrm>
              <a:off x="3227891" y="742516"/>
              <a:ext cx="351360" cy="252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385A15BF-DE4D-40A9-9484-D3C6FDBF1B7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219251" y="733876"/>
                <a:ext cx="3690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311DCBDB-6114-45ED-9B45-773F0FF38FA2}"/>
                  </a:ext>
                </a:extLst>
              </p14:cNvPr>
              <p14:cNvContentPartPr/>
              <p14:nvPr/>
            </p14:nvContentPartPr>
            <p14:xfrm>
              <a:off x="3309971" y="837196"/>
              <a:ext cx="171360" cy="1724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311DCBDB-6114-45ED-9B45-773F0FF38FA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01331" y="828196"/>
                <a:ext cx="1890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F30BFE70-62D7-4BF3-AF8E-0D39E0C66F20}"/>
                  </a:ext>
                </a:extLst>
              </p14:cNvPr>
              <p14:cNvContentPartPr/>
              <p14:nvPr/>
            </p14:nvContentPartPr>
            <p14:xfrm>
              <a:off x="3326171" y="877156"/>
              <a:ext cx="144360" cy="1087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F30BFE70-62D7-4BF3-AF8E-0D39E0C66F2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17171" y="868156"/>
                <a:ext cx="1620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DA193E4-11C9-4715-9527-95D231B156DA}"/>
                  </a:ext>
                </a:extLst>
              </p14:cNvPr>
              <p14:cNvContentPartPr/>
              <p14:nvPr/>
            </p14:nvContentPartPr>
            <p14:xfrm>
              <a:off x="5536571" y="130222"/>
              <a:ext cx="158760" cy="1134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DA193E4-11C9-4715-9527-95D231B156D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527931" y="121222"/>
                <a:ext cx="176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83A2DCE-539A-409C-B7C5-802D983911BF}"/>
                  </a:ext>
                </a:extLst>
              </p14:cNvPr>
              <p14:cNvContentPartPr/>
              <p14:nvPr/>
            </p14:nvContentPartPr>
            <p14:xfrm>
              <a:off x="5796491" y="265942"/>
              <a:ext cx="2520" cy="27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83A2DCE-539A-409C-B7C5-802D983911BF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787851" y="256942"/>
                <a:ext cx="20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1706147-BBBD-4C9E-8970-2190D3F6D378}"/>
                  </a:ext>
                </a:extLst>
              </p14:cNvPr>
              <p14:cNvContentPartPr/>
              <p14:nvPr/>
            </p14:nvContentPartPr>
            <p14:xfrm>
              <a:off x="5760491" y="213742"/>
              <a:ext cx="135000" cy="114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1706147-BBBD-4C9E-8970-2190D3F6D37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51851" y="205102"/>
                <a:ext cx="152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7860B18-4BE2-4841-A473-3A45F5B6696F}"/>
                  </a:ext>
                </a:extLst>
              </p14:cNvPr>
              <p14:cNvContentPartPr/>
              <p14:nvPr/>
            </p14:nvContentPartPr>
            <p14:xfrm>
              <a:off x="6008171" y="187462"/>
              <a:ext cx="133920" cy="504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7860B18-4BE2-4841-A473-3A45F5B6696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999531" y="178462"/>
                <a:ext cx="15156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59FC421-007A-405F-9A60-3F6B3BF341F0}"/>
                  </a:ext>
                </a:extLst>
              </p14:cNvPr>
              <p14:cNvContentPartPr/>
              <p14:nvPr/>
            </p14:nvContentPartPr>
            <p14:xfrm>
              <a:off x="6204011" y="17542"/>
              <a:ext cx="85320" cy="604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59FC421-007A-405F-9A60-3F6B3BF341F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95371" y="8542"/>
                <a:ext cx="1029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B50FF18-53EE-4610-A8AE-91CCF0D0336D}"/>
                  </a:ext>
                </a:extLst>
              </p14:cNvPr>
              <p14:cNvContentPartPr/>
              <p14:nvPr/>
            </p14:nvContentPartPr>
            <p14:xfrm>
              <a:off x="6264131" y="52822"/>
              <a:ext cx="72000" cy="612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B50FF18-53EE-4610-A8AE-91CCF0D0336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255131" y="43822"/>
                <a:ext cx="89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A6DF9DE-BB19-4FAF-ADB8-7A303A37109D}"/>
                  </a:ext>
                </a:extLst>
              </p14:cNvPr>
              <p14:cNvContentPartPr/>
              <p14:nvPr/>
            </p14:nvContentPartPr>
            <p14:xfrm>
              <a:off x="6276011" y="80182"/>
              <a:ext cx="91800" cy="107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A6DF9DE-BB19-4FAF-ADB8-7A303A37109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267011" y="71182"/>
                <a:ext cx="1094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E7F13FD-9308-4F6E-B0BB-B1D1EA8AA2B0}"/>
                  </a:ext>
                </a:extLst>
              </p14:cNvPr>
              <p14:cNvContentPartPr/>
              <p14:nvPr/>
            </p14:nvContentPartPr>
            <p14:xfrm>
              <a:off x="6182051" y="231022"/>
              <a:ext cx="93600" cy="648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E7F13FD-9308-4F6E-B0BB-B1D1EA8AA2B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173411" y="222382"/>
                <a:ext cx="1112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69D5918-0FB6-44CC-84EE-B7DB2E5E07B0}"/>
                  </a:ext>
                </a:extLst>
              </p14:cNvPr>
              <p14:cNvContentPartPr/>
              <p14:nvPr/>
            </p14:nvContentPartPr>
            <p14:xfrm>
              <a:off x="6188891" y="244702"/>
              <a:ext cx="120960" cy="428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69D5918-0FB6-44CC-84EE-B7DB2E5E07B0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179891" y="235702"/>
                <a:ext cx="1386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EDAFC59-4E1C-49BB-A701-C0E7765D16B8}"/>
                  </a:ext>
                </a:extLst>
              </p14:cNvPr>
              <p14:cNvContentPartPr/>
              <p14:nvPr/>
            </p14:nvContentPartPr>
            <p14:xfrm>
              <a:off x="6480491" y="198622"/>
              <a:ext cx="101880" cy="1220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EDAFC59-4E1C-49BB-A701-C0E7765D16B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471491" y="189982"/>
                <a:ext cx="1195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DDF386A-CC2A-4BB4-9875-F45E1F31693D}"/>
                  </a:ext>
                </a:extLst>
              </p14:cNvPr>
              <p14:cNvContentPartPr/>
              <p14:nvPr/>
            </p14:nvContentPartPr>
            <p14:xfrm>
              <a:off x="6632051" y="17902"/>
              <a:ext cx="61560" cy="626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DDF386A-CC2A-4BB4-9875-F45E1F31693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23051" y="8902"/>
                <a:ext cx="792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476D4A78-D964-4837-AD98-F85BB597FD8E}"/>
                  </a:ext>
                </a:extLst>
              </p14:cNvPr>
              <p14:cNvContentPartPr/>
              <p14:nvPr/>
            </p14:nvContentPartPr>
            <p14:xfrm>
              <a:off x="6682091" y="47422"/>
              <a:ext cx="82800" cy="972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476D4A78-D964-4837-AD98-F85BB597FD8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673091" y="38782"/>
                <a:ext cx="1004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A6D0C89B-8302-4DA3-91B1-4175F3131FE8}"/>
                  </a:ext>
                </a:extLst>
              </p14:cNvPr>
              <p14:cNvContentPartPr/>
              <p14:nvPr/>
            </p14:nvContentPartPr>
            <p14:xfrm>
              <a:off x="6721331" y="98182"/>
              <a:ext cx="69120" cy="633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A6D0C89B-8302-4DA3-91B1-4175F3131FE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712331" y="89182"/>
                <a:ext cx="867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2FA4968-5C14-499A-BF70-D687E08F50DB}"/>
                  </a:ext>
                </a:extLst>
              </p14:cNvPr>
              <p14:cNvContentPartPr/>
              <p14:nvPr/>
            </p14:nvContentPartPr>
            <p14:xfrm>
              <a:off x="6775331" y="108982"/>
              <a:ext cx="21960" cy="1159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2FA4968-5C14-499A-BF70-D687E08F50D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766691" y="99982"/>
                <a:ext cx="396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5DCCB38-430B-4EF9-9A03-939BD38D70B7}"/>
                  </a:ext>
                </a:extLst>
              </p14:cNvPr>
              <p14:cNvContentPartPr/>
              <p14:nvPr/>
            </p14:nvContentPartPr>
            <p14:xfrm>
              <a:off x="7569131" y="181702"/>
              <a:ext cx="105120" cy="810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5DCCB38-430B-4EF9-9A03-939BD38D70B7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60131" y="172702"/>
                <a:ext cx="1227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AD5BB6C-C8BF-441F-8AB0-2AC6B4A32340}"/>
                  </a:ext>
                </a:extLst>
              </p14:cNvPr>
              <p14:cNvContentPartPr/>
              <p14:nvPr/>
            </p14:nvContentPartPr>
            <p14:xfrm>
              <a:off x="7546451" y="205822"/>
              <a:ext cx="150120" cy="6912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AD5BB6C-C8BF-441F-8AB0-2AC6B4A3234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537451" y="197182"/>
                <a:ext cx="1677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B893BEA5-55E1-4427-83E2-23CECBAD658B}"/>
                  </a:ext>
                </a:extLst>
              </p14:cNvPr>
              <p14:cNvContentPartPr/>
              <p14:nvPr/>
            </p14:nvContentPartPr>
            <p14:xfrm>
              <a:off x="7542851" y="118702"/>
              <a:ext cx="128880" cy="234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B893BEA5-55E1-4427-83E2-23CECBAD658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33851" y="110062"/>
                <a:ext cx="146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CCB5806-DA3E-421D-A540-40A7A3A4C3F4}"/>
                  </a:ext>
                </a:extLst>
              </p14:cNvPr>
              <p14:cNvContentPartPr/>
              <p14:nvPr/>
            </p14:nvContentPartPr>
            <p14:xfrm>
              <a:off x="7889891" y="214102"/>
              <a:ext cx="115560" cy="126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CCB5806-DA3E-421D-A540-40A7A3A4C3F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881251" y="205462"/>
                <a:ext cx="1332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EBF2EBF-AC69-48EA-90F2-AE08F3E51CFD}"/>
                  </a:ext>
                </a:extLst>
              </p14:cNvPr>
              <p14:cNvContentPartPr/>
              <p14:nvPr/>
            </p14:nvContentPartPr>
            <p14:xfrm>
              <a:off x="7919411" y="263782"/>
              <a:ext cx="87480" cy="61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EBF2EBF-AC69-48EA-90F2-AE08F3E51CF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910411" y="254782"/>
                <a:ext cx="1051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5E1653E-ABAC-4287-8630-3BC6BE7CDF82}"/>
                  </a:ext>
                </a:extLst>
              </p14:cNvPr>
              <p14:cNvContentPartPr/>
              <p14:nvPr/>
            </p14:nvContentPartPr>
            <p14:xfrm>
              <a:off x="9124331" y="183862"/>
              <a:ext cx="118440" cy="601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5E1653E-ABAC-4287-8630-3BC6BE7CDF82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115331" y="174862"/>
                <a:ext cx="1360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90FE2D8-0BC8-4CCA-A81C-406FA8EBD6CC}"/>
                  </a:ext>
                </a:extLst>
              </p14:cNvPr>
              <p14:cNvContentPartPr/>
              <p14:nvPr/>
            </p14:nvContentPartPr>
            <p14:xfrm>
              <a:off x="9212891" y="197182"/>
              <a:ext cx="62280" cy="1220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90FE2D8-0BC8-4CCA-A81C-406FA8EBD6C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04251" y="188182"/>
                <a:ext cx="799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D5078E11-64A5-4327-AAD8-BC2AF0A93E77}"/>
                  </a:ext>
                </a:extLst>
              </p14:cNvPr>
              <p14:cNvContentPartPr/>
              <p14:nvPr/>
            </p14:nvContentPartPr>
            <p14:xfrm>
              <a:off x="9091211" y="99262"/>
              <a:ext cx="177840" cy="720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D5078E11-64A5-4327-AAD8-BC2AF0A93E7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082211" y="90262"/>
                <a:ext cx="19548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80CCE88-4E86-4CAB-948F-50A0E836AC6A}"/>
                  </a:ext>
                </a:extLst>
              </p14:cNvPr>
              <p14:cNvContentPartPr/>
              <p14:nvPr/>
            </p14:nvContentPartPr>
            <p14:xfrm>
              <a:off x="9441131" y="179542"/>
              <a:ext cx="144360" cy="694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80CCE88-4E86-4CAB-948F-50A0E836AC6A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432131" y="170902"/>
                <a:ext cx="1620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041CA4DE-39FC-46E7-B110-102723AE5E34}"/>
                  </a:ext>
                </a:extLst>
              </p14:cNvPr>
              <p14:cNvContentPartPr/>
              <p14:nvPr/>
            </p14:nvContentPartPr>
            <p14:xfrm>
              <a:off x="8219651" y="115822"/>
              <a:ext cx="79200" cy="1720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041CA4DE-39FC-46E7-B110-102723AE5E34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211011" y="107182"/>
                <a:ext cx="96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71B4395-A068-4FA0-8873-01058AFBABE9}"/>
                  </a:ext>
                </a:extLst>
              </p14:cNvPr>
              <p14:cNvContentPartPr/>
              <p14:nvPr/>
            </p14:nvContentPartPr>
            <p14:xfrm>
              <a:off x="8376251" y="116182"/>
              <a:ext cx="90000" cy="1695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71B4395-A068-4FA0-8873-01058AFBABE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67611" y="107542"/>
                <a:ext cx="1076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B7B3702-C0FC-438E-87D6-C54FE6B238D5}"/>
                  </a:ext>
                </a:extLst>
              </p14:cNvPr>
              <p14:cNvContentPartPr/>
              <p14:nvPr/>
            </p14:nvContentPartPr>
            <p14:xfrm>
              <a:off x="9757931" y="93142"/>
              <a:ext cx="96840" cy="1929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B7B3702-C0FC-438E-87D6-C54FE6B238D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748931" y="84502"/>
                <a:ext cx="1144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7F3908A-A6A7-4EA0-B624-4EB88936B8DB}"/>
                  </a:ext>
                </a:extLst>
              </p14:cNvPr>
              <p14:cNvContentPartPr/>
              <p14:nvPr/>
            </p14:nvContentPartPr>
            <p14:xfrm>
              <a:off x="10009211" y="121942"/>
              <a:ext cx="69120" cy="1396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7F3908A-A6A7-4EA0-B624-4EB88936B8D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000211" y="112942"/>
                <a:ext cx="867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E73F7CB4-2039-4059-BF3E-5A05BEF7FE72}"/>
                  </a:ext>
                </a:extLst>
              </p14:cNvPr>
              <p14:cNvContentPartPr/>
              <p14:nvPr/>
            </p14:nvContentPartPr>
            <p14:xfrm>
              <a:off x="7655891" y="402676"/>
              <a:ext cx="860760" cy="3960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E73F7CB4-2039-4059-BF3E-5A05BEF7FE7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647251" y="393676"/>
                <a:ext cx="878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F56B1EC-B4B4-4DCB-B77D-3C4B9638D921}"/>
                  </a:ext>
                </a:extLst>
              </p14:cNvPr>
              <p14:cNvContentPartPr/>
              <p14:nvPr/>
            </p14:nvContentPartPr>
            <p14:xfrm>
              <a:off x="9109571" y="486556"/>
              <a:ext cx="1029600" cy="342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F56B1EC-B4B4-4DCB-B77D-3C4B9638D92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100571" y="477556"/>
                <a:ext cx="1047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D508A385-B678-49C7-BDF6-C0202D9B214C}"/>
                  </a:ext>
                </a:extLst>
              </p14:cNvPr>
              <p14:cNvContentPartPr/>
              <p14:nvPr/>
            </p14:nvContentPartPr>
            <p14:xfrm>
              <a:off x="3769331" y="727396"/>
              <a:ext cx="164520" cy="2160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D508A385-B678-49C7-BDF6-C0202D9B214C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60691" y="718756"/>
                <a:ext cx="1821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044AA99-75B9-48CE-9942-F663376FC114}"/>
                  </a:ext>
                </a:extLst>
              </p14:cNvPr>
              <p14:cNvContentPartPr/>
              <p14:nvPr/>
            </p14:nvContentPartPr>
            <p14:xfrm>
              <a:off x="3770771" y="785356"/>
              <a:ext cx="153720" cy="144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044AA99-75B9-48CE-9942-F663376FC11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62131" y="776356"/>
                <a:ext cx="1713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8C3DD9F1-DCC9-414E-85C4-47A78B3C88D6}"/>
                  </a:ext>
                </a:extLst>
              </p14:cNvPr>
              <p14:cNvContentPartPr/>
              <p14:nvPr/>
            </p14:nvContentPartPr>
            <p14:xfrm>
              <a:off x="4080011" y="643876"/>
              <a:ext cx="153360" cy="2282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8C3DD9F1-DCC9-414E-85C4-47A78B3C88D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071011" y="634876"/>
                <a:ext cx="1710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6B0F6A7F-1AFB-4BFD-9188-7CC66A5D6874}"/>
                  </a:ext>
                </a:extLst>
              </p14:cNvPr>
              <p14:cNvContentPartPr/>
              <p14:nvPr/>
            </p14:nvContentPartPr>
            <p14:xfrm>
              <a:off x="4480691" y="730636"/>
              <a:ext cx="788400" cy="496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6B0F6A7F-1AFB-4BFD-9188-7CC66A5D6874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472051" y="721636"/>
                <a:ext cx="8060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A243A44-91D6-473D-93E5-4B95DD54897C}"/>
                  </a:ext>
                </a:extLst>
              </p14:cNvPr>
              <p14:cNvContentPartPr/>
              <p14:nvPr/>
            </p14:nvContentPartPr>
            <p14:xfrm>
              <a:off x="4457651" y="884356"/>
              <a:ext cx="128160" cy="1540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A243A44-91D6-473D-93E5-4B95DD54897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449011" y="875356"/>
                <a:ext cx="145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6D97612E-B8A5-49E1-A634-C05B6444493C}"/>
                  </a:ext>
                </a:extLst>
              </p14:cNvPr>
              <p14:cNvContentPartPr/>
              <p14:nvPr/>
            </p14:nvContentPartPr>
            <p14:xfrm>
              <a:off x="4636211" y="887596"/>
              <a:ext cx="122040" cy="1134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6D97612E-B8A5-49E1-A634-C05B6444493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27211" y="878596"/>
                <a:ext cx="1396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6F03974-4C94-4749-9D26-BD438E6678D7}"/>
                  </a:ext>
                </a:extLst>
              </p14:cNvPr>
              <p14:cNvContentPartPr/>
              <p14:nvPr/>
            </p14:nvContentPartPr>
            <p14:xfrm>
              <a:off x="4898651" y="944116"/>
              <a:ext cx="125280" cy="1260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6F03974-4C94-4749-9D26-BD438E6678D7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890011" y="935476"/>
                <a:ext cx="142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4A677C09-B78A-4773-9361-995092D79EEC}"/>
                  </a:ext>
                </a:extLst>
              </p14:cNvPr>
              <p14:cNvContentPartPr/>
              <p14:nvPr/>
            </p14:nvContentPartPr>
            <p14:xfrm>
              <a:off x="5119691" y="888316"/>
              <a:ext cx="141120" cy="1494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4A677C09-B78A-4773-9361-995092D79EE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110691" y="879676"/>
                <a:ext cx="1587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541FBB44-138C-4B65-9264-55844AF3006D}"/>
                  </a:ext>
                </a:extLst>
              </p14:cNvPr>
              <p14:cNvContentPartPr/>
              <p14:nvPr/>
            </p14:nvContentPartPr>
            <p14:xfrm>
              <a:off x="5136611" y="925036"/>
              <a:ext cx="134640" cy="8748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541FBB44-138C-4B65-9264-55844AF3006D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127971" y="916396"/>
                <a:ext cx="152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19595D9E-59DC-4881-9C43-8428138855A8}"/>
                  </a:ext>
                </a:extLst>
              </p14:cNvPr>
              <p14:cNvContentPartPr/>
              <p14:nvPr/>
            </p14:nvContentPartPr>
            <p14:xfrm>
              <a:off x="5526851" y="745396"/>
              <a:ext cx="171000" cy="540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19595D9E-59DC-4881-9C43-8428138855A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517851" y="736756"/>
                <a:ext cx="1886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F955DDC7-A599-4345-ADAA-B2F62B844D98}"/>
                  </a:ext>
                </a:extLst>
              </p14:cNvPr>
              <p14:cNvContentPartPr/>
              <p14:nvPr/>
            </p14:nvContentPartPr>
            <p14:xfrm>
              <a:off x="5548811" y="796156"/>
              <a:ext cx="156600" cy="154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F955DDC7-A599-4345-ADAA-B2F62B844D9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540171" y="787156"/>
                <a:ext cx="174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F390CFD4-62EB-4C13-A39F-0B772B2A67C5}"/>
                  </a:ext>
                </a:extLst>
              </p14:cNvPr>
              <p14:cNvContentPartPr/>
              <p14:nvPr/>
            </p14:nvContentPartPr>
            <p14:xfrm>
              <a:off x="5748971" y="691036"/>
              <a:ext cx="192240" cy="2145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F390CFD4-62EB-4C13-A39F-0B772B2A67C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739971" y="682396"/>
                <a:ext cx="2098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7A6B26EE-A9C1-43FA-9835-7CFA4D6490D7}"/>
                  </a:ext>
                </a:extLst>
              </p14:cNvPr>
              <p14:cNvContentPartPr/>
              <p14:nvPr/>
            </p14:nvContentPartPr>
            <p14:xfrm>
              <a:off x="6356291" y="654316"/>
              <a:ext cx="95040" cy="1461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7A6B26EE-A9C1-43FA-9835-7CFA4D6490D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347651" y="645316"/>
                <a:ext cx="1126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02BEF78-EDFF-4707-AB6D-F7C5AAAAD2E8}"/>
                  </a:ext>
                </a:extLst>
              </p14:cNvPr>
              <p14:cNvContentPartPr/>
              <p14:nvPr/>
            </p14:nvContentPartPr>
            <p14:xfrm>
              <a:off x="6582371" y="682396"/>
              <a:ext cx="81360" cy="946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02BEF78-EDFF-4707-AB6D-F7C5AAAAD2E8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573731" y="673396"/>
                <a:ext cx="990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1D5BD30-9DD0-4A78-AD51-4EBD23DC9B3E}"/>
                  </a:ext>
                </a:extLst>
              </p14:cNvPr>
              <p14:cNvContentPartPr/>
              <p14:nvPr/>
            </p14:nvContentPartPr>
            <p14:xfrm>
              <a:off x="6797651" y="738196"/>
              <a:ext cx="73080" cy="327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1D5BD30-9DD0-4A78-AD51-4EBD23DC9B3E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789011" y="729556"/>
                <a:ext cx="907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1F4503B-A288-4636-8B74-229FB9EF74BB}"/>
                  </a:ext>
                </a:extLst>
              </p14:cNvPr>
              <p14:cNvContentPartPr/>
              <p14:nvPr/>
            </p14:nvContentPartPr>
            <p14:xfrm>
              <a:off x="6865331" y="739996"/>
              <a:ext cx="56520" cy="16344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1F4503B-A288-4636-8B74-229FB9EF74B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856331" y="730996"/>
                <a:ext cx="741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65BE2AC7-4084-4701-B09F-B31361A63B02}"/>
                  </a:ext>
                </a:extLst>
              </p14:cNvPr>
              <p14:cNvContentPartPr/>
              <p14:nvPr/>
            </p14:nvContentPartPr>
            <p14:xfrm>
              <a:off x="7125971" y="746116"/>
              <a:ext cx="149400" cy="43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65BE2AC7-4084-4701-B09F-B31361A63B0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116971" y="737116"/>
                <a:ext cx="167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B9FA1B71-BFC1-4B27-A169-980F7EFC7C4B}"/>
                  </a:ext>
                </a:extLst>
              </p14:cNvPr>
              <p14:cNvContentPartPr/>
              <p14:nvPr/>
            </p14:nvContentPartPr>
            <p14:xfrm>
              <a:off x="9107771" y="1246156"/>
              <a:ext cx="13320" cy="50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B9FA1B71-BFC1-4B27-A169-980F7EFC7C4B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098771" y="1237156"/>
                <a:ext cx="309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409D66C-7DCE-49A8-8669-7856087DA28F}"/>
                  </a:ext>
                </a:extLst>
              </p14:cNvPr>
              <p14:cNvContentPartPr/>
              <p14:nvPr/>
            </p14:nvContentPartPr>
            <p14:xfrm>
              <a:off x="6394811" y="1140676"/>
              <a:ext cx="83880" cy="1558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409D66C-7DCE-49A8-8669-7856087DA28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385811" y="1131676"/>
                <a:ext cx="1015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0DA5B4F5-2BFC-480C-AFA4-F1A4B1388181}"/>
                  </a:ext>
                </a:extLst>
              </p14:cNvPr>
              <p14:cNvContentPartPr/>
              <p14:nvPr/>
            </p14:nvContentPartPr>
            <p14:xfrm>
              <a:off x="6574811" y="1148956"/>
              <a:ext cx="109440" cy="13896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0DA5B4F5-2BFC-480C-AFA4-F1A4B138818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565811" y="1139956"/>
                <a:ext cx="1270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1D893A8D-CF2C-44E3-8163-A239623966BA}"/>
                  </a:ext>
                </a:extLst>
              </p14:cNvPr>
              <p14:cNvContentPartPr/>
              <p14:nvPr/>
            </p14:nvContentPartPr>
            <p14:xfrm>
              <a:off x="6305891" y="1075156"/>
              <a:ext cx="78120" cy="27792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1D893A8D-CF2C-44E3-8163-A239623966B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297251" y="1066516"/>
                <a:ext cx="9576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BFC4412F-D16E-43C4-970E-AE0AABA71088}"/>
                  </a:ext>
                </a:extLst>
              </p14:cNvPr>
              <p14:cNvContentPartPr/>
              <p14:nvPr/>
            </p14:nvContentPartPr>
            <p14:xfrm>
              <a:off x="6776051" y="1211956"/>
              <a:ext cx="111960" cy="3132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BFC4412F-D16E-43C4-970E-AE0AABA7108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767051" y="1202956"/>
                <a:ext cx="1296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CCDC4E50-6923-4423-AD44-1C98103567D9}"/>
                  </a:ext>
                </a:extLst>
              </p14:cNvPr>
              <p14:cNvContentPartPr/>
              <p14:nvPr/>
            </p14:nvContentPartPr>
            <p14:xfrm>
              <a:off x="6807731" y="1177036"/>
              <a:ext cx="50760" cy="14904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CCDC4E50-6923-4423-AD44-1C98103567D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798731" y="1168036"/>
                <a:ext cx="684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61F79015-C951-4D6C-B4FD-9253BF837B68}"/>
                  </a:ext>
                </a:extLst>
              </p14:cNvPr>
              <p14:cNvContentPartPr/>
              <p14:nvPr/>
            </p14:nvContentPartPr>
            <p14:xfrm>
              <a:off x="6939131" y="1135276"/>
              <a:ext cx="92160" cy="11340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61F79015-C951-4D6C-B4FD-9253BF837B6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6930131" y="1126636"/>
                <a:ext cx="1098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5117F877-0C66-45E6-887C-39E948852B8E}"/>
                  </a:ext>
                </a:extLst>
              </p14:cNvPr>
              <p14:cNvContentPartPr/>
              <p14:nvPr/>
            </p14:nvContentPartPr>
            <p14:xfrm>
              <a:off x="7119851" y="1150036"/>
              <a:ext cx="97200" cy="10224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5117F877-0C66-45E6-887C-39E948852B8E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111211" y="1141036"/>
                <a:ext cx="1148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C2931FED-7E48-4B07-8B0A-148A58B5E5E6}"/>
                  </a:ext>
                </a:extLst>
              </p14:cNvPr>
              <p14:cNvContentPartPr/>
              <p14:nvPr/>
            </p14:nvContentPartPr>
            <p14:xfrm>
              <a:off x="7115531" y="1148596"/>
              <a:ext cx="118080" cy="7560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C2931FED-7E48-4B07-8B0A-148A58B5E5E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106531" y="1139596"/>
                <a:ext cx="1357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51E6E1B0-B2EF-48BB-B93E-C4A9AA3C39D3}"/>
                  </a:ext>
                </a:extLst>
              </p14:cNvPr>
              <p14:cNvContentPartPr/>
              <p14:nvPr/>
            </p14:nvContentPartPr>
            <p14:xfrm>
              <a:off x="7288691" y="1060036"/>
              <a:ext cx="61920" cy="25164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51E6E1B0-B2EF-48BB-B93E-C4A9AA3C39D3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79691" y="1051396"/>
                <a:ext cx="7956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6C851D41-5775-4FA2-9406-E3D314D7A942}"/>
                  </a:ext>
                </a:extLst>
              </p14:cNvPr>
              <p14:cNvContentPartPr/>
              <p14:nvPr/>
            </p14:nvContentPartPr>
            <p14:xfrm>
              <a:off x="7460771" y="1148596"/>
              <a:ext cx="92880" cy="694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6C851D41-5775-4FA2-9406-E3D314D7A94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451771" y="1139596"/>
                <a:ext cx="1105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1EDC693C-63B3-4CBA-A25C-B359A2E6AD7D}"/>
                  </a:ext>
                </a:extLst>
              </p14:cNvPr>
              <p14:cNvContentPartPr/>
              <p14:nvPr/>
            </p14:nvContentPartPr>
            <p14:xfrm>
              <a:off x="7542851" y="1153996"/>
              <a:ext cx="44640" cy="1274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1EDC693C-63B3-4CBA-A25C-B359A2E6AD7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533851" y="1145356"/>
                <a:ext cx="622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5E1F29D1-2AAE-4ECA-9CDB-77C8AEEDCC04}"/>
                  </a:ext>
                </a:extLst>
              </p14:cNvPr>
              <p14:cNvContentPartPr/>
              <p14:nvPr/>
            </p14:nvContentPartPr>
            <p14:xfrm>
              <a:off x="7938131" y="1183156"/>
              <a:ext cx="126720" cy="1368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5E1F29D1-2AAE-4ECA-9CDB-77C8AEEDCC04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929131" y="1174156"/>
                <a:ext cx="1443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B2A1C97A-E781-4025-886E-4C711A7231EB}"/>
                  </a:ext>
                </a:extLst>
              </p14:cNvPr>
              <p14:cNvContentPartPr/>
              <p14:nvPr/>
            </p14:nvContentPartPr>
            <p14:xfrm>
              <a:off x="7957571" y="1225276"/>
              <a:ext cx="96480" cy="158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B2A1C97A-E781-4025-886E-4C711A7231E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948931" y="1216636"/>
                <a:ext cx="1141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2878FBAA-FAC3-43EA-B0CA-85A0083002E6}"/>
                  </a:ext>
                </a:extLst>
              </p14:cNvPr>
              <p14:cNvContentPartPr/>
              <p14:nvPr/>
            </p14:nvContentPartPr>
            <p14:xfrm>
              <a:off x="8870891" y="1175236"/>
              <a:ext cx="111240" cy="1378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2878FBAA-FAC3-43EA-B0CA-85A0083002E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861891" y="1166596"/>
                <a:ext cx="128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5904907C-5E16-4608-B554-C61E98B0D21E}"/>
                  </a:ext>
                </a:extLst>
              </p14:cNvPr>
              <p14:cNvContentPartPr/>
              <p14:nvPr/>
            </p14:nvContentPartPr>
            <p14:xfrm>
              <a:off x="8877011" y="728836"/>
              <a:ext cx="107280" cy="9540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5904907C-5E16-4608-B554-C61E98B0D21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868011" y="720196"/>
                <a:ext cx="1249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0C3A314-87F0-4171-9D8A-BD73E52F2C70}"/>
                  </a:ext>
                </a:extLst>
              </p14:cNvPr>
              <p14:cNvContentPartPr/>
              <p14:nvPr/>
            </p14:nvContentPartPr>
            <p14:xfrm>
              <a:off x="8356451" y="1110796"/>
              <a:ext cx="27720" cy="1317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0C3A314-87F0-4171-9D8A-BD73E52F2C7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347451" y="1102156"/>
                <a:ext cx="453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3778E385-CA54-4DD1-A385-60ADFC4F35F5}"/>
                  </a:ext>
                </a:extLst>
              </p14:cNvPr>
              <p14:cNvContentPartPr/>
              <p14:nvPr/>
            </p14:nvContentPartPr>
            <p14:xfrm>
              <a:off x="8536811" y="1086316"/>
              <a:ext cx="151560" cy="15408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3778E385-CA54-4DD1-A385-60ADFC4F35F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527811" y="1077676"/>
                <a:ext cx="1692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51026A78-7BDE-47B5-A35D-20D6CB74C247}"/>
                  </a:ext>
                </a:extLst>
              </p14:cNvPr>
              <p14:cNvContentPartPr/>
              <p14:nvPr/>
            </p14:nvContentPartPr>
            <p14:xfrm>
              <a:off x="8433851" y="1110076"/>
              <a:ext cx="104400" cy="12636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51026A78-7BDE-47B5-A35D-20D6CB74C24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425211" y="1101436"/>
                <a:ext cx="122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C6AFFF5-8387-44D0-975D-32B7AFD1F789}"/>
                  </a:ext>
                </a:extLst>
              </p14:cNvPr>
              <p14:cNvContentPartPr/>
              <p14:nvPr/>
            </p14:nvContentPartPr>
            <p14:xfrm>
              <a:off x="8859371" y="1130236"/>
              <a:ext cx="127440" cy="23220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C6AFFF5-8387-44D0-975D-32B7AFD1F78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50371" y="1121596"/>
                <a:ext cx="1450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125744E0-2513-4444-A2C1-CAF76D0ED055}"/>
                  </a:ext>
                </a:extLst>
              </p14:cNvPr>
              <p14:cNvContentPartPr/>
              <p14:nvPr/>
            </p14:nvContentPartPr>
            <p14:xfrm>
              <a:off x="9218651" y="1158316"/>
              <a:ext cx="170640" cy="1800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125744E0-2513-4444-A2C1-CAF76D0ED055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209651" y="1149316"/>
                <a:ext cx="1882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32AE3A1C-8719-4211-9CCF-741C20DB13E3}"/>
                  </a:ext>
                </a:extLst>
              </p14:cNvPr>
              <p14:cNvContentPartPr/>
              <p14:nvPr/>
            </p14:nvContentPartPr>
            <p14:xfrm>
              <a:off x="9215051" y="1199716"/>
              <a:ext cx="164520" cy="2340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32AE3A1C-8719-4211-9CCF-741C20DB13E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206051" y="1190716"/>
                <a:ext cx="1821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B92274BC-603C-42B4-943D-A6870056C782}"/>
                  </a:ext>
                </a:extLst>
              </p14:cNvPr>
              <p14:cNvContentPartPr/>
              <p14:nvPr/>
            </p14:nvContentPartPr>
            <p14:xfrm>
              <a:off x="9451931" y="1114396"/>
              <a:ext cx="145440" cy="1479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B92274BC-603C-42B4-943D-A6870056C78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442931" y="1105756"/>
                <a:ext cx="1630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EAD5A9B-6B5F-4F37-A0F2-A57CBD7D4848}"/>
                  </a:ext>
                </a:extLst>
              </p14:cNvPr>
              <p14:cNvContentPartPr/>
              <p14:nvPr/>
            </p14:nvContentPartPr>
            <p14:xfrm>
              <a:off x="10151051" y="1756996"/>
              <a:ext cx="195840" cy="20628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EAD5A9B-6B5F-4F37-A0F2-A57CBD7D4848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0142051" y="1747996"/>
                <a:ext cx="2134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6EEA835D-2C4A-407E-9542-23112BD00313}"/>
                  </a:ext>
                </a:extLst>
              </p14:cNvPr>
              <p14:cNvContentPartPr/>
              <p14:nvPr/>
            </p14:nvContentPartPr>
            <p14:xfrm>
              <a:off x="10266971" y="1920796"/>
              <a:ext cx="44280" cy="396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6EEA835D-2C4A-407E-9542-23112BD0031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258331" y="1912156"/>
                <a:ext cx="61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AB72970D-74CE-4497-984D-9EEB399CBC8C}"/>
                  </a:ext>
                </a:extLst>
              </p14:cNvPr>
              <p14:cNvContentPartPr/>
              <p14:nvPr/>
            </p14:nvContentPartPr>
            <p14:xfrm>
              <a:off x="10418891" y="1902076"/>
              <a:ext cx="258840" cy="7812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AB72970D-74CE-4497-984D-9EEB399CBC8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409891" y="1893076"/>
                <a:ext cx="2764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E51DF75F-7C8A-4B58-9FE2-D56F6AC794FD}"/>
                  </a:ext>
                </a:extLst>
              </p14:cNvPr>
              <p14:cNvContentPartPr/>
              <p14:nvPr/>
            </p14:nvContentPartPr>
            <p14:xfrm>
              <a:off x="10722731" y="1779316"/>
              <a:ext cx="172800" cy="1980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E51DF75F-7C8A-4B58-9FE2-D56F6AC794FD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713731" y="1770676"/>
                <a:ext cx="1904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23D143DF-E103-4384-A748-84F39536C9F8}"/>
                  </a:ext>
                </a:extLst>
              </p14:cNvPr>
              <p14:cNvContentPartPr/>
              <p14:nvPr/>
            </p14:nvContentPartPr>
            <p14:xfrm>
              <a:off x="10705811" y="1855996"/>
              <a:ext cx="60120" cy="136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23D143DF-E103-4384-A748-84F39536C9F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696811" y="1846996"/>
                <a:ext cx="777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4A470B6D-692E-4406-A538-7302822ECBBA}"/>
                  </a:ext>
                </a:extLst>
              </p14:cNvPr>
              <p14:cNvContentPartPr/>
              <p14:nvPr/>
            </p14:nvContentPartPr>
            <p14:xfrm>
              <a:off x="10986971" y="1889116"/>
              <a:ext cx="113400" cy="525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4A470B6D-692E-4406-A538-7302822ECBB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977971" y="1880116"/>
                <a:ext cx="131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48BAC7A8-577F-44FA-8B1B-30F789014745}"/>
                  </a:ext>
                </a:extLst>
              </p14:cNvPr>
              <p14:cNvContentPartPr/>
              <p14:nvPr/>
            </p14:nvContentPartPr>
            <p14:xfrm>
              <a:off x="11128091" y="1764556"/>
              <a:ext cx="243000" cy="1663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48BAC7A8-577F-44FA-8B1B-30F78901474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119451" y="1755556"/>
                <a:ext cx="2606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33A9912-3CFD-43F3-B80F-786812B86AE3}"/>
                  </a:ext>
                </a:extLst>
              </p14:cNvPr>
              <p14:cNvContentPartPr/>
              <p14:nvPr/>
            </p14:nvContentPartPr>
            <p14:xfrm>
              <a:off x="11385851" y="1724956"/>
              <a:ext cx="104040" cy="1810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33A9912-3CFD-43F3-B80F-786812B86AE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1377211" y="1715956"/>
                <a:ext cx="1216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1A217375-A249-4B32-8005-B5F74F9B2A53}"/>
                  </a:ext>
                </a:extLst>
              </p14:cNvPr>
              <p14:cNvContentPartPr/>
              <p14:nvPr/>
            </p14:nvContentPartPr>
            <p14:xfrm>
              <a:off x="11452451" y="1836916"/>
              <a:ext cx="542160" cy="8676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1A217375-A249-4B32-8005-B5F74F9B2A5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1443451" y="1828276"/>
                <a:ext cx="559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E15E1DA2-C080-44C1-AA5E-EF6AA3AD4DBD}"/>
                  </a:ext>
                </a:extLst>
              </p14:cNvPr>
              <p14:cNvContentPartPr/>
              <p14:nvPr/>
            </p14:nvContentPartPr>
            <p14:xfrm>
              <a:off x="9307571" y="2256316"/>
              <a:ext cx="49320" cy="14954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E15E1DA2-C080-44C1-AA5E-EF6AA3AD4DB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298571" y="2247316"/>
                <a:ext cx="66960" cy="15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0FF22AB3-E300-40A8-A04E-7AD0ED95904F}"/>
                  </a:ext>
                </a:extLst>
              </p14:cNvPr>
              <p14:cNvContentPartPr/>
              <p14:nvPr/>
            </p14:nvContentPartPr>
            <p14:xfrm>
              <a:off x="9144851" y="3701716"/>
              <a:ext cx="1982880" cy="3276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0FF22AB3-E300-40A8-A04E-7AD0ED95904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135851" y="3692716"/>
                <a:ext cx="20005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C811BA68-EFCC-4167-85B7-ED6DC545A27F}"/>
                  </a:ext>
                </a:extLst>
              </p14:cNvPr>
              <p14:cNvContentPartPr/>
              <p14:nvPr/>
            </p14:nvContentPartPr>
            <p14:xfrm>
              <a:off x="11107571" y="3633676"/>
              <a:ext cx="232920" cy="2332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C811BA68-EFCC-4167-85B7-ED6DC545A27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1098571" y="3624676"/>
                <a:ext cx="2505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3BC5F3FF-230C-4745-9300-0AB4B86AAC76}"/>
                  </a:ext>
                </a:extLst>
              </p14:cNvPr>
              <p14:cNvContentPartPr/>
              <p14:nvPr/>
            </p14:nvContentPartPr>
            <p14:xfrm>
              <a:off x="9167891" y="2083156"/>
              <a:ext cx="294120" cy="2408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3BC5F3FF-230C-4745-9300-0AB4B86AAC76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159251" y="2074516"/>
                <a:ext cx="3117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9B8A79A3-F6CF-42AE-AA2B-A462A45E1900}"/>
                  </a:ext>
                </a:extLst>
              </p14:cNvPr>
              <p14:cNvContentPartPr/>
              <p14:nvPr/>
            </p14:nvContentPartPr>
            <p14:xfrm>
              <a:off x="8886371" y="2047876"/>
              <a:ext cx="83880" cy="763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9B8A79A3-F6CF-42AE-AA2B-A462A45E1900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877371" y="2038876"/>
                <a:ext cx="1015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007665E6-EB0F-4228-AFA1-22FB07288084}"/>
                  </a:ext>
                </a:extLst>
              </p14:cNvPr>
              <p14:cNvContentPartPr/>
              <p14:nvPr/>
            </p14:nvContentPartPr>
            <p14:xfrm>
              <a:off x="8981771" y="2091796"/>
              <a:ext cx="50400" cy="17280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007665E6-EB0F-4228-AFA1-22FB07288084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973131" y="2082796"/>
                <a:ext cx="6804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304F79F1-05FA-4948-A9A4-DCD89E5C2FE0}"/>
                  </a:ext>
                </a:extLst>
              </p14:cNvPr>
              <p14:cNvContentPartPr/>
              <p14:nvPr/>
            </p14:nvContentPartPr>
            <p14:xfrm>
              <a:off x="11177051" y="3891796"/>
              <a:ext cx="174960" cy="1785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304F79F1-05FA-4948-A9A4-DCD89E5C2FE0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168411" y="3883156"/>
                <a:ext cx="1926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51B0646-3795-4AAE-8045-448D97FFA392}"/>
                  </a:ext>
                </a:extLst>
              </p14:cNvPr>
              <p14:cNvContentPartPr/>
              <p14:nvPr/>
            </p14:nvContentPartPr>
            <p14:xfrm>
              <a:off x="9095171" y="2345596"/>
              <a:ext cx="1771920" cy="795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51B0646-3795-4AAE-8045-448D97FFA39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9086171" y="2336956"/>
                <a:ext cx="17895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B02651C4-D5EF-431A-8AE6-75DC88B4C746}"/>
                  </a:ext>
                </a:extLst>
              </p14:cNvPr>
              <p14:cNvContentPartPr/>
              <p14:nvPr/>
            </p14:nvContentPartPr>
            <p14:xfrm>
              <a:off x="10691411" y="2268196"/>
              <a:ext cx="64440" cy="171144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B02651C4-D5EF-431A-8AE6-75DC88B4C746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682411" y="2259196"/>
                <a:ext cx="8208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25EA070D-5196-4267-9072-2501C576A323}"/>
                  </a:ext>
                </a:extLst>
              </p14:cNvPr>
              <p14:cNvContentPartPr/>
              <p14:nvPr/>
            </p14:nvContentPartPr>
            <p14:xfrm>
              <a:off x="10585931" y="3923476"/>
              <a:ext cx="203760" cy="20088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25EA070D-5196-4267-9072-2501C576A32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577291" y="3914476"/>
                <a:ext cx="2214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6220CE35-7E59-4050-8087-3D8156D66620}"/>
                  </a:ext>
                </a:extLst>
              </p14:cNvPr>
              <p14:cNvContentPartPr/>
              <p14:nvPr/>
            </p14:nvContentPartPr>
            <p14:xfrm>
              <a:off x="8879171" y="2404996"/>
              <a:ext cx="194040" cy="12855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6220CE35-7E59-4050-8087-3D8156D6662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870531" y="2395996"/>
                <a:ext cx="211680" cy="13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7B09C059-E7F6-4F60-93C2-A39C9C96BD66}"/>
                  </a:ext>
                </a:extLst>
              </p14:cNvPr>
              <p14:cNvContentPartPr/>
              <p14:nvPr/>
            </p14:nvContentPartPr>
            <p14:xfrm>
              <a:off x="8275091" y="2928436"/>
              <a:ext cx="130680" cy="27540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7B09C059-E7F6-4F60-93C2-A39C9C96BD66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8266451" y="2919436"/>
                <a:ext cx="1483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EAA16EC1-5E47-489B-B134-737D0E29CA4E}"/>
                  </a:ext>
                </a:extLst>
              </p14:cNvPr>
              <p14:cNvContentPartPr/>
              <p14:nvPr/>
            </p14:nvContentPartPr>
            <p14:xfrm>
              <a:off x="8501891" y="2948236"/>
              <a:ext cx="183960" cy="2710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EAA16EC1-5E47-489B-B134-737D0E29CA4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8492891" y="2939236"/>
                <a:ext cx="2016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7B7D0DC4-3F67-4BCE-8E0F-61079EC5C88E}"/>
                  </a:ext>
                </a:extLst>
              </p14:cNvPr>
              <p14:cNvContentPartPr/>
              <p14:nvPr/>
            </p14:nvContentPartPr>
            <p14:xfrm>
              <a:off x="9393611" y="3919156"/>
              <a:ext cx="1122480" cy="5832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B7D0DC4-3F67-4BCE-8E0F-61079EC5C88E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384611" y="3910516"/>
                <a:ext cx="11401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0CC4BF91-6252-432C-B4D9-B313E1FA9B50}"/>
                  </a:ext>
                </a:extLst>
              </p14:cNvPr>
              <p14:cNvContentPartPr/>
              <p14:nvPr/>
            </p14:nvContentPartPr>
            <p14:xfrm>
              <a:off x="9910571" y="4063876"/>
              <a:ext cx="115200" cy="12960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0CC4BF91-6252-432C-B4D9-B313E1FA9B50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9901571" y="4054876"/>
                <a:ext cx="132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B725161-6543-42C8-8896-6DF696E6BB63}"/>
                  </a:ext>
                </a:extLst>
              </p14:cNvPr>
              <p14:cNvContentPartPr/>
              <p14:nvPr/>
            </p14:nvContentPartPr>
            <p14:xfrm>
              <a:off x="10136291" y="4035436"/>
              <a:ext cx="109440" cy="15300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B725161-6543-42C8-8896-6DF696E6BB6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10127651" y="4026436"/>
                <a:ext cx="1270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215F93FE-9728-45BC-8C21-013147894D8A}"/>
                  </a:ext>
                </a:extLst>
              </p14:cNvPr>
              <p14:cNvContentPartPr/>
              <p14:nvPr/>
            </p14:nvContentPartPr>
            <p14:xfrm>
              <a:off x="9542651" y="3387076"/>
              <a:ext cx="25920" cy="4464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215F93FE-9728-45BC-8C21-013147894D8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533651" y="3378436"/>
                <a:ext cx="435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2FB825E5-0624-4D90-9AE7-2AEAD0AA89F9}"/>
                  </a:ext>
                </a:extLst>
              </p14:cNvPr>
              <p14:cNvContentPartPr/>
              <p14:nvPr/>
            </p14:nvContentPartPr>
            <p14:xfrm>
              <a:off x="9620411" y="3156676"/>
              <a:ext cx="41400" cy="5724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2FB825E5-0624-4D90-9AE7-2AEAD0AA89F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611411" y="3147676"/>
                <a:ext cx="590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EDFCD4EA-0B13-4CBB-BDCE-67C272D53091}"/>
                  </a:ext>
                </a:extLst>
              </p14:cNvPr>
              <p14:cNvContentPartPr/>
              <p14:nvPr/>
            </p14:nvContentPartPr>
            <p14:xfrm>
              <a:off x="8203451" y="417796"/>
              <a:ext cx="345240" cy="579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EDFCD4EA-0B13-4CBB-BDCE-67C272D5309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194811" y="409156"/>
                <a:ext cx="36288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44956AD-FD1C-49EC-A0CF-D2624A688EBB}"/>
                  </a:ext>
                </a:extLst>
              </p14:cNvPr>
              <p14:cNvContentPartPr/>
              <p14:nvPr/>
            </p14:nvContentPartPr>
            <p14:xfrm>
              <a:off x="9787811" y="479716"/>
              <a:ext cx="305280" cy="439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44956AD-FD1C-49EC-A0CF-D2624A688EBB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778811" y="471076"/>
                <a:ext cx="32292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804B5A77-2FE3-4068-B41A-BA6E9F08586E}"/>
                  </a:ext>
                </a:extLst>
              </p14:cNvPr>
              <p14:cNvContentPartPr/>
              <p14:nvPr/>
            </p14:nvContentPartPr>
            <p14:xfrm>
              <a:off x="4468811" y="325636"/>
              <a:ext cx="579960" cy="8028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804B5A77-2FE3-4068-B41A-BA6E9F08586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459811" y="316636"/>
                <a:ext cx="5976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EBDD070E-8519-406B-94B4-1085F3F479A5}"/>
                  </a:ext>
                </a:extLst>
              </p14:cNvPr>
              <p14:cNvContentPartPr/>
              <p14:nvPr/>
            </p14:nvContentPartPr>
            <p14:xfrm>
              <a:off x="6183491" y="384676"/>
              <a:ext cx="615240" cy="8280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EBDD070E-8519-406B-94B4-1085F3F479A5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174851" y="376036"/>
                <a:ext cx="632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68CD9225-3BD2-4958-901E-AF078D40B2ED}"/>
                  </a:ext>
                </a:extLst>
              </p14:cNvPr>
              <p14:cNvContentPartPr/>
              <p14:nvPr/>
            </p14:nvContentPartPr>
            <p14:xfrm>
              <a:off x="9522131" y="3383116"/>
              <a:ext cx="34200" cy="273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68CD9225-3BD2-4958-901E-AF078D40B2E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513491" y="3374476"/>
                <a:ext cx="51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33D0D250-8016-47F7-83E9-07BA117091CD}"/>
                  </a:ext>
                </a:extLst>
              </p14:cNvPr>
              <p14:cNvContentPartPr/>
              <p14:nvPr/>
            </p14:nvContentPartPr>
            <p14:xfrm>
              <a:off x="9616091" y="3166396"/>
              <a:ext cx="19440" cy="154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33D0D250-8016-47F7-83E9-07BA117091C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9607091" y="3157396"/>
                <a:ext cx="370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D77B6F18-9437-4D52-9ED1-C0537DFC0EDB}"/>
                  </a:ext>
                </a:extLst>
              </p14:cNvPr>
              <p14:cNvContentPartPr/>
              <p14:nvPr/>
            </p14:nvContentPartPr>
            <p14:xfrm>
              <a:off x="9821291" y="2921236"/>
              <a:ext cx="14760" cy="3636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D77B6F18-9437-4D52-9ED1-C0537DFC0EDB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9812651" y="2912596"/>
                <a:ext cx="324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61E64B2F-700A-4941-A8F3-4503845B26F6}"/>
                  </a:ext>
                </a:extLst>
              </p14:cNvPr>
              <p14:cNvContentPartPr/>
              <p14:nvPr/>
            </p14:nvContentPartPr>
            <p14:xfrm>
              <a:off x="9560291" y="3438916"/>
              <a:ext cx="8280" cy="360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61E64B2F-700A-4941-A8F3-4503845B26F6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551291" y="3429916"/>
                <a:ext cx="259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D2B038B-3593-4899-B086-9FD212CA2BE1}"/>
                  </a:ext>
                </a:extLst>
              </p14:cNvPr>
              <p14:cNvContentPartPr/>
              <p14:nvPr/>
            </p14:nvContentPartPr>
            <p14:xfrm>
              <a:off x="9632651" y="3205636"/>
              <a:ext cx="1440" cy="1584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D2B038B-3593-4899-B086-9FD212CA2B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623651" y="3196636"/>
                <a:ext cx="190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AEC2736B-8803-42C8-A9A2-F7375A8354EB}"/>
                  </a:ext>
                </a:extLst>
              </p14:cNvPr>
              <p14:cNvContentPartPr/>
              <p14:nvPr/>
            </p14:nvContentPartPr>
            <p14:xfrm>
              <a:off x="9827411" y="2926996"/>
              <a:ext cx="20160" cy="5796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AEC2736B-8803-42C8-A9A2-F7375A8354EB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818771" y="2918356"/>
                <a:ext cx="378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2AE49D4B-B8A5-45F4-994E-A6D9F3F36EC5}"/>
                  </a:ext>
                </a:extLst>
              </p14:cNvPr>
              <p14:cNvContentPartPr/>
              <p14:nvPr/>
            </p14:nvContentPartPr>
            <p14:xfrm>
              <a:off x="10004171" y="2770756"/>
              <a:ext cx="28440" cy="5076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2AE49D4B-B8A5-45F4-994E-A6D9F3F36EC5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995171" y="2761756"/>
                <a:ext cx="46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CEDE41F1-E0AA-4C79-B99F-6CF7DBA8038F}"/>
                  </a:ext>
                </a:extLst>
              </p14:cNvPr>
              <p14:cNvContentPartPr/>
              <p14:nvPr/>
            </p14:nvContentPartPr>
            <p14:xfrm>
              <a:off x="10103531" y="2625676"/>
              <a:ext cx="59400" cy="6084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CEDE41F1-E0AA-4C79-B99F-6CF7DBA8038F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0094531" y="2616676"/>
                <a:ext cx="770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7A63B3C4-698B-4578-BDD4-65D29543A149}"/>
                  </a:ext>
                </a:extLst>
              </p14:cNvPr>
              <p14:cNvContentPartPr/>
              <p14:nvPr/>
            </p14:nvContentPartPr>
            <p14:xfrm>
              <a:off x="10309811" y="2509396"/>
              <a:ext cx="32040" cy="3168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7A63B3C4-698B-4578-BDD4-65D29543A149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0300811" y="2500756"/>
                <a:ext cx="49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34990A4C-E211-43E4-B17F-B35DE1968AF1}"/>
                  </a:ext>
                </a:extLst>
              </p14:cNvPr>
              <p14:cNvContentPartPr/>
              <p14:nvPr/>
            </p14:nvContentPartPr>
            <p14:xfrm>
              <a:off x="9860171" y="2889196"/>
              <a:ext cx="10800" cy="111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34990A4C-E211-43E4-B17F-B35DE1968AF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9851171" y="2880556"/>
                <a:ext cx="28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EA7CB5B9-DC36-41B8-8039-0649CCF4BF79}"/>
                  </a:ext>
                </a:extLst>
              </p14:cNvPr>
              <p14:cNvContentPartPr/>
              <p14:nvPr/>
            </p14:nvContentPartPr>
            <p14:xfrm>
              <a:off x="5500931" y="1850596"/>
              <a:ext cx="92880" cy="143496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EA7CB5B9-DC36-41B8-8039-0649CCF4BF79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5491931" y="1841956"/>
                <a:ext cx="110520" cy="14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6D63184C-9F35-4265-B1E5-B482F67CFF6E}"/>
                  </a:ext>
                </a:extLst>
              </p14:cNvPr>
              <p14:cNvContentPartPr/>
              <p14:nvPr/>
            </p14:nvContentPartPr>
            <p14:xfrm>
              <a:off x="5466371" y="3147676"/>
              <a:ext cx="1645200" cy="795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6D63184C-9F35-4265-B1E5-B482F67CFF6E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5457731" y="3139036"/>
                <a:ext cx="16628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774A1186-B029-470E-A4E6-13348E975077}"/>
                  </a:ext>
                </a:extLst>
              </p14:cNvPr>
              <p14:cNvContentPartPr/>
              <p14:nvPr/>
            </p14:nvContentPartPr>
            <p14:xfrm>
              <a:off x="7095731" y="3054436"/>
              <a:ext cx="195120" cy="22104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774A1186-B029-470E-A4E6-13348E975077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087091" y="3045436"/>
                <a:ext cx="2127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99AA42F3-0342-4AFF-A912-ACFBD400F7D3}"/>
                  </a:ext>
                </a:extLst>
              </p14:cNvPr>
              <p14:cNvContentPartPr/>
              <p14:nvPr/>
            </p14:nvContentPartPr>
            <p14:xfrm>
              <a:off x="5332091" y="1644316"/>
              <a:ext cx="237600" cy="20088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99AA42F3-0342-4AFF-A912-ACFBD400F7D3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5323451" y="1635676"/>
                <a:ext cx="2552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58C99F4F-B5E1-4F12-B665-CCA036795961}"/>
                  </a:ext>
                </a:extLst>
              </p14:cNvPr>
              <p14:cNvContentPartPr/>
              <p14:nvPr/>
            </p14:nvContentPartPr>
            <p14:xfrm>
              <a:off x="4876691" y="1548196"/>
              <a:ext cx="168480" cy="1065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58C99F4F-B5E1-4F12-B665-CCA036795961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4867691" y="1539556"/>
                <a:ext cx="1861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1E63BB85-0A41-4E10-BEE7-6C94341962F3}"/>
                  </a:ext>
                </a:extLst>
              </p14:cNvPr>
              <p14:cNvContentPartPr/>
              <p14:nvPr/>
            </p14:nvContentPartPr>
            <p14:xfrm>
              <a:off x="5090171" y="1581676"/>
              <a:ext cx="196920" cy="17604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1E63BB85-0A41-4E10-BEE7-6C94341962F3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081531" y="1573036"/>
                <a:ext cx="2145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C1D9255A-7486-4B59-B99F-53C4FB47131D}"/>
                  </a:ext>
                </a:extLst>
              </p14:cNvPr>
              <p14:cNvContentPartPr/>
              <p14:nvPr/>
            </p14:nvContentPartPr>
            <p14:xfrm>
              <a:off x="6859571" y="3360436"/>
              <a:ext cx="159840" cy="16992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C1D9255A-7486-4B59-B99F-53C4FB47131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850571" y="3351436"/>
                <a:ext cx="1774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3B14F622-5809-4C7B-8F0A-CBC149DBACC1}"/>
                  </a:ext>
                </a:extLst>
              </p14:cNvPr>
              <p14:cNvContentPartPr/>
              <p14:nvPr/>
            </p14:nvContentPartPr>
            <p14:xfrm>
              <a:off x="7068371" y="3450076"/>
              <a:ext cx="63720" cy="13572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3B14F622-5809-4C7B-8F0A-CBC149DBACC1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7059731" y="3441436"/>
                <a:ext cx="81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CF5E26EE-B2A2-4899-9A1E-1C33B44D963F}"/>
                  </a:ext>
                </a:extLst>
              </p14:cNvPr>
              <p14:cNvContentPartPr/>
              <p14:nvPr/>
            </p14:nvContentPartPr>
            <p14:xfrm>
              <a:off x="7073051" y="3456196"/>
              <a:ext cx="90720" cy="16164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CF5E26EE-B2A2-4899-9A1E-1C33B44D963F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7064411" y="3447556"/>
                <a:ext cx="1083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B6C8EAE0-3734-48CD-820C-9B5CAE1BCA99}"/>
                  </a:ext>
                </a:extLst>
              </p14:cNvPr>
              <p14:cNvContentPartPr/>
              <p14:nvPr/>
            </p14:nvContentPartPr>
            <p14:xfrm>
              <a:off x="6677771" y="4374556"/>
              <a:ext cx="59760" cy="105444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B6C8EAE0-3734-48CD-820C-9B5CAE1BCA9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669131" y="4365556"/>
                <a:ext cx="77400" cy="10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12E51F23-7D47-4A33-8F3D-FF066A63805F}"/>
                  </a:ext>
                </a:extLst>
              </p14:cNvPr>
              <p14:cNvContentPartPr/>
              <p14:nvPr/>
            </p14:nvContentPartPr>
            <p14:xfrm>
              <a:off x="6611891" y="5321716"/>
              <a:ext cx="1379520" cy="468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12E51F23-7D47-4A33-8F3D-FF066A63805F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603251" y="5312716"/>
                <a:ext cx="13971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D48AEDDF-A4F4-441B-96AB-ACBB1FB7A487}"/>
                  </a:ext>
                </a:extLst>
              </p14:cNvPr>
              <p14:cNvContentPartPr/>
              <p14:nvPr/>
            </p14:nvContentPartPr>
            <p14:xfrm>
              <a:off x="7994291" y="5255116"/>
              <a:ext cx="74880" cy="199080"/>
            </p14:xfrm>
          </p:contentPart>
        </mc:Choice>
        <mc:Fallback xmlns=""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D48AEDDF-A4F4-441B-96AB-ACBB1FB7A487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985291" y="5246116"/>
                <a:ext cx="925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4E1BF866-5BD0-4740-BB5E-6D03CB6271A6}"/>
                  </a:ext>
                </a:extLst>
              </p14:cNvPr>
              <p14:cNvContentPartPr/>
              <p14:nvPr/>
            </p14:nvContentPartPr>
            <p14:xfrm>
              <a:off x="6578771" y="4238836"/>
              <a:ext cx="115560" cy="15840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4E1BF866-5BD0-4740-BB5E-6D03CB6271A6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6570131" y="4230196"/>
                <a:ext cx="1332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11FA3BB1-E34E-4037-A58E-710370EBDD7B}"/>
                  </a:ext>
                </a:extLst>
              </p14:cNvPr>
              <p14:cNvContentPartPr/>
              <p14:nvPr/>
            </p14:nvContentPartPr>
            <p14:xfrm>
              <a:off x="6190691" y="4276276"/>
              <a:ext cx="116280" cy="133200"/>
            </p14:xfrm>
          </p:contentPart>
        </mc:Choice>
        <mc:Fallback xmlns=""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11FA3BB1-E34E-4037-A58E-710370EBDD7B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182051" y="4267276"/>
                <a:ext cx="1339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D79845AD-73F5-4CF6-9F97-331C4E45FB20}"/>
                  </a:ext>
                </a:extLst>
              </p14:cNvPr>
              <p14:cNvContentPartPr/>
              <p14:nvPr/>
            </p14:nvContentPartPr>
            <p14:xfrm>
              <a:off x="6366011" y="4339636"/>
              <a:ext cx="72360" cy="14148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D79845AD-73F5-4CF6-9F97-331C4E45FB20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357011" y="4330636"/>
                <a:ext cx="900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A54105D1-BC5C-486E-9C4D-D54DF24A6D68}"/>
                  </a:ext>
                </a:extLst>
              </p14:cNvPr>
              <p14:cNvContentPartPr/>
              <p14:nvPr/>
            </p14:nvContentPartPr>
            <p14:xfrm>
              <a:off x="7874411" y="5495596"/>
              <a:ext cx="119160" cy="13068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A54105D1-BC5C-486E-9C4D-D54DF24A6D68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865771" y="5486596"/>
                <a:ext cx="1368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9BB543C0-812A-47C4-B69B-48CD147D05B0}"/>
                  </a:ext>
                </a:extLst>
              </p14:cNvPr>
              <p14:cNvContentPartPr/>
              <p14:nvPr/>
            </p14:nvContentPartPr>
            <p14:xfrm>
              <a:off x="8042531" y="5539156"/>
              <a:ext cx="91080" cy="20232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9BB543C0-812A-47C4-B69B-48CD147D05B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033531" y="5530516"/>
                <a:ext cx="1087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A608C409-C1D9-4F01-B216-F42555EEEE51}"/>
                  </a:ext>
                </a:extLst>
              </p14:cNvPr>
              <p14:cNvContentPartPr/>
              <p14:nvPr/>
            </p14:nvContentPartPr>
            <p14:xfrm>
              <a:off x="8115971" y="5568316"/>
              <a:ext cx="89640" cy="14508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A608C409-C1D9-4F01-B216-F42555EEEE51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107331" y="5559316"/>
                <a:ext cx="1072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5BE4EDC0-5958-4E76-938C-038164E6A1DE}"/>
                  </a:ext>
                </a:extLst>
              </p14:cNvPr>
              <p14:cNvContentPartPr/>
              <p14:nvPr/>
            </p14:nvContentPartPr>
            <p14:xfrm>
              <a:off x="6719531" y="4498396"/>
              <a:ext cx="1033560" cy="84312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5BE4EDC0-5958-4E76-938C-038164E6A1DE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710891" y="4489396"/>
                <a:ext cx="1051200" cy="86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7511F1FA-DCB3-4E91-AE2E-33F4F2C01A4D}"/>
                  </a:ext>
                </a:extLst>
              </p14:cNvPr>
              <p14:cNvContentPartPr/>
              <p14:nvPr/>
            </p14:nvContentPartPr>
            <p14:xfrm>
              <a:off x="6853811" y="4242076"/>
              <a:ext cx="811440" cy="103752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7511F1FA-DCB3-4E91-AE2E-33F4F2C01A4D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6844811" y="4233436"/>
                <a:ext cx="829080" cy="10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063AAAD2-AD70-4CB7-9BE8-10DE69CC9BCE}"/>
                  </a:ext>
                </a:extLst>
              </p14:cNvPr>
              <p14:cNvContentPartPr/>
              <p14:nvPr/>
            </p14:nvContentPartPr>
            <p14:xfrm>
              <a:off x="6843371" y="3884236"/>
              <a:ext cx="133560" cy="20664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063AAAD2-AD70-4CB7-9BE8-10DE69CC9BCE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6834371" y="3875236"/>
                <a:ext cx="1512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15EF2CE8-8DA8-4720-B9CF-1876919E0025}"/>
                  </a:ext>
                </a:extLst>
              </p14:cNvPr>
              <p14:cNvContentPartPr/>
              <p14:nvPr/>
            </p14:nvContentPartPr>
            <p14:xfrm>
              <a:off x="7045331" y="3880276"/>
              <a:ext cx="55080" cy="7668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15EF2CE8-8DA8-4720-B9CF-1876919E0025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7036331" y="3871636"/>
                <a:ext cx="727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BF19924C-D663-4366-AC9C-79F763F0570A}"/>
                  </a:ext>
                </a:extLst>
              </p14:cNvPr>
              <p14:cNvContentPartPr/>
              <p14:nvPr/>
            </p14:nvContentPartPr>
            <p14:xfrm>
              <a:off x="7089611" y="3798916"/>
              <a:ext cx="141480" cy="828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BF19924C-D663-4366-AC9C-79F763F0570A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7080971" y="3790276"/>
                <a:ext cx="1591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1126E69D-54B3-4B7C-8AEB-7E9050317554}"/>
                  </a:ext>
                </a:extLst>
              </p14:cNvPr>
              <p14:cNvContentPartPr/>
              <p14:nvPr/>
            </p14:nvContentPartPr>
            <p14:xfrm>
              <a:off x="7215251" y="3717916"/>
              <a:ext cx="76320" cy="7884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1126E69D-54B3-4B7C-8AEB-7E9050317554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7206251" y="3709276"/>
                <a:ext cx="9396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BDE98CE7-6F25-448C-8567-9A2EC76A116D}"/>
                  </a:ext>
                </a:extLst>
              </p14:cNvPr>
              <p14:cNvContentPartPr/>
              <p14:nvPr/>
            </p14:nvContentPartPr>
            <p14:xfrm>
              <a:off x="7302011" y="3603796"/>
              <a:ext cx="115920" cy="2174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BDE98CE7-6F25-448C-8567-9A2EC76A116D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7293011" y="3595156"/>
                <a:ext cx="133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33A4B20A-581C-4DEB-97E2-61F2786482E7}"/>
                  </a:ext>
                </a:extLst>
              </p14:cNvPr>
              <p14:cNvContentPartPr/>
              <p14:nvPr/>
            </p14:nvContentPartPr>
            <p14:xfrm>
              <a:off x="7417571" y="3602356"/>
              <a:ext cx="105120" cy="10368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33A4B20A-581C-4DEB-97E2-61F2786482E7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7408931" y="3593716"/>
                <a:ext cx="12276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9E087896-1567-40B5-9A37-0D4C276817AE}"/>
                  </a:ext>
                </a:extLst>
              </p14:cNvPr>
              <p14:cNvContentPartPr/>
              <p14:nvPr/>
            </p14:nvContentPartPr>
            <p14:xfrm>
              <a:off x="7451771" y="3516316"/>
              <a:ext cx="138600" cy="10440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9E087896-1567-40B5-9A37-0D4C276817AE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7443131" y="3507316"/>
                <a:ext cx="15624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D507731B-8AB1-4E5A-956F-AC7ED79CA625}"/>
                  </a:ext>
                </a:extLst>
              </p14:cNvPr>
              <p14:cNvContentPartPr/>
              <p14:nvPr/>
            </p14:nvContentPartPr>
            <p14:xfrm>
              <a:off x="7546811" y="3410476"/>
              <a:ext cx="253800" cy="1670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D507731B-8AB1-4E5A-956F-AC7ED79CA625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7538171" y="3401476"/>
                <a:ext cx="2714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9678684B-CD01-436B-90E2-99A437A3DA4D}"/>
                  </a:ext>
                </a:extLst>
              </p14:cNvPr>
              <p14:cNvContentPartPr/>
              <p14:nvPr/>
            </p14:nvContentPartPr>
            <p14:xfrm>
              <a:off x="7201211" y="4068916"/>
              <a:ext cx="187920" cy="12816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9678684B-CD01-436B-90E2-99A437A3DA4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7192211" y="4059916"/>
                <a:ext cx="2055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401BCD57-AA56-41DB-B4CF-2A49C561916A}"/>
                  </a:ext>
                </a:extLst>
              </p14:cNvPr>
              <p14:cNvContentPartPr/>
              <p14:nvPr/>
            </p14:nvContentPartPr>
            <p14:xfrm>
              <a:off x="7294091" y="4012036"/>
              <a:ext cx="28800" cy="1224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401BCD57-AA56-41DB-B4CF-2A49C561916A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7285091" y="4003396"/>
                <a:ext cx="46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B5163F13-D5A4-48B9-B599-AD5F257B5A56}"/>
                  </a:ext>
                </a:extLst>
              </p14:cNvPr>
              <p14:cNvContentPartPr/>
              <p14:nvPr/>
            </p14:nvContentPartPr>
            <p14:xfrm>
              <a:off x="7415771" y="3924556"/>
              <a:ext cx="152640" cy="114480"/>
            </p14:xfrm>
          </p:contentPart>
        </mc:Choice>
        <mc:Fallback xmlns=""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B5163F13-D5A4-48B9-B599-AD5F257B5A56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7407131" y="3915556"/>
                <a:ext cx="1702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5B158C4E-A33C-4335-8C95-71030053F7E7}"/>
                  </a:ext>
                </a:extLst>
              </p14:cNvPr>
              <p14:cNvContentPartPr/>
              <p14:nvPr/>
            </p14:nvContentPartPr>
            <p14:xfrm>
              <a:off x="7516931" y="3806116"/>
              <a:ext cx="126360" cy="14436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5B158C4E-A33C-4335-8C95-71030053F7E7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7508291" y="3797476"/>
                <a:ext cx="144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423B7567-FABB-4524-904C-078DDE26FAB9}"/>
                  </a:ext>
                </a:extLst>
              </p14:cNvPr>
              <p14:cNvContentPartPr/>
              <p14:nvPr/>
            </p14:nvContentPartPr>
            <p14:xfrm>
              <a:off x="7565891" y="3657436"/>
              <a:ext cx="301680" cy="253800"/>
            </p14:xfrm>
          </p:contentPart>
        </mc:Choice>
        <mc:Fallback xmlns=""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423B7567-FABB-4524-904C-078DDE26FAB9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557251" y="3648796"/>
                <a:ext cx="3193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570B111C-5557-4D89-9FE7-FD4D36E5B87F}"/>
                  </a:ext>
                </a:extLst>
              </p14:cNvPr>
              <p14:cNvContentPartPr/>
              <p14:nvPr/>
            </p14:nvContentPartPr>
            <p14:xfrm>
              <a:off x="7931291" y="3566716"/>
              <a:ext cx="53280" cy="7560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570B111C-5557-4D89-9FE7-FD4D36E5B87F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7922291" y="3558076"/>
                <a:ext cx="709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B1E2782C-8E39-4073-8E41-681A824FB475}"/>
                  </a:ext>
                </a:extLst>
              </p14:cNvPr>
              <p14:cNvContentPartPr/>
              <p14:nvPr/>
            </p14:nvContentPartPr>
            <p14:xfrm>
              <a:off x="7928051" y="3520276"/>
              <a:ext cx="118440" cy="11952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B1E2782C-8E39-4073-8E41-681A824FB475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7919411" y="3511636"/>
                <a:ext cx="1360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60779794-C649-43F0-BBEC-7C2F916F0171}"/>
                  </a:ext>
                </a:extLst>
              </p14:cNvPr>
              <p14:cNvContentPartPr/>
              <p14:nvPr/>
            </p14:nvContentPartPr>
            <p14:xfrm>
              <a:off x="7456091" y="4091956"/>
              <a:ext cx="132120" cy="18288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60779794-C649-43F0-BBEC-7C2F916F017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447091" y="4083316"/>
                <a:ext cx="1497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F75ECE53-35B9-4B89-A06A-B883ABA3D705}"/>
                  </a:ext>
                </a:extLst>
              </p14:cNvPr>
              <p14:cNvContentPartPr/>
              <p14:nvPr/>
            </p14:nvContentPartPr>
            <p14:xfrm>
              <a:off x="7592891" y="4015636"/>
              <a:ext cx="261720" cy="22716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F75ECE53-35B9-4B89-A06A-B883ABA3D705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7583891" y="4006996"/>
                <a:ext cx="2793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2655E0C2-9F6B-4B0C-AE01-B5C7768A336B}"/>
                  </a:ext>
                </a:extLst>
              </p14:cNvPr>
              <p14:cNvContentPartPr/>
              <p14:nvPr/>
            </p14:nvContentPartPr>
            <p14:xfrm>
              <a:off x="7811051" y="3838516"/>
              <a:ext cx="230400" cy="169200"/>
            </p14:xfrm>
          </p:contentPart>
        </mc:Choice>
        <mc:Fallback xmlns=""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2655E0C2-9F6B-4B0C-AE01-B5C7768A336B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802051" y="3829876"/>
                <a:ext cx="2480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6FE28C40-30DE-462E-A29A-8DD18FD64FCC}"/>
                  </a:ext>
                </a:extLst>
              </p14:cNvPr>
              <p14:cNvContentPartPr/>
              <p14:nvPr/>
            </p14:nvContentPartPr>
            <p14:xfrm>
              <a:off x="7138571" y="4533676"/>
              <a:ext cx="424080" cy="436680"/>
            </p14:xfrm>
          </p:contentPart>
        </mc:Choice>
        <mc:Fallback xmlns=""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6FE28C40-30DE-462E-A29A-8DD18FD64FCC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7129571" y="4525036"/>
                <a:ext cx="44172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830D2B26-94EA-4B0A-9072-B74FD0755C69}"/>
                  </a:ext>
                </a:extLst>
              </p14:cNvPr>
              <p14:cNvContentPartPr/>
              <p14:nvPr/>
            </p14:nvContentPartPr>
            <p14:xfrm>
              <a:off x="7525211" y="4362676"/>
              <a:ext cx="194040" cy="25092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830D2B26-94EA-4B0A-9072-B74FD0755C69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7516571" y="4353676"/>
                <a:ext cx="2116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2B19549F-6A83-4548-9981-28A16BE07E31}"/>
                  </a:ext>
                </a:extLst>
              </p14:cNvPr>
              <p14:cNvContentPartPr/>
              <p14:nvPr/>
            </p14:nvContentPartPr>
            <p14:xfrm>
              <a:off x="6024011" y="1650436"/>
              <a:ext cx="185760" cy="147960"/>
            </p14:xfrm>
          </p:contentPart>
        </mc:Choice>
        <mc:Fallback xmlns=""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2B19549F-6A83-4548-9981-28A16BE07E31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015011" y="1641796"/>
                <a:ext cx="2034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4743D4F5-9D39-4E28-AAA6-4719654F3D2F}"/>
                  </a:ext>
                </a:extLst>
              </p14:cNvPr>
              <p14:cNvContentPartPr/>
              <p14:nvPr/>
            </p14:nvContentPartPr>
            <p14:xfrm>
              <a:off x="6253691" y="1690036"/>
              <a:ext cx="137520" cy="6408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4743D4F5-9D39-4E28-AAA6-4719654F3D2F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245051" y="1681036"/>
                <a:ext cx="1551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4AB575A4-1FD7-4A2A-9A08-4C364C791DB0}"/>
                  </a:ext>
                </a:extLst>
              </p14:cNvPr>
              <p14:cNvContentPartPr/>
              <p14:nvPr/>
            </p14:nvContentPartPr>
            <p14:xfrm>
              <a:off x="6373931" y="1594276"/>
              <a:ext cx="180360" cy="13284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4AB575A4-1FD7-4A2A-9A08-4C364C791DB0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365291" y="1585276"/>
                <a:ext cx="1980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171BF431-4BE3-4C6F-ACF3-F4D281B1F95F}"/>
                  </a:ext>
                </a:extLst>
              </p14:cNvPr>
              <p14:cNvContentPartPr/>
              <p14:nvPr/>
            </p14:nvContentPartPr>
            <p14:xfrm>
              <a:off x="6378251" y="1601116"/>
              <a:ext cx="80280" cy="2448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171BF431-4BE3-4C6F-ACF3-F4D281B1F95F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369251" y="1592116"/>
                <a:ext cx="979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051E0CD3-C348-4015-BF9D-07292DED1A0A}"/>
                  </a:ext>
                </a:extLst>
              </p14:cNvPr>
              <p14:cNvContentPartPr/>
              <p14:nvPr/>
            </p14:nvContentPartPr>
            <p14:xfrm>
              <a:off x="6554651" y="1638196"/>
              <a:ext cx="189720" cy="5832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051E0CD3-C348-4015-BF9D-07292DED1A0A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6545651" y="1629196"/>
                <a:ext cx="2073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0DCC041B-3640-4DA7-B7B5-AF5F49F712E6}"/>
                  </a:ext>
                </a:extLst>
              </p14:cNvPr>
              <p14:cNvContentPartPr/>
              <p14:nvPr/>
            </p14:nvContentPartPr>
            <p14:xfrm>
              <a:off x="6754451" y="1614796"/>
              <a:ext cx="56160" cy="3492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0DCC041B-3640-4DA7-B7B5-AF5F49F712E6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745451" y="1605796"/>
                <a:ext cx="738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B9F46EF2-D622-4EC7-8AD4-6EFF7B79F629}"/>
                  </a:ext>
                </a:extLst>
              </p14:cNvPr>
              <p14:cNvContentPartPr/>
              <p14:nvPr/>
            </p14:nvContentPartPr>
            <p14:xfrm>
              <a:off x="6855611" y="1483756"/>
              <a:ext cx="188640" cy="27756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B9F46EF2-D622-4EC7-8AD4-6EFF7B79F629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846611" y="1475116"/>
                <a:ext cx="2062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EAFBA349-C16B-4181-A69D-53B135A5DD1B}"/>
                  </a:ext>
                </a:extLst>
              </p14:cNvPr>
              <p14:cNvContentPartPr/>
              <p14:nvPr/>
            </p14:nvContentPartPr>
            <p14:xfrm>
              <a:off x="7077011" y="1400236"/>
              <a:ext cx="114840" cy="18324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EAFBA349-C16B-4181-A69D-53B135A5DD1B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7068011" y="1391596"/>
                <a:ext cx="1324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A426E23A-2DEC-4EA4-B05B-A72CE9E14820}"/>
                  </a:ext>
                </a:extLst>
              </p14:cNvPr>
              <p14:cNvContentPartPr/>
              <p14:nvPr/>
            </p14:nvContentPartPr>
            <p14:xfrm>
              <a:off x="7165931" y="1402396"/>
              <a:ext cx="105480" cy="161640"/>
            </p14:xfrm>
          </p:contentPart>
        </mc:Choice>
        <mc:Fallback xmlns=""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A426E23A-2DEC-4EA4-B05B-A72CE9E14820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7157291" y="1393396"/>
                <a:ext cx="1231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3D722614-CE8E-423E-9A03-5AD2EDF1085A}"/>
                  </a:ext>
                </a:extLst>
              </p14:cNvPr>
              <p14:cNvContentPartPr/>
              <p14:nvPr/>
            </p14:nvContentPartPr>
            <p14:xfrm>
              <a:off x="7281491" y="1487356"/>
              <a:ext cx="52920" cy="8280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3D722614-CE8E-423E-9A03-5AD2EDF1085A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272851" y="1478716"/>
                <a:ext cx="705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7A3334C3-DF99-481B-8776-3A852249954E}"/>
                  </a:ext>
                </a:extLst>
              </p14:cNvPr>
              <p14:cNvContentPartPr/>
              <p14:nvPr/>
            </p14:nvContentPartPr>
            <p14:xfrm>
              <a:off x="7332251" y="1405996"/>
              <a:ext cx="223200" cy="165240"/>
            </p14:xfrm>
          </p:contentPart>
        </mc:Choice>
        <mc:Fallback xmlns=""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7A3334C3-DF99-481B-8776-3A852249954E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323251" y="1397356"/>
                <a:ext cx="2408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957E79F-140D-4BAD-884C-87308F629116}"/>
                  </a:ext>
                </a:extLst>
              </p14:cNvPr>
              <p14:cNvContentPartPr/>
              <p14:nvPr/>
            </p14:nvContentPartPr>
            <p14:xfrm>
              <a:off x="7506491" y="1425076"/>
              <a:ext cx="112680" cy="10224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957E79F-140D-4BAD-884C-87308F629116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497851" y="1416076"/>
                <a:ext cx="1303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BF90DF15-02A0-4489-9057-C64C07A48A6E}"/>
                  </a:ext>
                </a:extLst>
              </p14:cNvPr>
              <p14:cNvContentPartPr/>
              <p14:nvPr/>
            </p14:nvContentPartPr>
            <p14:xfrm>
              <a:off x="7367171" y="1399876"/>
              <a:ext cx="343440" cy="58320"/>
            </p14:xfrm>
          </p:contentPart>
        </mc:Choice>
        <mc:Fallback xmlns=""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BF90DF15-02A0-4489-9057-C64C07A48A6E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358531" y="1390876"/>
                <a:ext cx="3610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30A58555-F6F7-47D7-B7E0-8D4A51F86912}"/>
                  </a:ext>
                </a:extLst>
              </p14:cNvPr>
              <p14:cNvContentPartPr/>
              <p14:nvPr/>
            </p14:nvContentPartPr>
            <p14:xfrm>
              <a:off x="6407411" y="1843036"/>
              <a:ext cx="141120" cy="207720"/>
            </p14:xfrm>
          </p:contentPart>
        </mc:Choice>
        <mc:Fallback xmlns=""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30A58555-F6F7-47D7-B7E0-8D4A51F86912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398771" y="1834396"/>
                <a:ext cx="1587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7C3E0A14-56F2-482F-8B04-6DD46AEC259F}"/>
                  </a:ext>
                </a:extLst>
              </p14:cNvPr>
              <p14:cNvContentPartPr/>
              <p14:nvPr/>
            </p14:nvContentPartPr>
            <p14:xfrm>
              <a:off x="6570131" y="1830796"/>
              <a:ext cx="447120" cy="1738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7C3E0A14-56F2-482F-8B04-6DD46AEC259F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561131" y="1821796"/>
                <a:ext cx="4647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2ED4B2D2-9E1B-4755-9E56-DE3667BE67E7}"/>
                  </a:ext>
                </a:extLst>
              </p14:cNvPr>
              <p14:cNvContentPartPr/>
              <p14:nvPr/>
            </p14:nvContentPartPr>
            <p14:xfrm>
              <a:off x="7468331" y="2272516"/>
              <a:ext cx="1030320" cy="37944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2ED4B2D2-9E1B-4755-9E56-DE3667BE67E7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459691" y="2263516"/>
                <a:ext cx="10479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4D5A5586-EA10-43EB-8C6E-74A10DE2B3D1}"/>
                  </a:ext>
                </a:extLst>
              </p14:cNvPr>
              <p14:cNvContentPartPr/>
              <p14:nvPr/>
            </p14:nvContentPartPr>
            <p14:xfrm>
              <a:off x="7235771" y="2120596"/>
              <a:ext cx="200160" cy="2732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4D5A5586-EA10-43EB-8C6E-74A10DE2B3D1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226771" y="2111596"/>
                <a:ext cx="2178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AFEE5EEC-2407-40FE-B0DA-148BCAD57AEA}"/>
                  </a:ext>
                </a:extLst>
              </p14:cNvPr>
              <p14:cNvContentPartPr/>
              <p14:nvPr/>
            </p14:nvContentPartPr>
            <p14:xfrm>
              <a:off x="7480211" y="2299876"/>
              <a:ext cx="958680" cy="29520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AFEE5EEC-2407-40FE-B0DA-148BCAD57AEA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471211" y="2290876"/>
                <a:ext cx="9763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6F448301-A46A-4AAB-9257-5EDE525552B5}"/>
                  </a:ext>
                </a:extLst>
              </p14:cNvPr>
              <p14:cNvContentPartPr/>
              <p14:nvPr/>
            </p14:nvContentPartPr>
            <p14:xfrm>
              <a:off x="7424411" y="2247316"/>
              <a:ext cx="95040" cy="5868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6F448301-A46A-4AAB-9257-5EDE525552B5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415771" y="2238676"/>
                <a:ext cx="1126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548E7344-6105-4BFE-BB77-B92C80F287FC}"/>
                  </a:ext>
                </a:extLst>
              </p14:cNvPr>
              <p14:cNvContentPartPr/>
              <p14:nvPr/>
            </p14:nvContentPartPr>
            <p14:xfrm>
              <a:off x="9563531" y="3520996"/>
              <a:ext cx="17280" cy="3276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548E7344-6105-4BFE-BB77-B92C80F287FC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9554531" y="3511996"/>
                <a:ext cx="34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806D2C5F-BBD2-4DB4-8911-951B1C6DE75B}"/>
                  </a:ext>
                </a:extLst>
              </p14:cNvPr>
              <p14:cNvContentPartPr/>
              <p14:nvPr/>
            </p14:nvContentPartPr>
            <p14:xfrm>
              <a:off x="10028291" y="636676"/>
              <a:ext cx="1739160" cy="90504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806D2C5F-BBD2-4DB4-8911-951B1C6DE75B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0019651" y="628036"/>
                <a:ext cx="175680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F5D2433-21AB-4351-AF64-2AC80854B2F2}"/>
                  </a:ext>
                </a:extLst>
              </p14:cNvPr>
              <p14:cNvContentPartPr/>
              <p14:nvPr/>
            </p14:nvContentPartPr>
            <p14:xfrm>
              <a:off x="10040171" y="1075156"/>
              <a:ext cx="102600" cy="8460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F5D2433-21AB-4351-AF64-2AC80854B2F2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0031171" y="1066516"/>
                <a:ext cx="1202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B0ED4BD-AA71-4300-911B-7C35E2EDDF5F}"/>
                  </a:ext>
                </a:extLst>
              </p14:cNvPr>
              <p14:cNvContentPartPr/>
              <p14:nvPr/>
            </p14:nvContentPartPr>
            <p14:xfrm>
              <a:off x="10111811" y="1089196"/>
              <a:ext cx="112320" cy="1944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B0ED4BD-AA71-4300-911B-7C35E2EDDF5F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0103171" y="1080196"/>
                <a:ext cx="1299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E97EA4D5-4DDB-433D-BBDE-49807F293924}"/>
                  </a:ext>
                </a:extLst>
              </p14:cNvPr>
              <p14:cNvContentPartPr/>
              <p14:nvPr/>
            </p14:nvContentPartPr>
            <p14:xfrm>
              <a:off x="10384331" y="1094236"/>
              <a:ext cx="143640" cy="8028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E97EA4D5-4DDB-433D-BBDE-49807F293924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10375331" y="1085596"/>
                <a:ext cx="1612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00FDEC7B-9236-4462-8CE9-C43697F62BA7}"/>
                  </a:ext>
                </a:extLst>
              </p14:cNvPr>
              <p14:cNvContentPartPr/>
              <p14:nvPr/>
            </p14:nvContentPartPr>
            <p14:xfrm>
              <a:off x="10745051" y="1094236"/>
              <a:ext cx="673920" cy="2520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00FDEC7B-9236-4462-8CE9-C43697F62BA7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10736051" y="1085236"/>
                <a:ext cx="6915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302CB6E7-8495-48B8-A725-1964B8FA1215}"/>
                  </a:ext>
                </a:extLst>
              </p14:cNvPr>
              <p14:cNvContentPartPr/>
              <p14:nvPr/>
            </p14:nvContentPartPr>
            <p14:xfrm>
              <a:off x="10640291" y="1223476"/>
              <a:ext cx="126720" cy="1263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302CB6E7-8495-48B8-A725-1964B8FA1215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10631651" y="1214836"/>
                <a:ext cx="144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8FBCA88C-D3E8-4675-A149-46C3CDBCBF58}"/>
                  </a:ext>
                </a:extLst>
              </p14:cNvPr>
              <p14:cNvContentPartPr/>
              <p14:nvPr/>
            </p14:nvContentPartPr>
            <p14:xfrm>
              <a:off x="10859891" y="1195396"/>
              <a:ext cx="94680" cy="17928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8FBCA88C-D3E8-4675-A149-46C3CDBCBF5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0851251" y="1186756"/>
                <a:ext cx="1123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82B2EA07-5581-41CB-A099-D9ABF6BA1ED3}"/>
                  </a:ext>
                </a:extLst>
              </p14:cNvPr>
              <p14:cNvContentPartPr/>
              <p14:nvPr/>
            </p14:nvContentPartPr>
            <p14:xfrm>
              <a:off x="11034851" y="1245436"/>
              <a:ext cx="121680" cy="14220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82B2EA07-5581-41CB-A099-D9ABF6BA1ED3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11026211" y="1236796"/>
                <a:ext cx="1393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1242D059-A7B4-42B8-9D5B-D1BC701527B8}"/>
                  </a:ext>
                </a:extLst>
              </p14:cNvPr>
              <p14:cNvContentPartPr/>
              <p14:nvPr/>
            </p14:nvContentPartPr>
            <p14:xfrm>
              <a:off x="11245091" y="1253716"/>
              <a:ext cx="136080" cy="12420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1242D059-A7B4-42B8-9D5B-D1BC701527B8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11236091" y="1245076"/>
                <a:ext cx="153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36DA9E91-F837-4D55-9689-8A0459FBAFB7}"/>
                  </a:ext>
                </a:extLst>
              </p14:cNvPr>
              <p14:cNvContentPartPr/>
              <p14:nvPr/>
            </p14:nvContentPartPr>
            <p14:xfrm>
              <a:off x="10043411" y="1413196"/>
              <a:ext cx="1359720" cy="2336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36DA9E91-F837-4D55-9689-8A0459FBAFB7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10034771" y="1404196"/>
                <a:ext cx="13773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1CB8AEF0-8E83-42E2-86FA-53A70E787585}"/>
                  </a:ext>
                </a:extLst>
              </p14:cNvPr>
              <p14:cNvContentPartPr/>
              <p14:nvPr/>
            </p14:nvContentPartPr>
            <p14:xfrm>
              <a:off x="10036571" y="1051036"/>
              <a:ext cx="196920" cy="8028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1CB8AEF0-8E83-42E2-86FA-53A70E787585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0027571" y="1042036"/>
                <a:ext cx="2145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E5F5A118-9E5D-4DBB-B625-B526464A7180}"/>
                  </a:ext>
                </a:extLst>
              </p14:cNvPr>
              <p14:cNvContentPartPr/>
              <p14:nvPr/>
            </p14:nvContentPartPr>
            <p14:xfrm>
              <a:off x="10127291" y="1025836"/>
              <a:ext cx="135720" cy="27432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E5F5A118-9E5D-4DBB-B625-B526464A7180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0118651" y="1016836"/>
                <a:ext cx="1533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4979732-5EA5-499E-A630-00CCFEF8AD84}"/>
                  </a:ext>
                </a:extLst>
              </p14:cNvPr>
              <p14:cNvContentPartPr/>
              <p14:nvPr/>
            </p14:nvContentPartPr>
            <p14:xfrm>
              <a:off x="3815771" y="157942"/>
              <a:ext cx="122760" cy="72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4979732-5EA5-499E-A630-00CCFEF8AD84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3807131" y="148942"/>
                <a:ext cx="1404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E9F928B-DCDD-476E-BE31-EBF5CA9A43B3}"/>
                  </a:ext>
                </a:extLst>
              </p14:cNvPr>
              <p14:cNvContentPartPr/>
              <p14:nvPr/>
            </p14:nvContentPartPr>
            <p14:xfrm>
              <a:off x="4045451" y="190342"/>
              <a:ext cx="84960" cy="91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E9F928B-DCDD-476E-BE31-EBF5CA9A43B3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4036451" y="181702"/>
                <a:ext cx="1026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E961D6A8-9E77-44D4-B766-865160080699}"/>
                  </a:ext>
                </a:extLst>
              </p14:cNvPr>
              <p14:cNvContentPartPr/>
              <p14:nvPr/>
            </p14:nvContentPartPr>
            <p14:xfrm>
              <a:off x="4058411" y="204382"/>
              <a:ext cx="273960" cy="61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E961D6A8-9E77-44D4-B766-865160080699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4049411" y="195382"/>
                <a:ext cx="2916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0C8A912-ED16-4E09-BE41-3FB15F344903}"/>
                  </a:ext>
                </a:extLst>
              </p14:cNvPr>
              <p14:cNvContentPartPr/>
              <p14:nvPr/>
            </p14:nvContentPartPr>
            <p14:xfrm>
              <a:off x="4260011" y="232822"/>
              <a:ext cx="88560" cy="12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0C8A912-ED16-4E09-BE41-3FB15F344903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251371" y="223822"/>
                <a:ext cx="1062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A784E68-3001-44C9-9CB7-B71404B52251}"/>
                  </a:ext>
                </a:extLst>
              </p14:cNvPr>
              <p14:cNvContentPartPr/>
              <p14:nvPr/>
            </p14:nvContentPartPr>
            <p14:xfrm>
              <a:off x="4496891" y="162982"/>
              <a:ext cx="70920" cy="1029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A784E68-3001-44C9-9CB7-B71404B52251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4487891" y="154342"/>
                <a:ext cx="885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EB9ACC4-5536-429B-A0DF-51487EBEA348}"/>
                  </a:ext>
                </a:extLst>
              </p14:cNvPr>
              <p14:cNvContentPartPr/>
              <p14:nvPr/>
            </p14:nvContentPartPr>
            <p14:xfrm>
              <a:off x="4484651" y="167662"/>
              <a:ext cx="114840" cy="835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EB9ACC4-5536-429B-A0DF-51487EBEA34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475651" y="159022"/>
                <a:ext cx="1324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3D54497-9A15-4840-9976-E644C55796E0}"/>
                  </a:ext>
                </a:extLst>
              </p14:cNvPr>
              <p14:cNvContentPartPr/>
              <p14:nvPr/>
            </p14:nvContentPartPr>
            <p14:xfrm>
              <a:off x="4642331" y="167662"/>
              <a:ext cx="82440" cy="648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3D54497-9A15-4840-9976-E644C55796E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633691" y="159022"/>
                <a:ext cx="1000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3D1A94A-97A2-404C-BEFF-5BEE9D363213}"/>
                  </a:ext>
                </a:extLst>
              </p14:cNvPr>
              <p14:cNvContentPartPr/>
              <p14:nvPr/>
            </p14:nvContentPartPr>
            <p14:xfrm>
              <a:off x="4724771" y="179182"/>
              <a:ext cx="29880" cy="1209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3D1A94A-97A2-404C-BEFF-5BEE9D363213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4716131" y="170182"/>
                <a:ext cx="4752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7883374-FDA6-4138-B0B6-2ACDEBD82221}"/>
                  </a:ext>
                </a:extLst>
              </p14:cNvPr>
              <p14:cNvContentPartPr/>
              <p14:nvPr/>
            </p14:nvContentPartPr>
            <p14:xfrm>
              <a:off x="4581131" y="43462"/>
              <a:ext cx="17280" cy="435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7883374-FDA6-4138-B0B6-2ACDEBD82221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4572131" y="34462"/>
                <a:ext cx="349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B157EF4-9BDF-4174-AEC5-07558B3A9F50}"/>
                  </a:ext>
                </a:extLst>
              </p14:cNvPr>
              <p14:cNvContentPartPr/>
              <p14:nvPr/>
            </p14:nvContentPartPr>
            <p14:xfrm>
              <a:off x="4558451" y="85582"/>
              <a:ext cx="60120" cy="147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B157EF4-9BDF-4174-AEC5-07558B3A9F50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4549451" y="76942"/>
                <a:ext cx="777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A9F05FA-D536-42A2-BA34-9A2B87457BEC}"/>
                  </a:ext>
                </a:extLst>
              </p14:cNvPr>
              <p14:cNvContentPartPr/>
              <p14:nvPr/>
            </p14:nvContentPartPr>
            <p14:xfrm>
              <a:off x="4577531" y="111142"/>
              <a:ext cx="61200" cy="828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A9F05FA-D536-42A2-BA34-9A2B87457BEC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568531" y="102502"/>
                <a:ext cx="788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8C90E2A6-A7C5-46B4-99D3-B7B20B0C2768}"/>
                  </a:ext>
                </a:extLst>
              </p14:cNvPr>
              <p14:cNvContentPartPr/>
              <p14:nvPr/>
            </p14:nvContentPartPr>
            <p14:xfrm>
              <a:off x="4804331" y="29062"/>
              <a:ext cx="78120" cy="882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8C90E2A6-A7C5-46B4-99D3-B7B20B0C2768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4795691" y="20062"/>
                <a:ext cx="957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B39D995-09C6-440D-AC05-307C0B696CC2}"/>
                  </a:ext>
                </a:extLst>
              </p14:cNvPr>
              <p14:cNvContentPartPr/>
              <p14:nvPr/>
            </p14:nvContentPartPr>
            <p14:xfrm>
              <a:off x="4825571" y="139942"/>
              <a:ext cx="83520" cy="874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B39D995-09C6-440D-AC05-307C0B696CC2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4816571" y="131302"/>
                <a:ext cx="101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AD9815E-EC32-49A3-813C-D8A4E62EF2C6}"/>
                  </a:ext>
                </a:extLst>
              </p14:cNvPr>
              <p14:cNvContentPartPr/>
              <p14:nvPr/>
            </p14:nvContentPartPr>
            <p14:xfrm>
              <a:off x="4491131" y="35542"/>
              <a:ext cx="191880" cy="16488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AD9815E-EC32-49A3-813C-D8A4E62EF2C6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4482491" y="26902"/>
                <a:ext cx="2095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F9F32E0-189F-465D-A866-4310194436B0}"/>
                  </a:ext>
                </a:extLst>
              </p14:cNvPr>
              <p14:cNvContentPartPr/>
              <p14:nvPr/>
            </p14:nvContentPartPr>
            <p14:xfrm>
              <a:off x="4754291" y="-12698"/>
              <a:ext cx="182520" cy="2638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F9F32E0-189F-465D-A866-4310194436B0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4745651" y="-21338"/>
                <a:ext cx="2001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6D8BD4EB-6228-485F-85D8-76DF4D129556}"/>
                  </a:ext>
                </a:extLst>
              </p14:cNvPr>
              <p14:cNvContentPartPr/>
              <p14:nvPr/>
            </p14:nvContentPartPr>
            <p14:xfrm>
              <a:off x="4431371" y="445516"/>
              <a:ext cx="141480" cy="1638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6D8BD4EB-6228-485F-85D8-76DF4D129556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4422371" y="436516"/>
                <a:ext cx="1591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68DEFF26-314C-48BB-AB54-21BE0ED15F8A}"/>
                  </a:ext>
                </a:extLst>
              </p14:cNvPr>
              <p14:cNvContentPartPr/>
              <p14:nvPr/>
            </p14:nvContentPartPr>
            <p14:xfrm>
              <a:off x="4640531" y="472156"/>
              <a:ext cx="70560" cy="14364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68DEFF26-314C-48BB-AB54-21BE0ED15F8A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4631531" y="463156"/>
                <a:ext cx="882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6D282EBB-4EB6-4CFB-9F0E-99A592380C9B}"/>
                  </a:ext>
                </a:extLst>
              </p14:cNvPr>
              <p14:cNvContentPartPr/>
              <p14:nvPr/>
            </p14:nvContentPartPr>
            <p14:xfrm>
              <a:off x="4847891" y="517516"/>
              <a:ext cx="156600" cy="90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6D282EBB-4EB6-4CFB-9F0E-99A592380C9B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4838891" y="508516"/>
                <a:ext cx="1742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3742A20-676E-48B6-B246-0BF493C7BAB9}"/>
                  </a:ext>
                </a:extLst>
              </p14:cNvPr>
              <p14:cNvContentPartPr/>
              <p14:nvPr/>
            </p14:nvContentPartPr>
            <p14:xfrm>
              <a:off x="5079371" y="480436"/>
              <a:ext cx="108720" cy="536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3742A20-676E-48B6-B246-0BF493C7BAB9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5070731" y="471436"/>
                <a:ext cx="1263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5AE98F0-92D1-4B39-AC0C-877F8EDFA610}"/>
                  </a:ext>
                </a:extLst>
              </p14:cNvPr>
              <p14:cNvContentPartPr/>
              <p14:nvPr/>
            </p14:nvContentPartPr>
            <p14:xfrm>
              <a:off x="5180531" y="468916"/>
              <a:ext cx="66240" cy="1432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5AE98F0-92D1-4B39-AC0C-877F8EDFA610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171891" y="460276"/>
                <a:ext cx="838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7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242FE2E7-37DD-4B89-9B0B-238631DD86A1}"/>
                  </a:ext>
                </a:extLst>
              </p14:cNvPr>
              <p14:cNvContentPartPr/>
              <p14:nvPr/>
            </p14:nvContentPartPr>
            <p14:xfrm>
              <a:off x="1387211" y="1045636"/>
              <a:ext cx="26640" cy="648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242FE2E7-37DD-4B89-9B0B-238631DD86A1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378211" y="1036996"/>
                <a:ext cx="442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029C655D-AB6F-4235-AC2C-397791F485CC}"/>
                  </a:ext>
                </a:extLst>
              </p14:cNvPr>
              <p14:cNvContentPartPr/>
              <p14:nvPr/>
            </p14:nvContentPartPr>
            <p14:xfrm>
              <a:off x="2259131" y="1042756"/>
              <a:ext cx="22680" cy="720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029C655D-AB6F-4235-AC2C-397791F485CC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2250131" y="1033756"/>
                <a:ext cx="4032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455E2BA1-7A1C-4885-9FCB-66832F5A624D}"/>
                  </a:ext>
                </a:extLst>
              </p14:cNvPr>
              <p14:cNvContentPartPr/>
              <p14:nvPr/>
            </p14:nvContentPartPr>
            <p14:xfrm>
              <a:off x="247451" y="1187836"/>
              <a:ext cx="257040" cy="19584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455E2BA1-7A1C-4885-9FCB-66832F5A624D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38811" y="1179196"/>
                <a:ext cx="2746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56589E26-4B19-4976-AB30-5395F3F9B33D}"/>
                  </a:ext>
                </a:extLst>
              </p14:cNvPr>
              <p14:cNvContentPartPr/>
              <p14:nvPr/>
            </p14:nvContentPartPr>
            <p14:xfrm>
              <a:off x="575051" y="1289716"/>
              <a:ext cx="37080" cy="8388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56589E26-4B19-4976-AB30-5395F3F9B33D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566051" y="1281076"/>
                <a:ext cx="54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63C0651B-203F-48F9-8276-A60974013C38}"/>
                  </a:ext>
                </a:extLst>
              </p14:cNvPr>
              <p14:cNvContentPartPr/>
              <p14:nvPr/>
            </p14:nvContentPartPr>
            <p14:xfrm>
              <a:off x="679451" y="1190356"/>
              <a:ext cx="86040" cy="18612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63C0651B-203F-48F9-8276-A60974013C38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670811" y="1181356"/>
                <a:ext cx="103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C7130CD2-6259-460B-82C2-81792DF861D7}"/>
                  </a:ext>
                </a:extLst>
              </p14:cNvPr>
              <p14:cNvContentPartPr/>
              <p14:nvPr/>
            </p14:nvContentPartPr>
            <p14:xfrm>
              <a:off x="998771" y="1231756"/>
              <a:ext cx="120960" cy="16164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C7130CD2-6259-460B-82C2-81792DF861D7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990131" y="1222756"/>
                <a:ext cx="1386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9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5DC8731E-0BD8-4DB6-BA71-62943707AB07}"/>
                  </a:ext>
                </a:extLst>
              </p14:cNvPr>
              <p14:cNvContentPartPr/>
              <p14:nvPr/>
            </p14:nvContentPartPr>
            <p14:xfrm>
              <a:off x="1205411" y="1242196"/>
              <a:ext cx="46440" cy="9576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5DC8731E-0BD8-4DB6-BA71-62943707AB07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1196411" y="1233556"/>
                <a:ext cx="640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E27B1CB7-B908-47AE-9F5F-8D9594B61EC0}"/>
                  </a:ext>
                </a:extLst>
              </p14:cNvPr>
              <p14:cNvContentPartPr/>
              <p14:nvPr/>
            </p14:nvContentPartPr>
            <p14:xfrm>
              <a:off x="1260131" y="1172356"/>
              <a:ext cx="339840" cy="191160"/>
            </p14:xfrm>
          </p:contentPart>
        </mc:Choice>
        <mc:Fallback xmlns=""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E27B1CB7-B908-47AE-9F5F-8D9594B61EC0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1251131" y="1163356"/>
                <a:ext cx="3574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4D9EC73D-4399-4239-A20D-24AF3D63AE2A}"/>
                  </a:ext>
                </a:extLst>
              </p14:cNvPr>
              <p14:cNvContentPartPr/>
              <p14:nvPr/>
            </p14:nvContentPartPr>
            <p14:xfrm>
              <a:off x="1908851" y="1165156"/>
              <a:ext cx="424440" cy="13320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4D9EC73D-4399-4239-A20D-24AF3D63AE2A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1900211" y="1156516"/>
                <a:ext cx="4420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5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61518A55-DFB9-4E42-93C3-D9FD6D89DC5F}"/>
                  </a:ext>
                </a:extLst>
              </p14:cNvPr>
              <p14:cNvContentPartPr/>
              <p14:nvPr/>
            </p14:nvContentPartPr>
            <p14:xfrm>
              <a:off x="240611" y="1564396"/>
              <a:ext cx="158760" cy="23868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61518A55-DFB9-4E42-93C3-D9FD6D89DC5F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231971" y="1555396"/>
                <a:ext cx="17640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34270DDD-989C-45D3-B248-A9BFA4D5D1FC}"/>
                  </a:ext>
                </a:extLst>
              </p14:cNvPr>
              <p14:cNvContentPartPr/>
              <p14:nvPr/>
            </p14:nvContentPartPr>
            <p14:xfrm>
              <a:off x="458771" y="1640356"/>
              <a:ext cx="138960" cy="6768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34270DDD-989C-45D3-B248-A9BFA4D5D1F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450131" y="1631356"/>
                <a:ext cx="156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FE8A26FE-BB55-43DA-8261-69EF95BEFBFB}"/>
                  </a:ext>
                </a:extLst>
              </p14:cNvPr>
              <p14:cNvContentPartPr/>
              <p14:nvPr/>
            </p14:nvContentPartPr>
            <p14:xfrm>
              <a:off x="616091" y="1506076"/>
              <a:ext cx="131400" cy="203040"/>
            </p14:xfrm>
          </p:contentPart>
        </mc:Choice>
        <mc:Fallback xmlns=""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FE8A26FE-BB55-43DA-8261-69EF95BEFBFB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607451" y="1497076"/>
                <a:ext cx="1490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7C56A76D-0062-4456-AB55-26DE1E88B433}"/>
                  </a:ext>
                </a:extLst>
              </p14:cNvPr>
              <p14:cNvContentPartPr/>
              <p14:nvPr/>
            </p14:nvContentPartPr>
            <p14:xfrm>
              <a:off x="606371" y="1598956"/>
              <a:ext cx="88560" cy="13680"/>
            </p14:xfrm>
          </p:contentPart>
        </mc:Choice>
        <mc:Fallback xmlns=""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7C56A76D-0062-4456-AB55-26DE1E88B433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597371" y="1589956"/>
                <a:ext cx="106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423E4D66-0B97-44D7-BA5C-9D24D814B176}"/>
                  </a:ext>
                </a:extLst>
              </p14:cNvPr>
              <p14:cNvContentPartPr/>
              <p14:nvPr/>
            </p14:nvContentPartPr>
            <p14:xfrm>
              <a:off x="800411" y="1636396"/>
              <a:ext cx="203040" cy="31680"/>
            </p14:xfrm>
          </p:contentPart>
        </mc:Choice>
        <mc:Fallback xmlns=""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423E4D66-0B97-44D7-BA5C-9D24D814B176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791411" y="1627756"/>
                <a:ext cx="220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5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61703E95-6A1A-471B-A8E8-459DCB504C44}"/>
                  </a:ext>
                </a:extLst>
              </p14:cNvPr>
              <p14:cNvContentPartPr/>
              <p14:nvPr/>
            </p14:nvContentPartPr>
            <p14:xfrm>
              <a:off x="1095971" y="1593916"/>
              <a:ext cx="191160" cy="8532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61703E95-6A1A-471B-A8E8-459DCB504C44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087331" y="1584916"/>
                <a:ext cx="2088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7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48CA87C7-8E5E-4C9B-92EB-10F18A569AF6}"/>
                  </a:ext>
                </a:extLst>
              </p14:cNvPr>
              <p14:cNvContentPartPr/>
              <p14:nvPr/>
            </p14:nvContentPartPr>
            <p14:xfrm>
              <a:off x="1378571" y="1612996"/>
              <a:ext cx="56880" cy="3420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48CA87C7-8E5E-4C9B-92EB-10F18A569AF6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1369571" y="1603996"/>
                <a:ext cx="745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9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8E05B94C-006E-472F-9799-82C72C69E12C}"/>
                  </a:ext>
                </a:extLst>
              </p14:cNvPr>
              <p14:cNvContentPartPr/>
              <p14:nvPr/>
            </p14:nvContentPartPr>
            <p14:xfrm>
              <a:off x="1471811" y="1561876"/>
              <a:ext cx="241200" cy="278640"/>
            </p14:xfrm>
          </p:contentPart>
        </mc:Choice>
        <mc:Fallback xmlns=""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8E05B94C-006E-472F-9799-82C72C69E12C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1463171" y="1552876"/>
                <a:ext cx="2588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1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91CB545E-E5E8-48DB-BE38-BEFC19CC6912}"/>
                  </a:ext>
                </a:extLst>
              </p14:cNvPr>
              <p14:cNvContentPartPr/>
              <p14:nvPr/>
            </p14:nvContentPartPr>
            <p14:xfrm>
              <a:off x="1713011" y="1496716"/>
              <a:ext cx="19440" cy="52560"/>
            </p14:xfrm>
          </p:contentPart>
        </mc:Choice>
        <mc:Fallback xmlns=""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91CB545E-E5E8-48DB-BE38-BEFC19CC6912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1704371" y="1488076"/>
                <a:ext cx="370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6943056B-7B15-410D-9E5D-12FD46FB4652}"/>
                  </a:ext>
                </a:extLst>
              </p14:cNvPr>
              <p14:cNvContentPartPr/>
              <p14:nvPr/>
            </p14:nvContentPartPr>
            <p14:xfrm>
              <a:off x="1455611" y="1445236"/>
              <a:ext cx="519840" cy="226080"/>
            </p14:xfrm>
          </p:contentPart>
        </mc:Choice>
        <mc:Fallback xmlns=""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6943056B-7B15-410D-9E5D-12FD46FB4652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446971" y="1436236"/>
                <a:ext cx="5374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69687231-383D-424E-A51B-129396704EF9}"/>
                  </a:ext>
                </a:extLst>
              </p14:cNvPr>
              <p14:cNvContentPartPr/>
              <p14:nvPr/>
            </p14:nvContentPartPr>
            <p14:xfrm>
              <a:off x="2059331" y="1436956"/>
              <a:ext cx="137520" cy="19944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69687231-383D-424E-A51B-129396704EF9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2050331" y="1428316"/>
                <a:ext cx="155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C8ACDADC-99D4-4378-9E4B-F2918FCC229C}"/>
                  </a:ext>
                </a:extLst>
              </p14:cNvPr>
              <p14:cNvContentPartPr/>
              <p14:nvPr/>
            </p14:nvContentPartPr>
            <p14:xfrm>
              <a:off x="2129531" y="1612276"/>
              <a:ext cx="44280" cy="15840"/>
            </p14:xfrm>
          </p:contentPart>
        </mc:Choice>
        <mc:Fallback xmlns=""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C8ACDADC-99D4-4378-9E4B-F2918FCC229C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2120891" y="1603636"/>
                <a:ext cx="61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4818120E-2185-4021-9D5A-C4A8D77249FA}"/>
                  </a:ext>
                </a:extLst>
              </p14:cNvPr>
              <p14:cNvContentPartPr/>
              <p14:nvPr/>
            </p14:nvContentPartPr>
            <p14:xfrm>
              <a:off x="2243291" y="1439476"/>
              <a:ext cx="274320" cy="205560"/>
            </p14:xfrm>
          </p:contentPart>
        </mc:Choice>
        <mc:Fallback xmlns=""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4818120E-2185-4021-9D5A-C4A8D77249FA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2234291" y="1430836"/>
                <a:ext cx="2919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E457834C-5F84-42F1-83AD-9BF2A4DCE182}"/>
                  </a:ext>
                </a:extLst>
              </p14:cNvPr>
              <p14:cNvContentPartPr/>
              <p14:nvPr/>
            </p14:nvContentPartPr>
            <p14:xfrm>
              <a:off x="2585651" y="1544236"/>
              <a:ext cx="109080" cy="96120"/>
            </p14:xfrm>
          </p:contentPart>
        </mc:Choice>
        <mc:Fallback xmlns=""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E457834C-5F84-42F1-83AD-9BF2A4DCE182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2577011" y="1535236"/>
                <a:ext cx="1267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F1812CC7-5145-4703-8111-706EA7BBF77B}"/>
                  </a:ext>
                </a:extLst>
              </p14:cNvPr>
              <p14:cNvContentPartPr/>
              <p14:nvPr/>
            </p14:nvContentPartPr>
            <p14:xfrm>
              <a:off x="503771" y="1800196"/>
              <a:ext cx="159120" cy="22176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F1812CC7-5145-4703-8111-706EA7BBF77B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495131" y="1791196"/>
                <a:ext cx="1767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02D62D58-A504-4CB4-8A9B-DFAC11482C4E}"/>
                  </a:ext>
                </a:extLst>
              </p14:cNvPr>
              <p14:cNvContentPartPr/>
              <p14:nvPr/>
            </p14:nvContentPartPr>
            <p14:xfrm>
              <a:off x="582251" y="1918996"/>
              <a:ext cx="529920" cy="136440"/>
            </p14:xfrm>
          </p:contentPart>
        </mc:Choice>
        <mc:Fallback xmlns=""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02D62D58-A504-4CB4-8A9B-DFAC11482C4E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573251" y="1909996"/>
                <a:ext cx="5475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CFC6B42D-FF4D-47E5-9C54-FA84A758B5F9}"/>
                  </a:ext>
                </a:extLst>
              </p14:cNvPr>
              <p14:cNvContentPartPr/>
              <p14:nvPr/>
            </p14:nvContentPartPr>
            <p14:xfrm>
              <a:off x="1325651" y="1830796"/>
              <a:ext cx="298080" cy="29160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CFC6B42D-FF4D-47E5-9C54-FA84A758B5F9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1317011" y="1822156"/>
                <a:ext cx="31572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1CB15A66-FA7B-47EF-9CD8-A6E5BE36510D}"/>
                  </a:ext>
                </a:extLst>
              </p14:cNvPr>
              <p14:cNvContentPartPr/>
              <p14:nvPr/>
            </p14:nvContentPartPr>
            <p14:xfrm>
              <a:off x="1692131" y="1859596"/>
              <a:ext cx="105480" cy="18360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1CB15A66-FA7B-47EF-9CD8-A6E5BE36510D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683131" y="1850596"/>
                <a:ext cx="123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208DA4D9-9A9F-4CE9-9756-DB2A0DE933E0}"/>
                  </a:ext>
                </a:extLst>
              </p14:cNvPr>
              <p14:cNvContentPartPr/>
              <p14:nvPr/>
            </p14:nvContentPartPr>
            <p14:xfrm>
              <a:off x="1734971" y="1997836"/>
              <a:ext cx="94320" cy="5724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208DA4D9-9A9F-4CE9-9756-DB2A0DE933E0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725971" y="1988836"/>
                <a:ext cx="1119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B331A3C9-868B-4D2C-A671-54300B33D59D}"/>
                  </a:ext>
                </a:extLst>
              </p14:cNvPr>
              <p14:cNvContentPartPr/>
              <p14:nvPr/>
            </p14:nvContentPartPr>
            <p14:xfrm>
              <a:off x="1882571" y="1844836"/>
              <a:ext cx="181800" cy="198360"/>
            </p14:xfrm>
          </p:contentPart>
        </mc:Choice>
        <mc:Fallback xmlns=""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B331A3C9-868B-4D2C-A671-54300B33D59D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873931" y="1836196"/>
                <a:ext cx="199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C81B81D3-E4EC-4E94-9D30-0DBFB01F0F9A}"/>
                  </a:ext>
                </a:extLst>
              </p14:cNvPr>
              <p14:cNvContentPartPr/>
              <p14:nvPr/>
            </p14:nvContentPartPr>
            <p14:xfrm>
              <a:off x="2112611" y="1950316"/>
              <a:ext cx="248040" cy="76680"/>
            </p14:xfrm>
          </p:contentPart>
        </mc:Choice>
        <mc:Fallback xmlns=""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C81B81D3-E4EC-4E94-9D30-0DBFB01F0F9A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2103611" y="1941316"/>
                <a:ext cx="2656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34848469-5A31-4DCD-AF4A-7CA2DAC46847}"/>
                  </a:ext>
                </a:extLst>
              </p14:cNvPr>
              <p14:cNvContentPartPr/>
              <p14:nvPr/>
            </p14:nvContentPartPr>
            <p14:xfrm>
              <a:off x="2438771" y="1830076"/>
              <a:ext cx="271440" cy="17892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34848469-5A31-4DCD-AF4A-7CA2DAC46847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2429771" y="1821436"/>
                <a:ext cx="2890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627E8D4A-88B2-4C68-84DD-1000EF99C30F}"/>
                  </a:ext>
                </a:extLst>
              </p14:cNvPr>
              <p14:cNvContentPartPr/>
              <p14:nvPr/>
            </p14:nvContentPartPr>
            <p14:xfrm>
              <a:off x="2789411" y="1899916"/>
              <a:ext cx="343440" cy="7812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627E8D4A-88B2-4C68-84DD-1000EF99C30F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2780411" y="1890916"/>
                <a:ext cx="361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1A445474-B121-4FA4-909B-9511A4539D41}"/>
                  </a:ext>
                </a:extLst>
              </p14:cNvPr>
              <p14:cNvContentPartPr/>
              <p14:nvPr/>
            </p14:nvContentPartPr>
            <p14:xfrm>
              <a:off x="3170651" y="1878316"/>
              <a:ext cx="98640" cy="9360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1A445474-B121-4FA4-909B-9511A4539D41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3162011" y="1869676"/>
                <a:ext cx="1162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61E21C4A-97D6-49A5-A739-3B5DA69752B7}"/>
                  </a:ext>
                </a:extLst>
              </p14:cNvPr>
              <p14:cNvContentPartPr/>
              <p14:nvPr/>
            </p14:nvContentPartPr>
            <p14:xfrm>
              <a:off x="3341651" y="1667356"/>
              <a:ext cx="135000" cy="172080"/>
            </p14:xfrm>
          </p:contentPart>
        </mc:Choice>
        <mc:Fallback xmlns=""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61E21C4A-97D6-49A5-A739-3B5DA69752B7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3332651" y="1658716"/>
                <a:ext cx="1526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755B82A5-E926-4753-90CF-57012B677E83}"/>
                  </a:ext>
                </a:extLst>
              </p14:cNvPr>
              <p14:cNvContentPartPr/>
              <p14:nvPr/>
            </p14:nvContentPartPr>
            <p14:xfrm>
              <a:off x="3439211" y="1989556"/>
              <a:ext cx="21600" cy="4464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755B82A5-E926-4753-90CF-57012B677E83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3430211" y="1980556"/>
                <a:ext cx="392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3BABD51E-9713-46C8-9EE0-B902FC33CD7D}"/>
                  </a:ext>
                </a:extLst>
              </p14:cNvPr>
              <p14:cNvContentPartPr/>
              <p14:nvPr/>
            </p14:nvContentPartPr>
            <p14:xfrm>
              <a:off x="10863491" y="842956"/>
              <a:ext cx="112320" cy="1443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3BABD51E-9713-46C8-9EE0-B902FC33CD7D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0854491" y="834316"/>
                <a:ext cx="1299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B9B9B4C-1A21-4624-93D5-9825DBF7B961}"/>
                  </a:ext>
                </a:extLst>
              </p14:cNvPr>
              <p14:cNvContentPartPr/>
              <p14:nvPr/>
            </p14:nvContentPartPr>
            <p14:xfrm>
              <a:off x="10933331" y="765196"/>
              <a:ext cx="260280" cy="1119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B9B9B4C-1A21-4624-93D5-9825DBF7B961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0924331" y="756196"/>
                <a:ext cx="2779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D0F7EF2-9E5C-4876-8EC7-7CF538D03477}"/>
                  </a:ext>
                </a:extLst>
              </p14:cNvPr>
              <p14:cNvContentPartPr/>
              <p14:nvPr/>
            </p14:nvContentPartPr>
            <p14:xfrm>
              <a:off x="11205131" y="841516"/>
              <a:ext cx="38520" cy="11088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D0F7EF2-9E5C-4876-8EC7-7CF538D03477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1196491" y="832516"/>
                <a:ext cx="561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3B60B19C-2A44-430E-BFDE-CCB83FF2D15C}"/>
                  </a:ext>
                </a:extLst>
              </p14:cNvPr>
              <p14:cNvContentPartPr/>
              <p14:nvPr/>
            </p14:nvContentPartPr>
            <p14:xfrm>
              <a:off x="11313131" y="820636"/>
              <a:ext cx="95040" cy="13284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3B60B19C-2A44-430E-BFDE-CCB83FF2D15C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1304131" y="811996"/>
                <a:ext cx="1126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F3E32171-AB3C-4256-8D29-FF604DCB2C44}"/>
                  </a:ext>
                </a:extLst>
              </p14:cNvPr>
              <p14:cNvContentPartPr/>
              <p14:nvPr/>
            </p14:nvContentPartPr>
            <p14:xfrm>
              <a:off x="11263091" y="856996"/>
              <a:ext cx="122760" cy="9180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F3E32171-AB3C-4256-8D29-FF604DCB2C44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1254091" y="847996"/>
                <a:ext cx="140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025FC94-7E03-4DEB-BCEC-3F30DFF78E44}"/>
                  </a:ext>
                </a:extLst>
              </p14:cNvPr>
              <p14:cNvContentPartPr/>
              <p14:nvPr/>
            </p14:nvContentPartPr>
            <p14:xfrm>
              <a:off x="7415771" y="700036"/>
              <a:ext cx="128520" cy="12492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025FC94-7E03-4DEB-BCEC-3F30DFF78E44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7407131" y="691036"/>
                <a:ext cx="146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5C7235D5-184F-4027-873F-4274BCE7296C}"/>
                  </a:ext>
                </a:extLst>
              </p14:cNvPr>
              <p14:cNvContentPartPr/>
              <p14:nvPr/>
            </p14:nvContentPartPr>
            <p14:xfrm>
              <a:off x="7409651" y="720556"/>
              <a:ext cx="136080" cy="7272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5C7235D5-184F-4027-873F-4274BCE7296C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7400651" y="711916"/>
                <a:ext cx="1537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8A8C1674-8137-47D8-A6D3-7A1738EDCD2A}"/>
                  </a:ext>
                </a:extLst>
              </p14:cNvPr>
              <p14:cNvContentPartPr/>
              <p14:nvPr/>
            </p14:nvContentPartPr>
            <p14:xfrm>
              <a:off x="7623131" y="720556"/>
              <a:ext cx="120240" cy="1742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8A8C1674-8137-47D8-A6D3-7A1738EDCD2A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7614491" y="711916"/>
                <a:ext cx="1378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3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2CADA7DC-57E6-49E9-A0A5-3870CBB45350}"/>
                  </a:ext>
                </a:extLst>
              </p14:cNvPr>
              <p14:cNvContentPartPr/>
              <p14:nvPr/>
            </p14:nvContentPartPr>
            <p14:xfrm>
              <a:off x="7965851" y="759436"/>
              <a:ext cx="155160" cy="720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2CADA7DC-57E6-49E9-A0A5-3870CBB45350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7956851" y="750436"/>
                <a:ext cx="1728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7AAD9244-710F-4646-952C-8CE6B0277EB6}"/>
                  </a:ext>
                </a:extLst>
              </p14:cNvPr>
              <p14:cNvContentPartPr/>
              <p14:nvPr/>
            </p14:nvContentPartPr>
            <p14:xfrm>
              <a:off x="7980971" y="817756"/>
              <a:ext cx="147960" cy="1260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7AAD9244-710F-4646-952C-8CE6B0277EB6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7971971" y="808756"/>
                <a:ext cx="165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F92FE7E-CFBC-4666-9B16-A06B42B1EFA3}"/>
                  </a:ext>
                </a:extLst>
              </p14:cNvPr>
              <p14:cNvContentPartPr/>
              <p14:nvPr/>
            </p14:nvContentPartPr>
            <p14:xfrm>
              <a:off x="8273291" y="684196"/>
              <a:ext cx="188280" cy="1368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F92FE7E-CFBC-4666-9B16-A06B42B1EFA3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8264651" y="675196"/>
                <a:ext cx="205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FCEF0E6A-0B92-45B3-AAE2-FCEEF82DFB19}"/>
                  </a:ext>
                </a:extLst>
              </p14:cNvPr>
              <p14:cNvContentPartPr/>
              <p14:nvPr/>
            </p14:nvContentPartPr>
            <p14:xfrm>
              <a:off x="8519171" y="710836"/>
              <a:ext cx="107280" cy="7020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FCEF0E6A-0B92-45B3-AAE2-FCEEF82DFB19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8510531" y="701836"/>
                <a:ext cx="12492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449EE201-8358-4680-B46D-A96C32AEC6A1}"/>
                  </a:ext>
                </a:extLst>
              </p14:cNvPr>
              <p14:cNvContentPartPr/>
              <p14:nvPr/>
            </p14:nvContentPartPr>
            <p14:xfrm>
              <a:off x="8637251" y="685996"/>
              <a:ext cx="63360" cy="14004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449EE201-8358-4680-B46D-A96C32AEC6A1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8628611" y="676996"/>
                <a:ext cx="810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8ECAC6DC-A8DC-4019-8D03-9723E7F88B8B}"/>
                  </a:ext>
                </a:extLst>
              </p14:cNvPr>
              <p14:cNvContentPartPr/>
              <p14:nvPr/>
            </p14:nvContentPartPr>
            <p14:xfrm>
              <a:off x="8871251" y="715516"/>
              <a:ext cx="83520" cy="1101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8ECAC6DC-A8DC-4019-8D03-9723E7F88B8B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8862611" y="706876"/>
                <a:ext cx="1011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F124A65-2BF1-4C2D-87C7-4B955C4968BD}"/>
                  </a:ext>
                </a:extLst>
              </p14:cNvPr>
              <p14:cNvContentPartPr/>
              <p14:nvPr/>
            </p14:nvContentPartPr>
            <p14:xfrm>
              <a:off x="8853251" y="732436"/>
              <a:ext cx="76320" cy="385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F124A65-2BF1-4C2D-87C7-4B955C4968BD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8844611" y="723796"/>
                <a:ext cx="939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24C0FD74-2A34-48B2-ABCB-B58131FBFA1B}"/>
                  </a:ext>
                </a:extLst>
              </p14:cNvPr>
              <p14:cNvContentPartPr/>
              <p14:nvPr/>
            </p14:nvContentPartPr>
            <p14:xfrm>
              <a:off x="9096251" y="756916"/>
              <a:ext cx="97200" cy="208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24C0FD74-2A34-48B2-ABCB-B58131FBFA1B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9087611" y="747916"/>
                <a:ext cx="114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71DCD924-7932-4477-8353-EC51A4B9417B}"/>
                  </a:ext>
                </a:extLst>
              </p14:cNvPr>
              <p14:cNvContentPartPr/>
              <p14:nvPr/>
            </p14:nvContentPartPr>
            <p14:xfrm>
              <a:off x="9308291" y="689236"/>
              <a:ext cx="94680" cy="13392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71DCD924-7932-4477-8353-EC51A4B9417B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9299651" y="680236"/>
                <a:ext cx="112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1A49C91-500D-4964-A978-D699D3119463}"/>
                  </a:ext>
                </a:extLst>
              </p14:cNvPr>
              <p14:cNvContentPartPr/>
              <p14:nvPr/>
            </p14:nvContentPartPr>
            <p14:xfrm>
              <a:off x="9537611" y="708316"/>
              <a:ext cx="87120" cy="11808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1A49C91-500D-4964-A978-D699D3119463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9528611" y="699676"/>
                <a:ext cx="1047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E5AC10B3-046A-42BF-8F9E-2ED7949B1339}"/>
                  </a:ext>
                </a:extLst>
              </p14:cNvPr>
              <p14:cNvContentPartPr/>
              <p14:nvPr/>
            </p14:nvContentPartPr>
            <p14:xfrm>
              <a:off x="9549491" y="723796"/>
              <a:ext cx="242280" cy="6444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E5AC10B3-046A-42BF-8F9E-2ED7949B1339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9540491" y="715156"/>
                <a:ext cx="2599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1F9E97CF-5FAB-4D6B-BB94-95A5E9FF2144}"/>
                  </a:ext>
                </a:extLst>
              </p14:cNvPr>
              <p14:cNvContentPartPr/>
              <p14:nvPr/>
            </p14:nvContentPartPr>
            <p14:xfrm>
              <a:off x="9745331" y="759076"/>
              <a:ext cx="77400" cy="1692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1F9E97CF-5FAB-4D6B-BB94-95A5E9FF2144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9736691" y="750076"/>
                <a:ext cx="950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E01CBC84-FE56-485B-A4A6-CC4BCCD8B47D}"/>
                  </a:ext>
                </a:extLst>
              </p14:cNvPr>
              <p14:cNvContentPartPr/>
              <p14:nvPr/>
            </p14:nvContentPartPr>
            <p14:xfrm>
              <a:off x="8360051" y="871396"/>
              <a:ext cx="629280" cy="109080"/>
            </p14:xfrm>
          </p:contentPart>
        </mc:Choice>
        <mc:Fallback xmlns=""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E01CBC84-FE56-485B-A4A6-CC4BCCD8B47D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8351411" y="862756"/>
                <a:ext cx="6469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70A1A6F8-72FE-4D3B-A72E-1F56843A248F}"/>
                  </a:ext>
                </a:extLst>
              </p14:cNvPr>
              <p14:cNvContentPartPr/>
              <p14:nvPr/>
            </p14:nvContentPartPr>
            <p14:xfrm>
              <a:off x="8345651" y="1408156"/>
              <a:ext cx="703440" cy="36720"/>
            </p14:xfrm>
          </p:contentPart>
        </mc:Choice>
        <mc:Fallback xmlns=""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70A1A6F8-72FE-4D3B-A72E-1F56843A248F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8337011" y="1399516"/>
                <a:ext cx="721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9DC0AD14-F035-4064-80D4-270C78F00409}"/>
                  </a:ext>
                </a:extLst>
              </p14:cNvPr>
              <p14:cNvContentPartPr/>
              <p14:nvPr/>
            </p14:nvContentPartPr>
            <p14:xfrm>
              <a:off x="113891" y="2262436"/>
              <a:ext cx="205560" cy="150120"/>
            </p14:xfrm>
          </p:contentPart>
        </mc:Choice>
        <mc:Fallback xmlns=""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9DC0AD14-F035-4064-80D4-270C78F00409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04891" y="2253436"/>
                <a:ext cx="2232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3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1D443816-C23C-441F-AAFD-2156672454C7}"/>
                  </a:ext>
                </a:extLst>
              </p14:cNvPr>
              <p14:cNvContentPartPr/>
              <p14:nvPr/>
            </p14:nvContentPartPr>
            <p14:xfrm>
              <a:off x="428531" y="2306356"/>
              <a:ext cx="95400" cy="143280"/>
            </p14:xfrm>
          </p:contentPart>
        </mc:Choice>
        <mc:Fallback xmlns=""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1D443816-C23C-441F-AAFD-2156672454C7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419531" y="2297356"/>
                <a:ext cx="1130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5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251D5481-0708-4D73-AF65-B1691EE1689D}"/>
                  </a:ext>
                </a:extLst>
              </p14:cNvPr>
              <p14:cNvContentPartPr/>
              <p14:nvPr/>
            </p14:nvContentPartPr>
            <p14:xfrm>
              <a:off x="238811" y="2692636"/>
              <a:ext cx="123840" cy="168840"/>
            </p14:xfrm>
          </p:contentPart>
        </mc:Choice>
        <mc:Fallback xmlns=""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251D5481-0708-4D73-AF65-B1691EE1689D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230171" y="2683636"/>
                <a:ext cx="141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7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BBF85355-BFD2-42DE-A616-7E71C5F06046}"/>
                  </a:ext>
                </a:extLst>
              </p14:cNvPr>
              <p14:cNvContentPartPr/>
              <p14:nvPr/>
            </p14:nvContentPartPr>
            <p14:xfrm>
              <a:off x="452291" y="2783716"/>
              <a:ext cx="89280" cy="13752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BBF85355-BFD2-42DE-A616-7E71C5F06046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443651" y="2774716"/>
                <a:ext cx="106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338461E7-FB63-4500-A6AE-DD7E38FFD628}"/>
                  </a:ext>
                </a:extLst>
              </p14:cNvPr>
              <p14:cNvContentPartPr/>
              <p14:nvPr/>
            </p14:nvContentPartPr>
            <p14:xfrm>
              <a:off x="475331" y="2786236"/>
              <a:ext cx="117360" cy="129960"/>
            </p14:xfrm>
          </p:contentPart>
        </mc:Choice>
        <mc:Fallback xmlns=""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338461E7-FB63-4500-A6AE-DD7E38FFD628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466331" y="2777236"/>
                <a:ext cx="1350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CD9BE0DD-A941-49FA-BDFB-8D49B7AB5384}"/>
                  </a:ext>
                </a:extLst>
              </p14:cNvPr>
              <p14:cNvContentPartPr/>
              <p14:nvPr/>
            </p14:nvContentPartPr>
            <p14:xfrm>
              <a:off x="750731" y="2773276"/>
              <a:ext cx="92880" cy="7920"/>
            </p14:xfrm>
          </p:contentPart>
        </mc:Choice>
        <mc:Fallback xmlns=""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CD9BE0DD-A941-49FA-BDFB-8D49B7AB5384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42091" y="2764276"/>
                <a:ext cx="1105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1AB5D88B-4A96-46FB-8062-BEC12CAA2C0A}"/>
                  </a:ext>
                </a:extLst>
              </p14:cNvPr>
              <p14:cNvContentPartPr/>
              <p14:nvPr/>
            </p14:nvContentPartPr>
            <p14:xfrm>
              <a:off x="738851" y="2816476"/>
              <a:ext cx="106560" cy="7200"/>
            </p14:xfrm>
          </p:contentPart>
        </mc:Choice>
        <mc:Fallback xmlns=""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1AB5D88B-4A96-46FB-8062-BEC12CAA2C0A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730211" y="2807836"/>
                <a:ext cx="1242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5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26A4DE43-A912-4D1A-A9DE-27B9AD96A7FC}"/>
                  </a:ext>
                </a:extLst>
              </p14:cNvPr>
              <p14:cNvContentPartPr/>
              <p14:nvPr/>
            </p14:nvContentPartPr>
            <p14:xfrm>
              <a:off x="990851" y="2746996"/>
              <a:ext cx="115560" cy="112680"/>
            </p14:xfrm>
          </p:contentPart>
        </mc:Choice>
        <mc:Fallback xmlns=""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26A4DE43-A912-4D1A-A9DE-27B9AD96A7FC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981851" y="2737996"/>
                <a:ext cx="1332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94E58FC7-709F-4F83-A647-7D391CD52F39}"/>
                  </a:ext>
                </a:extLst>
              </p14:cNvPr>
              <p14:cNvContentPartPr/>
              <p14:nvPr/>
            </p14:nvContentPartPr>
            <p14:xfrm>
              <a:off x="994811" y="2762476"/>
              <a:ext cx="119160" cy="7560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94E58FC7-709F-4F83-A647-7D391CD52F39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986171" y="2753476"/>
                <a:ext cx="136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2F5186E0-59E9-4403-AB28-EF914CD21B9F}"/>
                  </a:ext>
                </a:extLst>
              </p14:cNvPr>
              <p14:cNvContentPartPr/>
              <p14:nvPr/>
            </p14:nvContentPartPr>
            <p14:xfrm>
              <a:off x="1245731" y="2785156"/>
              <a:ext cx="47520" cy="18720"/>
            </p14:xfrm>
          </p:contentPart>
        </mc:Choice>
        <mc:Fallback xmlns=""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2F5186E0-59E9-4403-AB28-EF914CD21B9F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1236731" y="2776156"/>
                <a:ext cx="65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3716A929-AFC0-47DA-AFB2-691BA0BB95DB}"/>
                  </a:ext>
                </a:extLst>
              </p14:cNvPr>
              <p14:cNvContentPartPr/>
              <p14:nvPr/>
            </p14:nvContentPartPr>
            <p14:xfrm>
              <a:off x="1436171" y="2526676"/>
              <a:ext cx="132120" cy="16416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3716A929-AFC0-47DA-AFB2-691BA0BB95DB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1427171" y="2518036"/>
                <a:ext cx="1497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6D94EC41-3BEF-4387-8EB7-8E27655047FD}"/>
                  </a:ext>
                </a:extLst>
              </p14:cNvPr>
              <p14:cNvContentPartPr/>
              <p14:nvPr/>
            </p14:nvContentPartPr>
            <p14:xfrm>
              <a:off x="1473251" y="2489596"/>
              <a:ext cx="152640" cy="1548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6D94EC41-3BEF-4387-8EB7-8E27655047FD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1464251" y="2480596"/>
                <a:ext cx="1702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EF6DFDC7-699B-449F-8FCA-BF03E9F6A990}"/>
                  </a:ext>
                </a:extLst>
              </p14:cNvPr>
              <p14:cNvContentPartPr/>
              <p14:nvPr/>
            </p14:nvContentPartPr>
            <p14:xfrm>
              <a:off x="1685651" y="2480236"/>
              <a:ext cx="111240" cy="17280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EF6DFDC7-699B-449F-8FCA-BF03E9F6A990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1677011" y="2471236"/>
                <a:ext cx="1288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CCD5E84D-79D3-430B-B453-D1219C7E064F}"/>
                  </a:ext>
                </a:extLst>
              </p14:cNvPr>
              <p14:cNvContentPartPr/>
              <p14:nvPr/>
            </p14:nvContentPartPr>
            <p14:xfrm>
              <a:off x="1884011" y="2551876"/>
              <a:ext cx="91440" cy="144000"/>
            </p14:xfrm>
          </p:contentPart>
        </mc:Choice>
        <mc:Fallback xmlns=""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CCD5E84D-79D3-430B-B453-D1219C7E064F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1875011" y="2543236"/>
                <a:ext cx="1090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EFBEF476-0196-4C17-B463-35F36A082F3C}"/>
                  </a:ext>
                </a:extLst>
              </p14:cNvPr>
              <p14:cNvContentPartPr/>
              <p14:nvPr/>
            </p14:nvContentPartPr>
            <p14:xfrm>
              <a:off x="1868531" y="2567356"/>
              <a:ext cx="86040" cy="117360"/>
            </p14:xfrm>
          </p:contentPart>
        </mc:Choice>
        <mc:Fallback xmlns=""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EFBEF476-0196-4C17-B463-35F36A082F3C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859531" y="2558716"/>
                <a:ext cx="10368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F3867B94-39A8-40FC-9C3B-60CF4395B1E9}"/>
                  </a:ext>
                </a:extLst>
              </p14:cNvPr>
              <p14:cNvContentPartPr/>
              <p14:nvPr/>
            </p14:nvContentPartPr>
            <p14:xfrm>
              <a:off x="1395851" y="2793436"/>
              <a:ext cx="711000" cy="30600"/>
            </p14:xfrm>
          </p:contentPart>
        </mc:Choice>
        <mc:Fallback xmlns=""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F3867B94-39A8-40FC-9C3B-60CF4395B1E9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1386851" y="2784796"/>
                <a:ext cx="7286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3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98E25D5D-3730-4CC6-8D75-ADB7F1A40FCC}"/>
                  </a:ext>
                </a:extLst>
              </p14:cNvPr>
              <p14:cNvContentPartPr/>
              <p14:nvPr/>
            </p14:nvContentPartPr>
            <p14:xfrm>
              <a:off x="1293611" y="2879836"/>
              <a:ext cx="198720" cy="174600"/>
            </p14:xfrm>
          </p:contentPart>
        </mc:Choice>
        <mc:Fallback xmlns=""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98E25D5D-3730-4CC6-8D75-ADB7F1A40FCC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1284611" y="2871196"/>
                <a:ext cx="2163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F73C79D0-0B53-450C-82F7-B997D383AE9D}"/>
                  </a:ext>
                </a:extLst>
              </p14:cNvPr>
              <p14:cNvContentPartPr/>
              <p14:nvPr/>
            </p14:nvContentPartPr>
            <p14:xfrm>
              <a:off x="1557131" y="2933116"/>
              <a:ext cx="86400" cy="15156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F73C79D0-0B53-450C-82F7-B997D383AE9D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1548131" y="2924476"/>
                <a:ext cx="1040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C4335A35-8FF4-4DEC-87C9-46EBE9CE0752}"/>
                  </a:ext>
                </a:extLst>
              </p14:cNvPr>
              <p14:cNvContentPartPr/>
              <p14:nvPr/>
            </p14:nvContentPartPr>
            <p14:xfrm>
              <a:off x="1749731" y="2967676"/>
              <a:ext cx="19800" cy="11412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C4335A35-8FF4-4DEC-87C9-46EBE9CE0752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1741091" y="2958676"/>
                <a:ext cx="374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9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B2594AB6-5913-4678-BC40-BCD9C733AFA9}"/>
                  </a:ext>
                </a:extLst>
              </p14:cNvPr>
              <p14:cNvContentPartPr/>
              <p14:nvPr/>
            </p14:nvContentPartPr>
            <p14:xfrm>
              <a:off x="1707611" y="2996476"/>
              <a:ext cx="124560" cy="1476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B2594AB6-5913-4678-BC40-BCD9C733AFA9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698611" y="2987836"/>
                <a:ext cx="142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17B629E2-2CDE-46B1-B26D-C910B9D895C7}"/>
                  </a:ext>
                </a:extLst>
              </p14:cNvPr>
              <p14:cNvContentPartPr/>
              <p14:nvPr/>
            </p14:nvContentPartPr>
            <p14:xfrm>
              <a:off x="1937651" y="2941036"/>
              <a:ext cx="133560" cy="13104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17B629E2-2CDE-46B1-B26D-C910B9D895C7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928651" y="2932036"/>
                <a:ext cx="1512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EB6E7305-C922-4112-81C7-BEC878BBBF01}"/>
                  </a:ext>
                </a:extLst>
              </p14:cNvPr>
              <p14:cNvContentPartPr/>
              <p14:nvPr/>
            </p14:nvContentPartPr>
            <p14:xfrm>
              <a:off x="926051" y="2512636"/>
              <a:ext cx="99000" cy="582840"/>
            </p14:xfrm>
          </p:contentPart>
        </mc:Choice>
        <mc:Fallback xmlns=""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EB6E7305-C922-4112-81C7-BEC878BBBF01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917411" y="2503636"/>
                <a:ext cx="1166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C121BE70-0283-4F2A-9C52-C5A397039005}"/>
                  </a:ext>
                </a:extLst>
              </p14:cNvPr>
              <p14:cNvContentPartPr/>
              <p14:nvPr/>
            </p14:nvContentPartPr>
            <p14:xfrm>
              <a:off x="2124491" y="2497876"/>
              <a:ext cx="164520" cy="606960"/>
            </p14:xfrm>
          </p:contentPart>
        </mc:Choice>
        <mc:Fallback xmlns=""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C121BE70-0283-4F2A-9C52-C5A397039005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2115491" y="2488876"/>
                <a:ext cx="18216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72C64CED-915B-4557-9660-4EB2353B59CE}"/>
                  </a:ext>
                </a:extLst>
              </p14:cNvPr>
              <p14:cNvContentPartPr/>
              <p14:nvPr/>
            </p14:nvContentPartPr>
            <p14:xfrm>
              <a:off x="2308091" y="2147236"/>
              <a:ext cx="16200" cy="175320"/>
            </p14:xfrm>
          </p:contentPart>
        </mc:Choice>
        <mc:Fallback xmlns=""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72C64CED-915B-4557-9660-4EB2353B59CE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2299091" y="2138596"/>
                <a:ext cx="338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DD303D77-67EF-4670-9097-D0F95DA89043}"/>
                  </a:ext>
                </a:extLst>
              </p14:cNvPr>
              <p14:cNvContentPartPr/>
              <p14:nvPr/>
            </p14:nvContentPartPr>
            <p14:xfrm>
              <a:off x="2253731" y="2306356"/>
              <a:ext cx="149040" cy="41040"/>
            </p14:xfrm>
          </p:contentPart>
        </mc:Choice>
        <mc:Fallback xmlns=""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DD303D77-67EF-4670-9097-D0F95DA89043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2245091" y="2297356"/>
                <a:ext cx="166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D26A3390-F6FE-4E58-AB4D-4DDF3C7981A0}"/>
                  </a:ext>
                </a:extLst>
              </p14:cNvPr>
              <p14:cNvContentPartPr/>
              <p14:nvPr/>
            </p14:nvContentPartPr>
            <p14:xfrm>
              <a:off x="2310611" y="2370436"/>
              <a:ext cx="150480" cy="165600"/>
            </p14:xfrm>
          </p:contentPart>
        </mc:Choice>
        <mc:Fallback xmlns=""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D26A3390-F6FE-4E58-AB4D-4DDF3C7981A0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2301971" y="2361436"/>
                <a:ext cx="168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B0F0C6A5-E944-482F-859D-51E83132F0B8}"/>
                  </a:ext>
                </a:extLst>
              </p14:cNvPr>
              <p14:cNvContentPartPr/>
              <p14:nvPr/>
            </p14:nvContentPartPr>
            <p14:xfrm>
              <a:off x="5770571" y="5938036"/>
              <a:ext cx="182880" cy="130320"/>
            </p14:xfrm>
          </p:contentPart>
        </mc:Choice>
        <mc:Fallback xmlns=""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B0F0C6A5-E944-482F-859D-51E83132F0B8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761571" y="5929036"/>
                <a:ext cx="200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610723CD-ED4D-4CAF-A701-4AE82ADA0358}"/>
                  </a:ext>
                </a:extLst>
              </p14:cNvPr>
              <p14:cNvContentPartPr/>
              <p14:nvPr/>
            </p14:nvContentPartPr>
            <p14:xfrm>
              <a:off x="6195731" y="5941636"/>
              <a:ext cx="6840" cy="123120"/>
            </p14:xfrm>
          </p:contentPart>
        </mc:Choice>
        <mc:Fallback xmlns=""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610723CD-ED4D-4CAF-A701-4AE82ADA0358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6186731" y="5932996"/>
                <a:ext cx="244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FD363280-8BFC-4BBF-9816-B86FAD4BD51B}"/>
                  </a:ext>
                </a:extLst>
              </p14:cNvPr>
              <p14:cNvContentPartPr/>
              <p14:nvPr/>
            </p14:nvContentPartPr>
            <p14:xfrm>
              <a:off x="6141371" y="5986276"/>
              <a:ext cx="100800" cy="7200"/>
            </p14:xfrm>
          </p:contentPart>
        </mc:Choice>
        <mc:Fallback xmlns=""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FD363280-8BFC-4BBF-9816-B86FAD4BD51B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6132371" y="5977276"/>
                <a:ext cx="118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AAE32C2F-B5A6-4495-9DF5-EA13BA6F7CD7}"/>
                  </a:ext>
                </a:extLst>
              </p14:cNvPr>
              <p14:cNvContentPartPr/>
              <p14:nvPr/>
            </p14:nvContentPartPr>
            <p14:xfrm>
              <a:off x="6374291" y="5823556"/>
              <a:ext cx="105840" cy="203760"/>
            </p14:xfrm>
          </p:contentPart>
        </mc:Choice>
        <mc:Fallback xmlns=""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AAE32C2F-B5A6-4495-9DF5-EA13BA6F7CD7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6365291" y="5814916"/>
                <a:ext cx="1234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04FB9DEB-ABBA-4F37-9FD5-2AA64FB6FF68}"/>
                  </a:ext>
                </a:extLst>
              </p14:cNvPr>
              <p14:cNvContentPartPr/>
              <p14:nvPr/>
            </p14:nvContentPartPr>
            <p14:xfrm>
              <a:off x="6596771" y="5921476"/>
              <a:ext cx="51840" cy="108720"/>
            </p14:xfrm>
          </p:contentPart>
        </mc:Choice>
        <mc:Fallback xmlns=""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04FB9DEB-ABBA-4F37-9FD5-2AA64FB6FF68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6588131" y="5912836"/>
                <a:ext cx="694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7A8030C5-AA8F-443E-985B-4FA82F5BF231}"/>
                  </a:ext>
                </a:extLst>
              </p14:cNvPr>
              <p14:cNvContentPartPr/>
              <p14:nvPr/>
            </p14:nvContentPartPr>
            <p14:xfrm>
              <a:off x="6584171" y="5932996"/>
              <a:ext cx="104760" cy="6804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7A8030C5-AA8F-443E-985B-4FA82F5BF231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6575171" y="5923996"/>
                <a:ext cx="1224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006F94CB-E051-4285-A35D-60775E1CE804}"/>
                  </a:ext>
                </a:extLst>
              </p14:cNvPr>
              <p14:cNvContentPartPr/>
              <p14:nvPr/>
            </p14:nvContentPartPr>
            <p14:xfrm>
              <a:off x="6903491" y="5911396"/>
              <a:ext cx="23040" cy="10008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006F94CB-E051-4285-A35D-60775E1CE804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6894491" y="5902396"/>
                <a:ext cx="406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82F1EFD6-4BCA-418E-B870-7E040FD126B1}"/>
                  </a:ext>
                </a:extLst>
              </p14:cNvPr>
              <p14:cNvContentPartPr/>
              <p14:nvPr/>
            </p14:nvContentPartPr>
            <p14:xfrm>
              <a:off x="6859931" y="5967556"/>
              <a:ext cx="143280" cy="5400"/>
            </p14:xfrm>
          </p:contentPart>
        </mc:Choice>
        <mc:Fallback xmlns=""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82F1EFD6-4BCA-418E-B870-7E040FD126B1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851291" y="5958556"/>
                <a:ext cx="1609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4493E98D-5E4F-486E-95CD-3E4251C74AEC}"/>
                  </a:ext>
                </a:extLst>
              </p14:cNvPr>
              <p14:cNvContentPartPr/>
              <p14:nvPr/>
            </p14:nvContentPartPr>
            <p14:xfrm>
              <a:off x="7076651" y="5891596"/>
              <a:ext cx="92520" cy="114840"/>
            </p14:xfrm>
          </p:contentPart>
        </mc:Choice>
        <mc:Fallback xmlns=""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4493E98D-5E4F-486E-95CD-3E4251C74AEC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7067651" y="5882596"/>
                <a:ext cx="1101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B0506C92-ADCD-408F-B946-923BEDB55AC8}"/>
                  </a:ext>
                </a:extLst>
              </p14:cNvPr>
              <p14:cNvContentPartPr/>
              <p14:nvPr/>
            </p14:nvContentPartPr>
            <p14:xfrm>
              <a:off x="7278611" y="5899156"/>
              <a:ext cx="83880" cy="124200"/>
            </p14:xfrm>
          </p:contentPart>
        </mc:Choice>
        <mc:Fallback xmlns=""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B0506C92-ADCD-408F-B946-923BEDB55AC8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7269611" y="5890156"/>
                <a:ext cx="1015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D9BBDA30-CA44-4CAA-A822-684456653BDF}"/>
                  </a:ext>
                </a:extLst>
              </p14:cNvPr>
              <p14:cNvContentPartPr/>
              <p14:nvPr/>
            </p14:nvContentPartPr>
            <p14:xfrm>
              <a:off x="7286171" y="5914996"/>
              <a:ext cx="62640" cy="70920"/>
            </p14:xfrm>
          </p:contentPart>
        </mc:Choice>
        <mc:Fallback xmlns=""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D9BBDA30-CA44-4CAA-A822-684456653BDF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7277531" y="5905996"/>
                <a:ext cx="802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4F5331B6-D9FC-4C5C-8EDA-BDF69FC2B19C}"/>
                  </a:ext>
                </a:extLst>
              </p14:cNvPr>
              <p14:cNvContentPartPr/>
              <p14:nvPr/>
            </p14:nvContentPartPr>
            <p14:xfrm>
              <a:off x="7402811" y="5764876"/>
              <a:ext cx="132480" cy="99360"/>
            </p14:xfrm>
          </p:contentPart>
        </mc:Choice>
        <mc:Fallback xmlns=""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4F5331B6-D9FC-4C5C-8EDA-BDF69FC2B19C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7394171" y="5755876"/>
                <a:ext cx="1501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3B7E0CDE-23DF-4E38-9867-40BEB77F067F}"/>
                  </a:ext>
                </a:extLst>
              </p14:cNvPr>
              <p14:cNvContentPartPr/>
              <p14:nvPr/>
            </p14:nvContentPartPr>
            <p14:xfrm>
              <a:off x="7652651" y="5934436"/>
              <a:ext cx="164880" cy="29160"/>
            </p14:xfrm>
          </p:contentPart>
        </mc:Choice>
        <mc:Fallback xmlns=""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3B7E0CDE-23DF-4E38-9867-40BEB77F067F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7643651" y="5925796"/>
                <a:ext cx="182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4EF602FE-4981-4E5E-8A73-BE144945F970}"/>
                  </a:ext>
                </a:extLst>
              </p14:cNvPr>
              <p14:cNvContentPartPr/>
              <p14:nvPr/>
            </p14:nvContentPartPr>
            <p14:xfrm>
              <a:off x="7713131" y="5999596"/>
              <a:ext cx="86400" cy="6120"/>
            </p14:xfrm>
          </p:contentPart>
        </mc:Choice>
        <mc:Fallback xmlns=""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4EF602FE-4981-4E5E-8A73-BE144945F970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7704131" y="5990596"/>
                <a:ext cx="104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AB5886B2-3E59-4F35-B840-4411D486B589}"/>
                  </a:ext>
                </a:extLst>
              </p14:cNvPr>
              <p14:cNvContentPartPr/>
              <p14:nvPr/>
            </p14:nvContentPartPr>
            <p14:xfrm>
              <a:off x="7954691" y="5873596"/>
              <a:ext cx="173160" cy="114120"/>
            </p14:xfrm>
          </p:contentPart>
        </mc:Choice>
        <mc:Fallback xmlns=""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AB5886B2-3E59-4F35-B840-4411D486B589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7945691" y="5864956"/>
                <a:ext cx="19080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6A861B09-2BE6-4F80-98DF-46B4F110D662}"/>
                  </a:ext>
                </a:extLst>
              </p14:cNvPr>
              <p14:cNvContentPartPr/>
              <p14:nvPr/>
            </p14:nvContentPartPr>
            <p14:xfrm>
              <a:off x="122531" y="3498676"/>
              <a:ext cx="141120" cy="10080"/>
            </p14:xfrm>
          </p:contentPart>
        </mc:Choice>
        <mc:Fallback xmlns=""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6A861B09-2BE6-4F80-98DF-46B4F110D662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13531" y="3489676"/>
                <a:ext cx="1587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6493DCCB-9CED-4966-8ADD-96F12078646E}"/>
                  </a:ext>
                </a:extLst>
              </p14:cNvPr>
              <p14:cNvContentPartPr/>
              <p14:nvPr/>
            </p14:nvContentPartPr>
            <p14:xfrm>
              <a:off x="134051" y="3594796"/>
              <a:ext cx="113760" cy="19440"/>
            </p14:xfrm>
          </p:contentPart>
        </mc:Choice>
        <mc:Fallback xmlns=""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6493DCCB-9CED-4966-8ADD-96F12078646E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125411" y="3585796"/>
                <a:ext cx="1314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2D642720-25ED-4E3A-8909-13E00EF1CCD6}"/>
                  </a:ext>
                </a:extLst>
              </p14:cNvPr>
              <p14:cNvContentPartPr/>
              <p14:nvPr/>
            </p14:nvContentPartPr>
            <p14:xfrm>
              <a:off x="294611" y="3460516"/>
              <a:ext cx="82800" cy="183960"/>
            </p14:xfrm>
          </p:contentPart>
        </mc:Choice>
        <mc:Fallback xmlns=""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2D642720-25ED-4E3A-8909-13E00EF1CCD6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285971" y="3451876"/>
                <a:ext cx="1004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3E0A7A73-10F1-4A92-8DB8-79645144AF29}"/>
                  </a:ext>
                </a:extLst>
              </p14:cNvPr>
              <p14:cNvContentPartPr/>
              <p14:nvPr/>
            </p14:nvContentPartPr>
            <p14:xfrm>
              <a:off x="532571" y="3422356"/>
              <a:ext cx="214200" cy="184320"/>
            </p14:xfrm>
          </p:contentPart>
        </mc:Choice>
        <mc:Fallback xmlns=""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3E0A7A73-10F1-4A92-8DB8-79645144AF29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523931" y="3413356"/>
                <a:ext cx="231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36003C69-EA5C-46A1-A26C-6B28A4510A46}"/>
                  </a:ext>
                </a:extLst>
              </p14:cNvPr>
              <p14:cNvContentPartPr/>
              <p14:nvPr/>
            </p14:nvContentPartPr>
            <p14:xfrm>
              <a:off x="841811" y="3398956"/>
              <a:ext cx="105480" cy="141120"/>
            </p14:xfrm>
          </p:contentPart>
        </mc:Choice>
        <mc:Fallback xmlns=""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36003C69-EA5C-46A1-A26C-6B28A4510A46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833171" y="3389956"/>
                <a:ext cx="1231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632B8B2C-257B-4DC4-B787-EFB3BE085ADA}"/>
                  </a:ext>
                </a:extLst>
              </p14:cNvPr>
              <p14:cNvContentPartPr/>
              <p14:nvPr/>
            </p14:nvContentPartPr>
            <p14:xfrm>
              <a:off x="1077611" y="3439996"/>
              <a:ext cx="30960" cy="143280"/>
            </p14:xfrm>
          </p:contentPart>
        </mc:Choice>
        <mc:Fallback xmlns=""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632B8B2C-257B-4DC4-B787-EFB3BE085ADA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1068611" y="3430996"/>
                <a:ext cx="486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4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BEF657FF-AA79-4CF7-9E31-E38E41244E89}"/>
                  </a:ext>
                </a:extLst>
              </p14:cNvPr>
              <p14:cNvContentPartPr/>
              <p14:nvPr/>
            </p14:nvContentPartPr>
            <p14:xfrm>
              <a:off x="1031171" y="3448636"/>
              <a:ext cx="338760" cy="102600"/>
            </p14:xfrm>
          </p:contentPart>
        </mc:Choice>
        <mc:Fallback xmlns=""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BEF657FF-AA79-4CF7-9E31-E38E41244E89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1022171" y="3439636"/>
                <a:ext cx="3564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69107068-862E-4491-8B73-82FF9FD1A754}"/>
                  </a:ext>
                </a:extLst>
              </p14:cNvPr>
              <p14:cNvContentPartPr/>
              <p14:nvPr/>
            </p14:nvContentPartPr>
            <p14:xfrm>
              <a:off x="1243211" y="3461596"/>
              <a:ext cx="150120" cy="6552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69107068-862E-4491-8B73-82FF9FD1A754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234211" y="3452596"/>
                <a:ext cx="1677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FA706A75-CEC3-49C3-8310-1CA633E15707}"/>
                  </a:ext>
                </a:extLst>
              </p14:cNvPr>
              <p14:cNvContentPartPr/>
              <p14:nvPr/>
            </p14:nvContentPartPr>
            <p14:xfrm>
              <a:off x="1403051" y="3330556"/>
              <a:ext cx="83520" cy="26100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FA706A75-CEC3-49C3-8310-1CA633E15707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1394051" y="3321556"/>
                <a:ext cx="10116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0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D42D52A9-4273-4F05-A57E-BFFCE5A7552C}"/>
                  </a:ext>
                </a:extLst>
              </p14:cNvPr>
              <p14:cNvContentPartPr/>
              <p14:nvPr/>
            </p14:nvContentPartPr>
            <p14:xfrm>
              <a:off x="515291" y="3308956"/>
              <a:ext cx="114120" cy="377640"/>
            </p14:xfrm>
          </p:contentPart>
        </mc:Choice>
        <mc:Fallback xmlns=""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D42D52A9-4273-4F05-A57E-BFFCE5A7552C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506291" y="3299956"/>
                <a:ext cx="1317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6029A28E-44C3-4023-9D83-E7AD994F4D2E}"/>
                  </a:ext>
                </a:extLst>
              </p14:cNvPr>
              <p14:cNvContentPartPr/>
              <p14:nvPr/>
            </p14:nvContentPartPr>
            <p14:xfrm>
              <a:off x="1616891" y="3408316"/>
              <a:ext cx="114120" cy="124200"/>
            </p14:xfrm>
          </p:contentPart>
        </mc:Choice>
        <mc:Fallback xmlns=""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6029A28E-44C3-4023-9D83-E7AD994F4D2E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1608251" y="3399676"/>
                <a:ext cx="131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4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B7268F9D-8AB2-4C43-AAAA-2035B9896C5D}"/>
                  </a:ext>
                </a:extLst>
              </p14:cNvPr>
              <p14:cNvContentPartPr/>
              <p14:nvPr/>
            </p14:nvContentPartPr>
            <p14:xfrm>
              <a:off x="1816691" y="3448996"/>
              <a:ext cx="92160" cy="154800"/>
            </p14:xfrm>
          </p:contentPart>
        </mc:Choice>
        <mc:Fallback xmlns=""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B7268F9D-8AB2-4C43-AAAA-2035B9896C5D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1808051" y="3440356"/>
                <a:ext cx="109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6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A661B922-9A84-4120-9ADF-07BF2590215A}"/>
                  </a:ext>
                </a:extLst>
              </p14:cNvPr>
              <p14:cNvContentPartPr/>
              <p14:nvPr/>
            </p14:nvContentPartPr>
            <p14:xfrm>
              <a:off x="1872491" y="3460516"/>
              <a:ext cx="61200" cy="143640"/>
            </p14:xfrm>
          </p:contentPart>
        </mc:Choice>
        <mc:Fallback xmlns=""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A661B922-9A84-4120-9ADF-07BF2590215A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1863851" y="3451516"/>
                <a:ext cx="788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8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0C76FD6F-F29E-4BAC-8A85-3CDE61C8CAD9}"/>
                  </a:ext>
                </a:extLst>
              </p14:cNvPr>
              <p14:cNvContentPartPr/>
              <p14:nvPr/>
            </p14:nvContentPartPr>
            <p14:xfrm>
              <a:off x="1819571" y="3230116"/>
              <a:ext cx="105120" cy="14544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0C76FD6F-F29E-4BAC-8A85-3CDE61C8CAD9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1810571" y="3221476"/>
                <a:ext cx="122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0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DE645137-BCBA-484A-A23F-2A3ADFD53F3E}"/>
                  </a:ext>
                </a:extLst>
              </p14:cNvPr>
              <p14:cNvContentPartPr/>
              <p14:nvPr/>
            </p14:nvContentPartPr>
            <p14:xfrm>
              <a:off x="2141771" y="3460516"/>
              <a:ext cx="159840" cy="3960"/>
            </p14:xfrm>
          </p:contentPart>
        </mc:Choice>
        <mc:Fallback xmlns=""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DE645137-BCBA-484A-A23F-2A3ADFD53F3E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2133131" y="3451516"/>
                <a:ext cx="177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A0315F29-DF38-497A-AAE9-B53C273CA6AF}"/>
                  </a:ext>
                </a:extLst>
              </p14:cNvPr>
              <p14:cNvContentPartPr/>
              <p14:nvPr/>
            </p14:nvContentPartPr>
            <p14:xfrm>
              <a:off x="2159411" y="3511996"/>
              <a:ext cx="141120" cy="252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A0315F29-DF38-497A-AAE9-B53C273CA6AF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2150771" y="3503356"/>
                <a:ext cx="15876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4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E7A8242D-DA3A-475F-9FB4-575C116297D6}"/>
                  </a:ext>
                </a:extLst>
              </p14:cNvPr>
              <p14:cNvContentPartPr/>
              <p14:nvPr/>
            </p14:nvContentPartPr>
            <p14:xfrm>
              <a:off x="2474771" y="3322636"/>
              <a:ext cx="124560" cy="199440"/>
            </p14:xfrm>
          </p:contentPart>
        </mc:Choice>
        <mc:Fallback xmlns=""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E7A8242D-DA3A-475F-9FB4-575C116297D6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2465771" y="3313996"/>
                <a:ext cx="142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6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00EC13C5-70FC-49EA-82FF-1099774DE5EF}"/>
                  </a:ext>
                </a:extLst>
              </p14:cNvPr>
              <p14:cNvContentPartPr/>
              <p14:nvPr/>
            </p14:nvContentPartPr>
            <p14:xfrm>
              <a:off x="2498891" y="3315436"/>
              <a:ext cx="133560" cy="3708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00EC13C5-70FC-49EA-82FF-1099774DE5EF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2490251" y="3306796"/>
                <a:ext cx="1512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8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ABB17DF5-9B6E-4C14-9797-AE36A0A6C68D}"/>
                  </a:ext>
                </a:extLst>
              </p14:cNvPr>
              <p14:cNvContentPartPr/>
              <p14:nvPr/>
            </p14:nvContentPartPr>
            <p14:xfrm>
              <a:off x="2740091" y="3264676"/>
              <a:ext cx="112680" cy="180720"/>
            </p14:xfrm>
          </p:contentPart>
        </mc:Choice>
        <mc:Fallback xmlns=""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ABB17DF5-9B6E-4C14-9797-AE36A0A6C68D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2731091" y="3256036"/>
                <a:ext cx="1303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0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D43A035F-6A3F-4987-839E-3F3B4FDC92E7}"/>
                  </a:ext>
                </a:extLst>
              </p14:cNvPr>
              <p14:cNvContentPartPr/>
              <p14:nvPr/>
            </p14:nvContentPartPr>
            <p14:xfrm>
              <a:off x="2814251" y="3333436"/>
              <a:ext cx="35280" cy="163800"/>
            </p14:xfrm>
          </p:contentPart>
        </mc:Choice>
        <mc:Fallback xmlns=""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D43A035F-6A3F-4987-839E-3F3B4FDC92E7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2805251" y="3324796"/>
                <a:ext cx="52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2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83F2C5AB-B51C-487F-8A99-8BC5314B26F7}"/>
                  </a:ext>
                </a:extLst>
              </p14:cNvPr>
              <p14:cNvContentPartPr/>
              <p14:nvPr/>
            </p14:nvContentPartPr>
            <p14:xfrm>
              <a:off x="2960411" y="3355756"/>
              <a:ext cx="140040" cy="157680"/>
            </p14:xfrm>
          </p:contentPart>
        </mc:Choice>
        <mc:Fallback xmlns=""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83F2C5AB-B51C-487F-8A99-8BC5314B26F7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2951411" y="3346756"/>
                <a:ext cx="1576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020959D6-E7BD-45C8-90C2-B678F2940B4D}"/>
                  </a:ext>
                </a:extLst>
              </p14:cNvPr>
              <p14:cNvContentPartPr/>
              <p14:nvPr/>
            </p14:nvContentPartPr>
            <p14:xfrm>
              <a:off x="2970131" y="3410836"/>
              <a:ext cx="110880" cy="67320"/>
            </p14:xfrm>
          </p:contentPart>
        </mc:Choice>
        <mc:Fallback xmlns=""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020959D6-E7BD-45C8-90C2-B678F2940B4D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2961131" y="3402196"/>
                <a:ext cx="1285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6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F8D2B561-8525-4204-9364-9AB0BC9D56CF}"/>
                  </a:ext>
                </a:extLst>
              </p14:cNvPr>
              <p14:cNvContentPartPr/>
              <p14:nvPr/>
            </p14:nvContentPartPr>
            <p14:xfrm>
              <a:off x="3182171" y="3178276"/>
              <a:ext cx="111240" cy="124200"/>
            </p14:xfrm>
          </p:contentPart>
        </mc:Choice>
        <mc:Fallback xmlns=""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F8D2B561-8525-4204-9364-9AB0BC9D56CF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3173171" y="3169276"/>
                <a:ext cx="1288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8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DA7F83FC-787F-464B-9F91-9D1928561DEB}"/>
                  </a:ext>
                </a:extLst>
              </p14:cNvPr>
              <p14:cNvContentPartPr/>
              <p14:nvPr/>
            </p14:nvContentPartPr>
            <p14:xfrm>
              <a:off x="305051" y="3928876"/>
              <a:ext cx="201600" cy="10080"/>
            </p14:xfrm>
          </p:contentPart>
        </mc:Choice>
        <mc:Fallback xmlns=""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DA7F83FC-787F-464B-9F91-9D1928561DEB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296051" y="3920236"/>
                <a:ext cx="219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0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31748342-419C-47F5-A0B5-FBF428DC2B75}"/>
                  </a:ext>
                </a:extLst>
              </p14:cNvPr>
              <p14:cNvContentPartPr/>
              <p14:nvPr/>
            </p14:nvContentPartPr>
            <p14:xfrm>
              <a:off x="314411" y="3954796"/>
              <a:ext cx="181440" cy="31320"/>
            </p14:xfrm>
          </p:contentPart>
        </mc:Choice>
        <mc:Fallback xmlns=""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31748342-419C-47F5-A0B5-FBF428DC2B75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305411" y="3945796"/>
                <a:ext cx="1990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2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8B598BCB-BB48-4891-BD35-3E10ACEDFB4B}"/>
                  </a:ext>
                </a:extLst>
              </p14:cNvPr>
              <p14:cNvContentPartPr/>
              <p14:nvPr/>
            </p14:nvContentPartPr>
            <p14:xfrm>
              <a:off x="550211" y="3827356"/>
              <a:ext cx="140760" cy="228960"/>
            </p14:xfrm>
          </p:contentPart>
        </mc:Choice>
        <mc:Fallback xmlns=""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8B598BCB-BB48-4891-BD35-3E10ACEDFB4B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541211" y="3818356"/>
                <a:ext cx="1584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7D652DAF-0F14-489A-82C9-220D4A719EA9}"/>
                  </a:ext>
                </a:extLst>
              </p14:cNvPr>
              <p14:cNvContentPartPr/>
              <p14:nvPr/>
            </p14:nvContentPartPr>
            <p14:xfrm>
              <a:off x="849011" y="3892156"/>
              <a:ext cx="163440" cy="268200"/>
            </p14:xfrm>
          </p:contentPart>
        </mc:Choice>
        <mc:Fallback xmlns=""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7D652DAF-0F14-489A-82C9-220D4A719EA9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840011" y="3883156"/>
                <a:ext cx="1810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7AFF5BB5-2D21-4893-9F60-88FA4216B305}"/>
                  </a:ext>
                </a:extLst>
              </p14:cNvPr>
              <p14:cNvContentPartPr/>
              <p14:nvPr/>
            </p14:nvContentPartPr>
            <p14:xfrm>
              <a:off x="1070771" y="3864436"/>
              <a:ext cx="145800" cy="105840"/>
            </p14:xfrm>
          </p:contentPart>
        </mc:Choice>
        <mc:Fallback xmlns=""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7AFF5BB5-2D21-4893-9F60-88FA4216B305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1061771" y="3855436"/>
                <a:ext cx="1634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DED99A54-8D46-44EE-A47B-C9E773FE428D}"/>
                  </a:ext>
                </a:extLst>
              </p14:cNvPr>
              <p14:cNvContentPartPr/>
              <p14:nvPr/>
            </p14:nvContentPartPr>
            <p14:xfrm>
              <a:off x="1213331" y="3764356"/>
              <a:ext cx="257760" cy="181800"/>
            </p14:xfrm>
          </p:contentPart>
        </mc:Choice>
        <mc:Fallback xmlns=""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DED99A54-8D46-44EE-A47B-C9E773FE428D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1204331" y="3755716"/>
                <a:ext cx="2754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6EF733C3-A1C4-4890-8717-659A5E39D003}"/>
                  </a:ext>
                </a:extLst>
              </p14:cNvPr>
              <p14:cNvContentPartPr/>
              <p14:nvPr/>
            </p14:nvContentPartPr>
            <p14:xfrm>
              <a:off x="1788611" y="3789556"/>
              <a:ext cx="111960" cy="146520"/>
            </p14:xfrm>
          </p:contentPart>
        </mc:Choice>
        <mc:Fallback xmlns=""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6EF733C3-A1C4-4890-8717-659A5E39D003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1779611" y="3780916"/>
                <a:ext cx="1296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2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B51E91FF-0DCB-4F58-86E6-8BF6CE4A3B10}"/>
                  </a:ext>
                </a:extLst>
              </p14:cNvPr>
              <p14:cNvContentPartPr/>
              <p14:nvPr/>
            </p14:nvContentPartPr>
            <p14:xfrm>
              <a:off x="1782131" y="3838156"/>
              <a:ext cx="118080" cy="92880"/>
            </p14:xfrm>
          </p:contentPart>
        </mc:Choice>
        <mc:Fallback xmlns=""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B51E91FF-0DCB-4F58-86E6-8BF6CE4A3B10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1773491" y="3829516"/>
                <a:ext cx="1357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92778325-7B83-4A33-8AC9-5B72EF95EF7F}"/>
                  </a:ext>
                </a:extLst>
              </p14:cNvPr>
              <p14:cNvContentPartPr/>
              <p14:nvPr/>
            </p14:nvContentPartPr>
            <p14:xfrm>
              <a:off x="2024771" y="3709996"/>
              <a:ext cx="85320" cy="24048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92778325-7B83-4A33-8AC9-5B72EF95EF7F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2016131" y="3701356"/>
                <a:ext cx="102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64012F54-571B-494A-BC81-9EBE0098ECD2}"/>
                  </a:ext>
                </a:extLst>
              </p14:cNvPr>
              <p14:cNvContentPartPr/>
              <p14:nvPr/>
            </p14:nvContentPartPr>
            <p14:xfrm>
              <a:off x="2224211" y="3759676"/>
              <a:ext cx="103680" cy="14616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64012F54-571B-494A-BC81-9EBE0098ECD2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2215571" y="3751036"/>
                <a:ext cx="1213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DCFFAF5F-56B2-4507-963F-FF9065E42286}"/>
                  </a:ext>
                </a:extLst>
              </p14:cNvPr>
              <p14:cNvContentPartPr/>
              <p14:nvPr/>
            </p14:nvContentPartPr>
            <p14:xfrm>
              <a:off x="2374691" y="3838516"/>
              <a:ext cx="97920" cy="1040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DCFFAF5F-56B2-4507-963F-FF9065E42286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2365691" y="3829876"/>
                <a:ext cx="11556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313AA295-E801-43F9-82A0-0510F594C0FF}"/>
                  </a:ext>
                </a:extLst>
              </p14:cNvPr>
              <p14:cNvContentPartPr/>
              <p14:nvPr/>
            </p14:nvContentPartPr>
            <p14:xfrm>
              <a:off x="2398451" y="3846076"/>
              <a:ext cx="119520" cy="140760"/>
            </p14:xfrm>
          </p:contentPart>
        </mc:Choice>
        <mc:Fallback xmlns=""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313AA295-E801-43F9-82A0-0510F594C0FF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2389451" y="3837076"/>
                <a:ext cx="137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503F038D-EB15-4A4C-8D62-B88E6D4923BD}"/>
                  </a:ext>
                </a:extLst>
              </p14:cNvPr>
              <p14:cNvContentPartPr/>
              <p14:nvPr/>
            </p14:nvContentPartPr>
            <p14:xfrm>
              <a:off x="2557211" y="3735556"/>
              <a:ext cx="90720" cy="271080"/>
            </p14:xfrm>
          </p:contentPart>
        </mc:Choice>
        <mc:Fallback xmlns=""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503F038D-EB15-4A4C-8D62-B88E6D4923BD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2548571" y="3726556"/>
                <a:ext cx="1083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74083EA4-4DA6-4D7C-9556-584FEEDE2B91}"/>
                  </a:ext>
                </a:extLst>
              </p14:cNvPr>
              <p14:cNvContentPartPr/>
              <p14:nvPr/>
            </p14:nvContentPartPr>
            <p14:xfrm>
              <a:off x="2844851" y="3713956"/>
              <a:ext cx="115920" cy="198720"/>
            </p14:xfrm>
          </p:contentPart>
        </mc:Choice>
        <mc:Fallback xmlns=""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74083EA4-4DA6-4D7C-9556-584FEEDE2B91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2835851" y="3705316"/>
                <a:ext cx="1335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6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08EAC5B7-D5DC-41D0-A501-1A9D4F21E1F4}"/>
                  </a:ext>
                </a:extLst>
              </p14:cNvPr>
              <p14:cNvContentPartPr/>
              <p14:nvPr/>
            </p14:nvContentPartPr>
            <p14:xfrm>
              <a:off x="3052211" y="3762196"/>
              <a:ext cx="92880" cy="123840"/>
            </p14:xfrm>
          </p:contentPart>
        </mc:Choice>
        <mc:Fallback xmlns=""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08EAC5B7-D5DC-41D0-A501-1A9D4F21E1F4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3043211" y="3753196"/>
                <a:ext cx="1105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8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06D5E6D3-4B26-4969-A7E9-693A755B7D24}"/>
                  </a:ext>
                </a:extLst>
              </p14:cNvPr>
              <p14:cNvContentPartPr/>
              <p14:nvPr/>
            </p14:nvContentPartPr>
            <p14:xfrm>
              <a:off x="3206291" y="3749596"/>
              <a:ext cx="93960" cy="156600"/>
            </p14:xfrm>
          </p:contentPart>
        </mc:Choice>
        <mc:Fallback xmlns=""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06D5E6D3-4B26-4969-A7E9-693A755B7D24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3197651" y="3740596"/>
                <a:ext cx="1116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0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9E0BCAE1-088B-42F7-B899-0DF22FF4FFFA}"/>
                  </a:ext>
                </a:extLst>
              </p14:cNvPr>
              <p14:cNvContentPartPr/>
              <p14:nvPr/>
            </p14:nvContentPartPr>
            <p14:xfrm>
              <a:off x="3323291" y="3671116"/>
              <a:ext cx="520560" cy="23616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9E0BCAE1-088B-42F7-B899-0DF22FF4FFFA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3314651" y="3662116"/>
                <a:ext cx="5382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2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9EFE414C-EF71-4C91-8704-6D477C2AC112}"/>
                  </a:ext>
                </a:extLst>
              </p14:cNvPr>
              <p14:cNvContentPartPr/>
              <p14:nvPr/>
            </p14:nvContentPartPr>
            <p14:xfrm>
              <a:off x="3854651" y="3670036"/>
              <a:ext cx="12240" cy="1584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9EFE414C-EF71-4C91-8704-6D477C2AC112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3845651" y="3661036"/>
                <a:ext cx="298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4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A74259D9-B319-4682-82F2-F5ECE2649A5D}"/>
                  </a:ext>
                </a:extLst>
              </p14:cNvPr>
              <p14:cNvContentPartPr/>
              <p14:nvPr/>
            </p14:nvContentPartPr>
            <p14:xfrm>
              <a:off x="3923411" y="3752116"/>
              <a:ext cx="241200" cy="101880"/>
            </p14:xfrm>
          </p:contentPart>
        </mc:Choice>
        <mc:Fallback xmlns=""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A74259D9-B319-4682-82F2-F5ECE2649A5D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3914411" y="3743476"/>
                <a:ext cx="2588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2964AE01-4A3E-4CF7-BA39-607958BBF0F1}"/>
                  </a:ext>
                </a:extLst>
              </p14:cNvPr>
              <p14:cNvContentPartPr/>
              <p14:nvPr/>
            </p14:nvContentPartPr>
            <p14:xfrm>
              <a:off x="4259291" y="3737716"/>
              <a:ext cx="258840" cy="114840"/>
            </p14:xfrm>
          </p:contentPart>
        </mc:Choice>
        <mc:Fallback xmlns=""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2964AE01-4A3E-4CF7-BA39-607958BBF0F1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4250651" y="3728716"/>
                <a:ext cx="2764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F5D511A2-7E6E-46A5-B55A-F34B3CE2A732}"/>
                  </a:ext>
                </a:extLst>
              </p14:cNvPr>
              <p14:cNvContentPartPr/>
              <p14:nvPr/>
            </p14:nvContentPartPr>
            <p14:xfrm>
              <a:off x="2383331" y="4340356"/>
              <a:ext cx="173160" cy="16200"/>
            </p14:xfrm>
          </p:contentPart>
        </mc:Choice>
        <mc:Fallback xmlns=""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F5D511A2-7E6E-46A5-B55A-F34B3CE2A732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2374691" y="4331356"/>
                <a:ext cx="190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2BD685E1-C4E0-44E6-990B-F7B873975A21}"/>
                  </a:ext>
                </a:extLst>
              </p14:cNvPr>
              <p14:cNvContentPartPr/>
              <p14:nvPr/>
            </p14:nvContentPartPr>
            <p14:xfrm>
              <a:off x="2770691" y="4214716"/>
              <a:ext cx="186840" cy="185040"/>
            </p14:xfrm>
          </p:contentPart>
        </mc:Choice>
        <mc:Fallback xmlns=""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2BD685E1-C4E0-44E6-990B-F7B873975A21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2762051" y="4205716"/>
                <a:ext cx="2044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0EFC5FE4-9D89-4CAA-8280-1D034EFCFFED}"/>
                  </a:ext>
                </a:extLst>
              </p14:cNvPr>
              <p14:cNvContentPartPr/>
              <p14:nvPr/>
            </p14:nvContentPartPr>
            <p14:xfrm>
              <a:off x="3037811" y="4192756"/>
              <a:ext cx="122400" cy="19908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0EFC5FE4-9D89-4CAA-8280-1D034EFCFFED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3028811" y="4183756"/>
                <a:ext cx="1400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55AEF4C3-00C8-4079-8F86-34ED83F3AA26}"/>
                  </a:ext>
                </a:extLst>
              </p14:cNvPr>
              <p14:cNvContentPartPr/>
              <p14:nvPr/>
            </p14:nvContentPartPr>
            <p14:xfrm>
              <a:off x="3240131" y="4272316"/>
              <a:ext cx="90720" cy="11196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55AEF4C3-00C8-4079-8F86-34ED83F3AA26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3231491" y="4263676"/>
                <a:ext cx="1083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AFF5E23D-FF47-4E10-85C4-21C752152D09}"/>
                  </a:ext>
                </a:extLst>
              </p14:cNvPr>
              <p14:cNvContentPartPr/>
              <p14:nvPr/>
            </p14:nvContentPartPr>
            <p14:xfrm>
              <a:off x="3356411" y="4348276"/>
              <a:ext cx="117360" cy="11628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AFF5E23D-FF47-4E10-85C4-21C752152D09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3347411" y="4339636"/>
                <a:ext cx="1350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4D6072A5-470F-4AF2-8027-DC7884BE71C9}"/>
                  </a:ext>
                </a:extLst>
              </p14:cNvPr>
              <p14:cNvContentPartPr/>
              <p14:nvPr/>
            </p14:nvContentPartPr>
            <p14:xfrm>
              <a:off x="3393851" y="4335676"/>
              <a:ext cx="109080" cy="11952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4D6072A5-470F-4AF2-8027-DC7884BE71C9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3384851" y="4326676"/>
                <a:ext cx="126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CE680CBA-B9B4-46DA-BE75-4EC94D6E308C}"/>
                  </a:ext>
                </a:extLst>
              </p14:cNvPr>
              <p14:cNvContentPartPr/>
              <p14:nvPr/>
            </p14:nvContentPartPr>
            <p14:xfrm>
              <a:off x="3391691" y="4109596"/>
              <a:ext cx="104040" cy="125640"/>
            </p14:xfrm>
          </p:contentPart>
        </mc:Choice>
        <mc:Fallback xmlns=""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CE680CBA-B9B4-46DA-BE75-4EC94D6E308C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3382691" y="4100596"/>
                <a:ext cx="1216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C88A47FC-6397-4809-AA7D-A2C2B1EF6B31}"/>
                  </a:ext>
                </a:extLst>
              </p14:cNvPr>
              <p14:cNvContentPartPr/>
              <p14:nvPr/>
            </p14:nvContentPartPr>
            <p14:xfrm>
              <a:off x="1428971" y="4312276"/>
              <a:ext cx="128160" cy="111600"/>
            </p14:xfrm>
          </p:contentPart>
        </mc:Choice>
        <mc:Fallback xmlns=""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C88A47FC-6397-4809-AA7D-A2C2B1EF6B31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1420331" y="4303276"/>
                <a:ext cx="1458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70E234B9-69BB-4701-88FD-A5F92BB92329}"/>
                  </a:ext>
                </a:extLst>
              </p14:cNvPr>
              <p14:cNvContentPartPr/>
              <p14:nvPr/>
            </p14:nvContentPartPr>
            <p14:xfrm>
              <a:off x="1615451" y="4348996"/>
              <a:ext cx="68040" cy="128880"/>
            </p14:xfrm>
          </p:contentPart>
        </mc:Choice>
        <mc:Fallback xmlns=""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70E234B9-69BB-4701-88FD-A5F92BB92329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1606811" y="4339996"/>
                <a:ext cx="85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6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09BA8AFE-CD70-4708-A4CC-9CDCDC7FF98A}"/>
                  </a:ext>
                </a:extLst>
              </p14:cNvPr>
              <p14:cNvContentPartPr/>
              <p14:nvPr/>
            </p14:nvContentPartPr>
            <p14:xfrm>
              <a:off x="1628051" y="4395076"/>
              <a:ext cx="51840" cy="11880"/>
            </p14:xfrm>
          </p:contentPart>
        </mc:Choice>
        <mc:Fallback xmlns=""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09BA8AFE-CD70-4708-A4CC-9CDCDC7FF98A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1619051" y="4386076"/>
                <a:ext cx="69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8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E16E39B6-3249-4B3B-A70C-AAA8ACC11AE9}"/>
                  </a:ext>
                </a:extLst>
              </p14:cNvPr>
              <p14:cNvContentPartPr/>
              <p14:nvPr/>
            </p14:nvContentPartPr>
            <p14:xfrm>
              <a:off x="1635251" y="4133356"/>
              <a:ext cx="95760" cy="113400"/>
            </p14:xfrm>
          </p:contentPart>
        </mc:Choice>
        <mc:Fallback xmlns=""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E16E39B6-3249-4B3B-A70C-AAA8ACC11AE9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1626251" y="4124356"/>
                <a:ext cx="113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0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1D4D2BD2-FEA0-4FCB-A99E-C92A8D1C52BB}"/>
                  </a:ext>
                </a:extLst>
              </p14:cNvPr>
              <p14:cNvContentPartPr/>
              <p14:nvPr/>
            </p14:nvContentPartPr>
            <p14:xfrm>
              <a:off x="1877171" y="4341796"/>
              <a:ext cx="38520" cy="24480"/>
            </p14:xfrm>
          </p:contentPart>
        </mc:Choice>
        <mc:Fallback xmlns=""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1D4D2BD2-FEA0-4FCB-A99E-C92A8D1C52BB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1868531" y="4332796"/>
                <a:ext cx="56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2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6FA6B55B-1133-48A2-84BE-3FA4D2C67818}"/>
                  </a:ext>
                </a:extLst>
              </p14:cNvPr>
              <p14:cNvContentPartPr/>
              <p14:nvPr/>
            </p14:nvContentPartPr>
            <p14:xfrm>
              <a:off x="2060411" y="4276276"/>
              <a:ext cx="52920" cy="169200"/>
            </p14:xfrm>
          </p:contentPart>
        </mc:Choice>
        <mc:Fallback xmlns=""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6FA6B55B-1133-48A2-84BE-3FA4D2C67818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2051411" y="4267276"/>
                <a:ext cx="705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4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6B796594-EB27-4318-A40F-553B92BE288A}"/>
                  </a:ext>
                </a:extLst>
              </p14:cNvPr>
              <p14:cNvContentPartPr/>
              <p14:nvPr/>
            </p14:nvContentPartPr>
            <p14:xfrm>
              <a:off x="2002091" y="4339636"/>
              <a:ext cx="139320" cy="72000"/>
            </p14:xfrm>
          </p:contentPart>
        </mc:Choice>
        <mc:Fallback xmlns=""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6B796594-EB27-4318-A40F-553B92BE288A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1993091" y="4330996"/>
                <a:ext cx="1569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6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4E8E8D96-2233-4A9F-BDD9-FCA68B20B5C5}"/>
                  </a:ext>
                </a:extLst>
              </p14:cNvPr>
              <p14:cNvContentPartPr/>
              <p14:nvPr/>
            </p14:nvContentPartPr>
            <p14:xfrm>
              <a:off x="1531571" y="4358356"/>
              <a:ext cx="17640" cy="78480"/>
            </p14:xfrm>
          </p:contentPart>
        </mc:Choice>
        <mc:Fallback xmlns=""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4E8E8D96-2233-4A9F-BDD9-FCA68B20B5C5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1522571" y="4349356"/>
                <a:ext cx="352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E9EACE3B-7E98-4DB3-819C-24D322A31D50}"/>
                  </a:ext>
                </a:extLst>
              </p14:cNvPr>
              <p14:cNvContentPartPr/>
              <p14:nvPr/>
            </p14:nvContentPartPr>
            <p14:xfrm>
              <a:off x="3765731" y="4328476"/>
              <a:ext cx="196920" cy="15840"/>
            </p14:xfrm>
          </p:contentPart>
        </mc:Choice>
        <mc:Fallback xmlns=""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E9EACE3B-7E98-4DB3-819C-24D322A31D50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3756731" y="4319476"/>
                <a:ext cx="214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0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0905E675-472A-4D51-997F-CB39A8B740E2}"/>
                  </a:ext>
                </a:extLst>
              </p14:cNvPr>
              <p14:cNvContentPartPr/>
              <p14:nvPr/>
            </p14:nvContentPartPr>
            <p14:xfrm>
              <a:off x="3782651" y="4383916"/>
              <a:ext cx="193320" cy="15840"/>
            </p14:xfrm>
          </p:contentPart>
        </mc:Choice>
        <mc:Fallback xmlns=""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0905E675-472A-4D51-997F-CB39A8B740E2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3774011" y="4375276"/>
                <a:ext cx="2109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2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B00330B8-B8D4-4B78-874C-6AB91E7FEB45}"/>
                  </a:ext>
                </a:extLst>
              </p14:cNvPr>
              <p14:cNvContentPartPr/>
              <p14:nvPr/>
            </p14:nvContentPartPr>
            <p14:xfrm>
              <a:off x="4167131" y="4265476"/>
              <a:ext cx="216000" cy="126000"/>
            </p14:xfrm>
          </p:contentPart>
        </mc:Choice>
        <mc:Fallback xmlns=""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B00330B8-B8D4-4B78-874C-6AB91E7FEB45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4158131" y="4256836"/>
                <a:ext cx="233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4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37DF3463-D9CC-4BD2-B919-98F5910D0A05}"/>
                  </a:ext>
                </a:extLst>
              </p14:cNvPr>
              <p14:cNvContentPartPr/>
              <p14:nvPr/>
            </p14:nvContentPartPr>
            <p14:xfrm>
              <a:off x="228011" y="4291396"/>
              <a:ext cx="96120" cy="187920"/>
            </p14:xfrm>
          </p:contentPart>
        </mc:Choice>
        <mc:Fallback xmlns=""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37DF3463-D9CC-4BD2-B919-98F5910D0A05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219371" y="4282396"/>
                <a:ext cx="1137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6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D6CD3632-245C-42DB-BFE6-C4BBC4668843}"/>
                  </a:ext>
                </a:extLst>
              </p14:cNvPr>
              <p14:cNvContentPartPr/>
              <p14:nvPr/>
            </p14:nvContentPartPr>
            <p14:xfrm>
              <a:off x="267971" y="4276636"/>
              <a:ext cx="135000" cy="16200"/>
            </p14:xfrm>
          </p:contentPart>
        </mc:Choice>
        <mc:Fallback xmlns=""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D6CD3632-245C-42DB-BFE6-C4BBC4668843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258971" y="4267996"/>
                <a:ext cx="1526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8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C564558A-1897-4981-B317-893C8710FA36}"/>
                  </a:ext>
                </a:extLst>
              </p14:cNvPr>
              <p14:cNvContentPartPr/>
              <p14:nvPr/>
            </p14:nvContentPartPr>
            <p14:xfrm>
              <a:off x="411971" y="4247836"/>
              <a:ext cx="117000" cy="195840"/>
            </p14:xfrm>
          </p:contentPart>
        </mc:Choice>
        <mc:Fallback xmlns=""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C564558A-1897-4981-B317-893C8710FA36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402971" y="4239196"/>
                <a:ext cx="1346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0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C8390B3B-317F-4A9F-A339-3CF9DC2F20B5}"/>
                  </a:ext>
                </a:extLst>
              </p14:cNvPr>
              <p14:cNvContentPartPr/>
              <p14:nvPr/>
            </p14:nvContentPartPr>
            <p14:xfrm>
              <a:off x="668291" y="4344676"/>
              <a:ext cx="90720" cy="85680"/>
            </p14:xfrm>
          </p:contentPart>
        </mc:Choice>
        <mc:Fallback xmlns=""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C8390B3B-317F-4A9F-A339-3CF9DC2F20B5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659291" y="4336036"/>
                <a:ext cx="108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2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21D5B6B5-14B6-42D0-B7BE-6BE10E72DB77}"/>
                  </a:ext>
                </a:extLst>
              </p14:cNvPr>
              <p14:cNvContentPartPr/>
              <p14:nvPr/>
            </p14:nvContentPartPr>
            <p14:xfrm>
              <a:off x="669731" y="4352596"/>
              <a:ext cx="91080" cy="70920"/>
            </p14:xfrm>
          </p:contentPart>
        </mc:Choice>
        <mc:Fallback xmlns=""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21D5B6B5-14B6-42D0-B7BE-6BE10E72DB77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661091" y="4343596"/>
                <a:ext cx="1087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4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2CB94973-3C8A-46C2-B2D8-317975F5B1F4}"/>
                  </a:ext>
                </a:extLst>
              </p14:cNvPr>
              <p14:cNvContentPartPr/>
              <p14:nvPr/>
            </p14:nvContentPartPr>
            <p14:xfrm>
              <a:off x="810851" y="4203916"/>
              <a:ext cx="91800" cy="145800"/>
            </p14:xfrm>
          </p:contentPart>
        </mc:Choice>
        <mc:Fallback xmlns=""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2CB94973-3C8A-46C2-B2D8-317975F5B1F4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801851" y="4195276"/>
                <a:ext cx="10944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6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6C813BD5-8F92-49F0-B667-665A7FD03B4B}"/>
                  </a:ext>
                </a:extLst>
              </p14:cNvPr>
              <p14:cNvContentPartPr/>
              <p14:nvPr/>
            </p14:nvContentPartPr>
            <p14:xfrm>
              <a:off x="1038371" y="4374916"/>
              <a:ext cx="160200" cy="11520"/>
            </p14:xfrm>
          </p:contentPart>
        </mc:Choice>
        <mc:Fallback xmlns=""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6C813BD5-8F92-49F0-B667-665A7FD03B4B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1029371" y="4365916"/>
                <a:ext cx="177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8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0388CE4D-8467-4E96-AAB9-29836ECD3407}"/>
                  </a:ext>
                </a:extLst>
              </p14:cNvPr>
              <p14:cNvContentPartPr/>
              <p14:nvPr/>
            </p14:nvContentPartPr>
            <p14:xfrm>
              <a:off x="10040531" y="661156"/>
              <a:ext cx="1645920" cy="997560"/>
            </p14:xfrm>
          </p:contentPart>
        </mc:Choice>
        <mc:Fallback xmlns=""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0388CE4D-8467-4E96-AAB9-29836ECD3407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10031531" y="652156"/>
                <a:ext cx="166356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625" name="Freihand 624">
                <a:extLst>
                  <a:ext uri="{FF2B5EF4-FFF2-40B4-BE49-F238E27FC236}">
                    <a16:creationId xmlns:a16="http://schemas.microsoft.com/office/drawing/2014/main" id="{654E096D-F846-4AAC-BD9B-A7F3C59E1F46}"/>
                  </a:ext>
                </a:extLst>
              </p14:cNvPr>
              <p14:cNvContentPartPr/>
              <p14:nvPr/>
            </p14:nvContentPartPr>
            <p14:xfrm>
              <a:off x="10338971" y="541636"/>
              <a:ext cx="1431360" cy="595800"/>
            </p14:xfrm>
          </p:contentPart>
        </mc:Choice>
        <mc:Fallback xmlns="">
          <p:pic>
            <p:nvPicPr>
              <p:cNvPr id="625" name="Freihand 624">
                <a:extLst>
                  <a:ext uri="{FF2B5EF4-FFF2-40B4-BE49-F238E27FC236}">
                    <a16:creationId xmlns:a16="http://schemas.microsoft.com/office/drawing/2014/main" id="{654E096D-F846-4AAC-BD9B-A7F3C59E1F46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10329971" y="532996"/>
                <a:ext cx="14490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2">
            <p14:nvContentPartPr>
              <p14:cNvPr id="661" name="Freihand 660">
                <a:extLst>
                  <a:ext uri="{FF2B5EF4-FFF2-40B4-BE49-F238E27FC236}">
                    <a16:creationId xmlns:a16="http://schemas.microsoft.com/office/drawing/2014/main" id="{207AFCE0-7C06-4BAF-B9C1-B779EE40BCD0}"/>
                  </a:ext>
                </a:extLst>
              </p14:cNvPr>
              <p14:cNvContentPartPr/>
              <p14:nvPr/>
            </p14:nvContentPartPr>
            <p14:xfrm>
              <a:off x="9844691" y="714796"/>
              <a:ext cx="1816920" cy="786600"/>
            </p14:xfrm>
          </p:contentPart>
        </mc:Choice>
        <mc:Fallback xmlns="">
          <p:pic>
            <p:nvPicPr>
              <p:cNvPr id="661" name="Freihand 660">
                <a:extLst>
                  <a:ext uri="{FF2B5EF4-FFF2-40B4-BE49-F238E27FC236}">
                    <a16:creationId xmlns:a16="http://schemas.microsoft.com/office/drawing/2014/main" id="{207AFCE0-7C06-4BAF-B9C1-B779EE40BCD0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9836051" y="705796"/>
                <a:ext cx="1834560" cy="80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64" name="Gruppieren 663">
            <a:extLst>
              <a:ext uri="{FF2B5EF4-FFF2-40B4-BE49-F238E27FC236}">
                <a16:creationId xmlns:a16="http://schemas.microsoft.com/office/drawing/2014/main" id="{0AFD06E8-3FDA-4738-90E9-9F273806BE50}"/>
              </a:ext>
            </a:extLst>
          </p:cNvPr>
          <p:cNvGrpSpPr/>
          <p:nvPr/>
        </p:nvGrpSpPr>
        <p:grpSpPr>
          <a:xfrm>
            <a:off x="207851" y="4609996"/>
            <a:ext cx="4937400" cy="2211840"/>
            <a:chOff x="207851" y="4609996"/>
            <a:chExt cx="4937400" cy="22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6CF363CD-646A-4662-8887-35A57694F09A}"/>
                    </a:ext>
                  </a:extLst>
                </p14:cNvPr>
                <p14:cNvContentPartPr/>
                <p14:nvPr/>
              </p14:nvContentPartPr>
              <p14:xfrm>
                <a:off x="4423091" y="5711236"/>
                <a:ext cx="146160" cy="29664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6CF363CD-646A-4662-8887-35A57694F09A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414451" y="5702236"/>
                  <a:ext cx="163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A7D72FDF-6BB0-475B-B91A-71D005D15688}"/>
                    </a:ext>
                  </a:extLst>
                </p14:cNvPr>
                <p14:cNvContentPartPr/>
                <p14:nvPr/>
              </p14:nvContentPartPr>
              <p14:xfrm>
                <a:off x="4584011" y="5712316"/>
                <a:ext cx="173520" cy="1173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A7D72FDF-6BB0-475B-B91A-71D005D15688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575011" y="5703676"/>
                  <a:ext cx="191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0847E7DA-CA9B-4746-836C-29A85DAFC7A2}"/>
                    </a:ext>
                  </a:extLst>
                </p14:cNvPr>
                <p14:cNvContentPartPr/>
                <p14:nvPr/>
              </p14:nvContentPartPr>
              <p14:xfrm>
                <a:off x="4805411" y="5709796"/>
                <a:ext cx="37800" cy="12600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0847E7DA-CA9B-4746-836C-29A85DAFC7A2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796771" y="5701156"/>
                  <a:ext cx="55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CF5B83E3-0FB3-4345-8185-A951D6FAE9F6}"/>
                    </a:ext>
                  </a:extLst>
                </p14:cNvPr>
                <p14:cNvContentPartPr/>
                <p14:nvPr/>
              </p14:nvContentPartPr>
              <p14:xfrm>
                <a:off x="4802891" y="5709796"/>
                <a:ext cx="147960" cy="655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CF5B83E3-0FB3-4345-8185-A951D6FAE9F6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794251" y="5700796"/>
                  <a:ext cx="165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B62002A1-2090-4EFA-924B-8997066BB9D8}"/>
                    </a:ext>
                  </a:extLst>
                </p14:cNvPr>
                <p14:cNvContentPartPr/>
                <p14:nvPr/>
              </p14:nvContentPartPr>
              <p14:xfrm>
                <a:off x="4827011" y="5751196"/>
                <a:ext cx="59760" cy="417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B62002A1-2090-4EFA-924B-8997066BB9D8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818371" y="5742556"/>
                  <a:ext cx="77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EC5ED24F-D737-45E8-BD20-A94DA3ED4EDE}"/>
                    </a:ext>
                  </a:extLst>
                </p14:cNvPr>
                <p14:cNvContentPartPr/>
                <p14:nvPr/>
              </p14:nvContentPartPr>
              <p14:xfrm>
                <a:off x="4842131" y="5486956"/>
                <a:ext cx="178200" cy="32148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EC5ED24F-D737-45E8-BD20-A94DA3ED4EDE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833131" y="5477956"/>
                  <a:ext cx="195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CF7BF191-7745-4D0E-B093-5B4608520DD2}"/>
                    </a:ext>
                  </a:extLst>
                </p14:cNvPr>
                <p14:cNvContentPartPr/>
                <p14:nvPr/>
              </p14:nvContentPartPr>
              <p14:xfrm>
                <a:off x="2597531" y="4631596"/>
                <a:ext cx="174600" cy="2520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CF7BF191-7745-4D0E-B093-5B4608520DD2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588891" y="4622596"/>
                  <a:ext cx="1922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7DE68966-6E39-44DC-B529-862E39BD7CAA}"/>
                    </a:ext>
                  </a:extLst>
                </p14:cNvPr>
                <p14:cNvContentPartPr/>
                <p14:nvPr/>
              </p14:nvContentPartPr>
              <p14:xfrm>
                <a:off x="2857091" y="4635916"/>
                <a:ext cx="147600" cy="23220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7DE68966-6E39-44DC-B529-862E39BD7CAA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848091" y="4626916"/>
                  <a:ext cx="165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C4E835C5-08F4-46C1-A760-B7ADA83EF999}"/>
                    </a:ext>
                  </a:extLst>
                </p14:cNvPr>
                <p14:cNvContentPartPr/>
                <p14:nvPr/>
              </p14:nvContentPartPr>
              <p14:xfrm>
                <a:off x="3289811" y="4628716"/>
                <a:ext cx="127800" cy="25812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C4E835C5-08F4-46C1-A760-B7ADA83EF99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281171" y="4620076"/>
                  <a:ext cx="145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D4F941B6-8CD6-406F-9FE2-F5C0BC45641C}"/>
                    </a:ext>
                  </a:extLst>
                </p14:cNvPr>
                <p14:cNvContentPartPr/>
                <p14:nvPr/>
              </p14:nvContentPartPr>
              <p14:xfrm>
                <a:off x="3448931" y="4746796"/>
                <a:ext cx="99360" cy="14580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D4F941B6-8CD6-406F-9FE2-F5C0BC45641C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440291" y="4737796"/>
                  <a:ext cx="117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384D8A8E-999A-4ECD-A3E6-1219D737D30F}"/>
                    </a:ext>
                  </a:extLst>
                </p14:cNvPr>
                <p14:cNvContentPartPr/>
                <p14:nvPr/>
              </p14:nvContentPartPr>
              <p14:xfrm>
                <a:off x="3588611" y="4813396"/>
                <a:ext cx="101880" cy="2055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384D8A8E-999A-4ECD-A3E6-1219D737D30F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3579971" y="4804396"/>
                  <a:ext cx="1195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ECB0A8B7-CDCF-4F25-9589-8D0F7E0B9912}"/>
                    </a:ext>
                  </a:extLst>
                </p14:cNvPr>
                <p14:cNvContentPartPr/>
                <p14:nvPr/>
              </p14:nvContentPartPr>
              <p14:xfrm>
                <a:off x="3939611" y="4647796"/>
                <a:ext cx="400320" cy="28656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ECB0A8B7-CDCF-4F25-9589-8D0F7E0B9912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3930971" y="4638796"/>
                  <a:ext cx="417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D5CF0E1-0DE5-44D2-A85D-8E6105A695B3}"/>
                    </a:ext>
                  </a:extLst>
                </p14:cNvPr>
                <p14:cNvContentPartPr/>
                <p14:nvPr/>
              </p14:nvContentPartPr>
              <p14:xfrm>
                <a:off x="4165691" y="4609996"/>
                <a:ext cx="97200" cy="900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D5CF0E1-0DE5-44D2-A85D-8E6105A695B3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156691" y="4601356"/>
                  <a:ext cx="114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2B5E9B4-EF23-4A7C-AE35-2E81F783D041}"/>
                    </a:ext>
                  </a:extLst>
                </p14:cNvPr>
                <p14:cNvContentPartPr/>
                <p14:nvPr/>
              </p14:nvContentPartPr>
              <p14:xfrm>
                <a:off x="207851" y="4858396"/>
                <a:ext cx="162000" cy="288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2B5E9B4-EF23-4A7C-AE35-2E81F783D041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199211" y="4849396"/>
                  <a:ext cx="179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A78E46E2-3EF8-43B3-AA3C-A57126FF54AF}"/>
                    </a:ext>
                  </a:extLst>
                </p14:cNvPr>
                <p14:cNvContentPartPr/>
                <p14:nvPr/>
              </p14:nvContentPartPr>
              <p14:xfrm>
                <a:off x="383891" y="4791796"/>
                <a:ext cx="115560" cy="19872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A78E46E2-3EF8-43B3-AA3C-A57126FF54AF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375251" y="4782796"/>
                  <a:ext cx="133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1627A11C-53B7-474D-A2B7-F56DF78E6171}"/>
                    </a:ext>
                  </a:extLst>
                </p14:cNvPr>
                <p14:cNvContentPartPr/>
                <p14:nvPr/>
              </p14:nvContentPartPr>
              <p14:xfrm>
                <a:off x="657131" y="4765876"/>
                <a:ext cx="104040" cy="2581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1627A11C-53B7-474D-A2B7-F56DF78E6171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48131" y="4757236"/>
                  <a:ext cx="121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D2E66CCF-11A3-4868-8611-ED5DC3C0377A}"/>
                    </a:ext>
                  </a:extLst>
                </p14:cNvPr>
                <p14:cNvContentPartPr/>
                <p14:nvPr/>
              </p14:nvContentPartPr>
              <p14:xfrm>
                <a:off x="817691" y="4808356"/>
                <a:ext cx="136800" cy="712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D2E66CCF-11A3-4868-8611-ED5DC3C0377A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808691" y="4799356"/>
                  <a:ext cx="154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5898A451-AA7C-4EF5-B82C-8CB7B2092CB8}"/>
                    </a:ext>
                  </a:extLst>
                </p14:cNvPr>
                <p14:cNvContentPartPr/>
                <p14:nvPr/>
              </p14:nvContentPartPr>
              <p14:xfrm>
                <a:off x="1052051" y="4800796"/>
                <a:ext cx="91080" cy="6696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5898A451-AA7C-4EF5-B82C-8CB7B2092CB8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043411" y="4792156"/>
                  <a:ext cx="108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04D05F96-A0D5-4563-ACC2-B54530207A4D}"/>
                    </a:ext>
                  </a:extLst>
                </p14:cNvPr>
                <p14:cNvContentPartPr/>
                <p14:nvPr/>
              </p14:nvContentPartPr>
              <p14:xfrm>
                <a:off x="1219811" y="4773796"/>
                <a:ext cx="254880" cy="8676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04D05F96-A0D5-4563-ACC2-B54530207A4D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210811" y="4764796"/>
                  <a:ext cx="272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E8AA314-2D4C-4793-B4F9-7B73AB0CA59A}"/>
                    </a:ext>
                  </a:extLst>
                </p14:cNvPr>
                <p14:cNvContentPartPr/>
                <p14:nvPr/>
              </p14:nvContentPartPr>
              <p14:xfrm>
                <a:off x="1471091" y="4703956"/>
                <a:ext cx="362160" cy="1458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E8AA314-2D4C-4793-B4F9-7B73AB0CA59A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462091" y="4695316"/>
                  <a:ext cx="379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14C3846B-2B6C-4926-8032-35A88C1C842E}"/>
                    </a:ext>
                  </a:extLst>
                </p14:cNvPr>
                <p14:cNvContentPartPr/>
                <p14:nvPr/>
              </p14:nvContentPartPr>
              <p14:xfrm>
                <a:off x="1814891" y="4717996"/>
                <a:ext cx="138600" cy="13464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14C3846B-2B6C-4926-8032-35A88C1C842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805891" y="4708996"/>
                  <a:ext cx="156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6465719C-FF24-4D17-B57F-FCF8C43BC63E}"/>
                    </a:ext>
                  </a:extLst>
                </p14:cNvPr>
                <p14:cNvContentPartPr/>
                <p14:nvPr/>
              </p14:nvContentPartPr>
              <p14:xfrm>
                <a:off x="2024771" y="4710076"/>
                <a:ext cx="283320" cy="15120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6465719C-FF24-4D17-B57F-FCF8C43BC63E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2015771" y="4701436"/>
                  <a:ext cx="300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6182673-EEC8-4C00-B690-2AAD2F83EC9A}"/>
                    </a:ext>
                  </a:extLst>
                </p14:cNvPr>
                <p14:cNvContentPartPr/>
                <p14:nvPr/>
              </p14:nvContentPartPr>
              <p14:xfrm>
                <a:off x="580811" y="5161156"/>
                <a:ext cx="119160" cy="23472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6182673-EEC8-4C00-B690-2AAD2F83EC9A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571811" y="5152156"/>
                  <a:ext cx="136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DF5299F1-59BB-40F0-AE22-A710AE1BA63B}"/>
                    </a:ext>
                  </a:extLst>
                </p14:cNvPr>
                <p14:cNvContentPartPr/>
                <p14:nvPr/>
              </p14:nvContentPartPr>
              <p14:xfrm>
                <a:off x="775211" y="5170876"/>
                <a:ext cx="59760" cy="1087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DF5299F1-59BB-40F0-AE22-A710AE1BA63B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66211" y="5162236"/>
                  <a:ext cx="77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9B283708-515E-458C-A5B6-C279AB842817}"/>
                    </a:ext>
                  </a:extLst>
                </p14:cNvPr>
                <p14:cNvContentPartPr/>
                <p14:nvPr/>
              </p14:nvContentPartPr>
              <p14:xfrm>
                <a:off x="903371" y="5149276"/>
                <a:ext cx="162360" cy="12888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9B283708-515E-458C-A5B6-C279AB84281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894731" y="5140276"/>
                  <a:ext cx="180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CBE88EEB-095B-4871-B3F2-169DD445275F}"/>
                    </a:ext>
                  </a:extLst>
                </p14:cNvPr>
                <p14:cNvContentPartPr/>
                <p14:nvPr/>
              </p14:nvContentPartPr>
              <p14:xfrm>
                <a:off x="1117931" y="5035156"/>
                <a:ext cx="164160" cy="25128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CBE88EEB-095B-4871-B3F2-169DD445275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108931" y="5026156"/>
                  <a:ext cx="181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1CEB93A9-C163-4150-933D-59A2187798BF}"/>
                    </a:ext>
                  </a:extLst>
                </p14:cNvPr>
                <p14:cNvContentPartPr/>
                <p14:nvPr/>
              </p14:nvContentPartPr>
              <p14:xfrm>
                <a:off x="1242131" y="5068276"/>
                <a:ext cx="20520" cy="648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1CEB93A9-C163-4150-933D-59A2187798BF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233131" y="5059276"/>
                  <a:ext cx="38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E110461-D91B-4EBE-8086-7AA8394D2BD5}"/>
                    </a:ext>
                  </a:extLst>
                </p14:cNvPr>
                <p14:cNvContentPartPr/>
                <p14:nvPr/>
              </p14:nvContentPartPr>
              <p14:xfrm>
                <a:off x="1390091" y="5080156"/>
                <a:ext cx="210240" cy="13212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E110461-D91B-4EBE-8086-7AA8394D2BD5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381451" y="5071516"/>
                  <a:ext cx="227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448EBD93-F488-45C9-8AC8-547D6D6DA4D2}"/>
                    </a:ext>
                  </a:extLst>
                </p14:cNvPr>
                <p14:cNvContentPartPr/>
                <p14:nvPr/>
              </p14:nvContentPartPr>
              <p14:xfrm>
                <a:off x="1688891" y="5057476"/>
                <a:ext cx="142200" cy="16416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448EBD93-F488-45C9-8AC8-547D6D6DA4D2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679891" y="5048476"/>
                  <a:ext cx="159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A2AB965-5BE1-4728-91C0-53F49ED9610F}"/>
                    </a:ext>
                  </a:extLst>
                </p14:cNvPr>
                <p14:cNvContentPartPr/>
                <p14:nvPr/>
              </p14:nvContentPartPr>
              <p14:xfrm>
                <a:off x="2034131" y="5077636"/>
                <a:ext cx="124200" cy="17532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A2AB965-5BE1-4728-91C0-53F49ED9610F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2025131" y="5068636"/>
                  <a:ext cx="141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A735A532-7E83-495E-A9AE-DCD20338D01A}"/>
                    </a:ext>
                  </a:extLst>
                </p14:cNvPr>
                <p14:cNvContentPartPr/>
                <p14:nvPr/>
              </p14:nvContentPartPr>
              <p14:xfrm>
                <a:off x="2032691" y="5088796"/>
                <a:ext cx="159840" cy="1317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A735A532-7E83-495E-A9AE-DCD20338D01A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2023691" y="5080156"/>
                  <a:ext cx="177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2137A506-F3DC-4DB0-9DC5-5ED7BFBBB57E}"/>
                    </a:ext>
                  </a:extLst>
                </p14:cNvPr>
                <p14:cNvContentPartPr/>
                <p14:nvPr/>
              </p14:nvContentPartPr>
              <p14:xfrm>
                <a:off x="2348771" y="5089156"/>
                <a:ext cx="156240" cy="18216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2137A506-F3DC-4DB0-9DC5-5ED7BFBBB57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340131" y="5080516"/>
                  <a:ext cx="173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A0B7ACB3-791D-4DB8-ABA6-AB5DD0FBD77E}"/>
                    </a:ext>
                  </a:extLst>
                </p14:cNvPr>
                <p14:cNvContentPartPr/>
                <p14:nvPr/>
              </p14:nvContentPartPr>
              <p14:xfrm>
                <a:off x="2653331" y="5099236"/>
                <a:ext cx="136440" cy="12420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A0B7ACB3-791D-4DB8-ABA6-AB5DD0FBD77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2644691" y="5090236"/>
                  <a:ext cx="154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5DC0F45C-C81F-494E-8D02-4F2FF42B1B31}"/>
                    </a:ext>
                  </a:extLst>
                </p14:cNvPr>
                <p14:cNvContentPartPr/>
                <p14:nvPr/>
              </p14:nvContentPartPr>
              <p14:xfrm>
                <a:off x="698171" y="5326036"/>
                <a:ext cx="1298880" cy="6987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5DC0F45C-C81F-494E-8D02-4F2FF42B1B31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89531" y="5317396"/>
                  <a:ext cx="131652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72C75082-2EBC-4BA0-95E3-341791680D43}"/>
                    </a:ext>
                  </a:extLst>
                </p14:cNvPr>
                <p14:cNvContentPartPr/>
                <p14:nvPr/>
              </p14:nvContentPartPr>
              <p14:xfrm>
                <a:off x="5014931" y="5354476"/>
                <a:ext cx="130320" cy="46728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72C75082-2EBC-4BA0-95E3-341791680D43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5005931" y="5345836"/>
                  <a:ext cx="1479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C9EEECA-1761-4850-9541-0415E1B05AB4}"/>
                    </a:ext>
                  </a:extLst>
                </p14:cNvPr>
                <p14:cNvContentPartPr/>
                <p14:nvPr/>
              </p14:nvContentPartPr>
              <p14:xfrm>
                <a:off x="3849251" y="5434036"/>
                <a:ext cx="146160" cy="20232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C9EEECA-1761-4850-9541-0415E1B05AB4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840611" y="5425036"/>
                  <a:ext cx="163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FFF7C820-1DA8-42AE-AFEA-025912249475}"/>
                    </a:ext>
                  </a:extLst>
                </p14:cNvPr>
                <p14:cNvContentPartPr/>
                <p14:nvPr/>
              </p14:nvContentPartPr>
              <p14:xfrm>
                <a:off x="3846731" y="5498116"/>
                <a:ext cx="145440" cy="8532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FFF7C820-1DA8-42AE-AFEA-025912249475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838091" y="5489116"/>
                  <a:ext cx="163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0C83F53D-B316-456A-9134-345C559DC4B7}"/>
                    </a:ext>
                  </a:extLst>
                </p14:cNvPr>
                <p14:cNvContentPartPr/>
                <p14:nvPr/>
              </p14:nvContentPartPr>
              <p14:xfrm>
                <a:off x="4144451" y="5539156"/>
                <a:ext cx="16920" cy="1468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0C83F53D-B316-456A-9134-345C559DC4B7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4135811" y="5530516"/>
                  <a:ext cx="34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38117D61-F586-432E-9024-2CF3802ABD4C}"/>
                    </a:ext>
                  </a:extLst>
                </p14:cNvPr>
                <p14:cNvContentPartPr/>
                <p14:nvPr/>
              </p14:nvContentPartPr>
              <p14:xfrm>
                <a:off x="4084691" y="5534116"/>
                <a:ext cx="128880" cy="19512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38117D61-F586-432E-9024-2CF3802ABD4C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4076051" y="5525476"/>
                  <a:ext cx="146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CC32C89F-C6BC-40FF-BA4A-1BC79D4E299C}"/>
                    </a:ext>
                  </a:extLst>
                </p14:cNvPr>
                <p14:cNvContentPartPr/>
                <p14:nvPr/>
              </p14:nvContentPartPr>
              <p14:xfrm>
                <a:off x="2529491" y="5526916"/>
                <a:ext cx="111960" cy="17568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CC32C89F-C6BC-40FF-BA4A-1BC79D4E299C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2520491" y="5517916"/>
                  <a:ext cx="129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674DC903-AB7D-4165-8BB7-3F477F68F4CF}"/>
                    </a:ext>
                  </a:extLst>
                </p14:cNvPr>
                <p14:cNvContentPartPr/>
                <p14:nvPr/>
              </p14:nvContentPartPr>
              <p14:xfrm>
                <a:off x="2740091" y="5512156"/>
                <a:ext cx="77760" cy="17604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674DC903-AB7D-4165-8BB7-3F477F68F4CF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731451" y="5503156"/>
                  <a:ext cx="95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0EE47690-6D0D-47C6-9F3A-CDAE3338DB90}"/>
                    </a:ext>
                  </a:extLst>
                </p14:cNvPr>
                <p14:cNvContentPartPr/>
                <p14:nvPr/>
              </p14:nvContentPartPr>
              <p14:xfrm>
                <a:off x="2928371" y="5576956"/>
                <a:ext cx="160200" cy="1188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0EE47690-6D0D-47C6-9F3A-CDAE3338DB90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919371" y="5568316"/>
                  <a:ext cx="177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E345C33B-3466-4C70-8546-276B5E9453D6}"/>
                    </a:ext>
                  </a:extLst>
                </p14:cNvPr>
                <p14:cNvContentPartPr/>
                <p14:nvPr/>
              </p14:nvContentPartPr>
              <p14:xfrm>
                <a:off x="3222851" y="5500276"/>
                <a:ext cx="104400" cy="15120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E345C33B-3466-4C70-8546-276B5E9453D6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3214211" y="5491636"/>
                  <a:ext cx="122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2719ACF-3ADA-4FE3-ACFF-40375E21655B}"/>
                    </a:ext>
                  </a:extLst>
                </p14:cNvPr>
                <p14:cNvContentPartPr/>
                <p14:nvPr/>
              </p14:nvContentPartPr>
              <p14:xfrm>
                <a:off x="3223931" y="5533036"/>
                <a:ext cx="105480" cy="1047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2719ACF-3ADA-4FE3-ACFF-40375E21655B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3215291" y="5524396"/>
                  <a:ext cx="123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E8B131E2-F6DD-4D1A-9A3C-DB501A681202}"/>
                    </a:ext>
                  </a:extLst>
                </p14:cNvPr>
                <p14:cNvContentPartPr/>
                <p14:nvPr/>
              </p14:nvContentPartPr>
              <p14:xfrm>
                <a:off x="3454691" y="5533756"/>
                <a:ext cx="163440" cy="8028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E8B131E2-F6DD-4D1A-9A3C-DB501A68120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445691" y="5524756"/>
                  <a:ext cx="181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8FB850C6-0809-4B11-9209-F2DF2FEB2CAA}"/>
                    </a:ext>
                  </a:extLst>
                </p14:cNvPr>
                <p14:cNvContentPartPr/>
                <p14:nvPr/>
              </p14:nvContentPartPr>
              <p14:xfrm>
                <a:off x="244211" y="5669836"/>
                <a:ext cx="189360" cy="1836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8FB850C6-0809-4B11-9209-F2DF2FEB2CA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35211" y="5661196"/>
                  <a:ext cx="207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04F6CC45-62BB-4944-B6D1-D87B0970DB70}"/>
                    </a:ext>
                  </a:extLst>
                </p14:cNvPr>
                <p14:cNvContentPartPr/>
                <p14:nvPr/>
              </p14:nvContentPartPr>
              <p14:xfrm>
                <a:off x="262571" y="5752996"/>
                <a:ext cx="133560" cy="1584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04F6CC45-62BB-4944-B6D1-D87B0970DB70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253931" y="5743996"/>
                  <a:ext cx="151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754579A7-37E6-4F75-A7C2-680DE6137E2E}"/>
                    </a:ext>
                  </a:extLst>
                </p14:cNvPr>
                <p14:cNvContentPartPr/>
                <p14:nvPr/>
              </p14:nvContentPartPr>
              <p14:xfrm>
                <a:off x="462011" y="5571916"/>
                <a:ext cx="96840" cy="2091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754579A7-37E6-4F75-A7C2-680DE6137E2E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453011" y="5562916"/>
                  <a:ext cx="114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74764E60-371D-4131-A96C-38C59A3F475B}"/>
                    </a:ext>
                  </a:extLst>
                </p14:cNvPr>
                <p14:cNvContentPartPr/>
                <p14:nvPr/>
              </p14:nvContentPartPr>
              <p14:xfrm>
                <a:off x="773051" y="5571196"/>
                <a:ext cx="168480" cy="1958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74764E60-371D-4131-A96C-38C59A3F475B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764051" y="5562196"/>
                  <a:ext cx="186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95EEB57D-4337-4D7D-A588-31070AFCAFB5}"/>
                    </a:ext>
                  </a:extLst>
                </p14:cNvPr>
                <p14:cNvContentPartPr/>
                <p14:nvPr/>
              </p14:nvContentPartPr>
              <p14:xfrm>
                <a:off x="1062491" y="5515036"/>
                <a:ext cx="110160" cy="23436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95EEB57D-4337-4D7D-A588-31070AFCAFB5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053491" y="5506036"/>
                  <a:ext cx="127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A7C49B65-E75F-4CDC-8669-AFB2B3355688}"/>
                    </a:ext>
                  </a:extLst>
                </p14:cNvPr>
                <p14:cNvContentPartPr/>
                <p14:nvPr/>
              </p14:nvContentPartPr>
              <p14:xfrm>
                <a:off x="1325651" y="5537356"/>
                <a:ext cx="141120" cy="15480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A7C49B65-E75F-4CDC-8669-AFB2B3355688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316651" y="5528716"/>
                  <a:ext cx="158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E3EC4C66-0DDA-4EFE-8F9A-29464348E621}"/>
                    </a:ext>
                  </a:extLst>
                </p14:cNvPr>
                <p14:cNvContentPartPr/>
                <p14:nvPr/>
              </p14:nvContentPartPr>
              <p14:xfrm>
                <a:off x="1551731" y="5614396"/>
                <a:ext cx="95760" cy="13536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E3EC4C66-0DDA-4EFE-8F9A-29464348E621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543091" y="5605396"/>
                  <a:ext cx="113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7F5959F2-61BD-4D68-86AC-510858F0F20A}"/>
                    </a:ext>
                  </a:extLst>
                </p14:cNvPr>
                <p14:cNvContentPartPr/>
                <p14:nvPr/>
              </p14:nvContentPartPr>
              <p14:xfrm>
                <a:off x="1593491" y="5655436"/>
                <a:ext cx="68040" cy="324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7F5959F2-61BD-4D68-86AC-510858F0F20A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584491" y="5646436"/>
                  <a:ext cx="85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E76561F-1E47-408C-A57A-BD97B40AF2DC}"/>
                    </a:ext>
                  </a:extLst>
                </p14:cNvPr>
                <p14:cNvContentPartPr/>
                <p14:nvPr/>
              </p14:nvContentPartPr>
              <p14:xfrm>
                <a:off x="1692491" y="5476876"/>
                <a:ext cx="122760" cy="32040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E76561F-1E47-408C-A57A-BD97B40AF2DC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683851" y="5467876"/>
                  <a:ext cx="1404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6CA19A48-C3BD-4314-B112-D484E80A2D91}"/>
                    </a:ext>
                  </a:extLst>
                </p14:cNvPr>
                <p14:cNvContentPartPr/>
                <p14:nvPr/>
              </p14:nvContentPartPr>
              <p14:xfrm>
                <a:off x="246011" y="6165916"/>
                <a:ext cx="100800" cy="17028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6CA19A48-C3BD-4314-B112-D484E80A2D91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37371" y="6157276"/>
                  <a:ext cx="118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1C772BBC-C55F-479C-A43B-35774DA77D9B}"/>
                    </a:ext>
                  </a:extLst>
                </p14:cNvPr>
                <p14:cNvContentPartPr/>
                <p14:nvPr/>
              </p14:nvContentPartPr>
              <p14:xfrm>
                <a:off x="500171" y="6230716"/>
                <a:ext cx="15840" cy="18396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1C772BBC-C55F-479C-A43B-35774DA77D9B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91171" y="6221716"/>
                  <a:ext cx="33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8AFD8597-ACE7-4E2C-B728-191398642612}"/>
                    </a:ext>
                  </a:extLst>
                </p14:cNvPr>
                <p14:cNvContentPartPr/>
                <p14:nvPr/>
              </p14:nvContentPartPr>
              <p14:xfrm>
                <a:off x="440411" y="6222436"/>
                <a:ext cx="169560" cy="21924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8AFD8597-ACE7-4E2C-B728-191398642612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31771" y="6213796"/>
                  <a:ext cx="187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A3131FF6-C66A-47B5-8E33-4A7CD97018D6}"/>
                    </a:ext>
                  </a:extLst>
                </p14:cNvPr>
                <p14:cNvContentPartPr/>
                <p14:nvPr/>
              </p14:nvContentPartPr>
              <p14:xfrm>
                <a:off x="731291" y="6173476"/>
                <a:ext cx="98280" cy="75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A3131FF6-C66A-47B5-8E33-4A7CD97018D6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722291" y="6164476"/>
                  <a:ext cx="11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C2A9D644-9062-49D7-8CF0-EA62EE5D476B}"/>
                    </a:ext>
                  </a:extLst>
                </p14:cNvPr>
                <p14:cNvContentPartPr/>
                <p14:nvPr/>
              </p14:nvContentPartPr>
              <p14:xfrm>
                <a:off x="735251" y="6230356"/>
                <a:ext cx="122040" cy="900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C2A9D644-9062-49D7-8CF0-EA62EE5D476B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726611" y="6221356"/>
                  <a:ext cx="139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44B99B84-A26F-4B4C-AFB3-BCF803F40C42}"/>
                    </a:ext>
                  </a:extLst>
                </p14:cNvPr>
                <p14:cNvContentPartPr/>
                <p14:nvPr/>
              </p14:nvContentPartPr>
              <p14:xfrm>
                <a:off x="1060331" y="6076276"/>
                <a:ext cx="116280" cy="17856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44B99B84-A26F-4B4C-AFB3-BCF803F40C42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051691" y="6067636"/>
                  <a:ext cx="133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76F43922-1235-4380-A4C7-E491D82098B9}"/>
                    </a:ext>
                  </a:extLst>
                </p14:cNvPr>
                <p14:cNvContentPartPr/>
                <p14:nvPr/>
              </p14:nvContentPartPr>
              <p14:xfrm>
                <a:off x="1283531" y="6113716"/>
                <a:ext cx="117000" cy="12276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76F43922-1235-4380-A4C7-E491D82098B9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274891" y="6105076"/>
                  <a:ext cx="134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A785A907-9111-4CF6-AEE8-D31DF610EF99}"/>
                    </a:ext>
                  </a:extLst>
                </p14:cNvPr>
                <p14:cNvContentPartPr/>
                <p14:nvPr/>
              </p14:nvContentPartPr>
              <p14:xfrm>
                <a:off x="1524731" y="6186436"/>
                <a:ext cx="114480" cy="540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A785A907-9111-4CF6-AEE8-D31DF610EF99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516091" y="6177436"/>
                  <a:ext cx="132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D14CD104-B79D-41BE-BFF7-5128CE11E418}"/>
                    </a:ext>
                  </a:extLst>
                </p14:cNvPr>
                <p14:cNvContentPartPr/>
                <p14:nvPr/>
              </p14:nvContentPartPr>
              <p14:xfrm>
                <a:off x="1756931" y="6133156"/>
                <a:ext cx="82080" cy="11628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D14CD104-B79D-41BE-BFF7-5128CE11E418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748291" y="6124516"/>
                  <a:ext cx="99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5C9F8E30-F44E-40D3-8BB0-07696016E9CA}"/>
                    </a:ext>
                  </a:extLst>
                </p14:cNvPr>
                <p14:cNvContentPartPr/>
                <p14:nvPr/>
              </p14:nvContentPartPr>
              <p14:xfrm>
                <a:off x="1739291" y="6057196"/>
                <a:ext cx="225720" cy="23760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5C9F8E30-F44E-40D3-8BB0-07696016E9CA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730651" y="6048556"/>
                  <a:ext cx="2433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6145E8FC-1538-4BDE-BEB1-DC9E8B592C22}"/>
                    </a:ext>
                  </a:extLst>
                </p14:cNvPr>
                <p14:cNvContentPartPr/>
                <p14:nvPr/>
              </p14:nvContentPartPr>
              <p14:xfrm>
                <a:off x="990491" y="5990596"/>
                <a:ext cx="56160" cy="38448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6145E8FC-1538-4BDE-BEB1-DC9E8B592C22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981851" y="5981956"/>
                  <a:ext cx="738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1BBE9661-9FD9-4ABA-AC29-ECF4BA3D52C0}"/>
                    </a:ext>
                  </a:extLst>
                </p14:cNvPr>
                <p14:cNvContentPartPr/>
                <p14:nvPr/>
              </p14:nvContentPartPr>
              <p14:xfrm>
                <a:off x="1943771" y="5776036"/>
                <a:ext cx="129960" cy="14652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1BBE9661-9FD9-4ABA-AC29-ECF4BA3D52C0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935131" y="5767396"/>
                  <a:ext cx="147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1B54EB6B-167C-458B-BE7C-B03A0CC07117}"/>
                    </a:ext>
                  </a:extLst>
                </p14:cNvPr>
                <p14:cNvContentPartPr/>
                <p14:nvPr/>
              </p14:nvContentPartPr>
              <p14:xfrm>
                <a:off x="2037731" y="5777836"/>
                <a:ext cx="107640" cy="1731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1B54EB6B-167C-458B-BE7C-B03A0CC07117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2028731" y="5768836"/>
                  <a:ext cx="125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A09862FB-4F63-4F73-9E99-3EF5AD5934DB}"/>
                    </a:ext>
                  </a:extLst>
                </p14:cNvPr>
                <p14:cNvContentPartPr/>
                <p14:nvPr/>
              </p14:nvContentPartPr>
              <p14:xfrm>
                <a:off x="2097131" y="5844076"/>
                <a:ext cx="78840" cy="12780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A09862FB-4F63-4F73-9E99-3EF5AD5934DB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088131" y="5835076"/>
                  <a:ext cx="96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4EBD0B50-1DB3-445B-BB63-213AA734EFC6}"/>
                    </a:ext>
                  </a:extLst>
                </p14:cNvPr>
                <p14:cNvContentPartPr/>
                <p14:nvPr/>
              </p14:nvContentPartPr>
              <p14:xfrm>
                <a:off x="2147171" y="5872156"/>
                <a:ext cx="22680" cy="12096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4EBD0B50-1DB3-445B-BB63-213AA734EFC6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138171" y="5863156"/>
                  <a:ext cx="40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8EFBE0B9-C60D-4220-B9AF-07C9A9387287}"/>
                    </a:ext>
                  </a:extLst>
                </p14:cNvPr>
                <p14:cNvContentPartPr/>
                <p14:nvPr/>
              </p14:nvContentPartPr>
              <p14:xfrm>
                <a:off x="2242931" y="6035596"/>
                <a:ext cx="78480" cy="29232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8EFBE0B9-C60D-4220-B9AF-07C9A9387287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234291" y="6026956"/>
                  <a:ext cx="961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64C5EC32-51B5-4B2A-9238-37B794705530}"/>
                    </a:ext>
                  </a:extLst>
                </p14:cNvPr>
                <p14:cNvContentPartPr/>
                <p14:nvPr/>
              </p14:nvContentPartPr>
              <p14:xfrm>
                <a:off x="2407811" y="6081316"/>
                <a:ext cx="108720" cy="15588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64C5EC32-51B5-4B2A-9238-37B794705530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2399171" y="6072316"/>
                  <a:ext cx="126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219F49FD-41A5-4D63-9272-F44FE076540A}"/>
                    </a:ext>
                  </a:extLst>
                </p14:cNvPr>
                <p14:cNvContentPartPr/>
                <p14:nvPr/>
              </p14:nvContentPartPr>
              <p14:xfrm>
                <a:off x="2596811" y="6069796"/>
                <a:ext cx="95400" cy="1443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219F49FD-41A5-4D63-9272-F44FE076540A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587811" y="6060796"/>
                  <a:ext cx="113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B1572F6-EF0D-487D-93A3-F2F67C9B55A6}"/>
                    </a:ext>
                  </a:extLst>
                </p14:cNvPr>
                <p14:cNvContentPartPr/>
                <p14:nvPr/>
              </p14:nvContentPartPr>
              <p14:xfrm>
                <a:off x="2765291" y="6158356"/>
                <a:ext cx="94320" cy="2268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B1572F6-EF0D-487D-93A3-F2F67C9B55A6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756291" y="6149716"/>
                  <a:ext cx="111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66635DCB-36A7-48C5-9621-97798E843844}"/>
                    </a:ext>
                  </a:extLst>
                </p14:cNvPr>
                <p14:cNvContentPartPr/>
                <p14:nvPr/>
              </p14:nvContentPartPr>
              <p14:xfrm>
                <a:off x="2990651" y="6125956"/>
                <a:ext cx="100080" cy="6552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66635DCB-36A7-48C5-9621-97798E84384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2982011" y="6116956"/>
                  <a:ext cx="117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36536A9C-6995-4958-BF43-023F41633B46}"/>
                    </a:ext>
                  </a:extLst>
                </p14:cNvPr>
                <p14:cNvContentPartPr/>
                <p14:nvPr/>
              </p14:nvContentPartPr>
              <p14:xfrm>
                <a:off x="3042851" y="6156916"/>
                <a:ext cx="64440" cy="14220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36536A9C-6995-4958-BF43-023F41633B46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033851" y="6147916"/>
                  <a:ext cx="82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BDEE38F1-8C91-419E-BDE8-2B143454BE9F}"/>
                    </a:ext>
                  </a:extLst>
                </p14:cNvPr>
                <p14:cNvContentPartPr/>
                <p14:nvPr/>
              </p14:nvContentPartPr>
              <p14:xfrm>
                <a:off x="3131051" y="6008236"/>
                <a:ext cx="102240" cy="27180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BDEE38F1-8C91-419E-BDE8-2B143454BE9F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3122411" y="5999596"/>
                  <a:ext cx="1198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1D238B95-3F48-463B-B8E6-FBEEC65B2885}"/>
                    </a:ext>
                  </a:extLst>
                </p14:cNvPr>
                <p14:cNvContentPartPr/>
                <p14:nvPr/>
              </p14:nvContentPartPr>
              <p14:xfrm>
                <a:off x="3278651" y="5740396"/>
                <a:ext cx="26280" cy="15912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1D238B95-3F48-463B-B8E6-FBEEC65B2885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3269651" y="5731756"/>
                  <a:ext cx="43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A11F741E-7188-4286-A22F-13EB39AD3EDD}"/>
                    </a:ext>
                  </a:extLst>
                </p14:cNvPr>
                <p14:cNvContentPartPr/>
                <p14:nvPr/>
              </p14:nvContentPartPr>
              <p14:xfrm>
                <a:off x="3242651" y="5842636"/>
                <a:ext cx="149400" cy="6552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A11F741E-7188-4286-A22F-13EB39AD3EDD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3233651" y="5833996"/>
                  <a:ext cx="167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599455DF-F19A-4169-9DE5-D639E8033074}"/>
                    </a:ext>
                  </a:extLst>
                </p14:cNvPr>
                <p14:cNvContentPartPr/>
                <p14:nvPr/>
              </p14:nvContentPartPr>
              <p14:xfrm>
                <a:off x="3296291" y="5918596"/>
                <a:ext cx="84240" cy="7056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599455DF-F19A-4169-9DE5-D639E8033074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3287651" y="5909956"/>
                  <a:ext cx="101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D7CD9375-D5A8-4EC5-B91B-CF5616CB5D47}"/>
                    </a:ext>
                  </a:extLst>
                </p14:cNvPr>
                <p14:cNvContentPartPr/>
                <p14:nvPr/>
              </p14:nvContentPartPr>
              <p14:xfrm>
                <a:off x="3348131" y="5910676"/>
                <a:ext cx="16920" cy="11736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D7CD9375-D5A8-4EC5-B91B-CF5616CB5D47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3339491" y="5902036"/>
                  <a:ext cx="34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2281E935-5590-4A97-9C49-A10ADADB19CC}"/>
                    </a:ext>
                  </a:extLst>
                </p14:cNvPr>
                <p14:cNvContentPartPr/>
                <p14:nvPr/>
              </p14:nvContentPartPr>
              <p14:xfrm>
                <a:off x="3095051" y="6290116"/>
                <a:ext cx="641880" cy="23508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2281E935-5590-4A97-9C49-A10ADADB19CC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3086051" y="6281116"/>
                  <a:ext cx="6595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32F8DFFD-0B1E-4651-8462-7DD0B8784689}"/>
                    </a:ext>
                  </a:extLst>
                </p14:cNvPr>
                <p14:cNvContentPartPr/>
                <p14:nvPr/>
              </p14:nvContentPartPr>
              <p14:xfrm>
                <a:off x="3723971" y="6206236"/>
                <a:ext cx="102600" cy="14256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32F8DFFD-0B1E-4651-8462-7DD0B8784689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3714971" y="6197236"/>
                  <a:ext cx="120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0C9939AC-2998-4AB9-9407-68B366C953B1}"/>
                    </a:ext>
                  </a:extLst>
                </p14:cNvPr>
                <p14:cNvContentPartPr/>
                <p14:nvPr/>
              </p14:nvContentPartPr>
              <p14:xfrm>
                <a:off x="3885971" y="6129556"/>
                <a:ext cx="161280" cy="8640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0C9939AC-2998-4AB9-9407-68B366C953B1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3876971" y="6120916"/>
                  <a:ext cx="178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B9D6B779-5AB3-4E71-8D6E-C9F3095B1199}"/>
                    </a:ext>
                  </a:extLst>
                </p14:cNvPr>
                <p14:cNvContentPartPr/>
                <p14:nvPr/>
              </p14:nvContentPartPr>
              <p14:xfrm>
                <a:off x="4039691" y="6047476"/>
                <a:ext cx="21960" cy="24588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B9D6B779-5AB3-4E71-8D6E-C9F3095B1199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4031051" y="6038836"/>
                  <a:ext cx="39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5A54C5D8-FFBC-41BB-A2F1-44E279C68C3D}"/>
                    </a:ext>
                  </a:extLst>
                </p14:cNvPr>
                <p14:cNvContentPartPr/>
                <p14:nvPr/>
              </p14:nvContentPartPr>
              <p14:xfrm>
                <a:off x="4121771" y="5905276"/>
                <a:ext cx="139680" cy="2494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5A54C5D8-FFBC-41BB-A2F1-44E279C68C3D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4112771" y="5896276"/>
                  <a:ext cx="1573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ABDCD36-BB1B-41A3-875E-23C7DDA711D3}"/>
                    </a:ext>
                  </a:extLst>
                </p14:cNvPr>
                <p14:cNvContentPartPr/>
                <p14:nvPr/>
              </p14:nvContentPartPr>
              <p14:xfrm>
                <a:off x="4271891" y="5866396"/>
                <a:ext cx="71640" cy="1789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ABDCD36-BB1B-41A3-875E-23C7DDA711D3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4263251" y="5857756"/>
                  <a:ext cx="89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CB30343F-2B96-43C0-94F0-5763F9581AA5}"/>
                    </a:ext>
                  </a:extLst>
                </p14:cNvPr>
                <p14:cNvContentPartPr/>
                <p14:nvPr/>
              </p14:nvContentPartPr>
              <p14:xfrm>
                <a:off x="4211051" y="5918596"/>
                <a:ext cx="183960" cy="813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CB30343F-2B96-43C0-94F0-5763F9581AA5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4202051" y="5909596"/>
                  <a:ext cx="201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71AD72E2-834F-495E-AC84-ED6B822EAE2B}"/>
                    </a:ext>
                  </a:extLst>
                </p14:cNvPr>
                <p14:cNvContentPartPr/>
                <p14:nvPr/>
              </p14:nvContentPartPr>
              <p14:xfrm>
                <a:off x="1695731" y="6381916"/>
                <a:ext cx="61920" cy="9828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71AD72E2-834F-495E-AC84-ED6B822EAE2B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686731" y="6372916"/>
                  <a:ext cx="79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AFC590D4-1077-4C2F-9B43-44CA14ADBC34}"/>
                    </a:ext>
                  </a:extLst>
                </p14:cNvPr>
                <p14:cNvContentPartPr/>
                <p14:nvPr/>
              </p14:nvContentPartPr>
              <p14:xfrm>
                <a:off x="1662971" y="6336196"/>
                <a:ext cx="141120" cy="723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AFC590D4-1077-4C2F-9B43-44CA14ADBC34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654331" y="6327196"/>
                  <a:ext cx="158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A22233E1-463C-40CA-B6D2-30B207288661}"/>
                    </a:ext>
                  </a:extLst>
                </p14:cNvPr>
                <p14:cNvContentPartPr/>
                <p14:nvPr/>
              </p14:nvContentPartPr>
              <p14:xfrm>
                <a:off x="1412051" y="6573796"/>
                <a:ext cx="63360" cy="11736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A22233E1-463C-40CA-B6D2-30B207288661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403411" y="6565156"/>
                  <a:ext cx="81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3C678B1B-B593-4AA8-8816-C7C71B7A69D7}"/>
                    </a:ext>
                  </a:extLst>
                </p14:cNvPr>
                <p14:cNvContentPartPr/>
                <p14:nvPr/>
              </p14:nvContentPartPr>
              <p14:xfrm>
                <a:off x="1409891" y="6598996"/>
                <a:ext cx="64440" cy="7092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3C678B1B-B593-4AA8-8816-C7C71B7A69D7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400891" y="6590356"/>
                  <a:ext cx="82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5B59D411-BA4E-4EEB-AB5E-3D1C2545F4C9}"/>
                    </a:ext>
                  </a:extLst>
                </p14:cNvPr>
                <p14:cNvContentPartPr/>
                <p14:nvPr/>
              </p14:nvContentPartPr>
              <p14:xfrm>
                <a:off x="1501691" y="6509356"/>
                <a:ext cx="75600" cy="1818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5B59D411-BA4E-4EEB-AB5E-3D1C2545F4C9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1492691" y="6500356"/>
                  <a:ext cx="93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9711EBD2-5675-48AE-A08B-A09020E638D3}"/>
                    </a:ext>
                  </a:extLst>
                </p14:cNvPr>
                <p14:cNvContentPartPr/>
                <p14:nvPr/>
              </p14:nvContentPartPr>
              <p14:xfrm>
                <a:off x="1634531" y="6527716"/>
                <a:ext cx="69480" cy="11808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9711EBD2-5675-48AE-A08B-A09020E638D3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1625891" y="6519076"/>
                  <a:ext cx="87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DD9D3AFB-9690-4246-93AD-AD551DA0C0E9}"/>
                    </a:ext>
                  </a:extLst>
                </p14:cNvPr>
                <p14:cNvContentPartPr/>
                <p14:nvPr/>
              </p14:nvContentPartPr>
              <p14:xfrm>
                <a:off x="1721651" y="6625636"/>
                <a:ext cx="71640" cy="8676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DD9D3AFB-9690-4246-93AD-AD551DA0C0E9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1713011" y="6616636"/>
                  <a:ext cx="89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63AB9C3-7C57-44BD-AC80-938D5DF52449}"/>
                    </a:ext>
                  </a:extLst>
                </p14:cNvPr>
                <p14:cNvContentPartPr/>
                <p14:nvPr/>
              </p14:nvContentPartPr>
              <p14:xfrm>
                <a:off x="1758011" y="6605836"/>
                <a:ext cx="113400" cy="7992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63AB9C3-7C57-44BD-AC80-938D5DF52449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1749371" y="6597196"/>
                  <a:ext cx="131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6B90413A-5C6D-4C8A-9FC8-1C603353FCB3}"/>
                    </a:ext>
                  </a:extLst>
                </p14:cNvPr>
                <p14:cNvContentPartPr/>
                <p14:nvPr/>
              </p14:nvContentPartPr>
              <p14:xfrm>
                <a:off x="1839011" y="6482356"/>
                <a:ext cx="79920" cy="33948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6B90413A-5C6D-4C8A-9FC8-1C603353FCB3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1830371" y="6473716"/>
                  <a:ext cx="975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029F636F-371B-486D-B091-DE904152EE6E}"/>
                    </a:ext>
                  </a:extLst>
                </p14:cNvPr>
                <p14:cNvContentPartPr/>
                <p14:nvPr/>
              </p14:nvContentPartPr>
              <p14:xfrm>
                <a:off x="3540371" y="6623836"/>
                <a:ext cx="222840" cy="385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029F636F-371B-486D-B091-DE904152EE6E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3531371" y="6614836"/>
                  <a:ext cx="240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218D8AEF-1A23-4242-A839-2317B0EDF080}"/>
                    </a:ext>
                  </a:extLst>
                </p14:cNvPr>
                <p14:cNvContentPartPr/>
                <p14:nvPr/>
              </p14:nvContentPartPr>
              <p14:xfrm>
                <a:off x="3600491" y="6700876"/>
                <a:ext cx="142200" cy="2088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218D8AEF-1A23-4242-A839-2317B0EDF080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3591851" y="6691876"/>
                  <a:ext cx="159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F0CFB30E-8C2C-4AA3-B687-FABD63841E4C}"/>
                    </a:ext>
                  </a:extLst>
                </p14:cNvPr>
                <p14:cNvContentPartPr/>
                <p14:nvPr/>
              </p14:nvContentPartPr>
              <p14:xfrm>
                <a:off x="3927731" y="6487756"/>
                <a:ext cx="183960" cy="18252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F0CFB30E-8C2C-4AA3-B687-FABD63841E4C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3919091" y="6478756"/>
                  <a:ext cx="201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4327B77C-6C3B-4744-BC47-9AC36A6C3F8D}"/>
                    </a:ext>
                  </a:extLst>
                </p14:cNvPr>
                <p14:cNvContentPartPr/>
                <p14:nvPr/>
              </p14:nvContentPartPr>
              <p14:xfrm>
                <a:off x="4179011" y="6541756"/>
                <a:ext cx="31320" cy="12852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4327B77C-6C3B-4744-BC47-9AC36A6C3F8D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4170371" y="6533116"/>
                  <a:ext cx="48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DDB6C8E5-4317-458E-941D-C6016B2FEC14}"/>
                    </a:ext>
                  </a:extLst>
                </p14:cNvPr>
                <p14:cNvContentPartPr/>
                <p14:nvPr/>
              </p14:nvContentPartPr>
              <p14:xfrm>
                <a:off x="4137611" y="6495316"/>
                <a:ext cx="154080" cy="20052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DDB6C8E5-4317-458E-941D-C6016B2FEC14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4128611" y="6486316"/>
                  <a:ext cx="171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C8E55E83-32CF-4814-B0C9-D13DD2E0840F}"/>
                    </a:ext>
                  </a:extLst>
                </p14:cNvPr>
                <p14:cNvContentPartPr/>
                <p14:nvPr/>
              </p14:nvContentPartPr>
              <p14:xfrm>
                <a:off x="4340291" y="6279316"/>
                <a:ext cx="94320" cy="33768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C8E55E83-32CF-4814-B0C9-D13DD2E0840F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4331651" y="6270316"/>
                  <a:ext cx="1119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43B120B7-054D-433E-8E1D-7A5D812DB6ED}"/>
                    </a:ext>
                  </a:extLst>
                </p14:cNvPr>
                <p14:cNvContentPartPr/>
                <p14:nvPr/>
              </p14:nvContentPartPr>
              <p14:xfrm>
                <a:off x="4506611" y="6280756"/>
                <a:ext cx="159120" cy="2001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43B120B7-054D-433E-8E1D-7A5D812DB6ED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4497971" y="6272116"/>
                  <a:ext cx="176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48CB4141-A824-425C-B0E0-A4EB5F54A4B4}"/>
                    </a:ext>
                  </a:extLst>
                </p14:cNvPr>
                <p14:cNvContentPartPr/>
                <p14:nvPr/>
              </p14:nvContentPartPr>
              <p14:xfrm>
                <a:off x="4764731" y="6336556"/>
                <a:ext cx="41760" cy="15012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48CB4141-A824-425C-B0E0-A4EB5F54A4B4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4755731" y="6327556"/>
                  <a:ext cx="59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AB1F5E6E-2D30-4563-BDC7-D2457E4AF85D}"/>
                    </a:ext>
                  </a:extLst>
                </p14:cNvPr>
                <p14:cNvContentPartPr/>
                <p14:nvPr/>
              </p14:nvContentPartPr>
              <p14:xfrm>
                <a:off x="4775531" y="6299476"/>
                <a:ext cx="85320" cy="17640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AB1F5E6E-2D30-4563-BDC7-D2457E4AF85D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4766531" y="6290476"/>
                  <a:ext cx="102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B57D63F9-546A-4985-8624-A75385BAFFB3}"/>
                    </a:ext>
                  </a:extLst>
                </p14:cNvPr>
                <p14:cNvContentPartPr/>
                <p14:nvPr/>
              </p14:nvContentPartPr>
              <p14:xfrm>
                <a:off x="4901891" y="6120916"/>
                <a:ext cx="115920" cy="4186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B57D63F9-546A-4985-8624-A75385BAFFB3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4893251" y="6111916"/>
                  <a:ext cx="1335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8F892E6C-AA05-4135-85E5-4A4D9B578C38}"/>
                    </a:ext>
                  </a:extLst>
                </p14:cNvPr>
                <p14:cNvContentPartPr/>
                <p14:nvPr/>
              </p14:nvContentPartPr>
              <p14:xfrm>
                <a:off x="465611" y="5357356"/>
                <a:ext cx="1635480" cy="59832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8F892E6C-AA05-4135-85E5-4A4D9B578C38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456611" y="5348356"/>
                  <a:ext cx="1653120" cy="61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0615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B173A9C-7B20-4C44-A683-97319B93D06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378514C0-84CE-4185-AF26-A064F3C706DC}"/>
              </a:ext>
            </a:extLst>
          </p:cNvPr>
          <p:cNvGrpSpPr/>
          <p:nvPr/>
        </p:nvGrpSpPr>
        <p:grpSpPr>
          <a:xfrm>
            <a:off x="7969451" y="494182"/>
            <a:ext cx="1846080" cy="327960"/>
            <a:chOff x="7969451" y="494182"/>
            <a:chExt cx="184608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E261E6C-F822-4CEC-ADF9-A6D25CCE8719}"/>
                    </a:ext>
                  </a:extLst>
                </p14:cNvPr>
                <p14:cNvContentPartPr/>
                <p14:nvPr/>
              </p14:nvContentPartPr>
              <p14:xfrm>
                <a:off x="7969451" y="533422"/>
                <a:ext cx="262440" cy="201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E261E6C-F822-4CEC-ADF9-A6D25CCE87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60811" y="524782"/>
                  <a:ext cx="280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F323634-903F-4CAB-959A-428AFB958DCB}"/>
                    </a:ext>
                  </a:extLst>
                </p14:cNvPr>
                <p14:cNvContentPartPr/>
                <p14:nvPr/>
              </p14:nvContentPartPr>
              <p14:xfrm>
                <a:off x="8416211" y="560782"/>
                <a:ext cx="207360" cy="13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F323634-903F-4CAB-959A-428AFB958DC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07571" y="552142"/>
                  <a:ext cx="225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A0C5524-4DCF-481E-BCE6-A7E1EA7A0DCE}"/>
                    </a:ext>
                  </a:extLst>
                </p14:cNvPr>
                <p14:cNvContentPartPr/>
                <p14:nvPr/>
              </p14:nvContentPartPr>
              <p14:xfrm>
                <a:off x="8454371" y="663742"/>
                <a:ext cx="198000" cy="8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A0C5524-4DCF-481E-BCE6-A7E1EA7A0D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45731" y="654742"/>
                  <a:ext cx="215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CF46197-22A8-4AD1-A08D-85387DD6FA8F}"/>
                    </a:ext>
                  </a:extLst>
                </p14:cNvPr>
                <p14:cNvContentPartPr/>
                <p14:nvPr/>
              </p14:nvContentPartPr>
              <p14:xfrm>
                <a:off x="8917331" y="494182"/>
                <a:ext cx="197640" cy="188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CF46197-22A8-4AD1-A08D-85387DD6FA8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908331" y="485542"/>
                  <a:ext cx="215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D7727CD-52E1-463B-8FD4-1EE1B8C08BE1}"/>
                    </a:ext>
                  </a:extLst>
                </p14:cNvPr>
                <p14:cNvContentPartPr/>
                <p14:nvPr/>
              </p14:nvContentPartPr>
              <p14:xfrm>
                <a:off x="8915171" y="521182"/>
                <a:ext cx="179280" cy="126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D7727CD-52E1-463B-8FD4-1EE1B8C08B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906531" y="512182"/>
                  <a:ext cx="196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3C6DE92-E180-443F-AC7D-0C0BAB3F3C3E}"/>
                    </a:ext>
                  </a:extLst>
                </p14:cNvPr>
                <p14:cNvContentPartPr/>
                <p14:nvPr/>
              </p14:nvContentPartPr>
              <p14:xfrm>
                <a:off x="9262931" y="510382"/>
                <a:ext cx="233640" cy="130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3C6DE92-E180-443F-AC7D-0C0BAB3F3C3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54291" y="501382"/>
                  <a:ext cx="251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C904E5F-7EDC-4BA8-BF26-99075E515E35}"/>
                    </a:ext>
                  </a:extLst>
                </p14:cNvPr>
                <p14:cNvContentPartPr/>
                <p14:nvPr/>
              </p14:nvContentPartPr>
              <p14:xfrm>
                <a:off x="9537251" y="499222"/>
                <a:ext cx="183960" cy="267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C904E5F-7EDC-4BA8-BF26-99075E515E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28611" y="490582"/>
                  <a:ext cx="201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9B70CB1-42EC-42A2-9114-84D6EABF4598}"/>
                    </a:ext>
                  </a:extLst>
                </p14:cNvPr>
                <p14:cNvContentPartPr/>
                <p14:nvPr/>
              </p14:nvContentPartPr>
              <p14:xfrm>
                <a:off x="8891051" y="729622"/>
                <a:ext cx="924480" cy="925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9B70CB1-42EC-42A2-9114-84D6EABF459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82411" y="720622"/>
                  <a:ext cx="94212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4C02BCEC-6950-45BE-A678-F4D264BC45C5}"/>
                  </a:ext>
                </a:extLst>
              </p14:cNvPr>
              <p14:cNvContentPartPr/>
              <p14:nvPr/>
            </p14:nvContentPartPr>
            <p14:xfrm>
              <a:off x="7838411" y="1471222"/>
              <a:ext cx="273240" cy="1836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4C02BCEC-6950-45BE-A678-F4D264BC45C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29771" y="1462222"/>
                <a:ext cx="2908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086C2784-68BD-416B-9F0C-A1D2E8E3B3B1}"/>
                  </a:ext>
                </a:extLst>
              </p14:cNvPr>
              <p14:cNvContentPartPr/>
              <p14:nvPr/>
            </p14:nvContentPartPr>
            <p14:xfrm>
              <a:off x="7803131" y="1339462"/>
              <a:ext cx="300600" cy="180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086C2784-68BD-416B-9F0C-A1D2E8E3B3B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94491" y="1330822"/>
                <a:ext cx="31824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EFE5B2AE-D4DD-4AE9-9F1B-BDBBB45F8DF9}"/>
              </a:ext>
            </a:extLst>
          </p:cNvPr>
          <p:cNvGrpSpPr/>
          <p:nvPr/>
        </p:nvGrpSpPr>
        <p:grpSpPr>
          <a:xfrm>
            <a:off x="8478851" y="1391662"/>
            <a:ext cx="1344240" cy="226080"/>
            <a:chOff x="8478851" y="1391662"/>
            <a:chExt cx="134424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9C703C7-1F9A-4BE4-8E05-34696661CD1B}"/>
                    </a:ext>
                  </a:extLst>
                </p14:cNvPr>
                <p14:cNvContentPartPr/>
                <p14:nvPr/>
              </p14:nvContentPartPr>
              <p14:xfrm>
                <a:off x="8478851" y="1463662"/>
                <a:ext cx="210240" cy="43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9C703C7-1F9A-4BE4-8E05-34696661CD1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469851" y="1455022"/>
                  <a:ext cx="227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7ED80A0-6653-4270-8BD2-92FE73B8247F}"/>
                    </a:ext>
                  </a:extLst>
                </p14:cNvPr>
                <p14:cNvContentPartPr/>
                <p14:nvPr/>
              </p14:nvContentPartPr>
              <p14:xfrm>
                <a:off x="8522411" y="1391662"/>
                <a:ext cx="562320" cy="181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7ED80A0-6653-4270-8BD2-92FE73B824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13771" y="1382662"/>
                  <a:ext cx="579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E465E1B-1D58-4562-A2BD-C9EDD15D7338}"/>
                    </a:ext>
                  </a:extLst>
                </p14:cNvPr>
                <p14:cNvContentPartPr/>
                <p14:nvPr/>
              </p14:nvContentPartPr>
              <p14:xfrm>
                <a:off x="8893211" y="1418302"/>
                <a:ext cx="241200" cy="1101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E465E1B-1D58-4562-A2BD-C9EDD15D73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84211" y="1409662"/>
                  <a:ext cx="258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25D5600-3729-4281-9B0E-C30C00E58E0D}"/>
                    </a:ext>
                  </a:extLst>
                </p14:cNvPr>
                <p14:cNvContentPartPr/>
                <p14:nvPr/>
              </p14:nvContentPartPr>
              <p14:xfrm>
                <a:off x="9397211" y="1440982"/>
                <a:ext cx="15480" cy="1767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25D5600-3729-4281-9B0E-C30C00E58E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88211" y="1432342"/>
                  <a:ext cx="33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AE0E205-7975-4893-B69F-F1F3FB1F27EB}"/>
                    </a:ext>
                  </a:extLst>
                </p14:cNvPr>
                <p14:cNvContentPartPr/>
                <p14:nvPr/>
              </p14:nvContentPartPr>
              <p14:xfrm>
                <a:off x="9316571" y="1466902"/>
                <a:ext cx="224280" cy="47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AE0E205-7975-4893-B69F-F1F3FB1F27E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07931" y="1458262"/>
                  <a:ext cx="241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57575B3-F4FA-4F8C-9C4F-24D7666BE57A}"/>
                    </a:ext>
                  </a:extLst>
                </p14:cNvPr>
                <p14:cNvContentPartPr/>
                <p14:nvPr/>
              </p14:nvContentPartPr>
              <p14:xfrm>
                <a:off x="9624371" y="1438102"/>
                <a:ext cx="179280" cy="64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57575B3-F4FA-4F8C-9C4F-24D7666BE5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15371" y="1429102"/>
                  <a:ext cx="196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29826C8-B286-46F5-9084-47C3F63465B4}"/>
                    </a:ext>
                  </a:extLst>
                </p14:cNvPr>
                <p14:cNvContentPartPr/>
                <p14:nvPr/>
              </p14:nvContentPartPr>
              <p14:xfrm>
                <a:off x="9772691" y="1434502"/>
                <a:ext cx="50400" cy="177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29826C8-B286-46F5-9084-47C3F63465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64051" y="1425502"/>
                  <a:ext cx="6804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13D1ADE2-9D68-4D18-9FBE-B6D5993F40ED}"/>
              </a:ext>
            </a:extLst>
          </p:cNvPr>
          <p:cNvGrpSpPr/>
          <p:nvPr/>
        </p:nvGrpSpPr>
        <p:grpSpPr>
          <a:xfrm>
            <a:off x="8963411" y="1773982"/>
            <a:ext cx="2620800" cy="442800"/>
            <a:chOff x="8963411" y="1773982"/>
            <a:chExt cx="262080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F09CAD4-1250-45FA-B3A2-267DB78BC0D7}"/>
                    </a:ext>
                  </a:extLst>
                </p14:cNvPr>
                <p14:cNvContentPartPr/>
                <p14:nvPr/>
              </p14:nvContentPartPr>
              <p14:xfrm>
                <a:off x="8963411" y="2004742"/>
                <a:ext cx="315000" cy="83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F09CAD4-1250-45FA-B3A2-267DB78BC0D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54411" y="1995742"/>
                  <a:ext cx="332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5A67FEE-8AB2-41B9-A139-6292DB205527}"/>
                    </a:ext>
                  </a:extLst>
                </p14:cNvPr>
                <p14:cNvContentPartPr/>
                <p14:nvPr/>
              </p14:nvContentPartPr>
              <p14:xfrm>
                <a:off x="9341051" y="1907182"/>
                <a:ext cx="127800" cy="217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5A67FEE-8AB2-41B9-A139-6292DB20552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332051" y="1898182"/>
                  <a:ext cx="145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4BBDE3D-E608-4524-B47C-CE21A347227C}"/>
                    </a:ext>
                  </a:extLst>
                </p14:cNvPr>
                <p14:cNvContentPartPr/>
                <p14:nvPr/>
              </p14:nvContentPartPr>
              <p14:xfrm>
                <a:off x="9678011" y="1936342"/>
                <a:ext cx="166680" cy="1324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4BBDE3D-E608-4524-B47C-CE21A347227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69011" y="1927702"/>
                  <a:ext cx="184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012ADD7-C445-4B86-975A-4080297E8049}"/>
                    </a:ext>
                  </a:extLst>
                </p14:cNvPr>
                <p14:cNvContentPartPr/>
                <p14:nvPr/>
              </p14:nvContentPartPr>
              <p14:xfrm>
                <a:off x="9815531" y="1945702"/>
                <a:ext cx="109800" cy="271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012ADD7-C445-4B86-975A-4080297E804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06891" y="1937062"/>
                  <a:ext cx="1274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763C054-FBFF-4885-A0BA-E908DE11D04E}"/>
                    </a:ext>
                  </a:extLst>
                </p14:cNvPr>
                <p14:cNvContentPartPr/>
                <p14:nvPr/>
              </p14:nvContentPartPr>
              <p14:xfrm>
                <a:off x="10103531" y="1975222"/>
                <a:ext cx="226440" cy="94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763C054-FBFF-4885-A0BA-E908DE11D04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94891" y="1966222"/>
                  <a:ext cx="244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45659AA-BAF1-4D40-A6A6-930C9FA5F815}"/>
                    </a:ext>
                  </a:extLst>
                </p14:cNvPr>
                <p14:cNvContentPartPr/>
                <p14:nvPr/>
              </p14:nvContentPartPr>
              <p14:xfrm>
                <a:off x="10586651" y="1909702"/>
                <a:ext cx="240120" cy="1544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45659AA-BAF1-4D40-A6A6-930C9FA5F81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77651" y="1900702"/>
                  <a:ext cx="257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2572BB2-31A4-467A-B17F-1C1348BCBE3E}"/>
                    </a:ext>
                  </a:extLst>
                </p14:cNvPr>
                <p14:cNvContentPartPr/>
                <p14:nvPr/>
              </p14:nvContentPartPr>
              <p14:xfrm>
                <a:off x="10523651" y="1773982"/>
                <a:ext cx="299160" cy="36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2572BB2-31A4-467A-B17F-1C1348BCBE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14651" y="1764982"/>
                  <a:ext cx="316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37DBC0C-5D62-4EE8-82D3-6D06C7D21634}"/>
                    </a:ext>
                  </a:extLst>
                </p14:cNvPr>
                <p14:cNvContentPartPr/>
                <p14:nvPr/>
              </p14:nvContentPartPr>
              <p14:xfrm>
                <a:off x="10989131" y="1955062"/>
                <a:ext cx="185040" cy="24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37DBC0C-5D62-4EE8-82D3-6D06C7D216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80131" y="1946062"/>
                  <a:ext cx="202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0B40D9A-A43C-48A0-9B87-BC07AC62083F}"/>
                    </a:ext>
                  </a:extLst>
                </p14:cNvPr>
                <p14:cNvContentPartPr/>
                <p14:nvPr/>
              </p14:nvContentPartPr>
              <p14:xfrm>
                <a:off x="11408531" y="1869022"/>
                <a:ext cx="175680" cy="191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0B40D9A-A43C-48A0-9B87-BC07AC62083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99531" y="1860022"/>
                  <a:ext cx="1933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3FBC4D3-B586-4E49-9650-277817882A8E}"/>
              </a:ext>
            </a:extLst>
          </p:cNvPr>
          <p:cNvGrpSpPr/>
          <p:nvPr/>
        </p:nvGrpSpPr>
        <p:grpSpPr>
          <a:xfrm>
            <a:off x="10631291" y="132022"/>
            <a:ext cx="1222200" cy="1101600"/>
            <a:chOff x="10631291" y="132022"/>
            <a:chExt cx="1222200" cy="11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9399990-C26C-4844-A1BD-4604F6F4EEF1}"/>
                    </a:ext>
                  </a:extLst>
                </p14:cNvPr>
                <p14:cNvContentPartPr/>
                <p14:nvPr/>
              </p14:nvContentPartPr>
              <p14:xfrm>
                <a:off x="11022611" y="248302"/>
                <a:ext cx="661320" cy="6714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9399990-C26C-4844-A1BD-4604F6F4EEF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13611" y="239302"/>
                  <a:ext cx="67896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7B637FD-791B-4406-8C65-1BF78B837BF9}"/>
                    </a:ext>
                  </a:extLst>
                </p14:cNvPr>
                <p14:cNvContentPartPr/>
                <p14:nvPr/>
              </p14:nvContentPartPr>
              <p14:xfrm>
                <a:off x="11663771" y="748702"/>
                <a:ext cx="166320" cy="243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7B637FD-791B-4406-8C65-1BF78B837B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655131" y="740062"/>
                  <a:ext cx="1839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5A772E5-7A68-4B73-84A3-B83224EE376E}"/>
                    </a:ext>
                  </a:extLst>
                </p14:cNvPr>
                <p14:cNvContentPartPr/>
                <p14:nvPr/>
              </p14:nvContentPartPr>
              <p14:xfrm>
                <a:off x="10920371" y="132022"/>
                <a:ext cx="249480" cy="180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5A772E5-7A68-4B73-84A3-B83224EE37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11731" y="123382"/>
                  <a:ext cx="267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4240902-B3F7-49D1-ADB7-099A2F4AB1BA}"/>
                    </a:ext>
                  </a:extLst>
                </p14:cNvPr>
                <p14:cNvContentPartPr/>
                <p14:nvPr/>
              </p14:nvContentPartPr>
              <p14:xfrm>
                <a:off x="11386571" y="268822"/>
                <a:ext cx="466920" cy="358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4240902-B3F7-49D1-ADB7-099A2F4AB1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377931" y="259822"/>
                  <a:ext cx="484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7168E7D-DE6E-485F-B994-86D4672C547C}"/>
                    </a:ext>
                  </a:extLst>
                </p14:cNvPr>
                <p14:cNvContentPartPr/>
                <p14:nvPr/>
              </p14:nvContentPartPr>
              <p14:xfrm>
                <a:off x="10631291" y="254782"/>
                <a:ext cx="140760" cy="83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7168E7D-DE6E-485F-B994-86D4672C54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22651" y="246142"/>
                  <a:ext cx="158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C51B56AA-5308-47DC-BBB0-EFDBEC7E7FFA}"/>
                    </a:ext>
                  </a:extLst>
                </p14:cNvPr>
                <p14:cNvContentPartPr/>
                <p14:nvPr/>
              </p14:nvContentPartPr>
              <p14:xfrm>
                <a:off x="10721651" y="190342"/>
                <a:ext cx="104400" cy="349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C51B56AA-5308-47DC-BBB0-EFDBEC7E7FF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13011" y="181702"/>
                  <a:ext cx="122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5A11AF2-4B23-4C1B-A042-C679429329EF}"/>
                    </a:ext>
                  </a:extLst>
                </p14:cNvPr>
                <p14:cNvContentPartPr/>
                <p14:nvPr/>
              </p14:nvContentPartPr>
              <p14:xfrm>
                <a:off x="11615891" y="1003582"/>
                <a:ext cx="169200" cy="2300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5A11AF2-4B23-4C1B-A042-C679429329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06891" y="994942"/>
                  <a:ext cx="18684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uppieren 102">
            <a:extLst>
              <a:ext uri="{FF2B5EF4-FFF2-40B4-BE49-F238E27FC236}">
                <a16:creationId xmlns:a16="http://schemas.microsoft.com/office/drawing/2014/main" id="{BFA2F1CD-4FB1-4182-AFC5-DB43B20B0AB1}"/>
              </a:ext>
            </a:extLst>
          </p:cNvPr>
          <p:cNvGrpSpPr/>
          <p:nvPr/>
        </p:nvGrpSpPr>
        <p:grpSpPr>
          <a:xfrm>
            <a:off x="9778451" y="2340262"/>
            <a:ext cx="1930680" cy="1216080"/>
            <a:chOff x="9778451" y="2340262"/>
            <a:chExt cx="1930680" cy="12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691241B-809B-4CB1-964C-080D10D26510}"/>
                    </a:ext>
                  </a:extLst>
                </p14:cNvPr>
                <p14:cNvContentPartPr/>
                <p14:nvPr/>
              </p14:nvContentPartPr>
              <p14:xfrm>
                <a:off x="10316651" y="2511622"/>
                <a:ext cx="36000" cy="865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691241B-809B-4CB1-964C-080D10D265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07651" y="2502982"/>
                  <a:ext cx="53640" cy="88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CC5AA36-7807-4811-8088-C091DD19FC1D}"/>
                    </a:ext>
                  </a:extLst>
                </p14:cNvPr>
                <p14:cNvContentPartPr/>
                <p14:nvPr/>
              </p14:nvContentPartPr>
              <p14:xfrm>
                <a:off x="10141331" y="3185542"/>
                <a:ext cx="1377720" cy="824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CC5AA36-7807-4811-8088-C091DD19FC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132331" y="3176902"/>
                  <a:ext cx="1395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FC40246-6BCF-40E8-A8DB-59DC0C5597A6}"/>
                    </a:ext>
                  </a:extLst>
                </p14:cNvPr>
                <p14:cNvContentPartPr/>
                <p14:nvPr/>
              </p14:nvContentPartPr>
              <p14:xfrm>
                <a:off x="11499971" y="3047302"/>
                <a:ext cx="209160" cy="235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FC40246-6BCF-40E8-A8DB-59DC0C5597A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490971" y="3038662"/>
                  <a:ext cx="226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6233A5A-CF63-4C1C-9A18-720ECA1A3E35}"/>
                    </a:ext>
                  </a:extLst>
                </p14:cNvPr>
                <p14:cNvContentPartPr/>
                <p14:nvPr/>
              </p14:nvContentPartPr>
              <p14:xfrm>
                <a:off x="10045931" y="2340262"/>
                <a:ext cx="426240" cy="2890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6233A5A-CF63-4C1C-9A18-720ECA1A3E3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37291" y="2331262"/>
                  <a:ext cx="4438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E8AA0D2-26BF-41DF-9CFE-506499FD20F5}"/>
                    </a:ext>
                  </a:extLst>
                </p14:cNvPr>
                <p14:cNvContentPartPr/>
                <p14:nvPr/>
              </p14:nvContentPartPr>
              <p14:xfrm>
                <a:off x="9778451" y="2487502"/>
                <a:ext cx="165600" cy="114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E8AA0D2-26BF-41DF-9CFE-506499FD20F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69811" y="2478862"/>
                  <a:ext cx="183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5778DAE-3CB8-4AE6-884F-580E732F775B}"/>
                    </a:ext>
                  </a:extLst>
                </p14:cNvPr>
                <p14:cNvContentPartPr/>
                <p14:nvPr/>
              </p14:nvContentPartPr>
              <p14:xfrm>
                <a:off x="9967451" y="2393182"/>
                <a:ext cx="37080" cy="346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5778DAE-3CB8-4AE6-884F-580E732F775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958451" y="2384182"/>
                  <a:ext cx="547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5BE058C-5111-44D8-A10B-9A648CBF0187}"/>
                    </a:ext>
                  </a:extLst>
                </p14:cNvPr>
                <p14:cNvContentPartPr/>
                <p14:nvPr/>
              </p14:nvContentPartPr>
              <p14:xfrm>
                <a:off x="11411051" y="3336742"/>
                <a:ext cx="169560" cy="219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5BE058C-5111-44D8-A10B-9A648CBF018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402411" y="3328102"/>
                  <a:ext cx="187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FFE9DD-9DD3-4CD2-9976-834D80F37E1B}"/>
                    </a:ext>
                  </a:extLst>
                </p14:cNvPr>
                <p14:cNvContentPartPr/>
                <p14:nvPr/>
              </p14:nvContentPartPr>
              <p14:xfrm>
                <a:off x="10242851" y="2817622"/>
                <a:ext cx="147240" cy="27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FFE9DD-9DD3-4CD2-9976-834D80F37E1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34211" y="2808982"/>
                  <a:ext cx="164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ECDB98A-E07E-4393-A4C7-D5A66CB82EA8}"/>
                    </a:ext>
                  </a:extLst>
                </p14:cNvPr>
                <p14:cNvContentPartPr/>
                <p14:nvPr/>
              </p14:nvContentPartPr>
              <p14:xfrm>
                <a:off x="10318811" y="2848582"/>
                <a:ext cx="554400" cy="396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ECDB98A-E07E-4393-A4C7-D5A66CB82EA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09811" y="2839582"/>
                  <a:ext cx="572040" cy="41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43F05BC-BC15-4F5C-B5A5-0FDF8F36A080}"/>
                  </a:ext>
                </a:extLst>
              </p14:cNvPr>
              <p14:cNvContentPartPr/>
              <p14:nvPr/>
            </p14:nvContentPartPr>
            <p14:xfrm>
              <a:off x="3270731" y="103582"/>
              <a:ext cx="9720" cy="43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43F05BC-BC15-4F5C-B5A5-0FDF8F36A08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262091" y="94942"/>
                <a:ext cx="27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FEE35BB-1797-4291-86C7-C6499E8BD871}"/>
                  </a:ext>
                </a:extLst>
              </p14:cNvPr>
              <p14:cNvContentPartPr/>
              <p14:nvPr/>
            </p14:nvContentPartPr>
            <p14:xfrm>
              <a:off x="357611" y="329302"/>
              <a:ext cx="495720" cy="255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FEE35BB-1797-4291-86C7-C6499E8BD87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8971" y="320302"/>
                <a:ext cx="5133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9EC1B47-9309-4E1B-8FE8-AEDF9CF97CF6}"/>
                  </a:ext>
                </a:extLst>
              </p14:cNvPr>
              <p14:cNvContentPartPr/>
              <p14:nvPr/>
            </p14:nvContentPartPr>
            <p14:xfrm>
              <a:off x="958451" y="424342"/>
              <a:ext cx="111600" cy="1324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9EC1B47-9309-4E1B-8FE8-AEDF9CF97CF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49811" y="415702"/>
                <a:ext cx="1292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6B0DB94-5D83-431C-823C-73E2DBADEF7D}"/>
                  </a:ext>
                </a:extLst>
              </p14:cNvPr>
              <p14:cNvContentPartPr/>
              <p14:nvPr/>
            </p14:nvContentPartPr>
            <p14:xfrm>
              <a:off x="1146371" y="317782"/>
              <a:ext cx="142920" cy="207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6B0DB94-5D83-431C-823C-73E2DBADEF7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37731" y="309142"/>
                <a:ext cx="160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46AE76B-985B-4CDB-A230-EB081D961E17}"/>
                  </a:ext>
                </a:extLst>
              </p14:cNvPr>
              <p14:cNvContentPartPr/>
              <p14:nvPr/>
            </p14:nvContentPartPr>
            <p14:xfrm>
              <a:off x="1393331" y="280342"/>
              <a:ext cx="30960" cy="257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46AE76B-985B-4CDB-A230-EB081D961E1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84331" y="271342"/>
                <a:ext cx="486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ACAC7B3-5F7B-47DB-AA25-A8CBDB4F6FB2}"/>
                  </a:ext>
                </a:extLst>
              </p14:cNvPr>
              <p14:cNvContentPartPr/>
              <p14:nvPr/>
            </p14:nvContentPartPr>
            <p14:xfrm>
              <a:off x="1503491" y="285022"/>
              <a:ext cx="114840" cy="2887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ACAC7B3-5F7B-47DB-AA25-A8CBDB4F6FB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94851" y="276022"/>
                <a:ext cx="13248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7A7A2D6-80A7-4B6E-A50C-57C8093E75A6}"/>
                  </a:ext>
                </a:extLst>
              </p14:cNvPr>
              <p14:cNvContentPartPr/>
              <p14:nvPr/>
            </p14:nvContentPartPr>
            <p14:xfrm>
              <a:off x="1656491" y="425782"/>
              <a:ext cx="163440" cy="77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7A7A2D6-80A7-4B6E-A50C-57C8093E75A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47491" y="416782"/>
                <a:ext cx="18108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9643BF5-4F7C-4B13-951C-5C8325F24B25}"/>
                  </a:ext>
                </a:extLst>
              </p14:cNvPr>
              <p14:cNvContentPartPr/>
              <p14:nvPr/>
            </p14:nvContentPartPr>
            <p14:xfrm>
              <a:off x="1851611" y="264862"/>
              <a:ext cx="384480" cy="227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9643BF5-4F7C-4B13-951C-5C8325F24B2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842611" y="255862"/>
                <a:ext cx="40212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EA71952-F4C7-42C8-AF81-9F2D84EB60BD}"/>
                  </a:ext>
                </a:extLst>
              </p14:cNvPr>
              <p14:cNvContentPartPr/>
              <p14:nvPr/>
            </p14:nvContentPartPr>
            <p14:xfrm>
              <a:off x="2289011" y="354142"/>
              <a:ext cx="81360" cy="1252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EA71952-F4C7-42C8-AF81-9F2D84EB60B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80011" y="345142"/>
                <a:ext cx="990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55BAE92-C7AD-435B-BCA4-F9A53433CDFE}"/>
                  </a:ext>
                </a:extLst>
              </p14:cNvPr>
              <p14:cNvContentPartPr/>
              <p14:nvPr/>
            </p14:nvContentPartPr>
            <p14:xfrm>
              <a:off x="2476211" y="409942"/>
              <a:ext cx="111960" cy="89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55BAE92-C7AD-435B-BCA4-F9A53433CDF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467571" y="400942"/>
                <a:ext cx="1296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A1E7CE1-3EDB-4608-9328-B641E3198F6F}"/>
                  </a:ext>
                </a:extLst>
              </p14:cNvPr>
              <p14:cNvContentPartPr/>
              <p14:nvPr/>
            </p14:nvContentPartPr>
            <p14:xfrm>
              <a:off x="2649011" y="373222"/>
              <a:ext cx="124560" cy="280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A1E7CE1-3EDB-4608-9328-B641E3198F6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640011" y="364582"/>
                <a:ext cx="14220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061EFA0-1E2E-4962-AA18-E954F7DC6828}"/>
                  </a:ext>
                </a:extLst>
              </p14:cNvPr>
              <p14:cNvContentPartPr/>
              <p14:nvPr/>
            </p14:nvContentPartPr>
            <p14:xfrm>
              <a:off x="2837291" y="274582"/>
              <a:ext cx="823680" cy="204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061EFA0-1E2E-4962-AA18-E954F7DC682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828291" y="265582"/>
                <a:ext cx="841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4FF40EF-FDDE-41DE-B0B1-62E0525E9000}"/>
                  </a:ext>
                </a:extLst>
              </p14:cNvPr>
              <p14:cNvContentPartPr/>
              <p14:nvPr/>
            </p14:nvContentPartPr>
            <p14:xfrm>
              <a:off x="3027371" y="614062"/>
              <a:ext cx="7920" cy="1753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4FF40EF-FDDE-41DE-B0B1-62E0525E900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018371" y="605062"/>
                <a:ext cx="255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48AB155-F885-414B-B2AE-76957F1873F8}"/>
                  </a:ext>
                </a:extLst>
              </p14:cNvPr>
              <p14:cNvContentPartPr/>
              <p14:nvPr/>
            </p14:nvContentPartPr>
            <p14:xfrm>
              <a:off x="3010451" y="588862"/>
              <a:ext cx="151920" cy="1544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48AB155-F885-414B-B2AE-76957F1873F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001451" y="580222"/>
                <a:ext cx="169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B0CE12E-461C-4A49-A832-B8B5ECD0AB03}"/>
                  </a:ext>
                </a:extLst>
              </p14:cNvPr>
              <p14:cNvContentPartPr/>
              <p14:nvPr/>
            </p14:nvContentPartPr>
            <p14:xfrm>
              <a:off x="3233291" y="677422"/>
              <a:ext cx="159840" cy="54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B0CE12E-461C-4A49-A832-B8B5ECD0AB0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224291" y="668782"/>
                <a:ext cx="1774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EABE9E8-E976-445F-92CC-017C7C5FF9DE}"/>
                  </a:ext>
                </a:extLst>
              </p14:cNvPr>
              <p14:cNvContentPartPr/>
              <p14:nvPr/>
            </p14:nvContentPartPr>
            <p14:xfrm>
              <a:off x="3405011" y="561862"/>
              <a:ext cx="221400" cy="1476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EABE9E8-E976-445F-92CC-017C7C5FF9D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396011" y="553222"/>
                <a:ext cx="239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8C6DBB2-936A-4421-8A43-A766E7898F9B}"/>
                  </a:ext>
                </a:extLst>
              </p14:cNvPr>
              <p14:cNvContentPartPr/>
              <p14:nvPr/>
            </p14:nvContentPartPr>
            <p14:xfrm>
              <a:off x="3369371" y="610822"/>
              <a:ext cx="124200" cy="252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8C6DBB2-936A-4421-8A43-A766E7898F9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360731" y="602182"/>
                <a:ext cx="141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F4B1D94-D1A7-41EA-BB26-EB2E6251F46E}"/>
                  </a:ext>
                </a:extLst>
              </p14:cNvPr>
              <p14:cNvContentPartPr/>
              <p14:nvPr/>
            </p14:nvContentPartPr>
            <p14:xfrm>
              <a:off x="3654131" y="606142"/>
              <a:ext cx="277560" cy="874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F4B1D94-D1A7-41EA-BB26-EB2E6251F46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645491" y="597142"/>
                <a:ext cx="2952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45529DBC-DC3B-4286-9B0E-7A0BF97EDCD3}"/>
                  </a:ext>
                </a:extLst>
              </p14:cNvPr>
              <p14:cNvContentPartPr/>
              <p14:nvPr/>
            </p14:nvContentPartPr>
            <p14:xfrm>
              <a:off x="4011971" y="579502"/>
              <a:ext cx="257760" cy="73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45529DBC-DC3B-4286-9B0E-7A0BF97EDCD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002971" y="570502"/>
                <a:ext cx="2754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BE90A3F-6321-455D-9D97-C092F07E6202}"/>
                  </a:ext>
                </a:extLst>
              </p14:cNvPr>
              <p14:cNvContentPartPr/>
              <p14:nvPr/>
            </p14:nvContentPartPr>
            <p14:xfrm>
              <a:off x="4333811" y="572662"/>
              <a:ext cx="84960" cy="84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BE90A3F-6321-455D-9D97-C092F07E620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324811" y="564022"/>
                <a:ext cx="1026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EF99E61-3427-45E8-8071-982F3A1AFE8C}"/>
                  </a:ext>
                </a:extLst>
              </p14:cNvPr>
              <p14:cNvContentPartPr/>
              <p14:nvPr/>
            </p14:nvContentPartPr>
            <p14:xfrm>
              <a:off x="4418411" y="514702"/>
              <a:ext cx="315720" cy="324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EF99E61-3427-45E8-8071-982F3A1AFE8C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409771" y="506062"/>
                <a:ext cx="3333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E81D321-F0E0-49EF-BFEE-C9CED2DF6D1E}"/>
                  </a:ext>
                </a:extLst>
              </p14:cNvPr>
              <p14:cNvContentPartPr/>
              <p14:nvPr/>
            </p14:nvContentPartPr>
            <p14:xfrm>
              <a:off x="4729091" y="479422"/>
              <a:ext cx="37440" cy="234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E81D321-F0E0-49EF-BFEE-C9CED2DF6D1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720091" y="470422"/>
                <a:ext cx="550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FE984BE4-575F-4246-B5E3-8213CB6BC04F}"/>
                  </a:ext>
                </a:extLst>
              </p14:cNvPr>
              <p14:cNvContentPartPr/>
              <p14:nvPr/>
            </p14:nvContentPartPr>
            <p14:xfrm>
              <a:off x="4828451" y="379702"/>
              <a:ext cx="118800" cy="2296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FE984BE4-575F-4246-B5E3-8213CB6BC04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19451" y="370702"/>
                <a:ext cx="1364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9FB78B7-2AA7-46D2-BC8B-27077317CFE1}"/>
                  </a:ext>
                </a:extLst>
              </p14:cNvPr>
              <p14:cNvContentPartPr/>
              <p14:nvPr/>
            </p14:nvContentPartPr>
            <p14:xfrm>
              <a:off x="5016371" y="358822"/>
              <a:ext cx="148320" cy="2484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9FB78B7-2AA7-46D2-BC8B-27077317CFE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007731" y="349822"/>
                <a:ext cx="1659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9FAECB55-EC9C-49D5-BF48-A89E3B10B1C2}"/>
                  </a:ext>
                </a:extLst>
              </p14:cNvPr>
              <p14:cNvContentPartPr/>
              <p14:nvPr/>
            </p14:nvContentPartPr>
            <p14:xfrm>
              <a:off x="5100611" y="555742"/>
              <a:ext cx="90000" cy="583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9FAECB55-EC9C-49D5-BF48-A89E3B10B1C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091611" y="546742"/>
                <a:ext cx="1076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BD88E05-1B6C-4730-B220-6BEF43C87598}"/>
                  </a:ext>
                </a:extLst>
              </p14:cNvPr>
              <p14:cNvContentPartPr/>
              <p14:nvPr/>
            </p14:nvContentPartPr>
            <p14:xfrm>
              <a:off x="5252891" y="379342"/>
              <a:ext cx="299880" cy="2023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BD88E05-1B6C-4730-B220-6BEF43C8759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244251" y="370342"/>
                <a:ext cx="3175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A918DA4-28BF-4C79-9D38-D20EC070D07F}"/>
                  </a:ext>
                </a:extLst>
              </p14:cNvPr>
              <p14:cNvContentPartPr/>
              <p14:nvPr/>
            </p14:nvContentPartPr>
            <p14:xfrm>
              <a:off x="5396891" y="366382"/>
              <a:ext cx="68040" cy="198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A918DA4-28BF-4C79-9D38-D20EC070D07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387891" y="357742"/>
                <a:ext cx="856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FC59902-148A-4FCA-B29F-743D47931C01}"/>
                  </a:ext>
                </a:extLst>
              </p14:cNvPr>
              <p14:cNvContentPartPr/>
              <p14:nvPr/>
            </p14:nvContentPartPr>
            <p14:xfrm>
              <a:off x="5559251" y="485542"/>
              <a:ext cx="102240" cy="936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FC59902-148A-4FCA-B29F-743D47931C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550611" y="476902"/>
                <a:ext cx="1198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9026DF2-4CE2-4BFB-87D4-99D9794D4436}"/>
                  </a:ext>
                </a:extLst>
              </p14:cNvPr>
              <p14:cNvContentPartPr/>
              <p14:nvPr/>
            </p14:nvContentPartPr>
            <p14:xfrm>
              <a:off x="5722331" y="292582"/>
              <a:ext cx="191160" cy="25668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9026DF2-4CE2-4BFB-87D4-99D9794D443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713331" y="283942"/>
                <a:ext cx="20880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0EEB326-E86E-4116-B19A-1E811BEA1B5D}"/>
                  </a:ext>
                </a:extLst>
              </p14:cNvPr>
              <p14:cNvContentPartPr/>
              <p14:nvPr/>
            </p14:nvContentPartPr>
            <p14:xfrm>
              <a:off x="5778491" y="433702"/>
              <a:ext cx="595440" cy="1108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0EEB326-E86E-4116-B19A-1E811BEA1B5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769851" y="425062"/>
                <a:ext cx="61308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D0BB7E4F-C69B-4AC4-87BF-A090DE2A4C5F}"/>
              </a:ext>
            </a:extLst>
          </p:cNvPr>
          <p:cNvGrpSpPr/>
          <p:nvPr/>
        </p:nvGrpSpPr>
        <p:grpSpPr>
          <a:xfrm>
            <a:off x="370571" y="900982"/>
            <a:ext cx="6798240" cy="3769920"/>
            <a:chOff x="370571" y="900982"/>
            <a:chExt cx="6798240" cy="37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D7E8448-12B6-4471-9455-3F6BBDE7DBD5}"/>
                    </a:ext>
                  </a:extLst>
                </p14:cNvPr>
                <p14:cNvContentPartPr/>
                <p14:nvPr/>
              </p14:nvContentPartPr>
              <p14:xfrm>
                <a:off x="1389731" y="1181782"/>
                <a:ext cx="32040" cy="2698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D7E8448-12B6-4471-9455-3F6BBDE7DBD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80731" y="1172782"/>
                  <a:ext cx="49680" cy="27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900FAC2-02C2-4676-BA44-AF16999E9737}"/>
                    </a:ext>
                  </a:extLst>
                </p14:cNvPr>
                <p14:cNvContentPartPr/>
                <p14:nvPr/>
              </p14:nvContentPartPr>
              <p14:xfrm>
                <a:off x="1129091" y="3694942"/>
                <a:ext cx="4606200" cy="90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900FAC2-02C2-4676-BA44-AF16999E973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20091" y="3685942"/>
                  <a:ext cx="4623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152636A-A77C-409E-9134-1089C5810891}"/>
                    </a:ext>
                  </a:extLst>
                </p14:cNvPr>
                <p14:cNvContentPartPr/>
                <p14:nvPr/>
              </p14:nvContentPartPr>
              <p14:xfrm>
                <a:off x="5734571" y="3539062"/>
                <a:ext cx="191880" cy="311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152636A-A77C-409E-9134-1089C58108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25571" y="3530062"/>
                  <a:ext cx="2095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7236756-310F-4AFA-B7F7-D5543D890E9B}"/>
                    </a:ext>
                  </a:extLst>
                </p14:cNvPr>
                <p14:cNvContentPartPr/>
                <p14:nvPr/>
              </p14:nvContentPartPr>
              <p14:xfrm>
                <a:off x="1161491" y="900982"/>
                <a:ext cx="372240" cy="384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7236756-310F-4AFA-B7F7-D5543D890E9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52851" y="891982"/>
                  <a:ext cx="3898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0FB72CB-1EB6-4897-9500-14EBEFF9A6EB}"/>
                    </a:ext>
                  </a:extLst>
                </p14:cNvPr>
                <p14:cNvContentPartPr/>
                <p14:nvPr/>
              </p14:nvContentPartPr>
              <p14:xfrm>
                <a:off x="744251" y="903862"/>
                <a:ext cx="193320" cy="1767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0FB72CB-1EB6-4897-9500-14EBEFF9A6E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5251" y="895222"/>
                  <a:ext cx="210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1EE20D2-9914-4AD0-9F37-C10953E0695F}"/>
                    </a:ext>
                  </a:extLst>
                </p14:cNvPr>
                <p14:cNvContentPartPr/>
                <p14:nvPr/>
              </p14:nvContentPartPr>
              <p14:xfrm>
                <a:off x="1012811" y="945982"/>
                <a:ext cx="100800" cy="231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1EE20D2-9914-4AD0-9F37-C10953E0695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4171" y="936982"/>
                  <a:ext cx="118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E28ACA0-038C-4543-8D9F-175AC9A7E429}"/>
                    </a:ext>
                  </a:extLst>
                </p14:cNvPr>
                <p14:cNvContentPartPr/>
                <p14:nvPr/>
              </p14:nvContentPartPr>
              <p14:xfrm>
                <a:off x="970331" y="955702"/>
                <a:ext cx="194040" cy="261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E28ACA0-038C-4543-8D9F-175AC9A7E42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1331" y="946702"/>
                  <a:ext cx="211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3209A46-10A6-4671-8BBF-AB957869F828}"/>
                    </a:ext>
                  </a:extLst>
                </p14:cNvPr>
                <p14:cNvContentPartPr/>
                <p14:nvPr/>
              </p14:nvContentPartPr>
              <p14:xfrm>
                <a:off x="5566091" y="4000942"/>
                <a:ext cx="142560" cy="194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3209A46-10A6-4671-8BBF-AB957869F82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57451" y="3991942"/>
                  <a:ext cx="1602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EEE2F09-5B6D-492F-A40B-986F6FA63636}"/>
                    </a:ext>
                  </a:extLst>
                </p14:cNvPr>
                <p14:cNvContentPartPr/>
                <p14:nvPr/>
              </p14:nvContentPartPr>
              <p14:xfrm>
                <a:off x="5791451" y="4025422"/>
                <a:ext cx="90720" cy="191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EEE2F09-5B6D-492F-A40B-986F6FA6363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782811" y="4016782"/>
                  <a:ext cx="108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EB188D3-FD36-4054-A8A6-BBAB9894F342}"/>
                    </a:ext>
                  </a:extLst>
                </p14:cNvPr>
                <p14:cNvContentPartPr/>
                <p14:nvPr/>
              </p14:nvContentPartPr>
              <p14:xfrm>
                <a:off x="5856971" y="4057822"/>
                <a:ext cx="99360" cy="135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EB188D3-FD36-4054-A8A6-BBAB9894F3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48331" y="4048822"/>
                  <a:ext cx="117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E25B8E1-A606-409F-9C06-7A88F33935E3}"/>
                    </a:ext>
                  </a:extLst>
                </p14:cNvPr>
                <p14:cNvContentPartPr/>
                <p14:nvPr/>
              </p14:nvContentPartPr>
              <p14:xfrm>
                <a:off x="1423211" y="1485982"/>
                <a:ext cx="2615400" cy="2225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E25B8E1-A606-409F-9C06-7A88F33935E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14211" y="1476982"/>
                  <a:ext cx="2633040" cy="22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1252D98-3CC9-4B5C-870E-604260100CA5}"/>
                    </a:ext>
                  </a:extLst>
                </p14:cNvPr>
                <p14:cNvContentPartPr/>
                <p14:nvPr/>
              </p14:nvContentPartPr>
              <p14:xfrm>
                <a:off x="370571" y="4227382"/>
                <a:ext cx="300600" cy="235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1252D98-3CC9-4B5C-870E-604260100CA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1571" y="4218742"/>
                  <a:ext cx="318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78E0552-8ED5-464D-B0D0-7B7821431DB2}"/>
                    </a:ext>
                  </a:extLst>
                </p14:cNvPr>
                <p14:cNvContentPartPr/>
                <p14:nvPr/>
              </p14:nvContentPartPr>
              <p14:xfrm>
                <a:off x="865931" y="4322782"/>
                <a:ext cx="144720" cy="388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78E0552-8ED5-464D-B0D0-7B7821431DB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6931" y="4314142"/>
                  <a:ext cx="162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694C241-5668-4639-8F35-4C6CAE088120}"/>
                    </a:ext>
                  </a:extLst>
                </p14:cNvPr>
                <p14:cNvContentPartPr/>
                <p14:nvPr/>
              </p14:nvContentPartPr>
              <p14:xfrm>
                <a:off x="881411" y="4401622"/>
                <a:ext cx="137520" cy="16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694C241-5668-4639-8F35-4C6CAE08812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2411" y="4392982"/>
                  <a:ext cx="1551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4BC6749-6775-410F-80C3-174C6F72D24A}"/>
                    </a:ext>
                  </a:extLst>
                </p14:cNvPr>
                <p14:cNvContentPartPr/>
                <p14:nvPr/>
              </p14:nvContentPartPr>
              <p14:xfrm>
                <a:off x="1239251" y="4275262"/>
                <a:ext cx="183240" cy="147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4BC6749-6775-410F-80C3-174C6F72D24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30611" y="4266622"/>
                  <a:ext cx="200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E43AF7E-1376-46FD-B51B-C29EE95B14FD}"/>
                    </a:ext>
                  </a:extLst>
                </p14:cNvPr>
                <p14:cNvContentPartPr/>
                <p14:nvPr/>
              </p14:nvContentPartPr>
              <p14:xfrm>
                <a:off x="1540931" y="4398022"/>
                <a:ext cx="87120" cy="1436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E43AF7E-1376-46FD-B51B-C29EE95B14F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531931" y="4389382"/>
                  <a:ext cx="104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1877F52-86C1-49AB-8B9D-4508CC0F6405}"/>
                    </a:ext>
                  </a:extLst>
                </p14:cNvPr>
                <p14:cNvContentPartPr/>
                <p14:nvPr/>
              </p14:nvContentPartPr>
              <p14:xfrm>
                <a:off x="1554611" y="4462102"/>
                <a:ext cx="100440" cy="23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1877F52-86C1-49AB-8B9D-4508CC0F640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545971" y="4453102"/>
                  <a:ext cx="118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C0D2D00-4167-4351-9552-AB9FD2C72505}"/>
                    </a:ext>
                  </a:extLst>
                </p14:cNvPr>
                <p14:cNvContentPartPr/>
                <p14:nvPr/>
              </p14:nvContentPartPr>
              <p14:xfrm>
                <a:off x="1768811" y="4338262"/>
                <a:ext cx="128160" cy="1447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C0D2D00-4167-4351-9552-AB9FD2C725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760171" y="4329262"/>
                  <a:ext cx="145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9859A3C-CF7A-4F1D-A5C0-901C3E5B61B0}"/>
                    </a:ext>
                  </a:extLst>
                </p14:cNvPr>
                <p14:cNvContentPartPr/>
                <p14:nvPr/>
              </p14:nvContentPartPr>
              <p14:xfrm>
                <a:off x="2021171" y="4328542"/>
                <a:ext cx="124920" cy="1375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9859A3C-CF7A-4F1D-A5C0-901C3E5B61B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012171" y="4319542"/>
                  <a:ext cx="142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ED4D799-6CD8-4A79-B56F-5F1E448001C5}"/>
                    </a:ext>
                  </a:extLst>
                </p14:cNvPr>
                <p14:cNvContentPartPr/>
                <p14:nvPr/>
              </p14:nvContentPartPr>
              <p14:xfrm>
                <a:off x="2273531" y="4452742"/>
                <a:ext cx="20880" cy="162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ED4D799-6CD8-4A79-B56F-5F1E448001C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64531" y="4444102"/>
                  <a:ext cx="38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DA2906B-DAB3-407E-9953-5E1C3FA4A9FB}"/>
                    </a:ext>
                  </a:extLst>
                </p14:cNvPr>
                <p14:cNvContentPartPr/>
                <p14:nvPr/>
              </p14:nvContentPartPr>
              <p14:xfrm>
                <a:off x="2203691" y="4402702"/>
                <a:ext cx="190080" cy="214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DA2906B-DAB3-407E-9953-5E1C3FA4A9F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195051" y="4393702"/>
                  <a:ext cx="207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73F1615-0E18-49CD-8915-FDE3C7CD1927}"/>
                    </a:ext>
                  </a:extLst>
                </p14:cNvPr>
                <p14:cNvContentPartPr/>
                <p14:nvPr/>
              </p14:nvContentPartPr>
              <p14:xfrm>
                <a:off x="1027931" y="2368342"/>
                <a:ext cx="2119320" cy="18075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73F1615-0E18-49CD-8915-FDE3C7CD192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8931" y="2359702"/>
                  <a:ext cx="2136960" cy="18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23106E2-46E4-4CAC-B6B2-FED64BBE659D}"/>
                    </a:ext>
                  </a:extLst>
                </p14:cNvPr>
                <p14:cNvContentPartPr/>
                <p14:nvPr/>
              </p14:nvContentPartPr>
              <p14:xfrm>
                <a:off x="1203971" y="1939942"/>
                <a:ext cx="2530800" cy="19461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23106E2-46E4-4CAC-B6B2-FED64BBE659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94971" y="1931302"/>
                  <a:ext cx="2548440" cy="19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B888E28-2669-4D03-A7EC-CCAF9BD212F5}"/>
                    </a:ext>
                  </a:extLst>
                </p14:cNvPr>
                <p14:cNvContentPartPr/>
                <p14:nvPr/>
              </p14:nvContentPartPr>
              <p14:xfrm>
                <a:off x="1278851" y="1582462"/>
                <a:ext cx="2762280" cy="20610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B888E28-2669-4D03-A7EC-CCAF9BD212F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269851" y="1573822"/>
                  <a:ext cx="2779920" cy="20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E25601F-2227-41DD-ACB6-335B729498F6}"/>
                    </a:ext>
                  </a:extLst>
                </p14:cNvPr>
                <p14:cNvContentPartPr/>
                <p14:nvPr/>
              </p14:nvContentPartPr>
              <p14:xfrm>
                <a:off x="2365331" y="3707182"/>
                <a:ext cx="40680" cy="6775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E25601F-2227-41DD-ACB6-335B729498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56331" y="3698542"/>
                  <a:ext cx="58320" cy="6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4158CBCB-BB93-4740-90B7-C5A3FEBF8495}"/>
                    </a:ext>
                  </a:extLst>
                </p14:cNvPr>
                <p14:cNvContentPartPr/>
                <p14:nvPr/>
              </p14:nvContentPartPr>
              <p14:xfrm>
                <a:off x="2126651" y="3599542"/>
                <a:ext cx="341280" cy="2757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4158CBCB-BB93-4740-90B7-C5A3FEBF849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17651" y="3590902"/>
                  <a:ext cx="3589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E6D0AF5-AEB3-4777-897C-B9FA90037A06}"/>
                    </a:ext>
                  </a:extLst>
                </p14:cNvPr>
                <p14:cNvContentPartPr/>
                <p14:nvPr/>
              </p14:nvContentPartPr>
              <p14:xfrm>
                <a:off x="2533811" y="3418822"/>
                <a:ext cx="488520" cy="9133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E6D0AF5-AEB3-4777-897C-B9FA90037A0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25171" y="3409822"/>
                  <a:ext cx="506160" cy="9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4E3984F-15A9-4D86-8EF7-0E132CFEA554}"/>
                    </a:ext>
                  </a:extLst>
                </p14:cNvPr>
                <p14:cNvContentPartPr/>
                <p14:nvPr/>
              </p14:nvContentPartPr>
              <p14:xfrm>
                <a:off x="2539211" y="3356542"/>
                <a:ext cx="1089000" cy="10450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4E3984F-15A9-4D86-8EF7-0E132CFEA5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530571" y="3347542"/>
                  <a:ext cx="1106640" cy="10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47E4645-43D5-4B9D-9A59-93F9EAAF31B6}"/>
                    </a:ext>
                  </a:extLst>
                </p14:cNvPr>
                <p14:cNvContentPartPr/>
                <p14:nvPr/>
              </p14:nvContentPartPr>
              <p14:xfrm>
                <a:off x="2866451" y="3291742"/>
                <a:ext cx="150120" cy="176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47E4645-43D5-4B9D-9A59-93F9EAAF31B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857451" y="3283102"/>
                  <a:ext cx="167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2E2AFA5-9072-4596-8F67-23952303549E}"/>
                    </a:ext>
                  </a:extLst>
                </p14:cNvPr>
                <p14:cNvContentPartPr/>
                <p14:nvPr/>
              </p14:nvContentPartPr>
              <p14:xfrm>
                <a:off x="3490331" y="3320542"/>
                <a:ext cx="156960" cy="205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2E2AFA5-9072-4596-8F67-2395230354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81691" y="3311542"/>
                  <a:ext cx="174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BDCFFD1-8F53-4B8B-9B8D-015A374D4AF6}"/>
                    </a:ext>
                  </a:extLst>
                </p14:cNvPr>
                <p14:cNvContentPartPr/>
                <p14:nvPr/>
              </p14:nvContentPartPr>
              <p14:xfrm>
                <a:off x="2651171" y="4399822"/>
                <a:ext cx="304920" cy="2430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BDCFFD1-8F53-4B8B-9B8D-015A374D4A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42531" y="4391182"/>
                  <a:ext cx="322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2437FF6-E165-4E2F-934A-8729DD85F384}"/>
                    </a:ext>
                  </a:extLst>
                </p14:cNvPr>
                <p14:cNvContentPartPr/>
                <p14:nvPr/>
              </p14:nvContentPartPr>
              <p14:xfrm>
                <a:off x="3027011" y="4503142"/>
                <a:ext cx="84240" cy="1375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2437FF6-E165-4E2F-934A-8729DD85F38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18011" y="4494142"/>
                  <a:ext cx="101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F4907AC-C3CC-4D6C-85C9-A1B17ACB9780}"/>
                    </a:ext>
                  </a:extLst>
                </p14:cNvPr>
                <p14:cNvContentPartPr/>
                <p14:nvPr/>
              </p14:nvContentPartPr>
              <p14:xfrm>
                <a:off x="3129971" y="4411702"/>
                <a:ext cx="114840" cy="214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F4907AC-C3CC-4D6C-85C9-A1B17ACB978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120971" y="4403062"/>
                  <a:ext cx="1324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66CA0F7-4FCE-4C26-8E52-E8A39345937A}"/>
                    </a:ext>
                  </a:extLst>
                </p14:cNvPr>
                <p14:cNvContentPartPr/>
                <p14:nvPr/>
              </p14:nvContentPartPr>
              <p14:xfrm>
                <a:off x="3294131" y="4366702"/>
                <a:ext cx="35280" cy="249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66CA0F7-4FCE-4C26-8E52-E8A39345937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285131" y="4357702"/>
                  <a:ext cx="52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1F618A4-C160-45E8-957D-5E499D9294DC}"/>
                    </a:ext>
                  </a:extLst>
                </p14:cNvPr>
                <p14:cNvContentPartPr/>
                <p14:nvPr/>
              </p14:nvContentPartPr>
              <p14:xfrm>
                <a:off x="3410771" y="4362382"/>
                <a:ext cx="112320" cy="308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1F618A4-C160-45E8-957D-5E499D9294D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01771" y="4353382"/>
                  <a:ext cx="129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4B02D27-B35A-497A-9AEA-4959A6A66EBC}"/>
                    </a:ext>
                  </a:extLst>
                </p14:cNvPr>
                <p14:cNvContentPartPr/>
                <p14:nvPr/>
              </p14:nvContentPartPr>
              <p14:xfrm>
                <a:off x="3549731" y="4370662"/>
                <a:ext cx="290880" cy="1843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4B02D27-B35A-497A-9AEA-4959A6A66EB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40731" y="4361662"/>
                  <a:ext cx="308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F3BFA1E-9AC8-4ED9-9BAB-F79A648654EF}"/>
                    </a:ext>
                  </a:extLst>
                </p14:cNvPr>
                <p14:cNvContentPartPr/>
                <p14:nvPr/>
              </p14:nvContentPartPr>
              <p14:xfrm>
                <a:off x="3838811" y="4332502"/>
                <a:ext cx="225720" cy="2080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F3BFA1E-9AC8-4ED9-9BAB-F79A648654E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30171" y="4323862"/>
                  <a:ext cx="243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258F8412-DE1F-4284-BBEA-378A3E8BA940}"/>
                    </a:ext>
                  </a:extLst>
                </p14:cNvPr>
                <p14:cNvContentPartPr/>
                <p14:nvPr/>
              </p14:nvContentPartPr>
              <p14:xfrm>
                <a:off x="4100171" y="4386862"/>
                <a:ext cx="252720" cy="73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258F8412-DE1F-4284-BBEA-378A3E8BA9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91171" y="4377862"/>
                  <a:ext cx="270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CFC6AC6-9771-45D7-A351-07F29A3E01B5}"/>
                    </a:ext>
                  </a:extLst>
                </p14:cNvPr>
                <p14:cNvContentPartPr/>
                <p14:nvPr/>
              </p14:nvContentPartPr>
              <p14:xfrm>
                <a:off x="4246691" y="4308742"/>
                <a:ext cx="86400" cy="20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CFC6AC6-9771-45D7-A351-07F29A3E01B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37691" y="4300102"/>
                  <a:ext cx="104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8A3F2CC-2C96-42AE-83C0-FE870A33EDC2}"/>
                    </a:ext>
                  </a:extLst>
                </p14:cNvPr>
                <p14:cNvContentPartPr/>
                <p14:nvPr/>
              </p14:nvContentPartPr>
              <p14:xfrm>
                <a:off x="4402931" y="4272022"/>
                <a:ext cx="222120" cy="1551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8A3F2CC-2C96-42AE-83C0-FE870A33EDC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94291" y="4263382"/>
                  <a:ext cx="239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A544003-089A-4D30-BBA3-4EEBBB957FBF}"/>
                    </a:ext>
                  </a:extLst>
                </p14:cNvPr>
                <p14:cNvContentPartPr/>
                <p14:nvPr/>
              </p14:nvContentPartPr>
              <p14:xfrm>
                <a:off x="4622531" y="4169422"/>
                <a:ext cx="569160" cy="2775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A544003-089A-4D30-BBA3-4EEBBB957F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13891" y="4160422"/>
                  <a:ext cx="586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28B178C-9651-42B0-ADD7-C8CBC3EF9CE6}"/>
                    </a:ext>
                  </a:extLst>
                </p14:cNvPr>
                <p14:cNvContentPartPr/>
                <p14:nvPr/>
              </p14:nvContentPartPr>
              <p14:xfrm>
                <a:off x="5232731" y="4214782"/>
                <a:ext cx="131760" cy="170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28B178C-9651-42B0-ADD7-C8CBC3EF9CE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23731" y="4206142"/>
                  <a:ext cx="149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AD6AD30-2E12-43A5-8970-44F7ABB9382A}"/>
                    </a:ext>
                  </a:extLst>
                </p14:cNvPr>
                <p14:cNvContentPartPr/>
                <p14:nvPr/>
              </p14:nvContentPartPr>
              <p14:xfrm>
                <a:off x="5402291" y="4195702"/>
                <a:ext cx="143280" cy="252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AD6AD30-2E12-43A5-8970-44F7ABB9382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93651" y="4187062"/>
                  <a:ext cx="160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054F945-B9C9-4F8A-9CB1-6387A959C23A}"/>
                    </a:ext>
                  </a:extLst>
                </p14:cNvPr>
                <p14:cNvContentPartPr/>
                <p14:nvPr/>
              </p14:nvContentPartPr>
              <p14:xfrm>
                <a:off x="5505611" y="4391182"/>
                <a:ext cx="656280" cy="1263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054F945-B9C9-4F8A-9CB1-6387A959C23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96971" y="4382542"/>
                  <a:ext cx="673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D944247-2B18-4B33-90FE-B283E88AF40B}"/>
                    </a:ext>
                  </a:extLst>
                </p14:cNvPr>
                <p14:cNvContentPartPr/>
                <p14:nvPr/>
              </p14:nvContentPartPr>
              <p14:xfrm>
                <a:off x="2142491" y="1561582"/>
                <a:ext cx="1721160" cy="15436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D944247-2B18-4B33-90FE-B283E88AF40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33491" y="1552942"/>
                  <a:ext cx="1738800" cy="15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EC66A60-6525-4F23-957C-2D2748B98C55}"/>
                    </a:ext>
                  </a:extLst>
                </p14:cNvPr>
                <p14:cNvContentPartPr/>
                <p14:nvPr/>
              </p14:nvContentPartPr>
              <p14:xfrm>
                <a:off x="3803531" y="1338022"/>
                <a:ext cx="316440" cy="376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EC66A60-6525-4F23-957C-2D2748B98C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94531" y="1329382"/>
                  <a:ext cx="3340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ACD8667-1189-404E-B869-D6F32329940D}"/>
                    </a:ext>
                  </a:extLst>
                </p14:cNvPr>
                <p14:cNvContentPartPr/>
                <p14:nvPr/>
              </p14:nvContentPartPr>
              <p14:xfrm>
                <a:off x="2192531" y="1398862"/>
                <a:ext cx="2170440" cy="18979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ACD8667-1189-404E-B869-D6F32329940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83891" y="1390222"/>
                  <a:ext cx="2188080" cy="19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91766E2-67B7-4657-A74A-877C542D8695}"/>
                    </a:ext>
                  </a:extLst>
                </p14:cNvPr>
                <p14:cNvContentPartPr/>
                <p14:nvPr/>
              </p14:nvContentPartPr>
              <p14:xfrm>
                <a:off x="3051851" y="2141182"/>
                <a:ext cx="144360" cy="1915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91766E2-67B7-4657-A74A-877C542D869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43211" y="2132182"/>
                  <a:ext cx="162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1236EB4-0905-4BE6-BFA1-24FB1850D1A3}"/>
                    </a:ext>
                  </a:extLst>
                </p14:cNvPr>
                <p14:cNvContentPartPr/>
                <p14:nvPr/>
              </p14:nvContentPartPr>
              <p14:xfrm>
                <a:off x="3676811" y="2032462"/>
                <a:ext cx="709920" cy="276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1236EB4-0905-4BE6-BFA1-24FB1850D1A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668171" y="2023822"/>
                  <a:ext cx="727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7B2A3D0-A705-4706-B5C3-6CB99E8558D2}"/>
                    </a:ext>
                  </a:extLst>
                </p14:cNvPr>
                <p14:cNvContentPartPr/>
                <p14:nvPr/>
              </p14:nvContentPartPr>
              <p14:xfrm>
                <a:off x="3643331" y="1978102"/>
                <a:ext cx="246960" cy="519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7B2A3D0-A705-4706-B5C3-6CB99E8558D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634691" y="1969462"/>
                  <a:ext cx="26460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73BF4DD-12FA-42AB-8905-83D764C96D7A}"/>
                    </a:ext>
                  </a:extLst>
                </p14:cNvPr>
                <p14:cNvContentPartPr/>
                <p14:nvPr/>
              </p14:nvContentPartPr>
              <p14:xfrm>
                <a:off x="4595891" y="1682182"/>
                <a:ext cx="398880" cy="3556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73BF4DD-12FA-42AB-8905-83D764C96D7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86891" y="1673542"/>
                  <a:ext cx="41652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D2A5CA3-E74D-4FA1-9999-AA85C3C095A9}"/>
                    </a:ext>
                  </a:extLst>
                </p14:cNvPr>
                <p14:cNvContentPartPr/>
                <p14:nvPr/>
              </p14:nvContentPartPr>
              <p14:xfrm>
                <a:off x="5074331" y="1776502"/>
                <a:ext cx="127440" cy="1242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D2A5CA3-E74D-4FA1-9999-AA85C3C095A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65691" y="1767862"/>
                  <a:ext cx="145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5FE725E-F128-4669-BD90-BE46AC638985}"/>
                    </a:ext>
                  </a:extLst>
                </p14:cNvPr>
                <p14:cNvContentPartPr/>
                <p14:nvPr/>
              </p14:nvContentPartPr>
              <p14:xfrm>
                <a:off x="5251451" y="1591102"/>
                <a:ext cx="221760" cy="239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5FE725E-F128-4669-BD90-BE46AC63898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42811" y="1582462"/>
                  <a:ext cx="239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BA928E0-D8CE-47E1-84B8-201CFE619374}"/>
                    </a:ext>
                  </a:extLst>
                </p14:cNvPr>
                <p14:cNvContentPartPr/>
                <p14:nvPr/>
              </p14:nvContentPartPr>
              <p14:xfrm>
                <a:off x="5486891" y="1570582"/>
                <a:ext cx="45360" cy="2754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BA928E0-D8CE-47E1-84B8-201CFE61937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78251" y="1561942"/>
                  <a:ext cx="63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C1D5F58-2979-4993-9A44-ED3E3E920F57}"/>
                    </a:ext>
                  </a:extLst>
                </p14:cNvPr>
                <p14:cNvContentPartPr/>
                <p14:nvPr/>
              </p14:nvContentPartPr>
              <p14:xfrm>
                <a:off x="5600291" y="1466542"/>
                <a:ext cx="122760" cy="409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C1D5F58-2979-4993-9A44-ED3E3E920F5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91651" y="1457902"/>
                  <a:ext cx="1404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FFD9591-38FD-4F99-82F9-16C3C29B8CC6}"/>
                    </a:ext>
                  </a:extLst>
                </p14:cNvPr>
                <p14:cNvContentPartPr/>
                <p14:nvPr/>
              </p14:nvContentPartPr>
              <p14:xfrm>
                <a:off x="5739971" y="1671022"/>
                <a:ext cx="153000" cy="806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FFD9591-38FD-4F99-82F9-16C3C29B8CC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731331" y="1662022"/>
                  <a:ext cx="1706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345F3BA-7B13-4181-B76C-82DBF1BD9CE0}"/>
                    </a:ext>
                  </a:extLst>
                </p14:cNvPr>
                <p14:cNvContentPartPr/>
                <p14:nvPr/>
              </p14:nvContentPartPr>
              <p14:xfrm>
                <a:off x="5886851" y="1446382"/>
                <a:ext cx="236880" cy="2412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345F3BA-7B13-4181-B76C-82DBF1BD9CE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877851" y="1437382"/>
                  <a:ext cx="2545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6EF68F28-9A69-4373-8629-B3492B21FC7D}"/>
                    </a:ext>
                  </a:extLst>
                </p14:cNvPr>
                <p14:cNvContentPartPr/>
                <p14:nvPr/>
              </p14:nvContentPartPr>
              <p14:xfrm>
                <a:off x="6121211" y="1419382"/>
                <a:ext cx="253080" cy="2966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6EF68F28-9A69-4373-8629-B3492B21FC7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12211" y="1410382"/>
                  <a:ext cx="2707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1686C73-E194-45C0-A5E8-5C5D057F2E5E}"/>
                    </a:ext>
                  </a:extLst>
                </p14:cNvPr>
                <p14:cNvContentPartPr/>
                <p14:nvPr/>
              </p14:nvContentPartPr>
              <p14:xfrm>
                <a:off x="6551051" y="1467622"/>
                <a:ext cx="208800" cy="316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1686C73-E194-45C0-A5E8-5C5D057F2E5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42051" y="1458622"/>
                  <a:ext cx="226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874F1D8-B629-44EE-A24A-DC677B28A392}"/>
                    </a:ext>
                  </a:extLst>
                </p14:cNvPr>
                <p14:cNvContentPartPr/>
                <p14:nvPr/>
              </p14:nvContentPartPr>
              <p14:xfrm>
                <a:off x="5508851" y="2178262"/>
                <a:ext cx="116640" cy="170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874F1D8-B629-44EE-A24A-DC677B28A39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99851" y="2169262"/>
                  <a:ext cx="134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F5F14D9-FF28-410E-ABDB-4C1F7C0B0587}"/>
                    </a:ext>
                  </a:extLst>
                </p14:cNvPr>
                <p14:cNvContentPartPr/>
                <p14:nvPr/>
              </p14:nvContentPartPr>
              <p14:xfrm>
                <a:off x="5660411" y="2164582"/>
                <a:ext cx="117000" cy="345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F5F14D9-FF28-410E-ABDB-4C1F7C0B058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51771" y="2155582"/>
                  <a:ext cx="13464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B72B3067-AFA1-45F3-BF73-1B8A988AD09C}"/>
                    </a:ext>
                  </a:extLst>
                </p14:cNvPr>
                <p14:cNvContentPartPr/>
                <p14:nvPr/>
              </p14:nvContentPartPr>
              <p14:xfrm>
                <a:off x="5845811" y="2040022"/>
                <a:ext cx="605880" cy="2214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B72B3067-AFA1-45F3-BF73-1B8A988AD09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36811" y="2031382"/>
                  <a:ext cx="623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ACFB656-4FDE-44D4-BA16-E8F0B06C0D15}"/>
                    </a:ext>
                  </a:extLst>
                </p14:cNvPr>
                <p14:cNvContentPartPr/>
                <p14:nvPr/>
              </p14:nvContentPartPr>
              <p14:xfrm>
                <a:off x="6183491" y="1888822"/>
                <a:ext cx="19080" cy="54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ACFB656-4FDE-44D4-BA16-E8F0B06C0D1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74851" y="1880182"/>
                  <a:ext cx="36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16FD88F-2BB6-478D-9EA8-9DBB991F16F3}"/>
                    </a:ext>
                  </a:extLst>
                </p14:cNvPr>
                <p14:cNvContentPartPr/>
                <p14:nvPr/>
              </p14:nvContentPartPr>
              <p14:xfrm>
                <a:off x="6479771" y="1928782"/>
                <a:ext cx="689040" cy="1566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16FD88F-2BB6-478D-9EA8-9DBB991F16F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71131" y="1919782"/>
                  <a:ext cx="70668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9B9E1DB2-1CCF-4377-9718-A2EBC82ACDC6}"/>
              </a:ext>
            </a:extLst>
          </p:cNvPr>
          <p:cNvGrpSpPr/>
          <p:nvPr/>
        </p:nvGrpSpPr>
        <p:grpSpPr>
          <a:xfrm>
            <a:off x="325211" y="4946662"/>
            <a:ext cx="2195280" cy="292680"/>
            <a:chOff x="325211" y="4946662"/>
            <a:chExt cx="219528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87E00CE-815B-4D2F-A65E-0B7633377623}"/>
                    </a:ext>
                  </a:extLst>
                </p14:cNvPr>
                <p14:cNvContentPartPr/>
                <p14:nvPr/>
              </p14:nvContentPartPr>
              <p14:xfrm>
                <a:off x="325211" y="4956022"/>
                <a:ext cx="366120" cy="2300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87E00CE-815B-4D2F-A65E-0B763337762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16211" y="4947022"/>
                  <a:ext cx="383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D8FDCBA-519D-4628-B445-AFEF3975B9C6}"/>
                    </a:ext>
                  </a:extLst>
                </p14:cNvPr>
                <p14:cNvContentPartPr/>
                <p14:nvPr/>
              </p14:nvContentPartPr>
              <p14:xfrm>
                <a:off x="912731" y="5083822"/>
                <a:ext cx="172800" cy="7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D8FDCBA-519D-4628-B445-AFEF3975B9C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4091" y="5075182"/>
                  <a:ext cx="190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53C787B0-E777-4E90-AC24-5781B3ABC1D4}"/>
                    </a:ext>
                  </a:extLst>
                </p14:cNvPr>
                <p14:cNvContentPartPr/>
                <p14:nvPr/>
              </p14:nvContentPartPr>
              <p14:xfrm>
                <a:off x="957371" y="5130622"/>
                <a:ext cx="128880" cy="7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53C787B0-E777-4E90-AC24-5781B3ABC1D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48371" y="5121982"/>
                  <a:ext cx="146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B650459-FD23-4AEE-9686-8E050B664C6E}"/>
                    </a:ext>
                  </a:extLst>
                </p14:cNvPr>
                <p14:cNvContentPartPr/>
                <p14:nvPr/>
              </p14:nvContentPartPr>
              <p14:xfrm>
                <a:off x="1378571" y="5003902"/>
                <a:ext cx="134280" cy="1134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B650459-FD23-4AEE-9686-8E050B664C6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369571" y="4994902"/>
                  <a:ext cx="151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0EA85D6-3629-46DD-82DF-A71E0F5805F9}"/>
                    </a:ext>
                  </a:extLst>
                </p14:cNvPr>
                <p14:cNvContentPartPr/>
                <p14:nvPr/>
              </p14:nvContentPartPr>
              <p14:xfrm>
                <a:off x="1635251" y="5064742"/>
                <a:ext cx="74160" cy="1411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0EA85D6-3629-46DD-82DF-A71E0F5805F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26251" y="5055742"/>
                  <a:ext cx="91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B653C51-6E19-4F36-9524-EA4D75839260}"/>
                    </a:ext>
                  </a:extLst>
                </p14:cNvPr>
                <p14:cNvContentPartPr/>
                <p14:nvPr/>
              </p14:nvContentPartPr>
              <p14:xfrm>
                <a:off x="1681691" y="5058982"/>
                <a:ext cx="231480" cy="1436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B653C51-6E19-4F36-9524-EA4D7583926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672691" y="5050342"/>
                  <a:ext cx="249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3FC6852-40CB-4128-A512-12D2D94DE449}"/>
                    </a:ext>
                  </a:extLst>
                </p14:cNvPr>
                <p14:cNvContentPartPr/>
                <p14:nvPr/>
              </p14:nvContentPartPr>
              <p14:xfrm>
                <a:off x="2065811" y="4946662"/>
                <a:ext cx="134640" cy="16776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3FC6852-40CB-4128-A512-12D2D94DE44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056811" y="4937662"/>
                  <a:ext cx="152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908348F-5FFC-4282-B11E-9E7AD7D243DB}"/>
                    </a:ext>
                  </a:extLst>
                </p14:cNvPr>
                <p14:cNvContentPartPr/>
                <p14:nvPr/>
              </p14:nvContentPartPr>
              <p14:xfrm>
                <a:off x="2300171" y="5030902"/>
                <a:ext cx="220320" cy="2084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908348F-5FFC-4282-B11E-9E7AD7D243D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291531" y="5021902"/>
                  <a:ext cx="23796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1A7D36D0-185C-4A53-9BB4-98292849B035}"/>
                  </a:ext>
                </a:extLst>
              </p14:cNvPr>
              <p14:cNvContentPartPr/>
              <p14:nvPr/>
            </p14:nvContentPartPr>
            <p14:xfrm>
              <a:off x="183011" y="4682782"/>
              <a:ext cx="2684160" cy="8438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1A7D36D0-185C-4A53-9BB4-98292849B035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74371" y="4673782"/>
                <a:ext cx="2701800" cy="86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CB3AD06-EC7C-4BCE-BD78-DBFA22B5B1B7}"/>
              </a:ext>
            </a:extLst>
          </p:cNvPr>
          <p:cNvGrpSpPr/>
          <p:nvPr/>
        </p:nvGrpSpPr>
        <p:grpSpPr>
          <a:xfrm>
            <a:off x="1128011" y="1187182"/>
            <a:ext cx="7281720" cy="3250440"/>
            <a:chOff x="1128011" y="1187182"/>
            <a:chExt cx="7281720" cy="32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3BAC562-6A6F-4AF0-ABBA-EABA35B2FCA4}"/>
                    </a:ext>
                  </a:extLst>
                </p14:cNvPr>
                <p14:cNvContentPartPr/>
                <p14:nvPr/>
              </p14:nvContentPartPr>
              <p14:xfrm>
                <a:off x="1128011" y="1932382"/>
                <a:ext cx="1735200" cy="25052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3BAC562-6A6F-4AF0-ABBA-EABA35B2FCA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9371" y="1923382"/>
                  <a:ext cx="1752840" cy="25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0F69BF8-E09E-49C4-AD38-05C6B988464D}"/>
                    </a:ext>
                  </a:extLst>
                </p14:cNvPr>
                <p14:cNvContentPartPr/>
                <p14:nvPr/>
              </p14:nvContentPartPr>
              <p14:xfrm>
                <a:off x="1417451" y="1713862"/>
                <a:ext cx="2172600" cy="26290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0F69BF8-E09E-49C4-AD38-05C6B98846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408811" y="1705222"/>
                  <a:ext cx="2190240" cy="264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24219B6-7BAE-4758-8E21-BEE18735A3F0}"/>
                    </a:ext>
                  </a:extLst>
                </p14:cNvPr>
                <p14:cNvContentPartPr/>
                <p14:nvPr/>
              </p14:nvContentPartPr>
              <p14:xfrm>
                <a:off x="1693931" y="1592902"/>
                <a:ext cx="2310840" cy="23558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24219B6-7BAE-4758-8E21-BEE18735A3F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685291" y="1583902"/>
                  <a:ext cx="2328480" cy="23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401C6A0-A014-4DA4-B990-CEBA8294F921}"/>
                    </a:ext>
                  </a:extLst>
                </p14:cNvPr>
                <p14:cNvContentPartPr/>
                <p14:nvPr/>
              </p14:nvContentPartPr>
              <p14:xfrm>
                <a:off x="2117651" y="1346302"/>
                <a:ext cx="2841480" cy="22392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401C6A0-A014-4DA4-B990-CEBA8294F92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09011" y="1337302"/>
                  <a:ext cx="2859120" cy="22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35A17D8-191E-41B2-8DBE-89958476B60F}"/>
                    </a:ext>
                  </a:extLst>
                </p14:cNvPr>
                <p14:cNvContentPartPr/>
                <p14:nvPr/>
              </p14:nvContentPartPr>
              <p14:xfrm>
                <a:off x="4704971" y="1187182"/>
                <a:ext cx="433800" cy="4262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35A17D8-191E-41B2-8DBE-89958476B60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695971" y="1178542"/>
                  <a:ext cx="4514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5A7CD57-8AFC-49F2-BF23-27647D6EE87C}"/>
                    </a:ext>
                  </a:extLst>
                </p14:cNvPr>
                <p14:cNvContentPartPr/>
                <p14:nvPr/>
              </p14:nvContentPartPr>
              <p14:xfrm>
                <a:off x="3287291" y="2427022"/>
                <a:ext cx="96120" cy="1270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5A7CD57-8AFC-49F2-BF23-27647D6EE87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278651" y="2418382"/>
                  <a:ext cx="113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3FC30F9-61BC-404D-B681-78188E745138}"/>
                    </a:ext>
                  </a:extLst>
                </p14:cNvPr>
                <p14:cNvContentPartPr/>
                <p14:nvPr/>
              </p14:nvContentPartPr>
              <p14:xfrm>
                <a:off x="3492851" y="2540422"/>
                <a:ext cx="1449720" cy="199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3FC30F9-61BC-404D-B681-78188E74513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83851" y="2531422"/>
                  <a:ext cx="1467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35C59E3-62F2-49A0-8652-456E4D249F0C}"/>
                    </a:ext>
                  </a:extLst>
                </p14:cNvPr>
                <p14:cNvContentPartPr/>
                <p14:nvPr/>
              </p14:nvContentPartPr>
              <p14:xfrm>
                <a:off x="3480971" y="2404342"/>
                <a:ext cx="345600" cy="1972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35C59E3-62F2-49A0-8652-456E4D249F0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471971" y="2395702"/>
                  <a:ext cx="363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B05CF4A-E923-44BD-B393-EB8517E51154}"/>
                    </a:ext>
                  </a:extLst>
                </p14:cNvPr>
                <p14:cNvContentPartPr/>
                <p14:nvPr/>
              </p14:nvContentPartPr>
              <p14:xfrm>
                <a:off x="5286731" y="2600902"/>
                <a:ext cx="419760" cy="2181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B05CF4A-E923-44BD-B393-EB8517E5115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278091" y="2592262"/>
                  <a:ext cx="437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C26C31D-C3E3-427B-A877-96DDF9DC9AF8}"/>
                    </a:ext>
                  </a:extLst>
                </p14:cNvPr>
                <p14:cNvContentPartPr/>
                <p14:nvPr/>
              </p14:nvContentPartPr>
              <p14:xfrm>
                <a:off x="5771291" y="2647342"/>
                <a:ext cx="186480" cy="182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C26C31D-C3E3-427B-A877-96DDF9DC9AF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62651" y="2638702"/>
                  <a:ext cx="204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B994363-A414-4B9E-B31D-CE2B72B37446}"/>
                    </a:ext>
                  </a:extLst>
                </p14:cNvPr>
                <p14:cNvContentPartPr/>
                <p14:nvPr/>
              </p14:nvContentPartPr>
              <p14:xfrm>
                <a:off x="5941571" y="2580022"/>
                <a:ext cx="105480" cy="2340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B994363-A414-4B9E-B31D-CE2B72B3744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32931" y="2571022"/>
                  <a:ext cx="123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DF72FED-398E-4A04-A40E-52CF63D78DF1}"/>
                    </a:ext>
                  </a:extLst>
                </p14:cNvPr>
                <p14:cNvContentPartPr/>
                <p14:nvPr/>
              </p14:nvContentPartPr>
              <p14:xfrm>
                <a:off x="6155411" y="2543662"/>
                <a:ext cx="39600" cy="290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DF72FED-398E-4A04-A40E-52CF63D78DF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46411" y="2535022"/>
                  <a:ext cx="57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9ACC58F-F92F-4CE9-A3D5-837D98524FB6}"/>
                    </a:ext>
                  </a:extLst>
                </p14:cNvPr>
                <p14:cNvContentPartPr/>
                <p14:nvPr/>
              </p14:nvContentPartPr>
              <p14:xfrm>
                <a:off x="6293651" y="2529982"/>
                <a:ext cx="592200" cy="4136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9ACC58F-F92F-4CE9-A3D5-837D98524FB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85011" y="2521342"/>
                  <a:ext cx="6098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E4F2DFC-5B19-4508-AFDC-D8770C89AD20}"/>
                    </a:ext>
                  </a:extLst>
                </p14:cNvPr>
                <p14:cNvContentPartPr/>
                <p14:nvPr/>
              </p14:nvContentPartPr>
              <p14:xfrm>
                <a:off x="6855971" y="2696302"/>
                <a:ext cx="116640" cy="1335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E4F2DFC-5B19-4508-AFDC-D8770C89AD2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46971" y="2687662"/>
                  <a:ext cx="134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A74944D-09CF-4D8F-B7AE-82C5A6948F33}"/>
                    </a:ext>
                  </a:extLst>
                </p14:cNvPr>
                <p14:cNvContentPartPr/>
                <p14:nvPr/>
              </p14:nvContentPartPr>
              <p14:xfrm>
                <a:off x="7017251" y="2734462"/>
                <a:ext cx="149760" cy="86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A74944D-09CF-4D8F-B7AE-82C5A6948F3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08251" y="2725822"/>
                  <a:ext cx="167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4B7D1B3-E360-47BA-A747-C4D900BABC59}"/>
                    </a:ext>
                  </a:extLst>
                </p14:cNvPr>
                <p14:cNvContentPartPr/>
                <p14:nvPr/>
              </p14:nvContentPartPr>
              <p14:xfrm>
                <a:off x="7183211" y="2672182"/>
                <a:ext cx="150840" cy="3520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4B7D1B3-E360-47BA-A747-C4D900BABC5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174211" y="2663182"/>
                  <a:ext cx="16848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51A375C-AD96-4EF3-9977-7CDA130F5516}"/>
                    </a:ext>
                  </a:extLst>
                </p14:cNvPr>
                <p14:cNvContentPartPr/>
                <p14:nvPr/>
              </p14:nvContentPartPr>
              <p14:xfrm>
                <a:off x="7362851" y="2544742"/>
                <a:ext cx="488160" cy="263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51A375C-AD96-4EF3-9977-7CDA130F551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354211" y="2536102"/>
                  <a:ext cx="505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4271FF1-0787-48D1-BBCC-D12BFF6EB16B}"/>
                    </a:ext>
                  </a:extLst>
                </p14:cNvPr>
                <p14:cNvContentPartPr/>
                <p14:nvPr/>
              </p14:nvContentPartPr>
              <p14:xfrm>
                <a:off x="7743011" y="2555542"/>
                <a:ext cx="5400" cy="36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4271FF1-0787-48D1-BBCC-D12BFF6EB16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734011" y="2546902"/>
                  <a:ext cx="2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D122E4D-418B-4681-8EB7-A2B05C35D17A}"/>
                    </a:ext>
                  </a:extLst>
                </p14:cNvPr>
                <p14:cNvContentPartPr/>
                <p14:nvPr/>
              </p14:nvContentPartPr>
              <p14:xfrm>
                <a:off x="7914011" y="2696662"/>
                <a:ext cx="495720" cy="936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D122E4D-418B-4681-8EB7-A2B05C35D17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05371" y="2687662"/>
                  <a:ext cx="5133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B1225005-BDE5-4BCA-B9E3-472B3EDAFE37}"/>
              </a:ext>
            </a:extLst>
          </p:cNvPr>
          <p:cNvGrpSpPr/>
          <p:nvPr/>
        </p:nvGrpSpPr>
        <p:grpSpPr>
          <a:xfrm>
            <a:off x="461651" y="5595742"/>
            <a:ext cx="3314880" cy="460440"/>
            <a:chOff x="461651" y="5595742"/>
            <a:chExt cx="331488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F5B4D6B-1E47-4CCD-A98B-9B4FB60C632F}"/>
                    </a:ext>
                  </a:extLst>
                </p14:cNvPr>
                <p14:cNvContentPartPr/>
                <p14:nvPr/>
              </p14:nvContentPartPr>
              <p14:xfrm>
                <a:off x="461651" y="5743702"/>
                <a:ext cx="276120" cy="2750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F5B4D6B-1E47-4CCD-A98B-9B4FB60C632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2651" y="5734702"/>
                  <a:ext cx="293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DF6CF2B-84F9-4A29-A67E-3D5665D3DA98}"/>
                    </a:ext>
                  </a:extLst>
                </p14:cNvPr>
                <p14:cNvContentPartPr/>
                <p14:nvPr/>
              </p14:nvContentPartPr>
              <p14:xfrm>
                <a:off x="1003091" y="5816422"/>
                <a:ext cx="124200" cy="493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DF6CF2B-84F9-4A29-A67E-3D5665D3DA9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94451" y="5807782"/>
                  <a:ext cx="1418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DA2E554-22F7-4F48-9C32-C71E13D917D8}"/>
                    </a:ext>
                  </a:extLst>
                </p14:cNvPr>
                <p14:cNvContentPartPr/>
                <p14:nvPr/>
              </p14:nvContentPartPr>
              <p14:xfrm>
                <a:off x="978251" y="5927302"/>
                <a:ext cx="158400" cy="100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DA2E554-22F7-4F48-9C32-C71E13D917D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9611" y="5918662"/>
                  <a:ext cx="176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3F1A0EF-B7E4-4718-ADEA-AE9C3C9E3149}"/>
                    </a:ext>
                  </a:extLst>
                </p14:cNvPr>
                <p14:cNvContentPartPr/>
                <p14:nvPr/>
              </p14:nvContentPartPr>
              <p14:xfrm>
                <a:off x="1426811" y="5799862"/>
                <a:ext cx="237240" cy="144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3F1A0EF-B7E4-4718-ADEA-AE9C3C9E314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418171" y="5791222"/>
                  <a:ext cx="254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CF085F9-257F-4029-90E7-3089E4E3EF1A}"/>
                    </a:ext>
                  </a:extLst>
                </p14:cNvPr>
                <p14:cNvContentPartPr/>
                <p14:nvPr/>
              </p14:nvContentPartPr>
              <p14:xfrm>
                <a:off x="1712651" y="5838742"/>
                <a:ext cx="227880" cy="1364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CF085F9-257F-4029-90E7-3089E4E3EF1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03651" y="5829742"/>
                  <a:ext cx="245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C74C8D0-41A6-45BD-AAA2-5FE91740158D}"/>
                    </a:ext>
                  </a:extLst>
                </p14:cNvPr>
                <p14:cNvContentPartPr/>
                <p14:nvPr/>
              </p14:nvContentPartPr>
              <p14:xfrm>
                <a:off x="1874291" y="5741542"/>
                <a:ext cx="4320" cy="14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C74C8D0-41A6-45BD-AAA2-5FE91740158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865291" y="5732902"/>
                  <a:ext cx="2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7A85907-2A60-4A86-9AB2-FE7F5CF684C9}"/>
                    </a:ext>
                  </a:extLst>
                </p14:cNvPr>
                <p14:cNvContentPartPr/>
                <p14:nvPr/>
              </p14:nvContentPartPr>
              <p14:xfrm>
                <a:off x="2134931" y="5690062"/>
                <a:ext cx="115920" cy="3614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7A85907-2A60-4A86-9AB2-FE7F5CF684C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26291" y="5681062"/>
                  <a:ext cx="1335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36370DB-5EC2-4D89-8C55-86A74D72E66C}"/>
                    </a:ext>
                  </a:extLst>
                </p14:cNvPr>
                <p14:cNvContentPartPr/>
                <p14:nvPr/>
              </p14:nvContentPartPr>
              <p14:xfrm>
                <a:off x="2397731" y="5759182"/>
                <a:ext cx="167040" cy="1314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36370DB-5EC2-4D89-8C55-86A74D72E66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388731" y="5750182"/>
                  <a:ext cx="184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FD6C9B2-E738-4A76-97D2-A8CC0C37A7DD}"/>
                    </a:ext>
                  </a:extLst>
                </p14:cNvPr>
                <p14:cNvContentPartPr/>
                <p14:nvPr/>
              </p14:nvContentPartPr>
              <p14:xfrm>
                <a:off x="2708411" y="5832982"/>
                <a:ext cx="108360" cy="1641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FD6C9B2-E738-4A76-97D2-A8CC0C37A7D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699411" y="5823982"/>
                  <a:ext cx="126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DAB9C3B-FC02-46D5-9789-08F239EAD011}"/>
                    </a:ext>
                  </a:extLst>
                </p14:cNvPr>
                <p14:cNvContentPartPr/>
                <p14:nvPr/>
              </p14:nvContentPartPr>
              <p14:xfrm>
                <a:off x="2751971" y="5924422"/>
                <a:ext cx="219240" cy="882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DAB9C3B-FC02-46D5-9789-08F239EAD01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742971" y="5915422"/>
                  <a:ext cx="2368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CA16ACC-333B-423F-A268-083AE4F9DCB2}"/>
                    </a:ext>
                  </a:extLst>
                </p14:cNvPr>
                <p14:cNvContentPartPr/>
                <p14:nvPr/>
              </p14:nvContentPartPr>
              <p14:xfrm>
                <a:off x="3148691" y="5736502"/>
                <a:ext cx="133200" cy="1555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CA16ACC-333B-423F-A268-083AE4F9DCB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140051" y="5727862"/>
                  <a:ext cx="150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C030F96-9EDD-42F7-A315-3DEB3F8882F2}"/>
                    </a:ext>
                  </a:extLst>
                </p14:cNvPr>
                <p14:cNvContentPartPr/>
                <p14:nvPr/>
              </p14:nvContentPartPr>
              <p14:xfrm>
                <a:off x="3462251" y="5863582"/>
                <a:ext cx="16200" cy="1364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C030F96-9EDD-42F7-A315-3DEB3F8882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453611" y="5854582"/>
                  <a:ext cx="33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633DC8E-818D-4908-92B6-EC6057F8DC7E}"/>
                    </a:ext>
                  </a:extLst>
                </p14:cNvPr>
                <p14:cNvContentPartPr/>
                <p14:nvPr/>
              </p14:nvContentPartPr>
              <p14:xfrm>
                <a:off x="3424451" y="5807782"/>
                <a:ext cx="156240" cy="2120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633DC8E-818D-4908-92B6-EC6057F8DC7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415451" y="5799142"/>
                  <a:ext cx="173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D625D5F-340B-4A8B-B742-3F0E928B5015}"/>
                    </a:ext>
                  </a:extLst>
                </p14:cNvPr>
                <p14:cNvContentPartPr/>
                <p14:nvPr/>
              </p14:nvContentPartPr>
              <p14:xfrm>
                <a:off x="3664571" y="5595742"/>
                <a:ext cx="111960" cy="460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D625D5F-340B-4A8B-B742-3F0E928B501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655931" y="5586742"/>
                  <a:ext cx="129600" cy="47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8BFE26ED-9EC4-4EC9-9074-D77BAA4C17B7}"/>
              </a:ext>
            </a:extLst>
          </p:cNvPr>
          <p:cNvGrpSpPr/>
          <p:nvPr/>
        </p:nvGrpSpPr>
        <p:grpSpPr>
          <a:xfrm>
            <a:off x="1572611" y="528022"/>
            <a:ext cx="5961960" cy="2954160"/>
            <a:chOff x="1572611" y="528022"/>
            <a:chExt cx="5961960" cy="29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AEA9708-68E0-4C45-A903-772C99FCB464}"/>
                    </a:ext>
                  </a:extLst>
                </p14:cNvPr>
                <p14:cNvContentPartPr/>
                <p14:nvPr/>
              </p14:nvContentPartPr>
              <p14:xfrm>
                <a:off x="1572611" y="1855342"/>
                <a:ext cx="2206440" cy="16268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AEA9708-68E0-4C45-A903-772C99FCB46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563611" y="1846702"/>
                  <a:ext cx="2224080" cy="164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6169F76-F819-4496-B9A2-2AF1DA84DCAA}"/>
                    </a:ext>
                  </a:extLst>
                </p14:cNvPr>
                <p14:cNvContentPartPr/>
                <p14:nvPr/>
              </p14:nvContentPartPr>
              <p14:xfrm>
                <a:off x="2110451" y="1645462"/>
                <a:ext cx="1832400" cy="13910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6169F76-F819-4496-B9A2-2AF1DA84DCA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101811" y="1636822"/>
                  <a:ext cx="1850040" cy="14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AE582124-5B80-4E4F-A586-DD3D8C8ECA52}"/>
                    </a:ext>
                  </a:extLst>
                </p14:cNvPr>
                <p14:cNvContentPartPr/>
                <p14:nvPr/>
              </p14:nvContentPartPr>
              <p14:xfrm>
                <a:off x="2547851" y="1568422"/>
                <a:ext cx="1204200" cy="10321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AE582124-5B80-4E4F-A586-DD3D8C8ECA5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539211" y="1559782"/>
                  <a:ext cx="1221840" cy="10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821BDB1-C02D-4D08-96AC-56C573B651F9}"/>
                    </a:ext>
                  </a:extLst>
                </p14:cNvPr>
                <p14:cNvContentPartPr/>
                <p14:nvPr/>
              </p14:nvContentPartPr>
              <p14:xfrm>
                <a:off x="2699411" y="1128862"/>
                <a:ext cx="1072800" cy="13057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821BDB1-C02D-4D08-96AC-56C573B651F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690771" y="1120222"/>
                  <a:ext cx="1090440" cy="13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1E806D7-E957-408D-A586-2381CF6ED20D}"/>
                    </a:ext>
                  </a:extLst>
                </p14:cNvPr>
                <p14:cNvContentPartPr/>
                <p14:nvPr/>
              </p14:nvContentPartPr>
              <p14:xfrm>
                <a:off x="3675371" y="912502"/>
                <a:ext cx="234360" cy="2833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1E806D7-E957-408D-A586-2381CF6ED20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666731" y="903502"/>
                  <a:ext cx="2520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2894A2A-85CA-4BF1-B2CF-3AE81580898D}"/>
                    </a:ext>
                  </a:extLst>
                </p14:cNvPr>
                <p14:cNvContentPartPr/>
                <p14:nvPr/>
              </p14:nvContentPartPr>
              <p14:xfrm>
                <a:off x="2755211" y="1313182"/>
                <a:ext cx="1641240" cy="7750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2894A2A-85CA-4BF1-B2CF-3AE81580898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46211" y="1304182"/>
                  <a:ext cx="165888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2D82A46-EA75-41CE-BB14-5F77FC16CB44}"/>
                    </a:ext>
                  </a:extLst>
                </p14:cNvPr>
                <p14:cNvContentPartPr/>
                <p14:nvPr/>
              </p14:nvContentPartPr>
              <p14:xfrm>
                <a:off x="2723171" y="1957222"/>
                <a:ext cx="126000" cy="147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2D82A46-EA75-41CE-BB14-5F77FC16CB4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14171" y="1948222"/>
                  <a:ext cx="143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E8FED8D-F1BA-4F7D-9691-DA697AB10FC2}"/>
                    </a:ext>
                  </a:extLst>
                </p14:cNvPr>
                <p14:cNvContentPartPr/>
                <p14:nvPr/>
              </p14:nvContentPartPr>
              <p14:xfrm>
                <a:off x="2901011" y="984502"/>
                <a:ext cx="1566720" cy="8697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E8FED8D-F1BA-4F7D-9691-DA697AB10FC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892011" y="975862"/>
                  <a:ext cx="1584360" cy="88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D70254B7-CA94-4218-8FAC-18750ABA8C8D}"/>
                    </a:ext>
                  </a:extLst>
                </p14:cNvPr>
                <p14:cNvContentPartPr/>
                <p14:nvPr/>
              </p14:nvContentPartPr>
              <p14:xfrm>
                <a:off x="4701371" y="776062"/>
                <a:ext cx="370440" cy="2404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D70254B7-CA94-4218-8FAC-18750ABA8C8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692371" y="767062"/>
                  <a:ext cx="3880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CB86A90-5EBE-4709-B2E7-19CBB53129BF}"/>
                    </a:ext>
                  </a:extLst>
                </p14:cNvPr>
                <p14:cNvContentPartPr/>
                <p14:nvPr/>
              </p14:nvContentPartPr>
              <p14:xfrm>
                <a:off x="5169011" y="832222"/>
                <a:ext cx="123840" cy="1040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CB86A90-5EBE-4709-B2E7-19CBB53129B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160371" y="823582"/>
                  <a:ext cx="141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84318C3-88BC-4A56-A417-D61823EF611F}"/>
                    </a:ext>
                  </a:extLst>
                </p14:cNvPr>
                <p14:cNvContentPartPr/>
                <p14:nvPr/>
              </p14:nvContentPartPr>
              <p14:xfrm>
                <a:off x="5307251" y="714142"/>
                <a:ext cx="190440" cy="2084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84318C3-88BC-4A56-A417-D61823EF611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298251" y="705142"/>
                  <a:ext cx="208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0D82387-6379-468F-AD85-73D879006C38}"/>
                    </a:ext>
                  </a:extLst>
                </p14:cNvPr>
                <p14:cNvContentPartPr/>
                <p14:nvPr/>
              </p14:nvContentPartPr>
              <p14:xfrm>
                <a:off x="5571131" y="643942"/>
                <a:ext cx="39600" cy="2242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0D82387-6379-468F-AD85-73D879006C3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562491" y="635302"/>
                  <a:ext cx="57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BD536E5-C71D-405C-9B01-DFF6E82DE5F6}"/>
                    </a:ext>
                  </a:extLst>
                </p14:cNvPr>
                <p14:cNvContentPartPr/>
                <p14:nvPr/>
              </p14:nvContentPartPr>
              <p14:xfrm>
                <a:off x="5740691" y="625582"/>
                <a:ext cx="351360" cy="3020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BD536E5-C71D-405C-9B01-DFF6E82DE5F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32051" y="616582"/>
                  <a:ext cx="369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13CE9D4-B7DD-4F88-8797-0C9A5ED70872}"/>
                    </a:ext>
                  </a:extLst>
                </p14:cNvPr>
                <p14:cNvContentPartPr/>
                <p14:nvPr/>
              </p14:nvContentPartPr>
              <p14:xfrm>
                <a:off x="6062531" y="559342"/>
                <a:ext cx="428400" cy="2350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13CE9D4-B7DD-4F88-8797-0C9A5ED7087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053891" y="550702"/>
                  <a:ext cx="446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7B367FD-41E9-4280-AC84-0B253014A40B}"/>
                    </a:ext>
                  </a:extLst>
                </p14:cNvPr>
                <p14:cNvContentPartPr/>
                <p14:nvPr/>
              </p14:nvContentPartPr>
              <p14:xfrm>
                <a:off x="6577691" y="709102"/>
                <a:ext cx="100080" cy="874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7B367FD-41E9-4280-AC84-0B253014A40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568691" y="700102"/>
                  <a:ext cx="117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FCACC0F-4C04-49EF-BA4B-1528DB1FA903}"/>
                    </a:ext>
                  </a:extLst>
                </p14:cNvPr>
                <p14:cNvContentPartPr/>
                <p14:nvPr/>
              </p14:nvContentPartPr>
              <p14:xfrm>
                <a:off x="6704051" y="660862"/>
                <a:ext cx="147240" cy="307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FCACC0F-4C04-49EF-BA4B-1528DB1FA90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695411" y="652222"/>
                  <a:ext cx="1648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FC2F7A8-6242-4FA6-A16D-1707DA1AB8E4}"/>
                    </a:ext>
                  </a:extLst>
                </p14:cNvPr>
                <p14:cNvContentPartPr/>
                <p14:nvPr/>
              </p14:nvContentPartPr>
              <p14:xfrm>
                <a:off x="6882971" y="528022"/>
                <a:ext cx="651600" cy="2278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FC2F7A8-6242-4FA6-A16D-1707DA1AB8E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873971" y="519022"/>
                  <a:ext cx="669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EC88A0FE-122A-4B61-8507-B632DFF18E3F}"/>
                    </a:ext>
                  </a:extLst>
                </p14:cNvPr>
                <p14:cNvContentPartPr/>
                <p14:nvPr/>
              </p14:nvContentPartPr>
              <p14:xfrm>
                <a:off x="6750131" y="955702"/>
                <a:ext cx="586440" cy="1008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EC88A0FE-122A-4B61-8507-B632DFF18E3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741491" y="946702"/>
                  <a:ext cx="60408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8B8947B-2C1B-4FE7-9E1B-25D3D4EB2C47}"/>
                  </a:ext>
                </a:extLst>
              </p14:cNvPr>
              <p14:cNvContentPartPr/>
              <p14:nvPr/>
            </p14:nvContentPartPr>
            <p14:xfrm>
              <a:off x="7092229" y="5795182"/>
              <a:ext cx="452880" cy="3380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8B8947B-2C1B-4FE7-9E1B-25D3D4EB2C4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083229" y="5786542"/>
                <a:ext cx="470520" cy="35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A42DE5E-8B25-40E1-B8BB-1732852241D2}"/>
                  </a:ext>
                </a:extLst>
              </p14:cNvPr>
              <p14:cNvContentPartPr/>
              <p14:nvPr/>
            </p14:nvContentPartPr>
            <p14:xfrm>
              <a:off x="212989" y="1430182"/>
              <a:ext cx="15480" cy="5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A42DE5E-8B25-40E1-B8BB-1732852241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349" y="1421542"/>
                <a:ext cx="331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C06AF5D-E661-479D-B787-F55AD31CD9A3}"/>
              </a:ext>
            </a:extLst>
          </p:cNvPr>
          <p:cNvGrpSpPr/>
          <p:nvPr/>
        </p:nvGrpSpPr>
        <p:grpSpPr>
          <a:xfrm>
            <a:off x="313069" y="189622"/>
            <a:ext cx="646920" cy="233280"/>
            <a:chOff x="313069" y="189622"/>
            <a:chExt cx="646920" cy="23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759ABEF-EB99-4C23-BB09-3DE5BA3871AE}"/>
                    </a:ext>
                  </a:extLst>
                </p14:cNvPr>
                <p14:cNvContentPartPr/>
                <p14:nvPr/>
              </p14:nvContentPartPr>
              <p14:xfrm>
                <a:off x="313069" y="189622"/>
                <a:ext cx="276120" cy="2332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759ABEF-EB99-4C23-BB09-3DE5BA3871A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4069" y="180622"/>
                  <a:ext cx="293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973A809-98EA-49AB-9553-EFAAA6FDF763}"/>
                    </a:ext>
                  </a:extLst>
                </p14:cNvPr>
                <p14:cNvContentPartPr/>
                <p14:nvPr/>
              </p14:nvContentPartPr>
              <p14:xfrm>
                <a:off x="751549" y="287902"/>
                <a:ext cx="208440" cy="10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973A809-98EA-49AB-9553-EFAAA6FDF76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2909" y="279262"/>
                  <a:ext cx="226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5F7557A-86FE-4D4B-B07E-57493846FCA9}"/>
                    </a:ext>
                  </a:extLst>
                </p14:cNvPr>
                <p14:cNvContentPartPr/>
                <p14:nvPr/>
              </p14:nvContentPartPr>
              <p14:xfrm>
                <a:off x="777469" y="341542"/>
                <a:ext cx="176400" cy="38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5F7557A-86FE-4D4B-B07E-57493846FC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8829" y="332902"/>
                  <a:ext cx="1940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F732AD8-3B26-4484-8141-00645C1241C1}"/>
              </a:ext>
            </a:extLst>
          </p:cNvPr>
          <p:cNvGrpSpPr/>
          <p:nvPr/>
        </p:nvGrpSpPr>
        <p:grpSpPr>
          <a:xfrm>
            <a:off x="1184989" y="232822"/>
            <a:ext cx="1270800" cy="256680"/>
            <a:chOff x="1184989" y="232822"/>
            <a:chExt cx="127080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938CE22-FC35-47AC-BAEE-EA6226AC2852}"/>
                    </a:ext>
                  </a:extLst>
                </p14:cNvPr>
                <p14:cNvContentPartPr/>
                <p14:nvPr/>
              </p14:nvContentPartPr>
              <p14:xfrm>
                <a:off x="1184989" y="245062"/>
                <a:ext cx="191880" cy="86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938CE22-FC35-47AC-BAEE-EA6226AC28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76349" y="236422"/>
                  <a:ext cx="209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A951FE3-D795-481A-B9D6-E7B30C87E0E5}"/>
                    </a:ext>
                  </a:extLst>
                </p14:cNvPr>
                <p14:cNvContentPartPr/>
                <p14:nvPr/>
              </p14:nvContentPartPr>
              <p14:xfrm>
                <a:off x="1471909" y="308062"/>
                <a:ext cx="90720" cy="1245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A951FE3-D795-481A-B9D6-E7B30C87E0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63269" y="299062"/>
                  <a:ext cx="108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FFCE74A-2549-4615-9C1E-14D5184CC8B8}"/>
                    </a:ext>
                  </a:extLst>
                </p14:cNvPr>
                <p14:cNvContentPartPr/>
                <p14:nvPr/>
              </p14:nvContentPartPr>
              <p14:xfrm>
                <a:off x="1502869" y="315262"/>
                <a:ext cx="120240" cy="1706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FFCE74A-2549-4615-9C1E-14D5184CC8B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94229" y="306622"/>
                  <a:ext cx="137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95646A3-E172-4918-BF23-1B41B79D421A}"/>
                    </a:ext>
                  </a:extLst>
                </p14:cNvPr>
                <p14:cNvContentPartPr/>
                <p14:nvPr/>
              </p14:nvContentPartPr>
              <p14:xfrm>
                <a:off x="1738309" y="268822"/>
                <a:ext cx="143280" cy="92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95646A3-E172-4918-BF23-1B41B79D42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29309" y="260182"/>
                  <a:ext cx="160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0B79712-16E3-43E6-B4CB-2BDC74AED4E3}"/>
                    </a:ext>
                  </a:extLst>
                </p14:cNvPr>
                <p14:cNvContentPartPr/>
                <p14:nvPr/>
              </p14:nvContentPartPr>
              <p14:xfrm>
                <a:off x="2036389" y="232822"/>
                <a:ext cx="121680" cy="882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0B79712-16E3-43E6-B4CB-2BDC74AED4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27749" y="223822"/>
                  <a:ext cx="139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161EB0C-1C70-44FE-9B5F-7A76D0910F49}"/>
                    </a:ext>
                  </a:extLst>
                </p14:cNvPr>
                <p14:cNvContentPartPr/>
                <p14:nvPr/>
              </p14:nvContentPartPr>
              <p14:xfrm>
                <a:off x="2285149" y="317422"/>
                <a:ext cx="5040" cy="89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161EB0C-1C70-44FE-9B5F-7A76D0910F4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76509" y="308422"/>
                  <a:ext cx="22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88E8266-026D-4618-89ED-541F99CCF35B}"/>
                    </a:ext>
                  </a:extLst>
                </p14:cNvPr>
                <p14:cNvContentPartPr/>
                <p14:nvPr/>
              </p14:nvContentPartPr>
              <p14:xfrm>
                <a:off x="2215309" y="292582"/>
                <a:ext cx="240480" cy="196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88E8266-026D-4618-89ED-541F99CCF35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06309" y="283582"/>
                  <a:ext cx="25812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8FB9C366-21DB-4A76-BB94-EAB8A096897A}"/>
              </a:ext>
            </a:extLst>
          </p:cNvPr>
          <p:cNvGrpSpPr/>
          <p:nvPr/>
        </p:nvGrpSpPr>
        <p:grpSpPr>
          <a:xfrm>
            <a:off x="3064909" y="204022"/>
            <a:ext cx="487440" cy="151920"/>
            <a:chOff x="3064909" y="204022"/>
            <a:chExt cx="487440" cy="15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D65D5EA-26D7-4934-9D30-9FF9C13F0F2A}"/>
                    </a:ext>
                  </a:extLst>
                </p14:cNvPr>
                <p14:cNvContentPartPr/>
                <p14:nvPr/>
              </p14:nvContentPartPr>
              <p14:xfrm>
                <a:off x="3064909" y="260182"/>
                <a:ext cx="263520" cy="28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D65D5EA-26D7-4934-9D30-9FF9C13F0F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55909" y="251182"/>
                  <a:ext cx="281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A9C086C-616D-4890-9C6E-AFAE31018CE7}"/>
                    </a:ext>
                  </a:extLst>
                </p14:cNvPr>
                <p14:cNvContentPartPr/>
                <p14:nvPr/>
              </p14:nvContentPartPr>
              <p14:xfrm>
                <a:off x="3129349" y="280342"/>
                <a:ext cx="248040" cy="47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A9C086C-616D-4890-9C6E-AFAE31018CE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20349" y="271342"/>
                  <a:ext cx="265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0F85EDE-93E9-47D8-8046-9629102F17F7}"/>
                    </a:ext>
                  </a:extLst>
                </p14:cNvPr>
                <p14:cNvContentPartPr/>
                <p14:nvPr/>
              </p14:nvContentPartPr>
              <p14:xfrm>
                <a:off x="3419149" y="204022"/>
                <a:ext cx="133200" cy="151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0F85EDE-93E9-47D8-8046-9629102F17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10509" y="195382"/>
                  <a:ext cx="1508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F5AF32AA-2DFA-42F0-9A17-EC5BA36429D6}"/>
              </a:ext>
            </a:extLst>
          </p:cNvPr>
          <p:cNvGrpSpPr/>
          <p:nvPr/>
        </p:nvGrpSpPr>
        <p:grpSpPr>
          <a:xfrm>
            <a:off x="4003069" y="150022"/>
            <a:ext cx="373680" cy="279360"/>
            <a:chOff x="4003069" y="150022"/>
            <a:chExt cx="373680" cy="2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DD3770D-D8D8-4BDE-AF1F-84DB9C077D27}"/>
                    </a:ext>
                  </a:extLst>
                </p14:cNvPr>
                <p14:cNvContentPartPr/>
                <p14:nvPr/>
              </p14:nvContentPartPr>
              <p14:xfrm>
                <a:off x="4003069" y="150022"/>
                <a:ext cx="143640" cy="138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DD3770D-D8D8-4BDE-AF1F-84DB9C077D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94069" y="141382"/>
                  <a:ext cx="161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1CBB05C-C169-41DC-93C3-E8D5A1AD0A30}"/>
                    </a:ext>
                  </a:extLst>
                </p14:cNvPr>
                <p14:cNvContentPartPr/>
                <p14:nvPr/>
              </p14:nvContentPartPr>
              <p14:xfrm>
                <a:off x="4279909" y="279262"/>
                <a:ext cx="22680" cy="104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1CBB05C-C169-41DC-93C3-E8D5A1AD0A3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71269" y="270262"/>
                  <a:ext cx="40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5043A45-D904-4B2A-BF49-CF840A34FD09}"/>
                    </a:ext>
                  </a:extLst>
                </p14:cNvPr>
                <p14:cNvContentPartPr/>
                <p14:nvPr/>
              </p14:nvContentPartPr>
              <p14:xfrm>
                <a:off x="4226269" y="266302"/>
                <a:ext cx="150480" cy="163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5043A45-D904-4B2A-BF49-CF840A34FD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17629" y="257662"/>
                  <a:ext cx="16812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ECC6D9C-270E-4E98-9513-AE3662D17AD2}"/>
              </a:ext>
            </a:extLst>
          </p:cNvPr>
          <p:cNvGrpSpPr/>
          <p:nvPr/>
        </p:nvGrpSpPr>
        <p:grpSpPr>
          <a:xfrm>
            <a:off x="4594909" y="98182"/>
            <a:ext cx="1147320" cy="211680"/>
            <a:chOff x="4594909" y="98182"/>
            <a:chExt cx="114732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5FE63F2-6C0D-4B6C-B15D-88A9565A6DF2}"/>
                    </a:ext>
                  </a:extLst>
                </p14:cNvPr>
                <p14:cNvContentPartPr/>
                <p14:nvPr/>
              </p14:nvContentPartPr>
              <p14:xfrm>
                <a:off x="4603549" y="227062"/>
                <a:ext cx="154800" cy="5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5FE63F2-6C0D-4B6C-B15D-88A9565A6D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94549" y="218422"/>
                  <a:ext cx="17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D36ADD2-EC9E-4BAC-99CE-CC79D345A339}"/>
                    </a:ext>
                  </a:extLst>
                </p14:cNvPr>
                <p14:cNvContentPartPr/>
                <p14:nvPr/>
              </p14:nvContentPartPr>
              <p14:xfrm>
                <a:off x="4594909" y="287542"/>
                <a:ext cx="188280" cy="3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D36ADD2-EC9E-4BAC-99CE-CC79D345A33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585909" y="278542"/>
                  <a:ext cx="205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D737EB2-9E0A-4DA4-A60C-1CA0B363A5D0}"/>
                    </a:ext>
                  </a:extLst>
                </p14:cNvPr>
                <p14:cNvContentPartPr/>
                <p14:nvPr/>
              </p14:nvContentPartPr>
              <p14:xfrm>
                <a:off x="5036989" y="148942"/>
                <a:ext cx="338040" cy="160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D737EB2-9E0A-4DA4-A60C-1CA0B363A5D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28349" y="140302"/>
                  <a:ext cx="355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92C4B6D-1F8F-496D-B9B2-2A0E047F8FDD}"/>
                    </a:ext>
                  </a:extLst>
                </p14:cNvPr>
                <p14:cNvContentPartPr/>
                <p14:nvPr/>
              </p14:nvContentPartPr>
              <p14:xfrm>
                <a:off x="4959949" y="98182"/>
                <a:ext cx="329400" cy="22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92C4B6D-1F8F-496D-B9B2-2A0E047F8FD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51309" y="89182"/>
                  <a:ext cx="347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672A79E-7064-42CB-BFD6-51409F3C2FBF}"/>
                    </a:ext>
                  </a:extLst>
                </p14:cNvPr>
                <p14:cNvContentPartPr/>
                <p14:nvPr/>
              </p14:nvContentPartPr>
              <p14:xfrm>
                <a:off x="5545309" y="254782"/>
                <a:ext cx="196920" cy="75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672A79E-7064-42CB-BFD6-51409F3C2F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536309" y="246142"/>
                  <a:ext cx="2145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21B23ED-EB4C-4AED-99ED-F0A8450AA164}"/>
              </a:ext>
            </a:extLst>
          </p:cNvPr>
          <p:cNvGrpSpPr/>
          <p:nvPr/>
        </p:nvGrpSpPr>
        <p:grpSpPr>
          <a:xfrm>
            <a:off x="5948149" y="179542"/>
            <a:ext cx="339480" cy="170280"/>
            <a:chOff x="5948149" y="179542"/>
            <a:chExt cx="33948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BF06213-189C-4142-A528-03CD972A6EF3}"/>
                    </a:ext>
                  </a:extLst>
                </p14:cNvPr>
                <p14:cNvContentPartPr/>
                <p14:nvPr/>
              </p14:nvContentPartPr>
              <p14:xfrm>
                <a:off x="5948149" y="179542"/>
                <a:ext cx="142920" cy="104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BF06213-189C-4142-A528-03CD972A6EF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39509" y="170542"/>
                  <a:ext cx="160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16EE8AD-7596-4660-9DA3-0927028E4B70}"/>
                    </a:ext>
                  </a:extLst>
                </p14:cNvPr>
                <p14:cNvContentPartPr/>
                <p14:nvPr/>
              </p14:nvContentPartPr>
              <p14:xfrm>
                <a:off x="6141109" y="208342"/>
                <a:ext cx="115200" cy="1414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16EE8AD-7596-4660-9DA3-0927028E4B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132469" y="199702"/>
                  <a:ext cx="132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32AFAEA-C7D3-4074-BFF6-57199D422EF8}"/>
                    </a:ext>
                  </a:extLst>
                </p14:cNvPr>
                <p14:cNvContentPartPr/>
                <p14:nvPr/>
              </p14:nvContentPartPr>
              <p14:xfrm>
                <a:off x="6152989" y="290422"/>
                <a:ext cx="134640" cy="133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32AFAEA-C7D3-4074-BFF6-57199D422E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144349" y="281782"/>
                  <a:ext cx="15228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57D60A94-4AEF-4775-9E6C-37D0805C26FB}"/>
                  </a:ext>
                </a:extLst>
              </p14:cNvPr>
              <p14:cNvContentPartPr/>
              <p14:nvPr/>
            </p14:nvContentPartPr>
            <p14:xfrm>
              <a:off x="379669" y="758782"/>
              <a:ext cx="70920" cy="11664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57D60A94-4AEF-4775-9E6C-37D0805C26F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70669" y="750142"/>
                <a:ext cx="88560" cy="1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D3F5565-C188-47E4-9892-7752FE473F6B}"/>
                  </a:ext>
                </a:extLst>
              </p14:cNvPr>
              <p14:cNvContentPartPr/>
              <p14:nvPr/>
            </p14:nvContentPartPr>
            <p14:xfrm>
              <a:off x="305509" y="1902142"/>
              <a:ext cx="1691280" cy="709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D3F5565-C188-47E4-9892-7752FE473F6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6509" y="1893502"/>
                <a:ext cx="1708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C62F205-776E-4DEE-A40E-8BE9C66EF753}"/>
                  </a:ext>
                </a:extLst>
              </p14:cNvPr>
              <p14:cNvContentPartPr/>
              <p14:nvPr/>
            </p14:nvContentPartPr>
            <p14:xfrm>
              <a:off x="1967989" y="1808542"/>
              <a:ext cx="127440" cy="1832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C62F205-776E-4DEE-A40E-8BE9C66EF753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58989" y="1799542"/>
                <a:ext cx="1450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D33EF0C-CB21-4F5B-BE3B-C3279467A207}"/>
                  </a:ext>
                </a:extLst>
              </p14:cNvPr>
              <p14:cNvContentPartPr/>
              <p14:nvPr/>
            </p14:nvContentPartPr>
            <p14:xfrm>
              <a:off x="285709" y="644662"/>
              <a:ext cx="251280" cy="1987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D33EF0C-CB21-4F5B-BE3B-C3279467A20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6709" y="636022"/>
                <a:ext cx="2689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8EBE553-8DC3-47D7-8848-37B085159EE5}"/>
                  </a:ext>
                </a:extLst>
              </p14:cNvPr>
              <p14:cNvContentPartPr/>
              <p14:nvPr/>
            </p14:nvContentPartPr>
            <p14:xfrm>
              <a:off x="85909" y="723502"/>
              <a:ext cx="147240" cy="1807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8EBE553-8DC3-47D7-8848-37B085159EE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6909" y="714502"/>
                <a:ext cx="1648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55B9B6D-51D9-44AF-9A3E-187A352EE813}"/>
                  </a:ext>
                </a:extLst>
              </p14:cNvPr>
              <p14:cNvContentPartPr/>
              <p14:nvPr/>
            </p14:nvContentPartPr>
            <p14:xfrm>
              <a:off x="224869" y="822142"/>
              <a:ext cx="102600" cy="1846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55B9B6D-51D9-44AF-9A3E-187A352EE8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16229" y="813502"/>
                <a:ext cx="1202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83ACB041-7983-4B4D-9A21-57B6627221A3}"/>
                  </a:ext>
                </a:extLst>
              </p14:cNvPr>
              <p14:cNvContentPartPr/>
              <p14:nvPr/>
            </p14:nvContentPartPr>
            <p14:xfrm>
              <a:off x="461749" y="1356022"/>
              <a:ext cx="529920" cy="5619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83ACB041-7983-4B4D-9A21-57B6627221A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52749" y="1347022"/>
                <a:ext cx="547560" cy="57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721A349-F055-4668-B6B0-F6D287771868}"/>
                  </a:ext>
                </a:extLst>
              </p14:cNvPr>
              <p14:cNvContentPartPr/>
              <p14:nvPr/>
            </p14:nvContentPartPr>
            <p14:xfrm>
              <a:off x="466429" y="1027342"/>
              <a:ext cx="831600" cy="8118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721A349-F055-4668-B6B0-F6D28777186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57429" y="1018342"/>
                <a:ext cx="84924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8E85147-6325-4E83-BDC9-B27506666239}"/>
                  </a:ext>
                </a:extLst>
              </p14:cNvPr>
              <p14:cNvContentPartPr/>
              <p14:nvPr/>
            </p14:nvContentPartPr>
            <p14:xfrm>
              <a:off x="496669" y="842662"/>
              <a:ext cx="1107000" cy="9586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8E85147-6325-4E83-BDC9-B2750666623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88029" y="833662"/>
                <a:ext cx="112464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1B0D9B9A-FA54-4521-8F6F-6B36E3529B9C}"/>
                  </a:ext>
                </a:extLst>
              </p14:cNvPr>
              <p14:cNvContentPartPr/>
              <p14:nvPr/>
            </p14:nvContentPartPr>
            <p14:xfrm>
              <a:off x="1580989" y="1755262"/>
              <a:ext cx="148320" cy="1328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1B0D9B9A-FA54-4521-8F6F-6B36E3529B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572349" y="1746262"/>
                <a:ext cx="1659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8B09DC6-4207-4C21-8C46-E3A6D93C5F97}"/>
                  </a:ext>
                </a:extLst>
              </p14:cNvPr>
              <p14:cNvContentPartPr/>
              <p14:nvPr/>
            </p14:nvContentPartPr>
            <p14:xfrm>
              <a:off x="460669" y="1310662"/>
              <a:ext cx="638280" cy="6595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8B09DC6-4207-4C21-8C46-E3A6D93C5F9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2029" y="1301662"/>
                <a:ext cx="655920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EAC2395D-340E-4C9D-9815-0F2642462AF0}"/>
                  </a:ext>
                </a:extLst>
              </p14:cNvPr>
              <p14:cNvContentPartPr/>
              <p14:nvPr/>
            </p14:nvContentPartPr>
            <p14:xfrm>
              <a:off x="860989" y="1447462"/>
              <a:ext cx="47160" cy="392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EAC2395D-340E-4C9D-9815-0F2642462AF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52349" y="1438462"/>
                <a:ext cx="6480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CCAB886-8357-445B-A0A5-117C806144F2}"/>
              </a:ext>
            </a:extLst>
          </p:cNvPr>
          <p:cNvGrpSpPr/>
          <p:nvPr/>
        </p:nvGrpSpPr>
        <p:grpSpPr>
          <a:xfrm>
            <a:off x="782509" y="586342"/>
            <a:ext cx="2732760" cy="1102680"/>
            <a:chOff x="782509" y="586342"/>
            <a:chExt cx="2732760" cy="11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B052B16-9DD7-40AE-9641-5327B7E1D03C}"/>
                    </a:ext>
                  </a:extLst>
                </p14:cNvPr>
                <p14:cNvContentPartPr/>
                <p14:nvPr/>
              </p14:nvContentPartPr>
              <p14:xfrm>
                <a:off x="782509" y="1416502"/>
                <a:ext cx="297000" cy="272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B052B16-9DD7-40AE-9641-5327B7E1D03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3869" y="1407502"/>
                  <a:ext cx="314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68FFEA5-E324-4212-81B2-050E123A17D9}"/>
                    </a:ext>
                  </a:extLst>
                </p14:cNvPr>
                <p14:cNvContentPartPr/>
                <p14:nvPr/>
              </p14:nvContentPartPr>
              <p14:xfrm>
                <a:off x="1060789" y="1275382"/>
                <a:ext cx="170280" cy="174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68FFEA5-E324-4212-81B2-050E123A17D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2149" y="1266382"/>
                  <a:ext cx="187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51E83A8-C375-4EC4-BE57-6C9626E63DB2}"/>
                    </a:ext>
                  </a:extLst>
                </p14:cNvPr>
                <p14:cNvContentPartPr/>
                <p14:nvPr/>
              </p14:nvContentPartPr>
              <p14:xfrm>
                <a:off x="978349" y="1079542"/>
                <a:ext cx="323640" cy="320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51E83A8-C375-4EC4-BE57-6C9626E63D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9349" y="1070542"/>
                  <a:ext cx="341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2CC5790-564F-4133-B688-7A6ABAD53BF9}"/>
                    </a:ext>
                  </a:extLst>
                </p14:cNvPr>
                <p14:cNvContentPartPr/>
                <p14:nvPr/>
              </p14:nvContentPartPr>
              <p14:xfrm>
                <a:off x="959269" y="1238662"/>
                <a:ext cx="160920" cy="1818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2CC5790-564F-4133-B688-7A6ABAD53BF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0269" y="1230022"/>
                  <a:ext cx="178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51378D2-56CB-4C6B-9071-DD820A49148A}"/>
                    </a:ext>
                  </a:extLst>
                </p14:cNvPr>
                <p14:cNvContentPartPr/>
                <p14:nvPr/>
              </p14:nvContentPartPr>
              <p14:xfrm>
                <a:off x="1462189" y="910342"/>
                <a:ext cx="176760" cy="143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51378D2-56CB-4C6B-9071-DD820A49148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453549" y="901342"/>
                  <a:ext cx="194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4E9E826-386E-429F-8447-65934CC347F1}"/>
                    </a:ext>
                  </a:extLst>
                </p14:cNvPr>
                <p14:cNvContentPartPr/>
                <p14:nvPr/>
              </p14:nvContentPartPr>
              <p14:xfrm>
                <a:off x="1686469" y="945262"/>
                <a:ext cx="67680" cy="568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4E9E826-386E-429F-8447-65934CC347F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77829" y="936622"/>
                  <a:ext cx="85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2EB605A-9DC2-4235-8E5D-4542B1A4051F}"/>
                    </a:ext>
                  </a:extLst>
                </p14:cNvPr>
                <p14:cNvContentPartPr/>
                <p14:nvPr/>
              </p14:nvContentPartPr>
              <p14:xfrm>
                <a:off x="1794829" y="778222"/>
                <a:ext cx="171360" cy="216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2EB605A-9DC2-4235-8E5D-4542B1A405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86189" y="769222"/>
                  <a:ext cx="1890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64A64EB-F422-46D0-A4E5-6FBBDE3057BF}"/>
                    </a:ext>
                  </a:extLst>
                </p14:cNvPr>
                <p14:cNvContentPartPr/>
                <p14:nvPr/>
              </p14:nvContentPartPr>
              <p14:xfrm>
                <a:off x="2042149" y="757342"/>
                <a:ext cx="90000" cy="2451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64A64EB-F422-46D0-A4E5-6FBBDE3057B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033509" y="748702"/>
                  <a:ext cx="107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2B9BB75-C87C-48F2-B656-6862CE97EC1E}"/>
                    </a:ext>
                  </a:extLst>
                </p14:cNvPr>
                <p14:cNvContentPartPr/>
                <p14:nvPr/>
              </p14:nvContentPartPr>
              <p14:xfrm>
                <a:off x="2152669" y="818902"/>
                <a:ext cx="101880" cy="986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2B9BB75-C87C-48F2-B656-6862CE97EC1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143669" y="809902"/>
                  <a:ext cx="119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444E8FD-F3C4-4A76-9C59-554BB0E00A2E}"/>
                    </a:ext>
                  </a:extLst>
                </p14:cNvPr>
                <p14:cNvContentPartPr/>
                <p14:nvPr/>
              </p14:nvContentPartPr>
              <p14:xfrm>
                <a:off x="2236189" y="735742"/>
                <a:ext cx="135000" cy="137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444E8FD-F3C4-4A76-9C59-554BB0E00A2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27549" y="727102"/>
                  <a:ext cx="152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F9F0F56-0A58-40CD-9CE9-8061298220B3}"/>
                    </a:ext>
                  </a:extLst>
                </p14:cNvPr>
                <p14:cNvContentPartPr/>
                <p14:nvPr/>
              </p14:nvContentPartPr>
              <p14:xfrm>
                <a:off x="2381629" y="670222"/>
                <a:ext cx="74880" cy="164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F9F0F56-0A58-40CD-9CE9-8061298220B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372629" y="661582"/>
                  <a:ext cx="925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2E60EAF-0638-42C6-BDB2-44406CA5BE89}"/>
                    </a:ext>
                  </a:extLst>
                </p14:cNvPr>
                <p14:cNvContentPartPr/>
                <p14:nvPr/>
              </p14:nvContentPartPr>
              <p14:xfrm>
                <a:off x="2508709" y="755542"/>
                <a:ext cx="49320" cy="104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2E60EAF-0638-42C6-BDB2-44406CA5BE8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499709" y="746542"/>
                  <a:ext cx="66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AE34315-2BFA-4D6A-94B9-F1428B81517F}"/>
                    </a:ext>
                  </a:extLst>
                </p14:cNvPr>
                <p14:cNvContentPartPr/>
                <p14:nvPr/>
              </p14:nvContentPartPr>
              <p14:xfrm>
                <a:off x="2644789" y="756982"/>
                <a:ext cx="57240" cy="68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AE34315-2BFA-4D6A-94B9-F1428B81517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35789" y="747982"/>
                  <a:ext cx="74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FF5F4D1-E4B4-4435-996F-56E4921D5399}"/>
                    </a:ext>
                  </a:extLst>
                </p14:cNvPr>
                <p14:cNvContentPartPr/>
                <p14:nvPr/>
              </p14:nvContentPartPr>
              <p14:xfrm>
                <a:off x="2746669" y="738982"/>
                <a:ext cx="66600" cy="178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FF5F4D1-E4B4-4435-996F-56E4921D53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38029" y="729982"/>
                  <a:ext cx="84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B83F855-D71F-4C52-98BA-EBE549F35085}"/>
                    </a:ext>
                  </a:extLst>
                </p14:cNvPr>
                <p14:cNvContentPartPr/>
                <p14:nvPr/>
              </p14:nvContentPartPr>
              <p14:xfrm>
                <a:off x="2855749" y="646102"/>
                <a:ext cx="659520" cy="139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B83F855-D71F-4C52-98BA-EBE549F350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46749" y="637102"/>
                  <a:ext cx="677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940DB92-E7BD-4A52-87E3-DF2738AF922A}"/>
                    </a:ext>
                  </a:extLst>
                </p14:cNvPr>
                <p14:cNvContentPartPr/>
                <p14:nvPr/>
              </p14:nvContentPartPr>
              <p14:xfrm>
                <a:off x="3086509" y="586342"/>
                <a:ext cx="14400" cy="7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940DB92-E7BD-4A52-87E3-DF2738AF922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077869" y="577342"/>
                  <a:ext cx="320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FBE8640-BADD-4428-AA7D-D86C1DAA6819}"/>
                  </a:ext>
                </a:extLst>
              </p14:cNvPr>
              <p14:cNvContentPartPr/>
              <p14:nvPr/>
            </p14:nvContentPartPr>
            <p14:xfrm>
              <a:off x="2354989" y="1271422"/>
              <a:ext cx="41760" cy="136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FBE8640-BADD-4428-AA7D-D86C1DAA6819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345989" y="1262422"/>
                <a:ext cx="5940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13D70882-5941-4D73-B807-657FE7C65F4E}"/>
              </a:ext>
            </a:extLst>
          </p:cNvPr>
          <p:cNvGrpSpPr/>
          <p:nvPr/>
        </p:nvGrpSpPr>
        <p:grpSpPr>
          <a:xfrm>
            <a:off x="3840709" y="934822"/>
            <a:ext cx="401040" cy="122400"/>
            <a:chOff x="3840709" y="934822"/>
            <a:chExt cx="401040" cy="12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7564007-3E7F-4BA8-9F91-204BBE6DE410}"/>
                    </a:ext>
                  </a:extLst>
                </p14:cNvPr>
                <p14:cNvContentPartPr/>
                <p14:nvPr/>
              </p14:nvContentPartPr>
              <p14:xfrm>
                <a:off x="3849709" y="978382"/>
                <a:ext cx="227520" cy="25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7564007-3E7F-4BA8-9F91-204BBE6DE41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840709" y="969382"/>
                  <a:ext cx="245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3DD2658-9C32-47A2-A92A-FCFE5F821392}"/>
                    </a:ext>
                  </a:extLst>
                </p14:cNvPr>
                <p14:cNvContentPartPr/>
                <p14:nvPr/>
              </p14:nvContentPartPr>
              <p14:xfrm>
                <a:off x="3840709" y="1022302"/>
                <a:ext cx="226440" cy="34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3DD2658-9C32-47A2-A92A-FCFE5F8213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832069" y="1013302"/>
                  <a:ext cx="244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00A4AA1-5DCA-4104-885E-573992EF739A}"/>
                    </a:ext>
                  </a:extLst>
                </p14:cNvPr>
                <p14:cNvContentPartPr/>
                <p14:nvPr/>
              </p14:nvContentPartPr>
              <p14:xfrm>
                <a:off x="4138069" y="934822"/>
                <a:ext cx="103680" cy="122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00A4AA1-5DCA-4104-885E-573992EF73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129429" y="925822"/>
                  <a:ext cx="12132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465C3A6-ACA6-4A9D-9C3B-534CCD9CBE96}"/>
                  </a:ext>
                </a:extLst>
              </p14:cNvPr>
              <p14:cNvContentPartPr/>
              <p14:nvPr/>
            </p14:nvContentPartPr>
            <p14:xfrm>
              <a:off x="4611829" y="834742"/>
              <a:ext cx="309240" cy="1731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465C3A6-ACA6-4A9D-9C3B-534CCD9CBE9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603189" y="826102"/>
                <a:ext cx="32688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CBF96157-F84A-41AD-BC1C-71E03C761EB1}"/>
              </a:ext>
            </a:extLst>
          </p:cNvPr>
          <p:cNvGrpSpPr/>
          <p:nvPr/>
        </p:nvGrpSpPr>
        <p:grpSpPr>
          <a:xfrm>
            <a:off x="5130949" y="930862"/>
            <a:ext cx="272520" cy="59040"/>
            <a:chOff x="5130949" y="930862"/>
            <a:chExt cx="272520" cy="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5C197FC-89C9-44EA-AFB6-E19E0D758EAE}"/>
                    </a:ext>
                  </a:extLst>
                </p14:cNvPr>
                <p14:cNvContentPartPr/>
                <p14:nvPr/>
              </p14:nvContentPartPr>
              <p14:xfrm>
                <a:off x="5130949" y="930862"/>
                <a:ext cx="239400" cy="90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5C197FC-89C9-44EA-AFB6-E19E0D758EA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21949" y="921862"/>
                  <a:ext cx="257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893B5F3-72DD-418C-983F-3FAD23087290}"/>
                    </a:ext>
                  </a:extLst>
                </p14:cNvPr>
                <p14:cNvContentPartPr/>
                <p14:nvPr/>
              </p14:nvContentPartPr>
              <p14:xfrm>
                <a:off x="5169469" y="975142"/>
                <a:ext cx="234000" cy="14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893B5F3-72DD-418C-983F-3FAD2308729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60829" y="966502"/>
                  <a:ext cx="2516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C11177F9-B8EB-48B3-B68D-26FEEAB07E1B}"/>
              </a:ext>
            </a:extLst>
          </p:cNvPr>
          <p:cNvGrpSpPr/>
          <p:nvPr/>
        </p:nvGrpSpPr>
        <p:grpSpPr>
          <a:xfrm>
            <a:off x="5645749" y="533782"/>
            <a:ext cx="713160" cy="475920"/>
            <a:chOff x="5645749" y="533782"/>
            <a:chExt cx="71316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893ADD2-AA85-4018-BEB6-0B8692439FCA}"/>
                    </a:ext>
                  </a:extLst>
                </p14:cNvPr>
                <p14:cNvContentPartPr/>
                <p14:nvPr/>
              </p14:nvContentPartPr>
              <p14:xfrm>
                <a:off x="5645749" y="845182"/>
                <a:ext cx="150480" cy="1645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893ADD2-AA85-4018-BEB6-0B8692439F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37109" y="836542"/>
                  <a:ext cx="16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742991F-BFA3-4603-9BC1-5DA514749ACE}"/>
                    </a:ext>
                  </a:extLst>
                </p14:cNvPr>
                <p14:cNvContentPartPr/>
                <p14:nvPr/>
              </p14:nvContentPartPr>
              <p14:xfrm>
                <a:off x="5671669" y="902422"/>
                <a:ext cx="99000" cy="91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742991F-BFA3-4603-9BC1-5DA514749AC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62669" y="893782"/>
                  <a:ext cx="116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B9FEEC5-9915-4073-9B9C-404CD7EA3B35}"/>
                    </a:ext>
                  </a:extLst>
                </p14:cNvPr>
                <p14:cNvContentPartPr/>
                <p14:nvPr/>
              </p14:nvContentPartPr>
              <p14:xfrm>
                <a:off x="5852029" y="533782"/>
                <a:ext cx="116280" cy="1447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B9FEEC5-9915-4073-9B9C-404CD7EA3B3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43389" y="524782"/>
                  <a:ext cx="133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5D66306-69EA-4142-AFF6-D4F74A4598DA}"/>
                    </a:ext>
                  </a:extLst>
                </p14:cNvPr>
                <p14:cNvContentPartPr/>
                <p14:nvPr/>
              </p14:nvContentPartPr>
              <p14:xfrm>
                <a:off x="5852029" y="706582"/>
                <a:ext cx="108360" cy="20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5D66306-69EA-4142-AFF6-D4F74A4598D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43389" y="697582"/>
                  <a:ext cx="12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A0BD8F6-0838-4506-894F-5F7AEFDE27F0}"/>
                    </a:ext>
                  </a:extLst>
                </p14:cNvPr>
                <p14:cNvContentPartPr/>
                <p14:nvPr/>
              </p14:nvContentPartPr>
              <p14:xfrm>
                <a:off x="5896309" y="732142"/>
                <a:ext cx="47160" cy="75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A0BD8F6-0838-4506-894F-5F7AEFDE27F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887309" y="723502"/>
                  <a:ext cx="64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28D3915-A73A-44BE-8B2F-3BBA5F13C609}"/>
                    </a:ext>
                  </a:extLst>
                </p14:cNvPr>
                <p14:cNvContentPartPr/>
                <p14:nvPr/>
              </p14:nvContentPartPr>
              <p14:xfrm>
                <a:off x="6011149" y="866422"/>
                <a:ext cx="145080" cy="1350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28D3915-A73A-44BE-8B2F-3BBA5F13C60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002149" y="857422"/>
                  <a:ext cx="162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5E9136B-EAA7-4DEC-8B18-7540EA10EA55}"/>
                    </a:ext>
                  </a:extLst>
                </p14:cNvPr>
                <p14:cNvContentPartPr/>
                <p14:nvPr/>
              </p14:nvContentPartPr>
              <p14:xfrm>
                <a:off x="6207709" y="598222"/>
                <a:ext cx="110520" cy="1065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5E9136B-EAA7-4DEC-8B18-7540EA10EA5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98709" y="589222"/>
                  <a:ext cx="128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36FAD3F-E55C-4BD0-92A5-1B92750C5BA9}"/>
                    </a:ext>
                  </a:extLst>
                </p14:cNvPr>
                <p14:cNvContentPartPr/>
                <p14:nvPr/>
              </p14:nvContentPartPr>
              <p14:xfrm>
                <a:off x="6183949" y="717382"/>
                <a:ext cx="156600" cy="37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36FAD3F-E55C-4BD0-92A5-1B92750C5BA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75309" y="708382"/>
                  <a:ext cx="174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8551B8B-21A7-4804-B201-9492DC775420}"/>
                    </a:ext>
                  </a:extLst>
                </p14:cNvPr>
                <p14:cNvContentPartPr/>
                <p14:nvPr/>
              </p14:nvContentPartPr>
              <p14:xfrm>
                <a:off x="6236509" y="758422"/>
                <a:ext cx="122400" cy="81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8551B8B-21A7-4804-B201-9492DC7754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227509" y="749782"/>
                  <a:ext cx="14004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89E3EFE1-5B3C-43C8-A387-F535A4795CF0}"/>
              </a:ext>
            </a:extLst>
          </p:cNvPr>
          <p:cNvGrpSpPr/>
          <p:nvPr/>
        </p:nvGrpSpPr>
        <p:grpSpPr>
          <a:xfrm>
            <a:off x="6617389" y="855622"/>
            <a:ext cx="113400" cy="123120"/>
            <a:chOff x="6617389" y="855622"/>
            <a:chExt cx="113400" cy="1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EC8D6353-6DA5-424A-B5A0-B5501BF4C1EB}"/>
                    </a:ext>
                  </a:extLst>
                </p14:cNvPr>
                <p14:cNvContentPartPr/>
                <p14:nvPr/>
              </p14:nvContentPartPr>
              <p14:xfrm>
                <a:off x="6667789" y="855622"/>
                <a:ext cx="12240" cy="123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EC8D6353-6DA5-424A-B5A0-B5501BF4C1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59149" y="846622"/>
                  <a:ext cx="29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A7F665D-F0FE-451A-9924-729FFCE8A1DE}"/>
                    </a:ext>
                  </a:extLst>
                </p14:cNvPr>
                <p14:cNvContentPartPr/>
                <p14:nvPr/>
              </p14:nvContentPartPr>
              <p14:xfrm>
                <a:off x="6617389" y="912142"/>
                <a:ext cx="113400" cy="10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A7F665D-F0FE-451A-9924-729FFCE8A1D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608749" y="903502"/>
                  <a:ext cx="1310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EBA110C2-4B77-4ED4-BF05-1FCEF8A6D4D6}"/>
              </a:ext>
            </a:extLst>
          </p:cNvPr>
          <p:cNvGrpSpPr/>
          <p:nvPr/>
        </p:nvGrpSpPr>
        <p:grpSpPr>
          <a:xfrm>
            <a:off x="2496829" y="1540702"/>
            <a:ext cx="939240" cy="190080"/>
            <a:chOff x="2496829" y="1540702"/>
            <a:chExt cx="93924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4DF48D3-288C-4C6F-9647-29B6840A58C4}"/>
                    </a:ext>
                  </a:extLst>
                </p14:cNvPr>
                <p14:cNvContentPartPr/>
                <p14:nvPr/>
              </p14:nvContentPartPr>
              <p14:xfrm>
                <a:off x="2496829" y="1628542"/>
                <a:ext cx="252360" cy="102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4DF48D3-288C-4C6F-9647-29B6840A58C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487829" y="1619542"/>
                  <a:ext cx="270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97762D4-D7C5-43CC-92CD-4A6982FC900D}"/>
                    </a:ext>
                  </a:extLst>
                </p14:cNvPr>
                <p14:cNvContentPartPr/>
                <p14:nvPr/>
              </p14:nvContentPartPr>
              <p14:xfrm>
                <a:off x="2811109" y="1642942"/>
                <a:ext cx="146520" cy="403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97762D4-D7C5-43CC-92CD-4A6982FC900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02469" y="1634302"/>
                  <a:ext cx="164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F473E7F-8E08-4255-8BEA-9A92B9AEC7D6}"/>
                    </a:ext>
                  </a:extLst>
                </p14:cNvPr>
                <p14:cNvContentPartPr/>
                <p14:nvPr/>
              </p14:nvContentPartPr>
              <p14:xfrm>
                <a:off x="2978149" y="1595782"/>
                <a:ext cx="111240" cy="968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F473E7F-8E08-4255-8BEA-9A92B9AEC7D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69509" y="1587142"/>
                  <a:ext cx="128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D3C2148-2B40-4800-9E2A-505747B16621}"/>
                    </a:ext>
                  </a:extLst>
                </p14:cNvPr>
                <p14:cNvContentPartPr/>
                <p14:nvPr/>
              </p14:nvContentPartPr>
              <p14:xfrm>
                <a:off x="3212869" y="1540702"/>
                <a:ext cx="223200" cy="115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D3C2148-2B40-4800-9E2A-505747B1662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04229" y="1532062"/>
                  <a:ext cx="2408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C0677D3A-6A90-4454-A693-7DC10BC65CDF}"/>
              </a:ext>
            </a:extLst>
          </p:cNvPr>
          <p:cNvGrpSpPr/>
          <p:nvPr/>
        </p:nvGrpSpPr>
        <p:grpSpPr>
          <a:xfrm>
            <a:off x="3693469" y="1512982"/>
            <a:ext cx="317520" cy="156240"/>
            <a:chOff x="3693469" y="1512982"/>
            <a:chExt cx="31752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1B70DBA-8180-4AF5-99EE-1751ECCB8A5E}"/>
                    </a:ext>
                  </a:extLst>
                </p14:cNvPr>
                <p14:cNvContentPartPr/>
                <p14:nvPr/>
              </p14:nvContentPartPr>
              <p14:xfrm>
                <a:off x="3693469" y="1565902"/>
                <a:ext cx="190800" cy="244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1B70DBA-8180-4AF5-99EE-1751ECCB8A5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84469" y="1557262"/>
                  <a:ext cx="208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6C98480-CBDD-4184-A8A7-E454609E6DCB}"/>
                    </a:ext>
                  </a:extLst>
                </p14:cNvPr>
                <p14:cNvContentPartPr/>
                <p14:nvPr/>
              </p14:nvContentPartPr>
              <p14:xfrm>
                <a:off x="3715069" y="1626022"/>
                <a:ext cx="166680" cy="9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6C98480-CBDD-4184-A8A7-E454609E6DC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06069" y="1617022"/>
                  <a:ext cx="184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A904422-8EC6-465C-849D-48FF7D419691}"/>
                    </a:ext>
                  </a:extLst>
                </p14:cNvPr>
                <p14:cNvContentPartPr/>
                <p14:nvPr/>
              </p14:nvContentPartPr>
              <p14:xfrm>
                <a:off x="3919189" y="1512982"/>
                <a:ext cx="91800" cy="1562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A904422-8EC6-465C-849D-48FF7D41969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910549" y="1503982"/>
                  <a:ext cx="10944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509950ED-E84D-49A4-8033-479556198B4C}"/>
              </a:ext>
            </a:extLst>
          </p:cNvPr>
          <p:cNvGrpSpPr/>
          <p:nvPr/>
        </p:nvGrpSpPr>
        <p:grpSpPr>
          <a:xfrm>
            <a:off x="4297909" y="1343782"/>
            <a:ext cx="513000" cy="485640"/>
            <a:chOff x="4297909" y="1343782"/>
            <a:chExt cx="51300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E447EC9-5E12-4760-9585-D500DB1AFB5C}"/>
                    </a:ext>
                  </a:extLst>
                </p14:cNvPr>
                <p14:cNvContentPartPr/>
                <p14:nvPr/>
              </p14:nvContentPartPr>
              <p14:xfrm>
                <a:off x="4384309" y="1358182"/>
                <a:ext cx="138960" cy="1483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E447EC9-5E12-4760-9585-D500DB1AFB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375309" y="1349542"/>
                  <a:ext cx="156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4B23F9B-BDEB-45A3-B465-4D5BC1804F3A}"/>
                    </a:ext>
                  </a:extLst>
                </p14:cNvPr>
                <p14:cNvContentPartPr/>
                <p14:nvPr/>
              </p14:nvContentPartPr>
              <p14:xfrm>
                <a:off x="4629469" y="1343782"/>
                <a:ext cx="181440" cy="127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4B23F9B-BDEB-45A3-B465-4D5BC1804F3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620469" y="1334782"/>
                  <a:ext cx="199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AC4D7AB-35FD-46EA-B316-CC7BE671F278}"/>
                    </a:ext>
                  </a:extLst>
                </p14:cNvPr>
                <p14:cNvContentPartPr/>
                <p14:nvPr/>
              </p14:nvContentPartPr>
              <p14:xfrm>
                <a:off x="4297909" y="1540702"/>
                <a:ext cx="499320" cy="92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AC4D7AB-35FD-46EA-B316-CC7BE671F27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89269" y="1532062"/>
                  <a:ext cx="516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AF13779-FDD6-4CF4-90BE-7FDAEF5666E6}"/>
                    </a:ext>
                  </a:extLst>
                </p14:cNvPr>
                <p14:cNvContentPartPr/>
                <p14:nvPr/>
              </p14:nvContentPartPr>
              <p14:xfrm>
                <a:off x="4368829" y="1645822"/>
                <a:ext cx="148680" cy="1836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AF13779-FDD6-4CF4-90BE-7FDAEF5666E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60189" y="1636822"/>
                  <a:ext cx="166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5BFA0F0-2857-463D-9287-A86744EC3791}"/>
                    </a:ext>
                  </a:extLst>
                </p14:cNvPr>
                <p14:cNvContentPartPr/>
                <p14:nvPr/>
              </p14:nvContentPartPr>
              <p14:xfrm>
                <a:off x="4596709" y="1647622"/>
                <a:ext cx="169560" cy="141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5BFA0F0-2857-463D-9287-A86744EC379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88069" y="1638622"/>
                  <a:ext cx="1872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048EDBAE-0166-44A9-A14B-D32523E94874}"/>
              </a:ext>
            </a:extLst>
          </p:cNvPr>
          <p:cNvGrpSpPr/>
          <p:nvPr/>
        </p:nvGrpSpPr>
        <p:grpSpPr>
          <a:xfrm>
            <a:off x="5012149" y="1512982"/>
            <a:ext cx="493560" cy="129240"/>
            <a:chOff x="5012149" y="1512982"/>
            <a:chExt cx="493560" cy="12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12F1A61-9B40-4ED7-9FC3-472A7B26DB90}"/>
                    </a:ext>
                  </a:extLst>
                </p14:cNvPr>
                <p14:cNvContentPartPr/>
                <p14:nvPr/>
              </p14:nvContentPartPr>
              <p14:xfrm>
                <a:off x="5012149" y="1561222"/>
                <a:ext cx="187200" cy="716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12F1A61-9B40-4ED7-9FC3-472A7B26DB9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03509" y="1552582"/>
                  <a:ext cx="2048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B0933E7-DE09-4BEC-A386-DFAB2F2661C9}"/>
                    </a:ext>
                  </a:extLst>
                </p14:cNvPr>
                <p14:cNvContentPartPr/>
                <p14:nvPr/>
              </p14:nvContentPartPr>
              <p14:xfrm>
                <a:off x="5355589" y="1512982"/>
                <a:ext cx="150120" cy="1292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B0933E7-DE09-4BEC-A386-DFAB2F2661C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46949" y="1503982"/>
                  <a:ext cx="1677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39DA6C77-E78B-4913-BDF2-37FBB9835FAC}"/>
              </a:ext>
            </a:extLst>
          </p:cNvPr>
          <p:cNvGrpSpPr/>
          <p:nvPr/>
        </p:nvGrpSpPr>
        <p:grpSpPr>
          <a:xfrm>
            <a:off x="6302029" y="1293022"/>
            <a:ext cx="950040" cy="482760"/>
            <a:chOff x="6302029" y="1293022"/>
            <a:chExt cx="950040" cy="48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611A094-A6A1-433A-9509-BD2CBCA606DD}"/>
                    </a:ext>
                  </a:extLst>
                </p14:cNvPr>
                <p14:cNvContentPartPr/>
                <p14:nvPr/>
              </p14:nvContentPartPr>
              <p14:xfrm>
                <a:off x="6302029" y="1323982"/>
                <a:ext cx="129600" cy="137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611A094-A6A1-433A-9509-BD2CBCA606D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293029" y="1314982"/>
                  <a:ext cx="147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51ECC19-9606-40CF-8563-4222F4F86E54}"/>
                    </a:ext>
                  </a:extLst>
                </p14:cNvPr>
                <p14:cNvContentPartPr/>
                <p14:nvPr/>
              </p14:nvContentPartPr>
              <p14:xfrm>
                <a:off x="6592189" y="1293022"/>
                <a:ext cx="230400" cy="1249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51ECC19-9606-40CF-8563-4222F4F86E5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83549" y="1284382"/>
                  <a:ext cx="248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AB9695F-EB68-4134-9F13-44F18E26C8BC}"/>
                    </a:ext>
                  </a:extLst>
                </p14:cNvPr>
                <p14:cNvContentPartPr/>
                <p14:nvPr/>
              </p14:nvContentPartPr>
              <p14:xfrm>
                <a:off x="6306709" y="1473742"/>
                <a:ext cx="553320" cy="993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AB9695F-EB68-4134-9F13-44F18E26C8B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98069" y="1464742"/>
                  <a:ext cx="570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0FA5CB6-6A8F-4077-8A1F-9DBD51F0924D}"/>
                    </a:ext>
                  </a:extLst>
                </p14:cNvPr>
                <p14:cNvContentPartPr/>
                <p14:nvPr/>
              </p14:nvContentPartPr>
              <p14:xfrm>
                <a:off x="6349909" y="1551862"/>
                <a:ext cx="165240" cy="156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0FA5CB6-6A8F-4077-8A1F-9DBD51F0924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40909" y="1543222"/>
                  <a:ext cx="182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5B398F5-92D3-4D5B-9D14-9877A7B6F041}"/>
                    </a:ext>
                  </a:extLst>
                </p14:cNvPr>
                <p14:cNvContentPartPr/>
                <p14:nvPr/>
              </p14:nvContentPartPr>
              <p14:xfrm>
                <a:off x="6645469" y="1619542"/>
                <a:ext cx="151560" cy="1562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5B398F5-92D3-4D5B-9D14-9877A7B6F04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36829" y="1610902"/>
                  <a:ext cx="169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7CABC91-9642-4231-96F8-AD3CFA479ED1}"/>
                    </a:ext>
                  </a:extLst>
                </p14:cNvPr>
                <p14:cNvContentPartPr/>
                <p14:nvPr/>
              </p14:nvContentPartPr>
              <p14:xfrm>
                <a:off x="7088629" y="1506142"/>
                <a:ext cx="163440" cy="198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7CABC91-9642-4231-96F8-AD3CFA479E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79629" y="1497502"/>
                  <a:ext cx="181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324EB5D-1807-4D52-A377-8C6C25BCCD50}"/>
                    </a:ext>
                  </a:extLst>
                </p14:cNvPr>
                <p14:cNvContentPartPr/>
                <p14:nvPr/>
              </p14:nvContentPartPr>
              <p14:xfrm>
                <a:off x="7032109" y="1583542"/>
                <a:ext cx="159840" cy="19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324EB5D-1807-4D52-A377-8C6C25BCCD5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23469" y="1574542"/>
                  <a:ext cx="17748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C642D626-3CB8-42DE-AEFB-47559F16071A}"/>
                  </a:ext>
                </a:extLst>
              </p14:cNvPr>
              <p14:cNvContentPartPr/>
              <p14:nvPr/>
            </p14:nvContentPartPr>
            <p14:xfrm>
              <a:off x="7466989" y="1429462"/>
              <a:ext cx="182880" cy="1393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C642D626-3CB8-42DE-AEFB-47559F16071A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58349" y="1420462"/>
                <a:ext cx="20052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9512FBCB-D627-48BE-AE31-13BF4521D8DF}"/>
              </a:ext>
            </a:extLst>
          </p:cNvPr>
          <p:cNvGrpSpPr/>
          <p:nvPr/>
        </p:nvGrpSpPr>
        <p:grpSpPr>
          <a:xfrm>
            <a:off x="7143349" y="11782"/>
            <a:ext cx="3953880" cy="1062000"/>
            <a:chOff x="7143349" y="11782"/>
            <a:chExt cx="3953880" cy="10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1A24D25-931A-40BB-A326-87963EA78167}"/>
                    </a:ext>
                  </a:extLst>
                </p14:cNvPr>
                <p14:cNvContentPartPr/>
                <p14:nvPr/>
              </p14:nvContentPartPr>
              <p14:xfrm>
                <a:off x="10047829" y="135622"/>
                <a:ext cx="138240" cy="183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1A24D25-931A-40BB-A326-87963EA7816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38829" y="126982"/>
                  <a:ext cx="155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642F40A-C3D1-403D-A541-87D23F0EB215}"/>
                    </a:ext>
                  </a:extLst>
                </p14:cNvPr>
                <p14:cNvContentPartPr/>
                <p14:nvPr/>
              </p14:nvContentPartPr>
              <p14:xfrm>
                <a:off x="10068709" y="173062"/>
                <a:ext cx="109080" cy="1180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642F40A-C3D1-403D-A541-87D23F0EB21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60069" y="164062"/>
                  <a:ext cx="126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F0A01E2-708C-410E-87E4-06688DFDEAD1}"/>
                    </a:ext>
                  </a:extLst>
                </p14:cNvPr>
                <p14:cNvContentPartPr/>
                <p14:nvPr/>
              </p14:nvContentPartPr>
              <p14:xfrm>
                <a:off x="10266349" y="12502"/>
                <a:ext cx="72360" cy="82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F0A01E2-708C-410E-87E4-06688DFDEAD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57709" y="3862"/>
                  <a:ext cx="90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8613531-B644-4DC2-83D4-042194F41F0E}"/>
                    </a:ext>
                  </a:extLst>
                </p14:cNvPr>
                <p14:cNvContentPartPr/>
                <p14:nvPr/>
              </p14:nvContentPartPr>
              <p14:xfrm>
                <a:off x="10325749" y="54622"/>
                <a:ext cx="93600" cy="57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8613531-B644-4DC2-83D4-042194F41F0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17109" y="45982"/>
                  <a:ext cx="111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45974D1-EAF4-46D3-9377-4E045B3D32E5}"/>
                    </a:ext>
                  </a:extLst>
                </p14:cNvPr>
                <p14:cNvContentPartPr/>
                <p14:nvPr/>
              </p14:nvContentPartPr>
              <p14:xfrm>
                <a:off x="10325389" y="95662"/>
                <a:ext cx="106560" cy="128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45974D1-EAF4-46D3-9377-4E045B3D32E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316389" y="86662"/>
                  <a:ext cx="124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6D3AB6E7-C196-4338-A8EF-CD02503C9A84}"/>
                    </a:ext>
                  </a:extLst>
                </p14:cNvPr>
                <p14:cNvContentPartPr/>
                <p14:nvPr/>
              </p14:nvContentPartPr>
              <p14:xfrm>
                <a:off x="10500349" y="260182"/>
                <a:ext cx="10080" cy="1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6D3AB6E7-C196-4338-A8EF-CD02503C9A8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91349" y="251182"/>
                  <a:ext cx="277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877AF58-A03D-4D08-8B12-AA82ECD7CC93}"/>
                    </a:ext>
                  </a:extLst>
                </p14:cNvPr>
                <p14:cNvContentPartPr/>
                <p14:nvPr/>
              </p14:nvContentPartPr>
              <p14:xfrm>
                <a:off x="10638949" y="165142"/>
                <a:ext cx="101520" cy="1857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877AF58-A03D-4D08-8B12-AA82ECD7CC9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30309" y="156502"/>
                  <a:ext cx="119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E28A141-7EFF-4C51-8D8E-B06F48A674CF}"/>
                    </a:ext>
                  </a:extLst>
                </p14:cNvPr>
                <p14:cNvContentPartPr/>
                <p14:nvPr/>
              </p14:nvContentPartPr>
              <p14:xfrm>
                <a:off x="10824709" y="11782"/>
                <a:ext cx="118800" cy="68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E28A141-7EFF-4C51-8D8E-B06F48A674C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16069" y="2782"/>
                  <a:ext cx="136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C402714-CB7A-4C32-A21A-C49917988201}"/>
                    </a:ext>
                  </a:extLst>
                </p14:cNvPr>
                <p14:cNvContentPartPr/>
                <p14:nvPr/>
              </p14:nvContentPartPr>
              <p14:xfrm>
                <a:off x="10821469" y="83782"/>
                <a:ext cx="168120" cy="810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C402714-CB7A-4C32-A21A-C4991798820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12829" y="74782"/>
                  <a:ext cx="185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E1E2156-E892-43D2-BF9E-A24EF826DFE7}"/>
                    </a:ext>
                  </a:extLst>
                </p14:cNvPr>
                <p14:cNvContentPartPr/>
                <p14:nvPr/>
              </p14:nvContentPartPr>
              <p14:xfrm>
                <a:off x="10875469" y="173062"/>
                <a:ext cx="80280" cy="525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E1E2156-E892-43D2-BF9E-A24EF826DFE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66469" y="164062"/>
                  <a:ext cx="97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D9D699F-DC7E-4C8C-BF03-02DBEB0FDE49}"/>
                    </a:ext>
                  </a:extLst>
                </p14:cNvPr>
                <p14:cNvContentPartPr/>
                <p14:nvPr/>
              </p14:nvContentPartPr>
              <p14:xfrm>
                <a:off x="10924429" y="181702"/>
                <a:ext cx="19800" cy="921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D9D699F-DC7E-4C8C-BF03-02DBEB0FDE4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15429" y="172702"/>
                  <a:ext cx="37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6D3A58D-6539-4BDB-A2F6-FC0FA85EE3DF}"/>
                    </a:ext>
                  </a:extLst>
                </p14:cNvPr>
                <p14:cNvContentPartPr/>
                <p14:nvPr/>
              </p14:nvContentPartPr>
              <p14:xfrm>
                <a:off x="9972949" y="381862"/>
                <a:ext cx="252000" cy="190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6D3A58D-6539-4BDB-A2F6-FC0FA85EE3D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63949" y="372862"/>
                  <a:ext cx="269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9551049-3C17-4CF4-9069-FDE32C18F809}"/>
                    </a:ext>
                  </a:extLst>
                </p14:cNvPr>
                <p14:cNvContentPartPr/>
                <p14:nvPr/>
              </p14:nvContentPartPr>
              <p14:xfrm>
                <a:off x="10592149" y="464302"/>
                <a:ext cx="126360" cy="25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9551049-3C17-4CF4-9069-FDE32C18F80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83149" y="455662"/>
                  <a:ext cx="144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95E323A-5384-43F3-8ABB-F904245F392F}"/>
                    </a:ext>
                  </a:extLst>
                </p14:cNvPr>
                <p14:cNvContentPartPr/>
                <p14:nvPr/>
              </p14:nvContentPartPr>
              <p14:xfrm>
                <a:off x="7221109" y="215902"/>
                <a:ext cx="130680" cy="817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95E323A-5384-43F3-8ABB-F904245F392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12109" y="207262"/>
                  <a:ext cx="148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28B6EC5-F12F-4F87-BCB2-82EDCDE021FF}"/>
                    </a:ext>
                  </a:extLst>
                </p14:cNvPr>
                <p14:cNvContentPartPr/>
                <p14:nvPr/>
              </p14:nvContentPartPr>
              <p14:xfrm>
                <a:off x="7504429" y="271342"/>
                <a:ext cx="57240" cy="100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28B6EC5-F12F-4F87-BCB2-82EDCDE021F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95429" y="262702"/>
                  <a:ext cx="74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FC7EFB9-0032-4CCC-896A-3DDDDD1E6A00}"/>
                    </a:ext>
                  </a:extLst>
                </p14:cNvPr>
                <p14:cNvContentPartPr/>
                <p14:nvPr/>
              </p14:nvContentPartPr>
              <p14:xfrm>
                <a:off x="7509469" y="249382"/>
                <a:ext cx="113400" cy="128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FC7EFB9-0032-4CCC-896A-3DDDDD1E6A0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00829" y="240382"/>
                  <a:ext cx="131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CD62C59-3A42-4F43-B9C7-B01B00C33BA7}"/>
                    </a:ext>
                  </a:extLst>
                </p14:cNvPr>
                <p14:cNvContentPartPr/>
                <p14:nvPr/>
              </p14:nvContentPartPr>
              <p14:xfrm>
                <a:off x="7769749" y="234262"/>
                <a:ext cx="140040" cy="108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CD62C59-3A42-4F43-B9C7-B01B00C33BA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760749" y="225622"/>
                  <a:ext cx="157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4E055B4-8B7E-4C02-9406-2D7198258DC2}"/>
                    </a:ext>
                  </a:extLst>
                </p14:cNvPr>
                <p14:cNvContentPartPr/>
                <p14:nvPr/>
              </p14:nvContentPartPr>
              <p14:xfrm>
                <a:off x="7764349" y="280342"/>
                <a:ext cx="73800" cy="61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4E055B4-8B7E-4C02-9406-2D7198258DC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755709" y="271342"/>
                  <a:ext cx="91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9D38F0C-874E-4B1F-BF8E-BEB9FF591177}"/>
                    </a:ext>
                  </a:extLst>
                </p14:cNvPr>
                <p14:cNvContentPartPr/>
                <p14:nvPr/>
              </p14:nvContentPartPr>
              <p14:xfrm>
                <a:off x="8115349" y="129502"/>
                <a:ext cx="142920" cy="173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9D38F0C-874E-4B1F-BF8E-BEB9FF59117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106349" y="120862"/>
                  <a:ext cx="160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92C22BF-D263-451A-880D-533430099A30}"/>
                    </a:ext>
                  </a:extLst>
                </p14:cNvPr>
                <p14:cNvContentPartPr/>
                <p14:nvPr/>
              </p14:nvContentPartPr>
              <p14:xfrm>
                <a:off x="8126149" y="196102"/>
                <a:ext cx="119520" cy="741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92C22BF-D263-451A-880D-533430099A3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17149" y="187462"/>
                  <a:ext cx="137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5911B36-6DC6-46E6-9B89-5F4A1A452F8A}"/>
                    </a:ext>
                  </a:extLst>
                </p14:cNvPr>
                <p14:cNvContentPartPr/>
                <p14:nvPr/>
              </p14:nvContentPartPr>
              <p14:xfrm>
                <a:off x="8327389" y="34102"/>
                <a:ext cx="84960" cy="612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5911B36-6DC6-46E6-9B89-5F4A1A452F8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318389" y="25462"/>
                  <a:ext cx="102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868241A-72CE-4D0B-B1CA-D1EC227E9B53}"/>
                    </a:ext>
                  </a:extLst>
                </p14:cNvPr>
                <p14:cNvContentPartPr/>
                <p14:nvPr/>
              </p14:nvContentPartPr>
              <p14:xfrm>
                <a:off x="8337829" y="104662"/>
                <a:ext cx="96840" cy="27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868241A-72CE-4D0B-B1CA-D1EC227E9B5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328829" y="96022"/>
                  <a:ext cx="114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D54D436-A56B-4F47-AD02-17536820909E}"/>
                    </a:ext>
                  </a:extLst>
                </p14:cNvPr>
                <p14:cNvContentPartPr/>
                <p14:nvPr/>
              </p14:nvContentPartPr>
              <p14:xfrm>
                <a:off x="8370229" y="140302"/>
                <a:ext cx="77400" cy="82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D54D436-A56B-4F47-AD02-17536820909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361229" y="131662"/>
                  <a:ext cx="95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102E0EE-EECD-4EF0-91FE-E9788D2EC2B3}"/>
                    </a:ext>
                  </a:extLst>
                </p14:cNvPr>
                <p14:cNvContentPartPr/>
                <p14:nvPr/>
              </p14:nvContentPartPr>
              <p14:xfrm>
                <a:off x="8581189" y="199342"/>
                <a:ext cx="102600" cy="121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102E0EE-EECD-4EF0-91FE-E9788D2EC2B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572549" y="190342"/>
                  <a:ext cx="12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5515ACD-AC6C-438E-A8EF-E6D86AAB72DC}"/>
                    </a:ext>
                  </a:extLst>
                </p14:cNvPr>
                <p14:cNvContentPartPr/>
                <p14:nvPr/>
              </p14:nvContentPartPr>
              <p14:xfrm>
                <a:off x="8740669" y="47062"/>
                <a:ext cx="100080" cy="64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5515ACD-AC6C-438E-A8EF-E6D86AAB72D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732029" y="38062"/>
                  <a:ext cx="117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614DA0C-462C-49FC-9B42-C1CC20903ACE}"/>
                    </a:ext>
                  </a:extLst>
                </p14:cNvPr>
                <p14:cNvContentPartPr/>
                <p14:nvPr/>
              </p14:nvContentPartPr>
              <p14:xfrm>
                <a:off x="8755789" y="124462"/>
                <a:ext cx="108360" cy="226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614DA0C-462C-49FC-9B42-C1CC20903AC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746789" y="115462"/>
                  <a:ext cx="12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934B541-1C6E-44D3-A0D4-C690032AA3B9}"/>
                    </a:ext>
                  </a:extLst>
                </p14:cNvPr>
                <p14:cNvContentPartPr/>
                <p14:nvPr/>
              </p14:nvContentPartPr>
              <p14:xfrm>
                <a:off x="8783869" y="175582"/>
                <a:ext cx="70200" cy="72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934B541-1C6E-44D3-A0D4-C690032AA3B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774869" y="166582"/>
                  <a:ext cx="87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82C88AB-27FF-49B7-B3A2-C6F097C177B1}"/>
                    </a:ext>
                  </a:extLst>
                </p14:cNvPr>
                <p14:cNvContentPartPr/>
                <p14:nvPr/>
              </p14:nvContentPartPr>
              <p14:xfrm>
                <a:off x="9282829" y="187462"/>
                <a:ext cx="127440" cy="1000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82C88AB-27FF-49B7-B3A2-C6F097C177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273829" y="178462"/>
                  <a:ext cx="145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D73BED9-734E-43AE-BCE0-1F5252BA9915}"/>
                    </a:ext>
                  </a:extLst>
                </p14:cNvPr>
                <p14:cNvContentPartPr/>
                <p14:nvPr/>
              </p14:nvContentPartPr>
              <p14:xfrm>
                <a:off x="9512509" y="288982"/>
                <a:ext cx="11880" cy="49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D73BED9-734E-43AE-BCE0-1F5252BA991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03869" y="280342"/>
                  <a:ext cx="29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FDE93B7-93AA-4B85-8AAE-9162F78846DC}"/>
                    </a:ext>
                  </a:extLst>
                </p14:cNvPr>
                <p14:cNvContentPartPr/>
                <p14:nvPr/>
              </p14:nvContentPartPr>
              <p14:xfrm>
                <a:off x="9486229" y="152902"/>
                <a:ext cx="336240" cy="209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FDE93B7-93AA-4B85-8AAE-9162F78846D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477589" y="143902"/>
                  <a:ext cx="353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346C384-548C-4E73-ABED-97FDA4DFA784}"/>
                    </a:ext>
                  </a:extLst>
                </p14:cNvPr>
                <p14:cNvContentPartPr/>
                <p14:nvPr/>
              </p14:nvContentPartPr>
              <p14:xfrm>
                <a:off x="9678109" y="211582"/>
                <a:ext cx="82800" cy="198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346C384-548C-4E73-ABED-97FDA4DFA78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69469" y="202942"/>
                  <a:ext cx="100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C62048B-7BA7-4453-817B-B5CAB221216B}"/>
                    </a:ext>
                  </a:extLst>
                </p14:cNvPr>
                <p14:cNvContentPartPr/>
                <p14:nvPr/>
              </p14:nvContentPartPr>
              <p14:xfrm>
                <a:off x="7262869" y="764902"/>
                <a:ext cx="82080" cy="174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C62048B-7BA7-4453-817B-B5CAB221216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54229" y="756262"/>
                  <a:ext cx="99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00B1AF2-3E87-457A-ACF4-04DC5CB7C338}"/>
                    </a:ext>
                  </a:extLst>
                </p14:cNvPr>
                <p14:cNvContentPartPr/>
                <p14:nvPr/>
              </p14:nvContentPartPr>
              <p14:xfrm>
                <a:off x="7438909" y="758062"/>
                <a:ext cx="97560" cy="181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00B1AF2-3E87-457A-ACF4-04DC5CB7C33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30269" y="749422"/>
                  <a:ext cx="1152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5A15DBA-79AF-4BC7-9017-BF574ED44805}"/>
                    </a:ext>
                  </a:extLst>
                </p14:cNvPr>
                <p14:cNvContentPartPr/>
                <p14:nvPr/>
              </p14:nvContentPartPr>
              <p14:xfrm>
                <a:off x="7666789" y="821422"/>
                <a:ext cx="85320" cy="24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5A15DBA-79AF-4BC7-9017-BF574ED4480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658149" y="812782"/>
                  <a:ext cx="102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6246219-F3B4-465A-8212-85E433688D67}"/>
                    </a:ext>
                  </a:extLst>
                </p14:cNvPr>
                <p14:cNvContentPartPr/>
                <p14:nvPr/>
              </p14:nvContentPartPr>
              <p14:xfrm>
                <a:off x="7817629" y="767782"/>
                <a:ext cx="143280" cy="137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6246219-F3B4-465A-8212-85E433688D6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08629" y="759142"/>
                  <a:ext cx="160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4C267AE-9927-49EF-B4D6-4A17DBE2FC26}"/>
                    </a:ext>
                  </a:extLst>
                </p14:cNvPr>
                <p14:cNvContentPartPr/>
                <p14:nvPr/>
              </p14:nvContentPartPr>
              <p14:xfrm>
                <a:off x="7935349" y="698302"/>
                <a:ext cx="98280" cy="2599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4C267AE-9927-49EF-B4D6-4A17DBE2FC2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926349" y="689302"/>
                  <a:ext cx="1159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A93BE7F-5245-4B13-9246-07C7023CF42A}"/>
                    </a:ext>
                  </a:extLst>
                </p14:cNvPr>
                <p14:cNvContentPartPr/>
                <p14:nvPr/>
              </p14:nvContentPartPr>
              <p14:xfrm>
                <a:off x="7143349" y="664462"/>
                <a:ext cx="118080" cy="339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A93BE7F-5245-4B13-9246-07C7023CF42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134349" y="655822"/>
                  <a:ext cx="1357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7B7B01E-E594-446E-8985-8D5EF4D40ACF}"/>
                    </a:ext>
                  </a:extLst>
                </p14:cNvPr>
                <p14:cNvContentPartPr/>
                <p14:nvPr/>
              </p14:nvContentPartPr>
              <p14:xfrm>
                <a:off x="7990429" y="459622"/>
                <a:ext cx="95760" cy="864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7B7B01E-E594-446E-8985-8D5EF4D40AC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81789" y="450622"/>
                  <a:ext cx="113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752F2EF-4327-4058-B854-EAD5B9159CAE}"/>
                    </a:ext>
                  </a:extLst>
                </p14:cNvPr>
                <p14:cNvContentPartPr/>
                <p14:nvPr/>
              </p14:nvContentPartPr>
              <p14:xfrm>
                <a:off x="8066749" y="506782"/>
                <a:ext cx="77760" cy="71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752F2EF-4327-4058-B854-EAD5B9159CA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058109" y="497782"/>
                  <a:ext cx="95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FED5E03-C399-4D20-B31D-F9E324546C00}"/>
                    </a:ext>
                  </a:extLst>
                </p14:cNvPr>
                <p14:cNvContentPartPr/>
                <p14:nvPr/>
              </p14:nvContentPartPr>
              <p14:xfrm>
                <a:off x="8107429" y="552142"/>
                <a:ext cx="66240" cy="1170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FED5E03-C399-4D20-B31D-F9E324546C0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098789" y="543142"/>
                  <a:ext cx="83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83C6FE2-0C47-4023-B003-CA33D3383602}"/>
                    </a:ext>
                  </a:extLst>
                </p14:cNvPr>
                <p14:cNvContentPartPr/>
                <p14:nvPr/>
              </p14:nvContentPartPr>
              <p14:xfrm>
                <a:off x="8215069" y="684622"/>
                <a:ext cx="87480" cy="2329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83C6FE2-0C47-4023-B003-CA33D338360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206069" y="675982"/>
                  <a:ext cx="105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86AE9C1-4141-4651-9721-C8784D6B1AAE}"/>
                    </a:ext>
                  </a:extLst>
                </p14:cNvPr>
                <p14:cNvContentPartPr/>
                <p14:nvPr/>
              </p14:nvContentPartPr>
              <p14:xfrm>
                <a:off x="8395429" y="713422"/>
                <a:ext cx="89640" cy="1483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86AE9C1-4141-4651-9721-C8784D6B1AA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386789" y="704422"/>
                  <a:ext cx="107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F80A908-5828-4A76-A7EA-387CF358B40D}"/>
                    </a:ext>
                  </a:extLst>
                </p14:cNvPr>
                <p14:cNvContentPartPr/>
                <p14:nvPr/>
              </p14:nvContentPartPr>
              <p14:xfrm>
                <a:off x="8550229" y="723862"/>
                <a:ext cx="82440" cy="1263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F80A908-5828-4A76-A7EA-387CF358B40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541589" y="714862"/>
                  <a:ext cx="100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48ED2E3-0D4E-41A2-9CBF-A1F3B8B5F1C8}"/>
                    </a:ext>
                  </a:extLst>
                </p14:cNvPr>
                <p14:cNvContentPartPr/>
                <p14:nvPr/>
              </p14:nvContentPartPr>
              <p14:xfrm>
                <a:off x="8704669" y="785782"/>
                <a:ext cx="100440" cy="11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48ED2E3-0D4E-41A2-9CBF-A1F3B8B5F1C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695669" y="777142"/>
                  <a:ext cx="118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7BD9301-3046-421C-BB47-8CB17F29742B}"/>
                    </a:ext>
                  </a:extLst>
                </p14:cNvPr>
                <p14:cNvContentPartPr/>
                <p14:nvPr/>
              </p14:nvContentPartPr>
              <p14:xfrm>
                <a:off x="8918869" y="749062"/>
                <a:ext cx="100800" cy="763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7BD9301-3046-421C-BB47-8CB17F29742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09869" y="740422"/>
                  <a:ext cx="1184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58056DF-E929-4168-9CC3-9CA5442E470A}"/>
                    </a:ext>
                  </a:extLst>
                </p14:cNvPr>
                <p14:cNvContentPartPr/>
                <p14:nvPr/>
              </p14:nvContentPartPr>
              <p14:xfrm>
                <a:off x="8969629" y="669862"/>
                <a:ext cx="169200" cy="273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58056DF-E929-4168-9CC3-9CA5442E470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960989" y="660862"/>
                  <a:ext cx="1868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6D96CB7-152C-44BB-8234-26ADFB09B800}"/>
                    </a:ext>
                  </a:extLst>
                </p14:cNvPr>
                <p14:cNvContentPartPr/>
                <p14:nvPr/>
              </p14:nvContentPartPr>
              <p14:xfrm>
                <a:off x="9115429" y="367822"/>
                <a:ext cx="115560" cy="1321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6D96CB7-152C-44BB-8234-26ADFB09B80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106429" y="359182"/>
                  <a:ext cx="133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E53F198-CD9B-48C7-8053-902AEECF8936}"/>
                    </a:ext>
                  </a:extLst>
                </p14:cNvPr>
                <p14:cNvContentPartPr/>
                <p14:nvPr/>
              </p14:nvContentPartPr>
              <p14:xfrm>
                <a:off x="9184909" y="443782"/>
                <a:ext cx="119520" cy="939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E53F198-CD9B-48C7-8053-902AEECF893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76269" y="434782"/>
                  <a:ext cx="137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5E185E0-F874-4ADE-98F3-4C54C4B3B757}"/>
                    </a:ext>
                  </a:extLst>
                </p14:cNvPr>
                <p14:cNvContentPartPr/>
                <p14:nvPr/>
              </p14:nvContentPartPr>
              <p14:xfrm>
                <a:off x="9222709" y="495622"/>
                <a:ext cx="110520" cy="1242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5E185E0-F874-4ADE-98F3-4C54C4B3B75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13709" y="486982"/>
                  <a:ext cx="128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C556B76B-1B4B-458A-9641-6A69286469FB}"/>
                    </a:ext>
                  </a:extLst>
                </p14:cNvPr>
                <p14:cNvContentPartPr/>
                <p14:nvPr/>
              </p14:nvContentPartPr>
              <p14:xfrm>
                <a:off x="9458869" y="831862"/>
                <a:ext cx="188640" cy="34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C556B76B-1B4B-458A-9641-6A69286469F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50229" y="822862"/>
                  <a:ext cx="206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ADC8CF9-3722-442A-9480-C528779E2237}"/>
                    </a:ext>
                  </a:extLst>
                </p14:cNvPr>
                <p14:cNvContentPartPr/>
                <p14:nvPr/>
              </p14:nvContentPartPr>
              <p14:xfrm>
                <a:off x="9490909" y="904942"/>
                <a:ext cx="213120" cy="154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ADC8CF9-3722-442A-9480-C528779E22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482269" y="896302"/>
                  <a:ext cx="230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F8CDEA7-56C4-4DF4-8EF4-84C7A05BFD1A}"/>
                    </a:ext>
                  </a:extLst>
                </p14:cNvPr>
                <p14:cNvContentPartPr/>
                <p14:nvPr/>
              </p14:nvContentPartPr>
              <p14:xfrm>
                <a:off x="9922909" y="745462"/>
                <a:ext cx="314280" cy="1839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F8CDEA7-56C4-4DF4-8EF4-84C7A05BFD1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13909" y="736822"/>
                  <a:ext cx="331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0707495-D35A-4289-8287-530108F03947}"/>
                    </a:ext>
                  </a:extLst>
                </p14:cNvPr>
                <p14:cNvContentPartPr/>
                <p14:nvPr/>
              </p14:nvContentPartPr>
              <p14:xfrm>
                <a:off x="10330069" y="703702"/>
                <a:ext cx="66240" cy="157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0707495-D35A-4289-8287-530108F0394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321429" y="695062"/>
                  <a:ext cx="83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9FD0D32-EA4A-478A-8496-2C017C46022C}"/>
                    </a:ext>
                  </a:extLst>
                </p14:cNvPr>
                <p14:cNvContentPartPr/>
                <p14:nvPr/>
              </p14:nvContentPartPr>
              <p14:xfrm>
                <a:off x="10505389" y="734302"/>
                <a:ext cx="127800" cy="1191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9FD0D32-EA4A-478A-8496-2C017C46022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96389" y="725302"/>
                  <a:ext cx="145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3E2A6F49-CE48-431D-B79D-0762A08662A1}"/>
                    </a:ext>
                  </a:extLst>
                </p14:cNvPr>
                <p14:cNvContentPartPr/>
                <p14:nvPr/>
              </p14:nvContentPartPr>
              <p14:xfrm>
                <a:off x="10731829" y="753742"/>
                <a:ext cx="178200" cy="154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3E2A6F49-CE48-431D-B79D-0762A08662A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23189" y="745102"/>
                  <a:ext cx="195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8E78C9B-0621-4D95-ADE0-26059CD7EF0C}"/>
                    </a:ext>
                  </a:extLst>
                </p14:cNvPr>
                <p14:cNvContentPartPr/>
                <p14:nvPr/>
              </p14:nvContentPartPr>
              <p14:xfrm>
                <a:off x="10967629" y="740062"/>
                <a:ext cx="25200" cy="116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8E78C9B-0621-4D95-ADE0-26059CD7EF0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958989" y="731062"/>
                  <a:ext cx="42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FFCB6C8-BD8B-4C9E-8500-8AEA76A3D334}"/>
                    </a:ext>
                  </a:extLst>
                </p14:cNvPr>
                <p14:cNvContentPartPr/>
                <p14:nvPr/>
              </p14:nvContentPartPr>
              <p14:xfrm>
                <a:off x="10991029" y="688222"/>
                <a:ext cx="106200" cy="2898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FFCB6C8-BD8B-4C9E-8500-8AEA76A3D33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982029" y="679582"/>
                  <a:ext cx="1238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2AE356D-BF82-4D89-9FC7-75E409322C1D}"/>
                    </a:ext>
                  </a:extLst>
                </p14:cNvPr>
                <p14:cNvContentPartPr/>
                <p14:nvPr/>
              </p14:nvContentPartPr>
              <p14:xfrm>
                <a:off x="7173949" y="1026982"/>
                <a:ext cx="888840" cy="468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2AE356D-BF82-4D89-9FC7-75E409322C1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64949" y="1018342"/>
                  <a:ext cx="90648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BDB837CD-CDBA-490C-B229-C443420CCEDF}"/>
                  </a:ext>
                </a:extLst>
              </p14:cNvPr>
              <p14:cNvContentPartPr/>
              <p14:nvPr/>
            </p14:nvContentPartPr>
            <p14:xfrm>
              <a:off x="2574589" y="2954062"/>
              <a:ext cx="208440" cy="205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BDB837CD-CDBA-490C-B229-C443420CCEDF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565949" y="2945062"/>
                <a:ext cx="226080" cy="38160"/>
              </a:xfrm>
              <a:prstGeom prst="rect">
                <a:avLst/>
              </a:prstGeom>
            </p:spPr>
          </p:pic>
        </mc:Fallback>
      </mc:AlternateContent>
      <p:sp>
        <p:nvSpPr>
          <p:cNvPr id="298" name="Rechteck 297">
            <a:extLst>
              <a:ext uri="{FF2B5EF4-FFF2-40B4-BE49-F238E27FC236}">
                <a16:creationId xmlns:a16="http://schemas.microsoft.com/office/drawing/2014/main" id="{17CED1A7-8A68-4095-AE33-E41ABCA13706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9F50B723-167B-4F95-B22D-C7EF70E6AEA7}"/>
                  </a:ext>
                </a:extLst>
              </p14:cNvPr>
              <p14:cNvContentPartPr/>
              <p14:nvPr/>
            </p14:nvContentPartPr>
            <p14:xfrm>
              <a:off x="7392829" y="2456182"/>
              <a:ext cx="213480" cy="2880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9F50B723-167B-4F95-B22D-C7EF70E6AEA7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384189" y="2447182"/>
                <a:ext cx="231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52BD8829-831D-4376-9C3D-6959B7313131}"/>
                  </a:ext>
                </a:extLst>
              </p14:cNvPr>
              <p14:cNvContentPartPr/>
              <p14:nvPr/>
            </p14:nvContentPartPr>
            <p14:xfrm>
              <a:off x="7467709" y="2489662"/>
              <a:ext cx="243000" cy="11844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52BD8829-831D-4376-9C3D-6959B7313131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458709" y="2480662"/>
                <a:ext cx="260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376FB7E1-6BAA-4302-9A70-0AE329199618}"/>
                  </a:ext>
                </a:extLst>
              </p14:cNvPr>
              <p14:cNvContentPartPr/>
              <p14:nvPr/>
            </p14:nvContentPartPr>
            <p14:xfrm>
              <a:off x="10375429" y="2280682"/>
              <a:ext cx="135000" cy="19044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376FB7E1-6BAA-4302-9A70-0AE32919961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0366789" y="2272042"/>
                <a:ext cx="152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22FA2422-100D-4361-B2D2-873603F43ED7}"/>
                  </a:ext>
                </a:extLst>
              </p14:cNvPr>
              <p14:cNvContentPartPr/>
              <p14:nvPr/>
            </p14:nvContentPartPr>
            <p14:xfrm>
              <a:off x="10645069" y="2296882"/>
              <a:ext cx="123840" cy="17784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22FA2422-100D-4361-B2D2-873603F43ED7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636429" y="2288242"/>
                <a:ext cx="141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EE41E867-1776-43F0-9B69-FB1FADD76BCD}"/>
                  </a:ext>
                </a:extLst>
              </p14:cNvPr>
              <p14:cNvContentPartPr/>
              <p14:nvPr/>
            </p14:nvContentPartPr>
            <p14:xfrm>
              <a:off x="10854949" y="2408842"/>
              <a:ext cx="102960" cy="1980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EE41E867-1776-43F0-9B69-FB1FADD76BC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10845949" y="2400202"/>
                <a:ext cx="120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BDC8A74B-1F3E-4384-BA38-E40687E82B18}"/>
                  </a:ext>
                </a:extLst>
              </p14:cNvPr>
              <p14:cNvContentPartPr/>
              <p14:nvPr/>
            </p14:nvContentPartPr>
            <p14:xfrm>
              <a:off x="11033869" y="2338282"/>
              <a:ext cx="143640" cy="12168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BDC8A74B-1F3E-4384-BA38-E40687E82B18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11024869" y="2329282"/>
                <a:ext cx="1612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ED023CCF-D41D-4A18-A27B-9E03F293A451}"/>
                  </a:ext>
                </a:extLst>
              </p14:cNvPr>
              <p14:cNvContentPartPr/>
              <p14:nvPr/>
            </p14:nvContentPartPr>
            <p14:xfrm>
              <a:off x="11191189" y="2263762"/>
              <a:ext cx="113400" cy="23004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ED023CCF-D41D-4A18-A27B-9E03F293A451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1182549" y="2255122"/>
                <a:ext cx="131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96E061E3-5B94-4C57-A89E-FB8D74458973}"/>
                  </a:ext>
                </a:extLst>
              </p14:cNvPr>
              <p14:cNvContentPartPr/>
              <p14:nvPr/>
            </p14:nvContentPartPr>
            <p14:xfrm>
              <a:off x="10400629" y="2556802"/>
              <a:ext cx="825840" cy="2880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96E061E3-5B94-4C57-A89E-FB8D74458973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0391989" y="2547802"/>
                <a:ext cx="84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236F6FCE-353F-4C46-8BED-D1579DECA45D}"/>
                  </a:ext>
                </a:extLst>
              </p14:cNvPr>
              <p14:cNvContentPartPr/>
              <p14:nvPr/>
            </p14:nvContentPartPr>
            <p14:xfrm>
              <a:off x="10290829" y="2216242"/>
              <a:ext cx="76320" cy="28836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236F6FCE-353F-4C46-8BED-D1579DECA45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0282189" y="2207242"/>
                <a:ext cx="939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B73B70C1-B034-4789-AD41-BC37ECCC763C}"/>
                  </a:ext>
                </a:extLst>
              </p14:cNvPr>
              <p14:cNvContentPartPr/>
              <p14:nvPr/>
            </p14:nvContentPartPr>
            <p14:xfrm>
              <a:off x="10440229" y="2709802"/>
              <a:ext cx="88920" cy="17352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B73B70C1-B034-4789-AD41-BC37ECCC763C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0431229" y="2701162"/>
                <a:ext cx="106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1ABCF2AC-D89F-4D68-9CED-AA3D2F716A78}"/>
                  </a:ext>
                </a:extLst>
              </p14:cNvPr>
              <p14:cNvContentPartPr/>
              <p14:nvPr/>
            </p14:nvContentPartPr>
            <p14:xfrm>
              <a:off x="10611949" y="2721682"/>
              <a:ext cx="93960" cy="16092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1ABCF2AC-D89F-4D68-9CED-AA3D2F716A7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0603309" y="2712682"/>
                <a:ext cx="1116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3CB3EB86-93E1-4EB5-95A4-0132E7A5F048}"/>
                  </a:ext>
                </a:extLst>
              </p14:cNvPr>
              <p14:cNvContentPartPr/>
              <p14:nvPr/>
            </p14:nvContentPartPr>
            <p14:xfrm>
              <a:off x="10855309" y="2781802"/>
              <a:ext cx="114840" cy="2340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3CB3EB86-93E1-4EB5-95A4-0132E7A5F048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0846309" y="2773162"/>
                <a:ext cx="132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5C12F15D-7F6C-4735-8BE2-B7FA49714EA8}"/>
                  </a:ext>
                </a:extLst>
              </p14:cNvPr>
              <p14:cNvContentPartPr/>
              <p14:nvPr/>
            </p14:nvContentPartPr>
            <p14:xfrm>
              <a:off x="11057629" y="2714482"/>
              <a:ext cx="122040" cy="15660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5C12F15D-7F6C-4735-8BE2-B7FA49714EA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1048629" y="2705482"/>
                <a:ext cx="139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098E3217-7D57-46D0-B548-742A5FBBD2DA}"/>
                  </a:ext>
                </a:extLst>
              </p14:cNvPr>
              <p14:cNvContentPartPr/>
              <p14:nvPr/>
            </p14:nvContentPartPr>
            <p14:xfrm>
              <a:off x="11070589" y="2754442"/>
              <a:ext cx="121680" cy="9072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098E3217-7D57-46D0-B548-742A5FBBD2D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1061589" y="2745802"/>
                <a:ext cx="1393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C8727E78-7A29-4E21-9F5C-9A4D8F370C37}"/>
                  </a:ext>
                </a:extLst>
              </p14:cNvPr>
              <p14:cNvContentPartPr/>
              <p14:nvPr/>
            </p14:nvContentPartPr>
            <p14:xfrm>
              <a:off x="11203429" y="2706562"/>
              <a:ext cx="103680" cy="18720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C8727E78-7A29-4E21-9F5C-9A4D8F370C37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1194789" y="2697922"/>
                <a:ext cx="1213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68608F31-8729-4AFF-82DB-BACB06ACA59E}"/>
                  </a:ext>
                </a:extLst>
              </p14:cNvPr>
              <p14:cNvContentPartPr/>
              <p14:nvPr/>
            </p14:nvContentPartPr>
            <p14:xfrm>
              <a:off x="10379029" y="2702962"/>
              <a:ext cx="66960" cy="24336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68608F31-8729-4AFF-82DB-BACB06ACA59E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0370389" y="2693962"/>
                <a:ext cx="84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20ACF0EE-481D-4F0A-ABDF-DC2EA84D38E8}"/>
                  </a:ext>
                </a:extLst>
              </p14:cNvPr>
              <p14:cNvContentPartPr/>
              <p14:nvPr/>
            </p14:nvContentPartPr>
            <p14:xfrm>
              <a:off x="10206589" y="2198602"/>
              <a:ext cx="151200" cy="76428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20ACF0EE-481D-4F0A-ABDF-DC2EA84D38E8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197949" y="2189602"/>
                <a:ext cx="16884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034D40FB-F354-4C8C-9158-9CBECDF3FBE3}"/>
                  </a:ext>
                </a:extLst>
              </p14:cNvPr>
              <p14:cNvContentPartPr/>
              <p14:nvPr/>
            </p14:nvContentPartPr>
            <p14:xfrm>
              <a:off x="11322949" y="2179522"/>
              <a:ext cx="156240" cy="75780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034D40FB-F354-4C8C-9158-9CBECDF3FBE3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1313949" y="2170522"/>
                <a:ext cx="17388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7F37A4BF-F106-4DC1-B4D4-713233AE42BD}"/>
                  </a:ext>
                </a:extLst>
              </p14:cNvPr>
              <p14:cNvContentPartPr/>
              <p14:nvPr/>
            </p14:nvContentPartPr>
            <p14:xfrm>
              <a:off x="11595109" y="1845802"/>
              <a:ext cx="20880" cy="16920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7F37A4BF-F106-4DC1-B4D4-713233AE42BD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1586469" y="1837162"/>
                <a:ext cx="38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19E63F13-531F-4E8A-BEC0-DB05D651B471}"/>
                  </a:ext>
                </a:extLst>
              </p14:cNvPr>
              <p14:cNvContentPartPr/>
              <p14:nvPr/>
            </p14:nvContentPartPr>
            <p14:xfrm>
              <a:off x="11520229" y="2007802"/>
              <a:ext cx="170640" cy="5436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19E63F13-531F-4E8A-BEC0-DB05D651B471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511589" y="1999162"/>
                <a:ext cx="188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F305AF96-5D02-416E-89B4-6569E016AC78}"/>
                  </a:ext>
                </a:extLst>
              </p14:cNvPr>
              <p14:cNvContentPartPr/>
              <p14:nvPr/>
            </p14:nvContentPartPr>
            <p14:xfrm>
              <a:off x="11579629" y="2067922"/>
              <a:ext cx="97920" cy="18504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F305AF96-5D02-416E-89B4-6569E016AC78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11570629" y="2058922"/>
                <a:ext cx="1155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AA7CA4CE-E0CA-4C2D-B9BD-20406AFDC5EE}"/>
                  </a:ext>
                </a:extLst>
              </p14:cNvPr>
              <p14:cNvContentPartPr/>
              <p14:nvPr/>
            </p14:nvContentPartPr>
            <p14:xfrm>
              <a:off x="9855229" y="2320282"/>
              <a:ext cx="156240" cy="17784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AA7CA4CE-E0CA-4C2D-B9BD-20406AFDC5E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9846589" y="2311282"/>
                <a:ext cx="1738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295DB85A-23BB-4C1A-9692-36E7C2194625}"/>
                  </a:ext>
                </a:extLst>
              </p14:cNvPr>
              <p14:cNvContentPartPr/>
              <p14:nvPr/>
            </p14:nvContentPartPr>
            <p14:xfrm>
              <a:off x="9817069" y="2560042"/>
              <a:ext cx="225720" cy="2988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295DB85A-23BB-4C1A-9692-36E7C2194625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808429" y="2551042"/>
                <a:ext cx="243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F9B9DB95-CF51-4E90-ABBA-84AA005DF43A}"/>
                  </a:ext>
                </a:extLst>
              </p14:cNvPr>
              <p14:cNvContentPartPr/>
              <p14:nvPr/>
            </p14:nvContentPartPr>
            <p14:xfrm>
              <a:off x="9889429" y="2663362"/>
              <a:ext cx="130320" cy="21276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F9B9DB95-CF51-4E90-ABBA-84AA005DF43A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880789" y="2654362"/>
                <a:ext cx="147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4AF32752-C547-4962-80FB-A96F4FCB7A71}"/>
                  </a:ext>
                </a:extLst>
              </p14:cNvPr>
              <p14:cNvContentPartPr/>
              <p14:nvPr/>
            </p14:nvContentPartPr>
            <p14:xfrm>
              <a:off x="9782509" y="3180682"/>
              <a:ext cx="31680" cy="16092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4AF32752-C547-4962-80FB-A96F4FCB7A71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773869" y="3172042"/>
                <a:ext cx="49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7BAA752D-E10C-47C6-91FE-7B5C43658DD3}"/>
                  </a:ext>
                </a:extLst>
              </p14:cNvPr>
              <p14:cNvContentPartPr/>
              <p14:nvPr/>
            </p14:nvContentPartPr>
            <p14:xfrm>
              <a:off x="9724909" y="3342682"/>
              <a:ext cx="238320" cy="3132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7BAA752D-E10C-47C6-91FE-7B5C43658DD3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9715909" y="3334042"/>
                <a:ext cx="255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2B9DE2C6-C502-45C1-AF8E-F3EAFFFF6F94}"/>
                  </a:ext>
                </a:extLst>
              </p14:cNvPr>
              <p14:cNvContentPartPr/>
              <p14:nvPr/>
            </p14:nvContentPartPr>
            <p14:xfrm>
              <a:off x="9796549" y="3422242"/>
              <a:ext cx="119160" cy="22212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2B9DE2C6-C502-45C1-AF8E-F3EAFFFF6F94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787549" y="3413242"/>
                <a:ext cx="1368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CDD0866D-C685-4579-83CF-A8AF3CD82162}"/>
                  </a:ext>
                </a:extLst>
              </p14:cNvPr>
              <p14:cNvContentPartPr/>
              <p14:nvPr/>
            </p14:nvContentPartPr>
            <p14:xfrm>
              <a:off x="10080949" y="3222442"/>
              <a:ext cx="223200" cy="2340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CDD0866D-C685-4579-83CF-A8AF3CD8216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0071949" y="3213802"/>
                <a:ext cx="240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79D120F5-7F87-42CD-8ADE-B3938860C1A8}"/>
                  </a:ext>
                </a:extLst>
              </p14:cNvPr>
              <p14:cNvContentPartPr/>
              <p14:nvPr/>
            </p14:nvContentPartPr>
            <p14:xfrm>
              <a:off x="10092109" y="3290122"/>
              <a:ext cx="157680" cy="36036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79D120F5-7F87-42CD-8ADE-B3938860C1A8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0083469" y="3281482"/>
                <a:ext cx="1753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1C15C1A2-A911-4461-83B5-CA9C743B9B2D}"/>
                  </a:ext>
                </a:extLst>
              </p14:cNvPr>
              <p14:cNvContentPartPr/>
              <p14:nvPr/>
            </p14:nvContentPartPr>
            <p14:xfrm>
              <a:off x="10466869" y="3200122"/>
              <a:ext cx="105120" cy="18540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1C15C1A2-A911-4461-83B5-CA9C743B9B2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457869" y="3191482"/>
                <a:ext cx="1227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9BDA4171-0C3C-49B0-99A5-45B7FFB4851F}"/>
                  </a:ext>
                </a:extLst>
              </p14:cNvPr>
              <p14:cNvContentPartPr/>
              <p14:nvPr/>
            </p14:nvContentPartPr>
            <p14:xfrm>
              <a:off x="10674949" y="3224962"/>
              <a:ext cx="112680" cy="15624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9BDA4171-0C3C-49B0-99A5-45B7FFB4851F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0665949" y="3216322"/>
                <a:ext cx="130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41DF93CC-6D40-4B83-B1BE-1656068CC04F}"/>
                  </a:ext>
                </a:extLst>
              </p14:cNvPr>
              <p14:cNvContentPartPr/>
              <p14:nvPr/>
            </p14:nvContentPartPr>
            <p14:xfrm>
              <a:off x="10901749" y="3195802"/>
              <a:ext cx="324000" cy="16452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41DF93CC-6D40-4B83-B1BE-1656068CC04F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0892749" y="3186802"/>
                <a:ext cx="3416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D07AE0A7-4037-43B3-8512-CC030890995C}"/>
                  </a:ext>
                </a:extLst>
              </p14:cNvPr>
              <p14:cNvContentPartPr/>
              <p14:nvPr/>
            </p14:nvContentPartPr>
            <p14:xfrm>
              <a:off x="11137189" y="3219562"/>
              <a:ext cx="88200" cy="8028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D07AE0A7-4037-43B3-8512-CC030890995C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1128189" y="3210562"/>
                <a:ext cx="105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85BE8308-D03D-432B-8E19-F3954C94974C}"/>
                  </a:ext>
                </a:extLst>
              </p14:cNvPr>
              <p14:cNvContentPartPr/>
              <p14:nvPr/>
            </p14:nvContentPartPr>
            <p14:xfrm>
              <a:off x="10480189" y="3429802"/>
              <a:ext cx="815040" cy="3852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85BE8308-D03D-432B-8E19-F3954C94974C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471189" y="3421162"/>
                <a:ext cx="832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72B45BFF-A8FA-4918-883D-03932D52152E}"/>
                  </a:ext>
                </a:extLst>
              </p14:cNvPr>
              <p14:cNvContentPartPr/>
              <p14:nvPr/>
            </p14:nvContentPartPr>
            <p14:xfrm>
              <a:off x="10570549" y="3514042"/>
              <a:ext cx="103680" cy="15480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72B45BFF-A8FA-4918-883D-03932D52152E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0561549" y="3505402"/>
                <a:ext cx="1213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5E54F529-2D91-428E-801E-2B661C6E1CED}"/>
                  </a:ext>
                </a:extLst>
              </p14:cNvPr>
              <p14:cNvContentPartPr/>
              <p14:nvPr/>
            </p14:nvContentPartPr>
            <p14:xfrm>
              <a:off x="10737589" y="3550042"/>
              <a:ext cx="84960" cy="13536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5E54F529-2D91-428E-801E-2B661C6E1CE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0728949" y="3541402"/>
                <a:ext cx="1026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A3498C6B-69F6-45FF-844F-5299D3916641}"/>
                  </a:ext>
                </a:extLst>
              </p14:cNvPr>
              <p14:cNvContentPartPr/>
              <p14:nvPr/>
            </p14:nvContentPartPr>
            <p14:xfrm>
              <a:off x="10918309" y="3619162"/>
              <a:ext cx="96840" cy="540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A3498C6B-69F6-45FF-844F-5299D3916641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909309" y="3610522"/>
                <a:ext cx="114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3E49F70B-A10B-4B45-8F46-DAE4E67E72F1}"/>
                  </a:ext>
                </a:extLst>
              </p14:cNvPr>
              <p14:cNvContentPartPr/>
              <p14:nvPr/>
            </p14:nvContentPartPr>
            <p14:xfrm>
              <a:off x="11082829" y="3587842"/>
              <a:ext cx="149040" cy="12852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3E49F70B-A10B-4B45-8F46-DAE4E67E72F1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1073829" y="3578842"/>
                <a:ext cx="166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61FA8866-0394-4D4F-B912-44229ECBBB85}"/>
                  </a:ext>
                </a:extLst>
              </p14:cNvPr>
              <p14:cNvContentPartPr/>
              <p14:nvPr/>
            </p14:nvContentPartPr>
            <p14:xfrm>
              <a:off x="11374429" y="3206602"/>
              <a:ext cx="196200" cy="42336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61FA8866-0394-4D4F-B912-44229ECBBB8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1365429" y="3197602"/>
                <a:ext cx="2138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23A7EB40-C082-4DCD-A1D2-0F7DCE8418C3}"/>
                  </a:ext>
                </a:extLst>
              </p14:cNvPr>
              <p14:cNvContentPartPr/>
              <p14:nvPr/>
            </p14:nvContentPartPr>
            <p14:xfrm>
              <a:off x="11611309" y="2849482"/>
              <a:ext cx="102240" cy="13788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23A7EB40-C082-4DCD-A1D2-0F7DCE8418C3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1602309" y="2840842"/>
                <a:ext cx="119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93325D81-A8E7-4AD1-9207-C0392F97241C}"/>
                  </a:ext>
                </a:extLst>
              </p14:cNvPr>
              <p14:cNvContentPartPr/>
              <p14:nvPr/>
            </p14:nvContentPartPr>
            <p14:xfrm>
              <a:off x="11680069" y="2910322"/>
              <a:ext cx="137520" cy="14868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93325D81-A8E7-4AD1-9207-C0392F97241C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1671069" y="2901682"/>
                <a:ext cx="155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E6175F17-C96D-4227-A9EB-2915BFAC6A53}"/>
                  </a:ext>
                </a:extLst>
              </p14:cNvPr>
              <p14:cNvContentPartPr/>
              <p14:nvPr/>
            </p14:nvContentPartPr>
            <p14:xfrm>
              <a:off x="11739469" y="2990242"/>
              <a:ext cx="97200" cy="19296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E6175F17-C96D-4227-A9EB-2915BFAC6A53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730469" y="2981602"/>
                <a:ext cx="114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EF560DE1-049D-4CA6-8291-F82A9FB0494E}"/>
                  </a:ext>
                </a:extLst>
              </p14:cNvPr>
              <p14:cNvContentPartPr/>
              <p14:nvPr/>
            </p14:nvContentPartPr>
            <p14:xfrm>
              <a:off x="7525653" y="2293942"/>
              <a:ext cx="193680" cy="14040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EF560DE1-049D-4CA6-8291-F82A9FB0494E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7517013" y="2285302"/>
                <a:ext cx="211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AEA37A35-4A0C-4B2E-AD0E-4C0B99590BDD}"/>
                  </a:ext>
                </a:extLst>
              </p14:cNvPr>
              <p14:cNvContentPartPr/>
              <p14:nvPr/>
            </p14:nvContentPartPr>
            <p14:xfrm>
              <a:off x="7524573" y="2534062"/>
              <a:ext cx="246600" cy="1692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AEA37A35-4A0C-4B2E-AD0E-4C0B99590BD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7515933" y="2525422"/>
                <a:ext cx="264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D93AFB65-30F2-4D2D-BEA7-C9E43669EAD0}"/>
                  </a:ext>
                </a:extLst>
              </p14:cNvPr>
              <p14:cNvContentPartPr/>
              <p14:nvPr/>
            </p14:nvContentPartPr>
            <p14:xfrm>
              <a:off x="7594413" y="2572942"/>
              <a:ext cx="159480" cy="184320"/>
            </p14:xfrm>
          </p:contentPart>
        </mc:Choice>
        <mc:Fallback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D93AFB65-30F2-4D2D-BEA7-C9E43669EAD0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585413" y="2563942"/>
                <a:ext cx="1771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392" name="Freihand 391">
                <a:extLst>
                  <a:ext uri="{FF2B5EF4-FFF2-40B4-BE49-F238E27FC236}">
                    <a16:creationId xmlns:a16="http://schemas.microsoft.com/office/drawing/2014/main" id="{3EFDC2DA-066F-4CB9-94FB-E62939CF6B4D}"/>
                  </a:ext>
                </a:extLst>
              </p14:cNvPr>
              <p14:cNvContentPartPr/>
              <p14:nvPr/>
            </p14:nvContentPartPr>
            <p14:xfrm>
              <a:off x="8105253" y="2501302"/>
              <a:ext cx="242280" cy="18000"/>
            </p14:xfrm>
          </p:contentPart>
        </mc:Choice>
        <mc:Fallback>
          <p:pic>
            <p:nvPicPr>
              <p:cNvPr id="392" name="Freihand 391">
                <a:extLst>
                  <a:ext uri="{FF2B5EF4-FFF2-40B4-BE49-F238E27FC236}">
                    <a16:creationId xmlns:a16="http://schemas.microsoft.com/office/drawing/2014/main" id="{3EFDC2DA-066F-4CB9-94FB-E62939CF6B4D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8096253" y="2492302"/>
                <a:ext cx="259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577B43F8-E622-43CB-8020-863C18D52640}"/>
                  </a:ext>
                </a:extLst>
              </p14:cNvPr>
              <p14:cNvContentPartPr/>
              <p14:nvPr/>
            </p14:nvContentPartPr>
            <p14:xfrm>
              <a:off x="8375613" y="2327422"/>
              <a:ext cx="150480" cy="41688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577B43F8-E622-43CB-8020-863C18D52640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8366613" y="2318422"/>
                <a:ext cx="1681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219B8606-DBA1-4690-8BFF-B76E37490642}"/>
                  </a:ext>
                </a:extLst>
              </p14:cNvPr>
              <p14:cNvContentPartPr/>
              <p14:nvPr/>
            </p14:nvContentPartPr>
            <p14:xfrm>
              <a:off x="7961613" y="2294662"/>
              <a:ext cx="84960" cy="50328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219B8606-DBA1-4690-8BFF-B76E37490642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952613" y="2286022"/>
                <a:ext cx="10260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42274919-FE8C-4C92-90F6-2FA70AFE76B1}"/>
                  </a:ext>
                </a:extLst>
              </p14:cNvPr>
              <p14:cNvContentPartPr/>
              <p14:nvPr/>
            </p14:nvContentPartPr>
            <p14:xfrm>
              <a:off x="8704653" y="1911262"/>
              <a:ext cx="9000" cy="13644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42274919-FE8C-4C92-90F6-2FA70AFE76B1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8696013" y="1902622"/>
                <a:ext cx="26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E5C29854-614C-41A2-A341-26715B6131E1}"/>
                  </a:ext>
                </a:extLst>
              </p14:cNvPr>
              <p14:cNvContentPartPr/>
              <p14:nvPr/>
            </p14:nvContentPartPr>
            <p14:xfrm>
              <a:off x="8617533" y="2064622"/>
              <a:ext cx="151560" cy="2772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E5C29854-614C-41A2-A341-26715B6131E1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8608893" y="2055982"/>
                <a:ext cx="169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21A9408-F567-40E3-A251-F47ED8DBA5C2}"/>
                  </a:ext>
                </a:extLst>
              </p14:cNvPr>
              <p14:cNvContentPartPr/>
              <p14:nvPr/>
            </p14:nvContentPartPr>
            <p14:xfrm>
              <a:off x="8669013" y="2116462"/>
              <a:ext cx="89280" cy="13644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21A9408-F567-40E3-A251-F47ED8DBA5C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660373" y="2107822"/>
                <a:ext cx="10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1C6EF7C7-EEB8-456C-AAE1-C19B02FBD0E5}"/>
                  </a:ext>
                </a:extLst>
              </p14:cNvPr>
              <p14:cNvContentPartPr/>
              <p14:nvPr/>
            </p14:nvContentPartPr>
            <p14:xfrm>
              <a:off x="7567053" y="3083782"/>
              <a:ext cx="10800" cy="16740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1C6EF7C7-EEB8-456C-AAE1-C19B02FBD0E5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558053" y="3075142"/>
                <a:ext cx="284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486555E6-A76E-446E-B728-5241FDED99C3}"/>
                  </a:ext>
                </a:extLst>
              </p14:cNvPr>
              <p14:cNvContentPartPr/>
              <p14:nvPr/>
            </p14:nvContentPartPr>
            <p14:xfrm>
              <a:off x="7469853" y="3255862"/>
              <a:ext cx="191160" cy="1260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486555E6-A76E-446E-B728-5241FDED99C3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461213" y="3247222"/>
                <a:ext cx="2088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401" name="Freihand 400">
                <a:extLst>
                  <a:ext uri="{FF2B5EF4-FFF2-40B4-BE49-F238E27FC236}">
                    <a16:creationId xmlns:a16="http://schemas.microsoft.com/office/drawing/2014/main" id="{CF8DCB26-FDC5-40BF-AC39-26A58DD49DC2}"/>
                  </a:ext>
                </a:extLst>
              </p14:cNvPr>
              <p14:cNvContentPartPr/>
              <p14:nvPr/>
            </p14:nvContentPartPr>
            <p14:xfrm>
              <a:off x="7478493" y="3326062"/>
              <a:ext cx="153000" cy="191160"/>
            </p14:xfrm>
          </p:contentPart>
        </mc:Choice>
        <mc:Fallback>
          <p:pic>
            <p:nvPicPr>
              <p:cNvPr id="401" name="Freihand 400">
                <a:extLst>
                  <a:ext uri="{FF2B5EF4-FFF2-40B4-BE49-F238E27FC236}">
                    <a16:creationId xmlns:a16="http://schemas.microsoft.com/office/drawing/2014/main" id="{CF8DCB26-FDC5-40BF-AC39-26A58DD49DC2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469853" y="3317422"/>
                <a:ext cx="1706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32DDBA3D-69FB-41FB-8644-1E68DC284E48}"/>
                  </a:ext>
                </a:extLst>
              </p14:cNvPr>
              <p14:cNvContentPartPr/>
              <p14:nvPr/>
            </p14:nvContentPartPr>
            <p14:xfrm>
              <a:off x="7858293" y="3046342"/>
              <a:ext cx="128160" cy="31140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32DDBA3D-69FB-41FB-8644-1E68DC284E48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849653" y="3037342"/>
                <a:ext cx="1458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23DBE0EF-87ED-4D24-8FAB-4FC0C7ADAEEE}"/>
                  </a:ext>
                </a:extLst>
              </p14:cNvPr>
              <p14:cNvContentPartPr/>
              <p14:nvPr/>
            </p14:nvContentPartPr>
            <p14:xfrm>
              <a:off x="8093733" y="3222382"/>
              <a:ext cx="200160" cy="1332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23DBE0EF-87ED-4D24-8FAB-4FC0C7ADAEEE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085093" y="3213742"/>
                <a:ext cx="217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6D327918-44A7-4F25-8503-F6B3DFC23E03}"/>
                  </a:ext>
                </a:extLst>
              </p14:cNvPr>
              <p14:cNvContentPartPr/>
              <p14:nvPr/>
            </p14:nvContentPartPr>
            <p14:xfrm>
              <a:off x="8340333" y="3054982"/>
              <a:ext cx="131400" cy="37296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6D327918-44A7-4F25-8503-F6B3DFC23E03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8331693" y="3045982"/>
                <a:ext cx="14904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9B1FA6A0-CCF4-4AE0-A6FF-8B74BFBB50DD}"/>
                  </a:ext>
                </a:extLst>
              </p14:cNvPr>
              <p14:cNvContentPartPr/>
              <p14:nvPr/>
            </p14:nvContentPartPr>
            <p14:xfrm>
              <a:off x="8575413" y="2774182"/>
              <a:ext cx="9000" cy="8388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9B1FA6A0-CCF4-4AE0-A6FF-8B74BFBB50DD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8566413" y="2765182"/>
                <a:ext cx="26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9CA639E8-E7BF-4C8C-AD73-2ADB4C6E5E85}"/>
                  </a:ext>
                </a:extLst>
              </p14:cNvPr>
              <p14:cNvContentPartPr/>
              <p14:nvPr/>
            </p14:nvContentPartPr>
            <p14:xfrm>
              <a:off x="8525733" y="2884702"/>
              <a:ext cx="122760" cy="432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9CA639E8-E7BF-4C8C-AD73-2ADB4C6E5E85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8516733" y="2875702"/>
                <a:ext cx="140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6DC0C26B-38A7-4756-92F8-C298D9F3F598}"/>
                  </a:ext>
                </a:extLst>
              </p14:cNvPr>
              <p14:cNvContentPartPr/>
              <p14:nvPr/>
            </p14:nvContentPartPr>
            <p14:xfrm>
              <a:off x="8565693" y="2964622"/>
              <a:ext cx="123480" cy="9828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6DC0C26B-38A7-4756-92F8-C298D9F3F598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8557053" y="2955622"/>
                <a:ext cx="141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475876E5-DD05-4CDB-93E7-E1FD6D9C36B7}"/>
                  </a:ext>
                </a:extLst>
              </p14:cNvPr>
              <p14:cNvContentPartPr/>
              <p14:nvPr/>
            </p14:nvContentPartPr>
            <p14:xfrm>
              <a:off x="9142789" y="2461222"/>
              <a:ext cx="236160" cy="2880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475876E5-DD05-4CDB-93E7-E1FD6D9C36B7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133789" y="2452222"/>
                <a:ext cx="253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AF9F3C64-2285-41AD-8EE2-537472CF5FD1}"/>
                  </a:ext>
                </a:extLst>
              </p14:cNvPr>
              <p14:cNvContentPartPr/>
              <p14:nvPr/>
            </p14:nvContentPartPr>
            <p14:xfrm>
              <a:off x="9132349" y="2612782"/>
              <a:ext cx="208800" cy="1440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AF9F3C64-2285-41AD-8EE2-537472CF5FD1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9123349" y="2604142"/>
                <a:ext cx="226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1CEADACA-BC56-4156-B6FA-09BCFC8BF940}"/>
                  </a:ext>
                </a:extLst>
              </p14:cNvPr>
              <p14:cNvContentPartPr/>
              <p14:nvPr/>
            </p14:nvContentPartPr>
            <p14:xfrm>
              <a:off x="9127669" y="3251782"/>
              <a:ext cx="231120" cy="2736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1CEADACA-BC56-4156-B6FA-09BCFC8BF940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9118669" y="3242782"/>
                <a:ext cx="248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B3D2DBEE-49BD-4E28-BE4F-FB8EEE7ED28E}"/>
                  </a:ext>
                </a:extLst>
              </p14:cNvPr>
              <p14:cNvContentPartPr/>
              <p14:nvPr/>
            </p14:nvContentPartPr>
            <p14:xfrm>
              <a:off x="9141709" y="3361582"/>
              <a:ext cx="212040" cy="5148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B3D2DBEE-49BD-4E28-BE4F-FB8EEE7ED28E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9132709" y="3352582"/>
                <a:ext cx="22968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551873CF-5F51-4441-84E2-FE405DB66681}"/>
              </a:ext>
            </a:extLst>
          </p:cNvPr>
          <p:cNvGrpSpPr/>
          <p:nvPr/>
        </p:nvGrpSpPr>
        <p:grpSpPr>
          <a:xfrm>
            <a:off x="8177269" y="2285902"/>
            <a:ext cx="140400" cy="160920"/>
            <a:chOff x="8177269" y="2285902"/>
            <a:chExt cx="14040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235CD8CB-45E7-41BE-8DE6-2726039797FA}"/>
                    </a:ext>
                  </a:extLst>
                </p14:cNvPr>
                <p14:cNvContentPartPr/>
                <p14:nvPr/>
              </p14:nvContentPartPr>
              <p14:xfrm>
                <a:off x="8177269" y="2298862"/>
                <a:ext cx="66240" cy="662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235CD8CB-45E7-41BE-8DE6-2726039797F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168629" y="2289862"/>
                  <a:ext cx="83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73CF59C9-13EB-4DA9-AC1E-29DDBD9B75F2}"/>
                    </a:ext>
                  </a:extLst>
                </p14:cNvPr>
                <p14:cNvContentPartPr/>
                <p14:nvPr/>
              </p14:nvContentPartPr>
              <p14:xfrm>
                <a:off x="8229829" y="2285902"/>
                <a:ext cx="87840" cy="1609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73CF59C9-13EB-4DA9-AC1E-29DDBD9B75F2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221189" y="2276902"/>
                  <a:ext cx="1054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9" name="Gruppieren 498">
            <a:extLst>
              <a:ext uri="{FF2B5EF4-FFF2-40B4-BE49-F238E27FC236}">
                <a16:creationId xmlns:a16="http://schemas.microsoft.com/office/drawing/2014/main" id="{053F7945-349C-470A-A5C9-1DFE855E41F7}"/>
              </a:ext>
            </a:extLst>
          </p:cNvPr>
          <p:cNvGrpSpPr/>
          <p:nvPr/>
        </p:nvGrpSpPr>
        <p:grpSpPr>
          <a:xfrm>
            <a:off x="8152429" y="3043702"/>
            <a:ext cx="95760" cy="110160"/>
            <a:chOff x="8152429" y="3043702"/>
            <a:chExt cx="95760" cy="1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200671A-176B-4F11-9B49-CCBF001DC626}"/>
                    </a:ext>
                  </a:extLst>
                </p14:cNvPr>
                <p14:cNvContentPartPr/>
                <p14:nvPr/>
              </p14:nvContentPartPr>
              <p14:xfrm>
                <a:off x="8152429" y="3043702"/>
                <a:ext cx="65880" cy="1101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200671A-176B-4F11-9B49-CCBF001DC62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143789" y="3035062"/>
                  <a:ext cx="83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70789E5-8C70-44A0-B500-A21494F66572}"/>
                    </a:ext>
                  </a:extLst>
                </p14:cNvPr>
                <p14:cNvContentPartPr/>
                <p14:nvPr/>
              </p14:nvContentPartPr>
              <p14:xfrm>
                <a:off x="8156029" y="3051982"/>
                <a:ext cx="92160" cy="781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70789E5-8C70-44A0-B500-A21494F6657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147389" y="3042982"/>
                  <a:ext cx="10980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0119B64B-3516-47A7-A871-D6F2241E6FAE}"/>
                  </a:ext>
                </a:extLst>
              </p14:cNvPr>
              <p14:cNvContentPartPr/>
              <p14:nvPr/>
            </p14:nvContentPartPr>
            <p14:xfrm>
              <a:off x="8147389" y="3316582"/>
              <a:ext cx="82080" cy="17640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0119B64B-3516-47A7-A871-D6F2241E6FAE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8138389" y="3307942"/>
                <a:ext cx="9972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9" name="Gruppieren 518">
            <a:extLst>
              <a:ext uri="{FF2B5EF4-FFF2-40B4-BE49-F238E27FC236}">
                <a16:creationId xmlns:a16="http://schemas.microsoft.com/office/drawing/2014/main" id="{5480BF64-010E-46DB-A5BD-27E32F37E238}"/>
              </a:ext>
            </a:extLst>
          </p:cNvPr>
          <p:cNvGrpSpPr/>
          <p:nvPr/>
        </p:nvGrpSpPr>
        <p:grpSpPr>
          <a:xfrm>
            <a:off x="8138749" y="2571742"/>
            <a:ext cx="236520" cy="237960"/>
            <a:chOff x="8138749" y="2571742"/>
            <a:chExt cx="23652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DEFF96FF-E205-4FC0-B6C0-DAD735166F20}"/>
                    </a:ext>
                  </a:extLst>
                </p14:cNvPr>
                <p14:cNvContentPartPr/>
                <p14:nvPr/>
              </p14:nvContentPartPr>
              <p14:xfrm>
                <a:off x="8182669" y="2621422"/>
                <a:ext cx="120600" cy="1821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DEFF96FF-E205-4FC0-B6C0-DAD735166F2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173669" y="2612782"/>
                  <a:ext cx="1382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114992E0-FAC0-417F-92C0-8AEB26B94AC3}"/>
                    </a:ext>
                  </a:extLst>
                </p14:cNvPr>
                <p14:cNvContentPartPr/>
                <p14:nvPr/>
              </p14:nvContentPartPr>
              <p14:xfrm>
                <a:off x="8195269" y="2638342"/>
                <a:ext cx="92160" cy="1396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114992E0-FAC0-417F-92C0-8AEB26B94AC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186629" y="2629342"/>
                  <a:ext cx="109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FD0305E-C221-4557-BF0C-1D2B4A769A60}"/>
                    </a:ext>
                  </a:extLst>
                </p14:cNvPr>
                <p14:cNvContentPartPr/>
                <p14:nvPr/>
              </p14:nvContentPartPr>
              <p14:xfrm>
                <a:off x="8138749" y="2571742"/>
                <a:ext cx="236520" cy="23796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FD0305E-C221-4557-BF0C-1D2B4A769A6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129749" y="2563102"/>
                  <a:ext cx="25416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1ED3773A-8613-4220-BBC5-E1390FF00264}"/>
                  </a:ext>
                </a:extLst>
              </p14:cNvPr>
              <p14:cNvContentPartPr/>
              <p14:nvPr/>
            </p14:nvContentPartPr>
            <p14:xfrm>
              <a:off x="2536429" y="5069422"/>
              <a:ext cx="146160" cy="15984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1ED3773A-8613-4220-BBC5-E1390FF00264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2527429" y="5060422"/>
                <a:ext cx="1638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89986E1A-4229-417F-B44B-A2F7850507ED}"/>
                  </a:ext>
                </a:extLst>
              </p14:cNvPr>
              <p14:cNvContentPartPr/>
              <p14:nvPr/>
            </p14:nvContentPartPr>
            <p14:xfrm>
              <a:off x="4408789" y="4505302"/>
              <a:ext cx="154080" cy="65736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89986E1A-4229-417F-B44B-A2F7850507ED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399789" y="4496662"/>
                <a:ext cx="17172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E5E8D465-B835-41D4-A4ED-C21872F5A62F}"/>
                  </a:ext>
                </a:extLst>
              </p14:cNvPr>
              <p14:cNvContentPartPr/>
              <p14:nvPr/>
            </p14:nvContentPartPr>
            <p14:xfrm>
              <a:off x="102109" y="2692342"/>
              <a:ext cx="149400" cy="2091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E5E8D465-B835-41D4-A4ED-C21872F5A62F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93469" y="2683702"/>
                <a:ext cx="1670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22C1021-46AB-420F-B169-AD47D56F7196}"/>
                  </a:ext>
                </a:extLst>
              </p14:cNvPr>
              <p14:cNvContentPartPr/>
              <p14:nvPr/>
            </p14:nvContentPartPr>
            <p14:xfrm>
              <a:off x="331429" y="2733742"/>
              <a:ext cx="155520" cy="964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22C1021-46AB-420F-B169-AD47D56F7196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22429" y="2724742"/>
                <a:ext cx="1731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D4FE296-D498-4912-8905-8611B3ABA717}"/>
                  </a:ext>
                </a:extLst>
              </p14:cNvPr>
              <p14:cNvContentPartPr/>
              <p14:nvPr/>
            </p14:nvContentPartPr>
            <p14:xfrm>
              <a:off x="121549" y="2931742"/>
              <a:ext cx="330120" cy="5652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D4FE296-D498-4912-8905-8611B3ABA717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12909" y="2923102"/>
                <a:ext cx="3477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C561E663-7391-4230-B0AF-9464D9E9AD66}"/>
                  </a:ext>
                </a:extLst>
              </p14:cNvPr>
              <p14:cNvContentPartPr/>
              <p14:nvPr/>
            </p14:nvContentPartPr>
            <p14:xfrm>
              <a:off x="144229" y="3039742"/>
              <a:ext cx="126360" cy="17460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C561E663-7391-4230-B0AF-9464D9E9AD66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135229" y="3030742"/>
                <a:ext cx="1440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E6BADB9F-D84E-4122-AA4C-CD407BDECEA9}"/>
                  </a:ext>
                </a:extLst>
              </p14:cNvPr>
              <p14:cNvContentPartPr/>
              <p14:nvPr/>
            </p14:nvContentPartPr>
            <p14:xfrm>
              <a:off x="301909" y="3062422"/>
              <a:ext cx="108360" cy="1731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E6BADB9F-D84E-4122-AA4C-CD407BDECEA9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292909" y="3053422"/>
                <a:ext cx="126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498732A-3B8F-4483-B703-948345BADDA9}"/>
                  </a:ext>
                </a:extLst>
              </p14:cNvPr>
              <p14:cNvContentPartPr/>
              <p14:nvPr/>
            </p14:nvContentPartPr>
            <p14:xfrm>
              <a:off x="618709" y="2964142"/>
              <a:ext cx="168120" cy="612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498732A-3B8F-4483-B703-948345BADDA9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609709" y="2955502"/>
                <a:ext cx="185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C1D2E8AF-2AAC-4E6C-AAD3-064E5A464C45}"/>
                  </a:ext>
                </a:extLst>
              </p14:cNvPr>
              <p14:cNvContentPartPr/>
              <p14:nvPr/>
            </p14:nvContentPartPr>
            <p14:xfrm>
              <a:off x="655789" y="3011662"/>
              <a:ext cx="127440" cy="61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C1D2E8AF-2AAC-4E6C-AAD3-064E5A464C45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646789" y="3003022"/>
                <a:ext cx="1450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9C1F7D68-4DCC-40F9-936D-F254B5760088}"/>
                  </a:ext>
                </a:extLst>
              </p14:cNvPr>
              <p14:cNvContentPartPr/>
              <p14:nvPr/>
            </p14:nvContentPartPr>
            <p14:xfrm>
              <a:off x="3569989" y="2602342"/>
              <a:ext cx="135000" cy="19044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9C1F7D68-4DCC-40F9-936D-F254B576008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3561349" y="2593702"/>
                <a:ext cx="152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18900BB7-1E6A-4C69-8837-87C5F6654774}"/>
                  </a:ext>
                </a:extLst>
              </p14:cNvPr>
              <p14:cNvContentPartPr/>
              <p14:nvPr/>
            </p14:nvContentPartPr>
            <p14:xfrm>
              <a:off x="3839629" y="2618542"/>
              <a:ext cx="123840" cy="1778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18900BB7-1E6A-4C69-8837-87C5F6654774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830989" y="2609902"/>
                <a:ext cx="141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06197C1A-F13A-4690-98A9-918B0DDFBACD}"/>
                  </a:ext>
                </a:extLst>
              </p14:cNvPr>
              <p14:cNvContentPartPr/>
              <p14:nvPr/>
            </p14:nvContentPartPr>
            <p14:xfrm>
              <a:off x="4049509" y="2730502"/>
              <a:ext cx="102960" cy="1980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06197C1A-F13A-4690-98A9-918B0DDFBAC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4040509" y="2721862"/>
                <a:ext cx="1206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EF5CF244-2E9C-4B01-9086-AF5B8849F5F4}"/>
                  </a:ext>
                </a:extLst>
              </p14:cNvPr>
              <p14:cNvContentPartPr/>
              <p14:nvPr/>
            </p14:nvContentPartPr>
            <p14:xfrm>
              <a:off x="4228429" y="2659942"/>
              <a:ext cx="143640" cy="12168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EF5CF244-2E9C-4B01-9086-AF5B8849F5F4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4219429" y="2650942"/>
                <a:ext cx="1612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36FC8DD8-425E-40CF-AE2D-DB0630E8B6F3}"/>
                  </a:ext>
                </a:extLst>
              </p14:cNvPr>
              <p14:cNvContentPartPr/>
              <p14:nvPr/>
            </p14:nvContentPartPr>
            <p14:xfrm>
              <a:off x="4385749" y="2585422"/>
              <a:ext cx="113400" cy="23004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36FC8DD8-425E-40CF-AE2D-DB0630E8B6F3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4377109" y="2576782"/>
                <a:ext cx="13104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9B546F4C-5898-4FC8-B980-5ED42D7FE072}"/>
                  </a:ext>
                </a:extLst>
              </p14:cNvPr>
              <p14:cNvContentPartPr/>
              <p14:nvPr/>
            </p14:nvContentPartPr>
            <p14:xfrm>
              <a:off x="3595189" y="2878462"/>
              <a:ext cx="825840" cy="288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9B546F4C-5898-4FC8-B980-5ED42D7FE072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3586549" y="2869462"/>
                <a:ext cx="843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916267B2-E68B-4C8D-92A6-58E2D6C1EC95}"/>
                  </a:ext>
                </a:extLst>
              </p14:cNvPr>
              <p14:cNvContentPartPr/>
              <p14:nvPr/>
            </p14:nvContentPartPr>
            <p14:xfrm>
              <a:off x="3485389" y="2537902"/>
              <a:ext cx="76320" cy="28836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916267B2-E68B-4C8D-92A6-58E2D6C1EC95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3476749" y="2528902"/>
                <a:ext cx="939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C16F8E55-F60F-4812-9816-02D5243E5C6C}"/>
                  </a:ext>
                </a:extLst>
              </p14:cNvPr>
              <p14:cNvContentPartPr/>
              <p14:nvPr/>
            </p14:nvContentPartPr>
            <p14:xfrm>
              <a:off x="3634789" y="3031462"/>
              <a:ext cx="88920" cy="17352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C16F8E55-F60F-4812-9816-02D5243E5C6C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625789" y="3022822"/>
                <a:ext cx="106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52891AD-D587-440B-A895-1A14CFBBDED1}"/>
                  </a:ext>
                </a:extLst>
              </p14:cNvPr>
              <p14:cNvContentPartPr/>
              <p14:nvPr/>
            </p14:nvContentPartPr>
            <p14:xfrm>
              <a:off x="3806509" y="3043342"/>
              <a:ext cx="93960" cy="16092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52891AD-D587-440B-A895-1A14CFBBDED1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797869" y="3034342"/>
                <a:ext cx="1116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00E5574D-FD75-4019-BD3C-E9A63EDF1504}"/>
                  </a:ext>
                </a:extLst>
              </p14:cNvPr>
              <p14:cNvContentPartPr/>
              <p14:nvPr/>
            </p14:nvContentPartPr>
            <p14:xfrm>
              <a:off x="4049869" y="3103462"/>
              <a:ext cx="114840" cy="2340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00E5574D-FD75-4019-BD3C-E9A63EDF1504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4040869" y="3094822"/>
                <a:ext cx="132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ED4886C8-29FD-4DF6-AA66-396E738C41A9}"/>
                  </a:ext>
                </a:extLst>
              </p14:cNvPr>
              <p14:cNvContentPartPr/>
              <p14:nvPr/>
            </p14:nvContentPartPr>
            <p14:xfrm>
              <a:off x="4252189" y="3036142"/>
              <a:ext cx="122040" cy="15660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ED4886C8-29FD-4DF6-AA66-396E738C41A9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243189" y="3027142"/>
                <a:ext cx="1396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5F42748F-7F53-42CB-A735-73D39DA4F10A}"/>
                  </a:ext>
                </a:extLst>
              </p14:cNvPr>
              <p14:cNvContentPartPr/>
              <p14:nvPr/>
            </p14:nvContentPartPr>
            <p14:xfrm>
              <a:off x="4265149" y="3076102"/>
              <a:ext cx="121680" cy="9072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5F42748F-7F53-42CB-A735-73D39DA4F10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4256149" y="3067462"/>
                <a:ext cx="1393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5FF557A1-5DDB-4E9E-9153-86601899F48D}"/>
                  </a:ext>
                </a:extLst>
              </p14:cNvPr>
              <p14:cNvContentPartPr/>
              <p14:nvPr/>
            </p14:nvContentPartPr>
            <p14:xfrm>
              <a:off x="4397989" y="3028222"/>
              <a:ext cx="103680" cy="18720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5FF557A1-5DDB-4E9E-9153-86601899F48D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389349" y="3019582"/>
                <a:ext cx="1213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AD0470AD-9C08-4CA1-BD5E-9C15663D6C1E}"/>
                  </a:ext>
                </a:extLst>
              </p14:cNvPr>
              <p14:cNvContentPartPr/>
              <p14:nvPr/>
            </p14:nvContentPartPr>
            <p14:xfrm>
              <a:off x="3573589" y="3024622"/>
              <a:ext cx="66960" cy="2433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AD0470AD-9C08-4CA1-BD5E-9C15663D6C1E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3564949" y="3015622"/>
                <a:ext cx="8460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B32A2AC8-9DEB-4EF3-AB74-917F1EEBDC47}"/>
                  </a:ext>
                </a:extLst>
              </p14:cNvPr>
              <p14:cNvContentPartPr/>
              <p14:nvPr/>
            </p14:nvContentPartPr>
            <p14:xfrm>
              <a:off x="3401149" y="2520262"/>
              <a:ext cx="151200" cy="7642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B32A2AC8-9DEB-4EF3-AB74-917F1EEBDC4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3392509" y="2511262"/>
                <a:ext cx="168840" cy="78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DF8278CA-52FC-4567-8C0B-DEDBCE94B7FF}"/>
                  </a:ext>
                </a:extLst>
              </p14:cNvPr>
              <p14:cNvContentPartPr/>
              <p14:nvPr/>
            </p14:nvContentPartPr>
            <p14:xfrm>
              <a:off x="4517509" y="2501182"/>
              <a:ext cx="156240" cy="75780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DF8278CA-52FC-4567-8C0B-DEDBCE94B7FF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4508509" y="2492182"/>
                <a:ext cx="17388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2BF88456-C6CA-4472-B747-7C4E81406A1E}"/>
                  </a:ext>
                </a:extLst>
              </p14:cNvPr>
              <p14:cNvContentPartPr/>
              <p14:nvPr/>
            </p14:nvContentPartPr>
            <p14:xfrm>
              <a:off x="4789669" y="2167462"/>
              <a:ext cx="20880" cy="16920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2BF88456-C6CA-4472-B747-7C4E81406A1E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781029" y="2158822"/>
                <a:ext cx="38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377E9F9-8897-4962-B5EF-60399D19DF1D}"/>
                  </a:ext>
                </a:extLst>
              </p14:cNvPr>
              <p14:cNvContentPartPr/>
              <p14:nvPr/>
            </p14:nvContentPartPr>
            <p14:xfrm>
              <a:off x="4714789" y="2329462"/>
              <a:ext cx="170640" cy="5436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377E9F9-8897-4962-B5EF-60399D19DF1D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706149" y="2320822"/>
                <a:ext cx="1882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61D1E640-C968-4EEA-BBC0-CBEE0C0B2B27}"/>
                  </a:ext>
                </a:extLst>
              </p14:cNvPr>
              <p14:cNvContentPartPr/>
              <p14:nvPr/>
            </p14:nvContentPartPr>
            <p14:xfrm>
              <a:off x="4774189" y="2389582"/>
              <a:ext cx="97920" cy="18504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61D1E640-C968-4EEA-BBC0-CBEE0C0B2B27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765189" y="2380582"/>
                <a:ext cx="1155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8BBBCE27-4036-417F-997A-A35BD75A9DAD}"/>
                  </a:ext>
                </a:extLst>
              </p14:cNvPr>
              <p14:cNvContentPartPr/>
              <p14:nvPr/>
            </p14:nvContentPartPr>
            <p14:xfrm>
              <a:off x="5143189" y="2798182"/>
              <a:ext cx="162720" cy="61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8BBBCE27-4036-417F-997A-A35BD75A9DAD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134549" y="2789182"/>
                <a:ext cx="1803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952ABAEA-FBEF-4CE9-95CB-D2C4580403F6}"/>
                  </a:ext>
                </a:extLst>
              </p14:cNvPr>
              <p14:cNvContentPartPr/>
              <p14:nvPr/>
            </p14:nvContentPartPr>
            <p14:xfrm>
              <a:off x="5159389" y="2853262"/>
              <a:ext cx="176400" cy="158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952ABAEA-FBEF-4CE9-95CB-D2C4580403F6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5150389" y="2844622"/>
                <a:ext cx="1940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7C72B82-B39B-4C3C-9AAE-5F15D6FB06A6}"/>
                  </a:ext>
                </a:extLst>
              </p14:cNvPr>
              <p14:cNvContentPartPr/>
              <p14:nvPr/>
            </p14:nvContentPartPr>
            <p14:xfrm>
              <a:off x="5480869" y="2769382"/>
              <a:ext cx="106200" cy="11232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7C72B82-B39B-4C3C-9AAE-5F15D6FB06A6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472229" y="2760382"/>
                <a:ext cx="1238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841371A8-08B0-4263-8E7F-6550BE6C41C1}"/>
                  </a:ext>
                </a:extLst>
              </p14:cNvPr>
              <p14:cNvContentPartPr/>
              <p14:nvPr/>
            </p14:nvContentPartPr>
            <p14:xfrm>
              <a:off x="130909" y="3473902"/>
              <a:ext cx="125640" cy="18864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841371A8-08B0-4263-8E7F-6550BE6C41C1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22269" y="3464902"/>
                <a:ext cx="14328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DCD4E569-9FAC-4497-B2CC-8AA10706A875}"/>
                  </a:ext>
                </a:extLst>
              </p14:cNvPr>
              <p14:cNvContentPartPr/>
              <p14:nvPr/>
            </p14:nvContentPartPr>
            <p14:xfrm>
              <a:off x="335749" y="3462022"/>
              <a:ext cx="168120" cy="871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DCD4E569-9FAC-4497-B2CC-8AA10706A875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327109" y="3453382"/>
                <a:ext cx="18576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5B74CA97-8655-4D13-BC5B-3569B62B97B1}"/>
                  </a:ext>
                </a:extLst>
              </p14:cNvPr>
              <p14:cNvContentPartPr/>
              <p14:nvPr/>
            </p14:nvContentPartPr>
            <p14:xfrm>
              <a:off x="137749" y="3710782"/>
              <a:ext cx="320400" cy="216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5B74CA97-8655-4D13-BC5B-3569B62B97B1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28749" y="3702142"/>
                <a:ext cx="3380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3BC8294A-784C-487E-A41E-F366D2DABF40}"/>
                  </a:ext>
                </a:extLst>
              </p14:cNvPr>
              <p14:cNvContentPartPr/>
              <p14:nvPr/>
            </p14:nvContentPartPr>
            <p14:xfrm>
              <a:off x="131629" y="3831022"/>
              <a:ext cx="143640" cy="14400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3BC8294A-784C-487E-A41E-F366D2DABF40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22989" y="3822022"/>
                <a:ext cx="1612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FFFEB7A8-7922-4B24-A0B1-05AFB1646AEE}"/>
                  </a:ext>
                </a:extLst>
              </p14:cNvPr>
              <p14:cNvContentPartPr/>
              <p14:nvPr/>
            </p14:nvContentPartPr>
            <p14:xfrm>
              <a:off x="329989" y="3895462"/>
              <a:ext cx="77400" cy="4644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FFFEB7A8-7922-4B24-A0B1-05AFB1646AEE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21349" y="3886822"/>
                <a:ext cx="950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62AC3C17-7275-42D9-8047-3B121733C95E}"/>
                  </a:ext>
                </a:extLst>
              </p14:cNvPr>
              <p14:cNvContentPartPr/>
              <p14:nvPr/>
            </p14:nvContentPartPr>
            <p14:xfrm>
              <a:off x="370309" y="3723382"/>
              <a:ext cx="447120" cy="34488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62AC3C17-7275-42D9-8047-3B121733C95E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61669" y="3714382"/>
                <a:ext cx="4647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7BD08F0B-1FA5-4C85-BDAD-130BE4C267FB}"/>
                  </a:ext>
                </a:extLst>
              </p14:cNvPr>
              <p14:cNvContentPartPr/>
              <p14:nvPr/>
            </p14:nvContentPartPr>
            <p14:xfrm>
              <a:off x="711589" y="3792862"/>
              <a:ext cx="113400" cy="2304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7BD08F0B-1FA5-4C85-BDAD-130BE4C267FB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02589" y="3784222"/>
                <a:ext cx="1310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2995BAE-0777-4D58-919D-97838CDFA35A}"/>
                  </a:ext>
                </a:extLst>
              </p14:cNvPr>
              <p14:cNvContentPartPr/>
              <p14:nvPr/>
            </p14:nvContentPartPr>
            <p14:xfrm>
              <a:off x="1785109" y="2099422"/>
              <a:ext cx="86760" cy="997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2995BAE-0777-4D58-919D-97838CDFA35A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776109" y="2090422"/>
                <a:ext cx="1044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C0707D08-AF76-4236-9AFB-C88AECE5129B}"/>
                  </a:ext>
                </a:extLst>
              </p14:cNvPr>
              <p14:cNvContentPartPr/>
              <p14:nvPr/>
            </p14:nvContentPartPr>
            <p14:xfrm>
              <a:off x="1955029" y="2181142"/>
              <a:ext cx="47160" cy="1530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C0707D08-AF76-4236-9AFB-C88AECE5129B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946029" y="2172142"/>
                <a:ext cx="648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7EB844B-982A-4A5D-A09C-C66689EF8B13}"/>
                  </a:ext>
                </a:extLst>
              </p14:cNvPr>
              <p14:cNvContentPartPr/>
              <p14:nvPr/>
            </p14:nvContentPartPr>
            <p14:xfrm>
              <a:off x="1913269" y="2145502"/>
              <a:ext cx="194760" cy="2304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7EB844B-982A-4A5D-A09C-C66689EF8B13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904269" y="2136862"/>
                <a:ext cx="212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C57227BB-F46F-4CFB-AAAF-1EA7D6E82889}"/>
                  </a:ext>
                </a:extLst>
              </p14:cNvPr>
              <p14:cNvContentPartPr/>
              <p14:nvPr/>
            </p14:nvContentPartPr>
            <p14:xfrm>
              <a:off x="1096789" y="2731222"/>
              <a:ext cx="193680" cy="14040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C57227BB-F46F-4CFB-AAAF-1EA7D6E82889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088149" y="2722582"/>
                <a:ext cx="211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F6CD5B80-20A2-4183-96EB-A51933EF24AB}"/>
                  </a:ext>
                </a:extLst>
              </p14:cNvPr>
              <p14:cNvContentPartPr/>
              <p14:nvPr/>
            </p14:nvContentPartPr>
            <p14:xfrm>
              <a:off x="1095709" y="2971342"/>
              <a:ext cx="246600" cy="1692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F6CD5B80-20A2-4183-96EB-A51933EF24AB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087069" y="2962702"/>
                <a:ext cx="2642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15436111-F434-4C41-9F24-537995643286}"/>
                  </a:ext>
                </a:extLst>
              </p14:cNvPr>
              <p14:cNvContentPartPr/>
              <p14:nvPr/>
            </p14:nvContentPartPr>
            <p14:xfrm>
              <a:off x="1165549" y="3010222"/>
              <a:ext cx="159480" cy="1843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15436111-F434-4C41-9F24-537995643286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156549" y="3001222"/>
                <a:ext cx="1771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4AD3C107-8DB2-46F4-A7A5-05A601B6CDEE}"/>
                  </a:ext>
                </a:extLst>
              </p14:cNvPr>
              <p14:cNvContentPartPr/>
              <p14:nvPr/>
            </p14:nvContentPartPr>
            <p14:xfrm>
              <a:off x="1676389" y="2938582"/>
              <a:ext cx="242280" cy="1800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4AD3C107-8DB2-46F4-A7A5-05A601B6CDEE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667389" y="2929582"/>
                <a:ext cx="2599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70F75197-C38B-41CC-8EC9-014D087A2A99}"/>
                  </a:ext>
                </a:extLst>
              </p14:cNvPr>
              <p14:cNvContentPartPr/>
              <p14:nvPr/>
            </p14:nvContentPartPr>
            <p14:xfrm>
              <a:off x="1946749" y="2764702"/>
              <a:ext cx="150480" cy="41688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70F75197-C38B-41CC-8EC9-014D087A2A99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937749" y="2755702"/>
                <a:ext cx="1681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67DD906F-8CE3-440F-8F23-E3F5A363BFA1}"/>
                  </a:ext>
                </a:extLst>
              </p14:cNvPr>
              <p14:cNvContentPartPr/>
              <p14:nvPr/>
            </p14:nvContentPartPr>
            <p14:xfrm>
              <a:off x="1532749" y="2731942"/>
              <a:ext cx="84960" cy="50328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67DD906F-8CE3-440F-8F23-E3F5A363BFA1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1523749" y="2723302"/>
                <a:ext cx="10260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E5F97E7F-101F-4360-9E93-B81713BC3666}"/>
                  </a:ext>
                </a:extLst>
              </p14:cNvPr>
              <p14:cNvContentPartPr/>
              <p14:nvPr/>
            </p14:nvContentPartPr>
            <p14:xfrm>
              <a:off x="2275789" y="2348542"/>
              <a:ext cx="9000" cy="13644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E5F97E7F-101F-4360-9E93-B81713BC3666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267149" y="2339902"/>
                <a:ext cx="26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1179B161-AB1F-4FBB-919F-DACD3FD754A5}"/>
                  </a:ext>
                </a:extLst>
              </p14:cNvPr>
              <p14:cNvContentPartPr/>
              <p14:nvPr/>
            </p14:nvContentPartPr>
            <p14:xfrm>
              <a:off x="2188669" y="2501902"/>
              <a:ext cx="151560" cy="2772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1179B161-AB1F-4FBB-919F-DACD3FD754A5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180029" y="2493262"/>
                <a:ext cx="169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0501864C-2C38-46DB-BF8D-F6AB108DDC1D}"/>
                  </a:ext>
                </a:extLst>
              </p14:cNvPr>
              <p14:cNvContentPartPr/>
              <p14:nvPr/>
            </p14:nvContentPartPr>
            <p14:xfrm>
              <a:off x="2240149" y="2553742"/>
              <a:ext cx="89280" cy="13644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0501864C-2C38-46DB-BF8D-F6AB108DDC1D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2231509" y="2545102"/>
                <a:ext cx="1069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2324C660-5E0E-4151-A87E-4EE1ACD7896D}"/>
                  </a:ext>
                </a:extLst>
              </p14:cNvPr>
              <p14:cNvContentPartPr/>
              <p14:nvPr/>
            </p14:nvContentPartPr>
            <p14:xfrm>
              <a:off x="3049789" y="2641942"/>
              <a:ext cx="156240" cy="17784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2324C660-5E0E-4151-A87E-4EE1ACD7896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3041149" y="2632942"/>
                <a:ext cx="1738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4FFBE579-C2FE-4B2E-AE61-E86E9B2164BB}"/>
                  </a:ext>
                </a:extLst>
              </p14:cNvPr>
              <p14:cNvContentPartPr/>
              <p14:nvPr/>
            </p14:nvContentPartPr>
            <p14:xfrm>
              <a:off x="3011629" y="2881702"/>
              <a:ext cx="225720" cy="2988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4FFBE579-C2FE-4B2E-AE61-E86E9B2164BB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002989" y="2872702"/>
                <a:ext cx="243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CEB18F0-A27B-4F92-8FFA-E9AB97E17DB6}"/>
                  </a:ext>
                </a:extLst>
              </p14:cNvPr>
              <p14:cNvContentPartPr/>
              <p14:nvPr/>
            </p14:nvContentPartPr>
            <p14:xfrm>
              <a:off x="3083989" y="2985022"/>
              <a:ext cx="130320" cy="21276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CEB18F0-A27B-4F92-8FFA-E9AB97E17DB6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3075349" y="2976022"/>
                <a:ext cx="1479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8797899C-E7C7-42EE-ABD6-EE8257D38A44}"/>
                  </a:ext>
                </a:extLst>
              </p14:cNvPr>
              <p14:cNvContentPartPr/>
              <p14:nvPr/>
            </p14:nvContentPartPr>
            <p14:xfrm>
              <a:off x="1138189" y="3521062"/>
              <a:ext cx="10800" cy="16740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8797899C-E7C7-42EE-ABD6-EE8257D38A4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129189" y="3512422"/>
                <a:ext cx="284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0777510D-B7CB-4BD9-B73B-73F471C73DCF}"/>
                  </a:ext>
                </a:extLst>
              </p14:cNvPr>
              <p14:cNvContentPartPr/>
              <p14:nvPr/>
            </p14:nvContentPartPr>
            <p14:xfrm>
              <a:off x="1040989" y="3693142"/>
              <a:ext cx="191160" cy="126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0777510D-B7CB-4BD9-B73B-73F471C73DCF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32349" y="3684502"/>
                <a:ext cx="2088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40CAEE48-6B9C-409B-9885-C8C765A59C61}"/>
                  </a:ext>
                </a:extLst>
              </p14:cNvPr>
              <p14:cNvContentPartPr/>
              <p14:nvPr/>
            </p14:nvContentPartPr>
            <p14:xfrm>
              <a:off x="1049629" y="3763342"/>
              <a:ext cx="153000" cy="19116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40CAEE48-6B9C-409B-9885-C8C765A59C61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040989" y="3754702"/>
                <a:ext cx="1706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46546F47-580A-47D4-9B7E-3C90EFBCDD04}"/>
                  </a:ext>
                </a:extLst>
              </p14:cNvPr>
              <p14:cNvContentPartPr/>
              <p14:nvPr/>
            </p14:nvContentPartPr>
            <p14:xfrm>
              <a:off x="1429429" y="3483622"/>
              <a:ext cx="128160" cy="3114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46546F47-580A-47D4-9B7E-3C90EFBCDD04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420789" y="3474622"/>
                <a:ext cx="14580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98B8DFB0-B81B-43D7-B8F9-A80435003DDA}"/>
                  </a:ext>
                </a:extLst>
              </p14:cNvPr>
              <p14:cNvContentPartPr/>
              <p14:nvPr/>
            </p14:nvContentPartPr>
            <p14:xfrm>
              <a:off x="1664869" y="3659662"/>
              <a:ext cx="200160" cy="133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98B8DFB0-B81B-43D7-B8F9-A80435003DDA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656229" y="3651022"/>
                <a:ext cx="2178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0458105-672F-45B0-8A22-9A605C777666}"/>
                  </a:ext>
                </a:extLst>
              </p14:cNvPr>
              <p14:cNvContentPartPr/>
              <p14:nvPr/>
            </p14:nvContentPartPr>
            <p14:xfrm>
              <a:off x="1911469" y="3492262"/>
              <a:ext cx="131400" cy="37296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0458105-672F-45B0-8A22-9A605C777666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902829" y="3483262"/>
                <a:ext cx="14904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AEA57F7C-3883-4072-B9F7-AD80C6C4606F}"/>
                  </a:ext>
                </a:extLst>
              </p14:cNvPr>
              <p14:cNvContentPartPr/>
              <p14:nvPr/>
            </p14:nvContentPartPr>
            <p14:xfrm>
              <a:off x="2146549" y="3211462"/>
              <a:ext cx="9000" cy="8388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AEA57F7C-3883-4072-B9F7-AD80C6C4606F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2137549" y="3202462"/>
                <a:ext cx="26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2A57791E-CE4B-4AAE-A37D-63C567389DEC}"/>
                  </a:ext>
                </a:extLst>
              </p14:cNvPr>
              <p14:cNvContentPartPr/>
              <p14:nvPr/>
            </p14:nvContentPartPr>
            <p14:xfrm>
              <a:off x="2096869" y="3321982"/>
              <a:ext cx="122760" cy="432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2A57791E-CE4B-4AAE-A37D-63C567389DEC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2087869" y="3312982"/>
                <a:ext cx="1404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3BD2ABB8-472F-41B7-9179-F5425BC94D55}"/>
                  </a:ext>
                </a:extLst>
              </p14:cNvPr>
              <p14:cNvContentPartPr/>
              <p14:nvPr/>
            </p14:nvContentPartPr>
            <p14:xfrm>
              <a:off x="2136829" y="3401902"/>
              <a:ext cx="123480" cy="9828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3BD2ABB8-472F-41B7-9179-F5425BC94D5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2128189" y="3392902"/>
                <a:ext cx="1411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86F2D945-E18B-4383-BA5E-A837EEC27821}"/>
                  </a:ext>
                </a:extLst>
              </p14:cNvPr>
              <p14:cNvContentPartPr/>
              <p14:nvPr/>
            </p14:nvContentPartPr>
            <p14:xfrm>
              <a:off x="4805869" y="3171142"/>
              <a:ext cx="102240" cy="13788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86F2D945-E18B-4383-BA5E-A837EEC27821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4796869" y="3162502"/>
                <a:ext cx="1198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9F3CB6A7-E289-4CEB-8122-AFD851667C7B}"/>
                  </a:ext>
                </a:extLst>
              </p14:cNvPr>
              <p14:cNvContentPartPr/>
              <p14:nvPr/>
            </p14:nvContentPartPr>
            <p14:xfrm>
              <a:off x="4874629" y="3231982"/>
              <a:ext cx="137520" cy="14868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9F3CB6A7-E289-4CEB-8122-AFD851667C7B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4865629" y="3223342"/>
                <a:ext cx="1551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17F50E5C-8071-4F3D-9D3C-2AF9E8738B17}"/>
                  </a:ext>
                </a:extLst>
              </p14:cNvPr>
              <p14:cNvContentPartPr/>
              <p14:nvPr/>
            </p14:nvContentPartPr>
            <p14:xfrm>
              <a:off x="4934029" y="3311902"/>
              <a:ext cx="97200" cy="19296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17F50E5C-8071-4F3D-9D3C-2AF9E8738B17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925029" y="3303262"/>
                <a:ext cx="1148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0DCC9394-5B94-4129-A664-B2D37F0B1B99}"/>
                  </a:ext>
                </a:extLst>
              </p14:cNvPr>
              <p14:cNvContentPartPr/>
              <p14:nvPr/>
            </p14:nvContentPartPr>
            <p14:xfrm>
              <a:off x="6941749" y="2560942"/>
              <a:ext cx="257040" cy="60336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0DCC9394-5B94-4129-A664-B2D37F0B1B99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932749" y="2551942"/>
                <a:ext cx="2746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415" name="Freihand 414">
                <a:extLst>
                  <a:ext uri="{FF2B5EF4-FFF2-40B4-BE49-F238E27FC236}">
                    <a16:creationId xmlns:a16="http://schemas.microsoft.com/office/drawing/2014/main" id="{4058DA80-3E17-4AA2-90D5-35864B2713D9}"/>
                  </a:ext>
                </a:extLst>
              </p14:cNvPr>
              <p14:cNvContentPartPr/>
              <p14:nvPr/>
            </p14:nvContentPartPr>
            <p14:xfrm>
              <a:off x="6716389" y="2790262"/>
              <a:ext cx="14400" cy="14400"/>
            </p14:xfrm>
          </p:contentPart>
        </mc:Choice>
        <mc:Fallback>
          <p:pic>
            <p:nvPicPr>
              <p:cNvPr id="415" name="Freihand 414">
                <a:extLst>
                  <a:ext uri="{FF2B5EF4-FFF2-40B4-BE49-F238E27FC236}">
                    <a16:creationId xmlns:a16="http://schemas.microsoft.com/office/drawing/2014/main" id="{4058DA80-3E17-4AA2-90D5-35864B2713D9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6707749" y="2781622"/>
                <a:ext cx="320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9959077B-5AC9-4787-A4EC-027A06780EB6}"/>
                  </a:ext>
                </a:extLst>
              </p14:cNvPr>
              <p14:cNvContentPartPr/>
              <p14:nvPr/>
            </p14:nvContentPartPr>
            <p14:xfrm>
              <a:off x="6764629" y="2981782"/>
              <a:ext cx="13320" cy="5004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9959077B-5AC9-4787-A4EC-027A06780EB6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6755629" y="2973142"/>
                <a:ext cx="309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6FE9E86D-9764-495D-B911-CCA242A020FC}"/>
                  </a:ext>
                </a:extLst>
              </p14:cNvPr>
              <p14:cNvContentPartPr/>
              <p14:nvPr/>
            </p14:nvContentPartPr>
            <p14:xfrm>
              <a:off x="360949" y="4420702"/>
              <a:ext cx="136080" cy="12060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6FE9E86D-9764-495D-B911-CCA242A020FC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352309" y="4412062"/>
                <a:ext cx="1537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419" name="Freihand 418">
                <a:extLst>
                  <a:ext uri="{FF2B5EF4-FFF2-40B4-BE49-F238E27FC236}">
                    <a16:creationId xmlns:a16="http://schemas.microsoft.com/office/drawing/2014/main" id="{3C6F0737-FFDB-4E5F-AB07-05CDE880A907}"/>
                  </a:ext>
                </a:extLst>
              </p14:cNvPr>
              <p14:cNvContentPartPr/>
              <p14:nvPr/>
            </p14:nvContentPartPr>
            <p14:xfrm>
              <a:off x="474709" y="4462462"/>
              <a:ext cx="66240" cy="215640"/>
            </p14:xfrm>
          </p:contentPart>
        </mc:Choice>
        <mc:Fallback>
          <p:pic>
            <p:nvPicPr>
              <p:cNvPr id="419" name="Freihand 418">
                <a:extLst>
                  <a:ext uri="{FF2B5EF4-FFF2-40B4-BE49-F238E27FC236}">
                    <a16:creationId xmlns:a16="http://schemas.microsoft.com/office/drawing/2014/main" id="{3C6F0737-FFDB-4E5F-AB07-05CDE880A907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465709" y="4453822"/>
                <a:ext cx="838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E3C1E95B-E3E6-47B2-AB59-4F4C4F3B25FD}"/>
                  </a:ext>
                </a:extLst>
              </p14:cNvPr>
              <p14:cNvContentPartPr/>
              <p14:nvPr/>
            </p14:nvContentPartPr>
            <p14:xfrm>
              <a:off x="713389" y="4506382"/>
              <a:ext cx="136440" cy="3636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E3C1E95B-E3E6-47B2-AB59-4F4C4F3B25FD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704749" y="4497742"/>
                <a:ext cx="1540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974EBD74-A7A0-4A02-BCA5-DB636A04DC4B}"/>
                  </a:ext>
                </a:extLst>
              </p14:cNvPr>
              <p14:cNvContentPartPr/>
              <p14:nvPr/>
            </p14:nvContentPartPr>
            <p14:xfrm>
              <a:off x="715909" y="4560022"/>
              <a:ext cx="119160" cy="5616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974EBD74-A7A0-4A02-BCA5-DB636A04DC4B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707269" y="4551382"/>
                <a:ext cx="13680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5FF7F350-F25A-43FD-983C-6054BC932211}"/>
                  </a:ext>
                </a:extLst>
              </p14:cNvPr>
              <p14:cNvContentPartPr/>
              <p14:nvPr/>
            </p14:nvContentPartPr>
            <p14:xfrm>
              <a:off x="1157629" y="4336822"/>
              <a:ext cx="132480" cy="12528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5FF7F350-F25A-43FD-983C-6054BC932211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148989" y="4328182"/>
                <a:ext cx="1501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377F4B70-B301-4CCB-B085-C1CA5147D05C}"/>
                  </a:ext>
                </a:extLst>
              </p14:cNvPr>
              <p14:cNvContentPartPr/>
              <p14:nvPr/>
            </p14:nvContentPartPr>
            <p14:xfrm>
              <a:off x="1217749" y="4315942"/>
              <a:ext cx="120960" cy="1332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377F4B70-B301-4CCB-B085-C1CA5147D05C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1208749" y="4307302"/>
                <a:ext cx="1386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F0427ABA-325E-40BC-9F63-ADE1CC59BBF8}"/>
                  </a:ext>
                </a:extLst>
              </p14:cNvPr>
              <p14:cNvContentPartPr/>
              <p14:nvPr/>
            </p14:nvContentPartPr>
            <p14:xfrm>
              <a:off x="1431229" y="4248622"/>
              <a:ext cx="106200" cy="146520"/>
            </p14:xfrm>
          </p:contentPart>
        </mc:Choice>
        <mc:Fallback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F0427ABA-325E-40BC-9F63-ADE1CC59BBF8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1422229" y="4239622"/>
                <a:ext cx="123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12CF7F49-77BF-4F66-8C6A-DF23B598B4AC}"/>
                  </a:ext>
                </a:extLst>
              </p14:cNvPr>
              <p14:cNvContentPartPr/>
              <p14:nvPr/>
            </p14:nvContentPartPr>
            <p14:xfrm>
              <a:off x="1059709" y="4488022"/>
              <a:ext cx="557280" cy="3276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12CF7F49-77BF-4F66-8C6A-DF23B598B4AC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051069" y="4479022"/>
                <a:ext cx="5749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93D0AB9D-9143-49EA-81A1-0B2AA21B9B3A}"/>
                  </a:ext>
                </a:extLst>
              </p14:cNvPr>
              <p14:cNvContentPartPr/>
              <p14:nvPr/>
            </p14:nvContentPartPr>
            <p14:xfrm>
              <a:off x="931189" y="4701142"/>
              <a:ext cx="167040" cy="14940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93D0AB9D-9143-49EA-81A1-0B2AA21B9B3A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922549" y="4692142"/>
                <a:ext cx="1846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FC7EA7F3-9909-4EE1-B2F4-396996A52EFF}"/>
                  </a:ext>
                </a:extLst>
              </p14:cNvPr>
              <p14:cNvContentPartPr/>
              <p14:nvPr/>
            </p14:nvContentPartPr>
            <p14:xfrm>
              <a:off x="1156189" y="4652542"/>
              <a:ext cx="70920" cy="18504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FC7EA7F3-9909-4EE1-B2F4-396996A52EFF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1147189" y="4643542"/>
                <a:ext cx="885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430" name="Freihand 429">
                <a:extLst>
                  <a:ext uri="{FF2B5EF4-FFF2-40B4-BE49-F238E27FC236}">
                    <a16:creationId xmlns:a16="http://schemas.microsoft.com/office/drawing/2014/main" id="{978EE7E9-16EE-4F82-8EF3-64AEDB0CE6C3}"/>
                  </a:ext>
                </a:extLst>
              </p14:cNvPr>
              <p14:cNvContentPartPr/>
              <p14:nvPr/>
            </p14:nvContentPartPr>
            <p14:xfrm>
              <a:off x="1301629" y="4664782"/>
              <a:ext cx="131760" cy="133920"/>
            </p14:xfrm>
          </p:contentPart>
        </mc:Choice>
        <mc:Fallback>
          <p:pic>
            <p:nvPicPr>
              <p:cNvPr id="430" name="Freihand 429">
                <a:extLst>
                  <a:ext uri="{FF2B5EF4-FFF2-40B4-BE49-F238E27FC236}">
                    <a16:creationId xmlns:a16="http://schemas.microsoft.com/office/drawing/2014/main" id="{978EE7E9-16EE-4F82-8EF3-64AEDB0CE6C3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1292989" y="4656142"/>
                <a:ext cx="1494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1523A8F5-4372-46A8-8EBC-80B684446153}"/>
                  </a:ext>
                </a:extLst>
              </p14:cNvPr>
              <p14:cNvContentPartPr/>
              <p14:nvPr/>
            </p14:nvContentPartPr>
            <p14:xfrm>
              <a:off x="1542109" y="4637062"/>
              <a:ext cx="134640" cy="15516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1523A8F5-4372-46A8-8EBC-80B684446153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1533469" y="4628062"/>
                <a:ext cx="1522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B4954F6E-FFF6-4D86-ADFE-8EF6D7A0BA72}"/>
                  </a:ext>
                </a:extLst>
              </p14:cNvPr>
              <p14:cNvContentPartPr/>
              <p14:nvPr/>
            </p14:nvContentPartPr>
            <p14:xfrm>
              <a:off x="2118469" y="4407382"/>
              <a:ext cx="196920" cy="3960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B4954F6E-FFF6-4D86-ADFE-8EF6D7A0BA72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2109829" y="4398742"/>
                <a:ext cx="214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35D8B7AB-7D57-4563-AC2E-9B483219266B}"/>
                  </a:ext>
                </a:extLst>
              </p14:cNvPr>
              <p14:cNvContentPartPr/>
              <p14:nvPr/>
            </p14:nvContentPartPr>
            <p14:xfrm>
              <a:off x="2068789" y="4327102"/>
              <a:ext cx="168480" cy="22500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35D8B7AB-7D57-4563-AC2E-9B483219266B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2060149" y="4318102"/>
                <a:ext cx="1861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9E284A5-98CA-4F30-8514-56F79C55703F}"/>
                  </a:ext>
                </a:extLst>
              </p14:cNvPr>
              <p14:cNvContentPartPr/>
              <p14:nvPr/>
            </p14:nvContentPartPr>
            <p14:xfrm>
              <a:off x="2527789" y="3751102"/>
              <a:ext cx="199440" cy="1008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9E284A5-98CA-4F30-8514-56F79C55703F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2518789" y="3742102"/>
                <a:ext cx="2170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F6A35725-7391-4D70-8BE6-947446F4C109}"/>
                  </a:ext>
                </a:extLst>
              </p14:cNvPr>
              <p14:cNvContentPartPr/>
              <p14:nvPr/>
            </p14:nvContentPartPr>
            <p14:xfrm>
              <a:off x="2977069" y="3502342"/>
              <a:ext cx="31680" cy="16092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F6A35725-7391-4D70-8BE6-947446F4C109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968429" y="3493702"/>
                <a:ext cx="493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66C706DA-2C0B-486A-9365-64996D56064C}"/>
                  </a:ext>
                </a:extLst>
              </p14:cNvPr>
              <p14:cNvContentPartPr/>
              <p14:nvPr/>
            </p14:nvContentPartPr>
            <p14:xfrm>
              <a:off x="2919469" y="3664342"/>
              <a:ext cx="238320" cy="3132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66C706DA-2C0B-486A-9365-64996D56064C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910469" y="3655702"/>
                <a:ext cx="2559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B0C479BB-3EF8-4C46-AF58-5C18E360DD59}"/>
                  </a:ext>
                </a:extLst>
              </p14:cNvPr>
              <p14:cNvContentPartPr/>
              <p14:nvPr/>
            </p14:nvContentPartPr>
            <p14:xfrm>
              <a:off x="2991109" y="3743902"/>
              <a:ext cx="119160" cy="2221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B0C479BB-3EF8-4C46-AF58-5C18E360DD59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982109" y="3734902"/>
                <a:ext cx="1368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3396491C-0E39-4AF8-B2D7-A118544CFE6D}"/>
                  </a:ext>
                </a:extLst>
              </p14:cNvPr>
              <p14:cNvContentPartPr/>
              <p14:nvPr/>
            </p14:nvContentPartPr>
            <p14:xfrm>
              <a:off x="3275509" y="3544102"/>
              <a:ext cx="223200" cy="234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3396491C-0E39-4AF8-B2D7-A118544CFE6D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266509" y="3535462"/>
                <a:ext cx="240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D1B22794-3621-4919-9DB6-B37771616FEF}"/>
                  </a:ext>
                </a:extLst>
              </p14:cNvPr>
              <p14:cNvContentPartPr/>
              <p14:nvPr/>
            </p14:nvContentPartPr>
            <p14:xfrm>
              <a:off x="3286669" y="3611782"/>
              <a:ext cx="157680" cy="36036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D1B22794-3621-4919-9DB6-B37771616FEF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278029" y="3603142"/>
                <a:ext cx="17532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D68CE507-FD2A-462C-A6A8-4E95829C06CE}"/>
                  </a:ext>
                </a:extLst>
              </p14:cNvPr>
              <p14:cNvContentPartPr/>
              <p14:nvPr/>
            </p14:nvContentPartPr>
            <p14:xfrm>
              <a:off x="3661429" y="3521782"/>
              <a:ext cx="105120" cy="18540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D68CE507-FD2A-462C-A6A8-4E95829C06CE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3652429" y="3513142"/>
                <a:ext cx="1227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4A6F5E5C-0BBE-4B16-8BAC-7A64A6704F1A}"/>
                  </a:ext>
                </a:extLst>
              </p14:cNvPr>
              <p14:cNvContentPartPr/>
              <p14:nvPr/>
            </p14:nvContentPartPr>
            <p14:xfrm>
              <a:off x="3869509" y="3546622"/>
              <a:ext cx="112680" cy="1562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4A6F5E5C-0BBE-4B16-8BAC-7A64A6704F1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3860509" y="3537982"/>
                <a:ext cx="1303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1588D39A-E724-46A8-971B-AAF2884E28A3}"/>
                  </a:ext>
                </a:extLst>
              </p14:cNvPr>
              <p14:cNvContentPartPr/>
              <p14:nvPr/>
            </p14:nvContentPartPr>
            <p14:xfrm>
              <a:off x="4096309" y="3517462"/>
              <a:ext cx="324000" cy="16452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1588D39A-E724-46A8-971B-AAF2884E28A3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087309" y="3508462"/>
                <a:ext cx="3416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4A9CE222-5EE0-4962-9245-D0CBC888496F}"/>
                  </a:ext>
                </a:extLst>
              </p14:cNvPr>
              <p14:cNvContentPartPr/>
              <p14:nvPr/>
            </p14:nvContentPartPr>
            <p14:xfrm>
              <a:off x="4331749" y="3541222"/>
              <a:ext cx="88200" cy="8028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4A9CE222-5EE0-4962-9245-D0CBC888496F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322749" y="3532222"/>
                <a:ext cx="1058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D4863D1C-0285-472A-B8F1-89166B90A048}"/>
                  </a:ext>
                </a:extLst>
              </p14:cNvPr>
              <p14:cNvContentPartPr/>
              <p14:nvPr/>
            </p14:nvContentPartPr>
            <p14:xfrm>
              <a:off x="3674749" y="3751462"/>
              <a:ext cx="815040" cy="3852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D4863D1C-0285-472A-B8F1-89166B90A048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665749" y="3742822"/>
                <a:ext cx="832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EF756224-6E2E-4867-970F-E397A5A2551C}"/>
                  </a:ext>
                </a:extLst>
              </p14:cNvPr>
              <p14:cNvContentPartPr/>
              <p14:nvPr/>
            </p14:nvContentPartPr>
            <p14:xfrm>
              <a:off x="3765109" y="3835702"/>
              <a:ext cx="103680" cy="15480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EF756224-6E2E-4867-970F-E397A5A2551C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3756109" y="3827062"/>
                <a:ext cx="1213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F897A07C-61ED-4875-91A3-BF4ECF1F4170}"/>
                  </a:ext>
                </a:extLst>
              </p14:cNvPr>
              <p14:cNvContentPartPr/>
              <p14:nvPr/>
            </p14:nvContentPartPr>
            <p14:xfrm>
              <a:off x="3932149" y="3871702"/>
              <a:ext cx="84960" cy="1353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F897A07C-61ED-4875-91A3-BF4ECF1F4170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3923509" y="3863062"/>
                <a:ext cx="1026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26776A05-6BCF-4DDC-808D-657A1BB88123}"/>
                  </a:ext>
                </a:extLst>
              </p14:cNvPr>
              <p14:cNvContentPartPr/>
              <p14:nvPr/>
            </p14:nvContentPartPr>
            <p14:xfrm>
              <a:off x="4112869" y="3940822"/>
              <a:ext cx="96840" cy="540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26776A05-6BCF-4DDC-808D-657A1BB8812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103869" y="3932182"/>
                <a:ext cx="1144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07842A3C-B74E-4915-BADD-C0C49ED7AB24}"/>
                  </a:ext>
                </a:extLst>
              </p14:cNvPr>
              <p14:cNvContentPartPr/>
              <p14:nvPr/>
            </p14:nvContentPartPr>
            <p14:xfrm>
              <a:off x="4277389" y="3909502"/>
              <a:ext cx="149040" cy="1285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07842A3C-B74E-4915-BADD-C0C49ED7AB2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268389" y="3900502"/>
                <a:ext cx="166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0DB712B4-2447-4D77-9EE4-5C33F71BE262}"/>
                  </a:ext>
                </a:extLst>
              </p14:cNvPr>
              <p14:cNvContentPartPr/>
              <p14:nvPr/>
            </p14:nvContentPartPr>
            <p14:xfrm>
              <a:off x="4568989" y="3528262"/>
              <a:ext cx="196200" cy="4233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0DB712B4-2447-4D77-9EE4-5C33F71BE262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559989" y="3519262"/>
                <a:ext cx="2138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89C482BD-60C3-4925-84D5-F9C2C81170AC}"/>
                  </a:ext>
                </a:extLst>
              </p14:cNvPr>
              <p14:cNvContentPartPr/>
              <p14:nvPr/>
            </p14:nvContentPartPr>
            <p14:xfrm>
              <a:off x="5184589" y="3678742"/>
              <a:ext cx="140760" cy="1836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89C482BD-60C3-4925-84D5-F9C2C81170AC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5175589" y="3670102"/>
                <a:ext cx="158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8A541839-1617-4FE6-8D1F-F804E5708229}"/>
                  </a:ext>
                </a:extLst>
              </p14:cNvPr>
              <p14:cNvContentPartPr/>
              <p14:nvPr/>
            </p14:nvContentPartPr>
            <p14:xfrm>
              <a:off x="5196829" y="3725182"/>
              <a:ext cx="185040" cy="3168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8A541839-1617-4FE6-8D1F-F804E5708229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5188189" y="3716542"/>
                <a:ext cx="2026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5FD24894-CF31-4B77-AB27-D8A32B005E80}"/>
                  </a:ext>
                </a:extLst>
              </p14:cNvPr>
              <p14:cNvContentPartPr/>
              <p14:nvPr/>
            </p14:nvContentPartPr>
            <p14:xfrm>
              <a:off x="5515069" y="3582262"/>
              <a:ext cx="109800" cy="16776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5FD24894-CF31-4B77-AB27-D8A32B005E80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5506429" y="3573622"/>
                <a:ext cx="1274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1C79DDCE-9DE3-4A22-B738-051A7B5A2577}"/>
                  </a:ext>
                </a:extLst>
              </p14:cNvPr>
              <p14:cNvContentPartPr/>
              <p14:nvPr/>
            </p14:nvContentPartPr>
            <p14:xfrm>
              <a:off x="2531029" y="4241782"/>
              <a:ext cx="250920" cy="13932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1C79DDCE-9DE3-4A22-B738-051A7B5A2577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2522029" y="4233142"/>
                <a:ext cx="2685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7B229D8A-7E1B-47AD-9EEB-D3AF9BFF9615}"/>
                  </a:ext>
                </a:extLst>
              </p14:cNvPr>
              <p14:cNvContentPartPr/>
              <p14:nvPr/>
            </p14:nvContentPartPr>
            <p14:xfrm>
              <a:off x="2838829" y="4226662"/>
              <a:ext cx="166320" cy="23040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7B229D8A-7E1B-47AD-9EEB-D3AF9BFF9615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2830189" y="4218022"/>
                <a:ext cx="1839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E7957CBA-C853-46CA-99A9-EC8C4C439C55}"/>
                  </a:ext>
                </a:extLst>
              </p14:cNvPr>
              <p14:cNvContentPartPr/>
              <p14:nvPr/>
            </p14:nvContentPartPr>
            <p14:xfrm>
              <a:off x="3014869" y="4140262"/>
              <a:ext cx="125640" cy="20664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E7957CBA-C853-46CA-99A9-EC8C4C439C55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005869" y="4131262"/>
                <a:ext cx="1432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AA1A2C77-F90B-41A1-A3CF-7706C26A4FE3}"/>
                  </a:ext>
                </a:extLst>
              </p14:cNvPr>
              <p14:cNvContentPartPr/>
              <p14:nvPr/>
            </p14:nvContentPartPr>
            <p14:xfrm>
              <a:off x="3177229" y="4135582"/>
              <a:ext cx="77400" cy="14904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AA1A2C77-F90B-41A1-A3CF-7706C26A4FE3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168589" y="4126582"/>
                <a:ext cx="950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5FAFDB11-7252-4E67-9F16-C96353C85786}"/>
                  </a:ext>
                </a:extLst>
              </p14:cNvPr>
              <p14:cNvContentPartPr/>
              <p14:nvPr/>
            </p14:nvContentPartPr>
            <p14:xfrm>
              <a:off x="2911189" y="4028302"/>
              <a:ext cx="34920" cy="1584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5FAFDB11-7252-4E67-9F16-C96353C85786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2902189" y="4019302"/>
                <a:ext cx="52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21D0C119-5765-4752-8DCC-CC1956D3BE2F}"/>
                  </a:ext>
                </a:extLst>
              </p14:cNvPr>
              <p14:cNvContentPartPr/>
              <p14:nvPr/>
            </p14:nvContentPartPr>
            <p14:xfrm>
              <a:off x="3506269" y="4146022"/>
              <a:ext cx="502560" cy="16920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21D0C119-5765-4752-8DCC-CC1956D3BE2F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497629" y="4137382"/>
                <a:ext cx="52020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298FC43C-8058-462C-91B8-1F3D32B34381}"/>
                  </a:ext>
                </a:extLst>
              </p14:cNvPr>
              <p14:cNvContentPartPr/>
              <p14:nvPr/>
            </p14:nvContentPartPr>
            <p14:xfrm>
              <a:off x="3852229" y="4075102"/>
              <a:ext cx="24120" cy="972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298FC43C-8058-462C-91B8-1F3D32B34381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3843589" y="4066462"/>
                <a:ext cx="417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30A21131-6BE8-403C-8CB6-83CC1EC42DEC}"/>
                  </a:ext>
                </a:extLst>
              </p14:cNvPr>
              <p14:cNvContentPartPr/>
              <p14:nvPr/>
            </p14:nvContentPartPr>
            <p14:xfrm>
              <a:off x="4092349" y="4113982"/>
              <a:ext cx="251280" cy="8784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30A21131-6BE8-403C-8CB6-83CC1EC42DEC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4083349" y="4105342"/>
                <a:ext cx="2689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667E402D-9A6A-4571-A8EC-A53290D2DB29}"/>
                  </a:ext>
                </a:extLst>
              </p14:cNvPr>
              <p14:cNvContentPartPr/>
              <p14:nvPr/>
            </p14:nvContentPartPr>
            <p14:xfrm>
              <a:off x="4591309" y="4089502"/>
              <a:ext cx="441360" cy="12492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667E402D-9A6A-4571-A8EC-A53290D2DB29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582309" y="4080862"/>
                <a:ext cx="4590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2A548FBF-AC28-48B9-9D9C-03705156FD99}"/>
                  </a:ext>
                </a:extLst>
              </p14:cNvPr>
              <p14:cNvContentPartPr/>
              <p14:nvPr/>
            </p14:nvContentPartPr>
            <p14:xfrm>
              <a:off x="4932589" y="3989422"/>
              <a:ext cx="12240" cy="1008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2A548FBF-AC28-48B9-9D9C-03705156FD99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923949" y="3980782"/>
                <a:ext cx="298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740698D6-DD35-4E8D-B065-1DA9E03E4E1C}"/>
                  </a:ext>
                </a:extLst>
              </p14:cNvPr>
              <p14:cNvContentPartPr/>
              <p14:nvPr/>
            </p14:nvContentPartPr>
            <p14:xfrm>
              <a:off x="5251549" y="3969262"/>
              <a:ext cx="193320" cy="18036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740698D6-DD35-4E8D-B065-1DA9E03E4E1C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5242909" y="3960622"/>
                <a:ext cx="2109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A28909E3-B9F2-4E87-9F53-7B7AE31542E1}"/>
                  </a:ext>
                </a:extLst>
              </p14:cNvPr>
              <p14:cNvContentPartPr/>
              <p14:nvPr/>
            </p14:nvContentPartPr>
            <p14:xfrm>
              <a:off x="5364589" y="4063942"/>
              <a:ext cx="320760" cy="9288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A28909E3-B9F2-4E87-9F53-7B7AE31542E1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5355949" y="4054942"/>
                <a:ext cx="3384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C4143C94-DED0-4AC7-8202-C2BBBD2E1923}"/>
                  </a:ext>
                </a:extLst>
              </p14:cNvPr>
              <p14:cNvContentPartPr/>
              <p14:nvPr/>
            </p14:nvContentPartPr>
            <p14:xfrm>
              <a:off x="5738269" y="3916342"/>
              <a:ext cx="195120" cy="20916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C4143C94-DED0-4AC7-8202-C2BBBD2E1923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5729269" y="3907342"/>
                <a:ext cx="2127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449" name="Freihand 448">
                <a:extLst>
                  <a:ext uri="{FF2B5EF4-FFF2-40B4-BE49-F238E27FC236}">
                    <a16:creationId xmlns:a16="http://schemas.microsoft.com/office/drawing/2014/main" id="{4304D104-05BF-48FE-9B41-D78A436FD078}"/>
                  </a:ext>
                </a:extLst>
              </p14:cNvPr>
              <p14:cNvContentPartPr/>
              <p14:nvPr/>
            </p14:nvContentPartPr>
            <p14:xfrm>
              <a:off x="5645749" y="3966742"/>
              <a:ext cx="153000" cy="13680"/>
            </p14:xfrm>
          </p:contentPart>
        </mc:Choice>
        <mc:Fallback>
          <p:pic>
            <p:nvPicPr>
              <p:cNvPr id="449" name="Freihand 448">
                <a:extLst>
                  <a:ext uri="{FF2B5EF4-FFF2-40B4-BE49-F238E27FC236}">
                    <a16:creationId xmlns:a16="http://schemas.microsoft.com/office/drawing/2014/main" id="{4304D104-05BF-48FE-9B41-D78A436FD078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5637109" y="3958102"/>
                <a:ext cx="170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43ED56B4-703A-4D18-832A-C72360EB6096}"/>
                  </a:ext>
                </a:extLst>
              </p14:cNvPr>
              <p14:cNvContentPartPr/>
              <p14:nvPr/>
            </p14:nvContentPartPr>
            <p14:xfrm>
              <a:off x="6009349" y="3999142"/>
              <a:ext cx="149760" cy="1026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43ED56B4-703A-4D18-832A-C72360EB6096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6000709" y="3990502"/>
                <a:ext cx="1674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40EAE4DC-6ED8-464A-9754-E42CA7C98382}"/>
                  </a:ext>
                </a:extLst>
              </p14:cNvPr>
              <p14:cNvContentPartPr/>
              <p14:nvPr/>
            </p14:nvContentPartPr>
            <p14:xfrm>
              <a:off x="6196189" y="3890422"/>
              <a:ext cx="227880" cy="18576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40EAE4DC-6ED8-464A-9754-E42CA7C98382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6187549" y="3881782"/>
                <a:ext cx="245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2DAEE15A-2FEB-45F2-87D8-11678A5387DC}"/>
                  </a:ext>
                </a:extLst>
              </p14:cNvPr>
              <p14:cNvContentPartPr/>
              <p14:nvPr/>
            </p14:nvContentPartPr>
            <p14:xfrm>
              <a:off x="6506869" y="3908422"/>
              <a:ext cx="176760" cy="14256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2DAEE15A-2FEB-45F2-87D8-11678A5387DC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6498229" y="3899782"/>
                <a:ext cx="1944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0E8ED8C3-2A39-4E13-BE2D-2FD0194D2DFE}"/>
                  </a:ext>
                </a:extLst>
              </p14:cNvPr>
              <p14:cNvContentPartPr/>
              <p14:nvPr/>
            </p14:nvContentPartPr>
            <p14:xfrm>
              <a:off x="6605149" y="3982222"/>
              <a:ext cx="372240" cy="9684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0E8ED8C3-2A39-4E13-BE2D-2FD0194D2DFE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6596149" y="3973582"/>
                <a:ext cx="3898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36ADA02D-E15B-4236-BD3C-FC46AF850156}"/>
                  </a:ext>
                </a:extLst>
              </p14:cNvPr>
              <p14:cNvContentPartPr/>
              <p14:nvPr/>
            </p14:nvContentPartPr>
            <p14:xfrm>
              <a:off x="6997549" y="3934702"/>
              <a:ext cx="162000" cy="6516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36ADA02D-E15B-4236-BD3C-FC46AF850156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6988909" y="3926062"/>
                <a:ext cx="1796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99FE623A-9727-4FF5-8D8C-951E35FC2735}"/>
                  </a:ext>
                </a:extLst>
              </p14:cNvPr>
              <p14:cNvContentPartPr/>
              <p14:nvPr/>
            </p14:nvContentPartPr>
            <p14:xfrm>
              <a:off x="6771109" y="2360782"/>
              <a:ext cx="101880" cy="20196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99FE623A-9727-4FF5-8D8C-951E35FC2735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6762469" y="2351782"/>
                <a:ext cx="1195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97C39E40-6ABC-475A-8AEB-67B93CA274EE}"/>
                  </a:ext>
                </a:extLst>
              </p14:cNvPr>
              <p14:cNvContentPartPr/>
              <p14:nvPr/>
            </p14:nvContentPartPr>
            <p14:xfrm>
              <a:off x="6769309" y="2360782"/>
              <a:ext cx="120600" cy="15444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97C39E40-6ABC-475A-8AEB-67B93CA274EE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6760309" y="2352142"/>
                <a:ext cx="138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DF03C221-0819-4700-AC65-C833D456172D}"/>
                  </a:ext>
                </a:extLst>
              </p14:cNvPr>
              <p14:cNvContentPartPr/>
              <p14:nvPr/>
            </p14:nvContentPartPr>
            <p14:xfrm>
              <a:off x="6642949" y="2305702"/>
              <a:ext cx="256320" cy="28620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DF03C221-0819-4700-AC65-C833D456172D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6633949" y="2296702"/>
                <a:ext cx="273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0EF06547-9A02-4479-A4DA-00D43F0B58B5}"/>
                  </a:ext>
                </a:extLst>
              </p14:cNvPr>
              <p14:cNvContentPartPr/>
              <p14:nvPr/>
            </p14:nvContentPartPr>
            <p14:xfrm>
              <a:off x="188149" y="5024422"/>
              <a:ext cx="151560" cy="16092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0EF06547-9A02-4479-A4DA-00D43F0B58B5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179509" y="5015782"/>
                <a:ext cx="1692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D987B9DA-0D29-4612-8382-0D90952A3917}"/>
                  </a:ext>
                </a:extLst>
              </p14:cNvPr>
              <p14:cNvContentPartPr/>
              <p14:nvPr/>
            </p14:nvContentPartPr>
            <p14:xfrm>
              <a:off x="215149" y="5073382"/>
              <a:ext cx="100080" cy="10368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D987B9DA-0D29-4612-8382-0D90952A3917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206149" y="5064742"/>
                <a:ext cx="1177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C69F7C6A-85D9-42A3-9B66-876512DBBFE8}"/>
                  </a:ext>
                </a:extLst>
              </p14:cNvPr>
              <p14:cNvContentPartPr/>
              <p14:nvPr/>
            </p14:nvContentPartPr>
            <p14:xfrm>
              <a:off x="231709" y="4975462"/>
              <a:ext cx="74520" cy="2160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C69F7C6A-85D9-42A3-9B66-876512DBBFE8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222709" y="4966822"/>
                <a:ext cx="9216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CFCB3B41-7DBA-40FB-929E-C2D0A6F022F6}"/>
                  </a:ext>
                </a:extLst>
              </p14:cNvPr>
              <p14:cNvContentPartPr/>
              <p14:nvPr/>
            </p14:nvContentPartPr>
            <p14:xfrm>
              <a:off x="178429" y="5091022"/>
              <a:ext cx="117000" cy="1836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CFCB3B41-7DBA-40FB-929E-C2D0A6F022F6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169789" y="5082382"/>
                <a:ext cx="134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90CA85A6-0F56-45D0-A8C1-BA34804E06F4}"/>
                  </a:ext>
                </a:extLst>
              </p14:cNvPr>
              <p14:cNvContentPartPr/>
              <p14:nvPr/>
            </p14:nvContentPartPr>
            <p14:xfrm>
              <a:off x="101029" y="4946662"/>
              <a:ext cx="271800" cy="31608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90CA85A6-0F56-45D0-A8C1-BA34804E06F4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92389" y="4937662"/>
                <a:ext cx="2894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B50B58C1-A978-4326-92C1-0407EF5783E9}"/>
                  </a:ext>
                </a:extLst>
              </p14:cNvPr>
              <p14:cNvContentPartPr/>
              <p14:nvPr/>
            </p14:nvContentPartPr>
            <p14:xfrm>
              <a:off x="468949" y="5073742"/>
              <a:ext cx="279000" cy="8388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B50B58C1-A978-4326-92C1-0407EF5783E9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460309" y="5065102"/>
                <a:ext cx="296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CC07AC2D-AB62-4E3B-BF48-AD6F01A7D462}"/>
                  </a:ext>
                </a:extLst>
              </p14:cNvPr>
              <p14:cNvContentPartPr/>
              <p14:nvPr/>
            </p14:nvContentPartPr>
            <p14:xfrm>
              <a:off x="738229" y="5050702"/>
              <a:ext cx="11160" cy="2160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CC07AC2D-AB62-4E3B-BF48-AD6F01A7D462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729589" y="5042062"/>
                <a:ext cx="288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4F8AD9E0-F03C-49AC-85DF-E9E4FCA3E76D}"/>
                  </a:ext>
                </a:extLst>
              </p14:cNvPr>
              <p14:cNvContentPartPr/>
              <p14:nvPr/>
            </p14:nvContentPartPr>
            <p14:xfrm>
              <a:off x="791149" y="5075902"/>
              <a:ext cx="187560" cy="8172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4F8AD9E0-F03C-49AC-85DF-E9E4FCA3E76D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782509" y="5066902"/>
                <a:ext cx="2052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94181AE7-7B33-4C67-99A6-58F5660831AF}"/>
                  </a:ext>
                </a:extLst>
              </p14:cNvPr>
              <p14:cNvContentPartPr/>
              <p14:nvPr/>
            </p14:nvContentPartPr>
            <p14:xfrm>
              <a:off x="1004989" y="4926502"/>
              <a:ext cx="184680" cy="20376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94181AE7-7B33-4C67-99A6-58F5660831AF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995989" y="4917502"/>
                <a:ext cx="2023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E101550B-97BF-4206-A355-AB16B0F05E42}"/>
                  </a:ext>
                </a:extLst>
              </p14:cNvPr>
              <p14:cNvContentPartPr/>
              <p14:nvPr/>
            </p14:nvContentPartPr>
            <p14:xfrm>
              <a:off x="974029" y="5038462"/>
              <a:ext cx="167400" cy="396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E101550B-97BF-4206-A355-AB16B0F05E42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965389" y="5029462"/>
                <a:ext cx="1850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4B30F5A1-C9DE-4923-8236-249AC4A0273A}"/>
                  </a:ext>
                </a:extLst>
              </p14:cNvPr>
              <p14:cNvContentPartPr/>
              <p14:nvPr/>
            </p14:nvContentPartPr>
            <p14:xfrm>
              <a:off x="1275709" y="5039902"/>
              <a:ext cx="127080" cy="6840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4B30F5A1-C9DE-4923-8236-249AC4A0273A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1267069" y="5031262"/>
                <a:ext cx="1447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85078D38-13E1-4614-9157-2FBE335FA849}"/>
                  </a:ext>
                </a:extLst>
              </p14:cNvPr>
              <p14:cNvContentPartPr/>
              <p14:nvPr/>
            </p14:nvContentPartPr>
            <p14:xfrm>
              <a:off x="1489909" y="5032702"/>
              <a:ext cx="103680" cy="6624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85078D38-13E1-4614-9157-2FBE335FA849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1481269" y="5024062"/>
                <a:ext cx="1213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31154915-7FD2-47F1-BBCB-8D56CAD1EDC8}"/>
                  </a:ext>
                </a:extLst>
              </p14:cNvPr>
              <p14:cNvContentPartPr/>
              <p14:nvPr/>
            </p14:nvContentPartPr>
            <p14:xfrm>
              <a:off x="1760269" y="2747062"/>
              <a:ext cx="91080" cy="5436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31154915-7FD2-47F1-BBCB-8D56CAD1EDC8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1751629" y="2738062"/>
                <a:ext cx="108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E1F925E6-7824-4B64-9623-43C961FC770A}"/>
                  </a:ext>
                </a:extLst>
              </p14:cNvPr>
              <p14:cNvContentPartPr/>
              <p14:nvPr/>
            </p14:nvContentPartPr>
            <p14:xfrm>
              <a:off x="1826869" y="2722222"/>
              <a:ext cx="72360" cy="16776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E1F925E6-7824-4B64-9623-43C961FC770A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1818229" y="2713582"/>
                <a:ext cx="900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D6BF6E9-F8EE-4204-BE21-13D756B7BABB}"/>
                  </a:ext>
                </a:extLst>
              </p14:cNvPr>
              <p14:cNvContentPartPr/>
              <p14:nvPr/>
            </p14:nvContentPartPr>
            <p14:xfrm>
              <a:off x="1724269" y="3032902"/>
              <a:ext cx="114840" cy="15912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D6BF6E9-F8EE-4204-BE21-13D756B7BABB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715629" y="3023902"/>
                <a:ext cx="1324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B74345A2-B4B8-4866-A38F-B9A9652CBCCB}"/>
                  </a:ext>
                </a:extLst>
              </p14:cNvPr>
              <p14:cNvContentPartPr/>
              <p14:nvPr/>
            </p14:nvContentPartPr>
            <p14:xfrm>
              <a:off x="1759549" y="3039022"/>
              <a:ext cx="107280" cy="9828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B74345A2-B4B8-4866-A38F-B9A9652CBCCB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750549" y="3030382"/>
                <a:ext cx="12492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0473DBAE-B208-4ECF-818A-B419FE1E03DD}"/>
                  </a:ext>
                </a:extLst>
              </p14:cNvPr>
              <p14:cNvContentPartPr/>
              <p14:nvPr/>
            </p14:nvContentPartPr>
            <p14:xfrm>
              <a:off x="1714549" y="3489022"/>
              <a:ext cx="99360" cy="8640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0473DBAE-B208-4ECF-818A-B419FE1E03DD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705549" y="3480382"/>
                <a:ext cx="1170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9F91D5E2-CEC7-4618-9FDB-6E767C9E71A4}"/>
                  </a:ext>
                </a:extLst>
              </p14:cNvPr>
              <p14:cNvContentPartPr/>
              <p14:nvPr/>
            </p14:nvContentPartPr>
            <p14:xfrm>
              <a:off x="1683589" y="3500902"/>
              <a:ext cx="150480" cy="7524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9F91D5E2-CEC7-4618-9FDB-6E767C9E71A4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674589" y="3491902"/>
                <a:ext cx="168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7257E039-FE3E-4F84-8F24-9D345D82D049}"/>
                  </a:ext>
                </a:extLst>
              </p14:cNvPr>
              <p14:cNvContentPartPr/>
              <p14:nvPr/>
            </p14:nvContentPartPr>
            <p14:xfrm>
              <a:off x="1692229" y="3739222"/>
              <a:ext cx="120240" cy="20412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7257E039-FE3E-4F84-8F24-9D345D82D049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683589" y="3730582"/>
                <a:ext cx="1378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77A2BF44-A39E-4D40-9C50-7881CE18B4F3}"/>
                  </a:ext>
                </a:extLst>
              </p14:cNvPr>
              <p14:cNvContentPartPr/>
              <p14:nvPr/>
            </p14:nvContentPartPr>
            <p14:xfrm>
              <a:off x="4009189" y="2306422"/>
              <a:ext cx="102960" cy="17460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77A2BF44-A39E-4D40-9C50-7881CE18B4F3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4000189" y="2297422"/>
                <a:ext cx="120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501" name="Freihand 500">
                <a:extLst>
                  <a:ext uri="{FF2B5EF4-FFF2-40B4-BE49-F238E27FC236}">
                    <a16:creationId xmlns:a16="http://schemas.microsoft.com/office/drawing/2014/main" id="{3CC47A69-E079-4FBC-A512-667985D6AC94}"/>
                  </a:ext>
                </a:extLst>
              </p14:cNvPr>
              <p14:cNvContentPartPr/>
              <p14:nvPr/>
            </p14:nvContentPartPr>
            <p14:xfrm>
              <a:off x="3991189" y="2386342"/>
              <a:ext cx="143280" cy="138240"/>
            </p14:xfrm>
          </p:contentPart>
        </mc:Choice>
        <mc:Fallback>
          <p:pic>
            <p:nvPicPr>
              <p:cNvPr id="501" name="Freihand 500">
                <a:extLst>
                  <a:ext uri="{FF2B5EF4-FFF2-40B4-BE49-F238E27FC236}">
                    <a16:creationId xmlns:a16="http://schemas.microsoft.com/office/drawing/2014/main" id="{3CC47A69-E079-4FBC-A512-667985D6AC94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3982189" y="2377702"/>
                <a:ext cx="1609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503" name="Freihand 502">
                <a:extLst>
                  <a:ext uri="{FF2B5EF4-FFF2-40B4-BE49-F238E27FC236}">
                    <a16:creationId xmlns:a16="http://schemas.microsoft.com/office/drawing/2014/main" id="{9120A7AC-2B99-40DF-9C85-6B313D8AA603}"/>
                  </a:ext>
                </a:extLst>
              </p14:cNvPr>
              <p14:cNvContentPartPr/>
              <p14:nvPr/>
            </p14:nvContentPartPr>
            <p14:xfrm>
              <a:off x="1804189" y="2537542"/>
              <a:ext cx="30960" cy="79920"/>
            </p14:xfrm>
          </p:contentPart>
        </mc:Choice>
        <mc:Fallback>
          <p:pic>
            <p:nvPicPr>
              <p:cNvPr id="503" name="Freihand 502">
                <a:extLst>
                  <a:ext uri="{FF2B5EF4-FFF2-40B4-BE49-F238E27FC236}">
                    <a16:creationId xmlns:a16="http://schemas.microsoft.com/office/drawing/2014/main" id="{9120A7AC-2B99-40DF-9C85-6B313D8AA603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1795549" y="2528902"/>
                <a:ext cx="4860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03842D78-AB72-4ADC-9915-4C7880EB6A25}"/>
                  </a:ext>
                </a:extLst>
              </p14:cNvPr>
              <p14:cNvContentPartPr/>
              <p14:nvPr/>
            </p14:nvContentPartPr>
            <p14:xfrm>
              <a:off x="1776829" y="2565262"/>
              <a:ext cx="117000" cy="8028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03842D78-AB72-4ADC-9915-4C7880EB6A25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768189" y="2556622"/>
                <a:ext cx="1346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36632089-7EC8-45FF-AB55-6857AC12E90A}"/>
                  </a:ext>
                </a:extLst>
              </p14:cNvPr>
              <p14:cNvContentPartPr/>
              <p14:nvPr/>
            </p14:nvContentPartPr>
            <p14:xfrm>
              <a:off x="4617229" y="4507822"/>
              <a:ext cx="121680" cy="18720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36632089-7EC8-45FF-AB55-6857AC12E90A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4608589" y="4498822"/>
                <a:ext cx="1393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027AC05E-67CA-4AD0-B513-732F5C2149CE}"/>
                  </a:ext>
                </a:extLst>
              </p14:cNvPr>
              <p14:cNvContentPartPr/>
              <p14:nvPr/>
            </p14:nvContentPartPr>
            <p14:xfrm>
              <a:off x="4823509" y="4499902"/>
              <a:ext cx="71640" cy="14652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027AC05E-67CA-4AD0-B513-732F5C2149CE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4814509" y="4490902"/>
                <a:ext cx="89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8FE12D2B-F77C-4FEB-9102-B98D4B86121A}"/>
                  </a:ext>
                </a:extLst>
              </p14:cNvPr>
              <p14:cNvContentPartPr/>
              <p14:nvPr/>
            </p14:nvContentPartPr>
            <p14:xfrm>
              <a:off x="5028709" y="4574422"/>
              <a:ext cx="119160" cy="2304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8FE12D2B-F77C-4FEB-9102-B98D4B86121A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5019709" y="4565782"/>
                <a:ext cx="1368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60611355-BFF5-4BC0-BFDE-83F221772066}"/>
                  </a:ext>
                </a:extLst>
              </p14:cNvPr>
              <p14:cNvContentPartPr/>
              <p14:nvPr/>
            </p14:nvContentPartPr>
            <p14:xfrm>
              <a:off x="5352709" y="4356982"/>
              <a:ext cx="111240" cy="14328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60611355-BFF5-4BC0-BFDE-83F221772066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5343709" y="4348342"/>
                <a:ext cx="12888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EED8FE25-47B7-44CE-99EA-AE9DFCE9AFE2}"/>
                  </a:ext>
                </a:extLst>
              </p14:cNvPr>
              <p14:cNvContentPartPr/>
              <p14:nvPr/>
            </p14:nvContentPartPr>
            <p14:xfrm>
              <a:off x="5407069" y="4353382"/>
              <a:ext cx="119160" cy="2268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EED8FE25-47B7-44CE-99EA-AE9DFCE9AFE2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5398069" y="4344382"/>
                <a:ext cx="136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538" name="Freihand 537">
                <a:extLst>
                  <a:ext uri="{FF2B5EF4-FFF2-40B4-BE49-F238E27FC236}">
                    <a16:creationId xmlns:a16="http://schemas.microsoft.com/office/drawing/2014/main" id="{57E99E8C-BF03-4525-9659-089F68A8DE83}"/>
                  </a:ext>
                </a:extLst>
              </p14:cNvPr>
              <p14:cNvContentPartPr/>
              <p14:nvPr/>
            </p14:nvContentPartPr>
            <p14:xfrm>
              <a:off x="5533789" y="4326022"/>
              <a:ext cx="93960" cy="128880"/>
            </p14:xfrm>
          </p:contentPart>
        </mc:Choice>
        <mc:Fallback>
          <p:pic>
            <p:nvPicPr>
              <p:cNvPr id="538" name="Freihand 537">
                <a:extLst>
                  <a:ext uri="{FF2B5EF4-FFF2-40B4-BE49-F238E27FC236}">
                    <a16:creationId xmlns:a16="http://schemas.microsoft.com/office/drawing/2014/main" id="{57E99E8C-BF03-4525-9659-089F68A8DE83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5524789" y="4317022"/>
                <a:ext cx="1116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F93FAD37-FB3B-4A9C-8465-F3BE7FF44A94}"/>
                  </a:ext>
                </a:extLst>
              </p14:cNvPr>
              <p14:cNvContentPartPr/>
              <p14:nvPr/>
            </p14:nvContentPartPr>
            <p14:xfrm>
              <a:off x="5272429" y="4524022"/>
              <a:ext cx="417600" cy="4176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F93FAD37-FB3B-4A9C-8465-F3BE7FF44A94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5263789" y="4515022"/>
                <a:ext cx="435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23A32AD1-B472-4641-8EBC-E53D1276DBD8}"/>
                  </a:ext>
                </a:extLst>
              </p14:cNvPr>
              <p14:cNvContentPartPr/>
              <p14:nvPr/>
            </p14:nvContentPartPr>
            <p14:xfrm>
              <a:off x="5242189" y="4607182"/>
              <a:ext cx="145440" cy="10260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23A32AD1-B472-4641-8EBC-E53D1276DBD8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5233189" y="4598542"/>
                <a:ext cx="1630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11071898-4354-42A8-93DF-A747F2AE18FF}"/>
                  </a:ext>
                </a:extLst>
              </p14:cNvPr>
              <p14:cNvContentPartPr/>
              <p14:nvPr/>
            </p14:nvContentPartPr>
            <p14:xfrm>
              <a:off x="5389429" y="4603582"/>
              <a:ext cx="75600" cy="13500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11071898-4354-42A8-93DF-A747F2AE18FF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5380429" y="4594582"/>
                <a:ext cx="93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A80299FE-FCE3-45C6-8BC7-7D09D3C99D40}"/>
                  </a:ext>
                </a:extLst>
              </p14:cNvPr>
              <p14:cNvContentPartPr/>
              <p14:nvPr/>
            </p14:nvContentPartPr>
            <p14:xfrm>
              <a:off x="5488789" y="4624102"/>
              <a:ext cx="73080" cy="9900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A80299FE-FCE3-45C6-8BC7-7D09D3C99D40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5480149" y="4615462"/>
                <a:ext cx="907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58FF79AA-2F2F-4FD5-BB56-E5AF355E04BF}"/>
                  </a:ext>
                </a:extLst>
              </p14:cNvPr>
              <p14:cNvContentPartPr/>
              <p14:nvPr/>
            </p14:nvContentPartPr>
            <p14:xfrm>
              <a:off x="5606149" y="4629862"/>
              <a:ext cx="82800" cy="7380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58FF79AA-2F2F-4FD5-BB56-E5AF355E04BF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5597149" y="4620862"/>
                <a:ext cx="100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ED167050-1792-451E-B22A-850E6AA1FB63}"/>
                  </a:ext>
                </a:extLst>
              </p14:cNvPr>
              <p14:cNvContentPartPr/>
              <p14:nvPr/>
            </p14:nvContentPartPr>
            <p14:xfrm>
              <a:off x="5786509" y="4365982"/>
              <a:ext cx="129960" cy="34308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ED167050-1792-451E-B22A-850E6AA1FB63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5777869" y="4357342"/>
                <a:ext cx="14760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1AB76D68-25A9-4A01-BE56-4A889CC38479}"/>
                  </a:ext>
                </a:extLst>
              </p14:cNvPr>
              <p14:cNvContentPartPr/>
              <p14:nvPr/>
            </p14:nvContentPartPr>
            <p14:xfrm>
              <a:off x="4586989" y="4411342"/>
              <a:ext cx="117720" cy="33624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1AB76D68-25A9-4A01-BE56-4A889CC38479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4577989" y="4402702"/>
                <a:ext cx="13536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33C72B6F-1E7F-4A04-8FC1-ECDFF3262B1C}"/>
                  </a:ext>
                </a:extLst>
              </p14:cNvPr>
              <p14:cNvContentPartPr/>
              <p14:nvPr/>
            </p14:nvContentPartPr>
            <p14:xfrm>
              <a:off x="4584109" y="4823902"/>
              <a:ext cx="1320120" cy="6228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33C72B6F-1E7F-4A04-8FC1-ECDFF3262B1C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4575109" y="4814902"/>
                <a:ext cx="13377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70B40734-A6AE-4AD6-B8B4-1A9C984320E1}"/>
                  </a:ext>
                </a:extLst>
              </p14:cNvPr>
              <p14:cNvContentPartPr/>
              <p14:nvPr/>
            </p14:nvContentPartPr>
            <p14:xfrm>
              <a:off x="4669789" y="5018302"/>
              <a:ext cx="114120" cy="19800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70B40734-A6AE-4AD6-B8B4-1A9C984320E1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4660789" y="5009662"/>
                <a:ext cx="1317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C89BD23C-FC95-482E-AA2F-6AD42F16057D}"/>
                  </a:ext>
                </a:extLst>
              </p14:cNvPr>
              <p14:cNvContentPartPr/>
              <p14:nvPr/>
            </p14:nvContentPartPr>
            <p14:xfrm>
              <a:off x="4836829" y="5021542"/>
              <a:ext cx="180360" cy="16560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C89BD23C-FC95-482E-AA2F-6AD42F16057D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4827829" y="5012902"/>
                <a:ext cx="1980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1F7871E2-CDA9-433A-A603-6370FF000BE0}"/>
                  </a:ext>
                </a:extLst>
              </p14:cNvPr>
              <p14:cNvContentPartPr/>
              <p14:nvPr/>
            </p14:nvContentPartPr>
            <p14:xfrm>
              <a:off x="5224909" y="5088502"/>
              <a:ext cx="171000" cy="1584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1F7871E2-CDA9-433A-A603-6370FF000BE0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5215909" y="5079502"/>
                <a:ext cx="188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BD2D8E87-E509-4C86-811A-F8FD774ED269}"/>
                  </a:ext>
                </a:extLst>
              </p14:cNvPr>
              <p14:cNvContentPartPr/>
              <p14:nvPr/>
            </p14:nvContentPartPr>
            <p14:xfrm>
              <a:off x="5478709" y="5045662"/>
              <a:ext cx="84960" cy="14220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BD2D8E87-E509-4C86-811A-F8FD774ED269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5469709" y="5036662"/>
                <a:ext cx="1026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9FD173E3-BA14-4C18-94CE-E3598746E7FC}"/>
                  </a:ext>
                </a:extLst>
              </p14:cNvPr>
              <p14:cNvContentPartPr/>
              <p14:nvPr/>
            </p14:nvContentPartPr>
            <p14:xfrm>
              <a:off x="5454229" y="5058982"/>
              <a:ext cx="135000" cy="6084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9FD173E3-BA14-4C18-94CE-E3598746E7FC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5445589" y="5050342"/>
                <a:ext cx="152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BCEEAD36-EEF7-4FE5-A73B-F9DE278A0989}"/>
                  </a:ext>
                </a:extLst>
              </p14:cNvPr>
              <p14:cNvContentPartPr/>
              <p14:nvPr/>
            </p14:nvContentPartPr>
            <p14:xfrm>
              <a:off x="5971909" y="4461022"/>
              <a:ext cx="208440" cy="69948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BCEEAD36-EEF7-4FE5-A73B-F9DE278A0989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5962909" y="4452382"/>
                <a:ext cx="22608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12CC7F9B-7FCA-4100-A2A4-6323D2A4958E}"/>
                  </a:ext>
                </a:extLst>
              </p14:cNvPr>
              <p14:cNvContentPartPr/>
              <p14:nvPr/>
            </p14:nvContentPartPr>
            <p14:xfrm>
              <a:off x="6238309" y="4178782"/>
              <a:ext cx="158040" cy="15156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12CC7F9B-7FCA-4100-A2A4-6323D2A4958E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6229309" y="4170142"/>
                <a:ext cx="1756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EE26BC66-F6CC-41DB-B487-FA74772F16BA}"/>
                  </a:ext>
                </a:extLst>
              </p14:cNvPr>
              <p14:cNvContentPartPr/>
              <p14:nvPr/>
            </p14:nvContentPartPr>
            <p14:xfrm>
              <a:off x="6217069" y="4355902"/>
              <a:ext cx="189360" cy="2772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EE26BC66-F6CC-41DB-B487-FA74772F16BA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208069" y="4346902"/>
                <a:ext cx="2070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560" name="Freihand 559">
                <a:extLst>
                  <a:ext uri="{FF2B5EF4-FFF2-40B4-BE49-F238E27FC236}">
                    <a16:creationId xmlns:a16="http://schemas.microsoft.com/office/drawing/2014/main" id="{19664FBE-CF89-40F4-913E-E8731EDE675A}"/>
                  </a:ext>
                </a:extLst>
              </p14:cNvPr>
              <p14:cNvContentPartPr/>
              <p14:nvPr/>
            </p14:nvContentPartPr>
            <p14:xfrm>
              <a:off x="6234349" y="4387942"/>
              <a:ext cx="137520" cy="93960"/>
            </p14:xfrm>
          </p:contentPart>
        </mc:Choice>
        <mc:Fallback>
          <p:pic>
            <p:nvPicPr>
              <p:cNvPr id="560" name="Freihand 559">
                <a:extLst>
                  <a:ext uri="{FF2B5EF4-FFF2-40B4-BE49-F238E27FC236}">
                    <a16:creationId xmlns:a16="http://schemas.microsoft.com/office/drawing/2014/main" id="{19664FBE-CF89-40F4-913E-E8731EDE675A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6225709" y="4378942"/>
                <a:ext cx="1551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561" name="Freihand 560">
                <a:extLst>
                  <a:ext uri="{FF2B5EF4-FFF2-40B4-BE49-F238E27FC236}">
                    <a16:creationId xmlns:a16="http://schemas.microsoft.com/office/drawing/2014/main" id="{6C11471C-192B-499D-97B7-E46E9D76441E}"/>
                  </a:ext>
                </a:extLst>
              </p14:cNvPr>
              <p14:cNvContentPartPr/>
              <p14:nvPr/>
            </p14:nvContentPartPr>
            <p14:xfrm>
              <a:off x="6306709" y="4429702"/>
              <a:ext cx="50760" cy="151920"/>
            </p14:xfrm>
          </p:contentPart>
        </mc:Choice>
        <mc:Fallback>
          <p:pic>
            <p:nvPicPr>
              <p:cNvPr id="561" name="Freihand 560">
                <a:extLst>
                  <a:ext uri="{FF2B5EF4-FFF2-40B4-BE49-F238E27FC236}">
                    <a16:creationId xmlns:a16="http://schemas.microsoft.com/office/drawing/2014/main" id="{6C11471C-192B-499D-97B7-E46E9D76441E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6298069" y="4420702"/>
                <a:ext cx="684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563" name="Freihand 562">
                <a:extLst>
                  <a:ext uri="{FF2B5EF4-FFF2-40B4-BE49-F238E27FC236}">
                    <a16:creationId xmlns:a16="http://schemas.microsoft.com/office/drawing/2014/main" id="{115DA52B-0FB5-40CA-BB73-20EFFC415329}"/>
                  </a:ext>
                </a:extLst>
              </p14:cNvPr>
              <p14:cNvContentPartPr/>
              <p14:nvPr/>
            </p14:nvContentPartPr>
            <p14:xfrm>
              <a:off x="209029" y="5784382"/>
              <a:ext cx="145440" cy="6480"/>
            </p14:xfrm>
          </p:contentPart>
        </mc:Choice>
        <mc:Fallback>
          <p:pic>
            <p:nvPicPr>
              <p:cNvPr id="563" name="Freihand 562">
                <a:extLst>
                  <a:ext uri="{FF2B5EF4-FFF2-40B4-BE49-F238E27FC236}">
                    <a16:creationId xmlns:a16="http://schemas.microsoft.com/office/drawing/2014/main" id="{115DA52B-0FB5-40CA-BB73-20EFFC415329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200029" y="5775742"/>
                <a:ext cx="163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564" name="Freihand 563">
                <a:extLst>
                  <a:ext uri="{FF2B5EF4-FFF2-40B4-BE49-F238E27FC236}">
                    <a16:creationId xmlns:a16="http://schemas.microsoft.com/office/drawing/2014/main" id="{BD0F2545-D090-47E5-815D-2F167446A878}"/>
                  </a:ext>
                </a:extLst>
              </p14:cNvPr>
              <p14:cNvContentPartPr/>
              <p14:nvPr/>
            </p14:nvContentPartPr>
            <p14:xfrm>
              <a:off x="213349" y="5834422"/>
              <a:ext cx="154800" cy="19440"/>
            </p14:xfrm>
          </p:contentPart>
        </mc:Choice>
        <mc:Fallback>
          <p:pic>
            <p:nvPicPr>
              <p:cNvPr id="564" name="Freihand 563">
                <a:extLst>
                  <a:ext uri="{FF2B5EF4-FFF2-40B4-BE49-F238E27FC236}">
                    <a16:creationId xmlns:a16="http://schemas.microsoft.com/office/drawing/2014/main" id="{BD0F2545-D090-47E5-815D-2F167446A878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204709" y="5825782"/>
                <a:ext cx="172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566" name="Freihand 565">
                <a:extLst>
                  <a:ext uri="{FF2B5EF4-FFF2-40B4-BE49-F238E27FC236}">
                    <a16:creationId xmlns:a16="http://schemas.microsoft.com/office/drawing/2014/main" id="{656E61E6-D61D-40C0-861D-725FFB018D3D}"/>
                  </a:ext>
                </a:extLst>
              </p14:cNvPr>
              <p14:cNvContentPartPr/>
              <p14:nvPr/>
            </p14:nvContentPartPr>
            <p14:xfrm>
              <a:off x="531949" y="5560102"/>
              <a:ext cx="111600" cy="153000"/>
            </p14:xfrm>
          </p:contentPart>
        </mc:Choice>
        <mc:Fallback>
          <p:pic>
            <p:nvPicPr>
              <p:cNvPr id="566" name="Freihand 565">
                <a:extLst>
                  <a:ext uri="{FF2B5EF4-FFF2-40B4-BE49-F238E27FC236}">
                    <a16:creationId xmlns:a16="http://schemas.microsoft.com/office/drawing/2014/main" id="{656E61E6-D61D-40C0-861D-725FFB018D3D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522949" y="5551102"/>
                <a:ext cx="1292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567" name="Freihand 566">
                <a:extLst>
                  <a:ext uri="{FF2B5EF4-FFF2-40B4-BE49-F238E27FC236}">
                    <a16:creationId xmlns:a16="http://schemas.microsoft.com/office/drawing/2014/main" id="{F6BCA40C-A4FF-4975-9E9B-530812465857}"/>
                  </a:ext>
                </a:extLst>
              </p14:cNvPr>
              <p14:cNvContentPartPr/>
              <p14:nvPr/>
            </p14:nvContentPartPr>
            <p14:xfrm>
              <a:off x="488389" y="5762422"/>
              <a:ext cx="168120" cy="7920"/>
            </p14:xfrm>
          </p:contentPart>
        </mc:Choice>
        <mc:Fallback>
          <p:pic>
            <p:nvPicPr>
              <p:cNvPr id="567" name="Freihand 566">
                <a:extLst>
                  <a:ext uri="{FF2B5EF4-FFF2-40B4-BE49-F238E27FC236}">
                    <a16:creationId xmlns:a16="http://schemas.microsoft.com/office/drawing/2014/main" id="{F6BCA40C-A4FF-4975-9E9B-530812465857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479749" y="5753422"/>
                <a:ext cx="185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568" name="Freihand 567">
                <a:extLst>
                  <a:ext uri="{FF2B5EF4-FFF2-40B4-BE49-F238E27FC236}">
                    <a16:creationId xmlns:a16="http://schemas.microsoft.com/office/drawing/2014/main" id="{A793D2CF-E986-4BC6-9610-894E80AB44B2}"/>
                  </a:ext>
                </a:extLst>
              </p14:cNvPr>
              <p14:cNvContentPartPr/>
              <p14:nvPr/>
            </p14:nvContentPartPr>
            <p14:xfrm>
              <a:off x="535189" y="5798782"/>
              <a:ext cx="103320" cy="192960"/>
            </p14:xfrm>
          </p:contentPart>
        </mc:Choice>
        <mc:Fallback>
          <p:pic>
            <p:nvPicPr>
              <p:cNvPr id="568" name="Freihand 567">
                <a:extLst>
                  <a:ext uri="{FF2B5EF4-FFF2-40B4-BE49-F238E27FC236}">
                    <a16:creationId xmlns:a16="http://schemas.microsoft.com/office/drawing/2014/main" id="{A793D2CF-E986-4BC6-9610-894E80AB44B2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526549" y="5790142"/>
                <a:ext cx="120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570" name="Freihand 569">
                <a:extLst>
                  <a:ext uri="{FF2B5EF4-FFF2-40B4-BE49-F238E27FC236}">
                    <a16:creationId xmlns:a16="http://schemas.microsoft.com/office/drawing/2014/main" id="{483B78FF-1012-4653-99DC-C627EB740289}"/>
                  </a:ext>
                </a:extLst>
              </p14:cNvPr>
              <p14:cNvContentPartPr/>
              <p14:nvPr/>
            </p14:nvContentPartPr>
            <p14:xfrm>
              <a:off x="770629" y="5493862"/>
              <a:ext cx="160200" cy="600840"/>
            </p14:xfrm>
          </p:contentPart>
        </mc:Choice>
        <mc:Fallback>
          <p:pic>
            <p:nvPicPr>
              <p:cNvPr id="570" name="Freihand 569">
                <a:extLst>
                  <a:ext uri="{FF2B5EF4-FFF2-40B4-BE49-F238E27FC236}">
                    <a16:creationId xmlns:a16="http://schemas.microsoft.com/office/drawing/2014/main" id="{483B78FF-1012-4653-99DC-C627EB740289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761989" y="5484862"/>
                <a:ext cx="17784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EC491E7B-A8A6-4941-9456-FA1DED170B41}"/>
                  </a:ext>
                </a:extLst>
              </p14:cNvPr>
              <p14:cNvContentPartPr/>
              <p14:nvPr/>
            </p14:nvContentPartPr>
            <p14:xfrm>
              <a:off x="1064389" y="5494582"/>
              <a:ext cx="103680" cy="9108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EC491E7B-A8A6-4941-9456-FA1DED170B41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1055389" y="5485582"/>
                <a:ext cx="1213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33E9AC34-1013-429D-B645-C3578B3E1435}"/>
                  </a:ext>
                </a:extLst>
              </p14:cNvPr>
              <p14:cNvContentPartPr/>
              <p14:nvPr/>
            </p14:nvContentPartPr>
            <p14:xfrm>
              <a:off x="1229989" y="5476222"/>
              <a:ext cx="101520" cy="11520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33E9AC34-1013-429D-B645-C3578B3E1435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1221349" y="5467582"/>
                <a:ext cx="1191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1DA7613A-D4E3-4463-8EFC-CB9B164B5D97}"/>
                  </a:ext>
                </a:extLst>
              </p14:cNvPr>
              <p14:cNvContentPartPr/>
              <p14:nvPr/>
            </p14:nvContentPartPr>
            <p14:xfrm>
              <a:off x="1391989" y="5412502"/>
              <a:ext cx="47160" cy="21132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1DA7613A-D4E3-4463-8EFC-CB9B164B5D97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1382989" y="5403862"/>
                <a:ext cx="64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1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D9552063-704F-4A31-A2E0-83F60DBCA957}"/>
                  </a:ext>
                </a:extLst>
              </p14:cNvPr>
              <p14:cNvContentPartPr/>
              <p14:nvPr/>
            </p14:nvContentPartPr>
            <p14:xfrm>
              <a:off x="1472629" y="5461462"/>
              <a:ext cx="117000" cy="8352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D9552063-704F-4A31-A2E0-83F60DBCA957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1463629" y="5452822"/>
                <a:ext cx="1346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99643533-402B-4AF4-B59D-DD9A6C3ACF04}"/>
                  </a:ext>
                </a:extLst>
              </p14:cNvPr>
              <p14:cNvContentPartPr/>
              <p14:nvPr/>
            </p14:nvContentPartPr>
            <p14:xfrm>
              <a:off x="1631029" y="5435182"/>
              <a:ext cx="47160" cy="11772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99643533-402B-4AF4-B59D-DD9A6C3ACF04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1622029" y="5426542"/>
                <a:ext cx="648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7D0069E2-E99A-488D-AB7E-23394FB2A23D}"/>
                  </a:ext>
                </a:extLst>
              </p14:cNvPr>
              <p14:cNvContentPartPr/>
              <p14:nvPr/>
            </p14:nvContentPartPr>
            <p14:xfrm>
              <a:off x="1722829" y="5493142"/>
              <a:ext cx="102960" cy="69120"/>
            </p14:xfrm>
          </p:contentPart>
        </mc:Choice>
        <mc:Fallback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7D0069E2-E99A-488D-AB7E-23394FB2A23D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1713829" y="5484142"/>
                <a:ext cx="1206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579" name="Freihand 578">
                <a:extLst>
                  <a:ext uri="{FF2B5EF4-FFF2-40B4-BE49-F238E27FC236}">
                    <a16:creationId xmlns:a16="http://schemas.microsoft.com/office/drawing/2014/main" id="{68345D17-9DE8-40AC-A62D-A7E256C1F4F5}"/>
                  </a:ext>
                </a:extLst>
              </p14:cNvPr>
              <p14:cNvContentPartPr/>
              <p14:nvPr/>
            </p14:nvContentPartPr>
            <p14:xfrm>
              <a:off x="1854229" y="5498542"/>
              <a:ext cx="82440" cy="56160"/>
            </p14:xfrm>
          </p:contentPart>
        </mc:Choice>
        <mc:Fallback>
          <p:pic>
            <p:nvPicPr>
              <p:cNvPr id="579" name="Freihand 578">
                <a:extLst>
                  <a:ext uri="{FF2B5EF4-FFF2-40B4-BE49-F238E27FC236}">
                    <a16:creationId xmlns:a16="http://schemas.microsoft.com/office/drawing/2014/main" id="{68345D17-9DE8-40AC-A62D-A7E256C1F4F5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1845229" y="5489902"/>
                <a:ext cx="1000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3A8B1E3F-C4F6-4140-BFF0-ACFAEBBFB063}"/>
                  </a:ext>
                </a:extLst>
              </p14:cNvPr>
              <p14:cNvContentPartPr/>
              <p14:nvPr/>
            </p14:nvContentPartPr>
            <p14:xfrm>
              <a:off x="1908589" y="5412502"/>
              <a:ext cx="123840" cy="259200"/>
            </p14:xfrm>
          </p:contentPart>
        </mc:Choice>
        <mc:Fallback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3A8B1E3F-C4F6-4140-BFF0-ACFAEBBFB063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1899589" y="5403502"/>
                <a:ext cx="1414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C7600123-25B4-4166-9145-5B9B58FB7603}"/>
                  </a:ext>
                </a:extLst>
              </p14:cNvPr>
              <p14:cNvContentPartPr/>
              <p14:nvPr/>
            </p14:nvContentPartPr>
            <p14:xfrm>
              <a:off x="2191909" y="5542102"/>
              <a:ext cx="122040" cy="1368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C7600123-25B4-4166-9145-5B9B58FB7603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2182909" y="5533102"/>
                <a:ext cx="1396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583" name="Freihand 582">
                <a:extLst>
                  <a:ext uri="{FF2B5EF4-FFF2-40B4-BE49-F238E27FC236}">
                    <a16:creationId xmlns:a16="http://schemas.microsoft.com/office/drawing/2014/main" id="{86EABE03-9E14-4A00-BD89-1D8EB8EA3153}"/>
                  </a:ext>
                </a:extLst>
              </p14:cNvPr>
              <p14:cNvContentPartPr/>
              <p14:nvPr/>
            </p14:nvContentPartPr>
            <p14:xfrm>
              <a:off x="2371909" y="5460022"/>
              <a:ext cx="102240" cy="138240"/>
            </p14:xfrm>
          </p:contentPart>
        </mc:Choice>
        <mc:Fallback>
          <p:pic>
            <p:nvPicPr>
              <p:cNvPr id="583" name="Freihand 582">
                <a:extLst>
                  <a:ext uri="{FF2B5EF4-FFF2-40B4-BE49-F238E27FC236}">
                    <a16:creationId xmlns:a16="http://schemas.microsoft.com/office/drawing/2014/main" id="{86EABE03-9E14-4A00-BD89-1D8EB8EA3153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2362909" y="5451022"/>
                <a:ext cx="119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584" name="Freihand 583">
                <a:extLst>
                  <a:ext uri="{FF2B5EF4-FFF2-40B4-BE49-F238E27FC236}">
                    <a16:creationId xmlns:a16="http://schemas.microsoft.com/office/drawing/2014/main" id="{DD706DA1-9F15-464F-AF5B-FD4DDAE1A7F9}"/>
                  </a:ext>
                </a:extLst>
              </p14:cNvPr>
              <p14:cNvContentPartPr/>
              <p14:nvPr/>
            </p14:nvContentPartPr>
            <p14:xfrm>
              <a:off x="2420509" y="5424742"/>
              <a:ext cx="214920" cy="90000"/>
            </p14:xfrm>
          </p:contentPart>
        </mc:Choice>
        <mc:Fallback>
          <p:pic>
            <p:nvPicPr>
              <p:cNvPr id="584" name="Freihand 583">
                <a:extLst>
                  <a:ext uri="{FF2B5EF4-FFF2-40B4-BE49-F238E27FC236}">
                    <a16:creationId xmlns:a16="http://schemas.microsoft.com/office/drawing/2014/main" id="{DD706DA1-9F15-464F-AF5B-FD4DDAE1A7F9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2411509" y="5416102"/>
                <a:ext cx="2325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585" name="Freihand 584">
                <a:extLst>
                  <a:ext uri="{FF2B5EF4-FFF2-40B4-BE49-F238E27FC236}">
                    <a16:creationId xmlns:a16="http://schemas.microsoft.com/office/drawing/2014/main" id="{1AD694F3-F3C5-4A7C-9047-F0FC6BA59130}"/>
                  </a:ext>
                </a:extLst>
              </p14:cNvPr>
              <p14:cNvContentPartPr/>
              <p14:nvPr/>
            </p14:nvContentPartPr>
            <p14:xfrm>
              <a:off x="2618149" y="5473342"/>
              <a:ext cx="44280" cy="87120"/>
            </p14:xfrm>
          </p:contentPart>
        </mc:Choice>
        <mc:Fallback>
          <p:pic>
            <p:nvPicPr>
              <p:cNvPr id="585" name="Freihand 584">
                <a:extLst>
                  <a:ext uri="{FF2B5EF4-FFF2-40B4-BE49-F238E27FC236}">
                    <a16:creationId xmlns:a16="http://schemas.microsoft.com/office/drawing/2014/main" id="{1AD694F3-F3C5-4A7C-9047-F0FC6BA59130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2609149" y="5464702"/>
                <a:ext cx="619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586" name="Freihand 585">
                <a:extLst>
                  <a:ext uri="{FF2B5EF4-FFF2-40B4-BE49-F238E27FC236}">
                    <a16:creationId xmlns:a16="http://schemas.microsoft.com/office/drawing/2014/main" id="{5B683F35-F5E7-4B05-BD02-40B573DB8D86}"/>
                  </a:ext>
                </a:extLst>
              </p14:cNvPr>
              <p14:cNvContentPartPr/>
              <p14:nvPr/>
            </p14:nvContentPartPr>
            <p14:xfrm>
              <a:off x="1008229" y="5633902"/>
              <a:ext cx="1755360" cy="55440"/>
            </p14:xfrm>
          </p:contentPart>
        </mc:Choice>
        <mc:Fallback>
          <p:pic>
            <p:nvPicPr>
              <p:cNvPr id="586" name="Freihand 585">
                <a:extLst>
                  <a:ext uri="{FF2B5EF4-FFF2-40B4-BE49-F238E27FC236}">
                    <a16:creationId xmlns:a16="http://schemas.microsoft.com/office/drawing/2014/main" id="{5B683F35-F5E7-4B05-BD02-40B573DB8D86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999229" y="5624902"/>
                <a:ext cx="17730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AA7760E6-B474-40FF-8ABB-404E8FEDC37C}"/>
                  </a:ext>
                </a:extLst>
              </p14:cNvPr>
              <p14:cNvContentPartPr/>
              <p14:nvPr/>
            </p14:nvContentPartPr>
            <p14:xfrm>
              <a:off x="1438429" y="5732542"/>
              <a:ext cx="114120" cy="79920"/>
            </p14:xfrm>
          </p:contentPart>
        </mc:Choice>
        <mc:Fallback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AA7760E6-B474-40FF-8ABB-404E8FEDC37C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1429429" y="5723902"/>
                <a:ext cx="1317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110AA8ED-1578-4102-AE87-9ACE3BC9995D}"/>
                  </a:ext>
                </a:extLst>
              </p14:cNvPr>
              <p14:cNvContentPartPr/>
              <p14:nvPr/>
            </p14:nvContentPartPr>
            <p14:xfrm>
              <a:off x="1621669" y="5733982"/>
              <a:ext cx="56880" cy="113400"/>
            </p14:xfrm>
          </p:contentPart>
        </mc:Choice>
        <mc:Fallback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110AA8ED-1578-4102-AE87-9ACE3BC9995D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1612669" y="5724982"/>
                <a:ext cx="745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432F0FAA-72DE-4E81-821E-B63B82FDAAD9}"/>
                  </a:ext>
                </a:extLst>
              </p14:cNvPr>
              <p14:cNvContentPartPr/>
              <p14:nvPr/>
            </p14:nvContentPartPr>
            <p14:xfrm>
              <a:off x="1787629" y="5778262"/>
              <a:ext cx="16200" cy="87840"/>
            </p14:xfrm>
          </p:contentPart>
        </mc:Choice>
        <mc:Fallback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432F0FAA-72DE-4E81-821E-B63B82FDAAD9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1778989" y="5769622"/>
                <a:ext cx="338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591" name="Freihand 590">
                <a:extLst>
                  <a:ext uri="{FF2B5EF4-FFF2-40B4-BE49-F238E27FC236}">
                    <a16:creationId xmlns:a16="http://schemas.microsoft.com/office/drawing/2014/main" id="{5371835D-3DBD-411E-84D2-FDBADFA6AB3E}"/>
                  </a:ext>
                </a:extLst>
              </p14:cNvPr>
              <p14:cNvContentPartPr/>
              <p14:nvPr/>
            </p14:nvContentPartPr>
            <p14:xfrm>
              <a:off x="1753789" y="5798782"/>
              <a:ext cx="115560" cy="9720"/>
            </p14:xfrm>
          </p:contentPart>
        </mc:Choice>
        <mc:Fallback>
          <p:pic>
            <p:nvPicPr>
              <p:cNvPr id="591" name="Freihand 590">
                <a:extLst>
                  <a:ext uri="{FF2B5EF4-FFF2-40B4-BE49-F238E27FC236}">
                    <a16:creationId xmlns:a16="http://schemas.microsoft.com/office/drawing/2014/main" id="{5371835D-3DBD-411E-84D2-FDBADFA6AB3E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1744789" y="5790142"/>
                <a:ext cx="1332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592" name="Freihand 591">
                <a:extLst>
                  <a:ext uri="{FF2B5EF4-FFF2-40B4-BE49-F238E27FC236}">
                    <a16:creationId xmlns:a16="http://schemas.microsoft.com/office/drawing/2014/main" id="{1B3F5EB9-2458-481B-AE25-3ECBDDBDFB1D}"/>
                  </a:ext>
                </a:extLst>
              </p14:cNvPr>
              <p14:cNvContentPartPr/>
              <p14:nvPr/>
            </p14:nvContentPartPr>
            <p14:xfrm>
              <a:off x="1900309" y="5779342"/>
              <a:ext cx="88560" cy="70920"/>
            </p14:xfrm>
          </p:contentPart>
        </mc:Choice>
        <mc:Fallback>
          <p:pic>
            <p:nvPicPr>
              <p:cNvPr id="592" name="Freihand 591">
                <a:extLst>
                  <a:ext uri="{FF2B5EF4-FFF2-40B4-BE49-F238E27FC236}">
                    <a16:creationId xmlns:a16="http://schemas.microsoft.com/office/drawing/2014/main" id="{1B3F5EB9-2458-481B-AE25-3ECBDDBDFB1D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1891669" y="5770702"/>
                <a:ext cx="1062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594" name="Freihand 593">
                <a:extLst>
                  <a:ext uri="{FF2B5EF4-FFF2-40B4-BE49-F238E27FC236}">
                    <a16:creationId xmlns:a16="http://schemas.microsoft.com/office/drawing/2014/main" id="{11DBE678-02D1-46DE-8CEC-1EAB3C35AAAA}"/>
                  </a:ext>
                </a:extLst>
              </p14:cNvPr>
              <p14:cNvContentPartPr/>
              <p14:nvPr/>
            </p14:nvContentPartPr>
            <p14:xfrm>
              <a:off x="1028749" y="5918302"/>
              <a:ext cx="1720800" cy="61200"/>
            </p14:xfrm>
          </p:contentPart>
        </mc:Choice>
        <mc:Fallback>
          <p:pic>
            <p:nvPicPr>
              <p:cNvPr id="594" name="Freihand 593">
                <a:extLst>
                  <a:ext uri="{FF2B5EF4-FFF2-40B4-BE49-F238E27FC236}">
                    <a16:creationId xmlns:a16="http://schemas.microsoft.com/office/drawing/2014/main" id="{11DBE678-02D1-46DE-8CEC-1EAB3C35AAAA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1019749" y="5909302"/>
                <a:ext cx="17384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34E9549B-6A5A-4ED4-B4E6-C1D1CBEBB6E5}"/>
                  </a:ext>
                </a:extLst>
              </p14:cNvPr>
              <p14:cNvContentPartPr/>
              <p14:nvPr/>
            </p14:nvContentPartPr>
            <p14:xfrm>
              <a:off x="1368949" y="6035662"/>
              <a:ext cx="25200" cy="9720"/>
            </p14:xfrm>
          </p:contentPart>
        </mc:Choice>
        <mc:Fallback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34E9549B-6A5A-4ED4-B4E6-C1D1CBEBB6E5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1359949" y="6027022"/>
                <a:ext cx="428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D70DB7C5-3EA2-4DD1-90DC-F4681D2CCDD1}"/>
                  </a:ext>
                </a:extLst>
              </p14:cNvPr>
              <p14:cNvContentPartPr/>
              <p14:nvPr/>
            </p14:nvContentPartPr>
            <p14:xfrm>
              <a:off x="1352029" y="6033142"/>
              <a:ext cx="73800" cy="158400"/>
            </p14:xfrm>
          </p:contentPart>
        </mc:Choice>
        <mc:Fallback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D70DB7C5-3EA2-4DD1-90DC-F4681D2CCDD1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1343389" y="6024502"/>
                <a:ext cx="914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597" name="Freihand 596">
                <a:extLst>
                  <a:ext uri="{FF2B5EF4-FFF2-40B4-BE49-F238E27FC236}">
                    <a16:creationId xmlns:a16="http://schemas.microsoft.com/office/drawing/2014/main" id="{42930D93-706A-47B5-AF49-8C24D57800C5}"/>
                  </a:ext>
                </a:extLst>
              </p14:cNvPr>
              <p14:cNvContentPartPr/>
              <p14:nvPr/>
            </p14:nvContentPartPr>
            <p14:xfrm>
              <a:off x="1460749" y="6025942"/>
              <a:ext cx="134640" cy="172440"/>
            </p14:xfrm>
          </p:contentPart>
        </mc:Choice>
        <mc:Fallback>
          <p:pic>
            <p:nvPicPr>
              <p:cNvPr id="597" name="Freihand 596">
                <a:extLst>
                  <a:ext uri="{FF2B5EF4-FFF2-40B4-BE49-F238E27FC236}">
                    <a16:creationId xmlns:a16="http://schemas.microsoft.com/office/drawing/2014/main" id="{42930D93-706A-47B5-AF49-8C24D57800C5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1451749" y="6017302"/>
                <a:ext cx="152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598" name="Freihand 597">
                <a:extLst>
                  <a:ext uri="{FF2B5EF4-FFF2-40B4-BE49-F238E27FC236}">
                    <a16:creationId xmlns:a16="http://schemas.microsoft.com/office/drawing/2014/main" id="{63137A01-1223-4047-8072-11B5FDA1B5F6}"/>
                  </a:ext>
                </a:extLst>
              </p14:cNvPr>
              <p14:cNvContentPartPr/>
              <p14:nvPr/>
            </p14:nvContentPartPr>
            <p14:xfrm>
              <a:off x="1677469" y="6101902"/>
              <a:ext cx="56160" cy="16920"/>
            </p14:xfrm>
          </p:contentPart>
        </mc:Choice>
        <mc:Fallback>
          <p:pic>
            <p:nvPicPr>
              <p:cNvPr id="598" name="Freihand 597">
                <a:extLst>
                  <a:ext uri="{FF2B5EF4-FFF2-40B4-BE49-F238E27FC236}">
                    <a16:creationId xmlns:a16="http://schemas.microsoft.com/office/drawing/2014/main" id="{63137A01-1223-4047-8072-11B5FDA1B5F6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1668469" y="6092902"/>
                <a:ext cx="738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599" name="Freihand 598">
                <a:extLst>
                  <a:ext uri="{FF2B5EF4-FFF2-40B4-BE49-F238E27FC236}">
                    <a16:creationId xmlns:a16="http://schemas.microsoft.com/office/drawing/2014/main" id="{74136012-5AE2-4032-986C-B3CC3B5D569B}"/>
                  </a:ext>
                </a:extLst>
              </p14:cNvPr>
              <p14:cNvContentPartPr/>
              <p14:nvPr/>
            </p14:nvContentPartPr>
            <p14:xfrm>
              <a:off x="1814629" y="6064102"/>
              <a:ext cx="112320" cy="142920"/>
            </p14:xfrm>
          </p:contentPart>
        </mc:Choice>
        <mc:Fallback>
          <p:pic>
            <p:nvPicPr>
              <p:cNvPr id="599" name="Freihand 598">
                <a:extLst>
                  <a:ext uri="{FF2B5EF4-FFF2-40B4-BE49-F238E27FC236}">
                    <a16:creationId xmlns:a16="http://schemas.microsoft.com/office/drawing/2014/main" id="{74136012-5AE2-4032-986C-B3CC3B5D569B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1805629" y="6055462"/>
                <a:ext cx="1299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601" name="Freihand 600">
                <a:extLst>
                  <a:ext uri="{FF2B5EF4-FFF2-40B4-BE49-F238E27FC236}">
                    <a16:creationId xmlns:a16="http://schemas.microsoft.com/office/drawing/2014/main" id="{8EAA1172-3585-4949-8B07-CEA00234ECA8}"/>
                  </a:ext>
                </a:extLst>
              </p14:cNvPr>
              <p14:cNvContentPartPr/>
              <p14:nvPr/>
            </p14:nvContentPartPr>
            <p14:xfrm>
              <a:off x="2834869" y="5496742"/>
              <a:ext cx="190440" cy="648360"/>
            </p14:xfrm>
          </p:contentPart>
        </mc:Choice>
        <mc:Fallback>
          <p:pic>
            <p:nvPicPr>
              <p:cNvPr id="601" name="Freihand 600">
                <a:extLst>
                  <a:ext uri="{FF2B5EF4-FFF2-40B4-BE49-F238E27FC236}">
                    <a16:creationId xmlns:a16="http://schemas.microsoft.com/office/drawing/2014/main" id="{8EAA1172-3585-4949-8B07-CEA00234ECA8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2825869" y="5487742"/>
                <a:ext cx="208080" cy="66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93AB3E27-9860-416A-B861-4EA627164CF2}"/>
                  </a:ext>
                </a:extLst>
              </p14:cNvPr>
              <p14:cNvContentPartPr/>
              <p14:nvPr/>
            </p14:nvContentPartPr>
            <p14:xfrm>
              <a:off x="3130429" y="5283262"/>
              <a:ext cx="7920" cy="127800"/>
            </p14:xfrm>
          </p:contentPart>
        </mc:Choice>
        <mc:Fallback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93AB3E27-9860-416A-B861-4EA627164CF2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3121429" y="5274622"/>
                <a:ext cx="255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8E531485-2180-4228-98FE-6D478AEF76C2}"/>
                  </a:ext>
                </a:extLst>
              </p14:cNvPr>
              <p14:cNvContentPartPr/>
              <p14:nvPr/>
            </p14:nvContentPartPr>
            <p14:xfrm>
              <a:off x="3046189" y="5415022"/>
              <a:ext cx="168120" cy="1908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8E531485-2180-4228-98FE-6D478AEF76C2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3037549" y="5406382"/>
                <a:ext cx="1857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87B7E865-C74B-469A-8529-468D9E55D893}"/>
                  </a:ext>
                </a:extLst>
              </p14:cNvPr>
              <p14:cNvContentPartPr/>
              <p14:nvPr/>
            </p14:nvContentPartPr>
            <p14:xfrm>
              <a:off x="3108109" y="5503582"/>
              <a:ext cx="126720" cy="10332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87B7E865-C74B-469A-8529-468D9E55D893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3099469" y="5494582"/>
                <a:ext cx="1443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8F4F92CF-455D-4B41-B5ED-58CF4C825ED7}"/>
                  </a:ext>
                </a:extLst>
              </p14:cNvPr>
              <p14:cNvContentPartPr/>
              <p14:nvPr/>
            </p14:nvContentPartPr>
            <p14:xfrm>
              <a:off x="3917029" y="5472622"/>
              <a:ext cx="122400" cy="167760"/>
            </p14:xfrm>
          </p:contentPart>
        </mc:Choice>
        <mc:Fallback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8F4F92CF-455D-4B41-B5ED-58CF4C825ED7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3908029" y="5463982"/>
                <a:ext cx="140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F596CC3C-298F-4E70-B234-3F4651E3FDB7}"/>
                  </a:ext>
                </a:extLst>
              </p14:cNvPr>
              <p14:cNvContentPartPr/>
              <p14:nvPr/>
            </p14:nvContentPartPr>
            <p14:xfrm>
              <a:off x="3392149" y="5785462"/>
              <a:ext cx="253080" cy="25560"/>
            </p14:xfrm>
          </p:contentPart>
        </mc:Choice>
        <mc:Fallback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F596CC3C-298F-4E70-B234-3F4651E3FDB7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3383149" y="5776822"/>
                <a:ext cx="27072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9E2F9216-6859-4A47-BEC0-ADF4BCD6864F}"/>
                  </a:ext>
                </a:extLst>
              </p14:cNvPr>
              <p14:cNvContentPartPr/>
              <p14:nvPr/>
            </p14:nvContentPartPr>
            <p14:xfrm>
              <a:off x="3429589" y="5854582"/>
              <a:ext cx="261360" cy="5004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9E2F9216-6859-4A47-BEC0-ADF4BCD6864F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3420949" y="5845942"/>
                <a:ext cx="2790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7A6C9A36-BB1D-4E72-B921-C323BA6915CD}"/>
                  </a:ext>
                </a:extLst>
              </p14:cNvPr>
              <p14:cNvContentPartPr/>
              <p14:nvPr/>
            </p14:nvContentPartPr>
            <p14:xfrm>
              <a:off x="3872389" y="5734702"/>
              <a:ext cx="231120" cy="2412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7A6C9A36-BB1D-4E72-B921-C323BA6915CD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3863389" y="5725702"/>
                <a:ext cx="248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B8EF7B69-42AF-4CB9-8182-732494A76C25}"/>
                  </a:ext>
                </a:extLst>
              </p14:cNvPr>
              <p14:cNvContentPartPr/>
              <p14:nvPr/>
            </p14:nvContentPartPr>
            <p14:xfrm>
              <a:off x="3869509" y="5793382"/>
              <a:ext cx="101520" cy="178200"/>
            </p14:xfrm>
          </p:contentPart>
        </mc:Choice>
        <mc:Fallback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B8EF7B69-42AF-4CB9-8182-732494A76C25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3860869" y="5784382"/>
                <a:ext cx="119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28CEFFD4-52CE-44BB-BAE3-F85FA6B39082}"/>
                  </a:ext>
                </a:extLst>
              </p14:cNvPr>
              <p14:cNvContentPartPr/>
              <p14:nvPr/>
            </p14:nvContentPartPr>
            <p14:xfrm>
              <a:off x="3926389" y="5848102"/>
              <a:ext cx="79920" cy="217440"/>
            </p14:xfrm>
          </p:contentPart>
        </mc:Choice>
        <mc:Fallback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28CEFFD4-52CE-44BB-BAE3-F85FA6B39082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3917749" y="5839102"/>
                <a:ext cx="97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D72597C4-1811-46D6-BD37-F24153451EE7}"/>
                  </a:ext>
                </a:extLst>
              </p14:cNvPr>
              <p14:cNvContentPartPr/>
              <p14:nvPr/>
            </p14:nvContentPartPr>
            <p14:xfrm>
              <a:off x="4307989" y="5438062"/>
              <a:ext cx="154080" cy="576000"/>
            </p14:xfrm>
          </p:contentPart>
        </mc:Choice>
        <mc:Fallback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D72597C4-1811-46D6-BD37-F24153451EE7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4299349" y="5429422"/>
                <a:ext cx="1717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616" name="Freihand 615">
                <a:extLst>
                  <a:ext uri="{FF2B5EF4-FFF2-40B4-BE49-F238E27FC236}">
                    <a16:creationId xmlns:a16="http://schemas.microsoft.com/office/drawing/2014/main" id="{F37B4AE6-D20F-4C73-BF75-816AC790FEF1}"/>
                  </a:ext>
                </a:extLst>
              </p14:cNvPr>
              <p14:cNvContentPartPr/>
              <p14:nvPr/>
            </p14:nvContentPartPr>
            <p14:xfrm>
              <a:off x="4773829" y="5453542"/>
              <a:ext cx="128880" cy="103320"/>
            </p14:xfrm>
          </p:contentPart>
        </mc:Choice>
        <mc:Fallback>
          <p:pic>
            <p:nvPicPr>
              <p:cNvPr id="616" name="Freihand 615">
                <a:extLst>
                  <a:ext uri="{FF2B5EF4-FFF2-40B4-BE49-F238E27FC236}">
                    <a16:creationId xmlns:a16="http://schemas.microsoft.com/office/drawing/2014/main" id="{F37B4AE6-D20F-4C73-BF75-816AC790FEF1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4764829" y="5444902"/>
                <a:ext cx="1465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08B56612-DAC4-4481-AE55-B8758DFAD01B}"/>
                  </a:ext>
                </a:extLst>
              </p14:cNvPr>
              <p14:cNvContentPartPr/>
              <p14:nvPr/>
            </p14:nvContentPartPr>
            <p14:xfrm>
              <a:off x="5011069" y="5395942"/>
              <a:ext cx="146520" cy="176400"/>
            </p14:xfrm>
          </p:contentPart>
        </mc:Choice>
        <mc:Fallback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08B56612-DAC4-4481-AE55-B8758DFAD01B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5002069" y="5387302"/>
                <a:ext cx="1641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92F49A54-011F-4ACD-BE0D-43FA8CC9CF56}"/>
                  </a:ext>
                </a:extLst>
              </p14:cNvPr>
              <p14:cNvContentPartPr/>
              <p14:nvPr/>
            </p14:nvContentPartPr>
            <p14:xfrm>
              <a:off x="4552429" y="5658022"/>
              <a:ext cx="722160" cy="61920"/>
            </p14:xfrm>
          </p:contentPart>
        </mc:Choice>
        <mc:Fallback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92F49A54-011F-4ACD-BE0D-43FA8CC9CF56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4543789" y="5649382"/>
                <a:ext cx="739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AA00F11D-D344-4F60-9268-990B9B0C0E01}"/>
                  </a:ext>
                </a:extLst>
              </p14:cNvPr>
              <p14:cNvContentPartPr/>
              <p14:nvPr/>
            </p14:nvContentPartPr>
            <p14:xfrm>
              <a:off x="4437949" y="5814622"/>
              <a:ext cx="158760" cy="15696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AA00F11D-D344-4F60-9268-990B9B0C0E01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4428949" y="5805982"/>
                <a:ext cx="1764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DFBB6CB9-8844-4490-8B60-0E6BB892D2B3}"/>
                  </a:ext>
                </a:extLst>
              </p14:cNvPr>
              <p14:cNvContentPartPr/>
              <p14:nvPr/>
            </p14:nvContentPartPr>
            <p14:xfrm>
              <a:off x="4634509" y="5814982"/>
              <a:ext cx="105480" cy="160920"/>
            </p14:xfrm>
          </p:contentPart>
        </mc:Choice>
        <mc:Fallback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DFBB6CB9-8844-4490-8B60-0E6BB892D2B3}"/>
                  </a:ext>
                </a:extLst>
              </p:cNvPr>
              <p:cNvPicPr/>
              <p:nvPr/>
            </p:nvPicPr>
            <p:blipFill>
              <a:blip r:embed="rId824"/>
              <a:stretch>
                <a:fillRect/>
              </a:stretch>
            </p:blipFill>
            <p:spPr>
              <a:xfrm>
                <a:off x="4625869" y="5805982"/>
                <a:ext cx="123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5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521A4B34-FE01-49ED-8670-FA6FEAADEFF7}"/>
                  </a:ext>
                </a:extLst>
              </p14:cNvPr>
              <p14:cNvContentPartPr/>
              <p14:nvPr/>
            </p14:nvContentPartPr>
            <p14:xfrm>
              <a:off x="4800469" y="5862502"/>
              <a:ext cx="162000" cy="13032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521A4B34-FE01-49ED-8670-FA6FEAADEFF7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4791829" y="5853502"/>
                <a:ext cx="1796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7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5E452B75-2CD9-41B2-9333-87E6D64C91E6}"/>
                  </a:ext>
                </a:extLst>
              </p14:cNvPr>
              <p14:cNvContentPartPr/>
              <p14:nvPr/>
            </p14:nvContentPartPr>
            <p14:xfrm>
              <a:off x="5037349" y="5854222"/>
              <a:ext cx="139680" cy="15048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5E452B75-2CD9-41B2-9333-87E6D64C91E6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5028709" y="5845222"/>
                <a:ext cx="1573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9">
            <p14:nvContentPartPr>
              <p14:cNvPr id="624" name="Freihand 623">
                <a:extLst>
                  <a:ext uri="{FF2B5EF4-FFF2-40B4-BE49-F238E27FC236}">
                    <a16:creationId xmlns:a16="http://schemas.microsoft.com/office/drawing/2014/main" id="{4EE50AB6-9FF9-4F6E-8619-90638143F567}"/>
                  </a:ext>
                </a:extLst>
              </p14:cNvPr>
              <p14:cNvContentPartPr/>
              <p14:nvPr/>
            </p14:nvContentPartPr>
            <p14:xfrm>
              <a:off x="5387989" y="5466862"/>
              <a:ext cx="169920" cy="561240"/>
            </p14:xfrm>
          </p:contentPart>
        </mc:Choice>
        <mc:Fallback>
          <p:pic>
            <p:nvPicPr>
              <p:cNvPr id="624" name="Freihand 623">
                <a:extLst>
                  <a:ext uri="{FF2B5EF4-FFF2-40B4-BE49-F238E27FC236}">
                    <a16:creationId xmlns:a16="http://schemas.microsoft.com/office/drawing/2014/main" id="{4EE50AB6-9FF9-4F6E-8619-90638143F567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5378989" y="5457862"/>
                <a:ext cx="18756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1">
            <p14:nvContentPartPr>
              <p14:cNvPr id="626" name="Freihand 625">
                <a:extLst>
                  <a:ext uri="{FF2B5EF4-FFF2-40B4-BE49-F238E27FC236}">
                    <a16:creationId xmlns:a16="http://schemas.microsoft.com/office/drawing/2014/main" id="{E0A8917F-AB39-4DB6-B8DB-40C4F5729997}"/>
                  </a:ext>
                </a:extLst>
              </p14:cNvPr>
              <p14:cNvContentPartPr/>
              <p14:nvPr/>
            </p14:nvContentPartPr>
            <p14:xfrm>
              <a:off x="5728189" y="5186062"/>
              <a:ext cx="132840" cy="130320"/>
            </p14:xfrm>
          </p:contentPart>
        </mc:Choice>
        <mc:Fallback>
          <p:pic>
            <p:nvPicPr>
              <p:cNvPr id="626" name="Freihand 625">
                <a:extLst>
                  <a:ext uri="{FF2B5EF4-FFF2-40B4-BE49-F238E27FC236}">
                    <a16:creationId xmlns:a16="http://schemas.microsoft.com/office/drawing/2014/main" id="{E0A8917F-AB39-4DB6-B8DB-40C4F5729997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5719189" y="5177062"/>
                <a:ext cx="1504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627" name="Freihand 626">
                <a:extLst>
                  <a:ext uri="{FF2B5EF4-FFF2-40B4-BE49-F238E27FC236}">
                    <a16:creationId xmlns:a16="http://schemas.microsoft.com/office/drawing/2014/main" id="{A1EEAA5D-7B5B-411B-A7BB-C53BBDD8485E}"/>
                  </a:ext>
                </a:extLst>
              </p14:cNvPr>
              <p14:cNvContentPartPr/>
              <p14:nvPr/>
            </p14:nvContentPartPr>
            <p14:xfrm>
              <a:off x="5711269" y="5352022"/>
              <a:ext cx="178920" cy="5400"/>
            </p14:xfrm>
          </p:contentPart>
        </mc:Choice>
        <mc:Fallback>
          <p:pic>
            <p:nvPicPr>
              <p:cNvPr id="627" name="Freihand 626">
                <a:extLst>
                  <a:ext uri="{FF2B5EF4-FFF2-40B4-BE49-F238E27FC236}">
                    <a16:creationId xmlns:a16="http://schemas.microsoft.com/office/drawing/2014/main" id="{A1EEAA5D-7B5B-411B-A7BB-C53BBDD8485E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5702629" y="5343382"/>
                <a:ext cx="196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628" name="Freihand 627">
                <a:extLst>
                  <a:ext uri="{FF2B5EF4-FFF2-40B4-BE49-F238E27FC236}">
                    <a16:creationId xmlns:a16="http://schemas.microsoft.com/office/drawing/2014/main" id="{2570379B-F962-4A14-AE88-D209B23708FE}"/>
                  </a:ext>
                </a:extLst>
              </p14:cNvPr>
              <p14:cNvContentPartPr/>
              <p14:nvPr/>
            </p14:nvContentPartPr>
            <p14:xfrm>
              <a:off x="5743309" y="5430502"/>
              <a:ext cx="114480" cy="149040"/>
            </p14:xfrm>
          </p:contentPart>
        </mc:Choice>
        <mc:Fallback>
          <p:pic>
            <p:nvPicPr>
              <p:cNvPr id="628" name="Freihand 627">
                <a:extLst>
                  <a:ext uri="{FF2B5EF4-FFF2-40B4-BE49-F238E27FC236}">
                    <a16:creationId xmlns:a16="http://schemas.microsoft.com/office/drawing/2014/main" id="{2570379B-F962-4A14-AE88-D209B23708FE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5734669" y="5421862"/>
                <a:ext cx="13212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1" name="Gruppieren 630">
            <a:extLst>
              <a:ext uri="{FF2B5EF4-FFF2-40B4-BE49-F238E27FC236}">
                <a16:creationId xmlns:a16="http://schemas.microsoft.com/office/drawing/2014/main" id="{F078F51D-F306-4601-BF55-D7AF5F073D00}"/>
              </a:ext>
            </a:extLst>
          </p:cNvPr>
          <p:cNvGrpSpPr/>
          <p:nvPr/>
        </p:nvGrpSpPr>
        <p:grpSpPr>
          <a:xfrm>
            <a:off x="1929109" y="4553542"/>
            <a:ext cx="2359800" cy="768240"/>
            <a:chOff x="1929109" y="4553542"/>
            <a:chExt cx="2359800" cy="76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E679B2C-4706-43D3-BFA0-6A0C0BC3E630}"/>
                    </a:ext>
                  </a:extLst>
                </p14:cNvPr>
                <p14:cNvContentPartPr/>
                <p14:nvPr/>
              </p14:nvContentPartPr>
              <p14:xfrm>
                <a:off x="2024509" y="4790062"/>
                <a:ext cx="167400" cy="1602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E679B2C-4706-43D3-BFA0-6A0C0BC3E630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2015869" y="4781062"/>
                  <a:ext cx="185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BB3E346-9BAD-47F1-B7A5-FD50651C3C97}"/>
                    </a:ext>
                  </a:extLst>
                </p14:cNvPr>
                <p14:cNvContentPartPr/>
                <p14:nvPr/>
              </p14:nvContentPartPr>
              <p14:xfrm>
                <a:off x="2066989" y="4980142"/>
                <a:ext cx="135000" cy="169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BB3E346-9BAD-47F1-B7A5-FD50651C3C97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2057989" y="4971142"/>
                  <a:ext cx="152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9DDC8C5-112D-4BD9-86AE-933D67F3F729}"/>
                    </a:ext>
                  </a:extLst>
                </p14:cNvPr>
                <p14:cNvContentPartPr/>
                <p14:nvPr/>
              </p14:nvContentPartPr>
              <p14:xfrm>
                <a:off x="2086429" y="5047462"/>
                <a:ext cx="126360" cy="1306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9DDC8C5-112D-4BD9-86AE-933D67F3F729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2077789" y="5038822"/>
                  <a:ext cx="144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603383B-9ADE-4672-BD05-69C341B7153C}"/>
                    </a:ext>
                  </a:extLst>
                </p14:cNvPr>
                <p14:cNvContentPartPr/>
                <p14:nvPr/>
              </p14:nvContentPartPr>
              <p14:xfrm>
                <a:off x="2370829" y="4726702"/>
                <a:ext cx="128520" cy="5187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603383B-9ADE-4672-BD05-69C341B7153C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2361829" y="4717702"/>
                  <a:ext cx="14616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E1EE82E-54BA-4D5E-96E9-85160BC1BF1F}"/>
                    </a:ext>
                  </a:extLst>
                </p14:cNvPr>
                <p14:cNvContentPartPr/>
                <p14:nvPr/>
              </p14:nvContentPartPr>
              <p14:xfrm>
                <a:off x="2792029" y="4602142"/>
                <a:ext cx="132840" cy="1810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E1EE82E-54BA-4D5E-96E9-85160BC1BF1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2783029" y="4593502"/>
                  <a:ext cx="150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9690BB87-532B-4573-8BF4-9107E7678BBC}"/>
                    </a:ext>
                  </a:extLst>
                </p14:cNvPr>
                <p14:cNvContentPartPr/>
                <p14:nvPr/>
              </p14:nvContentPartPr>
              <p14:xfrm>
                <a:off x="2840269" y="4605382"/>
                <a:ext cx="165600" cy="190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9690BB87-532B-4573-8BF4-9107E7678BBC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831629" y="4596742"/>
                  <a:ext cx="183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7B2C4FD4-E9EF-4F73-AA74-4E6062203F0B}"/>
                    </a:ext>
                  </a:extLst>
                </p14:cNvPr>
                <p14:cNvContentPartPr/>
                <p14:nvPr/>
              </p14:nvContentPartPr>
              <p14:xfrm>
                <a:off x="3025669" y="4594582"/>
                <a:ext cx="117360" cy="1857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7B2C4FD4-E9EF-4F73-AA74-4E6062203F0B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3016669" y="4585942"/>
                  <a:ext cx="13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5654C34-A6D6-4163-9965-C36AC49114C0}"/>
                    </a:ext>
                  </a:extLst>
                </p14:cNvPr>
                <p14:cNvContentPartPr/>
                <p14:nvPr/>
              </p14:nvContentPartPr>
              <p14:xfrm>
                <a:off x="2681509" y="4859902"/>
                <a:ext cx="646560" cy="313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5654C34-A6D6-4163-9965-C36AC49114C0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2672869" y="4850902"/>
                  <a:ext cx="66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891D05B-E2BD-4144-9E08-985CA31FFF6C}"/>
                    </a:ext>
                  </a:extLst>
                </p14:cNvPr>
                <p14:cNvContentPartPr/>
                <p14:nvPr/>
              </p14:nvContentPartPr>
              <p14:xfrm>
                <a:off x="2737669" y="5067982"/>
                <a:ext cx="126000" cy="1357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891D05B-E2BD-4144-9E08-985CA31FFF6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2729029" y="5058982"/>
                  <a:ext cx="143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E63E6B15-F8DF-4398-AA68-69143DED7464}"/>
                    </a:ext>
                  </a:extLst>
                </p14:cNvPr>
                <p14:cNvContentPartPr/>
                <p14:nvPr/>
              </p14:nvContentPartPr>
              <p14:xfrm>
                <a:off x="2913349" y="5058982"/>
                <a:ext cx="81360" cy="1828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E63E6B15-F8DF-4398-AA68-69143DED7464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904709" y="5050342"/>
                  <a:ext cx="99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484B21C8-D01C-4527-89F7-B58CBE306538}"/>
                    </a:ext>
                  </a:extLst>
                </p14:cNvPr>
                <p14:cNvContentPartPr/>
                <p14:nvPr/>
              </p14:nvContentPartPr>
              <p14:xfrm>
                <a:off x="3027109" y="5090662"/>
                <a:ext cx="136080" cy="10404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484B21C8-D01C-4527-89F7-B58CBE306538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018469" y="5081662"/>
                  <a:ext cx="153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588F18C8-BE01-4E94-8F67-65B4A94480F9}"/>
                    </a:ext>
                  </a:extLst>
                </p14:cNvPr>
                <p14:cNvContentPartPr/>
                <p14:nvPr/>
              </p14:nvContentPartPr>
              <p14:xfrm>
                <a:off x="3209269" y="5064382"/>
                <a:ext cx="84960" cy="1076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588F18C8-BE01-4E94-8F67-65B4A94480F9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200629" y="5055382"/>
                  <a:ext cx="102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597C50B-5AF1-46F6-8F54-13956D3060B3}"/>
                    </a:ext>
                  </a:extLst>
                </p14:cNvPr>
                <p14:cNvContentPartPr/>
                <p14:nvPr/>
              </p14:nvContentPartPr>
              <p14:xfrm>
                <a:off x="3279469" y="5012542"/>
                <a:ext cx="80280" cy="2102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597C50B-5AF1-46F6-8F54-13956D3060B3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3270829" y="5003902"/>
                  <a:ext cx="97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AD91BE7E-59B8-464A-827F-20C22616511B}"/>
                    </a:ext>
                  </a:extLst>
                </p14:cNvPr>
                <p14:cNvContentPartPr/>
                <p14:nvPr/>
              </p14:nvContentPartPr>
              <p14:xfrm>
                <a:off x="2718949" y="4974382"/>
                <a:ext cx="102240" cy="3474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AD91BE7E-59B8-464A-827F-20C22616511B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2709949" y="4965742"/>
                  <a:ext cx="1198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54239C33-D6B7-4133-9C0D-1C36809DA5E2}"/>
                    </a:ext>
                  </a:extLst>
                </p14:cNvPr>
                <p14:cNvContentPartPr/>
                <p14:nvPr/>
              </p14:nvContentPartPr>
              <p14:xfrm>
                <a:off x="3402949" y="4609342"/>
                <a:ext cx="182520" cy="64008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54239C33-D6B7-4133-9C0D-1C36809DA5E2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393949" y="4600342"/>
                  <a:ext cx="20016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DCB43427-CAC2-4AB1-ADB6-7A724535B091}"/>
                    </a:ext>
                  </a:extLst>
                </p14:cNvPr>
                <p14:cNvContentPartPr/>
                <p14:nvPr/>
              </p14:nvContentPartPr>
              <p14:xfrm>
                <a:off x="3728749" y="4857382"/>
                <a:ext cx="176400" cy="198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DCB43427-CAC2-4AB1-ADB6-7A724535B091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720109" y="4848382"/>
                  <a:ext cx="194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064A8D4-58CF-4FA3-979E-592B010C2D3E}"/>
                    </a:ext>
                  </a:extLst>
                </p14:cNvPr>
                <p14:cNvContentPartPr/>
                <p14:nvPr/>
              </p14:nvContentPartPr>
              <p14:xfrm>
                <a:off x="3758269" y="4938742"/>
                <a:ext cx="156600" cy="280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064A8D4-58CF-4FA3-979E-592B010C2D3E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3749629" y="4930102"/>
                  <a:ext cx="174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31BD61CE-A5F8-4441-AE26-FAF4F7C0DECC}"/>
                    </a:ext>
                  </a:extLst>
                </p14:cNvPr>
                <p14:cNvContentPartPr/>
                <p14:nvPr/>
              </p14:nvContentPartPr>
              <p14:xfrm>
                <a:off x="4089469" y="4553542"/>
                <a:ext cx="161280" cy="2275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31BD61CE-A5F8-4441-AE26-FAF4F7C0DECC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4080829" y="4544902"/>
                  <a:ext cx="178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1F9B2D5F-0181-4EBF-A33B-355FDDF4EC53}"/>
                    </a:ext>
                  </a:extLst>
                </p14:cNvPr>
                <p14:cNvContentPartPr/>
                <p14:nvPr/>
              </p14:nvContentPartPr>
              <p14:xfrm>
                <a:off x="4071469" y="4822462"/>
                <a:ext cx="217440" cy="3564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1F9B2D5F-0181-4EBF-A33B-355FDDF4EC53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062829" y="4813462"/>
                  <a:ext cx="235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4C0E1068-6D30-4D1C-A2EE-390A1489B66C}"/>
                    </a:ext>
                  </a:extLst>
                </p14:cNvPr>
                <p14:cNvContentPartPr/>
                <p14:nvPr/>
              </p14:nvContentPartPr>
              <p14:xfrm>
                <a:off x="4118629" y="4869982"/>
                <a:ext cx="74520" cy="1800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4C0E1068-6D30-4D1C-A2EE-390A1489B66C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4109629" y="4860982"/>
                  <a:ext cx="92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609549A9-B8EE-4793-9291-C60D8EF419F8}"/>
                    </a:ext>
                  </a:extLst>
                </p14:cNvPr>
                <p14:cNvContentPartPr/>
                <p14:nvPr/>
              </p14:nvContentPartPr>
              <p14:xfrm>
                <a:off x="4168669" y="4934062"/>
                <a:ext cx="83880" cy="2264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609549A9-B8EE-4793-9291-C60D8EF419F8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4159669" y="4925422"/>
                  <a:ext cx="101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0FAF5BDC-8F55-4795-A0FE-8C7C464CC06D}"/>
                    </a:ext>
                  </a:extLst>
                </p14:cNvPr>
                <p14:cNvContentPartPr/>
                <p14:nvPr/>
              </p14:nvContentPartPr>
              <p14:xfrm>
                <a:off x="1929109" y="5258062"/>
                <a:ext cx="1647000" cy="43560"/>
              </p14:xfrm>
            </p:contentPart>
          </mc:Choice>
          <mc:Fallback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0FAF5BDC-8F55-4795-A0FE-8C7C464CC06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920469" y="5249422"/>
                  <a:ext cx="16646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1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353A7798-F242-49C9-8A48-30191C4F70D1}"/>
                  </a:ext>
                </a:extLst>
              </p14:cNvPr>
              <p14:cNvContentPartPr/>
              <p14:nvPr/>
            </p14:nvContentPartPr>
            <p14:xfrm>
              <a:off x="3786709" y="6172462"/>
              <a:ext cx="1937160" cy="50760"/>
            </p14:xfrm>
          </p:contentPart>
        </mc:Choice>
        <mc:Fallback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353A7798-F242-49C9-8A48-30191C4F70D1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3778069" y="6163822"/>
                <a:ext cx="1954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3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63785812-0B29-4EB4-9B73-87C64CD7EC91}"/>
                  </a:ext>
                </a:extLst>
              </p14:cNvPr>
              <p14:cNvContentPartPr/>
              <p14:nvPr/>
            </p14:nvContentPartPr>
            <p14:xfrm>
              <a:off x="7782349" y="5089942"/>
              <a:ext cx="211320" cy="36828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63785812-0B29-4EB4-9B73-87C64CD7EC91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7773709" y="5081302"/>
                <a:ext cx="2289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5">
            <p14:nvContentPartPr>
              <p14:cNvPr id="635" name="Freihand 634">
                <a:extLst>
                  <a:ext uri="{FF2B5EF4-FFF2-40B4-BE49-F238E27FC236}">
                    <a16:creationId xmlns:a16="http://schemas.microsoft.com/office/drawing/2014/main" id="{2588ADF5-C534-40A8-AB59-834DC0C6ACF8}"/>
                  </a:ext>
                </a:extLst>
              </p14:cNvPr>
              <p14:cNvContentPartPr/>
              <p14:nvPr/>
            </p14:nvContentPartPr>
            <p14:xfrm>
              <a:off x="7855069" y="4791862"/>
              <a:ext cx="309600" cy="157320"/>
            </p14:xfrm>
          </p:contentPart>
        </mc:Choice>
        <mc:Fallback>
          <p:pic>
            <p:nvPicPr>
              <p:cNvPr id="635" name="Freihand 634">
                <a:extLst>
                  <a:ext uri="{FF2B5EF4-FFF2-40B4-BE49-F238E27FC236}">
                    <a16:creationId xmlns:a16="http://schemas.microsoft.com/office/drawing/2014/main" id="{2588ADF5-C534-40A8-AB59-834DC0C6ACF8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7846429" y="4782862"/>
                <a:ext cx="327240" cy="1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707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Rechteck 494">
            <a:extLst>
              <a:ext uri="{FF2B5EF4-FFF2-40B4-BE49-F238E27FC236}">
                <a16:creationId xmlns:a16="http://schemas.microsoft.com/office/drawing/2014/main" id="{AD5C89DE-6774-4C46-9890-017689B8C113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35DE734B-FC54-40CF-9F57-BB37B3D90BEB}"/>
                  </a:ext>
                </a:extLst>
              </p14:cNvPr>
              <p14:cNvContentPartPr/>
              <p14:nvPr/>
            </p14:nvContentPartPr>
            <p14:xfrm>
              <a:off x="2512178" y="568113"/>
              <a:ext cx="122400" cy="16776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35DE734B-FC54-40CF-9F57-BB37B3D90B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03178" y="559473"/>
                <a:ext cx="1400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05" name="Freihand 504">
                <a:extLst>
                  <a:ext uri="{FF2B5EF4-FFF2-40B4-BE49-F238E27FC236}">
                    <a16:creationId xmlns:a16="http://schemas.microsoft.com/office/drawing/2014/main" id="{F54FC701-82F0-42D7-9716-BB89BBD0BF92}"/>
                  </a:ext>
                </a:extLst>
              </p14:cNvPr>
              <p14:cNvContentPartPr/>
              <p14:nvPr/>
            </p14:nvContentPartPr>
            <p14:xfrm>
              <a:off x="2467538" y="830193"/>
              <a:ext cx="231120" cy="24120"/>
            </p14:xfrm>
          </p:contentPart>
        </mc:Choice>
        <mc:Fallback>
          <p:pic>
            <p:nvPicPr>
              <p:cNvPr id="505" name="Freihand 504">
                <a:extLst>
                  <a:ext uri="{FF2B5EF4-FFF2-40B4-BE49-F238E27FC236}">
                    <a16:creationId xmlns:a16="http://schemas.microsoft.com/office/drawing/2014/main" id="{F54FC701-82F0-42D7-9716-BB89BBD0BF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8538" y="821193"/>
                <a:ext cx="2487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A2F543C-53BE-4D01-AE5C-D122891FC4BB}"/>
                  </a:ext>
                </a:extLst>
              </p14:cNvPr>
              <p14:cNvContentPartPr/>
              <p14:nvPr/>
            </p14:nvContentPartPr>
            <p14:xfrm>
              <a:off x="2464658" y="888873"/>
              <a:ext cx="101520" cy="17820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A2F543C-53BE-4D01-AE5C-D122891FC4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6018" y="879873"/>
                <a:ext cx="1191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12A801E6-30DE-4413-820C-E0AB197B5FB3}"/>
                  </a:ext>
                </a:extLst>
              </p14:cNvPr>
              <p14:cNvContentPartPr/>
              <p14:nvPr/>
            </p14:nvContentPartPr>
            <p14:xfrm>
              <a:off x="2521538" y="943593"/>
              <a:ext cx="79920" cy="21744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12A801E6-30DE-4413-820C-E0AB197B5FB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12898" y="934593"/>
                <a:ext cx="975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A4D7A43E-7F6C-4E23-BB99-B5B6C09FD24E}"/>
                  </a:ext>
                </a:extLst>
              </p14:cNvPr>
              <p14:cNvContentPartPr/>
              <p14:nvPr/>
            </p14:nvContentPartPr>
            <p14:xfrm>
              <a:off x="2903138" y="533553"/>
              <a:ext cx="154080" cy="57600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A4D7A43E-7F6C-4E23-BB99-B5B6C09FD24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94498" y="524913"/>
                <a:ext cx="1717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29" name="Freihand 528">
                <a:extLst>
                  <a:ext uri="{FF2B5EF4-FFF2-40B4-BE49-F238E27FC236}">
                    <a16:creationId xmlns:a16="http://schemas.microsoft.com/office/drawing/2014/main" id="{90C7FA67-1601-40EB-8711-A5819F136F6E}"/>
                  </a:ext>
                </a:extLst>
              </p14:cNvPr>
              <p14:cNvContentPartPr/>
              <p14:nvPr/>
            </p14:nvContentPartPr>
            <p14:xfrm>
              <a:off x="3368978" y="549033"/>
              <a:ext cx="128880" cy="103320"/>
            </p14:xfrm>
          </p:contentPart>
        </mc:Choice>
        <mc:Fallback>
          <p:pic>
            <p:nvPicPr>
              <p:cNvPr id="529" name="Freihand 528">
                <a:extLst>
                  <a:ext uri="{FF2B5EF4-FFF2-40B4-BE49-F238E27FC236}">
                    <a16:creationId xmlns:a16="http://schemas.microsoft.com/office/drawing/2014/main" id="{90C7FA67-1601-40EB-8711-A5819F136F6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59978" y="540393"/>
                <a:ext cx="1465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487C18BD-1278-409A-B390-F06E830E4F6A}"/>
                  </a:ext>
                </a:extLst>
              </p14:cNvPr>
              <p14:cNvContentPartPr/>
              <p14:nvPr/>
            </p14:nvContentPartPr>
            <p14:xfrm>
              <a:off x="3606218" y="491433"/>
              <a:ext cx="146520" cy="17640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487C18BD-1278-409A-B390-F06E830E4F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97218" y="482793"/>
                <a:ext cx="1641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88A67263-F947-4789-A473-C66840E9C20C}"/>
                  </a:ext>
                </a:extLst>
              </p14:cNvPr>
              <p14:cNvContentPartPr/>
              <p14:nvPr/>
            </p14:nvContentPartPr>
            <p14:xfrm>
              <a:off x="3147578" y="753513"/>
              <a:ext cx="722160" cy="6192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88A67263-F947-4789-A473-C66840E9C20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38938" y="744873"/>
                <a:ext cx="739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70541305-9693-47B7-B678-1738D819866E}"/>
                  </a:ext>
                </a:extLst>
              </p14:cNvPr>
              <p14:cNvContentPartPr/>
              <p14:nvPr/>
            </p14:nvContentPartPr>
            <p14:xfrm>
              <a:off x="3033098" y="910113"/>
              <a:ext cx="158760" cy="15696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70541305-9693-47B7-B678-1738D819866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4098" y="901473"/>
                <a:ext cx="1764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4D091648-6A2B-4BAC-A341-05306F3E152E}"/>
                  </a:ext>
                </a:extLst>
              </p14:cNvPr>
              <p14:cNvContentPartPr/>
              <p14:nvPr/>
            </p14:nvContentPartPr>
            <p14:xfrm>
              <a:off x="3229658" y="910473"/>
              <a:ext cx="105480" cy="16092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4D091648-6A2B-4BAC-A341-05306F3E152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21018" y="901473"/>
                <a:ext cx="123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2D9CA9FC-B68D-442A-B34D-F4FE06D7F4F0}"/>
                  </a:ext>
                </a:extLst>
              </p14:cNvPr>
              <p14:cNvContentPartPr/>
              <p14:nvPr/>
            </p14:nvContentPartPr>
            <p14:xfrm>
              <a:off x="3395618" y="957993"/>
              <a:ext cx="162000" cy="13032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2D9CA9FC-B68D-442A-B34D-F4FE06D7F4F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86978" y="948993"/>
                <a:ext cx="1796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9CB73621-A214-4D8D-81CC-91C87910CE27}"/>
                  </a:ext>
                </a:extLst>
              </p14:cNvPr>
              <p14:cNvContentPartPr/>
              <p14:nvPr/>
            </p14:nvContentPartPr>
            <p14:xfrm>
              <a:off x="3632498" y="949713"/>
              <a:ext cx="139680" cy="15048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9CB73621-A214-4D8D-81CC-91C87910CE2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23858" y="940713"/>
                <a:ext cx="1573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26CDD5DE-C7D8-491F-902D-D4008CCBC698}"/>
                  </a:ext>
                </a:extLst>
              </p14:cNvPr>
              <p14:cNvContentPartPr/>
              <p14:nvPr/>
            </p14:nvContentPartPr>
            <p14:xfrm>
              <a:off x="3983138" y="562353"/>
              <a:ext cx="169920" cy="56124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26CDD5DE-C7D8-491F-902D-D4008CCBC69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74138" y="553353"/>
                <a:ext cx="18756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62" name="Freihand 561">
                <a:extLst>
                  <a:ext uri="{FF2B5EF4-FFF2-40B4-BE49-F238E27FC236}">
                    <a16:creationId xmlns:a16="http://schemas.microsoft.com/office/drawing/2014/main" id="{89392C0E-6B7D-4DAC-AAEE-7913BED65CC4}"/>
                  </a:ext>
                </a:extLst>
              </p14:cNvPr>
              <p14:cNvContentPartPr/>
              <p14:nvPr/>
            </p14:nvContentPartPr>
            <p14:xfrm>
              <a:off x="4323338" y="281553"/>
              <a:ext cx="132840" cy="130320"/>
            </p14:xfrm>
          </p:contentPart>
        </mc:Choice>
        <mc:Fallback>
          <p:pic>
            <p:nvPicPr>
              <p:cNvPr id="562" name="Freihand 561">
                <a:extLst>
                  <a:ext uri="{FF2B5EF4-FFF2-40B4-BE49-F238E27FC236}">
                    <a16:creationId xmlns:a16="http://schemas.microsoft.com/office/drawing/2014/main" id="{89392C0E-6B7D-4DAC-AAEE-7913BED65CC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14338" y="272553"/>
                <a:ext cx="1504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65" name="Freihand 564">
                <a:extLst>
                  <a:ext uri="{FF2B5EF4-FFF2-40B4-BE49-F238E27FC236}">
                    <a16:creationId xmlns:a16="http://schemas.microsoft.com/office/drawing/2014/main" id="{6E88160E-063E-46A1-BD57-34C1D6386622}"/>
                  </a:ext>
                </a:extLst>
              </p14:cNvPr>
              <p14:cNvContentPartPr/>
              <p14:nvPr/>
            </p14:nvContentPartPr>
            <p14:xfrm>
              <a:off x="4306418" y="447513"/>
              <a:ext cx="178920" cy="5400"/>
            </p14:xfrm>
          </p:contentPart>
        </mc:Choice>
        <mc:Fallback>
          <p:pic>
            <p:nvPicPr>
              <p:cNvPr id="565" name="Freihand 564">
                <a:extLst>
                  <a:ext uri="{FF2B5EF4-FFF2-40B4-BE49-F238E27FC236}">
                    <a16:creationId xmlns:a16="http://schemas.microsoft.com/office/drawing/2014/main" id="{6E88160E-063E-46A1-BD57-34C1D638662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97778" y="438873"/>
                <a:ext cx="196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569" name="Freihand 568">
                <a:extLst>
                  <a:ext uri="{FF2B5EF4-FFF2-40B4-BE49-F238E27FC236}">
                    <a16:creationId xmlns:a16="http://schemas.microsoft.com/office/drawing/2014/main" id="{1C327E31-4471-4A35-85AE-09A8AD9962F4}"/>
                  </a:ext>
                </a:extLst>
              </p14:cNvPr>
              <p14:cNvContentPartPr/>
              <p14:nvPr/>
            </p14:nvContentPartPr>
            <p14:xfrm>
              <a:off x="4338458" y="525993"/>
              <a:ext cx="114480" cy="149040"/>
            </p14:xfrm>
          </p:contentPart>
        </mc:Choice>
        <mc:Fallback>
          <p:pic>
            <p:nvPicPr>
              <p:cNvPr id="569" name="Freihand 568">
                <a:extLst>
                  <a:ext uri="{FF2B5EF4-FFF2-40B4-BE49-F238E27FC236}">
                    <a16:creationId xmlns:a16="http://schemas.microsoft.com/office/drawing/2014/main" id="{1C327E31-4471-4A35-85AE-09A8AD9962F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29818" y="517353"/>
                <a:ext cx="1321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71" name="Freihand 570">
                <a:extLst>
                  <a:ext uri="{FF2B5EF4-FFF2-40B4-BE49-F238E27FC236}">
                    <a16:creationId xmlns:a16="http://schemas.microsoft.com/office/drawing/2014/main" id="{7248560E-3259-4A1E-A5FC-EA201F7FEFD6}"/>
                  </a:ext>
                </a:extLst>
              </p14:cNvPr>
              <p14:cNvContentPartPr/>
              <p14:nvPr/>
            </p14:nvContentPartPr>
            <p14:xfrm>
              <a:off x="2381858" y="1267953"/>
              <a:ext cx="1937160" cy="50760"/>
            </p14:xfrm>
          </p:contentPart>
        </mc:Choice>
        <mc:Fallback>
          <p:pic>
            <p:nvPicPr>
              <p:cNvPr id="571" name="Freihand 570">
                <a:extLst>
                  <a:ext uri="{FF2B5EF4-FFF2-40B4-BE49-F238E27FC236}">
                    <a16:creationId xmlns:a16="http://schemas.microsoft.com/office/drawing/2014/main" id="{7248560E-3259-4A1E-A5FC-EA201F7FEFD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73218" y="1259313"/>
                <a:ext cx="1954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E53F18FA-02DA-4B94-8204-50921FDEDECF}"/>
                  </a:ext>
                </a:extLst>
              </p14:cNvPr>
              <p14:cNvContentPartPr/>
              <p14:nvPr/>
            </p14:nvContentPartPr>
            <p14:xfrm>
              <a:off x="215869" y="1816822"/>
              <a:ext cx="3305160" cy="158760"/>
            </p14:xfrm>
          </p:contentPart>
        </mc:Choice>
        <mc:Fallback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E53F18FA-02DA-4B94-8204-50921FDEDEC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6869" y="1807822"/>
                <a:ext cx="332280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5" name="Gruppieren 1004">
            <a:extLst>
              <a:ext uri="{FF2B5EF4-FFF2-40B4-BE49-F238E27FC236}">
                <a16:creationId xmlns:a16="http://schemas.microsoft.com/office/drawing/2014/main" id="{2CE465DD-730F-4A3C-B14D-5369B9B1B0FB}"/>
              </a:ext>
            </a:extLst>
          </p:cNvPr>
          <p:cNvGrpSpPr/>
          <p:nvPr/>
        </p:nvGrpSpPr>
        <p:grpSpPr>
          <a:xfrm>
            <a:off x="341509" y="4816342"/>
            <a:ext cx="382680" cy="221040"/>
            <a:chOff x="341509" y="4816342"/>
            <a:chExt cx="38268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AEB6F237-FB4E-4E4D-B98A-355D63B6A006}"/>
                    </a:ext>
                  </a:extLst>
                </p14:cNvPr>
                <p14:cNvContentPartPr/>
                <p14:nvPr/>
              </p14:nvContentPartPr>
              <p14:xfrm>
                <a:off x="341509" y="4896622"/>
                <a:ext cx="184680" cy="2556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AEB6F237-FB4E-4E4D-B98A-355D63B6A0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2509" y="4887622"/>
                  <a:ext cx="202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998" name="Freihand 997">
                  <a:extLst>
                    <a:ext uri="{FF2B5EF4-FFF2-40B4-BE49-F238E27FC236}">
                      <a16:creationId xmlns:a16="http://schemas.microsoft.com/office/drawing/2014/main" id="{A0CF2BCE-6383-4BBB-BD33-305D354A96C2}"/>
                    </a:ext>
                  </a:extLst>
                </p14:cNvPr>
                <p14:cNvContentPartPr/>
                <p14:nvPr/>
              </p14:nvContentPartPr>
              <p14:xfrm>
                <a:off x="385429" y="4982662"/>
                <a:ext cx="164520" cy="36000"/>
              </p14:xfrm>
            </p:contentPart>
          </mc:Choice>
          <mc:Fallback>
            <p:pic>
              <p:nvPicPr>
                <p:cNvPr id="998" name="Freihand 997">
                  <a:extLst>
                    <a:ext uri="{FF2B5EF4-FFF2-40B4-BE49-F238E27FC236}">
                      <a16:creationId xmlns:a16="http://schemas.microsoft.com/office/drawing/2014/main" id="{A0CF2BCE-6383-4BBB-BD33-305D354A96C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6429" y="4974022"/>
                  <a:ext cx="182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68B87F63-5398-4733-8E21-D5C19195B6D2}"/>
                    </a:ext>
                  </a:extLst>
                </p14:cNvPr>
                <p14:cNvContentPartPr/>
                <p14:nvPr/>
              </p14:nvContentPartPr>
              <p14:xfrm>
                <a:off x="619069" y="4816342"/>
                <a:ext cx="105120" cy="22104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68B87F63-5398-4733-8E21-D5C19195B6D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0429" y="4807702"/>
                  <a:ext cx="12276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6" name="Gruppieren 1015">
            <a:extLst>
              <a:ext uri="{FF2B5EF4-FFF2-40B4-BE49-F238E27FC236}">
                <a16:creationId xmlns:a16="http://schemas.microsoft.com/office/drawing/2014/main" id="{5954400D-9215-4DB3-98BF-60F6D113FDB3}"/>
              </a:ext>
            </a:extLst>
          </p:cNvPr>
          <p:cNvGrpSpPr/>
          <p:nvPr/>
        </p:nvGrpSpPr>
        <p:grpSpPr>
          <a:xfrm>
            <a:off x="953869" y="4677382"/>
            <a:ext cx="199440" cy="206640"/>
            <a:chOff x="953869" y="4677382"/>
            <a:chExt cx="19944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7252051D-5637-40FD-A1B7-510CE3148DF2}"/>
                    </a:ext>
                  </a:extLst>
                </p14:cNvPr>
                <p14:cNvContentPartPr/>
                <p14:nvPr/>
              </p14:nvContentPartPr>
              <p14:xfrm>
                <a:off x="972589" y="4677382"/>
                <a:ext cx="145800" cy="18144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7252051D-5637-40FD-A1B7-510CE3148DF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3589" y="4668382"/>
                  <a:ext cx="163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3098271C-161C-43A2-BE56-F14C7C071D56}"/>
                    </a:ext>
                  </a:extLst>
                </p14:cNvPr>
                <p14:cNvContentPartPr/>
                <p14:nvPr/>
              </p14:nvContentPartPr>
              <p14:xfrm>
                <a:off x="953869" y="4871782"/>
                <a:ext cx="199440" cy="12240"/>
              </p14:xfrm>
            </p:contentPart>
          </mc:Choice>
          <mc:Fallback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3098271C-161C-43A2-BE56-F14C7C071D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5229" y="4862782"/>
                  <a:ext cx="2170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4" name="Gruppieren 1023">
            <a:extLst>
              <a:ext uri="{FF2B5EF4-FFF2-40B4-BE49-F238E27FC236}">
                <a16:creationId xmlns:a16="http://schemas.microsoft.com/office/drawing/2014/main" id="{57C14997-58E9-449B-AC4C-8E55D8545055}"/>
              </a:ext>
            </a:extLst>
          </p:cNvPr>
          <p:cNvGrpSpPr/>
          <p:nvPr/>
        </p:nvGrpSpPr>
        <p:grpSpPr>
          <a:xfrm>
            <a:off x="1404229" y="4606822"/>
            <a:ext cx="1264680" cy="507960"/>
            <a:chOff x="1404229" y="4606822"/>
            <a:chExt cx="1264680" cy="50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9DAA7804-F4A0-44BE-A109-A42532B622B6}"/>
                    </a:ext>
                  </a:extLst>
                </p14:cNvPr>
                <p14:cNvContentPartPr/>
                <p14:nvPr/>
              </p14:nvContentPartPr>
              <p14:xfrm>
                <a:off x="1404229" y="4869262"/>
                <a:ext cx="134640" cy="89640"/>
              </p14:xfrm>
            </p:contentPart>
          </mc:Choice>
          <mc:Fallback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9DAA7804-F4A0-44BE-A109-A42532B622B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95589" y="4860262"/>
                  <a:ext cx="152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975DED2F-7E78-43B4-B588-C33B9AC15487}"/>
                    </a:ext>
                  </a:extLst>
                </p14:cNvPr>
                <p14:cNvContentPartPr/>
                <p14:nvPr/>
              </p14:nvContentPartPr>
              <p14:xfrm>
                <a:off x="1791949" y="4640662"/>
                <a:ext cx="107280" cy="19080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975DED2F-7E78-43B4-B588-C33B9AC1548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82949" y="4632022"/>
                  <a:ext cx="124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4F727DCB-19C4-4C2E-B953-C31D41676878}"/>
                    </a:ext>
                  </a:extLst>
                </p14:cNvPr>
                <p14:cNvContentPartPr/>
                <p14:nvPr/>
              </p14:nvContentPartPr>
              <p14:xfrm>
                <a:off x="1717789" y="4857382"/>
                <a:ext cx="186480" cy="792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4F727DCB-19C4-4C2E-B953-C31D4167687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708789" y="4848382"/>
                  <a:ext cx="204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882E17AE-23B3-4530-B4EC-C23EA1BA6248}"/>
                    </a:ext>
                  </a:extLst>
                </p14:cNvPr>
                <p14:cNvContentPartPr/>
                <p14:nvPr/>
              </p14:nvContentPartPr>
              <p14:xfrm>
                <a:off x="1771069" y="4921822"/>
                <a:ext cx="92520" cy="19296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882E17AE-23B3-4530-B4EC-C23EA1BA624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62069" y="4912822"/>
                  <a:ext cx="110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F110BA30-1B93-47C5-925E-B5F4DD79EB53}"/>
                    </a:ext>
                  </a:extLst>
                </p14:cNvPr>
                <p14:cNvContentPartPr/>
                <p14:nvPr/>
              </p14:nvContentPartPr>
              <p14:xfrm>
                <a:off x="2048989" y="4872862"/>
                <a:ext cx="29880" cy="432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F110BA30-1B93-47C5-925E-B5F4DD79EB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39989" y="4863862"/>
                  <a:ext cx="47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DDCF749E-39BB-4339-824F-468E86A98DB3}"/>
                    </a:ext>
                  </a:extLst>
                </p14:cNvPr>
                <p14:cNvContentPartPr/>
                <p14:nvPr/>
              </p14:nvContentPartPr>
              <p14:xfrm>
                <a:off x="2296669" y="4606822"/>
                <a:ext cx="180000" cy="172440"/>
              </p14:xfrm>
            </p:contentPart>
          </mc:Choice>
          <mc:Fallback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DDCF749E-39BB-4339-824F-468E86A98D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87669" y="4598182"/>
                  <a:ext cx="197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90EDF1BE-F0BC-488A-9B22-EEDB0AB3A42E}"/>
                    </a:ext>
                  </a:extLst>
                </p14:cNvPr>
                <p14:cNvContentPartPr/>
                <p14:nvPr/>
              </p14:nvContentPartPr>
              <p14:xfrm>
                <a:off x="2253829" y="4820662"/>
                <a:ext cx="241920" cy="1368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90EDF1BE-F0BC-488A-9B22-EEDB0AB3A42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244829" y="4812022"/>
                  <a:ext cx="259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913BEDD9-C25D-45C3-A3BE-E1269C3C9042}"/>
                    </a:ext>
                  </a:extLst>
                </p14:cNvPr>
                <p14:cNvContentPartPr/>
                <p14:nvPr/>
              </p14:nvContentPartPr>
              <p14:xfrm>
                <a:off x="2141149" y="4927942"/>
                <a:ext cx="132480" cy="18036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913BEDD9-C25D-45C3-A3BE-E1269C3C90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32149" y="4919302"/>
                  <a:ext cx="150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021" name="Freihand 1020">
                  <a:extLst>
                    <a:ext uri="{FF2B5EF4-FFF2-40B4-BE49-F238E27FC236}">
                      <a16:creationId xmlns:a16="http://schemas.microsoft.com/office/drawing/2014/main" id="{432FAA83-5904-49EB-B13A-CEB9B3691312}"/>
                    </a:ext>
                  </a:extLst>
                </p14:cNvPr>
                <p14:cNvContentPartPr/>
                <p14:nvPr/>
              </p14:nvContentPartPr>
              <p14:xfrm>
                <a:off x="2287669" y="4944142"/>
                <a:ext cx="106200" cy="167040"/>
              </p14:xfrm>
            </p:contentPart>
          </mc:Choice>
          <mc:Fallback>
            <p:pic>
              <p:nvPicPr>
                <p:cNvPr id="1021" name="Freihand 1020">
                  <a:extLst>
                    <a:ext uri="{FF2B5EF4-FFF2-40B4-BE49-F238E27FC236}">
                      <a16:creationId xmlns:a16="http://schemas.microsoft.com/office/drawing/2014/main" id="{432FAA83-5904-49EB-B13A-CEB9B369131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79029" y="4935502"/>
                  <a:ext cx="123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0D0B8BB0-7824-453E-B807-87BD9F310678}"/>
                    </a:ext>
                  </a:extLst>
                </p14:cNvPr>
                <p14:cNvContentPartPr/>
                <p14:nvPr/>
              </p14:nvContentPartPr>
              <p14:xfrm>
                <a:off x="2425189" y="5037742"/>
                <a:ext cx="91080" cy="1332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0D0B8BB0-7824-453E-B807-87BD9F31067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16189" y="5029102"/>
                  <a:ext cx="108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B4AB36DD-0A2B-4F20-B49B-3CDD45840F0E}"/>
                    </a:ext>
                  </a:extLst>
                </p14:cNvPr>
                <p14:cNvContentPartPr/>
                <p14:nvPr/>
              </p14:nvContentPartPr>
              <p14:xfrm>
                <a:off x="2570629" y="4970782"/>
                <a:ext cx="98280" cy="13032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B4AB36DD-0A2B-4F20-B49B-3CDD45840F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61629" y="4962142"/>
                  <a:ext cx="11592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1025" name="Freihand 1024">
                <a:extLst>
                  <a:ext uri="{FF2B5EF4-FFF2-40B4-BE49-F238E27FC236}">
                    <a16:creationId xmlns:a16="http://schemas.microsoft.com/office/drawing/2014/main" id="{489E31C3-DE01-4068-B56A-104869BFFF11}"/>
                  </a:ext>
                </a:extLst>
              </p14:cNvPr>
              <p14:cNvContentPartPr/>
              <p14:nvPr/>
            </p14:nvContentPartPr>
            <p14:xfrm>
              <a:off x="1725709" y="4953862"/>
              <a:ext cx="186480" cy="115560"/>
            </p14:xfrm>
          </p:contentPart>
        </mc:Choice>
        <mc:Fallback>
          <p:pic>
            <p:nvPicPr>
              <p:cNvPr id="1025" name="Freihand 1024">
                <a:extLst>
                  <a:ext uri="{FF2B5EF4-FFF2-40B4-BE49-F238E27FC236}">
                    <a16:creationId xmlns:a16="http://schemas.microsoft.com/office/drawing/2014/main" id="{489E31C3-DE01-4068-B56A-104869BFFF1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717069" y="4944862"/>
                <a:ext cx="20412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7" name="Gruppieren 1026">
            <a:extLst>
              <a:ext uri="{FF2B5EF4-FFF2-40B4-BE49-F238E27FC236}">
                <a16:creationId xmlns:a16="http://schemas.microsoft.com/office/drawing/2014/main" id="{2CF81064-E729-4ACC-965E-AC1561B33EBA}"/>
              </a:ext>
            </a:extLst>
          </p:cNvPr>
          <p:cNvGrpSpPr/>
          <p:nvPr/>
        </p:nvGrpSpPr>
        <p:grpSpPr>
          <a:xfrm>
            <a:off x="880069" y="4959262"/>
            <a:ext cx="324000" cy="173880"/>
            <a:chOff x="880069" y="4959262"/>
            <a:chExt cx="32400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F5CFECDE-5AEF-431D-ADF2-255CB56F4642}"/>
                    </a:ext>
                  </a:extLst>
                </p14:cNvPr>
                <p14:cNvContentPartPr/>
                <p14:nvPr/>
              </p14:nvContentPartPr>
              <p14:xfrm>
                <a:off x="905989" y="4959262"/>
                <a:ext cx="90720" cy="17388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F5CFECDE-5AEF-431D-ADF2-255CB56F46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7349" y="4950262"/>
                  <a:ext cx="108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E8B7C753-6676-4D76-81B9-E2EFF9308CA5}"/>
                    </a:ext>
                  </a:extLst>
                </p14:cNvPr>
                <p14:cNvContentPartPr/>
                <p14:nvPr/>
              </p14:nvContentPartPr>
              <p14:xfrm>
                <a:off x="1041349" y="4990582"/>
                <a:ext cx="162720" cy="14148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E8B7C753-6676-4D76-81B9-E2EFF9308CA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2709" y="4981582"/>
                  <a:ext cx="180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20EAC3D6-B1C5-45C7-B2EF-D1F2D2AFA05A}"/>
                    </a:ext>
                  </a:extLst>
                </p14:cNvPr>
                <p14:cNvContentPartPr/>
                <p14:nvPr/>
              </p14:nvContentPartPr>
              <p14:xfrm>
                <a:off x="880069" y="5031262"/>
                <a:ext cx="94320" cy="7812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20EAC3D6-B1C5-45C7-B2EF-D1F2D2AFA05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1429" y="5022262"/>
                  <a:ext cx="111960" cy="9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1028" name="Freihand 1027">
                <a:extLst>
                  <a:ext uri="{FF2B5EF4-FFF2-40B4-BE49-F238E27FC236}">
                    <a16:creationId xmlns:a16="http://schemas.microsoft.com/office/drawing/2014/main" id="{0DCE3E98-48EA-4633-99F0-09B91B5FE85E}"/>
                  </a:ext>
                </a:extLst>
              </p14:cNvPr>
              <p14:cNvContentPartPr/>
              <p14:nvPr/>
            </p14:nvContentPartPr>
            <p14:xfrm>
              <a:off x="1781149" y="5169862"/>
              <a:ext cx="108360" cy="177840"/>
            </p14:xfrm>
          </p:contentPart>
        </mc:Choice>
        <mc:Fallback>
          <p:pic>
            <p:nvPicPr>
              <p:cNvPr id="1028" name="Freihand 1027">
                <a:extLst>
                  <a:ext uri="{FF2B5EF4-FFF2-40B4-BE49-F238E27FC236}">
                    <a16:creationId xmlns:a16="http://schemas.microsoft.com/office/drawing/2014/main" id="{0DCE3E98-48EA-4633-99F0-09B91B5FE85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772149" y="5161222"/>
                <a:ext cx="12600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2" name="Gruppieren 1031">
            <a:extLst>
              <a:ext uri="{FF2B5EF4-FFF2-40B4-BE49-F238E27FC236}">
                <a16:creationId xmlns:a16="http://schemas.microsoft.com/office/drawing/2014/main" id="{E92A1F3A-D323-4E31-B420-2ECCDFB7DAA3}"/>
              </a:ext>
            </a:extLst>
          </p:cNvPr>
          <p:cNvGrpSpPr/>
          <p:nvPr/>
        </p:nvGrpSpPr>
        <p:grpSpPr>
          <a:xfrm>
            <a:off x="2864749" y="4786102"/>
            <a:ext cx="282960" cy="189720"/>
            <a:chOff x="2864749" y="4786102"/>
            <a:chExt cx="28296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00258CCD-3D91-496B-8737-B5E0ED2E2899}"/>
                    </a:ext>
                  </a:extLst>
                </p14:cNvPr>
                <p14:cNvContentPartPr/>
                <p14:nvPr/>
              </p14:nvContentPartPr>
              <p14:xfrm>
                <a:off x="2868349" y="4844422"/>
                <a:ext cx="131760" cy="1476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00258CCD-3D91-496B-8737-B5E0ED2E289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59349" y="4835422"/>
                  <a:ext cx="149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8DAB9EE7-8002-4C93-B944-537808B90186}"/>
                    </a:ext>
                  </a:extLst>
                </p14:cNvPr>
                <p14:cNvContentPartPr/>
                <p14:nvPr/>
              </p14:nvContentPartPr>
              <p14:xfrm>
                <a:off x="2864749" y="4909582"/>
                <a:ext cx="133560" cy="21960"/>
              </p14:xfrm>
            </p:contentPart>
          </mc:Choice>
          <mc:Fallback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8DAB9EE7-8002-4C93-B944-537808B9018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55749" y="4900582"/>
                  <a:ext cx="151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B2685C1D-170C-4C61-8BE7-DD5FA344581D}"/>
                    </a:ext>
                  </a:extLst>
                </p14:cNvPr>
                <p14:cNvContentPartPr/>
                <p14:nvPr/>
              </p14:nvContentPartPr>
              <p14:xfrm>
                <a:off x="3039709" y="4786102"/>
                <a:ext cx="108000" cy="18972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B2685C1D-170C-4C61-8BE7-DD5FA344581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030709" y="4777462"/>
                  <a:ext cx="12564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0" name="Gruppieren 1049">
            <a:extLst>
              <a:ext uri="{FF2B5EF4-FFF2-40B4-BE49-F238E27FC236}">
                <a16:creationId xmlns:a16="http://schemas.microsoft.com/office/drawing/2014/main" id="{9CBA9EBB-FBCA-4456-B343-4E8B0D07ABE2}"/>
              </a:ext>
            </a:extLst>
          </p:cNvPr>
          <p:cNvGrpSpPr/>
          <p:nvPr/>
        </p:nvGrpSpPr>
        <p:grpSpPr>
          <a:xfrm>
            <a:off x="3306469" y="4552462"/>
            <a:ext cx="1306080" cy="376200"/>
            <a:chOff x="3306469" y="4552462"/>
            <a:chExt cx="130608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93736510-24F0-4E47-9179-721B5964C3BB}"/>
                    </a:ext>
                  </a:extLst>
                </p14:cNvPr>
                <p14:cNvContentPartPr/>
                <p14:nvPr/>
              </p14:nvContentPartPr>
              <p14:xfrm>
                <a:off x="3306469" y="4734262"/>
                <a:ext cx="153000" cy="15912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93736510-24F0-4E47-9179-721B5964C3B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97829" y="4725622"/>
                  <a:ext cx="170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96D549A9-8F2F-4CDA-8A9F-EBD8BA7FB275}"/>
                    </a:ext>
                  </a:extLst>
                </p14:cNvPr>
                <p14:cNvContentPartPr/>
                <p14:nvPr/>
              </p14:nvContentPartPr>
              <p14:xfrm>
                <a:off x="3592669" y="4816702"/>
                <a:ext cx="12600" cy="144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96D549A9-8F2F-4CDA-8A9F-EBD8BA7FB27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84029" y="4807702"/>
                  <a:ext cx="30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1FCB7863-3C6E-42DA-B743-0DB00DF5FF13}"/>
                    </a:ext>
                  </a:extLst>
                </p14:cNvPr>
                <p14:cNvContentPartPr/>
                <p14:nvPr/>
              </p14:nvContentPartPr>
              <p14:xfrm>
                <a:off x="3660709" y="4690702"/>
                <a:ext cx="106560" cy="22068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1FCB7863-3C6E-42DA-B743-0DB00DF5FF1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652069" y="4681702"/>
                  <a:ext cx="124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CA26F25B-72F3-483A-BCE3-43A0E038B763}"/>
                    </a:ext>
                  </a:extLst>
                </p14:cNvPr>
                <p14:cNvContentPartPr/>
                <p14:nvPr/>
              </p14:nvContentPartPr>
              <p14:xfrm>
                <a:off x="3826309" y="4692142"/>
                <a:ext cx="124200" cy="20052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CA26F25B-72F3-483A-BCE3-43A0E038B76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817669" y="4683502"/>
                  <a:ext cx="1418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37" name="Freihand 1036">
                  <a:extLst>
                    <a:ext uri="{FF2B5EF4-FFF2-40B4-BE49-F238E27FC236}">
                      <a16:creationId xmlns:a16="http://schemas.microsoft.com/office/drawing/2014/main" id="{D9E3F79A-F145-42AA-B655-9185242CC3F4}"/>
                    </a:ext>
                  </a:extLst>
                </p14:cNvPr>
                <p14:cNvContentPartPr/>
                <p14:nvPr/>
              </p14:nvContentPartPr>
              <p14:xfrm>
                <a:off x="3527509" y="4552462"/>
                <a:ext cx="120960" cy="367560"/>
              </p14:xfrm>
            </p:contentPart>
          </mc:Choice>
          <mc:Fallback>
            <p:pic>
              <p:nvPicPr>
                <p:cNvPr id="1037" name="Freihand 1036">
                  <a:extLst>
                    <a:ext uri="{FF2B5EF4-FFF2-40B4-BE49-F238E27FC236}">
                      <a16:creationId xmlns:a16="http://schemas.microsoft.com/office/drawing/2014/main" id="{D9E3F79A-F145-42AA-B655-9185242CC3F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18869" y="4543462"/>
                  <a:ext cx="1386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6D46F6EE-A8C7-42BB-BA62-F8C432928D8E}"/>
                    </a:ext>
                  </a:extLst>
                </p14:cNvPr>
                <p14:cNvContentPartPr/>
                <p14:nvPr/>
              </p14:nvContentPartPr>
              <p14:xfrm>
                <a:off x="4045189" y="4796902"/>
                <a:ext cx="135000" cy="1224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6D46F6EE-A8C7-42BB-BA62-F8C432928D8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36549" y="4788262"/>
                  <a:ext cx="152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0A07B1E3-20BB-4FCC-B4E1-032153928270}"/>
                    </a:ext>
                  </a:extLst>
                </p14:cNvPr>
                <p14:cNvContentPartPr/>
                <p14:nvPr/>
              </p14:nvContentPartPr>
              <p14:xfrm>
                <a:off x="4324189" y="4695382"/>
                <a:ext cx="95040" cy="16776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0A07B1E3-20BB-4FCC-B4E1-03215392827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15549" y="4686382"/>
                  <a:ext cx="112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52A51C05-C3AE-4336-905F-A6401BBF86FA}"/>
                    </a:ext>
                  </a:extLst>
                </p14:cNvPr>
                <p14:cNvContentPartPr/>
                <p14:nvPr/>
              </p14:nvContentPartPr>
              <p14:xfrm>
                <a:off x="4320229" y="4722022"/>
                <a:ext cx="99000" cy="11844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52A51C05-C3AE-4336-905F-A6401BBF86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311589" y="4713382"/>
                  <a:ext cx="116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E9A006C9-6D75-497F-9DF6-5F3C38A2B3FF}"/>
                    </a:ext>
                  </a:extLst>
                </p14:cNvPr>
                <p14:cNvContentPartPr/>
                <p14:nvPr/>
              </p14:nvContentPartPr>
              <p14:xfrm>
                <a:off x="4480069" y="4617262"/>
                <a:ext cx="132480" cy="31140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E9A006C9-6D75-497F-9DF6-5F3C38A2B3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71429" y="4608622"/>
                  <a:ext cx="150120" cy="32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044" name="Freihand 1043">
                <a:extLst>
                  <a:ext uri="{FF2B5EF4-FFF2-40B4-BE49-F238E27FC236}">
                    <a16:creationId xmlns:a16="http://schemas.microsoft.com/office/drawing/2014/main" id="{0EA8DA49-5E4E-47DE-BCEA-900E3F7DF177}"/>
                  </a:ext>
                </a:extLst>
              </p14:cNvPr>
              <p14:cNvContentPartPr/>
              <p14:nvPr/>
            </p14:nvContentPartPr>
            <p14:xfrm>
              <a:off x="4822429" y="4733902"/>
              <a:ext cx="158400" cy="22680"/>
            </p14:xfrm>
          </p:contentPart>
        </mc:Choice>
        <mc:Fallback>
          <p:pic>
            <p:nvPicPr>
              <p:cNvPr id="1044" name="Freihand 1043">
                <a:extLst>
                  <a:ext uri="{FF2B5EF4-FFF2-40B4-BE49-F238E27FC236}">
                    <a16:creationId xmlns:a16="http://schemas.microsoft.com/office/drawing/2014/main" id="{0EA8DA49-5E4E-47DE-BCEA-900E3F7DF17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813429" y="4725262"/>
                <a:ext cx="1760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045" name="Freihand 1044">
                <a:extLst>
                  <a:ext uri="{FF2B5EF4-FFF2-40B4-BE49-F238E27FC236}">
                    <a16:creationId xmlns:a16="http://schemas.microsoft.com/office/drawing/2014/main" id="{28B2539C-F8DA-4B11-93A0-B3E86461E95F}"/>
                  </a:ext>
                </a:extLst>
              </p14:cNvPr>
              <p14:cNvContentPartPr/>
              <p14:nvPr/>
            </p14:nvContentPartPr>
            <p14:xfrm>
              <a:off x="4825309" y="4833982"/>
              <a:ext cx="146880" cy="7200"/>
            </p14:xfrm>
          </p:contentPart>
        </mc:Choice>
        <mc:Fallback>
          <p:pic>
            <p:nvPicPr>
              <p:cNvPr id="1045" name="Freihand 1044">
                <a:extLst>
                  <a:ext uri="{FF2B5EF4-FFF2-40B4-BE49-F238E27FC236}">
                    <a16:creationId xmlns:a16="http://schemas.microsoft.com/office/drawing/2014/main" id="{28B2539C-F8DA-4B11-93A0-B3E86461E95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816669" y="4825342"/>
                <a:ext cx="16452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9" name="Gruppieren 1048">
            <a:extLst>
              <a:ext uri="{FF2B5EF4-FFF2-40B4-BE49-F238E27FC236}">
                <a16:creationId xmlns:a16="http://schemas.microsoft.com/office/drawing/2014/main" id="{EDD4C5B1-F802-4769-B235-B392979EE1DC}"/>
              </a:ext>
            </a:extLst>
          </p:cNvPr>
          <p:cNvGrpSpPr/>
          <p:nvPr/>
        </p:nvGrpSpPr>
        <p:grpSpPr>
          <a:xfrm>
            <a:off x="5207269" y="4643902"/>
            <a:ext cx="429480" cy="225720"/>
            <a:chOff x="5207269" y="4643902"/>
            <a:chExt cx="42948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335A8D28-A8A5-44D7-AA8C-1E9FA19D1EDA}"/>
                    </a:ext>
                  </a:extLst>
                </p14:cNvPr>
                <p14:cNvContentPartPr/>
                <p14:nvPr/>
              </p14:nvContentPartPr>
              <p14:xfrm>
                <a:off x="5207269" y="4643902"/>
                <a:ext cx="158760" cy="225720"/>
              </p14:xfrm>
            </p:contentPart>
          </mc:Choice>
          <mc:Fallback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335A8D28-A8A5-44D7-AA8C-1E9FA19D1ED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98269" y="4635262"/>
                  <a:ext cx="176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EF988990-C68E-44E5-BA36-09267074F16C}"/>
                    </a:ext>
                  </a:extLst>
                </p14:cNvPr>
                <p14:cNvContentPartPr/>
                <p14:nvPr/>
              </p14:nvContentPartPr>
              <p14:xfrm>
                <a:off x="5515429" y="4694302"/>
                <a:ext cx="121320" cy="161640"/>
              </p14:xfrm>
            </p:contentPart>
          </mc:Choice>
          <mc:Fallback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EF988990-C68E-44E5-BA36-09267074F16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06429" y="4685302"/>
                  <a:ext cx="138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A8AA0EEC-B526-4DC9-9AF0-654C93A5C836}"/>
                    </a:ext>
                  </a:extLst>
                </p14:cNvPr>
                <p14:cNvContentPartPr/>
                <p14:nvPr/>
              </p14:nvContentPartPr>
              <p14:xfrm>
                <a:off x="5516869" y="4716982"/>
                <a:ext cx="119520" cy="14328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A8AA0EEC-B526-4DC9-9AF0-654C93A5C83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07869" y="4707982"/>
                  <a:ext cx="1371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4" name="Gruppieren 1053">
            <a:extLst>
              <a:ext uri="{FF2B5EF4-FFF2-40B4-BE49-F238E27FC236}">
                <a16:creationId xmlns:a16="http://schemas.microsoft.com/office/drawing/2014/main" id="{E69AEB93-B80C-489F-ADC6-14E0CF99D8A0}"/>
              </a:ext>
            </a:extLst>
          </p:cNvPr>
          <p:cNvGrpSpPr/>
          <p:nvPr/>
        </p:nvGrpSpPr>
        <p:grpSpPr>
          <a:xfrm>
            <a:off x="2915869" y="5197942"/>
            <a:ext cx="317160" cy="232560"/>
            <a:chOff x="2915869" y="5197942"/>
            <a:chExt cx="31716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D54E6A4E-7551-4922-BE7C-423DC64C2B8C}"/>
                    </a:ext>
                  </a:extLst>
                </p14:cNvPr>
                <p14:cNvContentPartPr/>
                <p14:nvPr/>
              </p14:nvContentPartPr>
              <p14:xfrm>
                <a:off x="2915869" y="5289742"/>
                <a:ext cx="198000" cy="1584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D54E6A4E-7551-4922-BE7C-423DC64C2B8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06869" y="5280742"/>
                  <a:ext cx="215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F782D68D-557A-4382-9519-F5B63B0BAF0C}"/>
                    </a:ext>
                  </a:extLst>
                </p14:cNvPr>
                <p14:cNvContentPartPr/>
                <p14:nvPr/>
              </p14:nvContentPartPr>
              <p14:xfrm>
                <a:off x="2917309" y="5350582"/>
                <a:ext cx="148320" cy="19080"/>
              </p14:xfrm>
            </p:contentPart>
          </mc:Choice>
          <mc:Fallback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F782D68D-557A-4382-9519-F5B63B0BAF0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908309" y="5341582"/>
                  <a:ext cx="165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06D178EE-2038-4A71-8205-2C03E0E1EC11}"/>
                    </a:ext>
                  </a:extLst>
                </p14:cNvPr>
                <p14:cNvContentPartPr/>
                <p14:nvPr/>
              </p14:nvContentPartPr>
              <p14:xfrm>
                <a:off x="3144829" y="5197942"/>
                <a:ext cx="88200" cy="23256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06D178EE-2038-4A71-8205-2C03E0E1EC1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35829" y="5188942"/>
                  <a:ext cx="10584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5" name="Gruppieren 1064">
            <a:extLst>
              <a:ext uri="{FF2B5EF4-FFF2-40B4-BE49-F238E27FC236}">
                <a16:creationId xmlns:a16="http://schemas.microsoft.com/office/drawing/2014/main" id="{16BF48B7-8833-46A2-A3C5-8508162C93C4}"/>
              </a:ext>
            </a:extLst>
          </p:cNvPr>
          <p:cNvGrpSpPr/>
          <p:nvPr/>
        </p:nvGrpSpPr>
        <p:grpSpPr>
          <a:xfrm>
            <a:off x="3516349" y="5186062"/>
            <a:ext cx="1099440" cy="224640"/>
            <a:chOff x="3516349" y="5186062"/>
            <a:chExt cx="109944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89586C2D-37BA-466B-9D05-5839D291EFB3}"/>
                    </a:ext>
                  </a:extLst>
                </p14:cNvPr>
                <p14:cNvContentPartPr/>
                <p14:nvPr/>
              </p14:nvContentPartPr>
              <p14:xfrm>
                <a:off x="3516349" y="5200462"/>
                <a:ext cx="135720" cy="210240"/>
              </p14:xfrm>
            </p:contentPart>
          </mc:Choice>
          <mc:Fallback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89586C2D-37BA-466B-9D05-5839D291EF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07349" y="5191462"/>
                  <a:ext cx="153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8EF39115-3F4A-459F-9D88-E6117A32BD19}"/>
                    </a:ext>
                  </a:extLst>
                </p14:cNvPr>
                <p14:cNvContentPartPr/>
                <p14:nvPr/>
              </p14:nvContentPartPr>
              <p14:xfrm>
                <a:off x="3731989" y="5186062"/>
                <a:ext cx="111240" cy="15732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8EF39115-3F4A-459F-9D88-E6117A32BD1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22989" y="5177062"/>
                  <a:ext cx="128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96F24B0B-3467-497D-9406-7E2FD9B9256F}"/>
                    </a:ext>
                  </a:extLst>
                </p14:cNvPr>
                <p14:cNvContentPartPr/>
                <p14:nvPr/>
              </p14:nvContentPartPr>
              <p14:xfrm>
                <a:off x="3809389" y="5245462"/>
                <a:ext cx="51480" cy="161280"/>
              </p14:xfrm>
            </p:contentPart>
          </mc:Choice>
          <mc:Fallback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96F24B0B-3467-497D-9406-7E2FD9B9256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00749" y="5236462"/>
                  <a:ext cx="69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606026AD-69DD-4D40-93DB-93E0E2B8054A}"/>
                    </a:ext>
                  </a:extLst>
                </p14:cNvPr>
                <p14:cNvContentPartPr/>
                <p14:nvPr/>
              </p14:nvContentPartPr>
              <p14:xfrm>
                <a:off x="4013149" y="5319982"/>
                <a:ext cx="128880" cy="396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606026AD-69DD-4D40-93DB-93E0E2B8054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04509" y="5311342"/>
                  <a:ext cx="146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0558C84E-C840-4E8F-B1D6-B57B45CC35FB}"/>
                    </a:ext>
                  </a:extLst>
                </p14:cNvPr>
                <p14:cNvContentPartPr/>
                <p14:nvPr/>
              </p14:nvContentPartPr>
              <p14:xfrm>
                <a:off x="4306909" y="5187142"/>
                <a:ext cx="85680" cy="15948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0558C84E-C840-4E8F-B1D6-B57B45CC35F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97909" y="5178142"/>
                  <a:ext cx="103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B7FB0AF8-A3F7-4563-941A-AFEE09A4E6E9}"/>
                    </a:ext>
                  </a:extLst>
                </p14:cNvPr>
                <p14:cNvContentPartPr/>
                <p14:nvPr/>
              </p14:nvContentPartPr>
              <p14:xfrm>
                <a:off x="4499149" y="5201902"/>
                <a:ext cx="91080" cy="13644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B7FB0AF8-A3F7-4563-941A-AFEE09A4E6E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90509" y="5193262"/>
                  <a:ext cx="108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4E2CCF23-2B77-4CBC-8C9D-21B088680CC3}"/>
                    </a:ext>
                  </a:extLst>
                </p14:cNvPr>
                <p14:cNvContentPartPr/>
                <p14:nvPr/>
              </p14:nvContentPartPr>
              <p14:xfrm>
                <a:off x="4511029" y="5236462"/>
                <a:ext cx="104760" cy="8532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4E2CCF23-2B77-4CBC-8C9D-21B088680CC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502389" y="5227822"/>
                  <a:ext cx="122400" cy="10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1064" name="Freihand 1063">
                <a:extLst>
                  <a:ext uri="{FF2B5EF4-FFF2-40B4-BE49-F238E27FC236}">
                    <a16:creationId xmlns:a16="http://schemas.microsoft.com/office/drawing/2014/main" id="{267D5C10-DC76-468C-9E10-C87C46DDE5E5}"/>
                  </a:ext>
                </a:extLst>
              </p14:cNvPr>
              <p14:cNvContentPartPr/>
              <p14:nvPr/>
            </p14:nvContentPartPr>
            <p14:xfrm>
              <a:off x="4877509" y="5219182"/>
              <a:ext cx="134640" cy="84960"/>
            </p14:xfrm>
          </p:contentPart>
        </mc:Choice>
        <mc:Fallback>
          <p:pic>
            <p:nvPicPr>
              <p:cNvPr id="1064" name="Freihand 1063">
                <a:extLst>
                  <a:ext uri="{FF2B5EF4-FFF2-40B4-BE49-F238E27FC236}">
                    <a16:creationId xmlns:a16="http://schemas.microsoft.com/office/drawing/2014/main" id="{267D5C10-DC76-468C-9E10-C87C46DDE5E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868509" y="5210182"/>
                <a:ext cx="15228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9" name="Gruppieren 1078">
            <a:extLst>
              <a:ext uri="{FF2B5EF4-FFF2-40B4-BE49-F238E27FC236}">
                <a16:creationId xmlns:a16="http://schemas.microsoft.com/office/drawing/2014/main" id="{118CF8DA-315B-485E-A1FC-F0364038B0DD}"/>
              </a:ext>
            </a:extLst>
          </p:cNvPr>
          <p:cNvGrpSpPr/>
          <p:nvPr/>
        </p:nvGrpSpPr>
        <p:grpSpPr>
          <a:xfrm>
            <a:off x="5184949" y="5122702"/>
            <a:ext cx="364320" cy="203400"/>
            <a:chOff x="5184949" y="5122702"/>
            <a:chExt cx="364320" cy="2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2B20DF8E-7D6B-4CC0-BA94-A0511C1CDA22}"/>
                    </a:ext>
                  </a:extLst>
                </p14:cNvPr>
                <p14:cNvContentPartPr/>
                <p14:nvPr/>
              </p14:nvContentPartPr>
              <p14:xfrm>
                <a:off x="5184949" y="5122702"/>
                <a:ext cx="114120" cy="20340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2B20DF8E-7D6B-4CC0-BA94-A0511C1CDA2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75949" y="5113702"/>
                  <a:ext cx="131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B7C9BDEB-67B4-4A03-BCB9-6E732DA111C0}"/>
                    </a:ext>
                  </a:extLst>
                </p14:cNvPr>
                <p14:cNvContentPartPr/>
                <p14:nvPr/>
              </p14:nvContentPartPr>
              <p14:xfrm>
                <a:off x="5454229" y="5154022"/>
                <a:ext cx="72360" cy="15120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B7C9BDEB-67B4-4A03-BCB9-6E732DA111C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445589" y="5145022"/>
                  <a:ext cx="90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3F7B8F74-BE44-48D6-9D46-F97154A37B8C}"/>
                    </a:ext>
                  </a:extLst>
                </p14:cNvPr>
                <p14:cNvContentPartPr/>
                <p14:nvPr/>
              </p14:nvContentPartPr>
              <p14:xfrm>
                <a:off x="5449189" y="5174182"/>
                <a:ext cx="100080" cy="117360"/>
              </p14:xfrm>
            </p:contentPart>
          </mc:Choice>
          <mc:Fallback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3F7B8F74-BE44-48D6-9D46-F97154A37B8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40549" y="5165182"/>
                  <a:ext cx="11772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8" name="Gruppieren 1077">
            <a:extLst>
              <a:ext uri="{FF2B5EF4-FFF2-40B4-BE49-F238E27FC236}">
                <a16:creationId xmlns:a16="http://schemas.microsoft.com/office/drawing/2014/main" id="{76A8EB04-62C3-44CA-9DCF-D7F004BA7EA7}"/>
              </a:ext>
            </a:extLst>
          </p:cNvPr>
          <p:cNvGrpSpPr/>
          <p:nvPr/>
        </p:nvGrpSpPr>
        <p:grpSpPr>
          <a:xfrm>
            <a:off x="5754109" y="5035582"/>
            <a:ext cx="1542960" cy="253440"/>
            <a:chOff x="5754109" y="5035582"/>
            <a:chExt cx="154296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F1211672-75EB-4AF4-8168-1EF0BE7052C0}"/>
                    </a:ext>
                  </a:extLst>
                </p14:cNvPr>
                <p14:cNvContentPartPr/>
                <p14:nvPr/>
              </p14:nvContentPartPr>
              <p14:xfrm>
                <a:off x="5754109" y="5185342"/>
                <a:ext cx="176400" cy="7524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F1211672-75EB-4AF4-8168-1EF0BE7052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45469" y="5176702"/>
                  <a:ext cx="194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0A8455A3-9D6C-46B0-A429-353B83784160}"/>
                    </a:ext>
                  </a:extLst>
                </p14:cNvPr>
                <p14:cNvContentPartPr/>
                <p14:nvPr/>
              </p14:nvContentPartPr>
              <p14:xfrm>
                <a:off x="5968309" y="5114422"/>
                <a:ext cx="88560" cy="17460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0A8455A3-9D6C-46B0-A429-353B8378416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59309" y="5105422"/>
                  <a:ext cx="106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83E9C372-E3FA-488F-9536-F2BF4EF135EF}"/>
                    </a:ext>
                  </a:extLst>
                </p14:cNvPr>
                <p14:cNvContentPartPr/>
                <p14:nvPr/>
              </p14:nvContentPartPr>
              <p14:xfrm>
                <a:off x="6231109" y="5067262"/>
                <a:ext cx="128160" cy="20268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83E9C372-E3FA-488F-9536-F2BF4EF135E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222109" y="5058262"/>
                  <a:ext cx="145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19A7B2A6-F0F5-44F8-8AE9-B941A10E3394}"/>
                    </a:ext>
                  </a:extLst>
                </p14:cNvPr>
                <p14:cNvContentPartPr/>
                <p14:nvPr/>
              </p14:nvContentPartPr>
              <p14:xfrm>
                <a:off x="6439549" y="5035582"/>
                <a:ext cx="125280" cy="22608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19A7B2A6-F0F5-44F8-8AE9-B941A10E339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430549" y="5026582"/>
                  <a:ext cx="1429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29868C7C-AD37-4189-93A1-A6AB50C02DD7}"/>
                    </a:ext>
                  </a:extLst>
                </p14:cNvPr>
                <p14:cNvContentPartPr/>
                <p14:nvPr/>
              </p14:nvContentPartPr>
              <p14:xfrm>
                <a:off x="6640069" y="5139622"/>
                <a:ext cx="165960" cy="1188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29868C7C-AD37-4189-93A1-A6AB50C02DD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31429" y="5130622"/>
                  <a:ext cx="183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3E7342CF-48B8-4F48-BB44-CCA8AAFE4818}"/>
                    </a:ext>
                  </a:extLst>
                </p14:cNvPr>
                <p14:cNvContentPartPr/>
                <p14:nvPr/>
              </p14:nvContentPartPr>
              <p14:xfrm>
                <a:off x="6662749" y="5224222"/>
                <a:ext cx="138600" cy="20880"/>
              </p14:xfrm>
            </p:contentPart>
          </mc:Choice>
          <mc:Fallback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3E7342CF-48B8-4F48-BB44-CCA8AAFE481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54109" y="5215222"/>
                  <a:ext cx="156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EC32A842-D7A6-4980-9613-E0441A81FEEC}"/>
                    </a:ext>
                  </a:extLst>
                </p14:cNvPr>
                <p14:cNvContentPartPr/>
                <p14:nvPr/>
              </p14:nvContentPartPr>
              <p14:xfrm>
                <a:off x="6892069" y="5060782"/>
                <a:ext cx="174600" cy="18072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EC32A842-D7A6-4980-9613-E0441A81FEE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883069" y="5051782"/>
                  <a:ext cx="192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B463F644-B061-4CFE-B826-DB19147D0CB7}"/>
                    </a:ext>
                  </a:extLst>
                </p14:cNvPr>
                <p14:cNvContentPartPr/>
                <p14:nvPr/>
              </p14:nvContentPartPr>
              <p14:xfrm>
                <a:off x="7155949" y="5072662"/>
                <a:ext cx="135000" cy="14472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B463F644-B061-4CFE-B826-DB19147D0CB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47309" y="5063662"/>
                  <a:ext cx="152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D3ABE00D-C175-4731-BBF3-AD82F9C9E3A1}"/>
                    </a:ext>
                  </a:extLst>
                </p14:cNvPr>
                <p14:cNvContentPartPr/>
                <p14:nvPr/>
              </p14:nvContentPartPr>
              <p14:xfrm>
                <a:off x="7182229" y="5103262"/>
                <a:ext cx="114840" cy="9180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D3ABE00D-C175-4731-BBF3-AD82F9C9E3A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173589" y="5094622"/>
                  <a:ext cx="13248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0" name="Gruppieren 1089">
            <a:extLst>
              <a:ext uri="{FF2B5EF4-FFF2-40B4-BE49-F238E27FC236}">
                <a16:creationId xmlns:a16="http://schemas.microsoft.com/office/drawing/2014/main" id="{35CFE55E-010F-4DC9-AD39-31FC330FAB02}"/>
              </a:ext>
            </a:extLst>
          </p:cNvPr>
          <p:cNvGrpSpPr/>
          <p:nvPr/>
        </p:nvGrpSpPr>
        <p:grpSpPr>
          <a:xfrm>
            <a:off x="7580389" y="4866742"/>
            <a:ext cx="822240" cy="449640"/>
            <a:chOff x="7580389" y="4866742"/>
            <a:chExt cx="822240" cy="44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B155C10B-386A-4943-B9AB-BBECA845720E}"/>
                    </a:ext>
                  </a:extLst>
                </p14:cNvPr>
                <p14:cNvContentPartPr/>
                <p14:nvPr/>
              </p14:nvContentPartPr>
              <p14:xfrm>
                <a:off x="7580389" y="5071582"/>
                <a:ext cx="120240" cy="10728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B155C10B-386A-4943-B9AB-BBECA845720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71389" y="5062582"/>
                  <a:ext cx="137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982FB2AD-8907-4826-9782-2803902B3AA9}"/>
                    </a:ext>
                  </a:extLst>
                </p14:cNvPr>
                <p14:cNvContentPartPr/>
                <p14:nvPr/>
              </p14:nvContentPartPr>
              <p14:xfrm>
                <a:off x="7603069" y="5068702"/>
                <a:ext cx="88200" cy="8280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982FB2AD-8907-4826-9782-2803902B3AA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94069" y="5060062"/>
                  <a:ext cx="105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493F19E2-5AC7-4503-8442-5EDC2A9D4484}"/>
                    </a:ext>
                  </a:extLst>
                </p14:cNvPr>
                <p14:cNvContentPartPr/>
                <p14:nvPr/>
              </p14:nvContentPartPr>
              <p14:xfrm>
                <a:off x="7747069" y="4902742"/>
                <a:ext cx="96120" cy="16740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493F19E2-5AC7-4503-8442-5EDC2A9D448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38069" y="4893742"/>
                  <a:ext cx="113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EEDED926-E8E2-449C-A3A5-37A197A730DF}"/>
                    </a:ext>
                  </a:extLst>
                </p14:cNvPr>
                <p14:cNvContentPartPr/>
                <p14:nvPr/>
              </p14:nvContentPartPr>
              <p14:xfrm>
                <a:off x="7882069" y="5071942"/>
                <a:ext cx="127440" cy="6552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EEDED926-E8E2-449C-A3A5-37A197A730D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73429" y="5063302"/>
                  <a:ext cx="145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6D35A77F-661A-457F-9F15-10C65487B7ED}"/>
                    </a:ext>
                  </a:extLst>
                </p14:cNvPr>
                <p14:cNvContentPartPr/>
                <p14:nvPr/>
              </p14:nvContentPartPr>
              <p14:xfrm>
                <a:off x="8126149" y="4880062"/>
                <a:ext cx="95760" cy="16380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6D35A77F-661A-457F-9F15-10C65487B7E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17149" y="4871422"/>
                  <a:ext cx="113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08F3162E-7BD4-4673-BF1F-281792B294DA}"/>
                    </a:ext>
                  </a:extLst>
                </p14:cNvPr>
                <p14:cNvContentPartPr/>
                <p14:nvPr/>
              </p14:nvContentPartPr>
              <p14:xfrm>
                <a:off x="8271949" y="4866742"/>
                <a:ext cx="129600" cy="13716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08F3162E-7BD4-4673-BF1F-281792B294D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62949" y="4858102"/>
                  <a:ext cx="147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B9339299-EA34-4642-835D-217B6E4FA1CB}"/>
                    </a:ext>
                  </a:extLst>
                </p14:cNvPr>
                <p14:cNvContentPartPr/>
                <p14:nvPr/>
              </p14:nvContentPartPr>
              <p14:xfrm>
                <a:off x="8139109" y="5066182"/>
                <a:ext cx="263520" cy="2412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B9339299-EA34-4642-835D-217B6E4FA1C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30109" y="5057542"/>
                  <a:ext cx="281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21E3CADE-538D-4591-9237-C0F43EDD5F88}"/>
                    </a:ext>
                  </a:extLst>
                </p14:cNvPr>
                <p14:cNvContentPartPr/>
                <p14:nvPr/>
              </p14:nvContentPartPr>
              <p14:xfrm>
                <a:off x="8181949" y="5157622"/>
                <a:ext cx="105840" cy="15876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21E3CADE-538D-4591-9237-C0F43EDD5F8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73309" y="5148622"/>
                  <a:ext cx="1234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10BAB243-404C-4061-B618-4F495BAC4A4F}"/>
                    </a:ext>
                  </a:extLst>
                </p14:cNvPr>
                <p14:cNvContentPartPr/>
                <p14:nvPr/>
              </p14:nvContentPartPr>
              <p14:xfrm>
                <a:off x="8204989" y="5133502"/>
                <a:ext cx="131760" cy="1944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10BAB243-404C-4061-B618-4F495BAC4A4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96349" y="5124502"/>
                  <a:ext cx="1494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4" name="Gruppieren 1093">
            <a:extLst>
              <a:ext uri="{FF2B5EF4-FFF2-40B4-BE49-F238E27FC236}">
                <a16:creationId xmlns:a16="http://schemas.microsoft.com/office/drawing/2014/main" id="{EC6D670E-FD61-4167-A0F5-8FA498943F65}"/>
              </a:ext>
            </a:extLst>
          </p:cNvPr>
          <p:cNvGrpSpPr/>
          <p:nvPr/>
        </p:nvGrpSpPr>
        <p:grpSpPr>
          <a:xfrm>
            <a:off x="7466629" y="5445262"/>
            <a:ext cx="318960" cy="376920"/>
            <a:chOff x="7466629" y="5445262"/>
            <a:chExt cx="31896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4FE74F3F-0A56-45DC-8EE5-36D510F73C75}"/>
                    </a:ext>
                  </a:extLst>
                </p14:cNvPr>
                <p14:cNvContentPartPr/>
                <p14:nvPr/>
              </p14:nvContentPartPr>
              <p14:xfrm>
                <a:off x="7466629" y="5551822"/>
                <a:ext cx="109080" cy="16416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4FE74F3F-0A56-45DC-8EE5-36D510F73C7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457989" y="5542822"/>
                  <a:ext cx="126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F131AB3A-8848-47B0-86D7-661A8886819D}"/>
                    </a:ext>
                  </a:extLst>
                </p14:cNvPr>
                <p14:cNvContentPartPr/>
                <p14:nvPr/>
              </p14:nvContentPartPr>
              <p14:xfrm>
                <a:off x="7550149" y="5586022"/>
                <a:ext cx="64440" cy="23616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F131AB3A-8848-47B0-86D7-661A888681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541509" y="5577022"/>
                  <a:ext cx="820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A9883133-6EF4-44B6-A631-4C72972808AC}"/>
                    </a:ext>
                  </a:extLst>
                </p14:cNvPr>
                <p14:cNvContentPartPr/>
                <p14:nvPr/>
              </p14:nvContentPartPr>
              <p14:xfrm>
                <a:off x="7638349" y="5445262"/>
                <a:ext cx="147240" cy="198360"/>
              </p14:xfrm>
            </p:contentPart>
          </mc:Choice>
          <mc:Fallback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A9883133-6EF4-44B6-A631-4C72972808A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629349" y="5436622"/>
                  <a:ext cx="16488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2" name="Gruppieren 1101">
            <a:extLst>
              <a:ext uri="{FF2B5EF4-FFF2-40B4-BE49-F238E27FC236}">
                <a16:creationId xmlns:a16="http://schemas.microsoft.com/office/drawing/2014/main" id="{869E021D-D870-408F-9409-E846DE29F49B}"/>
              </a:ext>
            </a:extLst>
          </p:cNvPr>
          <p:cNvGrpSpPr/>
          <p:nvPr/>
        </p:nvGrpSpPr>
        <p:grpSpPr>
          <a:xfrm>
            <a:off x="7860469" y="5513662"/>
            <a:ext cx="558360" cy="217080"/>
            <a:chOff x="7860469" y="5513662"/>
            <a:chExt cx="55836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B7C1338E-A1B6-4A5A-98C7-816C44490AC7}"/>
                    </a:ext>
                  </a:extLst>
                </p14:cNvPr>
                <p14:cNvContentPartPr/>
                <p14:nvPr/>
              </p14:nvContentPartPr>
              <p14:xfrm>
                <a:off x="7890709" y="5601862"/>
                <a:ext cx="124200" cy="3528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B7C1338E-A1B6-4A5A-98C7-816C44490AC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882069" y="5592862"/>
                  <a:ext cx="141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13EE3BC3-A4E6-482F-9BE7-3F4866928A00}"/>
                    </a:ext>
                  </a:extLst>
                </p14:cNvPr>
                <p14:cNvContentPartPr/>
                <p14:nvPr/>
              </p14:nvContentPartPr>
              <p14:xfrm>
                <a:off x="7860469" y="5713462"/>
                <a:ext cx="150480" cy="1188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13EE3BC3-A4E6-482F-9BE7-3F4866928A0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851469" y="5704462"/>
                  <a:ext cx="168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5FEFC19C-3C1B-441F-990D-544EE0F65DCD}"/>
                    </a:ext>
                  </a:extLst>
                </p14:cNvPr>
                <p14:cNvContentPartPr/>
                <p14:nvPr/>
              </p14:nvContentPartPr>
              <p14:xfrm>
                <a:off x="8118229" y="5519782"/>
                <a:ext cx="95760" cy="189360"/>
              </p14:xfrm>
            </p:contentPart>
          </mc:Choice>
          <mc:Fallback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5FEFC19C-3C1B-441F-990D-544EE0F65DC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109589" y="5510782"/>
                  <a:ext cx="1134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F1BA9A26-3038-490A-A9CA-61E19C5E7E12}"/>
                    </a:ext>
                  </a:extLst>
                </p14:cNvPr>
                <p14:cNvContentPartPr/>
                <p14:nvPr/>
              </p14:nvContentPartPr>
              <p14:xfrm>
                <a:off x="8305789" y="5513662"/>
                <a:ext cx="85320" cy="21600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F1BA9A26-3038-490A-A9CA-61E19C5E7E1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96789" y="5504662"/>
                  <a:ext cx="1029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E751B1B2-4107-4200-8C37-A85B1DD10FCA}"/>
                    </a:ext>
                  </a:extLst>
                </p14:cNvPr>
                <p14:cNvContentPartPr/>
                <p14:nvPr/>
              </p14:nvContentPartPr>
              <p14:xfrm>
                <a:off x="8297869" y="5609422"/>
                <a:ext cx="120960" cy="2916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E751B1B2-4107-4200-8C37-A85B1DD10FC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289229" y="5600782"/>
                  <a:ext cx="138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BCA90A83-EC2A-4252-84CD-2969E8F84637}"/>
                    </a:ext>
                  </a:extLst>
                </p14:cNvPr>
                <p14:cNvContentPartPr/>
                <p14:nvPr/>
              </p14:nvContentPartPr>
              <p14:xfrm>
                <a:off x="8370229" y="5530222"/>
                <a:ext cx="7920" cy="20052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BCA90A83-EC2A-4252-84CD-2969E8F846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361589" y="5521222"/>
                  <a:ext cx="2556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6" name="Gruppieren 1105">
            <a:extLst>
              <a:ext uri="{FF2B5EF4-FFF2-40B4-BE49-F238E27FC236}">
                <a16:creationId xmlns:a16="http://schemas.microsoft.com/office/drawing/2014/main" id="{4B13B32A-8134-469E-A4ED-FA4575FF2C7B}"/>
              </a:ext>
            </a:extLst>
          </p:cNvPr>
          <p:cNvGrpSpPr/>
          <p:nvPr/>
        </p:nvGrpSpPr>
        <p:grpSpPr>
          <a:xfrm>
            <a:off x="88069" y="140302"/>
            <a:ext cx="11842200" cy="4321080"/>
            <a:chOff x="88069" y="140302"/>
            <a:chExt cx="11842200" cy="432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B8A6198-EE11-4F63-AFE4-EC8E85A1A1E2}"/>
                    </a:ext>
                  </a:extLst>
                </p14:cNvPr>
                <p14:cNvContentPartPr/>
                <p14:nvPr/>
              </p14:nvContentPartPr>
              <p14:xfrm>
                <a:off x="346189" y="1458622"/>
                <a:ext cx="9720" cy="3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B8A6198-EE11-4F63-AFE4-EC8E85A1A1E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7189" y="1449982"/>
                  <a:ext cx="27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56CAEEB-646E-4B19-8275-92AE6F526FC2}"/>
                    </a:ext>
                  </a:extLst>
                </p14:cNvPr>
                <p14:cNvContentPartPr/>
                <p14:nvPr/>
              </p14:nvContentPartPr>
              <p14:xfrm>
                <a:off x="482629" y="525862"/>
                <a:ext cx="197280" cy="1839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56CAEEB-646E-4B19-8275-92AE6F526FC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73989" y="516862"/>
                  <a:ext cx="214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B485A54-5629-44E1-81D3-7620563EE52E}"/>
                    </a:ext>
                  </a:extLst>
                </p14:cNvPr>
                <p14:cNvContentPartPr/>
                <p14:nvPr/>
              </p14:nvContentPartPr>
              <p14:xfrm>
                <a:off x="524749" y="734662"/>
                <a:ext cx="221040" cy="48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B485A54-5629-44E1-81D3-7620563EE5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15749" y="726022"/>
                  <a:ext cx="238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F43141B-9351-4334-B87F-429BB901695B}"/>
                    </a:ext>
                  </a:extLst>
                </p14:cNvPr>
                <p14:cNvContentPartPr/>
                <p14:nvPr/>
              </p14:nvContentPartPr>
              <p14:xfrm>
                <a:off x="584149" y="891622"/>
                <a:ext cx="168480" cy="198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F43141B-9351-4334-B87F-429BB901695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5149" y="882982"/>
                  <a:ext cx="186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3D1E9C-6EC2-4515-9E1D-CC34AE36F101}"/>
                    </a:ext>
                  </a:extLst>
                </p14:cNvPr>
                <p14:cNvContentPartPr/>
                <p14:nvPr/>
              </p14:nvContentPartPr>
              <p14:xfrm>
                <a:off x="943789" y="483742"/>
                <a:ext cx="138600" cy="535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3D1E9C-6EC2-4515-9E1D-CC34AE36F10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35149" y="474742"/>
                  <a:ext cx="1562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1C7861A-0FBA-495E-BB5C-F3977CCB43EA}"/>
                    </a:ext>
                  </a:extLst>
                </p14:cNvPr>
                <p14:cNvContentPartPr/>
                <p14:nvPr/>
              </p14:nvContentPartPr>
              <p14:xfrm>
                <a:off x="1229989" y="473662"/>
                <a:ext cx="128520" cy="162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1C7861A-0FBA-495E-BB5C-F3977CCB43E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20989" y="464662"/>
                  <a:ext cx="146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88CFE6B-A8E4-48C3-A775-3EF8E40A7E3F}"/>
                    </a:ext>
                  </a:extLst>
                </p14:cNvPr>
                <p14:cNvContentPartPr/>
                <p14:nvPr/>
              </p14:nvContentPartPr>
              <p14:xfrm>
                <a:off x="1314589" y="454582"/>
                <a:ext cx="99000" cy="21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88CFE6B-A8E4-48C3-A775-3EF8E40A7E3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305949" y="445942"/>
                  <a:ext cx="116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EF99791-423B-4554-8FDC-FD83892C6F8B}"/>
                    </a:ext>
                  </a:extLst>
                </p14:cNvPr>
                <p14:cNvContentPartPr/>
                <p14:nvPr/>
              </p14:nvContentPartPr>
              <p14:xfrm>
                <a:off x="1460389" y="431902"/>
                <a:ext cx="123840" cy="1944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EF99791-423B-4554-8FDC-FD83892C6F8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451749" y="423262"/>
                  <a:ext cx="141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953EA57-D7E8-48DA-963A-DDE01EB71C6F}"/>
                    </a:ext>
                  </a:extLst>
                </p14:cNvPr>
                <p14:cNvContentPartPr/>
                <p14:nvPr/>
              </p14:nvContentPartPr>
              <p14:xfrm>
                <a:off x="1687189" y="499582"/>
                <a:ext cx="95400" cy="107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953EA57-D7E8-48DA-963A-DDE01EB71C6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78189" y="490582"/>
                  <a:ext cx="113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E2CA534-95F0-4683-A7EC-BE0218C6CB61}"/>
                    </a:ext>
                  </a:extLst>
                </p14:cNvPr>
                <p14:cNvContentPartPr/>
                <p14:nvPr/>
              </p14:nvContentPartPr>
              <p14:xfrm>
                <a:off x="1677469" y="533062"/>
                <a:ext cx="140760" cy="44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E2CA534-95F0-4683-A7EC-BE0218C6CB6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668469" y="524062"/>
                  <a:ext cx="158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764A05D-9639-43A3-9241-BBC635045D19}"/>
                    </a:ext>
                  </a:extLst>
                </p14:cNvPr>
                <p14:cNvContentPartPr/>
                <p14:nvPr/>
              </p14:nvContentPartPr>
              <p14:xfrm>
                <a:off x="1178509" y="715942"/>
                <a:ext cx="760320" cy="367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764A05D-9639-43A3-9241-BBC635045D1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69509" y="706942"/>
                  <a:ext cx="777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93C4D638-9C00-43C6-B9C7-0004ECCD9AD0}"/>
                    </a:ext>
                  </a:extLst>
                </p14:cNvPr>
                <p14:cNvContentPartPr/>
                <p14:nvPr/>
              </p14:nvContentPartPr>
              <p14:xfrm>
                <a:off x="1115869" y="872542"/>
                <a:ext cx="145800" cy="1162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93C4D638-9C00-43C6-B9C7-0004ECCD9AD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06869" y="863542"/>
                  <a:ext cx="163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030490B4-E27A-49B6-9EDF-8EDC87B019C9}"/>
                    </a:ext>
                  </a:extLst>
                </p14:cNvPr>
                <p14:cNvContentPartPr/>
                <p14:nvPr/>
              </p14:nvContentPartPr>
              <p14:xfrm>
                <a:off x="1366069" y="834742"/>
                <a:ext cx="49680" cy="1584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030490B4-E27A-49B6-9EDF-8EDC87B019C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57069" y="826102"/>
                  <a:ext cx="67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DB2D82E-CAA2-4287-86CC-B7A0BEBA0166}"/>
                    </a:ext>
                  </a:extLst>
                </p14:cNvPr>
                <p14:cNvContentPartPr/>
                <p14:nvPr/>
              </p14:nvContentPartPr>
              <p14:xfrm>
                <a:off x="1575229" y="875782"/>
                <a:ext cx="35280" cy="1090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DB2D82E-CAA2-4287-86CC-B7A0BEBA01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566229" y="866782"/>
                  <a:ext cx="52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F7076AB7-7F8A-4336-BFCA-5894713DA75C}"/>
                    </a:ext>
                  </a:extLst>
                </p14:cNvPr>
                <p14:cNvContentPartPr/>
                <p14:nvPr/>
              </p14:nvContentPartPr>
              <p14:xfrm>
                <a:off x="1492069" y="924022"/>
                <a:ext cx="149040" cy="162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F7076AB7-7F8A-4336-BFCA-5894713DA75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483429" y="915382"/>
                  <a:ext cx="166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F1E0D83-068B-43C8-8F61-B8B8A2A1B8E8}"/>
                    </a:ext>
                  </a:extLst>
                </p14:cNvPr>
                <p14:cNvContentPartPr/>
                <p14:nvPr/>
              </p14:nvContentPartPr>
              <p14:xfrm>
                <a:off x="1709509" y="885502"/>
                <a:ext cx="119160" cy="1191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F1E0D83-068B-43C8-8F61-B8B8A2A1B8E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700509" y="876502"/>
                  <a:ext cx="136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EA15CD8-B113-4C8E-9B54-F6D67F655EA4}"/>
                    </a:ext>
                  </a:extLst>
                </p14:cNvPr>
                <p14:cNvContentPartPr/>
                <p14:nvPr/>
              </p14:nvContentPartPr>
              <p14:xfrm>
                <a:off x="1889869" y="501022"/>
                <a:ext cx="212400" cy="65412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EA15CD8-B113-4C8E-9B54-F6D67F655EA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81229" y="492382"/>
                  <a:ext cx="23004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C9EA19CC-7A54-4EC0-A6B1-D1F82A3DF809}"/>
                    </a:ext>
                  </a:extLst>
                </p14:cNvPr>
                <p14:cNvContentPartPr/>
                <p14:nvPr/>
              </p14:nvContentPartPr>
              <p14:xfrm>
                <a:off x="2156269" y="151102"/>
                <a:ext cx="36360" cy="1328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C9EA19CC-7A54-4EC0-A6B1-D1F82A3DF80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147269" y="142462"/>
                  <a:ext cx="54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4DD62A01-54BC-4F27-B864-FA1D256C934C}"/>
                    </a:ext>
                  </a:extLst>
                </p14:cNvPr>
                <p14:cNvContentPartPr/>
                <p14:nvPr/>
              </p14:nvContentPartPr>
              <p14:xfrm>
                <a:off x="2112349" y="279622"/>
                <a:ext cx="153000" cy="756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4DD62A01-54BC-4F27-B864-FA1D256C934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03349" y="270982"/>
                  <a:ext cx="170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C72A0A8-9814-4E38-9521-F1D3BEF93F48}"/>
                    </a:ext>
                  </a:extLst>
                </p14:cNvPr>
                <p14:cNvContentPartPr/>
                <p14:nvPr/>
              </p14:nvContentPartPr>
              <p14:xfrm>
                <a:off x="2145469" y="345502"/>
                <a:ext cx="150480" cy="132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C72A0A8-9814-4E38-9521-F1D3BEF93F4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136469" y="336862"/>
                  <a:ext cx="168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2E6E8BD-D7C1-4970-84E7-6A2AE4D0282C}"/>
                    </a:ext>
                  </a:extLst>
                </p14:cNvPr>
                <p14:cNvContentPartPr/>
                <p14:nvPr/>
              </p14:nvContentPartPr>
              <p14:xfrm>
                <a:off x="2219269" y="765262"/>
                <a:ext cx="122760" cy="22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2E6E8BD-D7C1-4970-84E7-6A2AE4D0282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210269" y="756262"/>
                  <a:ext cx="140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931FE30-10FF-4E6F-B574-8D5859D6E84E}"/>
                    </a:ext>
                  </a:extLst>
                </p14:cNvPr>
                <p14:cNvContentPartPr/>
                <p14:nvPr/>
              </p14:nvContentPartPr>
              <p14:xfrm>
                <a:off x="2226469" y="848422"/>
                <a:ext cx="104040" cy="252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931FE30-10FF-4E6F-B574-8D5859D6E84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217469" y="839422"/>
                  <a:ext cx="121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D9E4C77-0B9D-404F-AD20-87C18C0F8EB9}"/>
                    </a:ext>
                  </a:extLst>
                </p14:cNvPr>
                <p14:cNvContentPartPr/>
                <p14:nvPr/>
              </p14:nvContentPartPr>
              <p14:xfrm>
                <a:off x="5003509" y="790462"/>
                <a:ext cx="199440" cy="136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D9E4C77-0B9D-404F-AD20-87C18C0F8EB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94509" y="781822"/>
                  <a:ext cx="217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42142420-F0A6-4BEF-B64B-E28353DDF5A0}"/>
                    </a:ext>
                  </a:extLst>
                </p14:cNvPr>
                <p14:cNvContentPartPr/>
                <p14:nvPr/>
              </p14:nvContentPartPr>
              <p14:xfrm>
                <a:off x="5060029" y="833302"/>
                <a:ext cx="217080" cy="3276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42142420-F0A6-4BEF-B64B-E28353DDF5A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051389" y="824662"/>
                  <a:ext cx="234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BC935B1-6ACC-4332-90B1-7BE84F17B0EA}"/>
                    </a:ext>
                  </a:extLst>
                </p14:cNvPr>
                <p14:cNvContentPartPr/>
                <p14:nvPr/>
              </p14:nvContentPartPr>
              <p14:xfrm>
                <a:off x="5270269" y="710902"/>
                <a:ext cx="154440" cy="2174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BC935B1-6ACC-4332-90B1-7BE84F17B0E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61269" y="702262"/>
                  <a:ext cx="172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B4231B3E-911F-4503-845C-01881E725755}"/>
                    </a:ext>
                  </a:extLst>
                </p14:cNvPr>
                <p14:cNvContentPartPr/>
                <p14:nvPr/>
              </p14:nvContentPartPr>
              <p14:xfrm>
                <a:off x="5793709" y="507142"/>
                <a:ext cx="176040" cy="187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B4231B3E-911F-4503-845C-01881E72575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784709" y="498502"/>
                  <a:ext cx="193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5C8D7C9-6BCD-4BCA-A425-50CF5685FCEC}"/>
                    </a:ext>
                  </a:extLst>
                </p14:cNvPr>
                <p14:cNvContentPartPr/>
                <p14:nvPr/>
              </p14:nvContentPartPr>
              <p14:xfrm>
                <a:off x="5803789" y="734662"/>
                <a:ext cx="198360" cy="208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5C8D7C9-6BCD-4BCA-A425-50CF5685FCE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794789" y="726022"/>
                  <a:ext cx="21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37C4446B-F491-4517-BA49-452688EB1F20}"/>
                    </a:ext>
                  </a:extLst>
                </p14:cNvPr>
                <p14:cNvContentPartPr/>
                <p14:nvPr/>
              </p14:nvContentPartPr>
              <p14:xfrm>
                <a:off x="5822869" y="831142"/>
                <a:ext cx="125640" cy="158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37C4446B-F491-4517-BA49-452688EB1F2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813869" y="822502"/>
                  <a:ext cx="143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CEAEA85-35D3-4E5D-8F65-9401D1702CC1}"/>
                    </a:ext>
                  </a:extLst>
                </p14:cNvPr>
                <p14:cNvContentPartPr/>
                <p14:nvPr/>
              </p14:nvContentPartPr>
              <p14:xfrm>
                <a:off x="8651389" y="656902"/>
                <a:ext cx="15480" cy="241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CEAEA85-35D3-4E5D-8F65-9401D1702CC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42749" y="647902"/>
                  <a:ext cx="33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9F102D0-B9E0-4798-925A-E01D750A6C49}"/>
                    </a:ext>
                  </a:extLst>
                </p14:cNvPr>
                <p14:cNvContentPartPr/>
                <p14:nvPr/>
              </p14:nvContentPartPr>
              <p14:xfrm>
                <a:off x="8876029" y="378622"/>
                <a:ext cx="161640" cy="1407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9F102D0-B9E0-4798-925A-E01D750A6C4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67029" y="369622"/>
                  <a:ext cx="179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388F249-61EC-4CB4-8421-BF6E7EFBDC33}"/>
                    </a:ext>
                  </a:extLst>
                </p14:cNvPr>
                <p14:cNvContentPartPr/>
                <p14:nvPr/>
              </p14:nvContentPartPr>
              <p14:xfrm>
                <a:off x="9117589" y="318502"/>
                <a:ext cx="173160" cy="2152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388F249-61EC-4CB4-8421-BF6E7EFBDC3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08949" y="309502"/>
                  <a:ext cx="190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A12E1BF-4954-4195-BD98-01BA5B353B4C}"/>
                    </a:ext>
                  </a:extLst>
                </p14:cNvPr>
                <p14:cNvContentPartPr/>
                <p14:nvPr/>
              </p14:nvContentPartPr>
              <p14:xfrm>
                <a:off x="8777389" y="593542"/>
                <a:ext cx="573840" cy="360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A12E1BF-4954-4195-BD98-01BA5B353B4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68389" y="584542"/>
                  <a:ext cx="591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94524B3-A8EF-435D-8405-2779B8370944}"/>
                    </a:ext>
                  </a:extLst>
                </p14:cNvPr>
                <p14:cNvContentPartPr/>
                <p14:nvPr/>
              </p14:nvContentPartPr>
              <p14:xfrm>
                <a:off x="8688109" y="752662"/>
                <a:ext cx="244800" cy="2062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94524B3-A8EF-435D-8405-2779B837094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79109" y="744022"/>
                  <a:ext cx="262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2D8974E-242F-49B0-A362-148A5FA09839}"/>
                    </a:ext>
                  </a:extLst>
                </p14:cNvPr>
                <p14:cNvContentPartPr/>
                <p14:nvPr/>
              </p14:nvContentPartPr>
              <p14:xfrm>
                <a:off x="8932909" y="751222"/>
                <a:ext cx="119520" cy="2250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2D8974E-242F-49B0-A362-148A5FA0983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923909" y="742222"/>
                  <a:ext cx="137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8F990FB-E2D5-42A5-9252-D882B44A5482}"/>
                    </a:ext>
                  </a:extLst>
                </p14:cNvPr>
                <p14:cNvContentPartPr/>
                <p14:nvPr/>
              </p14:nvContentPartPr>
              <p14:xfrm>
                <a:off x="9148909" y="789382"/>
                <a:ext cx="39960" cy="1638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8F990FB-E2D5-42A5-9252-D882B44A548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39909" y="780742"/>
                  <a:ext cx="57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58102CD0-E530-4358-A575-7F132590680A}"/>
                    </a:ext>
                  </a:extLst>
                </p14:cNvPr>
                <p14:cNvContentPartPr/>
                <p14:nvPr/>
              </p14:nvContentPartPr>
              <p14:xfrm>
                <a:off x="9126229" y="839422"/>
                <a:ext cx="154080" cy="291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58102CD0-E530-4358-A575-7F132590680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117229" y="830782"/>
                  <a:ext cx="171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17F78A0-110E-4D5E-9CC6-3DF8B277203E}"/>
                    </a:ext>
                  </a:extLst>
                </p14:cNvPr>
                <p14:cNvContentPartPr/>
                <p14:nvPr/>
              </p14:nvContentPartPr>
              <p14:xfrm>
                <a:off x="9367429" y="750862"/>
                <a:ext cx="148320" cy="1972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17F78A0-110E-4D5E-9CC6-3DF8B277203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58789" y="741862"/>
                  <a:ext cx="165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8AE3B97-DB3C-4AAE-938D-B8FFC22E5EC3}"/>
                    </a:ext>
                  </a:extLst>
                </p14:cNvPr>
                <p14:cNvContentPartPr/>
                <p14:nvPr/>
              </p14:nvContentPartPr>
              <p14:xfrm>
                <a:off x="8741389" y="714142"/>
                <a:ext cx="964800" cy="3463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8AE3B97-DB3C-4AAE-938D-B8FFC22E5EC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32749" y="705502"/>
                  <a:ext cx="9824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40808F56-CB22-4DD6-BC16-43EB1F61C6CA}"/>
                    </a:ext>
                  </a:extLst>
                </p14:cNvPr>
                <p14:cNvContentPartPr/>
                <p14:nvPr/>
              </p14:nvContentPartPr>
              <p14:xfrm>
                <a:off x="6291229" y="462142"/>
                <a:ext cx="149760" cy="52272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40808F56-CB22-4DD6-BC16-43EB1F61C6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82229" y="453502"/>
                  <a:ext cx="16740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CBB6AD78-DDCD-4921-8B2D-23EA387AA3B8}"/>
                    </a:ext>
                  </a:extLst>
                </p14:cNvPr>
                <p14:cNvContentPartPr/>
                <p14:nvPr/>
              </p14:nvContentPartPr>
              <p14:xfrm>
                <a:off x="6732589" y="339742"/>
                <a:ext cx="121680" cy="1796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CBB6AD78-DDCD-4921-8B2D-23EA387AA3B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23589" y="330742"/>
                  <a:ext cx="139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F04C75A4-E02D-4E94-A076-924680D49B18}"/>
                    </a:ext>
                  </a:extLst>
                </p14:cNvPr>
                <p14:cNvContentPartPr/>
                <p14:nvPr/>
              </p14:nvContentPartPr>
              <p14:xfrm>
                <a:off x="6791629" y="300502"/>
                <a:ext cx="231480" cy="1400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F04C75A4-E02D-4E94-A076-924680D49B1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82989" y="291502"/>
                  <a:ext cx="249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DF7369E-5AF2-4923-9408-CFB2649FBA92}"/>
                    </a:ext>
                  </a:extLst>
                </p14:cNvPr>
                <p14:cNvContentPartPr/>
                <p14:nvPr/>
              </p14:nvContentPartPr>
              <p14:xfrm>
                <a:off x="7030309" y="394822"/>
                <a:ext cx="30960" cy="12060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DF7369E-5AF2-4923-9408-CFB2649FBA9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21309" y="385822"/>
                  <a:ext cx="48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81AF8CFE-11E0-4327-96B2-2189225B9162}"/>
                    </a:ext>
                  </a:extLst>
                </p14:cNvPr>
                <p14:cNvContentPartPr/>
                <p14:nvPr/>
              </p14:nvContentPartPr>
              <p14:xfrm>
                <a:off x="7103029" y="213022"/>
                <a:ext cx="81360" cy="10152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81AF8CFE-11E0-4327-96B2-2189225B916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094029" y="204022"/>
                  <a:ext cx="99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CEAEB58A-B372-4FEB-A07C-3B5C361E5BD6}"/>
                    </a:ext>
                  </a:extLst>
                </p14:cNvPr>
                <p14:cNvContentPartPr/>
                <p14:nvPr/>
              </p14:nvContentPartPr>
              <p14:xfrm>
                <a:off x="7257829" y="387982"/>
                <a:ext cx="108360" cy="13140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CEAEB58A-B372-4FEB-A07C-3B5C361E5BD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48829" y="379342"/>
                  <a:ext cx="126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D8749081-4ABB-4662-BD93-4AB883EA599E}"/>
                    </a:ext>
                  </a:extLst>
                </p14:cNvPr>
                <p14:cNvContentPartPr/>
                <p14:nvPr/>
              </p14:nvContentPartPr>
              <p14:xfrm>
                <a:off x="7262509" y="440182"/>
                <a:ext cx="97200" cy="5508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D8749081-4ABB-4662-BD93-4AB883EA599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253509" y="431182"/>
                  <a:ext cx="1148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9B888191-F28B-48AE-A415-C5CA1DF2E6EF}"/>
                    </a:ext>
                  </a:extLst>
                </p14:cNvPr>
                <p14:cNvContentPartPr/>
                <p14:nvPr/>
              </p14:nvContentPartPr>
              <p14:xfrm>
                <a:off x="7445389" y="239662"/>
                <a:ext cx="96480" cy="13500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9B888191-F28B-48AE-A415-C5CA1DF2E6E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36749" y="230662"/>
                  <a:ext cx="114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BD2C95B3-5840-447F-A66B-FCF5BEF360AA}"/>
                    </a:ext>
                  </a:extLst>
                </p14:cNvPr>
                <p14:cNvContentPartPr/>
                <p14:nvPr/>
              </p14:nvContentPartPr>
              <p14:xfrm>
                <a:off x="6645109" y="659062"/>
                <a:ext cx="960480" cy="396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BD2C95B3-5840-447F-A66B-FCF5BEF360A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36469" y="650062"/>
                  <a:ext cx="978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CC8A0F4D-EA71-4E47-A5B6-602E64437AB9}"/>
                    </a:ext>
                  </a:extLst>
                </p14:cNvPr>
                <p14:cNvContentPartPr/>
                <p14:nvPr/>
              </p14:nvContentPartPr>
              <p14:xfrm>
                <a:off x="6470509" y="811342"/>
                <a:ext cx="213480" cy="17352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CC8A0F4D-EA71-4E47-A5B6-602E64437AB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461509" y="802342"/>
                  <a:ext cx="231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054C1C1B-79F7-4418-8382-B912B52451E6}"/>
                    </a:ext>
                  </a:extLst>
                </p14:cNvPr>
                <p14:cNvContentPartPr/>
                <p14:nvPr/>
              </p14:nvContentPartPr>
              <p14:xfrm>
                <a:off x="6780469" y="841582"/>
                <a:ext cx="74880" cy="15804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054C1C1B-79F7-4418-8382-B912B52451E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771829" y="832942"/>
                  <a:ext cx="92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66D2156-A1BD-4002-A5F7-AB89DBBB78E0}"/>
                    </a:ext>
                  </a:extLst>
                </p14:cNvPr>
                <p14:cNvContentPartPr/>
                <p14:nvPr/>
              </p14:nvContentPartPr>
              <p14:xfrm>
                <a:off x="6967309" y="871102"/>
                <a:ext cx="139680" cy="12456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66D2156-A1BD-4002-A5F7-AB89DBBB78E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958309" y="862102"/>
                  <a:ext cx="157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B51EB7D0-76B9-456F-AB27-15F8BC98CDDB}"/>
                    </a:ext>
                  </a:extLst>
                </p14:cNvPr>
                <p14:cNvContentPartPr/>
                <p14:nvPr/>
              </p14:nvContentPartPr>
              <p14:xfrm>
                <a:off x="7246669" y="867862"/>
                <a:ext cx="112680" cy="11412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B51EB7D0-76B9-456F-AB27-15F8BC98CDD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237669" y="859222"/>
                  <a:ext cx="130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30D5D79B-1059-4FBB-9CF8-7B9E1724A13D}"/>
                    </a:ext>
                  </a:extLst>
                </p14:cNvPr>
                <p14:cNvContentPartPr/>
                <p14:nvPr/>
              </p14:nvContentPartPr>
              <p14:xfrm>
                <a:off x="7331989" y="799822"/>
                <a:ext cx="145800" cy="28764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30D5D79B-1059-4FBB-9CF8-7B9E1724A13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23349" y="790822"/>
                  <a:ext cx="163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25149F1F-79F6-4D15-8250-88A75302D069}"/>
                    </a:ext>
                  </a:extLst>
                </p14:cNvPr>
                <p14:cNvContentPartPr/>
                <p14:nvPr/>
              </p14:nvContentPartPr>
              <p14:xfrm>
                <a:off x="6446029" y="797662"/>
                <a:ext cx="127440" cy="33372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25149F1F-79F6-4D15-8250-88A75302D06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37389" y="789022"/>
                  <a:ext cx="1450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62696AC5-065E-4512-B16E-6653EA8F7D94}"/>
                    </a:ext>
                  </a:extLst>
                </p14:cNvPr>
                <p14:cNvContentPartPr/>
                <p14:nvPr/>
              </p14:nvContentPartPr>
              <p14:xfrm>
                <a:off x="7526389" y="745462"/>
                <a:ext cx="82800" cy="1267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62696AC5-065E-4512-B16E-6653EA8F7D9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517749" y="736462"/>
                  <a:ext cx="100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97CFF8D-0988-4204-A715-4D13871E7924}"/>
                    </a:ext>
                  </a:extLst>
                </p14:cNvPr>
                <p14:cNvContentPartPr/>
                <p14:nvPr/>
              </p14:nvContentPartPr>
              <p14:xfrm>
                <a:off x="8157109" y="283942"/>
                <a:ext cx="98640" cy="2124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97CFF8D-0988-4204-A715-4D13871E792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148109" y="274942"/>
                  <a:ext cx="116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194F9B0-BA7F-4EFE-B658-7A99CEE9B462}"/>
                    </a:ext>
                  </a:extLst>
                </p14:cNvPr>
                <p14:cNvContentPartPr/>
                <p14:nvPr/>
              </p14:nvContentPartPr>
              <p14:xfrm>
                <a:off x="8334949" y="219502"/>
                <a:ext cx="66600" cy="1519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194F9B0-BA7F-4EFE-B658-7A99CEE9B46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26309" y="210862"/>
                  <a:ext cx="84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18F5C0E7-9501-426E-BADA-EB708DF272C2}"/>
                    </a:ext>
                  </a:extLst>
                </p14:cNvPr>
                <p14:cNvContentPartPr/>
                <p14:nvPr/>
              </p14:nvContentPartPr>
              <p14:xfrm>
                <a:off x="7835269" y="596422"/>
                <a:ext cx="137160" cy="97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18F5C0E7-9501-426E-BADA-EB708DF272C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26269" y="587782"/>
                  <a:ext cx="154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C975D09-FA86-4EA7-B1A8-696727397557}"/>
                    </a:ext>
                  </a:extLst>
                </p14:cNvPr>
                <p14:cNvContentPartPr/>
                <p14:nvPr/>
              </p14:nvContentPartPr>
              <p14:xfrm>
                <a:off x="7843909" y="660502"/>
                <a:ext cx="131760" cy="234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C975D09-FA86-4EA7-B1A8-69672739755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34909" y="651502"/>
                  <a:ext cx="149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72DE748-39D9-457C-9238-1D75173C7A07}"/>
                    </a:ext>
                  </a:extLst>
                </p14:cNvPr>
                <p14:cNvContentPartPr/>
                <p14:nvPr/>
              </p14:nvContentPartPr>
              <p14:xfrm>
                <a:off x="8025349" y="657982"/>
                <a:ext cx="271080" cy="266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72DE748-39D9-457C-9238-1D75173C7A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016709" y="648982"/>
                  <a:ext cx="288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A3BD04F-FAD8-4BCC-A141-463671B2CF31}"/>
                    </a:ext>
                  </a:extLst>
                </p14:cNvPr>
                <p14:cNvContentPartPr/>
                <p14:nvPr/>
              </p14:nvContentPartPr>
              <p14:xfrm>
                <a:off x="8028229" y="805582"/>
                <a:ext cx="95400" cy="169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A3BD04F-FAD8-4BCC-A141-463671B2CF3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19229" y="796582"/>
                  <a:ext cx="113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EACF2039-29D4-42BD-BDC3-8A69EE3611A4}"/>
                    </a:ext>
                  </a:extLst>
                </p14:cNvPr>
                <p14:cNvContentPartPr/>
                <p14:nvPr/>
              </p14:nvContentPartPr>
              <p14:xfrm>
                <a:off x="8122189" y="890182"/>
                <a:ext cx="31680" cy="169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EACF2039-29D4-42BD-BDC3-8A69EE3611A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113189" y="881182"/>
                  <a:ext cx="49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F1CC0DC-6519-43BE-AA88-5E4AFFC687DD}"/>
                    </a:ext>
                  </a:extLst>
                </p14:cNvPr>
                <p14:cNvContentPartPr/>
                <p14:nvPr/>
              </p14:nvContentPartPr>
              <p14:xfrm>
                <a:off x="8274829" y="738982"/>
                <a:ext cx="127800" cy="1623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F1CC0DC-6519-43BE-AA88-5E4AFFC687D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66189" y="730342"/>
                  <a:ext cx="145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1C608D6-F40A-41C5-90C0-1AD851E4B52E}"/>
                    </a:ext>
                  </a:extLst>
                </p14:cNvPr>
                <p14:cNvContentPartPr/>
                <p14:nvPr/>
              </p14:nvContentPartPr>
              <p14:xfrm>
                <a:off x="7493629" y="777502"/>
                <a:ext cx="163800" cy="788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1C608D6-F40A-41C5-90C0-1AD851E4B5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484629" y="768862"/>
                  <a:ext cx="181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576BFAA-F978-4372-AAF7-820BE6521EB1}"/>
                    </a:ext>
                  </a:extLst>
                </p14:cNvPr>
                <p14:cNvContentPartPr/>
                <p14:nvPr/>
              </p14:nvContentPartPr>
              <p14:xfrm>
                <a:off x="1394509" y="1564462"/>
                <a:ext cx="138240" cy="939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576BFAA-F978-4372-AAF7-820BE6521EB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385869" y="1555462"/>
                  <a:ext cx="155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CA915FD-07C3-4410-AD81-1783EB88EFF2}"/>
                    </a:ext>
                  </a:extLst>
                </p14:cNvPr>
                <p14:cNvContentPartPr/>
                <p14:nvPr/>
              </p14:nvContentPartPr>
              <p14:xfrm>
                <a:off x="1602229" y="1591822"/>
                <a:ext cx="68760" cy="475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CA915FD-07C3-4410-AD81-1783EB88EFF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593589" y="1582822"/>
                  <a:ext cx="86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4EBC5AF8-725F-4DA0-80AE-6134A9611A47}"/>
                    </a:ext>
                  </a:extLst>
                </p14:cNvPr>
                <p14:cNvContentPartPr/>
                <p14:nvPr/>
              </p14:nvContentPartPr>
              <p14:xfrm>
                <a:off x="1769989" y="1439182"/>
                <a:ext cx="196200" cy="1810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4EBC5AF8-725F-4DA0-80AE-6134A9611A4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761349" y="1430542"/>
                  <a:ext cx="213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508089F0-158E-4FEB-AF0B-D03815A00D6A}"/>
                    </a:ext>
                  </a:extLst>
                </p14:cNvPr>
                <p14:cNvContentPartPr/>
                <p14:nvPr/>
              </p14:nvContentPartPr>
              <p14:xfrm>
                <a:off x="261949" y="1480222"/>
                <a:ext cx="385920" cy="30600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508089F0-158E-4FEB-AF0B-D03815A00D6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52949" y="1471222"/>
                  <a:ext cx="403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7681E53-E24F-410A-BA37-343E88898EA2}"/>
                    </a:ext>
                  </a:extLst>
                </p14:cNvPr>
                <p14:cNvContentPartPr/>
                <p14:nvPr/>
              </p14:nvContentPartPr>
              <p14:xfrm>
                <a:off x="713029" y="1459342"/>
                <a:ext cx="30960" cy="1540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7681E53-E24F-410A-BA37-343E88898EA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04029" y="1450342"/>
                  <a:ext cx="48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15930A7-CF5C-4FB0-988D-ED984CB68FDC}"/>
                    </a:ext>
                  </a:extLst>
                </p14:cNvPr>
                <p14:cNvContentPartPr/>
                <p14:nvPr/>
              </p14:nvContentPartPr>
              <p14:xfrm>
                <a:off x="752989" y="1540342"/>
                <a:ext cx="171720" cy="1026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15930A7-CF5C-4FB0-988D-ED984CB68FD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43989" y="1531342"/>
                  <a:ext cx="189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91A8684B-4664-45E0-ABEC-C59E9AB66572}"/>
                    </a:ext>
                  </a:extLst>
                </p14:cNvPr>
                <p14:cNvContentPartPr/>
                <p14:nvPr/>
              </p14:nvContentPartPr>
              <p14:xfrm>
                <a:off x="958189" y="1573102"/>
                <a:ext cx="223920" cy="514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91A8684B-4664-45E0-ABEC-C59E9AB665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49189" y="1564462"/>
                  <a:ext cx="2415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8CB5AF6-B213-4A2C-BD38-6E74D5A6C2BB}"/>
                    </a:ext>
                  </a:extLst>
                </p14:cNvPr>
                <p14:cNvContentPartPr/>
                <p14:nvPr/>
              </p14:nvContentPartPr>
              <p14:xfrm>
                <a:off x="903829" y="1410022"/>
                <a:ext cx="97920" cy="43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8CB5AF6-B213-4A2C-BD38-6E74D5A6C2B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95189" y="1401382"/>
                  <a:ext cx="115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3175B11E-F607-471A-A386-0C111F7A8B63}"/>
                    </a:ext>
                  </a:extLst>
                </p14:cNvPr>
                <p14:cNvContentPartPr/>
                <p14:nvPr/>
              </p14:nvContentPartPr>
              <p14:xfrm>
                <a:off x="251869" y="1438462"/>
                <a:ext cx="176760" cy="2260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3175B11E-F607-471A-A386-0C111F7A8B6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42869" y="1429462"/>
                  <a:ext cx="194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9403A686-EC3F-4835-9368-60694450D8E4}"/>
                    </a:ext>
                  </a:extLst>
                </p14:cNvPr>
                <p14:cNvContentPartPr/>
                <p14:nvPr/>
              </p14:nvContentPartPr>
              <p14:xfrm>
                <a:off x="332149" y="1431982"/>
                <a:ext cx="110160" cy="2314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9403A686-EC3F-4835-9368-60694450D8E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23509" y="1423342"/>
                  <a:ext cx="127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20E8658B-511E-4014-BE63-D9E33E121F32}"/>
                    </a:ext>
                  </a:extLst>
                </p14:cNvPr>
                <p14:cNvContentPartPr/>
                <p14:nvPr/>
              </p14:nvContentPartPr>
              <p14:xfrm>
                <a:off x="237469" y="2187982"/>
                <a:ext cx="241560" cy="18072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20E8658B-511E-4014-BE63-D9E33E121F3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28469" y="2179342"/>
                  <a:ext cx="259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DFB80EED-85CF-42B2-8F21-6475EFA521CA}"/>
                    </a:ext>
                  </a:extLst>
                </p14:cNvPr>
                <p14:cNvContentPartPr/>
                <p14:nvPr/>
              </p14:nvContentPartPr>
              <p14:xfrm>
                <a:off x="620509" y="2297062"/>
                <a:ext cx="121680" cy="972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DFB80EED-85CF-42B2-8F21-6475EFA521C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1869" y="2288422"/>
                  <a:ext cx="139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78B2D732-7764-47B1-86CA-A21C878A50E9}"/>
                    </a:ext>
                  </a:extLst>
                </p14:cNvPr>
                <p14:cNvContentPartPr/>
                <p14:nvPr/>
              </p14:nvContentPartPr>
              <p14:xfrm>
                <a:off x="616549" y="2342062"/>
                <a:ext cx="133560" cy="756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78B2D732-7764-47B1-86CA-A21C878A50E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07549" y="2333062"/>
                  <a:ext cx="151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E71E90DD-9C80-4962-9464-4C8D4E687A47}"/>
                    </a:ext>
                  </a:extLst>
                </p14:cNvPr>
                <p14:cNvContentPartPr/>
                <p14:nvPr/>
              </p14:nvContentPartPr>
              <p14:xfrm>
                <a:off x="913549" y="2244862"/>
                <a:ext cx="151920" cy="11592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E71E90DD-9C80-4962-9464-4C8D4E687A4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4549" y="2236222"/>
                  <a:ext cx="169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5E3E870A-1F0B-4EB9-ABCE-D2C221C66EB6}"/>
                    </a:ext>
                  </a:extLst>
                </p14:cNvPr>
                <p14:cNvContentPartPr/>
                <p14:nvPr/>
              </p14:nvContentPartPr>
              <p14:xfrm>
                <a:off x="1166629" y="2301022"/>
                <a:ext cx="79920" cy="13428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5E3E870A-1F0B-4EB9-ABCE-D2C221C66EB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57629" y="2292382"/>
                  <a:ext cx="97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B9509A82-4106-4EDE-AA31-35C7B8E76F79}"/>
                    </a:ext>
                  </a:extLst>
                </p14:cNvPr>
                <p14:cNvContentPartPr/>
                <p14:nvPr/>
              </p14:nvContentPartPr>
              <p14:xfrm>
                <a:off x="1175269" y="2306422"/>
                <a:ext cx="209160" cy="6480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B9509A82-4106-4EDE-AA31-35C7B8E76F7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66629" y="2297422"/>
                  <a:ext cx="226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C075FAA1-D26F-4C87-9679-45EB43927947}"/>
                    </a:ext>
                  </a:extLst>
                </p14:cNvPr>
                <p14:cNvContentPartPr/>
                <p14:nvPr/>
              </p14:nvContentPartPr>
              <p14:xfrm>
                <a:off x="1549309" y="2218582"/>
                <a:ext cx="144720" cy="133200"/>
              </p14:xfrm>
            </p:contentPart>
          </mc:Choice>
          <mc:Fallback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C075FAA1-D26F-4C87-9679-45EB4392794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40309" y="2209582"/>
                  <a:ext cx="162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37E79C4D-B87E-464D-BF6A-8D3CE0A985CF}"/>
                    </a:ext>
                  </a:extLst>
                </p14:cNvPr>
                <p14:cNvContentPartPr/>
                <p14:nvPr/>
              </p14:nvContentPartPr>
              <p14:xfrm>
                <a:off x="1795549" y="2325502"/>
                <a:ext cx="10800" cy="62640"/>
              </p14:xfrm>
            </p:contentPart>
          </mc:Choice>
          <mc:Fallback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37E79C4D-B87E-464D-BF6A-8D3CE0A985C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786549" y="2316502"/>
                  <a:ext cx="28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8E9D42BD-31BF-41F2-98B8-DDAB80679C61}"/>
                    </a:ext>
                  </a:extLst>
                </p14:cNvPr>
                <p14:cNvContentPartPr/>
                <p14:nvPr/>
              </p14:nvContentPartPr>
              <p14:xfrm>
                <a:off x="1757749" y="2308582"/>
                <a:ext cx="147600" cy="13320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8E9D42BD-31BF-41F2-98B8-DDAB80679C6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49109" y="2299942"/>
                  <a:ext cx="165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2562A67-6AB7-4CFC-AFB1-BDCD65EADDB2}"/>
                    </a:ext>
                  </a:extLst>
                </p14:cNvPr>
                <p14:cNvContentPartPr/>
                <p14:nvPr/>
              </p14:nvContentPartPr>
              <p14:xfrm>
                <a:off x="2279749" y="1522702"/>
                <a:ext cx="100800" cy="14184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2562A67-6AB7-4CFC-AFB1-BDCD65EADDB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271109" y="1513702"/>
                  <a:ext cx="118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E4202A65-C725-46E4-84A7-28C5DBA9674D}"/>
                    </a:ext>
                  </a:extLst>
                </p14:cNvPr>
                <p14:cNvContentPartPr/>
                <p14:nvPr/>
              </p14:nvContentPartPr>
              <p14:xfrm>
                <a:off x="2303149" y="1546822"/>
                <a:ext cx="137520" cy="1000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E4202A65-C725-46E4-84A7-28C5DBA9674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94509" y="1538182"/>
                  <a:ext cx="155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A7E3708-B9A8-42C9-BD81-DA09C8111746}"/>
                    </a:ext>
                  </a:extLst>
                </p14:cNvPr>
                <p14:cNvContentPartPr/>
                <p14:nvPr/>
              </p14:nvContentPartPr>
              <p14:xfrm>
                <a:off x="2827669" y="1561222"/>
                <a:ext cx="205200" cy="756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A7E3708-B9A8-42C9-BD81-DA09C811174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818669" y="1552582"/>
                  <a:ext cx="222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B553EA0-E11B-4221-BEEE-9F3882EC0340}"/>
                    </a:ext>
                  </a:extLst>
                </p14:cNvPr>
                <p14:cNvContentPartPr/>
                <p14:nvPr/>
              </p14:nvContentPartPr>
              <p14:xfrm>
                <a:off x="3110629" y="1449982"/>
                <a:ext cx="119520" cy="2091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B553EA0-E11B-4221-BEEE-9F3882EC034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101989" y="1440982"/>
                  <a:ext cx="1371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5851F8B-235F-436D-A9C4-141897B67CB5}"/>
                    </a:ext>
                  </a:extLst>
                </p14:cNvPr>
                <p14:cNvContentPartPr/>
                <p14:nvPr/>
              </p14:nvContentPartPr>
              <p14:xfrm>
                <a:off x="5358829" y="1475542"/>
                <a:ext cx="200520" cy="126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5851F8B-235F-436D-A9C4-141897B67CB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350189" y="1466902"/>
                  <a:ext cx="218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25FC60E-B7C1-49E5-9CE0-4E138A98E819}"/>
                    </a:ext>
                  </a:extLst>
                </p14:cNvPr>
                <p14:cNvContentPartPr/>
                <p14:nvPr/>
              </p14:nvContentPartPr>
              <p14:xfrm>
                <a:off x="5390869" y="1509382"/>
                <a:ext cx="200160" cy="428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25FC60E-B7C1-49E5-9CE0-4E138A98E81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82229" y="1500382"/>
                  <a:ext cx="217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59D369D-A9D6-4BCB-8775-AA1855608410}"/>
                    </a:ext>
                  </a:extLst>
                </p14:cNvPr>
                <p14:cNvContentPartPr/>
                <p14:nvPr/>
              </p14:nvContentPartPr>
              <p14:xfrm>
                <a:off x="5642869" y="1406422"/>
                <a:ext cx="98280" cy="19512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59D369D-A9D6-4BCB-8775-AA185560841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633869" y="1397782"/>
                  <a:ext cx="115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697429B-2BDC-4DFA-B3F6-B2301E22F932}"/>
                    </a:ext>
                  </a:extLst>
                </p14:cNvPr>
                <p14:cNvContentPartPr/>
                <p14:nvPr/>
              </p14:nvContentPartPr>
              <p14:xfrm>
                <a:off x="6157669" y="1431982"/>
                <a:ext cx="143280" cy="691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697429B-2BDC-4DFA-B3F6-B2301E22F93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148669" y="1422982"/>
                  <a:ext cx="160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D64D369-16D7-425B-B3D3-A70FFA9D56EF}"/>
                    </a:ext>
                  </a:extLst>
                </p14:cNvPr>
                <p14:cNvContentPartPr/>
                <p14:nvPr/>
              </p14:nvContentPartPr>
              <p14:xfrm>
                <a:off x="6285469" y="1429102"/>
                <a:ext cx="99000" cy="1663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D64D369-16D7-425B-B3D3-A70FFA9D56E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276829" y="1420462"/>
                  <a:ext cx="116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E134EB8-5663-4D37-B98D-4B7C45C326F2}"/>
                    </a:ext>
                  </a:extLst>
                </p14:cNvPr>
                <p14:cNvContentPartPr/>
                <p14:nvPr/>
              </p14:nvContentPartPr>
              <p14:xfrm>
                <a:off x="6444229" y="1271782"/>
                <a:ext cx="146880" cy="17712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E134EB8-5663-4D37-B98D-4B7C45C326F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435589" y="1263142"/>
                  <a:ext cx="164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C283E6E-01BE-4EA3-BB20-568B1559CF84}"/>
                    </a:ext>
                  </a:extLst>
                </p14:cNvPr>
                <p14:cNvContentPartPr/>
                <p14:nvPr/>
              </p14:nvContentPartPr>
              <p14:xfrm>
                <a:off x="6443869" y="1293022"/>
                <a:ext cx="391680" cy="1566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C283E6E-01BE-4EA3-BB20-568B1559CF8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434869" y="1284022"/>
                  <a:ext cx="409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4118EFC-9952-4716-A350-365B5AC6C6ED}"/>
                    </a:ext>
                  </a:extLst>
                </p14:cNvPr>
                <p14:cNvContentPartPr/>
                <p14:nvPr/>
              </p14:nvContentPartPr>
              <p14:xfrm>
                <a:off x="6704509" y="1485622"/>
                <a:ext cx="140040" cy="13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4118EFC-9952-4716-A350-365B5AC6C6E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95869" y="1476622"/>
                  <a:ext cx="157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D876398-5191-4AEC-A538-BC9B0F3FA160}"/>
                    </a:ext>
                  </a:extLst>
                </p14:cNvPr>
                <p14:cNvContentPartPr/>
                <p14:nvPr/>
              </p14:nvContentPartPr>
              <p14:xfrm>
                <a:off x="7115629" y="1241902"/>
                <a:ext cx="136800" cy="147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D876398-5191-4AEC-A538-BC9B0F3FA16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106989" y="1233262"/>
                  <a:ext cx="154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2BB7BEE-0380-4A62-B56F-7C699B07D3C0}"/>
                    </a:ext>
                  </a:extLst>
                </p14:cNvPr>
                <p14:cNvContentPartPr/>
                <p14:nvPr/>
              </p14:nvContentPartPr>
              <p14:xfrm>
                <a:off x="7190149" y="1223542"/>
                <a:ext cx="119520" cy="61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2BB7BEE-0380-4A62-B56F-7C699B07D3C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181149" y="1214542"/>
                  <a:ext cx="137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DE2B15D1-6F8B-4F35-8A02-E54BDE13C45B}"/>
                    </a:ext>
                  </a:extLst>
                </p14:cNvPr>
                <p14:cNvContentPartPr/>
                <p14:nvPr/>
              </p14:nvContentPartPr>
              <p14:xfrm>
                <a:off x="7370869" y="1195102"/>
                <a:ext cx="100440" cy="1933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DE2B15D1-6F8B-4F35-8A02-E54BDE13C45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62229" y="1186102"/>
                  <a:ext cx="1180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126245B-4761-4BA2-A7AE-FEDFCF3757F3}"/>
                    </a:ext>
                  </a:extLst>
                </p14:cNvPr>
                <p14:cNvContentPartPr/>
                <p14:nvPr/>
              </p14:nvContentPartPr>
              <p14:xfrm>
                <a:off x="7567789" y="1213102"/>
                <a:ext cx="157320" cy="1004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126245B-4761-4BA2-A7AE-FEDFCF3757F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559149" y="1204102"/>
                  <a:ext cx="174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090043F-8E7F-48B3-88AC-30631F6C28F0}"/>
                    </a:ext>
                  </a:extLst>
                </p14:cNvPr>
                <p14:cNvContentPartPr/>
                <p14:nvPr/>
              </p14:nvContentPartPr>
              <p14:xfrm>
                <a:off x="7807909" y="1191862"/>
                <a:ext cx="74880" cy="147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090043F-8E7F-48B3-88AC-30631F6C28F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799269" y="1183222"/>
                  <a:ext cx="92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DF0B5F1-AC2F-4A5B-9ABB-502C968A5933}"/>
                    </a:ext>
                  </a:extLst>
                </p14:cNvPr>
                <p14:cNvContentPartPr/>
                <p14:nvPr/>
              </p14:nvContentPartPr>
              <p14:xfrm>
                <a:off x="7088989" y="1428382"/>
                <a:ext cx="962640" cy="4248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DF0B5F1-AC2F-4A5B-9ABB-502C968A593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080349" y="1419382"/>
                  <a:ext cx="980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BD3AE7C-3339-4046-9287-853EA7F0B180}"/>
                    </a:ext>
                  </a:extLst>
                </p14:cNvPr>
                <p14:cNvContentPartPr/>
                <p14:nvPr/>
              </p14:nvContentPartPr>
              <p14:xfrm>
                <a:off x="6914029" y="1608022"/>
                <a:ext cx="254520" cy="1360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BD3AE7C-3339-4046-9287-853EA7F0B18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05389" y="1599382"/>
                  <a:ext cx="272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DDB553D-F4F8-4024-9096-C74B631A7547}"/>
                    </a:ext>
                  </a:extLst>
                </p14:cNvPr>
                <p14:cNvContentPartPr/>
                <p14:nvPr/>
              </p14:nvContentPartPr>
              <p14:xfrm>
                <a:off x="7242349" y="1591822"/>
                <a:ext cx="99000" cy="17640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DDB553D-F4F8-4024-9096-C74B631A754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233349" y="1582822"/>
                  <a:ext cx="116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F47D153-E175-4AE5-9B0F-6D4D595A92B9}"/>
                    </a:ext>
                  </a:extLst>
                </p14:cNvPr>
                <p14:cNvContentPartPr/>
                <p14:nvPr/>
              </p14:nvContentPartPr>
              <p14:xfrm>
                <a:off x="7471309" y="1594342"/>
                <a:ext cx="126720" cy="1184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F47D153-E175-4AE5-9B0F-6D4D595A92B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462669" y="1585702"/>
                  <a:ext cx="144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FADCCE1-C86D-4057-8C9C-E5F7426B5499}"/>
                    </a:ext>
                  </a:extLst>
                </p14:cNvPr>
                <p14:cNvContentPartPr/>
                <p14:nvPr/>
              </p14:nvContentPartPr>
              <p14:xfrm>
                <a:off x="7645909" y="1575262"/>
                <a:ext cx="214200" cy="1216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FADCCE1-C86D-4057-8C9C-E5F7426B549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637269" y="1566262"/>
                  <a:ext cx="231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95C2937-CBAE-4C46-B78F-230A17FEAA09}"/>
                    </a:ext>
                  </a:extLst>
                </p14:cNvPr>
                <p14:cNvContentPartPr/>
                <p14:nvPr/>
              </p14:nvContentPartPr>
              <p14:xfrm>
                <a:off x="7956229" y="1566982"/>
                <a:ext cx="104760" cy="1479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95C2937-CBAE-4C46-B78F-230A17FEAA0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947229" y="1558342"/>
                  <a:ext cx="122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87F4886E-D067-4337-B778-9135B838D469}"/>
                    </a:ext>
                  </a:extLst>
                </p14:cNvPr>
                <p14:cNvContentPartPr/>
                <p14:nvPr/>
              </p14:nvContentPartPr>
              <p14:xfrm>
                <a:off x="8376349" y="1418302"/>
                <a:ext cx="217440" cy="7812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87F4886E-D067-4337-B778-9135B838D46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367709" y="1409662"/>
                  <a:ext cx="235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487FDB6A-D4E2-4E10-A640-411141D9162C}"/>
                    </a:ext>
                  </a:extLst>
                </p14:cNvPr>
                <p14:cNvContentPartPr/>
                <p14:nvPr/>
              </p14:nvContentPartPr>
              <p14:xfrm>
                <a:off x="8804749" y="1302022"/>
                <a:ext cx="181440" cy="22644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487FDB6A-D4E2-4E10-A640-411141D9162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795749" y="1293022"/>
                  <a:ext cx="199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B4C4E30-306A-4579-800B-913DAE4EC04D}"/>
                    </a:ext>
                  </a:extLst>
                </p14:cNvPr>
                <p14:cNvContentPartPr/>
                <p14:nvPr/>
              </p14:nvContentPartPr>
              <p14:xfrm>
                <a:off x="9119749" y="1310662"/>
                <a:ext cx="222120" cy="204840"/>
              </p14:xfrm>
            </p:contentPart>
          </mc:Choice>
          <mc:Fallback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B4C4E30-306A-4579-800B-913DAE4EC04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111109" y="1301662"/>
                  <a:ext cx="239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31333B62-2745-4CCD-8A1C-0E4516203195}"/>
                    </a:ext>
                  </a:extLst>
                </p14:cNvPr>
                <p14:cNvContentPartPr/>
                <p14:nvPr/>
              </p14:nvContentPartPr>
              <p14:xfrm>
                <a:off x="9150349" y="1428742"/>
                <a:ext cx="238320" cy="36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31333B62-2745-4CCD-8A1C-0E451620319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9141709" y="1420102"/>
                  <a:ext cx="255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04724BB0-69B7-4E55-9FE0-558A59CF0B79}"/>
                    </a:ext>
                  </a:extLst>
                </p14:cNvPr>
                <p14:cNvContentPartPr/>
                <p14:nvPr/>
              </p14:nvContentPartPr>
              <p14:xfrm>
                <a:off x="9486229" y="1789102"/>
                <a:ext cx="37440" cy="151704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04724BB0-69B7-4E55-9FE0-558A59CF0B7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477589" y="1780462"/>
                  <a:ext cx="55080" cy="15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C83F00F9-C25D-402A-A87A-FE04EE7506B4}"/>
                    </a:ext>
                  </a:extLst>
                </p14:cNvPr>
                <p14:cNvContentPartPr/>
                <p14:nvPr/>
              </p14:nvContentPartPr>
              <p14:xfrm>
                <a:off x="9372829" y="3072502"/>
                <a:ext cx="2084760" cy="15912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C83F00F9-C25D-402A-A87A-FE04EE7506B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364189" y="3063862"/>
                  <a:ext cx="2102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76C85B10-2A9F-4CA0-8F12-DFF67FE4D383}"/>
                    </a:ext>
                  </a:extLst>
                </p14:cNvPr>
                <p14:cNvContentPartPr/>
                <p14:nvPr/>
              </p14:nvContentPartPr>
              <p14:xfrm>
                <a:off x="11495749" y="2988622"/>
                <a:ext cx="164520" cy="23004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76C85B10-2A9F-4CA0-8F12-DFF67FE4D38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486749" y="2979622"/>
                  <a:ext cx="1821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A6B1E61-2DEA-487F-A1E9-619237B019F9}"/>
                    </a:ext>
                  </a:extLst>
                </p14:cNvPr>
                <p14:cNvContentPartPr/>
                <p14:nvPr/>
              </p14:nvContentPartPr>
              <p14:xfrm>
                <a:off x="9320269" y="1585342"/>
                <a:ext cx="332280" cy="26748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A6B1E61-2DEA-487F-A1E9-619237B019F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311269" y="1576342"/>
                  <a:ext cx="349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94166557-B27D-4101-8AA8-665060E89069}"/>
                    </a:ext>
                  </a:extLst>
                </p14:cNvPr>
                <p14:cNvContentPartPr/>
                <p14:nvPr/>
              </p14:nvContentPartPr>
              <p14:xfrm>
                <a:off x="8861629" y="1666342"/>
                <a:ext cx="179640" cy="14148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94166557-B27D-4101-8AA8-665060E8906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852989" y="1657342"/>
                  <a:ext cx="197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3380BB7E-92AB-4FD0-A8DC-DB760997890B}"/>
                    </a:ext>
                  </a:extLst>
                </p14:cNvPr>
                <p14:cNvContentPartPr/>
                <p14:nvPr/>
              </p14:nvContentPartPr>
              <p14:xfrm>
                <a:off x="9136309" y="1748782"/>
                <a:ext cx="21600" cy="9540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3380BB7E-92AB-4FD0-A8DC-DB760997890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127669" y="1739782"/>
                  <a:ext cx="39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7B584D1C-B0D7-4945-A8BC-83C8C6E677AC}"/>
                    </a:ext>
                  </a:extLst>
                </p14:cNvPr>
                <p14:cNvContentPartPr/>
                <p14:nvPr/>
              </p14:nvContentPartPr>
              <p14:xfrm>
                <a:off x="9096709" y="1702702"/>
                <a:ext cx="131400" cy="17352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7B584D1C-B0D7-4945-A8BC-83C8C6E677A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087709" y="1694062"/>
                  <a:ext cx="149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83F0F844-4701-44C9-92B5-B5ABAC722A91}"/>
                    </a:ext>
                  </a:extLst>
                </p14:cNvPr>
                <p14:cNvContentPartPr/>
                <p14:nvPr/>
              </p14:nvContentPartPr>
              <p14:xfrm>
                <a:off x="11311429" y="3259342"/>
                <a:ext cx="118800" cy="18684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83F0F844-4701-44C9-92B5-B5ABAC722A9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302789" y="3250342"/>
                  <a:ext cx="136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C0C04BF1-15F3-4B18-A382-974FB2959FEE}"/>
                    </a:ext>
                  </a:extLst>
                </p14:cNvPr>
                <p14:cNvContentPartPr/>
                <p14:nvPr/>
              </p14:nvContentPartPr>
              <p14:xfrm>
                <a:off x="11453269" y="3365182"/>
                <a:ext cx="161280" cy="16020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C0C04BF1-15F3-4B18-A382-974FB2959FE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444629" y="3356542"/>
                  <a:ext cx="178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A7BA13C1-F1EC-4CC0-8A58-DDF355AB29DA}"/>
                    </a:ext>
                  </a:extLst>
                </p14:cNvPr>
                <p14:cNvContentPartPr/>
                <p14:nvPr/>
              </p14:nvContentPartPr>
              <p14:xfrm>
                <a:off x="9524029" y="2348902"/>
                <a:ext cx="1348560" cy="79416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A7BA13C1-F1EC-4CC0-8A58-DDF355AB29D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515029" y="2339902"/>
                  <a:ext cx="136620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C092013E-DB95-4938-BBBB-4055AED4E270}"/>
                    </a:ext>
                  </a:extLst>
                </p14:cNvPr>
                <p14:cNvContentPartPr/>
                <p14:nvPr/>
              </p14:nvContentPartPr>
              <p14:xfrm>
                <a:off x="9675589" y="2096902"/>
                <a:ext cx="1184760" cy="883440"/>
              </p14:xfrm>
            </p:contentPart>
          </mc:Choice>
          <mc:Fallback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C092013E-DB95-4938-BBBB-4055AED4E27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666949" y="2088262"/>
                  <a:ext cx="1202400" cy="90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FFC1F068-546F-488C-B6B9-7F356C03BA08}"/>
                    </a:ext>
                  </a:extLst>
                </p14:cNvPr>
                <p14:cNvContentPartPr/>
                <p14:nvPr/>
              </p14:nvContentPartPr>
              <p14:xfrm>
                <a:off x="10450669" y="2626462"/>
                <a:ext cx="68400" cy="1036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FFC1F068-546F-488C-B6B9-7F356C03BA0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442029" y="2617462"/>
                  <a:ext cx="86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600D8A64-02A3-436A-A7CB-1149B9A5BB1C}"/>
                    </a:ext>
                  </a:extLst>
                </p14:cNvPr>
                <p14:cNvContentPartPr/>
                <p14:nvPr/>
              </p14:nvContentPartPr>
              <p14:xfrm>
                <a:off x="10508989" y="2118142"/>
                <a:ext cx="118080" cy="41472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600D8A64-02A3-436A-A7CB-1149B9A5BB1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499989" y="2109502"/>
                  <a:ext cx="1357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106A0DA-EDFF-4CE7-9ADA-ACB54F21B8CC}"/>
                    </a:ext>
                  </a:extLst>
                </p14:cNvPr>
                <p14:cNvContentPartPr/>
                <p14:nvPr/>
              </p14:nvContentPartPr>
              <p14:xfrm>
                <a:off x="10462549" y="2376622"/>
                <a:ext cx="240120" cy="14184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106A0DA-EDFF-4CE7-9ADA-ACB54F21B8C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453909" y="2367622"/>
                  <a:ext cx="257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2854B518-3D99-4F1B-836E-5DE409D81B48}"/>
                    </a:ext>
                  </a:extLst>
                </p14:cNvPr>
                <p14:cNvContentPartPr/>
                <p14:nvPr/>
              </p14:nvContentPartPr>
              <p14:xfrm>
                <a:off x="10434469" y="1623142"/>
                <a:ext cx="246240" cy="1328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2854B518-3D99-4F1B-836E-5DE409D81B4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425829" y="1614502"/>
                  <a:ext cx="263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A8A0AE21-569C-4F38-BE89-10BA15B4F859}"/>
                    </a:ext>
                  </a:extLst>
                </p14:cNvPr>
                <p14:cNvContentPartPr/>
                <p14:nvPr/>
              </p14:nvContentPartPr>
              <p14:xfrm>
                <a:off x="10711669" y="1641862"/>
                <a:ext cx="82800" cy="8964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A8A0AE21-569C-4F38-BE89-10BA15B4F85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702669" y="1632862"/>
                  <a:ext cx="100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33C252E5-E1E0-4B3B-9FCE-8A4F8C37BAC6}"/>
                    </a:ext>
                  </a:extLst>
                </p14:cNvPr>
                <p14:cNvContentPartPr/>
                <p14:nvPr/>
              </p14:nvContentPartPr>
              <p14:xfrm>
                <a:off x="10826509" y="1527742"/>
                <a:ext cx="83880" cy="20016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33C252E5-E1E0-4B3B-9FCE-8A4F8C37BAC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817509" y="1519102"/>
                  <a:ext cx="101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F9E4DF12-34E9-4A52-9466-56AFB6053C5C}"/>
                    </a:ext>
                  </a:extLst>
                </p14:cNvPr>
                <p14:cNvContentPartPr/>
                <p14:nvPr/>
              </p14:nvContentPartPr>
              <p14:xfrm>
                <a:off x="10955749" y="1495702"/>
                <a:ext cx="32760" cy="19332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F9E4DF12-34E9-4A52-9466-56AFB6053C5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947109" y="1487062"/>
                  <a:ext cx="50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29DE94FF-9F6F-480C-ADF8-ED0D423F7963}"/>
                    </a:ext>
                  </a:extLst>
                </p14:cNvPr>
                <p14:cNvContentPartPr/>
                <p14:nvPr/>
              </p14:nvContentPartPr>
              <p14:xfrm>
                <a:off x="11071309" y="1482022"/>
                <a:ext cx="203760" cy="24120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29DE94FF-9F6F-480C-ADF8-ED0D423F796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062309" y="1473022"/>
                  <a:ext cx="221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24386A58-3BB7-49DC-9A2C-28540BE86085}"/>
                    </a:ext>
                  </a:extLst>
                </p14:cNvPr>
                <p14:cNvContentPartPr/>
                <p14:nvPr/>
              </p14:nvContentPartPr>
              <p14:xfrm>
                <a:off x="11262829" y="1442782"/>
                <a:ext cx="369720" cy="2041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24386A58-3BB7-49DC-9A2C-28540BE8608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1253829" y="1434142"/>
                  <a:ext cx="3873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0D26102B-17EF-4B72-B7F3-9AC022DFE120}"/>
                    </a:ext>
                  </a:extLst>
                </p14:cNvPr>
                <p14:cNvContentPartPr/>
                <p14:nvPr/>
              </p14:nvContentPartPr>
              <p14:xfrm>
                <a:off x="11707429" y="1547902"/>
                <a:ext cx="88560" cy="1944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0D26102B-17EF-4B72-B7F3-9AC022DFE12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698789" y="1539262"/>
                  <a:ext cx="106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0A044FFC-6252-4C3B-800B-BBC1A7997826}"/>
                    </a:ext>
                  </a:extLst>
                </p14:cNvPr>
                <p14:cNvContentPartPr/>
                <p14:nvPr/>
              </p14:nvContentPartPr>
              <p14:xfrm>
                <a:off x="10851349" y="1853902"/>
                <a:ext cx="118800" cy="7236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0A044FFC-6252-4C3B-800B-BBC1A799782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842349" y="1844902"/>
                  <a:ext cx="136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D9006C1B-86AE-41E2-984B-3B9711E9189E}"/>
                    </a:ext>
                  </a:extLst>
                </p14:cNvPr>
                <p14:cNvContentPartPr/>
                <p14:nvPr/>
              </p14:nvContentPartPr>
              <p14:xfrm>
                <a:off x="10981669" y="1842022"/>
                <a:ext cx="116280" cy="20808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D9006C1B-86AE-41E2-984B-3B9711E9189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73029" y="1833382"/>
                  <a:ext cx="133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98F9BCF-71E0-41DD-A543-09F3593904D0}"/>
                    </a:ext>
                  </a:extLst>
                </p14:cNvPr>
                <p14:cNvContentPartPr/>
                <p14:nvPr/>
              </p14:nvContentPartPr>
              <p14:xfrm>
                <a:off x="11133949" y="1755982"/>
                <a:ext cx="502560" cy="1602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98F9BCF-71E0-41DD-A543-09F3593904D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124949" y="1746982"/>
                  <a:ext cx="520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675851B1-7516-4689-9045-D09EF505C76C}"/>
                    </a:ext>
                  </a:extLst>
                </p14:cNvPr>
                <p14:cNvContentPartPr/>
                <p14:nvPr/>
              </p14:nvContentPartPr>
              <p14:xfrm>
                <a:off x="11624989" y="1763542"/>
                <a:ext cx="305280" cy="961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675851B1-7516-4689-9045-D09EF505C76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615989" y="1754902"/>
                  <a:ext cx="322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22EA2EA6-177B-433E-949D-686180E369D7}"/>
                    </a:ext>
                  </a:extLst>
                </p14:cNvPr>
                <p14:cNvContentPartPr/>
                <p14:nvPr/>
              </p14:nvContentPartPr>
              <p14:xfrm>
                <a:off x="2194429" y="2313262"/>
                <a:ext cx="215640" cy="864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22EA2EA6-177B-433E-949D-686180E369D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185429" y="2304262"/>
                  <a:ext cx="233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CE57AA0A-7BAB-497E-A7D5-261FA94602C6}"/>
                    </a:ext>
                  </a:extLst>
                </p14:cNvPr>
                <p14:cNvContentPartPr/>
                <p14:nvPr/>
              </p14:nvContentPartPr>
              <p14:xfrm>
                <a:off x="2207389" y="2351422"/>
                <a:ext cx="168120" cy="1836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CE57AA0A-7BAB-497E-A7D5-261FA94602C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198389" y="2342422"/>
                  <a:ext cx="185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264995B0-B9E3-46E3-A518-C01ACAF34FCF}"/>
                    </a:ext>
                  </a:extLst>
                </p14:cNvPr>
                <p14:cNvContentPartPr/>
                <p14:nvPr/>
              </p14:nvContentPartPr>
              <p14:xfrm>
                <a:off x="2403949" y="2256382"/>
                <a:ext cx="164160" cy="15048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264995B0-B9E3-46E3-A518-C01ACAF34FC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394949" y="2247382"/>
                  <a:ext cx="181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1944A8D2-9DA7-4DAE-9226-B8B5E867F963}"/>
                    </a:ext>
                  </a:extLst>
                </p14:cNvPr>
                <p14:cNvContentPartPr/>
                <p14:nvPr/>
              </p14:nvContentPartPr>
              <p14:xfrm>
                <a:off x="2922349" y="2212462"/>
                <a:ext cx="188640" cy="18648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1944A8D2-9DA7-4DAE-9226-B8B5E867F96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913709" y="2203462"/>
                  <a:ext cx="206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B8211D85-1C73-4F52-94B9-2F8C039ED532}"/>
                    </a:ext>
                  </a:extLst>
                </p14:cNvPr>
                <p14:cNvContentPartPr/>
                <p14:nvPr/>
              </p14:nvContentPartPr>
              <p14:xfrm>
                <a:off x="2951509" y="2239462"/>
                <a:ext cx="132840" cy="10620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B8211D85-1C73-4F52-94B9-2F8C039ED53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942509" y="2230462"/>
                  <a:ext cx="150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507219C8-9D40-4C06-9EBA-ECD5B20FEFC1}"/>
                    </a:ext>
                  </a:extLst>
                </p14:cNvPr>
                <p14:cNvContentPartPr/>
                <p14:nvPr/>
              </p14:nvContentPartPr>
              <p14:xfrm>
                <a:off x="2598349" y="2220742"/>
                <a:ext cx="148680" cy="14400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507219C8-9D40-4C06-9EBA-ECD5B20FEFC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589349" y="2212102"/>
                  <a:ext cx="166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AF2C4617-E548-44FF-8B80-1835E529FAF8}"/>
                    </a:ext>
                  </a:extLst>
                </p14:cNvPr>
                <p14:cNvContentPartPr/>
                <p14:nvPr/>
              </p14:nvContentPartPr>
              <p14:xfrm>
                <a:off x="2749189" y="2279062"/>
                <a:ext cx="76680" cy="6012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AF2C4617-E548-44FF-8B80-1835E529FAF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740189" y="2270062"/>
                  <a:ext cx="94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4E51F443-CD9C-4725-8D6B-CF60FC7E8650}"/>
                    </a:ext>
                  </a:extLst>
                </p14:cNvPr>
                <p14:cNvContentPartPr/>
                <p14:nvPr/>
              </p14:nvContentPartPr>
              <p14:xfrm>
                <a:off x="3218989" y="2010142"/>
                <a:ext cx="72360" cy="11412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4E51F443-CD9C-4725-8D6B-CF60FC7E865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210349" y="2001142"/>
                  <a:ext cx="90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E04B9C2F-7EE0-4828-8C48-6984C45C7F08}"/>
                    </a:ext>
                  </a:extLst>
                </p14:cNvPr>
                <p14:cNvContentPartPr/>
                <p14:nvPr/>
              </p14:nvContentPartPr>
              <p14:xfrm>
                <a:off x="3224389" y="2145502"/>
                <a:ext cx="81720" cy="2052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E04B9C2F-7EE0-4828-8C48-6984C45C7F0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215389" y="2136502"/>
                  <a:ext cx="99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59C198ED-35BF-4BD0-9531-1AA7FB49053C}"/>
                    </a:ext>
                  </a:extLst>
                </p14:cNvPr>
                <p14:cNvContentPartPr/>
                <p14:nvPr/>
              </p14:nvContentPartPr>
              <p14:xfrm>
                <a:off x="3234829" y="2178982"/>
                <a:ext cx="82080" cy="9576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59C198ED-35BF-4BD0-9531-1AA7FB49053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226189" y="2169982"/>
                  <a:ext cx="9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16C5B4FE-7F40-4B91-A1A6-FA1064B98FD2}"/>
                    </a:ext>
                  </a:extLst>
                </p14:cNvPr>
                <p14:cNvContentPartPr/>
                <p14:nvPr/>
              </p14:nvContentPartPr>
              <p14:xfrm>
                <a:off x="3378469" y="2272222"/>
                <a:ext cx="96840" cy="171720"/>
              </p14:xfrm>
            </p:contentPart>
          </mc:Choice>
          <mc:Fallback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16C5B4FE-7F40-4B91-A1A6-FA1064B98FD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369829" y="2263582"/>
                  <a:ext cx="114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3FAF5FBC-7BC5-442E-BACE-94D9EDBDF5E8}"/>
                    </a:ext>
                  </a:extLst>
                </p14:cNvPr>
                <p14:cNvContentPartPr/>
                <p14:nvPr/>
              </p14:nvContentPartPr>
              <p14:xfrm>
                <a:off x="3533989" y="1984582"/>
                <a:ext cx="116640" cy="124560"/>
              </p14:xfrm>
            </p:contentPart>
          </mc:Choice>
          <mc:Fallback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3FAF5FBC-7BC5-442E-BACE-94D9EDBDF5E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524989" y="1975582"/>
                  <a:ext cx="134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450B4515-F423-492C-A020-EA46EF128703}"/>
                    </a:ext>
                  </a:extLst>
                </p14:cNvPr>
                <p14:cNvContentPartPr/>
                <p14:nvPr/>
              </p14:nvContentPartPr>
              <p14:xfrm>
                <a:off x="3566029" y="2123902"/>
                <a:ext cx="88200" cy="23400"/>
              </p14:xfrm>
            </p:contentPart>
          </mc:Choice>
          <mc:Fallback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450B4515-F423-492C-A020-EA46EF12870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557029" y="2114902"/>
                  <a:ext cx="10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F86CC6BD-94F4-4E41-8773-7BE73F255D31}"/>
                    </a:ext>
                  </a:extLst>
                </p14:cNvPr>
                <p14:cNvContentPartPr/>
                <p14:nvPr/>
              </p14:nvContentPartPr>
              <p14:xfrm>
                <a:off x="3607429" y="2141182"/>
                <a:ext cx="66240" cy="12060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F86CC6BD-94F4-4E41-8773-7BE73F255D3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598789" y="2132542"/>
                  <a:ext cx="83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FE31336C-F9B5-4B29-979D-C637963AF895}"/>
                    </a:ext>
                  </a:extLst>
                </p14:cNvPr>
                <p14:cNvContentPartPr/>
                <p14:nvPr/>
              </p14:nvContentPartPr>
              <p14:xfrm>
                <a:off x="3875629" y="2303902"/>
                <a:ext cx="8640" cy="1800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FE31336C-F9B5-4B29-979D-C637963AF89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866629" y="2294902"/>
                  <a:ext cx="26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1CB388B9-6983-4777-9060-7FAE552E4CBD}"/>
                    </a:ext>
                  </a:extLst>
                </p14:cNvPr>
                <p14:cNvContentPartPr/>
                <p14:nvPr/>
              </p14:nvContentPartPr>
              <p14:xfrm>
                <a:off x="4040869" y="2118862"/>
                <a:ext cx="61200" cy="2394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1CB388B9-6983-4777-9060-7FAE552E4CBD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032229" y="2110222"/>
                  <a:ext cx="78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1B09DB99-5168-40FE-B547-F16147379ACE}"/>
                    </a:ext>
                  </a:extLst>
                </p14:cNvPr>
                <p14:cNvContentPartPr/>
                <p14:nvPr/>
              </p14:nvContentPartPr>
              <p14:xfrm>
                <a:off x="4174789" y="2146222"/>
                <a:ext cx="115920" cy="17640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1B09DB99-5168-40FE-B547-F16147379AC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165789" y="2137582"/>
                  <a:ext cx="133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DC6FDEFE-DCC4-4AF9-B971-075BEA26B23C}"/>
                    </a:ext>
                  </a:extLst>
                </p14:cNvPr>
                <p14:cNvContentPartPr/>
                <p14:nvPr/>
              </p14:nvContentPartPr>
              <p14:xfrm>
                <a:off x="4331389" y="2133262"/>
                <a:ext cx="126360" cy="18792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DC6FDEFE-DCC4-4AF9-B971-075BEA26B23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322749" y="2124622"/>
                  <a:ext cx="144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3E834AB5-5ED6-499D-B23C-E12937AB5F4A}"/>
                    </a:ext>
                  </a:extLst>
                </p14:cNvPr>
                <p14:cNvContentPartPr/>
                <p14:nvPr/>
              </p14:nvContentPartPr>
              <p14:xfrm>
                <a:off x="4528309" y="2238742"/>
                <a:ext cx="59040" cy="900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3E834AB5-5ED6-499D-B23C-E12937AB5F4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519309" y="2230102"/>
                  <a:ext cx="76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E2CA53D6-50DF-4C35-B9FC-B6EABA90398C}"/>
                    </a:ext>
                  </a:extLst>
                </p14:cNvPr>
                <p14:cNvContentPartPr/>
                <p14:nvPr/>
              </p14:nvContentPartPr>
              <p14:xfrm>
                <a:off x="4624069" y="2149822"/>
                <a:ext cx="124920" cy="17172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E2CA53D6-50DF-4C35-B9FC-B6EABA90398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615069" y="2140822"/>
                  <a:ext cx="142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4F799BD2-C858-4BBC-8B3F-4800B802B200}"/>
                    </a:ext>
                  </a:extLst>
                </p14:cNvPr>
                <p14:cNvContentPartPr/>
                <p14:nvPr/>
              </p14:nvContentPartPr>
              <p14:xfrm>
                <a:off x="4633789" y="2106622"/>
                <a:ext cx="183960" cy="22248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4F799BD2-C858-4BBC-8B3F-4800B802B20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625149" y="2097982"/>
                  <a:ext cx="2016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164B96A9-3F56-41A6-B86C-535DBFAF8EDB}"/>
                    </a:ext>
                  </a:extLst>
                </p14:cNvPr>
                <p14:cNvContentPartPr/>
                <p14:nvPr/>
              </p14:nvContentPartPr>
              <p14:xfrm>
                <a:off x="4846549" y="1835542"/>
                <a:ext cx="92880" cy="16344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164B96A9-3F56-41A6-B86C-535DBFAF8ED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837549" y="1826902"/>
                  <a:ext cx="110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D252DFC3-AB8C-4EA8-BC9F-118DB4D08CA0}"/>
                    </a:ext>
                  </a:extLst>
                </p14:cNvPr>
                <p14:cNvContentPartPr/>
                <p14:nvPr/>
              </p14:nvContentPartPr>
              <p14:xfrm>
                <a:off x="4842229" y="1973062"/>
                <a:ext cx="165600" cy="7704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D252DFC3-AB8C-4EA8-BC9F-118DB4D08CA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833589" y="1964422"/>
                  <a:ext cx="183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6D884CEB-0C73-4D45-8B97-07B32DB7AF44}"/>
                    </a:ext>
                  </a:extLst>
                </p14:cNvPr>
                <p14:cNvContentPartPr/>
                <p14:nvPr/>
              </p14:nvContentPartPr>
              <p14:xfrm>
                <a:off x="4909909" y="2034622"/>
                <a:ext cx="86040" cy="10404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6D884CEB-0C73-4D45-8B97-07B32DB7AF44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901269" y="2025622"/>
                  <a:ext cx="103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AC4E8974-7A39-42E6-A68A-79C9B5DDE2AC}"/>
                    </a:ext>
                  </a:extLst>
                </p14:cNvPr>
                <p14:cNvContentPartPr/>
                <p14:nvPr/>
              </p14:nvContentPartPr>
              <p14:xfrm>
                <a:off x="5062909" y="2058382"/>
                <a:ext cx="111600" cy="30924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AC4E8974-7A39-42E6-A68A-79C9B5DDE2A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053909" y="2049382"/>
                  <a:ext cx="1292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A35EF4FF-CE83-4FD3-A106-B9B1EC2717F2}"/>
                    </a:ext>
                  </a:extLst>
                </p14:cNvPr>
                <p14:cNvContentPartPr/>
                <p14:nvPr/>
              </p14:nvContentPartPr>
              <p14:xfrm>
                <a:off x="5253349" y="2117062"/>
                <a:ext cx="72360" cy="18396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A35EF4FF-CE83-4FD3-A106-B9B1EC2717F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244349" y="2108062"/>
                  <a:ext cx="90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07DA6C66-8962-4940-9ED1-4F782C251C8B}"/>
                    </a:ext>
                  </a:extLst>
                </p14:cNvPr>
                <p14:cNvContentPartPr/>
                <p14:nvPr/>
              </p14:nvContentPartPr>
              <p14:xfrm>
                <a:off x="5435509" y="2118502"/>
                <a:ext cx="55800" cy="17676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07DA6C66-8962-4940-9ED1-4F782C251C8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426509" y="2109862"/>
                  <a:ext cx="73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5303DE2B-D75B-4A76-B564-1810AE3AC0C1}"/>
                    </a:ext>
                  </a:extLst>
                </p14:cNvPr>
                <p14:cNvContentPartPr/>
                <p14:nvPr/>
              </p14:nvContentPartPr>
              <p14:xfrm>
                <a:off x="5590669" y="2176822"/>
                <a:ext cx="130320" cy="1980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5303DE2B-D75B-4A76-B564-1810AE3AC0C1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581669" y="2168182"/>
                  <a:ext cx="147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A1CE2B47-4C9D-4472-8A05-A75591CBF009}"/>
                    </a:ext>
                  </a:extLst>
                </p14:cNvPr>
                <p14:cNvContentPartPr/>
                <p14:nvPr/>
              </p14:nvContentPartPr>
              <p14:xfrm>
                <a:off x="5771029" y="2146582"/>
                <a:ext cx="121680" cy="14832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A1CE2B47-4C9D-4472-8A05-A75591CBF00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762389" y="2137582"/>
                  <a:ext cx="139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19CD827F-287A-4BA2-83AF-B6E2196CE43F}"/>
                    </a:ext>
                  </a:extLst>
                </p14:cNvPr>
                <p14:cNvContentPartPr/>
                <p14:nvPr/>
              </p14:nvContentPartPr>
              <p14:xfrm>
                <a:off x="5875069" y="2089702"/>
                <a:ext cx="97920" cy="26928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19CD827F-287A-4BA2-83AF-B6E2196CE43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866069" y="2080702"/>
                  <a:ext cx="1155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25B983F8-3D05-4441-996E-D53702B097BB}"/>
                    </a:ext>
                  </a:extLst>
                </p14:cNvPr>
                <p14:cNvContentPartPr/>
                <p14:nvPr/>
              </p14:nvContentPartPr>
              <p14:xfrm>
                <a:off x="6039229" y="1798102"/>
                <a:ext cx="41400" cy="13824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25B983F8-3D05-4441-996E-D53702B097B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030589" y="1789462"/>
                  <a:ext cx="59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0C2B7B3E-3DC6-458A-910F-3602523FA30C}"/>
                    </a:ext>
                  </a:extLst>
                </p14:cNvPr>
                <p14:cNvContentPartPr/>
                <p14:nvPr/>
              </p14:nvContentPartPr>
              <p14:xfrm>
                <a:off x="5983789" y="1916182"/>
                <a:ext cx="146880" cy="4464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0C2B7B3E-3DC6-458A-910F-3602523FA30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974789" y="1907542"/>
                  <a:ext cx="164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17679257-C58B-44F0-A5E8-26563CF007AD}"/>
                    </a:ext>
                  </a:extLst>
                </p14:cNvPr>
                <p14:cNvContentPartPr/>
                <p14:nvPr/>
              </p14:nvContentPartPr>
              <p14:xfrm>
                <a:off x="6056149" y="2002582"/>
                <a:ext cx="87480" cy="13572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17679257-C58B-44F0-A5E8-26563CF007A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047149" y="1993582"/>
                  <a:ext cx="105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C98BBF02-B9F2-4960-A005-37B58297AD35}"/>
                    </a:ext>
                  </a:extLst>
                </p14:cNvPr>
                <p14:cNvContentPartPr/>
                <p14:nvPr/>
              </p14:nvContentPartPr>
              <p14:xfrm>
                <a:off x="6282949" y="2230102"/>
                <a:ext cx="215640" cy="3096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C98BBF02-B9F2-4960-A005-37B58297AD3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274309" y="2221102"/>
                  <a:ext cx="233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9E946425-C858-4FBD-BB6F-D386808A55CB}"/>
                    </a:ext>
                  </a:extLst>
                </p14:cNvPr>
                <p14:cNvContentPartPr/>
                <p14:nvPr/>
              </p14:nvContentPartPr>
              <p14:xfrm>
                <a:off x="6331909" y="2276542"/>
                <a:ext cx="188280" cy="4212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9E946425-C858-4FBD-BB6F-D386808A55C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323269" y="2267542"/>
                  <a:ext cx="205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C278994F-EB7D-428E-BD42-06569C9256D3}"/>
                    </a:ext>
                  </a:extLst>
                </p14:cNvPr>
                <p14:cNvContentPartPr/>
                <p14:nvPr/>
              </p14:nvContentPartPr>
              <p14:xfrm>
                <a:off x="6641149" y="2106622"/>
                <a:ext cx="284760" cy="13752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C278994F-EB7D-428E-BD42-06569C9256D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632509" y="2097982"/>
                  <a:ext cx="302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CC6661EA-7122-496A-B0FF-36A798E4D4AD}"/>
                    </a:ext>
                  </a:extLst>
                </p14:cNvPr>
                <p14:cNvContentPartPr/>
                <p14:nvPr/>
              </p14:nvContentPartPr>
              <p14:xfrm>
                <a:off x="6992509" y="2076742"/>
                <a:ext cx="281160" cy="16092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CC6661EA-7122-496A-B0FF-36A798E4D4A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983509" y="2068102"/>
                  <a:ext cx="298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B505C7E-C2B2-47A3-8DEC-80C8B8F6AD54}"/>
                    </a:ext>
                  </a:extLst>
                </p14:cNvPr>
                <p14:cNvContentPartPr/>
                <p14:nvPr/>
              </p14:nvContentPartPr>
              <p14:xfrm>
                <a:off x="7150909" y="2125342"/>
                <a:ext cx="362520" cy="15552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B505C7E-C2B2-47A3-8DEC-80C8B8F6AD5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142269" y="2116342"/>
                  <a:ext cx="380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88900196-84E6-49A5-8692-42339C45B3CF}"/>
                    </a:ext>
                  </a:extLst>
                </p14:cNvPr>
                <p14:cNvContentPartPr/>
                <p14:nvPr/>
              </p14:nvContentPartPr>
              <p14:xfrm>
                <a:off x="7489309" y="2075302"/>
                <a:ext cx="193320" cy="29196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88900196-84E6-49A5-8692-42339C45B3C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480669" y="2066302"/>
                  <a:ext cx="210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3A461217-05E7-4E13-9603-88A68B58E896}"/>
                    </a:ext>
                  </a:extLst>
                </p14:cNvPr>
                <p14:cNvContentPartPr/>
                <p14:nvPr/>
              </p14:nvContentPartPr>
              <p14:xfrm>
                <a:off x="8028229" y="2616742"/>
                <a:ext cx="32040" cy="109980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3A461217-05E7-4E13-9603-88A68B58E89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8019229" y="2608102"/>
                  <a:ext cx="49680" cy="11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C6A62F8F-6622-48FF-9348-FE1BD23938DD}"/>
                    </a:ext>
                  </a:extLst>
                </p14:cNvPr>
                <p14:cNvContentPartPr/>
                <p14:nvPr/>
              </p14:nvContentPartPr>
              <p14:xfrm>
                <a:off x="8023909" y="3683062"/>
                <a:ext cx="1259280" cy="6444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C6A62F8F-6622-48FF-9348-FE1BD23938D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8015269" y="3674062"/>
                  <a:ext cx="1276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D6790E6-212D-4CF9-AE92-0FEC17ECD06D}"/>
                    </a:ext>
                  </a:extLst>
                </p14:cNvPr>
                <p14:cNvContentPartPr/>
                <p14:nvPr/>
              </p14:nvContentPartPr>
              <p14:xfrm>
                <a:off x="9289309" y="3621142"/>
                <a:ext cx="107280" cy="16956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D6790E6-212D-4CF9-AE92-0FEC17ECD06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280309" y="3612142"/>
                  <a:ext cx="124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9E66FF4C-C7A8-4B3C-8156-2E0FFFE3C1CE}"/>
                    </a:ext>
                  </a:extLst>
                </p14:cNvPr>
                <p14:cNvContentPartPr/>
                <p14:nvPr/>
              </p14:nvContentPartPr>
              <p14:xfrm>
                <a:off x="7861909" y="2472382"/>
                <a:ext cx="265680" cy="25092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9E66FF4C-C7A8-4B3C-8156-2E0FFFE3C1C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853269" y="2463382"/>
                  <a:ext cx="283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29E66F7-CCA7-4CF2-A86B-E13C3940C5CA}"/>
                    </a:ext>
                  </a:extLst>
                </p14:cNvPr>
                <p14:cNvContentPartPr/>
                <p14:nvPr/>
              </p14:nvContentPartPr>
              <p14:xfrm>
                <a:off x="7626469" y="2440342"/>
                <a:ext cx="109800" cy="14112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29E66F7-CCA7-4CF2-A86B-E13C3940C5C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617829" y="2431342"/>
                  <a:ext cx="127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288CA0AB-D23B-4649-959F-F00D6C9610C7}"/>
                    </a:ext>
                  </a:extLst>
                </p14:cNvPr>
                <p14:cNvContentPartPr/>
                <p14:nvPr/>
              </p14:nvContentPartPr>
              <p14:xfrm>
                <a:off x="7773349" y="2532862"/>
                <a:ext cx="14400" cy="11016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288CA0AB-D23B-4649-959F-F00D6C9610C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764349" y="2524222"/>
                  <a:ext cx="32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102888AE-7A56-4FAB-9027-0708107F1EF1}"/>
                    </a:ext>
                  </a:extLst>
                </p14:cNvPr>
                <p14:cNvContentPartPr/>
                <p14:nvPr/>
              </p14:nvContentPartPr>
              <p14:xfrm>
                <a:off x="7734469" y="2498662"/>
                <a:ext cx="111960" cy="16128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102888AE-7A56-4FAB-9027-0708107F1EF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725829" y="2489662"/>
                  <a:ext cx="129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7593A99F-69B7-45FF-B68D-8CB1EC554A29}"/>
                    </a:ext>
                  </a:extLst>
                </p14:cNvPr>
                <p14:cNvContentPartPr/>
                <p14:nvPr/>
              </p14:nvContentPartPr>
              <p14:xfrm>
                <a:off x="9160789" y="3868102"/>
                <a:ext cx="120960" cy="11232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7593A99F-69B7-45FF-B68D-8CB1EC554A2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9151789" y="3859102"/>
                  <a:ext cx="138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C7B457F6-379F-44F4-9378-D6CE58DE04E1}"/>
                    </a:ext>
                  </a:extLst>
                </p14:cNvPr>
                <p14:cNvContentPartPr/>
                <p14:nvPr/>
              </p14:nvContentPartPr>
              <p14:xfrm>
                <a:off x="9371749" y="3921382"/>
                <a:ext cx="10080" cy="10296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C7B457F6-379F-44F4-9378-D6CE58DE04E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362749" y="3912382"/>
                  <a:ext cx="27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F9E21A0B-758B-446C-BCD5-06F81B72A86C}"/>
                    </a:ext>
                  </a:extLst>
                </p14:cNvPr>
                <p14:cNvContentPartPr/>
                <p14:nvPr/>
              </p14:nvContentPartPr>
              <p14:xfrm>
                <a:off x="9318109" y="3886462"/>
                <a:ext cx="195840" cy="18576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F9E21A0B-758B-446C-BCD5-06F81B72A86C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309109" y="3877462"/>
                  <a:ext cx="213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28E905DE-CA52-4191-9528-AC6249B86175}"/>
                    </a:ext>
                  </a:extLst>
                </p14:cNvPr>
                <p14:cNvContentPartPr/>
                <p14:nvPr/>
              </p14:nvContentPartPr>
              <p14:xfrm>
                <a:off x="8013109" y="3059542"/>
                <a:ext cx="881280" cy="696240"/>
              </p14:xfrm>
            </p:contentPart>
          </mc:Choice>
          <mc:Fallback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28E905DE-CA52-4191-9528-AC6249B8617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8004109" y="3050542"/>
                  <a:ext cx="89892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6EC33DA9-BD44-432E-9ACB-34E638CD2924}"/>
                    </a:ext>
                  </a:extLst>
                </p14:cNvPr>
                <p14:cNvContentPartPr/>
                <p14:nvPr/>
              </p14:nvContentPartPr>
              <p14:xfrm>
                <a:off x="8158189" y="2853262"/>
                <a:ext cx="729000" cy="61812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6EC33DA9-BD44-432E-9ACB-34E638CD2924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8149189" y="2844622"/>
                  <a:ext cx="74664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E81897D2-4768-43FB-9E52-9C779DB3FE90}"/>
                    </a:ext>
                  </a:extLst>
                </p14:cNvPr>
                <p14:cNvContentPartPr/>
                <p14:nvPr/>
              </p14:nvContentPartPr>
              <p14:xfrm>
                <a:off x="8435749" y="2970982"/>
                <a:ext cx="309600" cy="35748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E81897D2-4768-43FB-9E52-9C779DB3FE9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426749" y="2961982"/>
                  <a:ext cx="3272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3EDC6EC1-BF90-490B-9B4C-F3F576F1F7A3}"/>
                    </a:ext>
                  </a:extLst>
                </p14:cNvPr>
                <p14:cNvContentPartPr/>
                <p14:nvPr/>
              </p14:nvContentPartPr>
              <p14:xfrm>
                <a:off x="8699989" y="2797822"/>
                <a:ext cx="189360" cy="20016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3EDC6EC1-BF90-490B-9B4C-F3F576F1F7A3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690989" y="2789182"/>
                  <a:ext cx="207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A6648704-3A8D-44C0-813B-9A3C640F8DD7}"/>
                    </a:ext>
                  </a:extLst>
                </p14:cNvPr>
                <p14:cNvContentPartPr/>
                <p14:nvPr/>
              </p14:nvContentPartPr>
              <p14:xfrm>
                <a:off x="8393269" y="2804662"/>
                <a:ext cx="464040" cy="49464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A6648704-3A8D-44C0-813B-9A3C640F8DD7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84629" y="2796022"/>
                  <a:ext cx="4816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1644ECB0-94E3-4C79-A9FE-42956C0207E0}"/>
                    </a:ext>
                  </a:extLst>
                </p14:cNvPr>
                <p14:cNvContentPartPr/>
                <p14:nvPr/>
              </p14:nvContentPartPr>
              <p14:xfrm>
                <a:off x="8554909" y="3163942"/>
                <a:ext cx="73440" cy="7200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1644ECB0-94E3-4C79-A9FE-42956C0207E0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545909" y="3155302"/>
                  <a:ext cx="91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B81AD757-4F0E-4866-A5BA-1AA2FBE769D9}"/>
                    </a:ext>
                  </a:extLst>
                </p14:cNvPr>
                <p14:cNvContentPartPr/>
                <p14:nvPr/>
              </p14:nvContentPartPr>
              <p14:xfrm>
                <a:off x="279589" y="2627902"/>
                <a:ext cx="11880" cy="13932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B81AD757-4F0E-4866-A5BA-1AA2FBE769D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70589" y="2618902"/>
                  <a:ext cx="29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74792902-E585-4A66-8480-2B01A262DE28}"/>
                    </a:ext>
                  </a:extLst>
                </p14:cNvPr>
                <p14:cNvContentPartPr/>
                <p14:nvPr/>
              </p14:nvContentPartPr>
              <p14:xfrm>
                <a:off x="154309" y="2587222"/>
                <a:ext cx="227880" cy="220320"/>
              </p14:xfrm>
            </p:contentPart>
          </mc:Choice>
          <mc:Fallback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74792902-E585-4A66-8480-2B01A262DE28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45309" y="2578582"/>
                  <a:ext cx="245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3BE2A008-D9BF-4FA0-9CA0-28BF58BD9F31}"/>
                    </a:ext>
                  </a:extLst>
                </p14:cNvPr>
                <p14:cNvContentPartPr/>
                <p14:nvPr/>
              </p14:nvContentPartPr>
              <p14:xfrm>
                <a:off x="476509" y="2690542"/>
                <a:ext cx="175680" cy="11016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3BE2A008-D9BF-4FA0-9CA0-28BF58BD9F3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67509" y="2681542"/>
                  <a:ext cx="193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FB375F5A-49F6-4A77-AC63-D25F88293BD5}"/>
                    </a:ext>
                  </a:extLst>
                </p14:cNvPr>
                <p14:cNvContentPartPr/>
                <p14:nvPr/>
              </p14:nvContentPartPr>
              <p14:xfrm>
                <a:off x="796909" y="2611342"/>
                <a:ext cx="272880" cy="15984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FB375F5A-49F6-4A77-AC63-D25F88293BD5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87909" y="2602342"/>
                  <a:ext cx="290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D72F7C97-CC86-46EE-B125-8777DA8CF0C8}"/>
                    </a:ext>
                  </a:extLst>
                </p14:cNvPr>
                <p14:cNvContentPartPr/>
                <p14:nvPr/>
              </p14:nvContentPartPr>
              <p14:xfrm>
                <a:off x="1240069" y="2664622"/>
                <a:ext cx="360360" cy="1270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D72F7C97-CC86-46EE-B125-8777DA8CF0C8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231069" y="2655622"/>
                  <a:ext cx="37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86CD1CB5-44E2-4115-968B-F0C55CF42ED2}"/>
                    </a:ext>
                  </a:extLst>
                </p14:cNvPr>
                <p14:cNvContentPartPr/>
                <p14:nvPr/>
              </p14:nvContentPartPr>
              <p14:xfrm>
                <a:off x="1786909" y="2666422"/>
                <a:ext cx="356760" cy="12888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86CD1CB5-44E2-4115-968B-F0C55CF42ED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777909" y="2657782"/>
                  <a:ext cx="374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61318887-5B08-4F2E-93C4-F40164682940}"/>
                    </a:ext>
                  </a:extLst>
                </p14:cNvPr>
                <p14:cNvContentPartPr/>
                <p14:nvPr/>
              </p14:nvContentPartPr>
              <p14:xfrm>
                <a:off x="2133589" y="2630782"/>
                <a:ext cx="26640" cy="1836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61318887-5B08-4F2E-93C4-F4016468294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124589" y="2622142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ED0021F2-BBA2-4508-A38A-D5943196B0D8}"/>
                    </a:ext>
                  </a:extLst>
                </p14:cNvPr>
                <p14:cNvContentPartPr/>
                <p14:nvPr/>
              </p14:nvContentPartPr>
              <p14:xfrm>
                <a:off x="2258509" y="2628262"/>
                <a:ext cx="413640" cy="13212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ED0021F2-BBA2-4508-A38A-D5943196B0D8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249509" y="2619622"/>
                  <a:ext cx="431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4476CAEE-3CAF-4F77-8960-4E4D68215017}"/>
                    </a:ext>
                  </a:extLst>
                </p14:cNvPr>
                <p14:cNvContentPartPr/>
                <p14:nvPr/>
              </p14:nvContentPartPr>
              <p14:xfrm>
                <a:off x="2707429" y="2582542"/>
                <a:ext cx="184680" cy="15588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4476CAEE-3CAF-4F77-8960-4E4D68215017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698429" y="2573542"/>
                  <a:ext cx="202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8E1983AF-86E2-4FD5-96CD-0650CDDC60D0}"/>
                    </a:ext>
                  </a:extLst>
                </p14:cNvPr>
                <p14:cNvContentPartPr/>
                <p14:nvPr/>
              </p14:nvContentPartPr>
              <p14:xfrm>
                <a:off x="2842069" y="2596222"/>
                <a:ext cx="51480" cy="1800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8E1983AF-86E2-4FD5-96CD-0650CDDC60D0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833069" y="2587582"/>
                  <a:ext cx="69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90FC71ED-62B2-4946-A541-68364CDFEC9A}"/>
                    </a:ext>
                  </a:extLst>
                </p14:cNvPr>
                <p14:cNvContentPartPr/>
                <p14:nvPr/>
              </p14:nvContentPartPr>
              <p14:xfrm>
                <a:off x="2954389" y="2639422"/>
                <a:ext cx="98280" cy="24732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90FC71ED-62B2-4946-A541-68364CDFEC9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945749" y="2630782"/>
                  <a:ext cx="115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30FC022F-653A-4ED3-9F1F-8ADB3501C4A6}"/>
                    </a:ext>
                  </a:extLst>
                </p14:cNvPr>
                <p14:cNvContentPartPr/>
                <p14:nvPr/>
              </p14:nvContentPartPr>
              <p14:xfrm>
                <a:off x="3363709" y="2638702"/>
                <a:ext cx="24120" cy="10836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30FC022F-653A-4ED3-9F1F-8ADB3501C4A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3354709" y="2629702"/>
                  <a:ext cx="41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35DBF8F5-56A6-4E80-BB6C-4C6B61A6842B}"/>
                    </a:ext>
                  </a:extLst>
                </p14:cNvPr>
                <p14:cNvContentPartPr/>
                <p14:nvPr/>
              </p14:nvContentPartPr>
              <p14:xfrm>
                <a:off x="3354349" y="2590102"/>
                <a:ext cx="93600" cy="2520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35DBF8F5-56A6-4E80-BB6C-4C6B61A6842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345349" y="2581462"/>
                  <a:ext cx="111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BBFB656C-0492-404B-B6F8-6D1B6FCB8D44}"/>
                    </a:ext>
                  </a:extLst>
                </p14:cNvPr>
                <p14:cNvContentPartPr/>
                <p14:nvPr/>
              </p14:nvContentPartPr>
              <p14:xfrm>
                <a:off x="3454789" y="2544382"/>
                <a:ext cx="269280" cy="22392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BBFB656C-0492-404B-B6F8-6D1B6FCB8D44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446149" y="2535382"/>
                  <a:ext cx="286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42CEA00A-CF72-4B2D-B5D0-4A3260364928}"/>
                    </a:ext>
                  </a:extLst>
                </p14:cNvPr>
                <p14:cNvContentPartPr/>
                <p14:nvPr/>
              </p14:nvContentPartPr>
              <p14:xfrm>
                <a:off x="286069" y="3091222"/>
                <a:ext cx="213480" cy="108720"/>
              </p14:xfrm>
            </p:contentPart>
          </mc:Choice>
          <mc:Fallback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42CEA00A-CF72-4B2D-B5D0-4A326036492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77069" y="3082222"/>
                  <a:ext cx="231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FCEEAEB0-76B2-4175-92C2-FA9FE1CCAAF3}"/>
                    </a:ext>
                  </a:extLst>
                </p14:cNvPr>
                <p14:cNvContentPartPr/>
                <p14:nvPr/>
              </p14:nvContentPartPr>
              <p14:xfrm>
                <a:off x="574429" y="3091582"/>
                <a:ext cx="214200" cy="96840"/>
              </p14:xfrm>
            </p:contentPart>
          </mc:Choice>
          <mc:Fallback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FCEEAEB0-76B2-4175-92C2-FA9FE1CCAAF3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65789" y="3082942"/>
                  <a:ext cx="231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D1CCBDC1-ADE4-4061-A03B-A84DCC8C53C9}"/>
                    </a:ext>
                  </a:extLst>
                </p14:cNvPr>
                <p14:cNvContentPartPr/>
                <p14:nvPr/>
              </p14:nvContentPartPr>
              <p14:xfrm>
                <a:off x="832909" y="3044062"/>
                <a:ext cx="113040" cy="10404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D1CCBDC1-ADE4-4061-A03B-A84DCC8C53C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24269" y="3035422"/>
                  <a:ext cx="130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46FBED74-83F2-4E7E-B00B-B763746778C2}"/>
                    </a:ext>
                  </a:extLst>
                </p14:cNvPr>
                <p14:cNvContentPartPr/>
                <p14:nvPr/>
              </p14:nvContentPartPr>
              <p14:xfrm>
                <a:off x="963229" y="2985382"/>
                <a:ext cx="419400" cy="12636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46FBED74-83F2-4E7E-B00B-B763746778C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54229" y="2976742"/>
                  <a:ext cx="437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2BA78042-31BE-425E-B52A-CC151722297F}"/>
                    </a:ext>
                  </a:extLst>
                </p14:cNvPr>
                <p14:cNvContentPartPr/>
                <p14:nvPr/>
              </p14:nvContentPartPr>
              <p14:xfrm>
                <a:off x="1695469" y="2982142"/>
                <a:ext cx="24120" cy="14724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2BA78042-31BE-425E-B52A-CC151722297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686469" y="2973502"/>
                  <a:ext cx="41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91F25D6E-26C3-4BB8-951B-08BB6EAF44C7}"/>
                    </a:ext>
                  </a:extLst>
                </p14:cNvPr>
                <p14:cNvContentPartPr/>
                <p14:nvPr/>
              </p14:nvContentPartPr>
              <p14:xfrm>
                <a:off x="1600429" y="2962342"/>
                <a:ext cx="208440" cy="2808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91F25D6E-26C3-4BB8-951B-08BB6EAF44C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591789" y="2953342"/>
                  <a:ext cx="226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FB0A04CA-F6DE-465A-A2E6-B6DB389A8A56}"/>
                    </a:ext>
                  </a:extLst>
                </p14:cNvPr>
                <p14:cNvContentPartPr/>
                <p14:nvPr/>
              </p14:nvContentPartPr>
              <p14:xfrm>
                <a:off x="1842709" y="3026422"/>
                <a:ext cx="120600" cy="6696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FB0A04CA-F6DE-465A-A2E6-B6DB389A8A5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833709" y="3017422"/>
                  <a:ext cx="138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2DEFFB95-D866-4189-AFD5-8D0BFD4FE926}"/>
                    </a:ext>
                  </a:extLst>
                </p14:cNvPr>
                <p14:cNvContentPartPr/>
                <p14:nvPr/>
              </p14:nvContentPartPr>
              <p14:xfrm>
                <a:off x="1977709" y="3020662"/>
                <a:ext cx="202680" cy="5580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2DEFFB95-D866-4189-AFD5-8D0BFD4FE92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968709" y="3011662"/>
                  <a:ext cx="220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7F5C1F40-8E14-4D3A-B0D4-D6CA6052E13B}"/>
                    </a:ext>
                  </a:extLst>
                </p14:cNvPr>
                <p14:cNvContentPartPr/>
                <p14:nvPr/>
              </p14:nvContentPartPr>
              <p14:xfrm>
                <a:off x="2249149" y="3017062"/>
                <a:ext cx="80640" cy="7524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7F5C1F40-8E14-4D3A-B0D4-D6CA6052E13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240149" y="3008062"/>
                  <a:ext cx="98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558E104E-E6AF-49F8-A5AD-E425C013E975}"/>
                    </a:ext>
                  </a:extLst>
                </p14:cNvPr>
                <p14:cNvContentPartPr/>
                <p14:nvPr/>
              </p14:nvContentPartPr>
              <p14:xfrm>
                <a:off x="2446069" y="2908702"/>
                <a:ext cx="122760" cy="26352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558E104E-E6AF-49F8-A5AD-E425C013E97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437069" y="2899702"/>
                  <a:ext cx="140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37FF5CB8-5F37-4B5C-AA8B-A24349685263}"/>
                    </a:ext>
                  </a:extLst>
                </p14:cNvPr>
                <p14:cNvContentPartPr/>
                <p14:nvPr/>
              </p14:nvContentPartPr>
              <p14:xfrm>
                <a:off x="2575309" y="3004102"/>
                <a:ext cx="415440" cy="7380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37FF5CB8-5F37-4B5C-AA8B-A2434968526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566309" y="2995102"/>
                  <a:ext cx="433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80EC759F-B808-4768-A762-B5D7C8083D9F}"/>
                    </a:ext>
                  </a:extLst>
                </p14:cNvPr>
                <p14:cNvContentPartPr/>
                <p14:nvPr/>
              </p14:nvContentPartPr>
              <p14:xfrm>
                <a:off x="3091909" y="2895022"/>
                <a:ext cx="371520" cy="16416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80EC759F-B808-4768-A762-B5D7C8083D9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082909" y="2886382"/>
                  <a:ext cx="389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7927AF8E-967A-4200-9A83-30BBC3874B08}"/>
                    </a:ext>
                  </a:extLst>
                </p14:cNvPr>
                <p14:cNvContentPartPr/>
                <p14:nvPr/>
              </p14:nvContentPartPr>
              <p14:xfrm>
                <a:off x="3391429" y="2873422"/>
                <a:ext cx="53640" cy="576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7927AF8E-967A-4200-9A83-30BBC3874B0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382789" y="2864782"/>
                  <a:ext cx="71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DE4D45EB-9B33-407B-AD02-427B76417BDA}"/>
                    </a:ext>
                  </a:extLst>
                </p14:cNvPr>
                <p14:cNvContentPartPr/>
                <p14:nvPr/>
              </p14:nvContentPartPr>
              <p14:xfrm>
                <a:off x="3474229" y="2979622"/>
                <a:ext cx="244800" cy="5904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DE4D45EB-9B33-407B-AD02-427B76417BD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465589" y="2970982"/>
                  <a:ext cx="262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411506FC-2546-496B-8136-D28BF38DF8FA}"/>
                    </a:ext>
                  </a:extLst>
                </p14:cNvPr>
                <p14:cNvContentPartPr/>
                <p14:nvPr/>
              </p14:nvContentPartPr>
              <p14:xfrm>
                <a:off x="3932149" y="2554102"/>
                <a:ext cx="122040" cy="18828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411506FC-2546-496B-8136-D28BF38DF8F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923149" y="2545102"/>
                  <a:ext cx="139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00BA52AF-0A09-4F07-A6D1-27CC05FCB72B}"/>
                    </a:ext>
                  </a:extLst>
                </p14:cNvPr>
                <p14:cNvContentPartPr/>
                <p14:nvPr/>
              </p14:nvContentPartPr>
              <p14:xfrm>
                <a:off x="4123309" y="2557702"/>
                <a:ext cx="47880" cy="16956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00BA52AF-0A09-4F07-A6D1-27CC05FCB72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114309" y="2548702"/>
                  <a:ext cx="655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828706CA-7773-482E-9379-DF4D681CDF85}"/>
                    </a:ext>
                  </a:extLst>
                </p14:cNvPr>
                <p14:cNvContentPartPr/>
                <p14:nvPr/>
              </p14:nvContentPartPr>
              <p14:xfrm>
                <a:off x="4221589" y="2622142"/>
                <a:ext cx="125640" cy="13392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828706CA-7773-482E-9379-DF4D681CDF8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212949" y="2613502"/>
                  <a:ext cx="14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18EC1945-E3CB-4993-94A2-EB01C44508C4}"/>
                    </a:ext>
                  </a:extLst>
                </p14:cNvPr>
                <p14:cNvContentPartPr/>
                <p14:nvPr/>
              </p14:nvContentPartPr>
              <p14:xfrm>
                <a:off x="4582309" y="2571742"/>
                <a:ext cx="408600" cy="27432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18EC1945-E3CB-4993-94A2-EB01C44508C4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573309" y="2562742"/>
                  <a:ext cx="4262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11499A6F-E547-4A6B-898F-300719615EA2}"/>
                    </a:ext>
                  </a:extLst>
                </p14:cNvPr>
                <p14:cNvContentPartPr/>
                <p14:nvPr/>
              </p14:nvContentPartPr>
              <p14:xfrm>
                <a:off x="5219149" y="2560942"/>
                <a:ext cx="394920" cy="14832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11499A6F-E547-4A6B-898F-300719615EA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210149" y="2552302"/>
                  <a:ext cx="412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F7E148C4-0C2E-43D8-A003-02B40AA2B9FE}"/>
                    </a:ext>
                  </a:extLst>
                </p14:cNvPr>
                <p14:cNvContentPartPr/>
                <p14:nvPr/>
              </p14:nvContentPartPr>
              <p14:xfrm>
                <a:off x="5557549" y="2536462"/>
                <a:ext cx="57600" cy="1008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F7E148C4-0C2E-43D8-A003-02B40AA2B9F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548909" y="2527822"/>
                  <a:ext cx="75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B655EC1D-44D0-4D38-8DB9-5CF584C489DF}"/>
                    </a:ext>
                  </a:extLst>
                </p14:cNvPr>
                <p14:cNvContentPartPr/>
                <p14:nvPr/>
              </p14:nvContentPartPr>
              <p14:xfrm>
                <a:off x="5692189" y="2588302"/>
                <a:ext cx="169200" cy="11952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B655EC1D-44D0-4D38-8DB9-5CF584C489D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683189" y="2579662"/>
                  <a:ext cx="186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6451E891-F7BB-4B95-977C-EA14A2CCF29E}"/>
                    </a:ext>
                  </a:extLst>
                </p14:cNvPr>
                <p14:cNvContentPartPr/>
                <p14:nvPr/>
              </p14:nvContentPartPr>
              <p14:xfrm>
                <a:off x="3979309" y="2874142"/>
                <a:ext cx="134280" cy="17388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6451E891-F7BB-4B95-977C-EA14A2CCF29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970669" y="2865502"/>
                  <a:ext cx="151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182C01CB-90C0-45DA-99FA-5F02CA82817F}"/>
                    </a:ext>
                  </a:extLst>
                </p14:cNvPr>
                <p14:cNvContentPartPr/>
                <p14:nvPr/>
              </p14:nvContentPartPr>
              <p14:xfrm>
                <a:off x="4064989" y="3004102"/>
                <a:ext cx="61920" cy="3240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182C01CB-90C0-45DA-99FA-5F02CA82817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055989" y="2995102"/>
                  <a:ext cx="79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A7F99CF6-6C29-43FB-9554-DC2655050DC1}"/>
                    </a:ext>
                  </a:extLst>
                </p14:cNvPr>
                <p14:cNvContentPartPr/>
                <p14:nvPr/>
              </p14:nvContentPartPr>
              <p14:xfrm>
                <a:off x="4147789" y="2975662"/>
                <a:ext cx="321480" cy="6588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A7F99CF6-6C29-43FB-9554-DC2655050DC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139149" y="2966662"/>
                  <a:ext cx="339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0A0FD642-88A4-45E1-A93C-333286D4D901}"/>
                    </a:ext>
                  </a:extLst>
                </p14:cNvPr>
                <p14:cNvContentPartPr/>
                <p14:nvPr/>
              </p14:nvContentPartPr>
              <p14:xfrm>
                <a:off x="4513549" y="2972062"/>
                <a:ext cx="114120" cy="4788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0A0FD642-88A4-45E1-A93C-333286D4D90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504909" y="2963062"/>
                  <a:ext cx="131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E57C54D5-CE0F-4D8D-8593-3C37EE2A24C2}"/>
                    </a:ext>
                  </a:extLst>
                </p14:cNvPr>
                <p14:cNvContentPartPr/>
                <p14:nvPr/>
              </p14:nvContentPartPr>
              <p14:xfrm>
                <a:off x="4928629" y="2905822"/>
                <a:ext cx="283680" cy="12996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E57C54D5-CE0F-4D8D-8593-3C37EE2A24C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919629" y="2897182"/>
                  <a:ext cx="301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404749AE-383E-41F5-B99D-EBDCFB3219AB}"/>
                    </a:ext>
                  </a:extLst>
                </p14:cNvPr>
                <p14:cNvContentPartPr/>
                <p14:nvPr/>
              </p14:nvContentPartPr>
              <p14:xfrm>
                <a:off x="5497789" y="2873422"/>
                <a:ext cx="107280" cy="18720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404749AE-383E-41F5-B99D-EBDCFB3219A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488789" y="2864782"/>
                  <a:ext cx="124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0738CD81-B41C-4212-8E7D-30E7232152E8}"/>
                    </a:ext>
                  </a:extLst>
                </p14:cNvPr>
                <p14:cNvContentPartPr/>
                <p14:nvPr/>
              </p14:nvContentPartPr>
              <p14:xfrm>
                <a:off x="5618749" y="2946862"/>
                <a:ext cx="160200" cy="24984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0738CD81-B41C-4212-8E7D-30E7232152E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610109" y="2937862"/>
                  <a:ext cx="177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10ACD9BA-75FB-4A30-A89C-33BABE1B556F}"/>
                    </a:ext>
                  </a:extLst>
                </p14:cNvPr>
                <p14:cNvContentPartPr/>
                <p14:nvPr/>
              </p14:nvContentPartPr>
              <p14:xfrm>
                <a:off x="5790469" y="2910862"/>
                <a:ext cx="251640" cy="10476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10ACD9BA-75FB-4A30-A89C-33BABE1B556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781469" y="2901862"/>
                  <a:ext cx="269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97D14BBD-1014-4847-AE6F-6044FA54703E}"/>
                    </a:ext>
                  </a:extLst>
                </p14:cNvPr>
                <p14:cNvContentPartPr/>
                <p14:nvPr/>
              </p14:nvContentPartPr>
              <p14:xfrm>
                <a:off x="6120229" y="2774782"/>
                <a:ext cx="183960" cy="22824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97D14BBD-1014-4847-AE6F-6044FA54703E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111229" y="2765782"/>
                  <a:ext cx="201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764C3EA1-AC86-4DBC-A4F4-803F98EFE518}"/>
                    </a:ext>
                  </a:extLst>
                </p14:cNvPr>
                <p14:cNvContentPartPr/>
                <p14:nvPr/>
              </p14:nvContentPartPr>
              <p14:xfrm>
                <a:off x="6037069" y="2708902"/>
                <a:ext cx="14400" cy="2988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764C3EA1-AC86-4DBC-A4F4-803F98EFE51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028069" y="2699902"/>
                  <a:ext cx="32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E0DB8B7D-7141-41B9-8A35-4AEC6EA601AB}"/>
                    </a:ext>
                  </a:extLst>
                </p14:cNvPr>
                <p14:cNvContentPartPr/>
                <p14:nvPr/>
              </p14:nvContentPartPr>
              <p14:xfrm>
                <a:off x="6403909" y="2849302"/>
                <a:ext cx="775440" cy="12996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E0DB8B7D-7141-41B9-8A35-4AEC6EA601AB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394909" y="2840302"/>
                  <a:ext cx="793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078A4933-B9E5-40D5-849F-E2FE7933987A}"/>
                    </a:ext>
                  </a:extLst>
                </p14:cNvPr>
                <p14:cNvContentPartPr/>
                <p14:nvPr/>
              </p14:nvContentPartPr>
              <p14:xfrm>
                <a:off x="7115269" y="2671822"/>
                <a:ext cx="226800" cy="13284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078A4933-B9E5-40D5-849F-E2FE7933987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106629" y="2662822"/>
                  <a:ext cx="244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EB4ABA89-51FB-42DF-A55C-03DAAFC4A130}"/>
                    </a:ext>
                  </a:extLst>
                </p14:cNvPr>
                <p14:cNvContentPartPr/>
                <p14:nvPr/>
              </p14:nvContentPartPr>
              <p14:xfrm>
                <a:off x="7331629" y="2949742"/>
                <a:ext cx="6120" cy="4536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EB4ABA89-51FB-42DF-A55C-03DAAFC4A13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322629" y="2941102"/>
                  <a:ext cx="23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9258B258-BEE5-48DF-8432-137609243669}"/>
                    </a:ext>
                  </a:extLst>
                </p14:cNvPr>
                <p14:cNvContentPartPr/>
                <p14:nvPr/>
              </p14:nvContentPartPr>
              <p14:xfrm>
                <a:off x="10053949" y="221302"/>
                <a:ext cx="258120" cy="114192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9258B258-BEE5-48DF-8432-13760924366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045309" y="212662"/>
                  <a:ext cx="275760" cy="11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66983533-21F8-4DC8-BBBC-D13E62F3DF48}"/>
                    </a:ext>
                  </a:extLst>
                </p14:cNvPr>
                <p14:cNvContentPartPr/>
                <p14:nvPr/>
              </p14:nvContentPartPr>
              <p14:xfrm>
                <a:off x="10277869" y="1294102"/>
                <a:ext cx="1526040" cy="9000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66983533-21F8-4DC8-BBBC-D13E62F3DF48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268869" y="1285462"/>
                  <a:ext cx="1543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847C9F56-4503-45B9-B184-993EE479ED23}"/>
                    </a:ext>
                  </a:extLst>
                </p14:cNvPr>
                <p14:cNvContentPartPr/>
                <p14:nvPr/>
              </p14:nvContentPartPr>
              <p14:xfrm>
                <a:off x="10287589" y="260182"/>
                <a:ext cx="241920" cy="17712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847C9F56-4503-45B9-B184-993EE479ED2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278949" y="251182"/>
                  <a:ext cx="259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6F1243B2-3466-46B1-A979-98D4270F7764}"/>
                    </a:ext>
                  </a:extLst>
                </p14:cNvPr>
                <p14:cNvContentPartPr/>
                <p14:nvPr/>
              </p14:nvContentPartPr>
              <p14:xfrm>
                <a:off x="10628149" y="213382"/>
                <a:ext cx="97560" cy="22392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6F1243B2-3466-46B1-A979-98D4270F776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619149" y="204382"/>
                  <a:ext cx="1152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071029F3-3C2B-4AD9-8E11-265989FC2AA8}"/>
                    </a:ext>
                  </a:extLst>
                </p14:cNvPr>
                <p14:cNvContentPartPr/>
                <p14:nvPr/>
              </p14:nvContentPartPr>
              <p14:xfrm>
                <a:off x="10794829" y="255502"/>
                <a:ext cx="138240" cy="15876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071029F3-3C2B-4AD9-8E11-265989FC2AA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785829" y="246502"/>
                  <a:ext cx="155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AC849810-EF81-4A80-B11C-CC4C271DD55F}"/>
                    </a:ext>
                  </a:extLst>
                </p14:cNvPr>
                <p14:cNvContentPartPr/>
                <p14:nvPr/>
              </p14:nvContentPartPr>
              <p14:xfrm>
                <a:off x="11028109" y="315982"/>
                <a:ext cx="50400" cy="756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AC849810-EF81-4A80-B11C-CC4C271DD55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019109" y="306982"/>
                  <a:ext cx="68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7B833224-194E-4B53-A1A4-34A0851C7C7A}"/>
                    </a:ext>
                  </a:extLst>
                </p14:cNvPr>
                <p14:cNvContentPartPr/>
                <p14:nvPr/>
              </p14:nvContentPartPr>
              <p14:xfrm>
                <a:off x="11148349" y="265942"/>
                <a:ext cx="138600" cy="21924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7B833224-194E-4B53-A1A4-34A0851C7C7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139349" y="256942"/>
                  <a:ext cx="156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70D0CDD4-8E87-4F69-B1B0-7CC2C0845BED}"/>
                    </a:ext>
                  </a:extLst>
                </p14:cNvPr>
                <p14:cNvContentPartPr/>
                <p14:nvPr/>
              </p14:nvContentPartPr>
              <p14:xfrm>
                <a:off x="11263189" y="140302"/>
                <a:ext cx="107280" cy="34344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70D0CDD4-8E87-4F69-B1B0-7CC2C0845BED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1254549" y="131662"/>
                  <a:ext cx="1249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C346E7E8-6613-4F2D-A6A7-30DF928AE038}"/>
                    </a:ext>
                  </a:extLst>
                </p14:cNvPr>
                <p14:cNvContentPartPr/>
                <p14:nvPr/>
              </p14:nvContentPartPr>
              <p14:xfrm>
                <a:off x="10176709" y="758422"/>
                <a:ext cx="196560" cy="864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C346E7E8-6613-4F2D-A6A7-30DF928AE038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167709" y="749782"/>
                  <a:ext cx="214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AAE5E99E-6EC2-448E-8697-6AB396B1A020}"/>
                    </a:ext>
                  </a:extLst>
                </p14:cNvPr>
                <p14:cNvContentPartPr/>
                <p14:nvPr/>
              </p14:nvContentPartPr>
              <p14:xfrm>
                <a:off x="10173109" y="834742"/>
                <a:ext cx="214560" cy="3132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AAE5E99E-6EC2-448E-8697-6AB396B1A02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164109" y="826102"/>
                  <a:ext cx="232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A6FA46A8-44BD-4EAA-985D-D0538026E938}"/>
                    </a:ext>
                  </a:extLst>
                </p14:cNvPr>
                <p14:cNvContentPartPr/>
                <p14:nvPr/>
              </p14:nvContentPartPr>
              <p14:xfrm>
                <a:off x="10486669" y="666262"/>
                <a:ext cx="293760" cy="15336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A6FA46A8-44BD-4EAA-985D-D0538026E938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477669" y="657262"/>
                  <a:ext cx="311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400121FE-0B13-4157-A606-B92E80BD9B83}"/>
                    </a:ext>
                  </a:extLst>
                </p14:cNvPr>
                <p14:cNvContentPartPr/>
                <p14:nvPr/>
              </p14:nvContentPartPr>
              <p14:xfrm>
                <a:off x="10891309" y="728542"/>
                <a:ext cx="119160" cy="11196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400121FE-0B13-4157-A606-B92E80BD9B8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882309" y="719902"/>
                  <a:ext cx="136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77F4F901-9401-45DC-B771-B27DA92E3875}"/>
                    </a:ext>
                  </a:extLst>
                </p14:cNvPr>
                <p14:cNvContentPartPr/>
                <p14:nvPr/>
              </p14:nvContentPartPr>
              <p14:xfrm>
                <a:off x="11147269" y="730702"/>
                <a:ext cx="23760" cy="8388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77F4F901-9401-45DC-B771-B27DA92E3875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1138269" y="721702"/>
                  <a:ext cx="41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AC3D642C-CA85-42DA-A0A5-26BBB5A8756F}"/>
                    </a:ext>
                  </a:extLst>
                </p14:cNvPr>
                <p14:cNvContentPartPr/>
                <p14:nvPr/>
              </p14:nvContentPartPr>
              <p14:xfrm>
                <a:off x="11096509" y="752302"/>
                <a:ext cx="115560" cy="1368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AC3D642C-CA85-42DA-A0A5-26BBB5A8756F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087869" y="743662"/>
                  <a:ext cx="133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484E2CAB-11C8-4613-B5B3-68F00C8C1058}"/>
                    </a:ext>
                  </a:extLst>
                </p14:cNvPr>
                <p14:cNvContentPartPr/>
                <p14:nvPr/>
              </p14:nvContentPartPr>
              <p14:xfrm>
                <a:off x="11301349" y="573382"/>
                <a:ext cx="256320" cy="18144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484E2CAB-11C8-4613-B5B3-68F00C8C1058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292709" y="564382"/>
                  <a:ext cx="273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D4D9417E-6DD9-4C2B-AB78-A564B767A0A7}"/>
                    </a:ext>
                  </a:extLst>
                </p14:cNvPr>
                <p14:cNvContentPartPr/>
                <p14:nvPr/>
              </p14:nvContentPartPr>
              <p14:xfrm>
                <a:off x="11653789" y="679942"/>
                <a:ext cx="160200" cy="24192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D4D9417E-6DD9-4C2B-AB78-A564B767A0A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645149" y="671302"/>
                  <a:ext cx="177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6BD15805-A170-4D9D-B2BE-641EE2E674BE}"/>
                    </a:ext>
                  </a:extLst>
                </p14:cNvPr>
                <p14:cNvContentPartPr/>
                <p14:nvPr/>
              </p14:nvContentPartPr>
              <p14:xfrm>
                <a:off x="10296229" y="966862"/>
                <a:ext cx="192960" cy="20016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6BD15805-A170-4D9D-B2BE-641EE2E674BE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287229" y="957862"/>
                  <a:ext cx="210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1E594739-3259-4B00-93F5-1236AE4BC7EF}"/>
                    </a:ext>
                  </a:extLst>
                </p14:cNvPr>
                <p14:cNvContentPartPr/>
                <p14:nvPr/>
              </p14:nvContentPartPr>
              <p14:xfrm>
                <a:off x="10605829" y="1006462"/>
                <a:ext cx="89280" cy="15480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1E594739-3259-4B00-93F5-1236AE4BC7E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0597189" y="997462"/>
                  <a:ext cx="106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B28A3A20-0AD2-4C51-A5B5-AD3E668220F3}"/>
                    </a:ext>
                  </a:extLst>
                </p14:cNvPr>
                <p14:cNvContentPartPr/>
                <p14:nvPr/>
              </p14:nvContentPartPr>
              <p14:xfrm>
                <a:off x="10617349" y="1038142"/>
                <a:ext cx="102600" cy="11736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B28A3A20-0AD2-4C51-A5B5-AD3E668220F3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0608349" y="1029502"/>
                  <a:ext cx="120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546E7240-D789-4657-B91D-9512A3F83BD6}"/>
                    </a:ext>
                  </a:extLst>
                </p14:cNvPr>
                <p14:cNvContentPartPr/>
                <p14:nvPr/>
              </p14:nvContentPartPr>
              <p14:xfrm>
                <a:off x="10711669" y="928342"/>
                <a:ext cx="94680" cy="10116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546E7240-D789-4657-B91D-9512A3F83BD6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0703029" y="919702"/>
                  <a:ext cx="112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C59AA302-4EBF-4947-ABFE-1DE32A435D9C}"/>
                    </a:ext>
                  </a:extLst>
                </p14:cNvPr>
                <p14:cNvContentPartPr/>
                <p14:nvPr/>
              </p14:nvContentPartPr>
              <p14:xfrm>
                <a:off x="10903549" y="1046422"/>
                <a:ext cx="112680" cy="1548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C59AA302-4EBF-4947-ABFE-1DE32A435D9C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0894909" y="1037422"/>
                  <a:ext cx="13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9447CE8A-73EF-4BF7-AE6F-A11158510367}"/>
                    </a:ext>
                  </a:extLst>
                </p14:cNvPr>
                <p14:cNvContentPartPr/>
                <p14:nvPr/>
              </p14:nvContentPartPr>
              <p14:xfrm>
                <a:off x="10913989" y="1123462"/>
                <a:ext cx="110880" cy="972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9447CE8A-73EF-4BF7-AE6F-A11158510367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0905349" y="1114462"/>
                  <a:ext cx="128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EED3B6E3-F1A0-4AFD-A167-1BD1078B3BCA}"/>
                    </a:ext>
                  </a:extLst>
                </p14:cNvPr>
                <p14:cNvContentPartPr/>
                <p14:nvPr/>
              </p14:nvContentPartPr>
              <p14:xfrm>
                <a:off x="11079949" y="953902"/>
                <a:ext cx="161640" cy="16632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EED3B6E3-F1A0-4AFD-A167-1BD1078B3BCA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070949" y="945262"/>
                  <a:ext cx="179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1E0CD589-D83E-4301-9DD5-1FB2D5689871}"/>
                    </a:ext>
                  </a:extLst>
                </p14:cNvPr>
                <p14:cNvContentPartPr/>
                <p14:nvPr/>
              </p14:nvContentPartPr>
              <p14:xfrm>
                <a:off x="11326189" y="1003582"/>
                <a:ext cx="50760" cy="12276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1E0CD589-D83E-4301-9DD5-1FB2D568987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1317549" y="994942"/>
                  <a:ext cx="68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C540F96B-79C5-41ED-AB49-A7F856EE12AB}"/>
                    </a:ext>
                  </a:extLst>
                </p14:cNvPr>
                <p14:cNvContentPartPr/>
                <p14:nvPr/>
              </p14:nvContentPartPr>
              <p14:xfrm>
                <a:off x="11304229" y="974782"/>
                <a:ext cx="191160" cy="13248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C540F96B-79C5-41ED-AB49-A7F856EE12AB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1295229" y="965782"/>
                  <a:ext cx="208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0C92AFE2-2E68-44A6-A1FC-4171EDC8B8ED}"/>
                    </a:ext>
                  </a:extLst>
                </p14:cNvPr>
                <p14:cNvContentPartPr/>
                <p14:nvPr/>
              </p14:nvContentPartPr>
              <p14:xfrm>
                <a:off x="11431669" y="1040302"/>
                <a:ext cx="105480" cy="1188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0C92AFE2-2E68-44A6-A1FC-4171EDC8B8E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1422669" y="1031302"/>
                  <a:ext cx="123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44B5D281-5120-4511-86B2-92BDE4715B1C}"/>
                    </a:ext>
                  </a:extLst>
                </p14:cNvPr>
                <p14:cNvContentPartPr/>
                <p14:nvPr/>
              </p14:nvContentPartPr>
              <p14:xfrm>
                <a:off x="11560189" y="896662"/>
                <a:ext cx="216360" cy="15012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44B5D281-5120-4511-86B2-92BDE4715B1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1551189" y="888022"/>
                  <a:ext cx="234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3B3680A8-D7FB-4DDB-ACB2-56AC56F82122}"/>
                    </a:ext>
                  </a:extLst>
                </p14:cNvPr>
                <p14:cNvContentPartPr/>
                <p14:nvPr/>
              </p14:nvContentPartPr>
              <p14:xfrm>
                <a:off x="11825869" y="958222"/>
                <a:ext cx="87120" cy="11556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3B3680A8-D7FB-4DDB-ACB2-56AC56F82122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1816869" y="949222"/>
                  <a:ext cx="10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2E76EE34-CB9B-4E22-AE8C-9DB1ABF2F304}"/>
                    </a:ext>
                  </a:extLst>
                </p14:cNvPr>
                <p14:cNvContentPartPr/>
                <p14:nvPr/>
              </p14:nvContentPartPr>
              <p14:xfrm>
                <a:off x="10913989" y="1243342"/>
                <a:ext cx="114840" cy="1080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2E76EE34-CB9B-4E22-AE8C-9DB1ABF2F304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0905349" y="1234702"/>
                  <a:ext cx="132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A86B7BC6-A167-4D4A-B80B-7F78F302CA47}"/>
                    </a:ext>
                  </a:extLst>
                </p14:cNvPr>
                <p14:cNvContentPartPr/>
                <p14:nvPr/>
              </p14:nvContentPartPr>
              <p14:xfrm>
                <a:off x="10925509" y="1289782"/>
                <a:ext cx="146880" cy="1116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A86B7BC6-A167-4D4A-B80B-7F78F302CA4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0916509" y="1281142"/>
                  <a:ext cx="164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02CE7108-AA6A-4597-BC2D-4004F3CEE297}"/>
                    </a:ext>
                  </a:extLst>
                </p14:cNvPr>
                <p14:cNvContentPartPr/>
                <p14:nvPr/>
              </p14:nvContentPartPr>
              <p14:xfrm>
                <a:off x="11162749" y="1208062"/>
                <a:ext cx="66240" cy="7884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02CE7108-AA6A-4597-BC2D-4004F3CEE29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1153749" y="1199422"/>
                  <a:ext cx="83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3E8D2156-1EE1-472C-9575-CAA4329E66C0}"/>
                    </a:ext>
                  </a:extLst>
                </p14:cNvPr>
                <p14:cNvContentPartPr/>
                <p14:nvPr/>
              </p14:nvContentPartPr>
              <p14:xfrm>
                <a:off x="11348869" y="1187182"/>
                <a:ext cx="161280" cy="10944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3E8D2156-1EE1-472C-9575-CAA4329E66C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1340229" y="1178542"/>
                  <a:ext cx="178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FCFD3C42-714A-4221-9494-B49B9355BFAF}"/>
                    </a:ext>
                  </a:extLst>
                </p14:cNvPr>
                <p14:cNvContentPartPr/>
                <p14:nvPr/>
              </p14:nvContentPartPr>
              <p14:xfrm>
                <a:off x="11562349" y="1175662"/>
                <a:ext cx="97200" cy="11088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FCFD3C42-714A-4221-9494-B49B9355BFA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1553349" y="1167022"/>
                  <a:ext cx="114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55966583-D723-4D33-B6F6-0564B1820D1F}"/>
                    </a:ext>
                  </a:extLst>
                </p14:cNvPr>
                <p14:cNvContentPartPr/>
                <p14:nvPr/>
              </p14:nvContentPartPr>
              <p14:xfrm>
                <a:off x="10134229" y="875782"/>
                <a:ext cx="565200" cy="25452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55966583-D723-4D33-B6F6-0564B1820D1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125229" y="867142"/>
                  <a:ext cx="5828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4342AD3B-51BD-498A-B9AC-78A1590F0B5C}"/>
                    </a:ext>
                  </a:extLst>
                </p14:cNvPr>
                <p14:cNvContentPartPr/>
                <p14:nvPr/>
              </p14:nvContentPartPr>
              <p14:xfrm>
                <a:off x="10064389" y="978022"/>
                <a:ext cx="163440" cy="20664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4342AD3B-51BD-498A-B9AC-78A1590F0B5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055749" y="969022"/>
                  <a:ext cx="1810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E6CED2C2-74C9-4EA0-9E57-86ED148E72B2}"/>
                    </a:ext>
                  </a:extLst>
                </p14:cNvPr>
                <p14:cNvContentPartPr/>
                <p14:nvPr/>
              </p14:nvContentPartPr>
              <p14:xfrm>
                <a:off x="148549" y="3535462"/>
                <a:ext cx="168120" cy="8640"/>
              </p14:xfrm>
            </p:contentPart>
          </mc:Choice>
          <mc:Fallback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E6CED2C2-74C9-4EA0-9E57-86ED148E72B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39549" y="3526462"/>
                  <a:ext cx="185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F41EF085-D96C-43AB-B337-2FE9B91103DE}"/>
                    </a:ext>
                  </a:extLst>
                </p14:cNvPr>
                <p14:cNvContentPartPr/>
                <p14:nvPr/>
              </p14:nvContentPartPr>
              <p14:xfrm>
                <a:off x="110749" y="3585502"/>
                <a:ext cx="155520" cy="4284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F41EF085-D96C-43AB-B337-2FE9B91103DE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2109" y="3576502"/>
                  <a:ext cx="173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1B555844-DB45-482C-AFC7-447A74FF5B8C}"/>
                    </a:ext>
                  </a:extLst>
                </p14:cNvPr>
                <p14:cNvContentPartPr/>
                <p14:nvPr/>
              </p14:nvContentPartPr>
              <p14:xfrm>
                <a:off x="340789" y="3443302"/>
                <a:ext cx="109800" cy="21564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1B555844-DB45-482C-AFC7-447A74FF5B8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332149" y="3434662"/>
                  <a:ext cx="127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3CAD32B3-C4A9-4484-A3EE-2AE6A6A17329}"/>
                    </a:ext>
                  </a:extLst>
                </p14:cNvPr>
                <p14:cNvContentPartPr/>
                <p14:nvPr/>
              </p14:nvContentPartPr>
              <p14:xfrm>
                <a:off x="621949" y="3417022"/>
                <a:ext cx="216000" cy="13356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3CAD32B3-C4A9-4484-A3EE-2AE6A6A1732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13309" y="3408022"/>
                  <a:ext cx="233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A20EAC8A-F498-43FB-989C-F9C91451C13A}"/>
                    </a:ext>
                  </a:extLst>
                </p14:cNvPr>
                <p14:cNvContentPartPr/>
                <p14:nvPr/>
              </p14:nvContentPartPr>
              <p14:xfrm>
                <a:off x="589189" y="3277702"/>
                <a:ext cx="263880" cy="11916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A20EAC8A-F498-43FB-989C-F9C91451C13A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80189" y="3269062"/>
                  <a:ext cx="281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CBD7EEB9-1CC8-4372-92A3-B83DAA3FE5EB}"/>
                    </a:ext>
                  </a:extLst>
                </p14:cNvPr>
                <p14:cNvContentPartPr/>
                <p14:nvPr/>
              </p14:nvContentPartPr>
              <p14:xfrm>
                <a:off x="887989" y="3464902"/>
                <a:ext cx="200160" cy="1008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CBD7EEB9-1CC8-4372-92A3-B83DAA3FE5EB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878989" y="3455902"/>
                  <a:ext cx="217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C4C0E7AE-2B1A-4B02-A857-70A3AE830194}"/>
                    </a:ext>
                  </a:extLst>
                </p14:cNvPr>
                <p14:cNvContentPartPr/>
                <p14:nvPr/>
              </p14:nvContentPartPr>
              <p14:xfrm>
                <a:off x="914269" y="3508102"/>
                <a:ext cx="187560" cy="1188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C4C0E7AE-2B1A-4B02-A857-70A3AE830194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905269" y="3499102"/>
                  <a:ext cx="205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0E47F5CE-ACB6-455C-A1B8-9463179C612E}"/>
                    </a:ext>
                  </a:extLst>
                </p14:cNvPr>
                <p14:cNvContentPartPr/>
                <p14:nvPr/>
              </p14:nvContentPartPr>
              <p14:xfrm>
                <a:off x="1205509" y="3343942"/>
                <a:ext cx="243720" cy="18540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0E47F5CE-ACB6-455C-A1B8-9463179C612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196509" y="3335302"/>
                  <a:ext cx="261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9CF79C54-6C34-48EE-948B-F7BCB16E41D3}"/>
                    </a:ext>
                  </a:extLst>
                </p14:cNvPr>
                <p14:cNvContentPartPr/>
                <p14:nvPr/>
              </p14:nvContentPartPr>
              <p14:xfrm>
                <a:off x="1580989" y="3395422"/>
                <a:ext cx="250200" cy="16524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9CF79C54-6C34-48EE-948B-F7BCB16E41D3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571989" y="3386782"/>
                  <a:ext cx="267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CEC54634-0D31-4301-97FD-D3FCA4B733A6}"/>
                    </a:ext>
                  </a:extLst>
                </p14:cNvPr>
                <p14:cNvContentPartPr/>
                <p14:nvPr/>
              </p14:nvContentPartPr>
              <p14:xfrm>
                <a:off x="1943509" y="3511342"/>
                <a:ext cx="196560" cy="1368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CEC54634-0D31-4301-97FD-D3FCA4B733A6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934869" y="3502342"/>
                  <a:ext cx="21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613459DB-D15A-4664-B154-0610444D6758}"/>
                    </a:ext>
                  </a:extLst>
                </p14:cNvPr>
                <p14:cNvContentPartPr/>
                <p14:nvPr/>
              </p14:nvContentPartPr>
              <p14:xfrm>
                <a:off x="1969429" y="3591262"/>
                <a:ext cx="175680" cy="1728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613459DB-D15A-4664-B154-0610444D6758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960429" y="3582262"/>
                  <a:ext cx="193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30A9BDBB-DBC1-42F5-B4CA-B6F8865A612A}"/>
                    </a:ext>
                  </a:extLst>
                </p14:cNvPr>
                <p14:cNvContentPartPr/>
                <p14:nvPr/>
              </p14:nvContentPartPr>
              <p14:xfrm>
                <a:off x="2320429" y="3379942"/>
                <a:ext cx="167760" cy="13968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30A9BDBB-DBC1-42F5-B4CA-B6F8865A612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311429" y="3371302"/>
                  <a:ext cx="185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B465E317-80F8-40CC-9BE0-41D9489D3B32}"/>
                    </a:ext>
                  </a:extLst>
                </p14:cNvPr>
                <p14:cNvContentPartPr/>
                <p14:nvPr/>
              </p14:nvContentPartPr>
              <p14:xfrm>
                <a:off x="2361469" y="3530782"/>
                <a:ext cx="164880" cy="2664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B465E317-80F8-40CC-9BE0-41D9489D3B32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352829" y="3521782"/>
                  <a:ext cx="182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DA159EB1-4F98-4015-A435-29A2CB76874A}"/>
                    </a:ext>
                  </a:extLst>
                </p14:cNvPr>
                <p14:cNvContentPartPr/>
                <p14:nvPr/>
              </p14:nvContentPartPr>
              <p14:xfrm>
                <a:off x="2397109" y="3604942"/>
                <a:ext cx="131760" cy="11412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DA159EB1-4F98-4015-A435-29A2CB76874A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388469" y="3596302"/>
                  <a:ext cx="149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FBB21A23-533F-4FF2-AF69-F018C905979F}"/>
                    </a:ext>
                  </a:extLst>
                </p14:cNvPr>
                <p14:cNvContentPartPr/>
                <p14:nvPr/>
              </p14:nvContentPartPr>
              <p14:xfrm>
                <a:off x="2660629" y="3401182"/>
                <a:ext cx="241560" cy="17568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FBB21A23-533F-4FF2-AF69-F018C905979F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2651629" y="3392542"/>
                  <a:ext cx="259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E1806FD2-8599-4F84-AEF1-85D97BE30FEC}"/>
                    </a:ext>
                  </a:extLst>
                </p14:cNvPr>
                <p14:cNvContentPartPr/>
                <p14:nvPr/>
              </p14:nvContentPartPr>
              <p14:xfrm>
                <a:off x="2962669" y="3473902"/>
                <a:ext cx="118080" cy="13032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E1806FD2-8599-4F84-AEF1-85D97BE30FEC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954029" y="3465262"/>
                  <a:ext cx="135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353F48AC-87FF-4990-992F-3F497AF7F688}"/>
                    </a:ext>
                  </a:extLst>
                </p14:cNvPr>
                <p14:cNvContentPartPr/>
                <p14:nvPr/>
              </p14:nvContentPartPr>
              <p14:xfrm>
                <a:off x="3254629" y="3488302"/>
                <a:ext cx="11160" cy="137160"/>
              </p14:xfrm>
            </p:contentPart>
          </mc:Choice>
          <mc:Fallback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353F48AC-87FF-4990-992F-3F497AF7F688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245989" y="3479662"/>
                  <a:ext cx="28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79C43900-B147-42AE-AD10-2715252E712A}"/>
                    </a:ext>
                  </a:extLst>
                </p14:cNvPr>
                <p14:cNvContentPartPr/>
                <p14:nvPr/>
              </p14:nvContentPartPr>
              <p14:xfrm>
                <a:off x="3233029" y="3524662"/>
                <a:ext cx="128160" cy="900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79C43900-B147-42AE-AD10-2715252E712A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3224389" y="3515662"/>
                  <a:ext cx="145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A7D42DDE-EBAE-4AA6-9444-D2B52BF2A9C5}"/>
                    </a:ext>
                  </a:extLst>
                </p14:cNvPr>
                <p14:cNvContentPartPr/>
                <p14:nvPr/>
              </p14:nvContentPartPr>
              <p14:xfrm>
                <a:off x="3523189" y="3293902"/>
                <a:ext cx="128160" cy="18756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A7D42DDE-EBAE-4AA6-9444-D2B52BF2A9C5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514189" y="3285262"/>
                  <a:ext cx="145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A0C95275-7580-4525-8C1D-68B524BEA4EA}"/>
                    </a:ext>
                  </a:extLst>
                </p14:cNvPr>
                <p14:cNvContentPartPr/>
                <p14:nvPr/>
              </p14:nvContentPartPr>
              <p14:xfrm>
                <a:off x="3516349" y="3493702"/>
                <a:ext cx="180360" cy="19692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A0C95275-7580-4525-8C1D-68B524BEA4E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507349" y="3484702"/>
                  <a:ext cx="198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25EE6E50-8E2D-4140-8DA5-BEADC557443C}"/>
                    </a:ext>
                  </a:extLst>
                </p14:cNvPr>
                <p14:cNvContentPartPr/>
                <p14:nvPr/>
              </p14:nvContentPartPr>
              <p14:xfrm>
                <a:off x="3807589" y="3347542"/>
                <a:ext cx="219600" cy="18504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25EE6E50-8E2D-4140-8DA5-BEADC557443C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3798949" y="3338902"/>
                  <a:ext cx="2372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FF9997B8-938C-47F1-8F30-EB5D2CF460AF}"/>
                    </a:ext>
                  </a:extLst>
                </p14:cNvPr>
                <p14:cNvContentPartPr/>
                <p14:nvPr/>
              </p14:nvContentPartPr>
              <p14:xfrm>
                <a:off x="4122229" y="3455902"/>
                <a:ext cx="154080" cy="20808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FF9997B8-938C-47F1-8F30-EB5D2CF460A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113589" y="3447262"/>
                  <a:ext cx="171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696F895F-09BF-495B-A292-89D4F3DEE7D0}"/>
                    </a:ext>
                  </a:extLst>
                </p14:cNvPr>
                <p14:cNvContentPartPr/>
                <p14:nvPr/>
              </p14:nvContentPartPr>
              <p14:xfrm>
                <a:off x="4493749" y="3429622"/>
                <a:ext cx="21600" cy="18396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696F895F-09BF-495B-A292-89D4F3DEE7D0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4485109" y="3420982"/>
                  <a:ext cx="39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4361D522-BDCD-4241-97B9-F846C57933B3}"/>
                    </a:ext>
                  </a:extLst>
                </p14:cNvPr>
                <p14:cNvContentPartPr/>
                <p14:nvPr/>
              </p14:nvContentPartPr>
              <p14:xfrm>
                <a:off x="4423909" y="3512062"/>
                <a:ext cx="155160" cy="9720"/>
              </p14:xfrm>
            </p:contentPart>
          </mc:Choice>
          <mc:Fallback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4361D522-BDCD-4241-97B9-F846C57933B3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4415269" y="3503422"/>
                  <a:ext cx="172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5F9A1FA5-FC42-4379-B650-76B690665923}"/>
                    </a:ext>
                  </a:extLst>
                </p14:cNvPr>
                <p14:cNvContentPartPr/>
                <p14:nvPr/>
              </p14:nvContentPartPr>
              <p14:xfrm>
                <a:off x="4775269" y="3293182"/>
                <a:ext cx="91080" cy="18360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5F9A1FA5-FC42-4379-B650-76B690665923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4766629" y="3284182"/>
                  <a:ext cx="10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D1326C1F-3CBF-4660-96F1-683D884E7787}"/>
                    </a:ext>
                  </a:extLst>
                </p14:cNvPr>
                <p14:cNvContentPartPr/>
                <p14:nvPr/>
              </p14:nvContentPartPr>
              <p14:xfrm>
                <a:off x="4718749" y="3509182"/>
                <a:ext cx="197640" cy="1548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D1326C1F-3CBF-4660-96F1-683D884E7787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709749" y="3500182"/>
                  <a:ext cx="215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9BC13CCC-1FA5-4D3B-B266-F1B47C811400}"/>
                    </a:ext>
                  </a:extLst>
                </p14:cNvPr>
                <p14:cNvContentPartPr/>
                <p14:nvPr/>
              </p14:nvContentPartPr>
              <p14:xfrm>
                <a:off x="4782109" y="3575062"/>
                <a:ext cx="126360" cy="12384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9BC13CCC-1FA5-4D3B-B266-F1B47C81140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773109" y="3566422"/>
                  <a:ext cx="144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5497C52F-DE9A-4FC1-8FD5-B8A3B20602E0}"/>
                    </a:ext>
                  </a:extLst>
                </p14:cNvPr>
                <p14:cNvContentPartPr/>
                <p14:nvPr/>
              </p14:nvContentPartPr>
              <p14:xfrm>
                <a:off x="5058589" y="3329182"/>
                <a:ext cx="202680" cy="20880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5497C52F-DE9A-4FC1-8FD5-B8A3B20602E0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5049949" y="3320182"/>
                  <a:ext cx="220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B925F991-F80B-4CC3-81F0-4B1D9B0BC95C}"/>
                    </a:ext>
                  </a:extLst>
                </p14:cNvPr>
                <p14:cNvContentPartPr/>
                <p14:nvPr/>
              </p14:nvContentPartPr>
              <p14:xfrm>
                <a:off x="5330029" y="3310102"/>
                <a:ext cx="101160" cy="25956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B925F991-F80B-4CC3-81F0-4B1D9B0BC95C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321029" y="3301102"/>
                  <a:ext cx="1188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2F01192-7B33-4355-B24A-34B2C3EB5236}"/>
                    </a:ext>
                  </a:extLst>
                </p14:cNvPr>
                <p14:cNvContentPartPr/>
                <p14:nvPr/>
              </p14:nvContentPartPr>
              <p14:xfrm>
                <a:off x="5491309" y="3344662"/>
                <a:ext cx="81360" cy="17280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2F01192-7B33-4355-B24A-34B2C3EB5236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482669" y="3336022"/>
                  <a:ext cx="99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FB690736-A668-4A04-B20B-7B51DEA69BE1}"/>
                    </a:ext>
                  </a:extLst>
                </p14:cNvPr>
                <p14:cNvContentPartPr/>
                <p14:nvPr/>
              </p14:nvContentPartPr>
              <p14:xfrm>
                <a:off x="5638549" y="3364822"/>
                <a:ext cx="149040" cy="14076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FB690736-A668-4A04-B20B-7B51DEA69BE1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629909" y="3355822"/>
                  <a:ext cx="166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1C9E99D7-27C2-4BE0-ACEB-EFD3FB257416}"/>
                    </a:ext>
                  </a:extLst>
                </p14:cNvPr>
                <p14:cNvContentPartPr/>
                <p14:nvPr/>
              </p14:nvContentPartPr>
              <p14:xfrm>
                <a:off x="5832949" y="3412702"/>
                <a:ext cx="200520" cy="8640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1C9E99D7-27C2-4BE0-ACEB-EFD3FB257416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824309" y="3403702"/>
                  <a:ext cx="218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BB1DCC81-A9E4-4F25-A433-ED8548D741D9}"/>
                    </a:ext>
                  </a:extLst>
                </p14:cNvPr>
                <p14:cNvContentPartPr/>
                <p14:nvPr/>
              </p14:nvContentPartPr>
              <p14:xfrm>
                <a:off x="5970829" y="3306502"/>
                <a:ext cx="177480" cy="26028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BB1DCC81-A9E4-4F25-A433-ED8548D741D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5962189" y="3297502"/>
                  <a:ext cx="1951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6DCBDFB2-6123-494A-A962-6F0C73BAA744}"/>
                    </a:ext>
                  </a:extLst>
                </p14:cNvPr>
                <p14:cNvContentPartPr/>
                <p14:nvPr/>
              </p14:nvContentPartPr>
              <p14:xfrm>
                <a:off x="6246229" y="3405502"/>
                <a:ext cx="24120" cy="158760"/>
              </p14:xfrm>
            </p:contentPart>
          </mc:Choice>
          <mc:Fallback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6DCBDFB2-6123-494A-A962-6F0C73BAA74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6237589" y="3396502"/>
                  <a:ext cx="41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832502C7-468E-4F9B-BC9C-4DD54699981F}"/>
                    </a:ext>
                  </a:extLst>
                </p14:cNvPr>
                <p14:cNvContentPartPr/>
                <p14:nvPr/>
              </p14:nvContentPartPr>
              <p14:xfrm>
                <a:off x="6199429" y="3474982"/>
                <a:ext cx="160920" cy="1116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832502C7-468E-4F9B-BC9C-4DD54699981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6190789" y="3466342"/>
                  <a:ext cx="178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53F79E2A-2802-428C-9288-1F354052601F}"/>
                    </a:ext>
                  </a:extLst>
                </p14:cNvPr>
                <p14:cNvContentPartPr/>
                <p14:nvPr/>
              </p14:nvContentPartPr>
              <p14:xfrm>
                <a:off x="6538909" y="3276982"/>
                <a:ext cx="14400" cy="14436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53F79E2A-2802-428C-9288-1F354052601F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6530269" y="3267982"/>
                  <a:ext cx="32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7801B394-F8D9-42D7-BF0C-C6D81487BC9B}"/>
                    </a:ext>
                  </a:extLst>
                </p14:cNvPr>
                <p14:cNvContentPartPr/>
                <p14:nvPr/>
              </p14:nvContentPartPr>
              <p14:xfrm>
                <a:off x="6446029" y="3415222"/>
                <a:ext cx="206280" cy="3456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7801B394-F8D9-42D7-BF0C-C6D81487BC9B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437389" y="3406222"/>
                  <a:ext cx="223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24975A7E-BC9E-4A37-9CF3-4BEA2724DC2F}"/>
                    </a:ext>
                  </a:extLst>
                </p14:cNvPr>
                <p14:cNvContentPartPr/>
                <p14:nvPr/>
              </p14:nvContentPartPr>
              <p14:xfrm>
                <a:off x="6481309" y="3497302"/>
                <a:ext cx="90360" cy="126360"/>
              </p14:xfrm>
            </p:contentPart>
          </mc:Choice>
          <mc:Fallback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24975A7E-BC9E-4A37-9CF3-4BEA2724DC2F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6472669" y="3488662"/>
                  <a:ext cx="108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06E2D1AD-BCCD-4D45-BB82-005AF1E11B22}"/>
                    </a:ext>
                  </a:extLst>
                </p14:cNvPr>
                <p14:cNvContentPartPr/>
                <p14:nvPr/>
              </p14:nvContentPartPr>
              <p14:xfrm>
                <a:off x="6543589" y="3547342"/>
                <a:ext cx="32760" cy="14832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06E2D1AD-BCCD-4D45-BB82-005AF1E11B22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6534949" y="3538342"/>
                  <a:ext cx="50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C58AE932-F3D3-438F-884A-D1A584D1D684}"/>
                    </a:ext>
                  </a:extLst>
                </p14:cNvPr>
                <p14:cNvContentPartPr/>
                <p14:nvPr/>
              </p14:nvContentPartPr>
              <p14:xfrm>
                <a:off x="6706309" y="3276982"/>
                <a:ext cx="200160" cy="23688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C58AE932-F3D3-438F-884A-D1A584D1D684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697669" y="3267982"/>
                  <a:ext cx="2178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229CF6A2-65D7-44C5-9978-DC58E43DEA0E}"/>
                    </a:ext>
                  </a:extLst>
                </p14:cNvPr>
                <p14:cNvContentPartPr/>
                <p14:nvPr/>
              </p14:nvContentPartPr>
              <p14:xfrm>
                <a:off x="6992149" y="3249622"/>
                <a:ext cx="102600" cy="26208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229CF6A2-65D7-44C5-9978-DC58E43DEA0E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983149" y="3240622"/>
                  <a:ext cx="120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9C1B2BF6-92E2-440C-91DE-345C9DD864FC}"/>
                    </a:ext>
                  </a:extLst>
                </p14:cNvPr>
                <p14:cNvContentPartPr/>
                <p14:nvPr/>
              </p14:nvContentPartPr>
              <p14:xfrm>
                <a:off x="7113469" y="3283822"/>
                <a:ext cx="137160" cy="20484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9C1B2BF6-92E2-440C-91DE-345C9DD864FC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104469" y="3274822"/>
                  <a:ext cx="1548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13820F96-158E-435A-8E32-175BAB421274}"/>
                    </a:ext>
                  </a:extLst>
                </p14:cNvPr>
                <p14:cNvContentPartPr/>
                <p14:nvPr/>
              </p14:nvContentPartPr>
              <p14:xfrm>
                <a:off x="7287709" y="3284182"/>
                <a:ext cx="103320" cy="19836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13820F96-158E-435A-8E32-175BAB42127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7279069" y="3275182"/>
                  <a:ext cx="120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5C8C759B-F86A-4DA0-AAF5-9828CB088615}"/>
                    </a:ext>
                  </a:extLst>
                </p14:cNvPr>
                <p14:cNvContentPartPr/>
                <p14:nvPr/>
              </p14:nvContentPartPr>
              <p14:xfrm>
                <a:off x="7449709" y="3385342"/>
                <a:ext cx="99000" cy="2808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5C8C759B-F86A-4DA0-AAF5-9828CB088615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440709" y="3376342"/>
                  <a:ext cx="116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30BAD011-F861-4C3C-84B9-630920B8769A}"/>
                    </a:ext>
                  </a:extLst>
                </p14:cNvPr>
                <p14:cNvContentPartPr/>
                <p14:nvPr/>
              </p14:nvContentPartPr>
              <p14:xfrm>
                <a:off x="7567789" y="3261862"/>
                <a:ext cx="204120" cy="38736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30BAD011-F861-4C3C-84B9-630920B8769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559149" y="3253222"/>
                  <a:ext cx="2217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493D0A8C-1679-41F9-9913-8BC6D0F524CE}"/>
                    </a:ext>
                  </a:extLst>
                </p14:cNvPr>
                <p14:cNvContentPartPr/>
                <p14:nvPr/>
              </p14:nvContentPartPr>
              <p14:xfrm>
                <a:off x="9862789" y="3452662"/>
                <a:ext cx="153000" cy="275040"/>
              </p14:xfrm>
            </p:contentPart>
          </mc:Choice>
          <mc:Fallback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493D0A8C-1679-41F9-9913-8BC6D0F524CE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854149" y="3443662"/>
                  <a:ext cx="170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4D3B35F3-B2F1-44F8-BBEB-964243E919B0}"/>
                    </a:ext>
                  </a:extLst>
                </p14:cNvPr>
                <p14:cNvContentPartPr/>
                <p14:nvPr/>
              </p14:nvContentPartPr>
              <p14:xfrm>
                <a:off x="10050709" y="3444742"/>
                <a:ext cx="88560" cy="20736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4D3B35F3-B2F1-44F8-BBEB-964243E919B0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0042069" y="3435742"/>
                  <a:ext cx="106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6C9B6D39-0C49-465F-8ED2-D04FFC3B2DB5}"/>
                    </a:ext>
                  </a:extLst>
                </p14:cNvPr>
                <p14:cNvContentPartPr/>
                <p14:nvPr/>
              </p14:nvContentPartPr>
              <p14:xfrm>
                <a:off x="10152589" y="3478582"/>
                <a:ext cx="127440" cy="15192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6C9B6D39-0C49-465F-8ED2-D04FFC3B2DB5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0143589" y="3469942"/>
                  <a:ext cx="145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CB0ABF64-7687-4CCB-A26C-EFBB513E43D4}"/>
                    </a:ext>
                  </a:extLst>
                </p14:cNvPr>
                <p14:cNvContentPartPr/>
                <p14:nvPr/>
              </p14:nvContentPartPr>
              <p14:xfrm>
                <a:off x="10318189" y="3442942"/>
                <a:ext cx="362160" cy="212400"/>
              </p14:xfrm>
            </p:contentPart>
          </mc:Choice>
          <mc:Fallback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CB0ABF64-7687-4CCB-A26C-EFBB513E43D4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0309189" y="3434302"/>
                  <a:ext cx="379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055854A1-5E6A-4586-85A5-4702FD26B6FC}"/>
                    </a:ext>
                  </a:extLst>
                </p14:cNvPr>
                <p14:cNvContentPartPr/>
                <p14:nvPr/>
              </p14:nvContentPartPr>
              <p14:xfrm>
                <a:off x="10534909" y="3520342"/>
                <a:ext cx="161280" cy="2628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055854A1-5E6A-4586-85A5-4702FD26B6FC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0525909" y="3511702"/>
                  <a:ext cx="178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288FE6A7-5447-449C-8945-55D0916975BC}"/>
                    </a:ext>
                  </a:extLst>
                </p14:cNvPr>
                <p14:cNvContentPartPr/>
                <p14:nvPr/>
              </p14:nvContentPartPr>
              <p14:xfrm>
                <a:off x="10753429" y="3394702"/>
                <a:ext cx="195480" cy="14544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288FE6A7-5447-449C-8945-55D0916975B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0744429" y="3385702"/>
                  <a:ext cx="21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14D57A4A-47BC-4016-9468-DA72C4F0472B}"/>
                    </a:ext>
                  </a:extLst>
                </p14:cNvPr>
                <p14:cNvContentPartPr/>
                <p14:nvPr/>
              </p14:nvContentPartPr>
              <p14:xfrm>
                <a:off x="11026669" y="3472822"/>
                <a:ext cx="99360" cy="9288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14D57A4A-47BC-4016-9468-DA72C4F0472B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1017669" y="3464182"/>
                  <a:ext cx="117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BBAAC275-C37E-44A2-82F0-53B550781402}"/>
                    </a:ext>
                  </a:extLst>
                </p14:cNvPr>
                <p14:cNvContentPartPr/>
                <p14:nvPr/>
              </p14:nvContentPartPr>
              <p14:xfrm>
                <a:off x="9894829" y="3793582"/>
                <a:ext cx="149400" cy="25452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BBAAC275-C37E-44A2-82F0-53B550781402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9886189" y="3784942"/>
                  <a:ext cx="1670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E24F92FA-3176-417F-8375-F82FBC9432F1}"/>
                    </a:ext>
                  </a:extLst>
                </p14:cNvPr>
                <p14:cNvContentPartPr/>
                <p14:nvPr/>
              </p14:nvContentPartPr>
              <p14:xfrm>
                <a:off x="10035229" y="3737782"/>
                <a:ext cx="27360" cy="13284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E24F92FA-3176-417F-8375-F82FBC9432F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0026589" y="3728782"/>
                  <a:ext cx="450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B4936EF1-7FF5-456C-A55A-C567D91EDEC2}"/>
                    </a:ext>
                  </a:extLst>
                </p14:cNvPr>
                <p14:cNvContentPartPr/>
                <p14:nvPr/>
              </p14:nvContentPartPr>
              <p14:xfrm>
                <a:off x="10150429" y="3771982"/>
                <a:ext cx="248040" cy="21024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B4936EF1-7FF5-456C-A55A-C567D91EDEC2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0141429" y="3763342"/>
                  <a:ext cx="265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B7F0CAE2-564F-41D9-9268-D94A111E98C1}"/>
                    </a:ext>
                  </a:extLst>
                </p14:cNvPr>
                <p14:cNvContentPartPr/>
                <p14:nvPr/>
              </p14:nvContentPartPr>
              <p14:xfrm>
                <a:off x="10267069" y="3740662"/>
                <a:ext cx="214200" cy="23256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B7F0CAE2-564F-41D9-9268-D94A111E98C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0258069" y="3732022"/>
                  <a:ext cx="231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E102B9C1-A538-47FF-9A44-329EB541440D}"/>
                    </a:ext>
                  </a:extLst>
                </p14:cNvPr>
                <p14:cNvContentPartPr/>
                <p14:nvPr/>
              </p14:nvContentPartPr>
              <p14:xfrm>
                <a:off x="10577029" y="3829582"/>
                <a:ext cx="180000" cy="8460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E102B9C1-A538-47FF-9A44-329EB541440D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0568389" y="3820582"/>
                  <a:ext cx="19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21AF658C-4B63-4553-8D08-25BE7AC1888D}"/>
                    </a:ext>
                  </a:extLst>
                </p14:cNvPr>
                <p14:cNvContentPartPr/>
                <p14:nvPr/>
              </p14:nvContentPartPr>
              <p14:xfrm>
                <a:off x="10849909" y="3600262"/>
                <a:ext cx="140400" cy="22932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21AF658C-4B63-4553-8D08-25BE7AC1888D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10841269" y="3591622"/>
                  <a:ext cx="158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84B7E58C-EA40-4407-9E41-E78A26BE36DF}"/>
                    </a:ext>
                  </a:extLst>
                </p14:cNvPr>
                <p14:cNvContentPartPr/>
                <p14:nvPr/>
              </p14:nvContentPartPr>
              <p14:xfrm>
                <a:off x="10748389" y="3822742"/>
                <a:ext cx="365040" cy="9828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84B7E58C-EA40-4407-9E41-E78A26BE36DF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10739389" y="3814102"/>
                  <a:ext cx="38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BA638ABB-E164-4742-A279-18BBA75A2907}"/>
                    </a:ext>
                  </a:extLst>
                </p14:cNvPr>
                <p14:cNvContentPartPr/>
                <p14:nvPr/>
              </p14:nvContentPartPr>
              <p14:xfrm>
                <a:off x="10863589" y="3932182"/>
                <a:ext cx="205200" cy="20736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BA638ABB-E164-4742-A279-18BBA75A2907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10854589" y="3923542"/>
                  <a:ext cx="222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D398108C-09F6-4C9F-87D6-98A516225CE7}"/>
                    </a:ext>
                  </a:extLst>
                </p14:cNvPr>
                <p14:cNvContentPartPr/>
                <p14:nvPr/>
              </p14:nvContentPartPr>
              <p14:xfrm>
                <a:off x="140629" y="3939742"/>
                <a:ext cx="142200" cy="20484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D398108C-09F6-4C9F-87D6-98A516225CE7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131629" y="3930742"/>
                  <a:ext cx="159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D9D05F4A-2C46-44FE-BDB7-9733E1BA63D0}"/>
                    </a:ext>
                  </a:extLst>
                </p14:cNvPr>
                <p14:cNvContentPartPr/>
                <p14:nvPr/>
              </p14:nvContentPartPr>
              <p14:xfrm>
                <a:off x="371029" y="3921742"/>
                <a:ext cx="219960" cy="15300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D9D05F4A-2C46-44FE-BDB7-9733E1BA63D0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362389" y="3913102"/>
                  <a:ext cx="237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33467392-F673-4C99-B2B6-785F8A6BA015}"/>
                    </a:ext>
                  </a:extLst>
                </p14:cNvPr>
                <p14:cNvContentPartPr/>
                <p14:nvPr/>
              </p14:nvContentPartPr>
              <p14:xfrm>
                <a:off x="378229" y="3841462"/>
                <a:ext cx="245160" cy="8064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33467392-F673-4C99-B2B6-785F8A6BA015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69589" y="3832822"/>
                  <a:ext cx="262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FDE26534-B5B7-4919-9861-4C3896971608}"/>
                    </a:ext>
                  </a:extLst>
                </p14:cNvPr>
                <p14:cNvContentPartPr/>
                <p14:nvPr/>
              </p14:nvContentPartPr>
              <p14:xfrm>
                <a:off x="88069" y="4173022"/>
                <a:ext cx="520200" cy="5400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FDE26534-B5B7-4919-9861-4C3896971608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79429" y="4164382"/>
                  <a:ext cx="537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E02E46B9-5137-42FB-94DD-27EAE85A9C35}"/>
                    </a:ext>
                  </a:extLst>
                </p14:cNvPr>
                <p14:cNvContentPartPr/>
                <p14:nvPr/>
              </p14:nvContentPartPr>
              <p14:xfrm>
                <a:off x="114709" y="4300822"/>
                <a:ext cx="155160" cy="16056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E02E46B9-5137-42FB-94DD-27EAE85A9C35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106069" y="4291822"/>
                  <a:ext cx="172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5E4F7F80-B982-4128-959B-BC5CDC08106A}"/>
                    </a:ext>
                  </a:extLst>
                </p14:cNvPr>
                <p14:cNvContentPartPr/>
                <p14:nvPr/>
              </p14:nvContentPartPr>
              <p14:xfrm>
                <a:off x="331789" y="4307302"/>
                <a:ext cx="139320" cy="15408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5E4F7F80-B982-4128-959B-BC5CDC08106A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322789" y="4298662"/>
                  <a:ext cx="156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9DF87F12-B0FB-41A1-9ABD-19C3B8997957}"/>
                    </a:ext>
                  </a:extLst>
                </p14:cNvPr>
                <p14:cNvContentPartPr/>
                <p14:nvPr/>
              </p14:nvContentPartPr>
              <p14:xfrm>
                <a:off x="828949" y="4171582"/>
                <a:ext cx="187560" cy="2160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9DF87F12-B0FB-41A1-9ABD-19C3B8997957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20309" y="4162942"/>
                  <a:ext cx="205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B9109B2D-899E-4660-B2AF-A5C44218DC4A}"/>
                    </a:ext>
                  </a:extLst>
                </p14:cNvPr>
                <p14:cNvContentPartPr/>
                <p14:nvPr/>
              </p14:nvContentPartPr>
              <p14:xfrm>
                <a:off x="818869" y="4221622"/>
                <a:ext cx="199440" cy="2772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B9109B2D-899E-4660-B2AF-A5C44218DC4A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809869" y="4212982"/>
                  <a:ext cx="217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F3F1C263-D18B-46E0-AD16-AB0871052735}"/>
                    </a:ext>
                  </a:extLst>
                </p14:cNvPr>
                <p14:cNvContentPartPr/>
                <p14:nvPr/>
              </p14:nvContentPartPr>
              <p14:xfrm>
                <a:off x="1191469" y="3944062"/>
                <a:ext cx="158040" cy="16488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F3F1C263-D18B-46E0-AD16-AB0871052735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182469" y="3935422"/>
                  <a:ext cx="175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ED4AEFCF-A83D-4ED9-B2F7-A6117327D329}"/>
                    </a:ext>
                  </a:extLst>
                </p14:cNvPr>
                <p14:cNvContentPartPr/>
                <p14:nvPr/>
              </p14:nvContentPartPr>
              <p14:xfrm>
                <a:off x="1182469" y="4166902"/>
                <a:ext cx="167400" cy="1944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ED4AEFCF-A83D-4ED9-B2F7-A6117327D329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173829" y="4158262"/>
                  <a:ext cx="185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E82E3378-D012-4B0C-B10C-5E46425A1831}"/>
                    </a:ext>
                  </a:extLst>
                </p14:cNvPr>
                <p14:cNvContentPartPr/>
                <p14:nvPr/>
              </p14:nvContentPartPr>
              <p14:xfrm>
                <a:off x="1206589" y="4170502"/>
                <a:ext cx="284400" cy="21600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E82E3378-D012-4B0C-B10C-5E46425A1831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197589" y="4161862"/>
                  <a:ext cx="302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86F4303A-7778-458F-BB8F-48EDF3B07C38}"/>
                    </a:ext>
                  </a:extLst>
                </p14:cNvPr>
                <p14:cNvContentPartPr/>
                <p14:nvPr/>
              </p14:nvContentPartPr>
              <p14:xfrm>
                <a:off x="1608349" y="3908062"/>
                <a:ext cx="166320" cy="16236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86F4303A-7778-458F-BB8F-48EDF3B07C3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599349" y="3899062"/>
                  <a:ext cx="183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91E0D6E0-A1B0-42CC-AB13-14047ECC5563}"/>
                    </a:ext>
                  </a:extLst>
                </p14:cNvPr>
                <p14:cNvContentPartPr/>
                <p14:nvPr/>
              </p14:nvContentPartPr>
              <p14:xfrm>
                <a:off x="1629229" y="4097422"/>
                <a:ext cx="162720" cy="2772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91E0D6E0-A1B0-42CC-AB13-14047ECC5563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620589" y="4088422"/>
                  <a:ext cx="180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5342A8E5-7816-46B2-B00C-8818D3EC27E8}"/>
                    </a:ext>
                  </a:extLst>
                </p14:cNvPr>
                <p14:cNvContentPartPr/>
                <p14:nvPr/>
              </p14:nvContentPartPr>
              <p14:xfrm>
                <a:off x="1641109" y="4157542"/>
                <a:ext cx="142920" cy="21348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5342A8E5-7816-46B2-B00C-8818D3EC27E8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632469" y="4148902"/>
                  <a:ext cx="160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7D549A29-C9BF-4902-94B3-1A055D8FBB37}"/>
                    </a:ext>
                  </a:extLst>
                </p14:cNvPr>
                <p14:cNvContentPartPr/>
                <p14:nvPr/>
              </p14:nvContentPartPr>
              <p14:xfrm>
                <a:off x="2462629" y="3917422"/>
                <a:ext cx="139680" cy="15480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7D549A29-C9BF-4902-94B3-1A055D8FBB37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453989" y="3908782"/>
                  <a:ext cx="157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3D07FB31-92A3-424F-8B0F-9FEB4ECCAEA1}"/>
                    </a:ext>
                  </a:extLst>
                </p14:cNvPr>
                <p14:cNvContentPartPr/>
                <p14:nvPr/>
              </p14:nvContentPartPr>
              <p14:xfrm>
                <a:off x="2431309" y="4115422"/>
                <a:ext cx="203760" cy="2196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3D07FB31-92A3-424F-8B0F-9FEB4ECCAEA1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422309" y="4106782"/>
                  <a:ext cx="221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C52B1F24-E4BF-43EB-9E5B-F9C683C8EB13}"/>
                    </a:ext>
                  </a:extLst>
                </p14:cNvPr>
                <p14:cNvContentPartPr/>
                <p14:nvPr/>
              </p14:nvContentPartPr>
              <p14:xfrm>
                <a:off x="2522029" y="4158262"/>
                <a:ext cx="86400" cy="206640"/>
              </p14:xfrm>
            </p:contentPart>
          </mc:Choice>
          <mc:Fallback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C52B1F24-E4BF-43EB-9E5B-F9C683C8EB13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513389" y="4149262"/>
                  <a:ext cx="104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FB685CBA-AA6C-4F66-9B91-33104F73404C}"/>
                    </a:ext>
                  </a:extLst>
                </p14:cNvPr>
                <p14:cNvContentPartPr/>
                <p14:nvPr/>
              </p14:nvContentPartPr>
              <p14:xfrm>
                <a:off x="2812909" y="4140622"/>
                <a:ext cx="11160" cy="864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FB685CBA-AA6C-4F66-9B91-33104F73404C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804269" y="4131982"/>
                  <a:ext cx="2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A6885613-75E6-4E23-8B98-4271FC468BFC}"/>
                    </a:ext>
                  </a:extLst>
                </p14:cNvPr>
                <p14:cNvContentPartPr/>
                <p14:nvPr/>
              </p14:nvContentPartPr>
              <p14:xfrm>
                <a:off x="3056629" y="3863422"/>
                <a:ext cx="164880" cy="15516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A6885613-75E6-4E23-8B98-4271FC468BFC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3047629" y="3854782"/>
                  <a:ext cx="1825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88C2A33F-CBE0-4F68-BD96-6410A7EA5D48}"/>
                    </a:ext>
                  </a:extLst>
                </p14:cNvPr>
                <p14:cNvContentPartPr/>
                <p14:nvPr/>
              </p14:nvContentPartPr>
              <p14:xfrm>
                <a:off x="3015949" y="4047382"/>
                <a:ext cx="320400" cy="4176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88C2A33F-CBE0-4F68-BD96-6410A7EA5D48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3006949" y="4038742"/>
                  <a:ext cx="338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F842449C-7D4D-4971-86FC-A869A64F128F}"/>
                    </a:ext>
                  </a:extLst>
                </p14:cNvPr>
                <p14:cNvContentPartPr/>
                <p14:nvPr/>
              </p14:nvContentPartPr>
              <p14:xfrm>
                <a:off x="2930989" y="4171942"/>
                <a:ext cx="97200" cy="209160"/>
              </p14:xfrm>
            </p:contentPart>
          </mc:Choice>
          <mc:Fallback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F842449C-7D4D-4971-86FC-A869A64F128F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2921989" y="4163302"/>
                  <a:ext cx="114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D79B8BCE-86B7-4678-AC07-617F534A9062}"/>
                    </a:ext>
                  </a:extLst>
                </p14:cNvPr>
                <p14:cNvContentPartPr/>
                <p14:nvPr/>
              </p14:nvContentPartPr>
              <p14:xfrm>
                <a:off x="3048349" y="4178062"/>
                <a:ext cx="115920" cy="16812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D79B8BCE-86B7-4678-AC07-617F534A9062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3039709" y="4169422"/>
                  <a:ext cx="133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6278BE29-D2C9-42F5-8AB4-83805B6E23C5}"/>
                    </a:ext>
                  </a:extLst>
                </p14:cNvPr>
                <p14:cNvContentPartPr/>
                <p14:nvPr/>
              </p14:nvContentPartPr>
              <p14:xfrm>
                <a:off x="3191629" y="4236742"/>
                <a:ext cx="98280" cy="2628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6278BE29-D2C9-42F5-8AB4-83805B6E23C5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182989" y="4227742"/>
                  <a:ext cx="115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9BF5628A-133A-4786-816E-F731EDBB826D}"/>
                    </a:ext>
                  </a:extLst>
                </p14:cNvPr>
                <p14:cNvContentPartPr/>
                <p14:nvPr/>
              </p14:nvContentPartPr>
              <p14:xfrm>
                <a:off x="3324829" y="4171942"/>
                <a:ext cx="143640" cy="17100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9BF5628A-133A-4786-816E-F731EDBB826D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3316189" y="4163302"/>
                  <a:ext cx="161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5E528300-3D5F-4EDE-A018-C09ACC2B59A6}"/>
                    </a:ext>
                  </a:extLst>
                </p14:cNvPr>
                <p14:cNvContentPartPr/>
                <p14:nvPr/>
              </p14:nvContentPartPr>
              <p14:xfrm>
                <a:off x="2000389" y="4174102"/>
                <a:ext cx="167040" cy="2304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5E528300-3D5F-4EDE-A018-C09ACC2B59A6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1991389" y="4165462"/>
                  <a:ext cx="184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AB23A965-21AB-4F69-A0B8-B4C55115DE91}"/>
                    </a:ext>
                  </a:extLst>
                </p14:cNvPr>
                <p14:cNvContentPartPr/>
                <p14:nvPr/>
              </p14:nvContentPartPr>
              <p14:xfrm>
                <a:off x="3808309" y="4083022"/>
                <a:ext cx="188640" cy="2880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AB23A965-21AB-4F69-A0B8-B4C55115DE91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3799669" y="4074022"/>
                  <a:ext cx="206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B42B4657-9E47-4F5F-90EB-DAF3AAAC7FD8}"/>
                    </a:ext>
                  </a:extLst>
                </p14:cNvPr>
                <p14:cNvContentPartPr/>
                <p14:nvPr/>
              </p14:nvContentPartPr>
              <p14:xfrm>
                <a:off x="3825949" y="4166542"/>
                <a:ext cx="162720" cy="1944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B42B4657-9E47-4F5F-90EB-DAF3AAAC7FD8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3816949" y="4157542"/>
                  <a:ext cx="1803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446155CA-A197-448D-99D6-56C97EC5922B}"/>
                    </a:ext>
                  </a:extLst>
                </p14:cNvPr>
                <p14:cNvContentPartPr/>
                <p14:nvPr/>
              </p14:nvContentPartPr>
              <p14:xfrm>
                <a:off x="4177669" y="4028302"/>
                <a:ext cx="192960" cy="15192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446155CA-A197-448D-99D6-56C97EC5922B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168669" y="4019302"/>
                  <a:ext cx="210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F8C18440-AC75-4CD8-98A2-EF0C38BABD7B}"/>
                    </a:ext>
                  </a:extLst>
                </p14:cNvPr>
                <p14:cNvContentPartPr/>
                <p14:nvPr/>
              </p14:nvContentPartPr>
              <p14:xfrm>
                <a:off x="4781389" y="3877462"/>
                <a:ext cx="144720" cy="18936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F8C18440-AC75-4CD8-98A2-EF0C38BABD7B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4772389" y="3868462"/>
                  <a:ext cx="1623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47BC87B9-009F-4B57-9F53-771B902BD3C9}"/>
                    </a:ext>
                  </a:extLst>
                </p14:cNvPr>
                <p14:cNvContentPartPr/>
                <p14:nvPr/>
              </p14:nvContentPartPr>
              <p14:xfrm>
                <a:off x="5005309" y="3886822"/>
                <a:ext cx="186120" cy="13284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47BC87B9-009F-4B57-9F53-771B902BD3C9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996309" y="3877822"/>
                  <a:ext cx="203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514ED7D5-9133-49CA-A394-4505860642AE}"/>
                    </a:ext>
                  </a:extLst>
                </p14:cNvPr>
                <p14:cNvContentPartPr/>
                <p14:nvPr/>
              </p14:nvContentPartPr>
              <p14:xfrm>
                <a:off x="5000989" y="3802942"/>
                <a:ext cx="214920" cy="97560"/>
              </p14:xfrm>
            </p:contentPart>
          </mc:Choice>
          <mc:Fallback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514ED7D5-9133-49CA-A394-4505860642AE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991989" y="3794302"/>
                  <a:ext cx="232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1A5B891E-15CA-443F-9870-8A7171A2116E}"/>
                    </a:ext>
                  </a:extLst>
                </p14:cNvPr>
                <p14:cNvContentPartPr/>
                <p14:nvPr/>
              </p14:nvContentPartPr>
              <p14:xfrm>
                <a:off x="4788229" y="4119382"/>
                <a:ext cx="354960" cy="1728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1A5B891E-15CA-443F-9870-8A7171A2116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4779589" y="4110742"/>
                  <a:ext cx="372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44B2C1F2-6CFC-4E2B-907C-495D189C1CCE}"/>
                    </a:ext>
                  </a:extLst>
                </p14:cNvPr>
                <p14:cNvContentPartPr/>
                <p14:nvPr/>
              </p14:nvContentPartPr>
              <p14:xfrm>
                <a:off x="4738549" y="4210822"/>
                <a:ext cx="140040" cy="20088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44B2C1F2-6CFC-4E2B-907C-495D189C1CCE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4729909" y="4201822"/>
                  <a:ext cx="157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6866F99B-A203-467A-AB76-3D5954D7B728}"/>
                    </a:ext>
                  </a:extLst>
                </p14:cNvPr>
                <p14:cNvContentPartPr/>
                <p14:nvPr/>
              </p14:nvContentPartPr>
              <p14:xfrm>
                <a:off x="4952389" y="4275982"/>
                <a:ext cx="119520" cy="18288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6866F99B-A203-467A-AB76-3D5954D7B728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4943389" y="4266982"/>
                  <a:ext cx="137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93B6CE27-FEE3-48FC-85F9-A8A851950F74}"/>
                    </a:ext>
                  </a:extLst>
                </p14:cNvPr>
                <p14:cNvContentPartPr/>
                <p14:nvPr/>
              </p14:nvContentPartPr>
              <p14:xfrm>
                <a:off x="5306629" y="4138102"/>
                <a:ext cx="177840" cy="1692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93B6CE27-FEE3-48FC-85F9-A8A851950F74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5297989" y="4129102"/>
                  <a:ext cx="195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F4FA4230-A9C3-4AE0-A1E2-94E8DC108CDD}"/>
                    </a:ext>
                  </a:extLst>
                </p14:cNvPr>
                <p14:cNvContentPartPr/>
                <p14:nvPr/>
              </p14:nvContentPartPr>
              <p14:xfrm>
                <a:off x="5305189" y="4197502"/>
                <a:ext cx="165600" cy="1008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F4FA4230-A9C3-4AE0-A1E2-94E8DC108CDD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5296549" y="4188502"/>
                  <a:ext cx="183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540F2B21-5795-439E-B6EE-478DEC921061}"/>
                    </a:ext>
                  </a:extLst>
                </p14:cNvPr>
                <p14:cNvContentPartPr/>
                <p14:nvPr/>
              </p14:nvContentPartPr>
              <p14:xfrm>
                <a:off x="5657629" y="3928942"/>
                <a:ext cx="25200" cy="171000"/>
              </p14:xfrm>
            </p:contentPart>
          </mc:Choice>
          <mc:Fallback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540F2B21-5795-439E-B6EE-478DEC921061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5648989" y="3920302"/>
                  <a:ext cx="42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D0E46FDA-AF2E-4E7B-B397-784F807E1DEB}"/>
                    </a:ext>
                  </a:extLst>
                </p14:cNvPr>
                <p14:cNvContentPartPr/>
                <p14:nvPr/>
              </p14:nvContentPartPr>
              <p14:xfrm>
                <a:off x="5561149" y="4110382"/>
                <a:ext cx="184680" cy="3240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D0E46FDA-AF2E-4E7B-B397-784F807E1DEB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5552509" y="4101382"/>
                  <a:ext cx="202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140C4023-1AF4-420B-93A8-39129BF6A023}"/>
                    </a:ext>
                  </a:extLst>
                </p14:cNvPr>
                <p14:cNvContentPartPr/>
                <p14:nvPr/>
              </p14:nvContentPartPr>
              <p14:xfrm>
                <a:off x="5619109" y="4182382"/>
                <a:ext cx="139680" cy="12780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140C4023-1AF4-420B-93A8-39129BF6A023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5610109" y="4173742"/>
                  <a:ext cx="157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A4947962-334F-4DAB-B592-7CFCFC88F610}"/>
                    </a:ext>
                  </a:extLst>
                </p14:cNvPr>
                <p14:cNvContentPartPr/>
                <p14:nvPr/>
              </p14:nvContentPartPr>
              <p14:xfrm>
                <a:off x="5933029" y="4114342"/>
                <a:ext cx="26640" cy="28080"/>
              </p14:xfrm>
            </p:contentPart>
          </mc:Choice>
          <mc:Fallback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A4947962-334F-4DAB-B592-7CFCFC88F610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5924389" y="4105342"/>
                  <a:ext cx="44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82B6653F-48A3-4718-9632-FE4B1492D7FC}"/>
                    </a:ext>
                  </a:extLst>
                </p14:cNvPr>
                <p14:cNvContentPartPr/>
                <p14:nvPr/>
              </p14:nvContentPartPr>
              <p14:xfrm>
                <a:off x="5990989" y="3854782"/>
                <a:ext cx="180360" cy="26100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82B6653F-48A3-4718-9632-FE4B1492D7F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5982349" y="3845782"/>
                  <a:ext cx="1980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7C105E80-9106-44DC-BE08-C4EBA5EC2C6F}"/>
                    </a:ext>
                  </a:extLst>
                </p14:cNvPr>
                <p14:cNvContentPartPr/>
                <p14:nvPr/>
              </p14:nvContentPartPr>
              <p14:xfrm>
                <a:off x="6035269" y="4178782"/>
                <a:ext cx="122040" cy="4716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7C105E80-9106-44DC-BE08-C4EBA5EC2C6F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6026629" y="4170142"/>
                  <a:ext cx="139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2AC5FA05-52AA-4F71-9B6A-F3ECDFCD16E2}"/>
                    </a:ext>
                  </a:extLst>
                </p14:cNvPr>
                <p14:cNvContentPartPr/>
                <p14:nvPr/>
              </p14:nvContentPartPr>
              <p14:xfrm>
                <a:off x="6110869" y="4190662"/>
                <a:ext cx="48960" cy="18468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2AC5FA05-52AA-4F71-9B6A-F3ECDFCD16E2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6101869" y="4182022"/>
                  <a:ext cx="66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A721A8D1-1FBB-4EF5-A24A-3ADB621329FE}"/>
                    </a:ext>
                  </a:extLst>
                </p14:cNvPr>
                <p14:cNvContentPartPr/>
                <p14:nvPr/>
              </p14:nvContentPartPr>
              <p14:xfrm>
                <a:off x="6379429" y="4139182"/>
                <a:ext cx="140760" cy="972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A721A8D1-1FBB-4EF5-A24A-3ADB621329FE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6370789" y="4130182"/>
                  <a:ext cx="158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136B1C66-60DC-40AA-8B07-A19170114036}"/>
                    </a:ext>
                  </a:extLst>
                </p14:cNvPr>
                <p14:cNvContentPartPr/>
                <p14:nvPr/>
              </p14:nvContentPartPr>
              <p14:xfrm>
                <a:off x="6639709" y="3914182"/>
                <a:ext cx="179280" cy="14616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136B1C66-60DC-40AA-8B07-A19170114036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630709" y="3905542"/>
                  <a:ext cx="196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69587917-F682-412F-85B6-997B161FA695}"/>
                    </a:ext>
                  </a:extLst>
                </p14:cNvPr>
                <p14:cNvContentPartPr/>
                <p14:nvPr/>
              </p14:nvContentPartPr>
              <p14:xfrm>
                <a:off x="6636109" y="4103542"/>
                <a:ext cx="206280" cy="3096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69587917-F682-412F-85B6-997B161FA695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6627109" y="4094542"/>
                  <a:ext cx="22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CECE83BE-A904-459B-B049-0EB9CC0286AE}"/>
                    </a:ext>
                  </a:extLst>
                </p14:cNvPr>
                <p14:cNvContentPartPr/>
                <p14:nvPr/>
              </p14:nvContentPartPr>
              <p14:xfrm>
                <a:off x="6973069" y="4140622"/>
                <a:ext cx="45360" cy="1980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CECE83BE-A904-459B-B049-0EB9CC0286AE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6964069" y="4131982"/>
                  <a:ext cx="63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F0AD2CB6-0F31-4F61-9422-9B090329ADE9}"/>
                    </a:ext>
                  </a:extLst>
                </p14:cNvPr>
                <p14:cNvContentPartPr/>
                <p14:nvPr/>
              </p14:nvContentPartPr>
              <p14:xfrm>
                <a:off x="7217509" y="3784582"/>
                <a:ext cx="237960" cy="20160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F0AD2CB6-0F31-4F61-9422-9B090329ADE9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208509" y="3775582"/>
                  <a:ext cx="255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31A55AA4-D992-40A7-A5E1-C1EEE7F498D6}"/>
                    </a:ext>
                  </a:extLst>
                </p14:cNvPr>
                <p14:cNvContentPartPr/>
                <p14:nvPr/>
              </p14:nvContentPartPr>
              <p14:xfrm>
                <a:off x="7193749" y="4021822"/>
                <a:ext cx="395640" cy="5040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31A55AA4-D992-40A7-A5E1-C1EEE7F498D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185109" y="4013182"/>
                  <a:ext cx="413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64F43854-7E20-4331-BDE3-13C2BA5E0D90}"/>
                    </a:ext>
                  </a:extLst>
                </p14:cNvPr>
                <p14:cNvContentPartPr/>
                <p14:nvPr/>
              </p14:nvContentPartPr>
              <p14:xfrm>
                <a:off x="7114549" y="4205422"/>
                <a:ext cx="111960" cy="16524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64F43854-7E20-4331-BDE3-13C2BA5E0D90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7105549" y="4196422"/>
                  <a:ext cx="129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099DDDE9-3CE4-428D-8772-C2F8E9BF1DC5}"/>
                    </a:ext>
                  </a:extLst>
                </p14:cNvPr>
                <p14:cNvContentPartPr/>
                <p14:nvPr/>
              </p14:nvContentPartPr>
              <p14:xfrm>
                <a:off x="7257469" y="4202542"/>
                <a:ext cx="88920" cy="17784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099DDDE9-3CE4-428D-8772-C2F8E9BF1DC5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7248469" y="4193902"/>
                  <a:ext cx="106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489A76E3-37A8-4A4A-B449-0098BE6E359D}"/>
                    </a:ext>
                  </a:extLst>
                </p14:cNvPr>
                <p14:cNvContentPartPr/>
                <p14:nvPr/>
              </p14:nvContentPartPr>
              <p14:xfrm>
                <a:off x="7398229" y="4212982"/>
                <a:ext cx="208440" cy="10260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489A76E3-37A8-4A4A-B449-0098BE6E359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389229" y="4203982"/>
                  <a:ext cx="226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8E9922D7-48EA-4D93-B78E-5F20A05760F7}"/>
                    </a:ext>
                  </a:extLst>
                </p14:cNvPr>
                <p14:cNvContentPartPr/>
                <p14:nvPr/>
              </p14:nvContentPartPr>
              <p14:xfrm>
                <a:off x="7567789" y="4239622"/>
                <a:ext cx="105480" cy="18720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8E9922D7-48EA-4D93-B78E-5F20A05760F7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559149" y="4230982"/>
                  <a:ext cx="123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31C7847D-90EC-436A-BBBA-67D717A18823}"/>
                    </a:ext>
                  </a:extLst>
                </p14:cNvPr>
                <p14:cNvContentPartPr/>
                <p14:nvPr/>
              </p14:nvContentPartPr>
              <p14:xfrm>
                <a:off x="7772629" y="4102102"/>
                <a:ext cx="96840" cy="612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31C7847D-90EC-436A-BBBA-67D717A18823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763989" y="4093102"/>
                  <a:ext cx="114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4DC393C8-B9AD-46CF-87FA-8F5E98FD4380}"/>
                    </a:ext>
                  </a:extLst>
                </p14:cNvPr>
                <p14:cNvContentPartPr/>
                <p14:nvPr/>
              </p14:nvContentPartPr>
              <p14:xfrm>
                <a:off x="7727629" y="4152862"/>
                <a:ext cx="128160" cy="864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4DC393C8-B9AD-46CF-87FA-8F5E98FD4380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718989" y="4144222"/>
                  <a:ext cx="145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B221D569-19C9-4CED-BCBB-021201AE5788}"/>
                    </a:ext>
                  </a:extLst>
                </p14:cNvPr>
                <p14:cNvContentPartPr/>
                <p14:nvPr/>
              </p14:nvContentPartPr>
              <p14:xfrm>
                <a:off x="8008069" y="4013902"/>
                <a:ext cx="215280" cy="19440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B221D569-19C9-4CED-BCBB-021201AE5788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999069" y="4005262"/>
                  <a:ext cx="232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4B99BDF2-4B50-4A9F-B378-3C021F52C334}"/>
                    </a:ext>
                  </a:extLst>
                </p14:cNvPr>
                <p14:cNvContentPartPr/>
                <p14:nvPr/>
              </p14:nvContentPartPr>
              <p14:xfrm>
                <a:off x="6618109" y="4188502"/>
                <a:ext cx="145080" cy="168120"/>
              </p14:xfrm>
            </p:contentPart>
          </mc:Choice>
          <mc:Fallback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4B99BDF2-4B50-4A9F-B378-3C021F52C334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609109" y="4179862"/>
                  <a:ext cx="162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B5FB05BD-6FC6-4A79-89DC-09235E35D653}"/>
                    </a:ext>
                  </a:extLst>
                </p14:cNvPr>
                <p14:cNvContentPartPr/>
                <p14:nvPr/>
              </p14:nvContentPartPr>
              <p14:xfrm>
                <a:off x="6704509" y="4240342"/>
                <a:ext cx="68040" cy="18144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B5FB05BD-6FC6-4A79-89DC-09235E35D653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695869" y="4231342"/>
                  <a:ext cx="85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23D45AE-CD04-4CC2-830D-D14716855E0A}"/>
                    </a:ext>
                  </a:extLst>
                </p14:cNvPr>
                <p14:cNvContentPartPr/>
                <p14:nvPr/>
              </p14:nvContentPartPr>
              <p14:xfrm>
                <a:off x="3780949" y="1438462"/>
                <a:ext cx="167040" cy="188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23D45AE-CD04-4CC2-830D-D14716855E0A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772309" y="1429822"/>
                  <a:ext cx="184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D95107B-1F34-496D-96BB-C3598837BFCD}"/>
                    </a:ext>
                  </a:extLst>
                </p14:cNvPr>
                <p14:cNvContentPartPr/>
                <p14:nvPr/>
              </p14:nvContentPartPr>
              <p14:xfrm>
                <a:off x="3803269" y="1487062"/>
                <a:ext cx="150480" cy="1375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D95107B-1F34-496D-96BB-C3598837BFCD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794269" y="1478062"/>
                  <a:ext cx="168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27A9FA6-0635-4CD4-919F-9956B1D1AA85}"/>
                    </a:ext>
                  </a:extLst>
                </p14:cNvPr>
                <p14:cNvContentPartPr/>
                <p14:nvPr/>
              </p14:nvContentPartPr>
              <p14:xfrm>
                <a:off x="4070029" y="1373662"/>
                <a:ext cx="122400" cy="1267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27A9FA6-0635-4CD4-919F-9956B1D1AA85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4061389" y="1364662"/>
                  <a:ext cx="140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0B9C0CC-D336-4654-A883-00C25FDC734B}"/>
                    </a:ext>
                  </a:extLst>
                </p14:cNvPr>
                <p14:cNvContentPartPr/>
                <p14:nvPr/>
              </p14:nvContentPartPr>
              <p14:xfrm>
                <a:off x="4371709" y="1498942"/>
                <a:ext cx="112320" cy="1548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0B9C0CC-D336-4654-A883-00C25FDC734B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4363069" y="1489942"/>
                  <a:ext cx="129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0D3259F-3B01-4D14-AF85-47B2A99509C9}"/>
                    </a:ext>
                  </a:extLst>
                </p14:cNvPr>
                <p14:cNvContentPartPr/>
                <p14:nvPr/>
              </p14:nvContentPartPr>
              <p14:xfrm>
                <a:off x="4331749" y="1432702"/>
                <a:ext cx="396720" cy="1810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0D3259F-3B01-4D14-AF85-47B2A99509C9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4322749" y="1424062"/>
                  <a:ext cx="414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AC40F7D0-7F52-4452-9ABD-A6121B9092B8}"/>
                    </a:ext>
                  </a:extLst>
                </p14:cNvPr>
                <p14:cNvContentPartPr/>
                <p14:nvPr/>
              </p14:nvContentPartPr>
              <p14:xfrm>
                <a:off x="4832149" y="1438462"/>
                <a:ext cx="114840" cy="1638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AC40F7D0-7F52-4452-9ABD-A6121B9092B8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4823509" y="1429822"/>
                  <a:ext cx="132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14394C0A-0D83-4743-9433-58A0E1FC940B}"/>
                    </a:ext>
                  </a:extLst>
                </p14:cNvPr>
                <p14:cNvContentPartPr/>
                <p14:nvPr/>
              </p14:nvContentPartPr>
              <p14:xfrm>
                <a:off x="3677269" y="1698022"/>
                <a:ext cx="1333440" cy="17064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14394C0A-0D83-4743-9433-58A0E1FC940B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3668629" y="1689382"/>
                  <a:ext cx="13510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C9EEF9C0-2B0C-4372-A659-8E843F97735D}"/>
                    </a:ext>
                  </a:extLst>
                </p14:cNvPr>
                <p14:cNvContentPartPr/>
                <p14:nvPr/>
              </p14:nvContentPartPr>
              <p14:xfrm>
                <a:off x="8690989" y="1586782"/>
                <a:ext cx="722160" cy="4752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C9EEF9C0-2B0C-4372-A659-8E843F97735D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8682349" y="1577782"/>
                  <a:ext cx="739800" cy="65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8026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hteck 510">
            <a:extLst>
              <a:ext uri="{FF2B5EF4-FFF2-40B4-BE49-F238E27FC236}">
                <a16:creationId xmlns:a16="http://schemas.microsoft.com/office/drawing/2014/main" id="{2CBE50A8-708F-41FD-A9F9-2A63B848256B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48105D8-605D-4C2A-82E4-D689953FE0D0}"/>
                  </a:ext>
                </a:extLst>
              </p14:cNvPr>
              <p14:cNvContentPartPr/>
              <p14:nvPr/>
            </p14:nvContentPartPr>
            <p14:xfrm>
              <a:off x="2805709" y="476902"/>
              <a:ext cx="1191960" cy="277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48105D8-605D-4C2A-82E4-D689953FE0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7069" y="467902"/>
                <a:ext cx="120960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AC3AB59B-CA6B-4661-9364-08470F592A40}"/>
              </a:ext>
            </a:extLst>
          </p:cNvPr>
          <p:cNvGrpSpPr/>
          <p:nvPr/>
        </p:nvGrpSpPr>
        <p:grpSpPr>
          <a:xfrm>
            <a:off x="1687549" y="5533102"/>
            <a:ext cx="723600" cy="280800"/>
            <a:chOff x="1687549" y="5533102"/>
            <a:chExt cx="72360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7522847-EE41-42FB-904E-6126329BD4D8}"/>
                    </a:ext>
                  </a:extLst>
                </p14:cNvPr>
                <p14:cNvContentPartPr/>
                <p14:nvPr/>
              </p14:nvContentPartPr>
              <p14:xfrm>
                <a:off x="1712389" y="5533102"/>
                <a:ext cx="166680" cy="2570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7522847-EE41-42FB-904E-6126329BD4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03749" y="5524462"/>
                  <a:ext cx="184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AFE83A4D-7C80-479C-96A5-8FC3DEEDE59F}"/>
                    </a:ext>
                  </a:extLst>
                </p14:cNvPr>
                <p14:cNvContentPartPr/>
                <p14:nvPr/>
              </p14:nvContentPartPr>
              <p14:xfrm>
                <a:off x="1687549" y="5624902"/>
                <a:ext cx="195840" cy="1472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AFE83A4D-7C80-479C-96A5-8FC3DEEDE5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78909" y="5616262"/>
                  <a:ext cx="213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1F670A6-43D3-408E-BAA5-534B5DB80B0F}"/>
                    </a:ext>
                  </a:extLst>
                </p14:cNvPr>
                <p14:cNvContentPartPr/>
                <p14:nvPr/>
              </p14:nvContentPartPr>
              <p14:xfrm>
                <a:off x="1951789" y="5706622"/>
                <a:ext cx="127800" cy="10152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1F670A6-43D3-408E-BAA5-534B5DB80B0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43149" y="5697622"/>
                  <a:ext cx="145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6CF9D30-4B5B-48B7-BE4A-D1A6F8563F36}"/>
                    </a:ext>
                  </a:extLst>
                </p14:cNvPr>
                <p14:cNvContentPartPr/>
                <p14:nvPr/>
              </p14:nvContentPartPr>
              <p14:xfrm>
                <a:off x="2194429" y="5708062"/>
                <a:ext cx="28800" cy="1058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6CF9D30-4B5B-48B7-BE4A-D1A6F8563F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85429" y="5699422"/>
                  <a:ext cx="46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4BBAEE2C-CA14-44BC-AA69-8AAC3CDDE7F3}"/>
                    </a:ext>
                  </a:extLst>
                </p14:cNvPr>
                <p14:cNvContentPartPr/>
                <p14:nvPr/>
              </p14:nvContentPartPr>
              <p14:xfrm>
                <a:off x="2156269" y="5752342"/>
                <a:ext cx="123120" cy="54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4BBAEE2C-CA14-44BC-AA69-8AAC3CDDE7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7269" y="5743702"/>
                  <a:ext cx="140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AE527923-7AA3-421E-B68D-45292A0A0752}"/>
                    </a:ext>
                  </a:extLst>
                </p14:cNvPr>
                <p14:cNvContentPartPr/>
                <p14:nvPr/>
              </p14:nvContentPartPr>
              <p14:xfrm>
                <a:off x="2325829" y="5662342"/>
                <a:ext cx="85320" cy="1303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AE527923-7AA3-421E-B68D-45292A0A07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17189" y="5653702"/>
                  <a:ext cx="1029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uppieren 527">
            <a:extLst>
              <a:ext uri="{FF2B5EF4-FFF2-40B4-BE49-F238E27FC236}">
                <a16:creationId xmlns:a16="http://schemas.microsoft.com/office/drawing/2014/main" id="{65E4FCD6-538B-4E38-80E4-87BB998CF5ED}"/>
              </a:ext>
            </a:extLst>
          </p:cNvPr>
          <p:cNvGrpSpPr/>
          <p:nvPr/>
        </p:nvGrpSpPr>
        <p:grpSpPr>
          <a:xfrm>
            <a:off x="135229" y="36262"/>
            <a:ext cx="11811240" cy="5362200"/>
            <a:chOff x="135229" y="36262"/>
            <a:chExt cx="11811240" cy="536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9D77845-9BDA-43FA-8624-D20863DECC0A}"/>
                    </a:ext>
                  </a:extLst>
                </p14:cNvPr>
                <p14:cNvContentPartPr/>
                <p14:nvPr/>
              </p14:nvContentPartPr>
              <p14:xfrm>
                <a:off x="10587829" y="1381942"/>
                <a:ext cx="147240" cy="131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9D77845-9BDA-43FA-8624-D20863DECC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79189" y="1372942"/>
                  <a:ext cx="164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EE7EDB8-5FAE-441B-8C3E-A7FFF3B4F01E}"/>
                    </a:ext>
                  </a:extLst>
                </p14:cNvPr>
                <p14:cNvContentPartPr/>
                <p14:nvPr/>
              </p14:nvContentPartPr>
              <p14:xfrm>
                <a:off x="10781509" y="1447462"/>
                <a:ext cx="30240" cy="149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EE7EDB8-5FAE-441B-8C3E-A7FFF3B4F01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772509" y="1438462"/>
                  <a:ext cx="47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EA8F65C-3DD9-4E94-AB1F-26420BBE54B1}"/>
                    </a:ext>
                  </a:extLst>
                </p14:cNvPr>
                <p14:cNvContentPartPr/>
                <p14:nvPr/>
              </p14:nvContentPartPr>
              <p14:xfrm>
                <a:off x="10744069" y="1428382"/>
                <a:ext cx="135360" cy="180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EA8F65C-3DD9-4E94-AB1F-26420BBE54B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35429" y="1419742"/>
                  <a:ext cx="153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C30D9D7-E415-4710-B4BA-1BA159D8C754}"/>
                    </a:ext>
                  </a:extLst>
                </p14:cNvPr>
                <p14:cNvContentPartPr/>
                <p14:nvPr/>
              </p14:nvContentPartPr>
              <p14:xfrm>
                <a:off x="7947229" y="53542"/>
                <a:ext cx="151560" cy="146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C30D9D7-E415-4710-B4BA-1BA159D8C7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38229" y="44902"/>
                  <a:ext cx="169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E4A19A1-3D90-4C4E-8E0B-CD317B4CE458}"/>
                    </a:ext>
                  </a:extLst>
                </p14:cNvPr>
                <p14:cNvContentPartPr/>
                <p14:nvPr/>
              </p14:nvContentPartPr>
              <p14:xfrm>
                <a:off x="8004829" y="154702"/>
                <a:ext cx="85320" cy="464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E4A19A1-3D90-4C4E-8E0B-CD317B4CE4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96189" y="146062"/>
                  <a:ext cx="102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BD861A4-135E-482C-A340-C248316F1D22}"/>
                    </a:ext>
                  </a:extLst>
                </p14:cNvPr>
                <p14:cNvContentPartPr/>
                <p14:nvPr/>
              </p14:nvContentPartPr>
              <p14:xfrm>
                <a:off x="8136229" y="139942"/>
                <a:ext cx="427320" cy="60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BD861A4-135E-482C-A340-C248316F1D2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27589" y="130942"/>
                  <a:ext cx="444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7B13346-EAEF-4362-88CB-37999BD87D27}"/>
                    </a:ext>
                  </a:extLst>
                </p14:cNvPr>
                <p14:cNvContentPartPr/>
                <p14:nvPr/>
              </p14:nvContentPartPr>
              <p14:xfrm>
                <a:off x="8589109" y="146062"/>
                <a:ext cx="78480" cy="173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7B13346-EAEF-4362-88CB-37999BD87D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80469" y="137422"/>
                  <a:ext cx="96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9297FDE-EF20-47D9-9D2B-323EED03BD30}"/>
                    </a:ext>
                  </a:extLst>
                </p14:cNvPr>
                <p14:cNvContentPartPr/>
                <p14:nvPr/>
              </p14:nvContentPartPr>
              <p14:xfrm>
                <a:off x="8694589" y="69742"/>
                <a:ext cx="28800" cy="1537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9297FDE-EF20-47D9-9D2B-323EED03BD3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85949" y="60742"/>
                  <a:ext cx="46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EDDEF70-0853-49C2-A442-BFFF24AF8504}"/>
                    </a:ext>
                  </a:extLst>
                </p14:cNvPr>
                <p14:cNvContentPartPr/>
                <p14:nvPr/>
              </p14:nvContentPartPr>
              <p14:xfrm>
                <a:off x="8753629" y="102142"/>
                <a:ext cx="129600" cy="1116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EDDEF70-0853-49C2-A442-BFFF24AF850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44629" y="93502"/>
                  <a:ext cx="147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618179F-E605-4711-B446-A2304220E7EF}"/>
                    </a:ext>
                  </a:extLst>
                </p14:cNvPr>
                <p14:cNvContentPartPr/>
                <p14:nvPr/>
              </p14:nvContentPartPr>
              <p14:xfrm>
                <a:off x="8905549" y="119062"/>
                <a:ext cx="266400" cy="109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618179F-E605-4711-B446-A2304220E7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96909" y="110422"/>
                  <a:ext cx="2840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788F1FD-0E20-48A9-A3ED-34347B965F21}"/>
                    </a:ext>
                  </a:extLst>
                </p14:cNvPr>
                <p14:cNvContentPartPr/>
                <p14:nvPr/>
              </p14:nvContentPartPr>
              <p14:xfrm>
                <a:off x="9216229" y="126262"/>
                <a:ext cx="254160" cy="85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788F1FD-0E20-48A9-A3ED-34347B965F2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07229" y="117262"/>
                  <a:ext cx="271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CFC14F6-6F30-4753-81D8-837824850F0C}"/>
                    </a:ext>
                  </a:extLst>
                </p14:cNvPr>
                <p14:cNvContentPartPr/>
                <p14:nvPr/>
              </p14:nvContentPartPr>
              <p14:xfrm>
                <a:off x="9500989" y="51022"/>
                <a:ext cx="272880" cy="1555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CFC14F6-6F30-4753-81D8-837824850F0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92349" y="42382"/>
                  <a:ext cx="290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ED99D68-CA4F-454E-A28E-A1DBFFD9B442}"/>
                    </a:ext>
                  </a:extLst>
                </p14:cNvPr>
                <p14:cNvContentPartPr/>
                <p14:nvPr/>
              </p14:nvContentPartPr>
              <p14:xfrm>
                <a:off x="9528349" y="476902"/>
                <a:ext cx="35280" cy="743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ED99D68-CA4F-454E-A28E-A1DBFFD9B44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19349" y="467902"/>
                  <a:ext cx="52920" cy="76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558F878-0738-49F9-B10C-D147D9CDB505}"/>
                    </a:ext>
                  </a:extLst>
                </p14:cNvPr>
                <p14:cNvContentPartPr/>
                <p14:nvPr/>
              </p14:nvContentPartPr>
              <p14:xfrm>
                <a:off x="9351229" y="1184662"/>
                <a:ext cx="1318320" cy="50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558F878-0738-49F9-B10C-D147D9CDB50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42229" y="1176022"/>
                  <a:ext cx="1335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DC678BC-6989-4403-B4A4-4E2CC605ABE4}"/>
                    </a:ext>
                  </a:extLst>
                </p14:cNvPr>
                <p14:cNvContentPartPr/>
                <p14:nvPr/>
              </p14:nvContentPartPr>
              <p14:xfrm>
                <a:off x="10718149" y="1035982"/>
                <a:ext cx="192240" cy="226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DC678BC-6989-4403-B4A4-4E2CC605ABE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09149" y="1027342"/>
                  <a:ext cx="209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8CB4479-FE38-47B5-BAB4-883DE13213C9}"/>
                    </a:ext>
                  </a:extLst>
                </p14:cNvPr>
                <p14:cNvContentPartPr/>
                <p14:nvPr/>
              </p14:nvContentPartPr>
              <p14:xfrm>
                <a:off x="9338269" y="321382"/>
                <a:ext cx="279000" cy="2350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8CB4479-FE38-47B5-BAB4-883DE13213C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29629" y="312382"/>
                  <a:ext cx="296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D6694E5-4D57-4C77-8C21-569B0126C3FD}"/>
                    </a:ext>
                  </a:extLst>
                </p14:cNvPr>
                <p14:cNvContentPartPr/>
                <p14:nvPr/>
              </p14:nvContentPartPr>
              <p14:xfrm>
                <a:off x="9062509" y="373222"/>
                <a:ext cx="117720" cy="118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D6694E5-4D57-4C77-8C21-569B0126C3F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53869" y="364222"/>
                  <a:ext cx="135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ACF5399-AF4E-40A3-B9CE-432461545C0C}"/>
                    </a:ext>
                  </a:extLst>
                </p14:cNvPr>
                <p14:cNvContentPartPr/>
                <p14:nvPr/>
              </p14:nvContentPartPr>
              <p14:xfrm>
                <a:off x="9235669" y="421102"/>
                <a:ext cx="23400" cy="112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ACF5399-AF4E-40A3-B9CE-432461545C0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26669" y="412102"/>
                  <a:ext cx="41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BA08B6F-698A-4317-8485-E151766FE42E}"/>
                    </a:ext>
                  </a:extLst>
                </p14:cNvPr>
                <p14:cNvContentPartPr/>
                <p14:nvPr/>
              </p14:nvContentPartPr>
              <p14:xfrm>
                <a:off x="9192829" y="418222"/>
                <a:ext cx="116280" cy="1422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BA08B6F-698A-4317-8485-E151766FE4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83829" y="409222"/>
                  <a:ext cx="13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CCAFEC7-EE69-49F4-9E7F-84B7A215963E}"/>
                    </a:ext>
                  </a:extLst>
                </p14:cNvPr>
                <p14:cNvContentPartPr/>
                <p14:nvPr/>
              </p14:nvContentPartPr>
              <p14:xfrm>
                <a:off x="9561109" y="694342"/>
                <a:ext cx="803880" cy="491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CCAFEC7-EE69-49F4-9E7F-84B7A215963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52109" y="685342"/>
                  <a:ext cx="82152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22DFC55-F8A0-472C-A82E-0785CDA587F6}"/>
                    </a:ext>
                  </a:extLst>
                </p14:cNvPr>
                <p14:cNvContentPartPr/>
                <p14:nvPr/>
              </p14:nvContentPartPr>
              <p14:xfrm>
                <a:off x="9745429" y="484102"/>
                <a:ext cx="901800" cy="554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22DFC55-F8A0-472C-A82E-0785CDA587F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36429" y="475102"/>
                  <a:ext cx="91944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A1EEFC8-3652-4D42-9EE3-2D72A13C104B}"/>
                    </a:ext>
                  </a:extLst>
                </p14:cNvPr>
                <p14:cNvContentPartPr/>
                <p14:nvPr/>
              </p14:nvContentPartPr>
              <p14:xfrm>
                <a:off x="9985909" y="467542"/>
                <a:ext cx="720360" cy="335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A1EEFC8-3652-4D42-9EE3-2D72A13C10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76909" y="458542"/>
                  <a:ext cx="7380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2F0008C-8F4A-4EE5-9841-5C086879F211}"/>
                    </a:ext>
                  </a:extLst>
                </p14:cNvPr>
                <p14:cNvContentPartPr/>
                <p14:nvPr/>
              </p14:nvContentPartPr>
              <p14:xfrm>
                <a:off x="10104349" y="461422"/>
                <a:ext cx="226080" cy="2548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2F0008C-8F4A-4EE5-9841-5C086879F21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95709" y="452782"/>
                  <a:ext cx="2437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DBE4317-E588-4CE6-B020-37B2AE421A4F}"/>
                    </a:ext>
                  </a:extLst>
                </p14:cNvPr>
                <p14:cNvContentPartPr/>
                <p14:nvPr/>
              </p14:nvContentPartPr>
              <p14:xfrm>
                <a:off x="10056829" y="609742"/>
                <a:ext cx="234000" cy="116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DBE4317-E588-4CE6-B020-37B2AE421A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48189" y="601102"/>
                  <a:ext cx="251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9A3670A-4705-462D-9B9A-03028269DF8D}"/>
                    </a:ext>
                  </a:extLst>
                </p14:cNvPr>
                <p14:cNvContentPartPr/>
                <p14:nvPr/>
              </p14:nvContentPartPr>
              <p14:xfrm>
                <a:off x="10456789" y="298702"/>
                <a:ext cx="196920" cy="159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9A3670A-4705-462D-9B9A-03028269DF8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48149" y="290062"/>
                  <a:ext cx="214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51A9DAF-6B21-4DC8-BD89-D5373D0D7E8B}"/>
                    </a:ext>
                  </a:extLst>
                </p14:cNvPr>
                <p14:cNvContentPartPr/>
                <p14:nvPr/>
              </p14:nvContentPartPr>
              <p14:xfrm>
                <a:off x="10692589" y="341182"/>
                <a:ext cx="52200" cy="1029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51A9DAF-6B21-4DC8-BD89-D5373D0D7E8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83589" y="332182"/>
                  <a:ext cx="69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8FEB983-0D24-4D4C-92F4-62624CCD1676}"/>
                    </a:ext>
                  </a:extLst>
                </p14:cNvPr>
                <p14:cNvContentPartPr/>
                <p14:nvPr/>
              </p14:nvContentPartPr>
              <p14:xfrm>
                <a:off x="10778989" y="269542"/>
                <a:ext cx="106920" cy="166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8FEB983-0D24-4D4C-92F4-62624CCD167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69989" y="260542"/>
                  <a:ext cx="124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B0BDFA6-C87E-4ADD-B64D-A268ED2CD5FE}"/>
                    </a:ext>
                  </a:extLst>
                </p14:cNvPr>
                <p14:cNvContentPartPr/>
                <p14:nvPr/>
              </p14:nvContentPartPr>
              <p14:xfrm>
                <a:off x="10931989" y="251182"/>
                <a:ext cx="11880" cy="2102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B0BDFA6-C87E-4ADD-B64D-A268ED2CD5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23349" y="242542"/>
                  <a:ext cx="295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4541B77-DDA8-4E56-B09C-946A06801D44}"/>
                    </a:ext>
                  </a:extLst>
                </p14:cNvPr>
                <p14:cNvContentPartPr/>
                <p14:nvPr/>
              </p14:nvContentPartPr>
              <p14:xfrm>
                <a:off x="11032789" y="243262"/>
                <a:ext cx="68040" cy="249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4541B77-DDA8-4E56-B09C-946A06801D4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024149" y="234622"/>
                  <a:ext cx="85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03309E5-CB42-4663-8619-7D64999D0082}"/>
                    </a:ext>
                  </a:extLst>
                </p14:cNvPr>
                <p14:cNvContentPartPr/>
                <p14:nvPr/>
              </p14:nvContentPartPr>
              <p14:xfrm>
                <a:off x="11110549" y="294022"/>
                <a:ext cx="163800" cy="79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03309E5-CB42-4663-8619-7D64999D008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01909" y="285382"/>
                  <a:ext cx="181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C33AC04-7E2E-4E6D-B56F-ACB13AE1B7B6}"/>
                    </a:ext>
                  </a:extLst>
                </p14:cNvPr>
                <p14:cNvContentPartPr/>
                <p14:nvPr/>
              </p14:nvContentPartPr>
              <p14:xfrm>
                <a:off x="11303149" y="193942"/>
                <a:ext cx="176400" cy="1684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C33AC04-7E2E-4E6D-B56F-ACB13AE1B7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94149" y="185302"/>
                  <a:ext cx="194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6FE0AE0-9AEE-4F63-80C3-D0A14D364E8F}"/>
                    </a:ext>
                  </a:extLst>
                </p14:cNvPr>
                <p14:cNvContentPartPr/>
                <p14:nvPr/>
              </p14:nvContentPartPr>
              <p14:xfrm>
                <a:off x="11480269" y="270262"/>
                <a:ext cx="98640" cy="792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6FE0AE0-9AEE-4F63-80C3-D0A14D364E8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71269" y="261622"/>
                  <a:ext cx="116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F9EDDDF-75DD-43A6-9005-171C96384CFC}"/>
                    </a:ext>
                  </a:extLst>
                </p14:cNvPr>
                <p14:cNvContentPartPr/>
                <p14:nvPr/>
              </p14:nvContentPartPr>
              <p14:xfrm>
                <a:off x="11626069" y="283942"/>
                <a:ext cx="58680" cy="2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F9EDDDF-75DD-43A6-9005-171C96384CF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17069" y="274942"/>
                  <a:ext cx="763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800745E-D666-4F48-AC70-578BD421B296}"/>
                    </a:ext>
                  </a:extLst>
                </p14:cNvPr>
                <p14:cNvContentPartPr/>
                <p14:nvPr/>
              </p14:nvContentPartPr>
              <p14:xfrm>
                <a:off x="11069509" y="510742"/>
                <a:ext cx="186840" cy="217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800745E-D666-4F48-AC70-578BD421B29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60509" y="501742"/>
                  <a:ext cx="204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7A6F1FD-299A-4FBF-B6AC-C578A7D1696B}"/>
                    </a:ext>
                  </a:extLst>
                </p14:cNvPr>
                <p14:cNvContentPartPr/>
                <p14:nvPr/>
              </p14:nvContentPartPr>
              <p14:xfrm>
                <a:off x="11266429" y="427942"/>
                <a:ext cx="358560" cy="140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7A6F1FD-299A-4FBF-B6AC-C578A7D1696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257789" y="418942"/>
                  <a:ext cx="376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38CF383-E2F1-4A28-BC87-DA3BCA80F42B}"/>
                    </a:ext>
                  </a:extLst>
                </p14:cNvPr>
                <p14:cNvContentPartPr/>
                <p14:nvPr/>
              </p14:nvContentPartPr>
              <p14:xfrm>
                <a:off x="11648389" y="504262"/>
                <a:ext cx="298080" cy="568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38CF383-E2F1-4A28-BC87-DA3BCA80F42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639389" y="495262"/>
                  <a:ext cx="315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E593985-FCFB-42BD-96E5-D30656C90EC0}"/>
                    </a:ext>
                  </a:extLst>
                </p14:cNvPr>
                <p14:cNvContentPartPr/>
                <p14:nvPr/>
              </p14:nvContentPartPr>
              <p14:xfrm>
                <a:off x="6792709" y="85942"/>
                <a:ext cx="106560" cy="2340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E593985-FCFB-42BD-96E5-D30656C90EC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84069" y="77302"/>
                  <a:ext cx="124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EC5DA9D-BF58-44D2-89DC-ABE116500F82}"/>
                    </a:ext>
                  </a:extLst>
                </p14:cNvPr>
                <p14:cNvContentPartPr/>
                <p14:nvPr/>
              </p14:nvContentPartPr>
              <p14:xfrm>
                <a:off x="6909349" y="102862"/>
                <a:ext cx="179280" cy="1080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EC5DA9D-BF58-44D2-89DC-ABE116500F8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00709" y="93862"/>
                  <a:ext cx="196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512F7AF-0A23-445C-8ED9-D45FCEB6CFAF}"/>
                    </a:ext>
                  </a:extLst>
                </p14:cNvPr>
                <p14:cNvContentPartPr/>
                <p14:nvPr/>
              </p14:nvContentPartPr>
              <p14:xfrm>
                <a:off x="7131829" y="36262"/>
                <a:ext cx="201600" cy="225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512F7AF-0A23-445C-8ED9-D45FCEB6CFA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122829" y="27262"/>
                  <a:ext cx="219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1D1FDC1-511B-4F49-BF1B-CF1FC4B3E981}"/>
                    </a:ext>
                  </a:extLst>
                </p14:cNvPr>
                <p14:cNvContentPartPr/>
                <p14:nvPr/>
              </p14:nvContentPartPr>
              <p14:xfrm>
                <a:off x="7356829" y="49222"/>
                <a:ext cx="312480" cy="1562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1D1FDC1-511B-4F49-BF1B-CF1FC4B3E98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48189" y="40222"/>
                  <a:ext cx="330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F9B1886-54B2-4300-855B-2510C50ADC34}"/>
                    </a:ext>
                  </a:extLst>
                </p14:cNvPr>
                <p14:cNvContentPartPr/>
                <p14:nvPr/>
              </p14:nvContentPartPr>
              <p14:xfrm>
                <a:off x="273829" y="1277542"/>
                <a:ext cx="2880" cy="90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F9B1886-54B2-4300-855B-2510C50ADC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5189" y="1268902"/>
                  <a:ext cx="2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0CAEAF1-2177-4425-A948-135B6F4BBC7E}"/>
                    </a:ext>
                  </a:extLst>
                </p14:cNvPr>
                <p14:cNvContentPartPr/>
                <p14:nvPr/>
              </p14:nvContentPartPr>
              <p14:xfrm>
                <a:off x="211549" y="173062"/>
                <a:ext cx="6480" cy="177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0CAEAF1-2177-4425-A948-135B6F4BBC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2549" y="164062"/>
                  <a:ext cx="24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63FEB4C-9FA6-4730-967B-107135D5B98A}"/>
                    </a:ext>
                  </a:extLst>
                </p14:cNvPr>
                <p14:cNvContentPartPr/>
                <p14:nvPr/>
              </p14:nvContentPartPr>
              <p14:xfrm>
                <a:off x="135229" y="111502"/>
                <a:ext cx="177480" cy="1850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63FEB4C-9FA6-4730-967B-107135D5B9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26229" y="102502"/>
                  <a:ext cx="1951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B4CB570-71ED-41A2-A9B6-FFB433207B78}"/>
                    </a:ext>
                  </a:extLst>
                </p14:cNvPr>
                <p14:cNvContentPartPr/>
                <p14:nvPr/>
              </p14:nvContentPartPr>
              <p14:xfrm>
                <a:off x="367429" y="225262"/>
                <a:ext cx="116280" cy="66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B4CB570-71ED-41A2-A9B6-FFB433207B7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8429" y="216262"/>
                  <a:ext cx="133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FF8A7A8-C59E-4E7D-8D39-46DCA9F33E34}"/>
                    </a:ext>
                  </a:extLst>
                </p14:cNvPr>
                <p14:cNvContentPartPr/>
                <p14:nvPr/>
              </p14:nvContentPartPr>
              <p14:xfrm>
                <a:off x="533389" y="200422"/>
                <a:ext cx="185760" cy="86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FF8A7A8-C59E-4E7D-8D39-46DCA9F33E3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4389" y="191422"/>
                  <a:ext cx="203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15BC4F1-67FC-41C5-B736-2A30F8BD9B69}"/>
                    </a:ext>
                  </a:extLst>
                </p14:cNvPr>
                <p14:cNvContentPartPr/>
                <p14:nvPr/>
              </p14:nvContentPartPr>
              <p14:xfrm>
                <a:off x="762349" y="89902"/>
                <a:ext cx="24840" cy="177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15BC4F1-67FC-41C5-B736-2A30F8BD9B6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53709" y="80902"/>
                  <a:ext cx="42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91B74B2-2B0E-4FBA-9C52-212CD657F540}"/>
                    </a:ext>
                  </a:extLst>
                </p14:cNvPr>
                <p14:cNvContentPartPr/>
                <p14:nvPr/>
              </p14:nvContentPartPr>
              <p14:xfrm>
                <a:off x="891589" y="142822"/>
                <a:ext cx="63000" cy="124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91B74B2-2B0E-4FBA-9C52-212CD657F5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2589" y="134182"/>
                  <a:ext cx="80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05FD2E3-9B48-45CE-A41F-D2D4686438AC}"/>
                    </a:ext>
                  </a:extLst>
                </p14:cNvPr>
                <p14:cNvContentPartPr/>
                <p14:nvPr/>
              </p14:nvContentPartPr>
              <p14:xfrm>
                <a:off x="1478749" y="120502"/>
                <a:ext cx="210600" cy="131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05FD2E3-9B48-45CE-A41F-D2D4686438A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69749" y="111502"/>
                  <a:ext cx="2282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9281C6E-0093-4179-8270-D72CA2C398D7}"/>
                    </a:ext>
                  </a:extLst>
                </p14:cNvPr>
                <p14:cNvContentPartPr/>
                <p14:nvPr/>
              </p14:nvContentPartPr>
              <p14:xfrm>
                <a:off x="1836949" y="180262"/>
                <a:ext cx="133560" cy="66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9281C6E-0093-4179-8270-D72CA2C398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27949" y="171262"/>
                  <a:ext cx="151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03B53D5-6FAE-4357-BC12-D86511C13E19}"/>
                    </a:ext>
                  </a:extLst>
                </p14:cNvPr>
                <p14:cNvContentPartPr/>
                <p14:nvPr/>
              </p14:nvContentPartPr>
              <p14:xfrm>
                <a:off x="2203789" y="143902"/>
                <a:ext cx="200160" cy="100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03B53D5-6FAE-4357-BC12-D86511C13E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94789" y="135262"/>
                  <a:ext cx="217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3E4C203-2FED-4202-8FE4-CDA885892E3B}"/>
                    </a:ext>
                  </a:extLst>
                </p14:cNvPr>
                <p14:cNvContentPartPr/>
                <p14:nvPr/>
              </p14:nvContentPartPr>
              <p14:xfrm>
                <a:off x="2488549" y="192502"/>
                <a:ext cx="181440" cy="59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3E4C203-2FED-4202-8FE4-CDA885892E3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79909" y="183862"/>
                  <a:ext cx="199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5F76DF-C4A7-4E6C-80B4-B0EA5FF35EF3}"/>
                    </a:ext>
                  </a:extLst>
                </p14:cNvPr>
                <p14:cNvContentPartPr/>
                <p14:nvPr/>
              </p14:nvContentPartPr>
              <p14:xfrm>
                <a:off x="2560909" y="116542"/>
                <a:ext cx="2520" cy="108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5F76DF-C4A7-4E6C-80B4-B0EA5FF35E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551909" y="107902"/>
                  <a:ext cx="20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679FDF0-0797-43B7-9F88-EE258214CEE8}"/>
                    </a:ext>
                  </a:extLst>
                </p14:cNvPr>
                <p14:cNvContentPartPr/>
                <p14:nvPr/>
              </p14:nvContentPartPr>
              <p14:xfrm>
                <a:off x="2844229" y="40222"/>
                <a:ext cx="66240" cy="240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679FDF0-0797-43B7-9F88-EE258214CE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35229" y="31582"/>
                  <a:ext cx="83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5B493F-6FE6-4DDA-8FF5-B1002CE4B3F6}"/>
                    </a:ext>
                  </a:extLst>
                </p14:cNvPr>
                <p14:cNvContentPartPr/>
                <p14:nvPr/>
              </p14:nvContentPartPr>
              <p14:xfrm>
                <a:off x="3002629" y="99982"/>
                <a:ext cx="93960" cy="128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5B493F-6FE6-4DDA-8FF5-B1002CE4B3F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993629" y="91342"/>
                  <a:ext cx="111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C06F763-0338-4BA2-9593-568FF930D84D}"/>
                    </a:ext>
                  </a:extLst>
                </p14:cNvPr>
                <p14:cNvContentPartPr/>
                <p14:nvPr/>
              </p14:nvContentPartPr>
              <p14:xfrm>
                <a:off x="3155269" y="217342"/>
                <a:ext cx="13680" cy="59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C06F763-0338-4BA2-9593-568FF930D84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46269" y="208342"/>
                  <a:ext cx="31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ED017CE-BDDF-4C41-8443-6E91A9E82FE2}"/>
                    </a:ext>
                  </a:extLst>
                </p14:cNvPr>
                <p14:cNvContentPartPr/>
                <p14:nvPr/>
              </p14:nvContentPartPr>
              <p14:xfrm>
                <a:off x="3141589" y="224902"/>
                <a:ext cx="66600" cy="73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ED017CE-BDDF-4C41-8443-6E91A9E82F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32949" y="215902"/>
                  <a:ext cx="84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AC2C220-D3B7-40C8-933F-794205A79F8A}"/>
                    </a:ext>
                  </a:extLst>
                </p14:cNvPr>
                <p14:cNvContentPartPr/>
                <p14:nvPr/>
              </p14:nvContentPartPr>
              <p14:xfrm>
                <a:off x="3160309" y="185662"/>
                <a:ext cx="79920" cy="88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AC2C220-D3B7-40C8-933F-794205A79F8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51309" y="177022"/>
                  <a:ext cx="97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9975D48-7576-4C4B-B96F-D09FAA66644A}"/>
                    </a:ext>
                  </a:extLst>
                </p14:cNvPr>
                <p14:cNvContentPartPr/>
                <p14:nvPr/>
              </p14:nvContentPartPr>
              <p14:xfrm>
                <a:off x="3318709" y="230662"/>
                <a:ext cx="7560" cy="69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9975D48-7576-4C4B-B96F-D09FAA6664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10069" y="222022"/>
                  <a:ext cx="25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CD48827-88E5-4D9B-B22F-F6F65A947326}"/>
                    </a:ext>
                  </a:extLst>
                </p14:cNvPr>
                <p14:cNvContentPartPr/>
                <p14:nvPr/>
              </p14:nvContentPartPr>
              <p14:xfrm>
                <a:off x="3454429" y="112942"/>
                <a:ext cx="120600" cy="121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CD48827-88E5-4D9B-B22F-F6F65A9473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45789" y="104302"/>
                  <a:ext cx="138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701FB2A-B7E4-4239-8744-6AB96E4A1782}"/>
                    </a:ext>
                  </a:extLst>
                </p14:cNvPr>
                <p14:cNvContentPartPr/>
                <p14:nvPr/>
              </p14:nvContentPartPr>
              <p14:xfrm>
                <a:off x="3659269" y="193942"/>
                <a:ext cx="12600" cy="92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701FB2A-B7E4-4239-8744-6AB96E4A17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50269" y="185302"/>
                  <a:ext cx="302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BC524F2-99E7-46B6-8A26-DEDE42309F26}"/>
                    </a:ext>
                  </a:extLst>
                </p14:cNvPr>
                <p14:cNvContentPartPr/>
                <p14:nvPr/>
              </p14:nvContentPartPr>
              <p14:xfrm>
                <a:off x="3625789" y="182782"/>
                <a:ext cx="128880" cy="149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BC524F2-99E7-46B6-8A26-DEDE42309F2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16789" y="173782"/>
                  <a:ext cx="146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29783FC-3513-4393-B11F-18F3E2D704DB}"/>
                    </a:ext>
                  </a:extLst>
                </p14:cNvPr>
                <p14:cNvContentPartPr/>
                <p14:nvPr/>
              </p14:nvContentPartPr>
              <p14:xfrm>
                <a:off x="3736669" y="97462"/>
                <a:ext cx="144000" cy="299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29783FC-3513-4393-B11F-18F3E2D704D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727669" y="88822"/>
                  <a:ext cx="161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4A6CA19-0ABD-47B2-B07E-01262D71E6ED}"/>
                    </a:ext>
                  </a:extLst>
                </p14:cNvPr>
                <p14:cNvContentPartPr/>
                <p14:nvPr/>
              </p14:nvContentPartPr>
              <p14:xfrm>
                <a:off x="4209349" y="190342"/>
                <a:ext cx="197640" cy="327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4A6CA19-0ABD-47B2-B07E-01262D71E6E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200349" y="181702"/>
                  <a:ext cx="215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DE77582-B41F-4DD1-91CA-0DCB53B603FA}"/>
                    </a:ext>
                  </a:extLst>
                </p14:cNvPr>
                <p14:cNvContentPartPr/>
                <p14:nvPr/>
              </p14:nvContentPartPr>
              <p14:xfrm>
                <a:off x="4094509" y="80542"/>
                <a:ext cx="245880" cy="204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DE77582-B41F-4DD1-91CA-0DCB53B603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85509" y="71542"/>
                  <a:ext cx="263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69D6856-9CEC-4F5F-928E-4DC1D10D47E9}"/>
                    </a:ext>
                  </a:extLst>
                </p14:cNvPr>
                <p14:cNvContentPartPr/>
                <p14:nvPr/>
              </p14:nvContentPartPr>
              <p14:xfrm>
                <a:off x="4616869" y="162262"/>
                <a:ext cx="163080" cy="105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69D6856-9CEC-4F5F-928E-4DC1D10D47E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07869" y="153262"/>
                  <a:ext cx="180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26933E1-E200-4D82-86E1-5E238E142AA1}"/>
                    </a:ext>
                  </a:extLst>
                </p14:cNvPr>
                <p14:cNvContentPartPr/>
                <p14:nvPr/>
              </p14:nvContentPartPr>
              <p14:xfrm>
                <a:off x="4802269" y="160822"/>
                <a:ext cx="132120" cy="200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26933E1-E200-4D82-86E1-5E238E142AA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93629" y="152182"/>
                  <a:ext cx="149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B206C70-BF85-42AA-BDFA-2B8990747A48}"/>
                    </a:ext>
                  </a:extLst>
                </p14:cNvPr>
                <p14:cNvContentPartPr/>
                <p14:nvPr/>
              </p14:nvContentPartPr>
              <p14:xfrm>
                <a:off x="4949869" y="177742"/>
                <a:ext cx="153360" cy="92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B206C70-BF85-42AA-BDFA-2B8990747A4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41229" y="168742"/>
                  <a:ext cx="171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9AEFB70-1C98-452C-AB5D-DDCBEA45F8C4}"/>
                    </a:ext>
                  </a:extLst>
                </p14:cNvPr>
                <p14:cNvContentPartPr/>
                <p14:nvPr/>
              </p14:nvContentPartPr>
              <p14:xfrm>
                <a:off x="5120869" y="88822"/>
                <a:ext cx="9000" cy="29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9AEFB70-1C98-452C-AB5D-DDCBEA45F8C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12229" y="79822"/>
                  <a:ext cx="26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6C97492-45DD-43BA-9D2C-3E194C6142FE}"/>
                    </a:ext>
                  </a:extLst>
                </p14:cNvPr>
                <p14:cNvContentPartPr/>
                <p14:nvPr/>
              </p14:nvContentPartPr>
              <p14:xfrm>
                <a:off x="5174869" y="156142"/>
                <a:ext cx="139680" cy="107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6C97492-45DD-43BA-9D2C-3E194C6142F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165869" y="147142"/>
                  <a:ext cx="157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15DC2E-161F-4F65-AE39-349DA59AC69E}"/>
                    </a:ext>
                  </a:extLst>
                </p14:cNvPr>
                <p14:cNvContentPartPr/>
                <p14:nvPr/>
              </p14:nvContentPartPr>
              <p14:xfrm>
                <a:off x="5349109" y="69742"/>
                <a:ext cx="593640" cy="177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15DC2E-161F-4F65-AE39-349DA59AC69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340469" y="61102"/>
                  <a:ext cx="611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58B8332-1FFC-49D3-914C-5E63BD708707}"/>
                    </a:ext>
                  </a:extLst>
                </p14:cNvPr>
                <p14:cNvContentPartPr/>
                <p14:nvPr/>
              </p14:nvContentPartPr>
              <p14:xfrm>
                <a:off x="4621549" y="62902"/>
                <a:ext cx="99000" cy="5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58B8332-1FFC-49D3-914C-5E63BD7087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12909" y="54262"/>
                  <a:ext cx="116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45D862E-E42D-47AF-A1A8-66B1660AE733}"/>
                    </a:ext>
                  </a:extLst>
                </p14:cNvPr>
                <p14:cNvContentPartPr/>
                <p14:nvPr/>
              </p14:nvContentPartPr>
              <p14:xfrm>
                <a:off x="4801189" y="67222"/>
                <a:ext cx="9720" cy="7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45D862E-E42D-47AF-A1A8-66B1660AE73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792189" y="58222"/>
                  <a:ext cx="27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4254F97-7353-40F4-85C6-3724636D1090}"/>
                    </a:ext>
                  </a:extLst>
                </p14:cNvPr>
                <p14:cNvContentPartPr/>
                <p14:nvPr/>
              </p14:nvContentPartPr>
              <p14:xfrm>
                <a:off x="6241189" y="150022"/>
                <a:ext cx="208440" cy="85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4254F97-7353-40F4-85C6-3724636D109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32549" y="141382"/>
                  <a:ext cx="226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F110206-BC31-44EF-A84D-67CA87DF8AEF}"/>
                    </a:ext>
                  </a:extLst>
                </p14:cNvPr>
                <p14:cNvContentPartPr/>
                <p14:nvPr/>
              </p14:nvContentPartPr>
              <p14:xfrm>
                <a:off x="2338789" y="402022"/>
                <a:ext cx="338040" cy="3499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F110206-BC31-44EF-A84D-67CA87DF8AE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29789" y="393022"/>
                  <a:ext cx="3556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81041C3-B07E-4209-9F57-93D12AE568C8}"/>
                    </a:ext>
                  </a:extLst>
                </p14:cNvPr>
                <p14:cNvContentPartPr/>
                <p14:nvPr/>
              </p14:nvContentPartPr>
              <p14:xfrm>
                <a:off x="197509" y="765982"/>
                <a:ext cx="132120" cy="2473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81041C3-B07E-4209-9F57-93D12AE568C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88509" y="756982"/>
                  <a:ext cx="149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0E34B2C-0156-4955-B73D-F0283474BBDF}"/>
                    </a:ext>
                  </a:extLst>
                </p14:cNvPr>
                <p14:cNvContentPartPr/>
                <p14:nvPr/>
              </p14:nvContentPartPr>
              <p14:xfrm>
                <a:off x="408469" y="903502"/>
                <a:ext cx="20520" cy="93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0E34B2C-0156-4955-B73D-F0283474BBD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99829" y="894502"/>
                  <a:ext cx="38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9216753-A334-477A-BA26-CC7EC4E865F1}"/>
                    </a:ext>
                  </a:extLst>
                </p14:cNvPr>
                <p14:cNvContentPartPr/>
                <p14:nvPr/>
              </p14:nvContentPartPr>
              <p14:xfrm>
                <a:off x="490549" y="861022"/>
                <a:ext cx="232560" cy="119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9216753-A334-477A-BA26-CC7EC4E865F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81909" y="852382"/>
                  <a:ext cx="250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B3CB57B-5E81-4AE4-AB95-CF5E2D4A003F}"/>
                    </a:ext>
                  </a:extLst>
                </p14:cNvPr>
                <p14:cNvContentPartPr/>
                <p14:nvPr/>
              </p14:nvContentPartPr>
              <p14:xfrm>
                <a:off x="628789" y="736822"/>
                <a:ext cx="19440" cy="11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B3CB57B-5E81-4AE4-AB95-CF5E2D4A003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0149" y="728182"/>
                  <a:ext cx="37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741F5A9C-C67C-4D1A-8211-733EEBC8D844}"/>
                    </a:ext>
                  </a:extLst>
                </p14:cNvPr>
                <p14:cNvContentPartPr/>
                <p14:nvPr/>
              </p14:nvContentPartPr>
              <p14:xfrm>
                <a:off x="824269" y="889462"/>
                <a:ext cx="341640" cy="81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741F5A9C-C67C-4D1A-8211-733EEBC8D84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5269" y="880462"/>
                  <a:ext cx="359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242D6F1-2D11-4F24-8F74-13EC122B1BF6}"/>
                    </a:ext>
                  </a:extLst>
                </p14:cNvPr>
                <p14:cNvContentPartPr/>
                <p14:nvPr/>
              </p14:nvContentPartPr>
              <p14:xfrm>
                <a:off x="1212349" y="848782"/>
                <a:ext cx="81360" cy="1177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242D6F1-2D11-4F24-8F74-13EC122B1BF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203709" y="840142"/>
                  <a:ext cx="99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4F436BD-0BEB-43EE-8462-CBB22F9D8DE1}"/>
                    </a:ext>
                  </a:extLst>
                </p14:cNvPr>
                <p14:cNvContentPartPr/>
                <p14:nvPr/>
              </p14:nvContentPartPr>
              <p14:xfrm>
                <a:off x="1568389" y="741502"/>
                <a:ext cx="131400" cy="2631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4F436BD-0BEB-43EE-8462-CBB22F9D8DE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559389" y="732502"/>
                  <a:ext cx="149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C90BA1B-5811-4D1D-841A-EBB9AC72F1A7}"/>
                    </a:ext>
                  </a:extLst>
                </p14:cNvPr>
                <p14:cNvContentPartPr/>
                <p14:nvPr/>
              </p14:nvContentPartPr>
              <p14:xfrm>
                <a:off x="1684309" y="749062"/>
                <a:ext cx="470160" cy="3009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C90BA1B-5811-4D1D-841A-EBB9AC72F1A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675669" y="740422"/>
                  <a:ext cx="487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90521D2-0BC6-43B6-8BDF-C78B371929D2}"/>
                    </a:ext>
                  </a:extLst>
                </p14:cNvPr>
                <p14:cNvContentPartPr/>
                <p14:nvPr/>
              </p14:nvContentPartPr>
              <p14:xfrm>
                <a:off x="2397469" y="722422"/>
                <a:ext cx="525960" cy="247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90521D2-0BC6-43B6-8BDF-C78B371929D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388829" y="713782"/>
                  <a:ext cx="543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38E29E9-D484-4316-B0B4-81B5DC579DBA}"/>
                    </a:ext>
                  </a:extLst>
                </p14:cNvPr>
                <p14:cNvContentPartPr/>
                <p14:nvPr/>
              </p14:nvContentPartPr>
              <p14:xfrm>
                <a:off x="2761789" y="713782"/>
                <a:ext cx="81360" cy="28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38E29E9-D484-4316-B0B4-81B5DC579DB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53149" y="704782"/>
                  <a:ext cx="99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0DE8F22-E5B4-47B7-AC1C-DB2A435D3192}"/>
                    </a:ext>
                  </a:extLst>
                </p14:cNvPr>
                <p14:cNvContentPartPr/>
                <p14:nvPr/>
              </p14:nvContentPartPr>
              <p14:xfrm>
                <a:off x="3105229" y="792262"/>
                <a:ext cx="191880" cy="1785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0DE8F22-E5B4-47B7-AC1C-DB2A435D319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96229" y="783262"/>
                  <a:ext cx="209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9C7C468-0914-4207-A7B3-5DA6CFD4AFBD}"/>
                    </a:ext>
                  </a:extLst>
                </p14:cNvPr>
                <p14:cNvContentPartPr/>
                <p14:nvPr/>
              </p14:nvContentPartPr>
              <p14:xfrm>
                <a:off x="3218269" y="708022"/>
                <a:ext cx="183960" cy="376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9C7C468-0914-4207-A7B3-5DA6CFD4AFB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09269" y="699382"/>
                  <a:ext cx="2016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BE0AF7A-865A-4F02-B5EF-6ACF185374A9}"/>
                    </a:ext>
                  </a:extLst>
                </p14:cNvPr>
                <p14:cNvContentPartPr/>
                <p14:nvPr/>
              </p14:nvContentPartPr>
              <p14:xfrm>
                <a:off x="3304669" y="713782"/>
                <a:ext cx="245160" cy="341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BE0AF7A-865A-4F02-B5EF-6ACF185374A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296029" y="705142"/>
                  <a:ext cx="2628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B86B9B8-2D62-49CF-9106-BBB105D91FAB}"/>
                    </a:ext>
                  </a:extLst>
                </p14:cNvPr>
                <p14:cNvContentPartPr/>
                <p14:nvPr/>
              </p14:nvContentPartPr>
              <p14:xfrm>
                <a:off x="3569629" y="754462"/>
                <a:ext cx="6480" cy="12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B86B9B8-2D62-49CF-9106-BBB105D91FA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560629" y="745462"/>
                  <a:ext cx="2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DFAA30B-9DC3-4DDD-8C85-824D441D1CD1}"/>
                    </a:ext>
                  </a:extLst>
                </p14:cNvPr>
                <p14:cNvContentPartPr/>
                <p14:nvPr/>
              </p14:nvContentPartPr>
              <p14:xfrm>
                <a:off x="3637309" y="778222"/>
                <a:ext cx="198000" cy="167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DFAA30B-9DC3-4DDD-8C85-824D441D1CD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28309" y="769222"/>
                  <a:ext cx="215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1D2F3E7-7CF2-42FB-BFCC-1DD751A31467}"/>
                    </a:ext>
                  </a:extLst>
                </p14:cNvPr>
                <p14:cNvContentPartPr/>
                <p14:nvPr/>
              </p14:nvContentPartPr>
              <p14:xfrm>
                <a:off x="3883189" y="706222"/>
                <a:ext cx="501840" cy="154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1D2F3E7-7CF2-42FB-BFCC-1DD751A3146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874189" y="697222"/>
                  <a:ext cx="519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C8CF7A0-A6A3-4D1B-8CCA-8CC22A754137}"/>
                    </a:ext>
                  </a:extLst>
                </p14:cNvPr>
                <p14:cNvContentPartPr/>
                <p14:nvPr/>
              </p14:nvContentPartPr>
              <p14:xfrm>
                <a:off x="4127269" y="586342"/>
                <a:ext cx="13680" cy="61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C8CF7A0-A6A3-4D1B-8CCA-8CC22A75413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18269" y="577342"/>
                  <a:ext cx="31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EDC5B0B-F688-4325-B8C5-DF9C13FB4539}"/>
                    </a:ext>
                  </a:extLst>
                </p14:cNvPr>
                <p14:cNvContentPartPr/>
                <p14:nvPr/>
              </p14:nvContentPartPr>
              <p14:xfrm>
                <a:off x="4674109" y="656902"/>
                <a:ext cx="155160" cy="212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EDC5B0B-F688-4325-B8C5-DF9C13FB453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665469" y="648262"/>
                  <a:ext cx="172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C3A61B2-9C63-4CAA-AEF9-D73B336C97D6}"/>
                    </a:ext>
                  </a:extLst>
                </p14:cNvPr>
                <p14:cNvContentPartPr/>
                <p14:nvPr/>
              </p14:nvContentPartPr>
              <p14:xfrm>
                <a:off x="4749709" y="742942"/>
                <a:ext cx="136080" cy="6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C3A61B2-9C63-4CAA-AEF9-D73B336C97D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740709" y="734302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607EDD3-CE06-4C2C-BB3F-AF448191AA8C}"/>
                    </a:ext>
                  </a:extLst>
                </p14:cNvPr>
                <p14:cNvContentPartPr/>
                <p14:nvPr/>
              </p14:nvContentPartPr>
              <p14:xfrm>
                <a:off x="4931869" y="658702"/>
                <a:ext cx="267120" cy="154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607EDD3-CE06-4C2C-BB3F-AF448191AA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22869" y="650062"/>
                  <a:ext cx="284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7145551-8D99-4B7F-AC65-69284E8AE4C1}"/>
                    </a:ext>
                  </a:extLst>
                </p14:cNvPr>
                <p14:cNvContentPartPr/>
                <p14:nvPr/>
              </p14:nvContentPartPr>
              <p14:xfrm>
                <a:off x="5295829" y="598582"/>
                <a:ext cx="163080" cy="208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7145551-8D99-4B7F-AC65-69284E8AE4C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286829" y="589582"/>
                  <a:ext cx="180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2400DF4-AED8-4213-A875-55EE935A05D5}"/>
                    </a:ext>
                  </a:extLst>
                </p14:cNvPr>
                <p14:cNvContentPartPr/>
                <p14:nvPr/>
              </p14:nvContentPartPr>
              <p14:xfrm>
                <a:off x="5395189" y="658342"/>
                <a:ext cx="429480" cy="144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2400DF4-AED8-4213-A875-55EE935A05D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86189" y="649702"/>
                  <a:ext cx="447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8EBB70A-166E-4D20-B360-C1836BFF2996}"/>
                    </a:ext>
                  </a:extLst>
                </p14:cNvPr>
                <p14:cNvContentPartPr/>
                <p14:nvPr/>
              </p14:nvContentPartPr>
              <p14:xfrm>
                <a:off x="5819629" y="648982"/>
                <a:ext cx="294840" cy="1152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8EBB70A-166E-4D20-B360-C1836BFF299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810989" y="640342"/>
                  <a:ext cx="312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0E035E76-68C9-4039-9F5B-7D4AC0F1ED38}"/>
                    </a:ext>
                  </a:extLst>
                </p14:cNvPr>
                <p14:cNvContentPartPr/>
                <p14:nvPr/>
              </p14:nvContentPartPr>
              <p14:xfrm>
                <a:off x="2592949" y="1263502"/>
                <a:ext cx="162000" cy="277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0E035E76-68C9-4039-9F5B-7D4AC0F1ED3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583949" y="1254862"/>
                  <a:ext cx="179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FFECDF5-81FF-4512-AC02-FF6AE7107352}"/>
                    </a:ext>
                  </a:extLst>
                </p14:cNvPr>
                <p14:cNvContentPartPr/>
                <p14:nvPr/>
              </p14:nvContentPartPr>
              <p14:xfrm>
                <a:off x="2765029" y="1302022"/>
                <a:ext cx="232920" cy="795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FFECDF5-81FF-4512-AC02-FF6AE71073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756389" y="1293382"/>
                  <a:ext cx="250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40F393D-5060-4996-AF7A-4488DFAE9B03}"/>
                    </a:ext>
                  </a:extLst>
                </p14:cNvPr>
                <p14:cNvContentPartPr/>
                <p14:nvPr/>
              </p14:nvContentPartPr>
              <p14:xfrm>
                <a:off x="3042589" y="1165942"/>
                <a:ext cx="423720" cy="2311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40F393D-5060-4996-AF7A-4488DFAE9B0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033589" y="1156942"/>
                  <a:ext cx="441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4C76A98-001D-4632-A288-C493523B851D}"/>
                    </a:ext>
                  </a:extLst>
                </p14:cNvPr>
                <p14:cNvContentPartPr/>
                <p14:nvPr/>
              </p14:nvContentPartPr>
              <p14:xfrm>
                <a:off x="3591589" y="1197262"/>
                <a:ext cx="250920" cy="199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4C76A98-001D-4632-A288-C493523B851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82589" y="1188262"/>
                  <a:ext cx="268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1C8D6A1-9C08-497B-B7D9-D111AB30CD51}"/>
                    </a:ext>
                  </a:extLst>
                </p14:cNvPr>
                <p14:cNvContentPartPr/>
                <p14:nvPr/>
              </p14:nvContentPartPr>
              <p14:xfrm>
                <a:off x="3787069" y="1131022"/>
                <a:ext cx="232560" cy="320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1C8D6A1-9C08-497B-B7D9-D111AB30CD5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778069" y="1122022"/>
                  <a:ext cx="250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5B5AC55-55F1-4F60-AAB7-5B0F4C27C093}"/>
                    </a:ext>
                  </a:extLst>
                </p14:cNvPr>
                <p14:cNvContentPartPr/>
                <p14:nvPr/>
              </p14:nvContentPartPr>
              <p14:xfrm>
                <a:off x="4023589" y="1185382"/>
                <a:ext cx="38520" cy="97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5B5AC55-55F1-4F60-AAB7-5B0F4C27C09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14589" y="1176382"/>
                  <a:ext cx="56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FE75513-A82C-4F78-9777-1ECACA025C94}"/>
                    </a:ext>
                  </a:extLst>
                </p14:cNvPr>
                <p14:cNvContentPartPr/>
                <p14:nvPr/>
              </p14:nvContentPartPr>
              <p14:xfrm>
                <a:off x="4086229" y="1203742"/>
                <a:ext cx="200160" cy="169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FE75513-A82C-4F78-9777-1ECACA025C9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077589" y="1195102"/>
                  <a:ext cx="217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2708DE9-AA20-4B67-9800-D8885199C6A3}"/>
                    </a:ext>
                  </a:extLst>
                </p14:cNvPr>
                <p14:cNvContentPartPr/>
                <p14:nvPr/>
              </p14:nvContentPartPr>
              <p14:xfrm>
                <a:off x="4314109" y="1179982"/>
                <a:ext cx="328320" cy="142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2708DE9-AA20-4B67-9800-D8885199C6A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305109" y="1171342"/>
                  <a:ext cx="345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F15EB78-5726-41D2-9C95-995A6F410C52}"/>
                    </a:ext>
                  </a:extLst>
                </p14:cNvPr>
                <p14:cNvContentPartPr/>
                <p14:nvPr/>
              </p14:nvContentPartPr>
              <p14:xfrm>
                <a:off x="4609669" y="1193302"/>
                <a:ext cx="135000" cy="168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F15EB78-5726-41D2-9C95-995A6F410C5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01029" y="1184302"/>
                  <a:ext cx="152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A46988C-B57F-45AD-8F07-F8DCE9A11385}"/>
                    </a:ext>
                  </a:extLst>
                </p14:cNvPr>
                <p14:cNvContentPartPr/>
                <p14:nvPr/>
              </p14:nvContentPartPr>
              <p14:xfrm>
                <a:off x="2567029" y="1180702"/>
                <a:ext cx="231120" cy="3942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A46988C-B57F-45AD-8F07-F8DCE9A1138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58029" y="1172062"/>
                  <a:ext cx="2487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64A6213-135E-48DE-9BF8-AC4047AE43DC}"/>
                    </a:ext>
                  </a:extLst>
                </p14:cNvPr>
                <p14:cNvContentPartPr/>
                <p14:nvPr/>
              </p14:nvContentPartPr>
              <p14:xfrm>
                <a:off x="4945549" y="1253782"/>
                <a:ext cx="236520" cy="122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64A6213-135E-48DE-9BF8-AC4047AE43D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936909" y="1245142"/>
                  <a:ext cx="254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D92EFC7-8870-4DA2-9A68-D610D1BA0B68}"/>
                    </a:ext>
                  </a:extLst>
                </p14:cNvPr>
                <p14:cNvContentPartPr/>
                <p14:nvPr/>
              </p14:nvContentPartPr>
              <p14:xfrm>
                <a:off x="4961029" y="1197262"/>
                <a:ext cx="371520" cy="2113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D92EFC7-8870-4DA2-9A68-D610D1BA0B6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52389" y="1188262"/>
                  <a:ext cx="389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B798398-D227-41F7-9F19-42E3070714F8}"/>
                    </a:ext>
                  </a:extLst>
                </p14:cNvPr>
                <p14:cNvContentPartPr/>
                <p14:nvPr/>
              </p14:nvContentPartPr>
              <p14:xfrm>
                <a:off x="5587429" y="1087102"/>
                <a:ext cx="181800" cy="1533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B798398-D227-41F7-9F19-42E3070714F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78429" y="1078462"/>
                  <a:ext cx="199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A784009-4AB8-4309-B9B0-75A7D1D23489}"/>
                    </a:ext>
                  </a:extLst>
                </p14:cNvPr>
                <p14:cNvContentPartPr/>
                <p14:nvPr/>
              </p14:nvContentPartPr>
              <p14:xfrm>
                <a:off x="5675629" y="1214182"/>
                <a:ext cx="81000" cy="622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A784009-4AB8-4309-B9B0-75A7D1D2348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66989" y="1205182"/>
                  <a:ext cx="98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236C9BA-5C2D-41C8-A616-3E65766287A5}"/>
                    </a:ext>
                  </a:extLst>
                </p14:cNvPr>
                <p14:cNvContentPartPr/>
                <p14:nvPr/>
              </p14:nvContentPartPr>
              <p14:xfrm>
                <a:off x="5798029" y="1203742"/>
                <a:ext cx="244440" cy="536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236C9BA-5C2D-41C8-A616-3E65766287A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89389" y="1195102"/>
                  <a:ext cx="262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DB2893B-3D69-4F60-8FDE-B1E5882A1632}"/>
                    </a:ext>
                  </a:extLst>
                </p14:cNvPr>
                <p14:cNvContentPartPr/>
                <p14:nvPr/>
              </p14:nvContentPartPr>
              <p14:xfrm>
                <a:off x="6087829" y="1051462"/>
                <a:ext cx="210240" cy="207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DB2893B-3D69-4F60-8FDE-B1E5882A163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079189" y="1042822"/>
                  <a:ext cx="227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4C61113-99A2-439D-A24B-01A56D62D08C}"/>
                    </a:ext>
                  </a:extLst>
                </p14:cNvPr>
                <p14:cNvContentPartPr/>
                <p14:nvPr/>
              </p14:nvContentPartPr>
              <p14:xfrm>
                <a:off x="6303469" y="1179622"/>
                <a:ext cx="128520" cy="745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4C61113-99A2-439D-A24B-01A56D62D08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294829" y="1170622"/>
                  <a:ext cx="146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A9C919C-D377-490D-8428-F2DAC36E2690}"/>
                    </a:ext>
                  </a:extLst>
                </p14:cNvPr>
                <p14:cNvContentPartPr/>
                <p14:nvPr/>
              </p14:nvContentPartPr>
              <p14:xfrm>
                <a:off x="6477709" y="1054702"/>
                <a:ext cx="252720" cy="177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A9C919C-D377-490D-8428-F2DAC36E269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68709" y="1045702"/>
                  <a:ext cx="270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FEDDB21-77DA-4D75-B989-2684F2793894}"/>
                    </a:ext>
                  </a:extLst>
                </p14:cNvPr>
                <p14:cNvContentPartPr/>
                <p14:nvPr/>
              </p14:nvContentPartPr>
              <p14:xfrm>
                <a:off x="6788389" y="967582"/>
                <a:ext cx="192240" cy="236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FEDDB21-77DA-4D75-B989-2684F279389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779749" y="958582"/>
                  <a:ext cx="2098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8F9F751-56B7-4ADB-9850-0B123885C756}"/>
                    </a:ext>
                  </a:extLst>
                </p14:cNvPr>
                <p14:cNvContentPartPr/>
                <p14:nvPr/>
              </p14:nvContentPartPr>
              <p14:xfrm>
                <a:off x="6889189" y="1083862"/>
                <a:ext cx="564840" cy="1234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8F9F751-56B7-4ADB-9850-0B123885C75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80549" y="1075222"/>
                  <a:ext cx="582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939C759-440C-45C7-8884-90540861BDC6}"/>
                    </a:ext>
                  </a:extLst>
                </p14:cNvPr>
                <p14:cNvContentPartPr/>
                <p14:nvPr/>
              </p14:nvContentPartPr>
              <p14:xfrm>
                <a:off x="449509" y="1239742"/>
                <a:ext cx="154440" cy="1843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939C759-440C-45C7-8884-90540861BDC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40869" y="1230742"/>
                  <a:ext cx="172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D8B37A4-7786-496C-AC9E-0466903F7EA1}"/>
                    </a:ext>
                  </a:extLst>
                </p14:cNvPr>
                <p14:cNvContentPartPr/>
                <p14:nvPr/>
              </p14:nvContentPartPr>
              <p14:xfrm>
                <a:off x="705829" y="1343782"/>
                <a:ext cx="79920" cy="148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D8B37A4-7786-496C-AC9E-0466903F7EA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96829" y="1334782"/>
                  <a:ext cx="97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8AD897F-D299-4256-B3C3-1FF68FF8D9CE}"/>
                    </a:ext>
                  </a:extLst>
                </p14:cNvPr>
                <p14:cNvContentPartPr/>
                <p14:nvPr/>
              </p14:nvContentPartPr>
              <p14:xfrm>
                <a:off x="730669" y="1375102"/>
                <a:ext cx="141120" cy="126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8AD897F-D299-4256-B3C3-1FF68FF8D9C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1669" y="1366102"/>
                  <a:ext cx="158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45E1230-9FE9-4DAC-B1DF-FD442954E6A0}"/>
                    </a:ext>
                  </a:extLst>
                </p14:cNvPr>
                <p14:cNvContentPartPr/>
                <p14:nvPr/>
              </p14:nvContentPartPr>
              <p14:xfrm>
                <a:off x="987349" y="1313542"/>
                <a:ext cx="215640" cy="77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45E1230-9FE9-4DAC-B1DF-FD442954E6A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78709" y="1304902"/>
                  <a:ext cx="233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8055A3-63DA-458A-811E-91B6BC104BF1}"/>
                    </a:ext>
                  </a:extLst>
                </p14:cNvPr>
                <p14:cNvContentPartPr/>
                <p14:nvPr/>
              </p14:nvContentPartPr>
              <p14:xfrm>
                <a:off x="1357069" y="1253782"/>
                <a:ext cx="111240" cy="164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8055A3-63DA-458A-811E-91B6BC104BF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48069" y="1245142"/>
                  <a:ext cx="128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B6DBFBB-A033-4A95-BDE5-4FB1E4E11BFC}"/>
                    </a:ext>
                  </a:extLst>
                </p14:cNvPr>
                <p14:cNvContentPartPr/>
                <p14:nvPr/>
              </p14:nvContentPartPr>
              <p14:xfrm>
                <a:off x="1554709" y="1383382"/>
                <a:ext cx="12600" cy="777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B6DBFBB-A033-4A95-BDE5-4FB1E4E11BF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45709" y="1374382"/>
                  <a:ext cx="30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FB18F99-959D-4C6F-8C7B-BEF21B0E5538}"/>
                    </a:ext>
                  </a:extLst>
                </p14:cNvPr>
                <p14:cNvContentPartPr/>
                <p14:nvPr/>
              </p14:nvContentPartPr>
              <p14:xfrm>
                <a:off x="1490629" y="1349542"/>
                <a:ext cx="223920" cy="2109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FB18F99-959D-4C6F-8C7B-BEF21B0E553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481629" y="1340902"/>
                  <a:ext cx="241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E47417C-BDD2-4149-B647-E61BFD9D9B5A}"/>
                    </a:ext>
                  </a:extLst>
                </p14:cNvPr>
                <p14:cNvContentPartPr/>
                <p14:nvPr/>
              </p14:nvContentPartPr>
              <p14:xfrm>
                <a:off x="2268229" y="1267822"/>
                <a:ext cx="12240" cy="166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E47417C-BDD2-4149-B647-E61BFD9D9B5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259589" y="1258822"/>
                  <a:ext cx="29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6A916C7-9E76-4817-B9C5-9A758CE15C38}"/>
                    </a:ext>
                  </a:extLst>
                </p14:cNvPr>
                <p14:cNvContentPartPr/>
                <p14:nvPr/>
              </p14:nvContentPartPr>
              <p14:xfrm>
                <a:off x="2158429" y="1343782"/>
                <a:ext cx="187560" cy="36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6A916C7-9E76-4817-B9C5-9A758CE15C3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49429" y="1334782"/>
                  <a:ext cx="205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D7D0CBE-1A65-4727-A637-8D43E2F4128C}"/>
                    </a:ext>
                  </a:extLst>
                </p14:cNvPr>
                <p14:cNvContentPartPr/>
                <p14:nvPr/>
              </p14:nvContentPartPr>
              <p14:xfrm>
                <a:off x="328549" y="1936342"/>
                <a:ext cx="216000" cy="2390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D7D0CBE-1A65-4727-A637-8D43E2F4128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19909" y="1927342"/>
                  <a:ext cx="233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B5B3188-77F3-4FE2-B30B-74644B3B5AB0}"/>
                    </a:ext>
                  </a:extLst>
                </p14:cNvPr>
                <p14:cNvContentPartPr/>
                <p14:nvPr/>
              </p14:nvContentPartPr>
              <p14:xfrm>
                <a:off x="365629" y="1974142"/>
                <a:ext cx="170640" cy="172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B5B3188-77F3-4FE2-B30B-74644B3B5AB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6989" y="1965142"/>
                  <a:ext cx="188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D5E03F9A-0BD1-4B44-AF95-72206083D280}"/>
                    </a:ext>
                  </a:extLst>
                </p14:cNvPr>
                <p14:cNvContentPartPr/>
                <p14:nvPr/>
              </p14:nvContentPartPr>
              <p14:xfrm>
                <a:off x="639589" y="1674982"/>
                <a:ext cx="100080" cy="165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D5E03F9A-0BD1-4B44-AF95-72206083D28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0949" y="1666342"/>
                  <a:ext cx="117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66CFE9E-67AA-49A2-A55A-32326BD66F16}"/>
                    </a:ext>
                  </a:extLst>
                </p14:cNvPr>
                <p14:cNvContentPartPr/>
                <p14:nvPr/>
              </p14:nvContentPartPr>
              <p14:xfrm>
                <a:off x="646429" y="1858942"/>
                <a:ext cx="113760" cy="230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66CFE9E-67AA-49A2-A55A-32326BD66F1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7429" y="1850302"/>
                  <a:ext cx="131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8221699-942C-4AFB-AD0D-F7023FDCF120}"/>
                    </a:ext>
                  </a:extLst>
                </p14:cNvPr>
                <p14:cNvContentPartPr/>
                <p14:nvPr/>
              </p14:nvContentPartPr>
              <p14:xfrm>
                <a:off x="692509" y="1899262"/>
                <a:ext cx="66240" cy="122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8221699-942C-4AFB-AD0D-F7023FDCF12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83509" y="1890622"/>
                  <a:ext cx="83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F9F89A7-CE6E-4C5B-8906-338F27A91317}"/>
                    </a:ext>
                  </a:extLst>
                </p14:cNvPr>
                <p14:cNvContentPartPr/>
                <p14:nvPr/>
              </p14:nvContentPartPr>
              <p14:xfrm>
                <a:off x="911749" y="2050462"/>
                <a:ext cx="19080" cy="13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F9F89A7-CE6E-4C5B-8906-338F27A9131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2749" y="2041822"/>
                  <a:ext cx="36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5AB5A1B-41C0-4285-B9DC-8FB83659F136}"/>
                    </a:ext>
                  </a:extLst>
                </p14:cNvPr>
                <p14:cNvContentPartPr/>
                <p14:nvPr/>
              </p14:nvContentPartPr>
              <p14:xfrm>
                <a:off x="1132429" y="1808542"/>
                <a:ext cx="133920" cy="1371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5AB5A1B-41C0-4285-B9DC-8FB83659F13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23789" y="1799542"/>
                  <a:ext cx="151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AAFC77C-C6D5-4C7A-AA57-B341E5C277A7}"/>
                    </a:ext>
                  </a:extLst>
                </p14:cNvPr>
                <p14:cNvContentPartPr/>
                <p14:nvPr/>
              </p14:nvContentPartPr>
              <p14:xfrm>
                <a:off x="1170589" y="1784782"/>
                <a:ext cx="196560" cy="26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AAFC77C-C6D5-4C7A-AA57-B341E5C277A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61949" y="1775782"/>
                  <a:ext cx="214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882970C-77C8-4CB1-935D-5A1D2085B0F4}"/>
                    </a:ext>
                  </a:extLst>
                </p14:cNvPr>
                <p14:cNvContentPartPr/>
                <p14:nvPr/>
              </p14:nvContentPartPr>
              <p14:xfrm>
                <a:off x="1375069" y="1745542"/>
                <a:ext cx="277920" cy="1839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882970C-77C8-4CB1-935D-5A1D2085B0F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366069" y="1736902"/>
                  <a:ext cx="295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AA008E1-5F31-417D-99C6-7C03017647C3}"/>
                    </a:ext>
                  </a:extLst>
                </p14:cNvPr>
                <p14:cNvContentPartPr/>
                <p14:nvPr/>
              </p14:nvContentPartPr>
              <p14:xfrm>
                <a:off x="1539229" y="1832662"/>
                <a:ext cx="109080" cy="622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AA008E1-5F31-417D-99C6-7C03017647C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530229" y="1824022"/>
                  <a:ext cx="1267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757B482-B909-4B0C-8900-535008A70812}"/>
                    </a:ext>
                  </a:extLst>
                </p14:cNvPr>
                <p14:cNvContentPartPr/>
                <p14:nvPr/>
              </p14:nvContentPartPr>
              <p14:xfrm>
                <a:off x="995269" y="2005462"/>
                <a:ext cx="709560" cy="691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757B482-B909-4B0C-8900-535008A7081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86269" y="1996822"/>
                  <a:ext cx="727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FC1D2D92-7F50-4FB4-A61A-3A02B801E753}"/>
                    </a:ext>
                  </a:extLst>
                </p14:cNvPr>
                <p14:cNvContentPartPr/>
                <p14:nvPr/>
              </p14:nvContentPartPr>
              <p14:xfrm>
                <a:off x="929749" y="2120662"/>
                <a:ext cx="232560" cy="189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FC1D2D92-7F50-4FB4-A61A-3A02B801E75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20749" y="2111662"/>
                  <a:ext cx="250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C5F9FE0-3503-4057-AEFB-074910460F4E}"/>
                    </a:ext>
                  </a:extLst>
                </p14:cNvPr>
                <p14:cNvContentPartPr/>
                <p14:nvPr/>
              </p14:nvContentPartPr>
              <p14:xfrm>
                <a:off x="1205509" y="2130022"/>
                <a:ext cx="108360" cy="1702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C5F9FE0-3503-4057-AEFB-074910460F4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96869" y="2121022"/>
                  <a:ext cx="126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3105F1C-E3F4-469F-968F-F064588B4119}"/>
                    </a:ext>
                  </a:extLst>
                </p14:cNvPr>
                <p14:cNvContentPartPr/>
                <p14:nvPr/>
              </p14:nvContentPartPr>
              <p14:xfrm>
                <a:off x="1382269" y="2137222"/>
                <a:ext cx="275400" cy="140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3105F1C-E3F4-469F-968F-F064588B411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373269" y="2128222"/>
                  <a:ext cx="293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58B5693-A0DC-4F63-881F-80A5783430E0}"/>
                    </a:ext>
                  </a:extLst>
                </p14:cNvPr>
                <p14:cNvContentPartPr/>
                <p14:nvPr/>
              </p14:nvContentPartPr>
              <p14:xfrm>
                <a:off x="1575589" y="2150182"/>
                <a:ext cx="157680" cy="35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58B5693-A0DC-4F63-881F-80A5783430E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566949" y="2141182"/>
                  <a:ext cx="175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5B86FB2-59FD-4429-AC3E-738A17D59620}"/>
                    </a:ext>
                  </a:extLst>
                </p14:cNvPr>
                <p14:cNvContentPartPr/>
                <p14:nvPr/>
              </p14:nvContentPartPr>
              <p14:xfrm>
                <a:off x="1728589" y="1791982"/>
                <a:ext cx="202320" cy="5025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5B86FB2-59FD-4429-AC3E-738A17D5962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719589" y="1783342"/>
                  <a:ext cx="21996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191982B-BF70-406F-96D7-6863B513FF11}"/>
                    </a:ext>
                  </a:extLst>
                </p14:cNvPr>
                <p14:cNvContentPartPr/>
                <p14:nvPr/>
              </p14:nvContentPartPr>
              <p14:xfrm>
                <a:off x="884029" y="1792342"/>
                <a:ext cx="158040" cy="6224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191982B-BF70-406F-96D7-6863B513FF1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75029" y="1783702"/>
                  <a:ext cx="17568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5584C3A-CF6D-4E4C-BED1-999FC5C52F5D}"/>
                    </a:ext>
                  </a:extLst>
                </p14:cNvPr>
                <p14:cNvContentPartPr/>
                <p14:nvPr/>
              </p14:nvContentPartPr>
              <p14:xfrm>
                <a:off x="1965109" y="1540702"/>
                <a:ext cx="153720" cy="1472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5584C3A-CF6D-4E4C-BED1-999FC5C52F5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956469" y="1532062"/>
                  <a:ext cx="171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65E476D-E04C-429A-8B9F-87586B222F73}"/>
                    </a:ext>
                  </a:extLst>
                </p14:cNvPr>
                <p14:cNvContentPartPr/>
                <p14:nvPr/>
              </p14:nvContentPartPr>
              <p14:xfrm>
                <a:off x="2007229" y="1702702"/>
                <a:ext cx="115560" cy="136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65E476D-E04C-429A-8B9F-87586B222F7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998229" y="1694062"/>
                  <a:ext cx="133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6490372-9A04-4763-B689-45F83C7330BB}"/>
                    </a:ext>
                  </a:extLst>
                </p14:cNvPr>
                <p14:cNvContentPartPr/>
                <p14:nvPr/>
              </p14:nvContentPartPr>
              <p14:xfrm>
                <a:off x="2040709" y="1751662"/>
                <a:ext cx="109800" cy="1224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6490372-9A04-4763-B689-45F83C7330B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031709" y="1743022"/>
                  <a:ext cx="127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52E3D91-7E84-43A8-8081-17AFC869DA8E}"/>
                    </a:ext>
                  </a:extLst>
                </p14:cNvPr>
                <p14:cNvContentPartPr/>
                <p14:nvPr/>
              </p14:nvContentPartPr>
              <p14:xfrm>
                <a:off x="2417629" y="2005102"/>
                <a:ext cx="184680" cy="8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52E3D91-7E84-43A8-8081-17AFC869DA8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408989" y="1996102"/>
                  <a:ext cx="202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2BE94E9-BE24-43C9-9B53-AFC397BE0B79}"/>
                    </a:ext>
                  </a:extLst>
                </p14:cNvPr>
                <p14:cNvContentPartPr/>
                <p14:nvPr/>
              </p14:nvContentPartPr>
              <p14:xfrm>
                <a:off x="2462629" y="2086102"/>
                <a:ext cx="171000" cy="111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2BE94E9-BE24-43C9-9B53-AFC397BE0B7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453989" y="2077102"/>
                  <a:ext cx="188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CBDE3A2-61AC-4F90-8933-90A6D463D33D}"/>
                    </a:ext>
                  </a:extLst>
                </p14:cNvPr>
                <p14:cNvContentPartPr/>
                <p14:nvPr/>
              </p14:nvContentPartPr>
              <p14:xfrm>
                <a:off x="2997589" y="1841662"/>
                <a:ext cx="145800" cy="2055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CBDE3A2-61AC-4F90-8933-90A6D463D33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88589" y="1833022"/>
                  <a:ext cx="163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EE9748A-9C2E-4193-ACD2-0D72BEAD00B5}"/>
                    </a:ext>
                  </a:extLst>
                </p14:cNvPr>
                <p14:cNvContentPartPr/>
                <p14:nvPr/>
              </p14:nvContentPartPr>
              <p14:xfrm>
                <a:off x="3242389" y="1857862"/>
                <a:ext cx="119880" cy="148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EE9748A-9C2E-4193-ACD2-0D72BEAD00B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233389" y="1849222"/>
                  <a:ext cx="137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B4CEE7CA-34CC-45D1-BB86-B0FA9EA41546}"/>
                    </a:ext>
                  </a:extLst>
                </p14:cNvPr>
                <p14:cNvContentPartPr/>
                <p14:nvPr/>
              </p14:nvContentPartPr>
              <p14:xfrm>
                <a:off x="3467389" y="1915822"/>
                <a:ext cx="127440" cy="154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B4CEE7CA-34CC-45D1-BB86-B0FA9EA4154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458389" y="1906822"/>
                  <a:ext cx="145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0D66F0F-F05F-40FA-ADEE-BBB88905657A}"/>
                    </a:ext>
                  </a:extLst>
                </p14:cNvPr>
                <p14:cNvContentPartPr/>
                <p14:nvPr/>
              </p14:nvContentPartPr>
              <p14:xfrm>
                <a:off x="3663229" y="1865422"/>
                <a:ext cx="106560" cy="150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0D66F0F-F05F-40FA-ADEE-BBB8890565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654589" y="1856422"/>
                  <a:ext cx="124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AE71A63-3C00-4142-B69D-A8F34B4B4818}"/>
                    </a:ext>
                  </a:extLst>
                </p14:cNvPr>
                <p14:cNvContentPartPr/>
                <p14:nvPr/>
              </p14:nvContentPartPr>
              <p14:xfrm>
                <a:off x="3650629" y="1885942"/>
                <a:ext cx="126720" cy="75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AE71A63-3C00-4142-B69D-A8F34B4B481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641629" y="1876942"/>
                  <a:ext cx="144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37E3EBF-C420-4D0A-B571-C046145A63AD}"/>
                    </a:ext>
                  </a:extLst>
                </p14:cNvPr>
                <p14:cNvContentPartPr/>
                <p14:nvPr/>
              </p14:nvContentPartPr>
              <p14:xfrm>
                <a:off x="2865829" y="1705942"/>
                <a:ext cx="154800" cy="4212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37E3EBF-C420-4D0A-B571-C046145A63A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857189" y="1696942"/>
                  <a:ext cx="1724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E762787-031F-43DF-8BEE-B65701339D3A}"/>
                    </a:ext>
                  </a:extLst>
                </p14:cNvPr>
                <p14:cNvContentPartPr/>
                <p14:nvPr/>
              </p14:nvContentPartPr>
              <p14:xfrm>
                <a:off x="3800029" y="1727902"/>
                <a:ext cx="112320" cy="3664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E762787-031F-43DF-8BEE-B65701339D3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791389" y="1718902"/>
                  <a:ext cx="1299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FBC0107-CD89-44A2-B3E1-1599F96921A9}"/>
                    </a:ext>
                  </a:extLst>
                </p14:cNvPr>
                <p14:cNvContentPartPr/>
                <p14:nvPr/>
              </p14:nvContentPartPr>
              <p14:xfrm>
                <a:off x="3876349" y="1458622"/>
                <a:ext cx="133200" cy="1609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FBC0107-CD89-44A2-B3E1-1599F96921A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67709" y="1449982"/>
                  <a:ext cx="150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9B17B64-B62D-4A61-B23E-5932AB454284}"/>
                    </a:ext>
                  </a:extLst>
                </p14:cNvPr>
                <p14:cNvContentPartPr/>
                <p14:nvPr/>
              </p14:nvContentPartPr>
              <p14:xfrm>
                <a:off x="3971029" y="1514422"/>
                <a:ext cx="142200" cy="1407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9B17B64-B62D-4A61-B23E-5932AB45428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62029" y="1505422"/>
                  <a:ext cx="159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42B4D16-F252-4E0B-9D51-3EDCBA394BE2}"/>
                    </a:ext>
                  </a:extLst>
                </p14:cNvPr>
                <p14:cNvContentPartPr/>
                <p14:nvPr/>
              </p14:nvContentPartPr>
              <p14:xfrm>
                <a:off x="4015309" y="1611622"/>
                <a:ext cx="115200" cy="83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42B4D16-F252-4E0B-9D51-3EDCBA394BE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06309" y="1602982"/>
                  <a:ext cx="132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EAAA090-D55E-4452-A495-124DF1A945C4}"/>
                    </a:ext>
                  </a:extLst>
                </p14:cNvPr>
                <p14:cNvContentPartPr/>
                <p14:nvPr/>
              </p14:nvContentPartPr>
              <p14:xfrm>
                <a:off x="4091629" y="1641502"/>
                <a:ext cx="37440" cy="1303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EAAA090-D55E-4452-A495-124DF1A945C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82989" y="1632502"/>
                  <a:ext cx="55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A8CE045-AED2-4108-B44A-8E747F2EC423}"/>
                    </a:ext>
                  </a:extLst>
                </p14:cNvPr>
                <p14:cNvContentPartPr/>
                <p14:nvPr/>
              </p14:nvContentPartPr>
              <p14:xfrm>
                <a:off x="4232389" y="1692622"/>
                <a:ext cx="178200" cy="439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A8CE045-AED2-4108-B44A-8E747F2EC42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23389" y="1683982"/>
                  <a:ext cx="1958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7947AEF-9D5B-4A16-8C20-5DAFD66AA3A1}"/>
                    </a:ext>
                  </a:extLst>
                </p14:cNvPr>
                <p14:cNvContentPartPr/>
                <p14:nvPr/>
              </p14:nvContentPartPr>
              <p14:xfrm>
                <a:off x="4485469" y="1845262"/>
                <a:ext cx="132840" cy="148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7947AEF-9D5B-4A16-8C20-5DAFD66AA3A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476469" y="1836622"/>
                  <a:ext cx="150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BE4934E-D14E-48B5-873C-090E7E443AD3}"/>
                    </a:ext>
                  </a:extLst>
                </p14:cNvPr>
                <p14:cNvContentPartPr/>
                <p14:nvPr/>
              </p14:nvContentPartPr>
              <p14:xfrm>
                <a:off x="4684189" y="1851742"/>
                <a:ext cx="118800" cy="1792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BE4934E-D14E-48B5-873C-090E7E443AD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675189" y="1842742"/>
                  <a:ext cx="136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233F90F-CB6B-4EC4-92C0-57C96D2631B0}"/>
                    </a:ext>
                  </a:extLst>
                </p14:cNvPr>
                <p14:cNvContentPartPr/>
                <p14:nvPr/>
              </p14:nvContentPartPr>
              <p14:xfrm>
                <a:off x="4967149" y="1908982"/>
                <a:ext cx="127440" cy="79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233F90F-CB6B-4EC4-92C0-57C96D2631B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958509" y="1900342"/>
                  <a:ext cx="145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9FC78E8-8B88-4739-B43A-1F63FEFF5ACF}"/>
                    </a:ext>
                  </a:extLst>
                </p14:cNvPr>
                <p14:cNvContentPartPr/>
                <p14:nvPr/>
              </p14:nvContentPartPr>
              <p14:xfrm>
                <a:off x="5423629" y="1639702"/>
                <a:ext cx="93600" cy="124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9FC78E8-8B88-4739-B43A-1F63FEFF5AC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14629" y="1631062"/>
                  <a:ext cx="111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15CF743-BD95-44A3-AC28-01E532E20ECC}"/>
                    </a:ext>
                  </a:extLst>
                </p14:cNvPr>
                <p14:cNvContentPartPr/>
                <p14:nvPr/>
              </p14:nvContentPartPr>
              <p14:xfrm>
                <a:off x="5479069" y="1612342"/>
                <a:ext cx="154080" cy="158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15CF743-BD95-44A3-AC28-01E532E20EC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470429" y="1603702"/>
                  <a:ext cx="171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F3C5DF9-A9D0-4247-8417-7EB3513249E6}"/>
                    </a:ext>
                  </a:extLst>
                </p14:cNvPr>
                <p14:cNvContentPartPr/>
                <p14:nvPr/>
              </p14:nvContentPartPr>
              <p14:xfrm>
                <a:off x="5633149" y="1569142"/>
                <a:ext cx="87480" cy="1753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F3C5DF9-A9D0-4247-8417-7EB3513249E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624509" y="1560142"/>
                  <a:ext cx="105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B40021D-70CC-4820-A27A-DBA5C89B6B27}"/>
                    </a:ext>
                  </a:extLst>
                </p14:cNvPr>
                <p14:cNvContentPartPr/>
                <p14:nvPr/>
              </p14:nvContentPartPr>
              <p14:xfrm>
                <a:off x="5772829" y="1644022"/>
                <a:ext cx="139680" cy="1137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B40021D-70CC-4820-A27A-DBA5C89B6B2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763829" y="1635022"/>
                  <a:ext cx="157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FB9D71D-348A-4FA8-A30C-39CB35FD2787}"/>
                    </a:ext>
                  </a:extLst>
                </p14:cNvPr>
                <p14:cNvContentPartPr/>
                <p14:nvPr/>
              </p14:nvContentPartPr>
              <p14:xfrm>
                <a:off x="5467909" y="1827982"/>
                <a:ext cx="523080" cy="201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FB9D71D-348A-4FA8-A30C-39CB35FD278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458909" y="1819342"/>
                  <a:ext cx="540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DE42F71-3186-4ED1-B839-851689C8DC21}"/>
                    </a:ext>
                  </a:extLst>
                </p14:cNvPr>
                <p14:cNvContentPartPr/>
                <p14:nvPr/>
              </p14:nvContentPartPr>
              <p14:xfrm>
                <a:off x="5267749" y="1951822"/>
                <a:ext cx="202680" cy="1677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DE42F71-3186-4ED1-B839-851689C8DC2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259109" y="1942822"/>
                  <a:ext cx="220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70B3034-1F4A-4DFF-9683-FC4E4CF9324F}"/>
                    </a:ext>
                  </a:extLst>
                </p14:cNvPr>
                <p14:cNvContentPartPr/>
                <p14:nvPr/>
              </p14:nvContentPartPr>
              <p14:xfrm>
                <a:off x="5511829" y="1928782"/>
                <a:ext cx="90360" cy="1609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70B3034-1F4A-4DFF-9683-FC4E4CF9324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503189" y="1919782"/>
                  <a:ext cx="108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2AE313C-28D7-4C14-B4A7-3623A096E57E}"/>
                    </a:ext>
                  </a:extLst>
                </p14:cNvPr>
                <p14:cNvContentPartPr/>
                <p14:nvPr/>
              </p14:nvContentPartPr>
              <p14:xfrm>
                <a:off x="5711989" y="1945702"/>
                <a:ext cx="278640" cy="1591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2AE313C-28D7-4C14-B4A7-3623A096E57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702989" y="1937062"/>
                  <a:ext cx="296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0B6D1F6-AB8D-4799-A9D7-0D88B05C5A43}"/>
                    </a:ext>
                  </a:extLst>
                </p14:cNvPr>
                <p14:cNvContentPartPr/>
                <p14:nvPr/>
              </p14:nvContentPartPr>
              <p14:xfrm>
                <a:off x="5916109" y="1628902"/>
                <a:ext cx="374400" cy="4770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0B6D1F6-AB8D-4799-A9D7-0D88B05C5A4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907469" y="1620262"/>
                  <a:ext cx="3920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ED8D6D1-0FC6-4F2F-AFD3-9A638C2DB317}"/>
                    </a:ext>
                  </a:extLst>
                </p14:cNvPr>
                <p14:cNvContentPartPr/>
                <p14:nvPr/>
              </p14:nvContentPartPr>
              <p14:xfrm>
                <a:off x="6398509" y="1306342"/>
                <a:ext cx="42120" cy="1551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ED8D6D1-0FC6-4F2F-AFD3-9A638C2DB31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89869" y="1297702"/>
                  <a:ext cx="59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987FC44-6ADB-4692-8E0C-30FDE288420C}"/>
                    </a:ext>
                  </a:extLst>
                </p14:cNvPr>
                <p14:cNvContentPartPr/>
                <p14:nvPr/>
              </p14:nvContentPartPr>
              <p14:xfrm>
                <a:off x="6335509" y="1456462"/>
                <a:ext cx="176400" cy="345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987FC44-6ADB-4692-8E0C-30FDE288420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326869" y="1447822"/>
                  <a:ext cx="194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C4A8525-F3A2-4E48-88AF-9F4C797ADEA9}"/>
                    </a:ext>
                  </a:extLst>
                </p14:cNvPr>
                <p14:cNvContentPartPr/>
                <p14:nvPr/>
              </p14:nvContentPartPr>
              <p14:xfrm>
                <a:off x="6379429" y="1547542"/>
                <a:ext cx="146880" cy="1159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C4A8525-F3A2-4E48-88AF-9F4C797ADEA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70789" y="1538542"/>
                  <a:ext cx="164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40F49D4-DC53-423E-A968-28969CA14277}"/>
                    </a:ext>
                  </a:extLst>
                </p14:cNvPr>
                <p14:cNvContentPartPr/>
                <p14:nvPr/>
              </p14:nvContentPartPr>
              <p14:xfrm>
                <a:off x="6404269" y="1507942"/>
                <a:ext cx="160560" cy="16308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40F49D4-DC53-423E-A968-28969CA1427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395269" y="1499302"/>
                  <a:ext cx="178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2BB398B-2106-4D1E-A441-826DEEA33261}"/>
                    </a:ext>
                  </a:extLst>
                </p14:cNvPr>
                <p14:cNvContentPartPr/>
                <p14:nvPr/>
              </p14:nvContentPartPr>
              <p14:xfrm>
                <a:off x="6474109" y="1566982"/>
                <a:ext cx="51480" cy="2592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2BB398B-2106-4D1E-A441-826DEEA3326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465109" y="1558342"/>
                  <a:ext cx="691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99FE609-0BA0-4F59-9BF6-B7E08B5EDEE1}"/>
                    </a:ext>
                  </a:extLst>
                </p14:cNvPr>
                <p14:cNvContentPartPr/>
                <p14:nvPr/>
              </p14:nvContentPartPr>
              <p14:xfrm>
                <a:off x="324589" y="2677942"/>
                <a:ext cx="14760" cy="1929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99FE609-0BA0-4F59-9BF6-B7E08B5EDEE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15589" y="2668942"/>
                  <a:ext cx="32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3E0E76B-8A84-441E-834C-B54494FFC981}"/>
                    </a:ext>
                  </a:extLst>
                </p14:cNvPr>
                <p14:cNvContentPartPr/>
                <p14:nvPr/>
              </p14:nvContentPartPr>
              <p14:xfrm>
                <a:off x="242869" y="2605582"/>
                <a:ext cx="240120" cy="2800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3E0E76B-8A84-441E-834C-B54494FFC98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4229" y="2596582"/>
                  <a:ext cx="257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C29F9DD-0587-4DDA-9367-DFDFBAE7CE79}"/>
                    </a:ext>
                  </a:extLst>
                </p14:cNvPr>
                <p14:cNvContentPartPr/>
                <p14:nvPr/>
              </p14:nvContentPartPr>
              <p14:xfrm>
                <a:off x="575869" y="2728702"/>
                <a:ext cx="118080" cy="936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C29F9DD-0587-4DDA-9367-DFDFBAE7CE7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66869" y="2720062"/>
                  <a:ext cx="135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12BF602-C576-405E-B721-7D832E777A65}"/>
                    </a:ext>
                  </a:extLst>
                </p14:cNvPr>
                <p14:cNvContentPartPr/>
                <p14:nvPr/>
              </p14:nvContentPartPr>
              <p14:xfrm>
                <a:off x="750109" y="2666782"/>
                <a:ext cx="164520" cy="1404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12BF602-C576-405E-B721-7D832E777A6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41109" y="2657782"/>
                  <a:ext cx="182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F887543-C874-42FD-85EA-43CDFF94F2E4}"/>
                    </a:ext>
                  </a:extLst>
                </p14:cNvPr>
                <p14:cNvContentPartPr/>
                <p14:nvPr/>
              </p14:nvContentPartPr>
              <p14:xfrm>
                <a:off x="1022989" y="2775862"/>
                <a:ext cx="3960" cy="288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F887543-C874-42FD-85EA-43CDFF94F2E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14349" y="2767222"/>
                  <a:ext cx="21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0F535B3-8D7B-4CF4-A9CA-BF5B197D50A8}"/>
                    </a:ext>
                  </a:extLst>
                </p14:cNvPr>
                <p14:cNvContentPartPr/>
                <p14:nvPr/>
              </p14:nvContentPartPr>
              <p14:xfrm>
                <a:off x="1357069" y="2580742"/>
                <a:ext cx="444600" cy="2995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0F535B3-8D7B-4CF4-A9CA-BF5B197D50A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348069" y="2571742"/>
                  <a:ext cx="4622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8032A94-79D2-4A59-A6DE-E6BF47AC1E3E}"/>
                    </a:ext>
                  </a:extLst>
                </p14:cNvPr>
                <p14:cNvContentPartPr/>
                <p14:nvPr/>
              </p14:nvContentPartPr>
              <p14:xfrm>
                <a:off x="1633909" y="2578942"/>
                <a:ext cx="53640" cy="54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8032A94-79D2-4A59-A6DE-E6BF47AC1E3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625269" y="2569942"/>
                  <a:ext cx="71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C47D0F4-CC40-4F2A-884E-F0B1E2B965D0}"/>
                    </a:ext>
                  </a:extLst>
                </p14:cNvPr>
                <p14:cNvContentPartPr/>
                <p14:nvPr/>
              </p14:nvContentPartPr>
              <p14:xfrm>
                <a:off x="2061949" y="2618542"/>
                <a:ext cx="420480" cy="1443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C47D0F4-CC40-4F2A-884E-F0B1E2B965D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052949" y="2609542"/>
                  <a:ext cx="438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C3B6E00-D673-4350-A815-C57D8D054577}"/>
                    </a:ext>
                  </a:extLst>
                </p14:cNvPr>
                <p14:cNvContentPartPr/>
                <p14:nvPr/>
              </p14:nvContentPartPr>
              <p14:xfrm>
                <a:off x="2717509" y="2618542"/>
                <a:ext cx="178920" cy="986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C3B6E00-D673-4350-A815-C57D8D05457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708869" y="2609902"/>
                  <a:ext cx="196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64075FE-0A37-412E-BEE1-3D58E1CA59BD}"/>
                    </a:ext>
                  </a:extLst>
                </p14:cNvPr>
                <p14:cNvContentPartPr/>
                <p14:nvPr/>
              </p14:nvContentPartPr>
              <p14:xfrm>
                <a:off x="2919829" y="2610982"/>
                <a:ext cx="102960" cy="97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64075FE-0A37-412E-BEE1-3D58E1CA59B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911189" y="2601982"/>
                  <a:ext cx="120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492D528-040A-40BA-B1D0-6A0B81BAB06A}"/>
                    </a:ext>
                  </a:extLst>
                </p14:cNvPr>
                <p14:cNvContentPartPr/>
                <p14:nvPr/>
              </p14:nvContentPartPr>
              <p14:xfrm>
                <a:off x="3093349" y="2465542"/>
                <a:ext cx="176040" cy="2109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492D528-040A-40BA-B1D0-6A0B81BAB06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084709" y="2456902"/>
                  <a:ext cx="193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D1D6E66-5868-4326-A010-6EACD444B906}"/>
                    </a:ext>
                  </a:extLst>
                </p14:cNvPr>
                <p14:cNvContentPartPr/>
                <p14:nvPr/>
              </p14:nvContentPartPr>
              <p14:xfrm>
                <a:off x="3580069" y="2520262"/>
                <a:ext cx="596520" cy="1180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D1D6E66-5868-4326-A010-6EACD444B90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571429" y="2511262"/>
                  <a:ext cx="614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08FE987-E2A4-4252-9B1C-06CB44E05455}"/>
                    </a:ext>
                  </a:extLst>
                </p14:cNvPr>
                <p14:cNvContentPartPr/>
                <p14:nvPr/>
              </p14:nvContentPartPr>
              <p14:xfrm>
                <a:off x="4064269" y="2366902"/>
                <a:ext cx="44640" cy="36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08FE987-E2A4-4252-9B1C-06CB44E0545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055629" y="2357902"/>
                  <a:ext cx="62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EE56650F-3CC2-4066-A636-31C3B7D674CF}"/>
                    </a:ext>
                  </a:extLst>
                </p14:cNvPr>
                <p14:cNvContentPartPr/>
                <p14:nvPr/>
              </p14:nvContentPartPr>
              <p14:xfrm>
                <a:off x="4424269" y="2395342"/>
                <a:ext cx="209880" cy="1951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EE56650F-3CC2-4066-A636-31C3B7D674C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415629" y="2386342"/>
                  <a:ext cx="227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65AB19A-3FDE-44F6-AD90-06774C04BB2B}"/>
                    </a:ext>
                  </a:extLst>
                </p14:cNvPr>
                <p14:cNvContentPartPr/>
                <p14:nvPr/>
              </p14:nvContentPartPr>
              <p14:xfrm>
                <a:off x="4615429" y="2480662"/>
                <a:ext cx="360000" cy="1026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65AB19A-3FDE-44F6-AD90-06774C04BB2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606789" y="2472022"/>
                  <a:ext cx="377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8AAAF5E-F882-4727-A261-72B27C54CB05}"/>
                    </a:ext>
                  </a:extLst>
                </p14:cNvPr>
                <p14:cNvContentPartPr/>
                <p14:nvPr/>
              </p14:nvContentPartPr>
              <p14:xfrm>
                <a:off x="4963189" y="2385262"/>
                <a:ext cx="32760" cy="680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8AAAF5E-F882-4727-A261-72B27C54CB0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954189" y="2376622"/>
                  <a:ext cx="50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5795C45-35D3-4565-8B5A-CCD77CA67412}"/>
                    </a:ext>
                  </a:extLst>
                </p14:cNvPr>
                <p14:cNvContentPartPr/>
                <p14:nvPr/>
              </p14:nvContentPartPr>
              <p14:xfrm>
                <a:off x="5009269" y="2361502"/>
                <a:ext cx="347040" cy="2156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5795C45-35D3-4565-8B5A-CCD77CA6741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000629" y="2352502"/>
                  <a:ext cx="364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624A790-7BC7-4B36-9329-1084C9BD3D0F}"/>
                    </a:ext>
                  </a:extLst>
                </p14:cNvPr>
                <p14:cNvContentPartPr/>
                <p14:nvPr/>
              </p14:nvContentPartPr>
              <p14:xfrm>
                <a:off x="5412469" y="2334862"/>
                <a:ext cx="64440" cy="2149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624A790-7BC7-4B36-9329-1084C9BD3D0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403829" y="2325862"/>
                  <a:ext cx="82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AD57E34-229F-45FA-A55E-F5DEDBBD59F1}"/>
                    </a:ext>
                  </a:extLst>
                </p14:cNvPr>
                <p14:cNvContentPartPr/>
                <p14:nvPr/>
              </p14:nvContentPartPr>
              <p14:xfrm>
                <a:off x="5470429" y="2421622"/>
                <a:ext cx="175680" cy="1461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AD57E34-229F-45FA-A55E-F5DEDBBD59F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461429" y="2412982"/>
                  <a:ext cx="193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64C5819-483D-4F6C-968E-D66A3D693B38}"/>
                    </a:ext>
                  </a:extLst>
                </p14:cNvPr>
                <p14:cNvContentPartPr/>
                <p14:nvPr/>
              </p14:nvContentPartPr>
              <p14:xfrm>
                <a:off x="5887309" y="2223262"/>
                <a:ext cx="29160" cy="3992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64C5819-483D-4F6C-968E-D66A3D693B3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878309" y="2214622"/>
                  <a:ext cx="468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508F418-D723-469D-9E0B-89A25ACFAF26}"/>
                    </a:ext>
                  </a:extLst>
                </p14:cNvPr>
                <p14:cNvContentPartPr/>
                <p14:nvPr/>
              </p14:nvContentPartPr>
              <p14:xfrm>
                <a:off x="399109" y="3274822"/>
                <a:ext cx="257400" cy="273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508F418-D723-469D-9E0B-89A25ACFAF2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0469" y="3266182"/>
                  <a:ext cx="275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86686D8-8387-4209-971B-D49418700980}"/>
                    </a:ext>
                  </a:extLst>
                </p14:cNvPr>
                <p14:cNvContentPartPr/>
                <p14:nvPr/>
              </p14:nvContentPartPr>
              <p14:xfrm>
                <a:off x="408109" y="3321262"/>
                <a:ext cx="261360" cy="691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86686D8-8387-4209-971B-D4941870098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99109" y="3312622"/>
                  <a:ext cx="279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B5D9BE9-6C30-40E3-82DA-CCF96FD33FE4}"/>
                    </a:ext>
                  </a:extLst>
                </p14:cNvPr>
                <p14:cNvContentPartPr/>
                <p14:nvPr/>
              </p14:nvContentPartPr>
              <p14:xfrm>
                <a:off x="665869" y="3186982"/>
                <a:ext cx="90720" cy="2394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B5D9BE9-6C30-40E3-82DA-CCF96FD33FE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57229" y="3178342"/>
                  <a:ext cx="108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9C8524D-0A86-4668-B1B5-2461A833089E}"/>
                    </a:ext>
                  </a:extLst>
                </p14:cNvPr>
                <p14:cNvContentPartPr/>
                <p14:nvPr/>
              </p14:nvContentPartPr>
              <p14:xfrm>
                <a:off x="1001749" y="3136582"/>
                <a:ext cx="159840" cy="2930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9C8524D-0A86-4668-B1B5-2461A833089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92749" y="3127582"/>
                  <a:ext cx="1774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207F377-BF4C-4A55-A722-4325B3368492}"/>
                    </a:ext>
                  </a:extLst>
                </p14:cNvPr>
                <p14:cNvContentPartPr/>
                <p14:nvPr/>
              </p14:nvContentPartPr>
              <p14:xfrm>
                <a:off x="1087429" y="3248542"/>
                <a:ext cx="299160" cy="921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207F377-BF4C-4A55-A722-4325B336849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78429" y="3239902"/>
                  <a:ext cx="316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4A27E52C-54F2-498F-82E9-59BF26F725B0}"/>
                    </a:ext>
                  </a:extLst>
                </p14:cNvPr>
                <p14:cNvContentPartPr/>
                <p14:nvPr/>
              </p14:nvContentPartPr>
              <p14:xfrm>
                <a:off x="1435909" y="3077902"/>
                <a:ext cx="180000" cy="3643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4A27E52C-54F2-498F-82E9-59BF26F725B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427269" y="3068902"/>
                  <a:ext cx="1976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AAFDAEA-5CE8-482A-84E8-F1F556628B77}"/>
                    </a:ext>
                  </a:extLst>
                </p14:cNvPr>
                <p14:cNvContentPartPr/>
                <p14:nvPr/>
              </p14:nvContentPartPr>
              <p14:xfrm>
                <a:off x="1578109" y="3218662"/>
                <a:ext cx="99360" cy="1065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AAFDAEA-5CE8-482A-84E8-F1F556628B7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569109" y="3209662"/>
                  <a:ext cx="117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967B770-D56A-4871-9594-B3BE5BB035D6}"/>
                    </a:ext>
                  </a:extLst>
                </p14:cNvPr>
                <p14:cNvContentPartPr/>
                <p14:nvPr/>
              </p14:nvContentPartPr>
              <p14:xfrm>
                <a:off x="1592869" y="3082942"/>
                <a:ext cx="104400" cy="2520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967B770-D56A-4871-9594-B3BE5BB035D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583869" y="3073942"/>
                  <a:ext cx="1220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A7F558B-1ECA-438D-801A-CA5B0C846507}"/>
                    </a:ext>
                  </a:extLst>
                </p14:cNvPr>
                <p14:cNvContentPartPr/>
                <p14:nvPr/>
              </p14:nvContentPartPr>
              <p14:xfrm>
                <a:off x="1726429" y="3224422"/>
                <a:ext cx="118080" cy="71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A7F558B-1ECA-438D-801A-CA5B0C846507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717429" y="3215782"/>
                  <a:ext cx="135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EEDF2C4-F79E-4B6B-9C4E-041C056C4660}"/>
                    </a:ext>
                  </a:extLst>
                </p14:cNvPr>
                <p14:cNvContentPartPr/>
                <p14:nvPr/>
              </p14:nvContentPartPr>
              <p14:xfrm>
                <a:off x="1859269" y="3188062"/>
                <a:ext cx="113760" cy="1162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EEDF2C4-F79E-4B6B-9C4E-041C056C466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850629" y="3179422"/>
                  <a:ext cx="131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4FEC724-0643-42EF-8CB5-4812F6972E95}"/>
                    </a:ext>
                  </a:extLst>
                </p14:cNvPr>
                <p14:cNvContentPartPr/>
                <p14:nvPr/>
              </p14:nvContentPartPr>
              <p14:xfrm>
                <a:off x="1993549" y="3213262"/>
                <a:ext cx="283320" cy="626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4FEC724-0643-42EF-8CB5-4812F6972E9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984549" y="3204262"/>
                  <a:ext cx="300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424CBB0-7453-4942-8BC9-1C29DDE16A00}"/>
                    </a:ext>
                  </a:extLst>
                </p14:cNvPr>
                <p14:cNvContentPartPr/>
                <p14:nvPr/>
              </p14:nvContentPartPr>
              <p14:xfrm>
                <a:off x="1902469" y="3048382"/>
                <a:ext cx="134640" cy="158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424CBB0-7453-4942-8BC9-1C29DDE16A0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893469" y="3039382"/>
                  <a:ext cx="152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E908825A-A71D-4493-840A-E82E9A7769FF}"/>
                    </a:ext>
                  </a:extLst>
                </p14:cNvPr>
                <p14:cNvContentPartPr/>
                <p14:nvPr/>
              </p14:nvContentPartPr>
              <p14:xfrm>
                <a:off x="2518069" y="3188782"/>
                <a:ext cx="162720" cy="802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E908825A-A71D-4493-840A-E82E9A7769F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509069" y="3179782"/>
                  <a:ext cx="180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6172C72-7B7C-4241-99DF-B8AA3BB916B4}"/>
                    </a:ext>
                  </a:extLst>
                </p14:cNvPr>
                <p14:cNvContentPartPr/>
                <p14:nvPr/>
              </p14:nvContentPartPr>
              <p14:xfrm>
                <a:off x="2762149" y="3153502"/>
                <a:ext cx="149760" cy="975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6172C72-7B7C-4241-99DF-B8AA3BB916B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753149" y="3144502"/>
                  <a:ext cx="167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F59BCC83-D083-4E5B-896C-62BC4EDFE0FE}"/>
                    </a:ext>
                  </a:extLst>
                </p14:cNvPr>
                <p14:cNvContentPartPr/>
                <p14:nvPr/>
              </p14:nvContentPartPr>
              <p14:xfrm>
                <a:off x="3003349" y="2992942"/>
                <a:ext cx="228960" cy="2401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F59BCC83-D083-4E5B-896C-62BC4EDFE0F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994709" y="2984302"/>
                  <a:ext cx="246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88DCEEC-5638-497B-BEBD-7B604218B403}"/>
                    </a:ext>
                  </a:extLst>
                </p14:cNvPr>
                <p14:cNvContentPartPr/>
                <p14:nvPr/>
              </p14:nvContentPartPr>
              <p14:xfrm>
                <a:off x="3538669" y="3024262"/>
                <a:ext cx="178920" cy="2239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88DCEEC-5638-497B-BEBD-7B604218B40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529669" y="3015262"/>
                  <a:ext cx="196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892C169-74F6-479F-941B-EBC577A66E6D}"/>
                    </a:ext>
                  </a:extLst>
                </p14:cNvPr>
                <p14:cNvContentPartPr/>
                <p14:nvPr/>
              </p14:nvContentPartPr>
              <p14:xfrm>
                <a:off x="3560269" y="3070702"/>
                <a:ext cx="169200" cy="1609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892C169-74F6-479F-941B-EBC577A66E6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551269" y="3061702"/>
                  <a:ext cx="186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6751DFF-391C-4AFF-9025-27A9A49B4D28}"/>
                    </a:ext>
                  </a:extLst>
                </p14:cNvPr>
                <p14:cNvContentPartPr/>
                <p14:nvPr/>
              </p14:nvContentPartPr>
              <p14:xfrm>
                <a:off x="410629" y="3955582"/>
                <a:ext cx="190800" cy="208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6751DFF-391C-4AFF-9025-27A9A49B4D2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01629" y="3946582"/>
                  <a:ext cx="208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2BB71FF-4ED7-4693-A17D-CF4205C0B332}"/>
                    </a:ext>
                  </a:extLst>
                </p14:cNvPr>
                <p14:cNvContentPartPr/>
                <p14:nvPr/>
              </p14:nvContentPartPr>
              <p14:xfrm>
                <a:off x="438349" y="4047742"/>
                <a:ext cx="196920" cy="406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2BB71FF-4ED7-4693-A17D-CF4205C0B33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29709" y="4039102"/>
                  <a:ext cx="214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2034B47-C492-443C-88BB-7A047188258C}"/>
                    </a:ext>
                  </a:extLst>
                </p14:cNvPr>
                <p14:cNvContentPartPr/>
                <p14:nvPr/>
              </p14:nvContentPartPr>
              <p14:xfrm>
                <a:off x="671269" y="3921742"/>
                <a:ext cx="86400" cy="2030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2034B47-C492-443C-88BB-7A047188258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62269" y="3913102"/>
                  <a:ext cx="104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DA5C921-9E56-40AC-BA77-DFF4865A7892}"/>
                    </a:ext>
                  </a:extLst>
                </p14:cNvPr>
                <p14:cNvContentPartPr/>
                <p14:nvPr/>
              </p14:nvContentPartPr>
              <p14:xfrm>
                <a:off x="4441549" y="2919502"/>
                <a:ext cx="84960" cy="2419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DA5C921-9E56-40AC-BA77-DFF4865A789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432549" y="2910502"/>
                  <a:ext cx="102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60BCC79-0FB4-4255-B863-E42A462A565C}"/>
                    </a:ext>
                  </a:extLst>
                </p14:cNvPr>
                <p14:cNvContentPartPr/>
                <p14:nvPr/>
              </p14:nvContentPartPr>
              <p14:xfrm>
                <a:off x="4766629" y="2893222"/>
                <a:ext cx="124920" cy="2764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60BCC79-0FB4-4255-B863-E42A462A565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757629" y="2884222"/>
                  <a:ext cx="142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5734DD0-1C93-4714-9E4D-078E3B167D4A}"/>
                    </a:ext>
                  </a:extLst>
                </p14:cNvPr>
                <p14:cNvContentPartPr/>
                <p14:nvPr/>
              </p14:nvContentPartPr>
              <p14:xfrm>
                <a:off x="5007109" y="2752822"/>
                <a:ext cx="115560" cy="2386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5734DD0-1C93-4714-9E4D-078E3B167D4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998109" y="2743822"/>
                  <a:ext cx="133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43FA3EA-C751-43B9-8E9B-3C0FE31F41BC}"/>
                    </a:ext>
                  </a:extLst>
                </p14:cNvPr>
                <p14:cNvContentPartPr/>
                <p14:nvPr/>
              </p14:nvContentPartPr>
              <p14:xfrm>
                <a:off x="1177789" y="3908062"/>
                <a:ext cx="139320" cy="1634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43FA3EA-C751-43B9-8E9B-3C0FE31F41B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69149" y="3899062"/>
                  <a:ext cx="156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0A1E6CD-7B9F-4926-9E9B-DD6C5362E733}"/>
                    </a:ext>
                  </a:extLst>
                </p14:cNvPr>
                <p14:cNvContentPartPr/>
                <p14:nvPr/>
              </p14:nvContentPartPr>
              <p14:xfrm>
                <a:off x="1171669" y="3951982"/>
                <a:ext cx="129240" cy="918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0A1E6CD-7B9F-4926-9E9B-DD6C5362E73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63029" y="3942982"/>
                  <a:ext cx="146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D2DAE7E-A4EF-4E22-9E10-8AFA1BD757F2}"/>
                    </a:ext>
                  </a:extLst>
                </p14:cNvPr>
                <p14:cNvContentPartPr/>
                <p14:nvPr/>
              </p14:nvContentPartPr>
              <p14:xfrm>
                <a:off x="1406389" y="3754342"/>
                <a:ext cx="90360" cy="1558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D2DAE7E-A4EF-4E22-9E10-8AFA1BD757F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397749" y="3745702"/>
                  <a:ext cx="108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3D3D1AF-1E81-4015-A13F-05045EFC33E9}"/>
                    </a:ext>
                  </a:extLst>
                </p14:cNvPr>
                <p14:cNvContentPartPr/>
                <p14:nvPr/>
              </p14:nvContentPartPr>
              <p14:xfrm>
                <a:off x="3715429" y="3837142"/>
                <a:ext cx="89640" cy="2037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3D3D1AF-1E81-4015-A13F-05045EFC33E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706789" y="3828142"/>
                  <a:ext cx="107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5CC86CB-7025-4A56-A01A-82E63F6AD482}"/>
                    </a:ext>
                  </a:extLst>
                </p14:cNvPr>
                <p14:cNvContentPartPr/>
                <p14:nvPr/>
              </p14:nvContentPartPr>
              <p14:xfrm>
                <a:off x="3899389" y="3807982"/>
                <a:ext cx="124920" cy="1908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5CC86CB-7025-4A56-A01A-82E63F6AD48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890749" y="3798982"/>
                  <a:ext cx="142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35686EA-77CB-4BD5-B126-6830FCB16649}"/>
                    </a:ext>
                  </a:extLst>
                </p14:cNvPr>
                <p14:cNvContentPartPr/>
                <p14:nvPr/>
              </p14:nvContentPartPr>
              <p14:xfrm>
                <a:off x="4093789" y="3847222"/>
                <a:ext cx="263160" cy="1202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35686EA-77CB-4BD5-B126-6830FCB1664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084789" y="3838222"/>
                  <a:ext cx="280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971AF9AC-922B-4E6D-8614-3D4FCD611DD1}"/>
                    </a:ext>
                  </a:extLst>
                </p14:cNvPr>
                <p14:cNvContentPartPr/>
                <p14:nvPr/>
              </p14:nvContentPartPr>
              <p14:xfrm>
                <a:off x="4364149" y="3734542"/>
                <a:ext cx="120240" cy="2682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971AF9AC-922B-4E6D-8614-3D4FCD611DD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355149" y="3725902"/>
                  <a:ext cx="137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8095B24-202E-4AE3-AA9C-CC1D3AE6A060}"/>
                    </a:ext>
                  </a:extLst>
                </p14:cNvPr>
                <p14:cNvContentPartPr/>
                <p14:nvPr/>
              </p14:nvContentPartPr>
              <p14:xfrm>
                <a:off x="3601309" y="3733102"/>
                <a:ext cx="100440" cy="4100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8095B24-202E-4AE3-AA9C-CC1D3AE6A06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592669" y="3724102"/>
                  <a:ext cx="1180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B82F0F9-A8FD-4926-9D2B-9E4C0E506BA7}"/>
                    </a:ext>
                  </a:extLst>
                </p14:cNvPr>
                <p14:cNvContentPartPr/>
                <p14:nvPr/>
              </p14:nvContentPartPr>
              <p14:xfrm>
                <a:off x="4451989" y="3487222"/>
                <a:ext cx="150840" cy="21780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B82F0F9-A8FD-4926-9D2B-9E4C0E506BA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442989" y="3478582"/>
                  <a:ext cx="168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DD2F0FB-78E8-4601-94E3-E7734840215A}"/>
                    </a:ext>
                  </a:extLst>
                </p14:cNvPr>
                <p14:cNvContentPartPr/>
                <p14:nvPr/>
              </p14:nvContentPartPr>
              <p14:xfrm>
                <a:off x="4657549" y="3612142"/>
                <a:ext cx="123480" cy="3978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DD2F0FB-78E8-4601-94E3-E7734840215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648909" y="3603502"/>
                  <a:ext cx="1411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D409C28-29EC-48C9-A7AF-80B654A99FF9}"/>
                    </a:ext>
                  </a:extLst>
                </p14:cNvPr>
                <p14:cNvContentPartPr/>
                <p14:nvPr/>
              </p14:nvContentPartPr>
              <p14:xfrm>
                <a:off x="4856629" y="3732022"/>
                <a:ext cx="153000" cy="2124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D409C28-29EC-48C9-A7AF-80B654A99FF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847989" y="3723382"/>
                  <a:ext cx="170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903828F-8634-4098-BDA2-42C4E8935B66}"/>
                    </a:ext>
                  </a:extLst>
                </p14:cNvPr>
                <p14:cNvContentPartPr/>
                <p14:nvPr/>
              </p14:nvContentPartPr>
              <p14:xfrm>
                <a:off x="5092069" y="3765142"/>
                <a:ext cx="110160" cy="1843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903828F-8634-4098-BDA2-42C4E8935B6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083429" y="3756142"/>
                  <a:ext cx="127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3B86E5E6-0E0E-4937-8863-63C1AAD61181}"/>
                    </a:ext>
                  </a:extLst>
                </p14:cNvPr>
                <p14:cNvContentPartPr/>
                <p14:nvPr/>
              </p14:nvContentPartPr>
              <p14:xfrm>
                <a:off x="5367829" y="3826342"/>
                <a:ext cx="149040" cy="432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3B86E5E6-0E0E-4937-8863-63C1AAD6118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358829" y="3817702"/>
                  <a:ext cx="166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11DFC5C-255D-4AA2-86B3-5C86D59CBEB6}"/>
                    </a:ext>
                  </a:extLst>
                </p14:cNvPr>
                <p14:cNvContentPartPr/>
                <p14:nvPr/>
              </p14:nvContentPartPr>
              <p14:xfrm>
                <a:off x="5681389" y="3562102"/>
                <a:ext cx="152640" cy="1688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11DFC5C-255D-4AA2-86B3-5C86D59CBEB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72749" y="3553462"/>
                  <a:ext cx="170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5F8D469-0B9B-40B3-8146-A6E073357EE7}"/>
                    </a:ext>
                  </a:extLst>
                </p14:cNvPr>
                <p14:cNvContentPartPr/>
                <p14:nvPr/>
              </p14:nvContentPartPr>
              <p14:xfrm>
                <a:off x="5743309" y="3551302"/>
                <a:ext cx="164520" cy="277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5F8D469-0B9B-40B3-8146-A6E073357EE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734669" y="3542662"/>
                  <a:ext cx="182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C6DCC41-1DBD-4D67-AE64-C2FA5B781F4C}"/>
                    </a:ext>
                  </a:extLst>
                </p14:cNvPr>
                <p14:cNvContentPartPr/>
                <p14:nvPr/>
              </p14:nvContentPartPr>
              <p14:xfrm>
                <a:off x="5921869" y="3517462"/>
                <a:ext cx="100440" cy="2048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C6DCC41-1DBD-4D67-AE64-C2FA5B781F4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913229" y="3508462"/>
                  <a:ext cx="118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A120BE7-DA68-42F1-B794-A129CE4A97F2}"/>
                    </a:ext>
                  </a:extLst>
                </p14:cNvPr>
                <p14:cNvContentPartPr/>
                <p14:nvPr/>
              </p14:nvContentPartPr>
              <p14:xfrm>
                <a:off x="5617309" y="3783142"/>
                <a:ext cx="637920" cy="648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A120BE7-DA68-42F1-B794-A129CE4A97F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608669" y="3774142"/>
                  <a:ext cx="655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567FEB8-4730-44CD-B0C4-7874976F7D16}"/>
                    </a:ext>
                  </a:extLst>
                </p14:cNvPr>
                <p14:cNvContentPartPr/>
                <p14:nvPr/>
              </p14:nvContentPartPr>
              <p14:xfrm>
                <a:off x="5519749" y="3950902"/>
                <a:ext cx="213120" cy="1782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567FEB8-4730-44CD-B0C4-7874976F7D1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511109" y="3942262"/>
                  <a:ext cx="230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6288FF5-DD21-4B6C-B63E-4E535E942046}"/>
                    </a:ext>
                  </a:extLst>
                </p14:cNvPr>
                <p14:cNvContentPartPr/>
                <p14:nvPr/>
              </p14:nvContentPartPr>
              <p14:xfrm>
                <a:off x="5753389" y="3972502"/>
                <a:ext cx="101160" cy="1522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6288FF5-DD21-4B6C-B63E-4E535E94204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744389" y="3963502"/>
                  <a:ext cx="118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50E2DD7-CB72-4FF8-BD2E-EF9E050B47C4}"/>
                    </a:ext>
                  </a:extLst>
                </p14:cNvPr>
                <p14:cNvContentPartPr/>
                <p14:nvPr/>
              </p14:nvContentPartPr>
              <p14:xfrm>
                <a:off x="5933749" y="3964222"/>
                <a:ext cx="134640" cy="1710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50E2DD7-CB72-4FF8-BD2E-EF9E050B47C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924749" y="3955222"/>
                  <a:ext cx="152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539EF5CD-3C53-49FC-83A3-24A21605B951}"/>
                    </a:ext>
                  </a:extLst>
                </p14:cNvPr>
                <p14:cNvContentPartPr/>
                <p14:nvPr/>
              </p14:nvContentPartPr>
              <p14:xfrm>
                <a:off x="6117349" y="3963142"/>
                <a:ext cx="114480" cy="1526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539EF5CD-3C53-49FC-83A3-24A21605B95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108709" y="3954502"/>
                  <a:ext cx="132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034A4D9-497B-4A14-BA81-482AE8DCBC80}"/>
                    </a:ext>
                  </a:extLst>
                </p14:cNvPr>
                <p14:cNvContentPartPr/>
                <p14:nvPr/>
              </p14:nvContentPartPr>
              <p14:xfrm>
                <a:off x="6292309" y="3411982"/>
                <a:ext cx="205920" cy="7228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034A4D9-497B-4A14-BA81-482AE8DCBC80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283669" y="3403342"/>
                  <a:ext cx="22356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DEDBFDD-C5FE-44D4-86AF-BEA393A5BBE3}"/>
                    </a:ext>
                  </a:extLst>
                </p14:cNvPr>
                <p14:cNvContentPartPr/>
                <p14:nvPr/>
              </p14:nvContentPartPr>
              <p14:xfrm>
                <a:off x="5494549" y="3906982"/>
                <a:ext cx="892080" cy="4226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DEDBFDD-C5FE-44D4-86AF-BEA393A5BBE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485909" y="3898342"/>
                  <a:ext cx="90972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68DA587-F88F-4228-AC99-49894CA0AB33}"/>
                    </a:ext>
                  </a:extLst>
                </p14:cNvPr>
                <p14:cNvContentPartPr/>
                <p14:nvPr/>
              </p14:nvContentPartPr>
              <p14:xfrm>
                <a:off x="1856749" y="3743182"/>
                <a:ext cx="78840" cy="3171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68DA587-F88F-4228-AC99-49894CA0AB3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848109" y="3734542"/>
                  <a:ext cx="964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2C66134-2C75-44E6-80D9-84DE73419B12}"/>
                    </a:ext>
                  </a:extLst>
                </p14:cNvPr>
                <p14:cNvContentPartPr/>
                <p14:nvPr/>
              </p14:nvContentPartPr>
              <p14:xfrm>
                <a:off x="2100109" y="3706822"/>
                <a:ext cx="147240" cy="1731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2C66134-2C75-44E6-80D9-84DE73419B1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091109" y="3697822"/>
                  <a:ext cx="164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C717652-CB35-46F7-B2B1-7A428228305B}"/>
                    </a:ext>
                  </a:extLst>
                </p14:cNvPr>
                <p14:cNvContentPartPr/>
                <p14:nvPr/>
              </p14:nvContentPartPr>
              <p14:xfrm>
                <a:off x="2162749" y="3674782"/>
                <a:ext cx="151200" cy="126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C717652-CB35-46F7-B2B1-7A428228305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154109" y="3665782"/>
                  <a:ext cx="168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CF2A1CF1-A7E1-4FC0-A8D5-FC9214893197}"/>
                    </a:ext>
                  </a:extLst>
                </p14:cNvPr>
                <p14:cNvContentPartPr/>
                <p14:nvPr/>
              </p14:nvContentPartPr>
              <p14:xfrm>
                <a:off x="2333029" y="3660382"/>
                <a:ext cx="109080" cy="1922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CF2A1CF1-A7E1-4FC0-A8D5-FC921489319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2324029" y="3651382"/>
                  <a:ext cx="126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52CF8C6-57FD-426C-9CB3-14ACAD536922}"/>
                    </a:ext>
                  </a:extLst>
                </p14:cNvPr>
                <p14:cNvContentPartPr/>
                <p14:nvPr/>
              </p14:nvContentPartPr>
              <p14:xfrm>
                <a:off x="2506189" y="3730942"/>
                <a:ext cx="109080" cy="1494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52CF8C6-57FD-426C-9CB3-14ACAD536922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497189" y="3722302"/>
                  <a:ext cx="126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9F4790F-9A31-4454-9764-CBD1685C74BC}"/>
                    </a:ext>
                  </a:extLst>
                </p14:cNvPr>
                <p14:cNvContentPartPr/>
                <p14:nvPr/>
              </p14:nvContentPartPr>
              <p14:xfrm>
                <a:off x="2506189" y="3752182"/>
                <a:ext cx="124200" cy="1238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9F4790F-9A31-4454-9764-CBD1685C74B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497189" y="3743182"/>
                  <a:ext cx="141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9131A3C-23A0-48F0-AC8C-6DA1EF7DA111}"/>
                    </a:ext>
                  </a:extLst>
                </p14:cNvPr>
                <p14:cNvContentPartPr/>
                <p14:nvPr/>
              </p14:nvContentPartPr>
              <p14:xfrm>
                <a:off x="2079229" y="3954502"/>
                <a:ext cx="615960" cy="154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9131A3C-23A0-48F0-AC8C-6DA1EF7DA11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070589" y="3945502"/>
                  <a:ext cx="633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D10218A-6B08-4C05-8F28-A57AF9472373}"/>
                    </a:ext>
                  </a:extLst>
                </p14:cNvPr>
                <p14:cNvContentPartPr/>
                <p14:nvPr/>
              </p14:nvContentPartPr>
              <p14:xfrm>
                <a:off x="2018029" y="4077982"/>
                <a:ext cx="173520" cy="1548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D10218A-6B08-4C05-8F28-A57AF947237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009029" y="4068982"/>
                  <a:ext cx="191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F7DD79E5-2FE6-4DAD-8D4E-F17BFB8292F5}"/>
                    </a:ext>
                  </a:extLst>
                </p14:cNvPr>
                <p14:cNvContentPartPr/>
                <p14:nvPr/>
              </p14:nvContentPartPr>
              <p14:xfrm>
                <a:off x="2221789" y="4072942"/>
                <a:ext cx="90000" cy="1728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F7DD79E5-2FE6-4DAD-8D4E-F17BFB8292F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213149" y="4064302"/>
                  <a:ext cx="107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7288F658-BEC2-416D-ABEE-36CA56AFAB2D}"/>
                    </a:ext>
                  </a:extLst>
                </p14:cNvPr>
                <p14:cNvContentPartPr/>
                <p14:nvPr/>
              </p14:nvContentPartPr>
              <p14:xfrm>
                <a:off x="2383069" y="4118302"/>
                <a:ext cx="153000" cy="1000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7288F658-BEC2-416D-ABEE-36CA56AFAB2D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374429" y="4109662"/>
                  <a:ext cx="170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08A53FD7-4DE3-44A8-805C-DA614B06312A}"/>
                    </a:ext>
                  </a:extLst>
                </p14:cNvPr>
                <p14:cNvContentPartPr/>
                <p14:nvPr/>
              </p14:nvContentPartPr>
              <p14:xfrm>
                <a:off x="2586469" y="4114342"/>
                <a:ext cx="178920" cy="817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08A53FD7-4DE3-44A8-805C-DA614B06312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577829" y="4105342"/>
                  <a:ext cx="1965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D165D8D-33F4-4328-873F-BCBFC1BD85BB}"/>
                    </a:ext>
                  </a:extLst>
                </p14:cNvPr>
                <p14:cNvContentPartPr/>
                <p14:nvPr/>
              </p14:nvContentPartPr>
              <p14:xfrm>
                <a:off x="2807509" y="3729502"/>
                <a:ext cx="134280" cy="4698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D165D8D-33F4-4328-873F-BCBFC1BD85B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798509" y="3720502"/>
                  <a:ext cx="15192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A201BE8-D68C-477C-8298-E95DBBAEC32E}"/>
                    </a:ext>
                  </a:extLst>
                </p14:cNvPr>
                <p14:cNvContentPartPr/>
                <p14:nvPr/>
              </p14:nvContentPartPr>
              <p14:xfrm>
                <a:off x="2943949" y="3512422"/>
                <a:ext cx="145800" cy="1771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A201BE8-D68C-477C-8298-E95DBBAEC32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935309" y="3503422"/>
                  <a:ext cx="163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4506C0B3-1908-4845-BF6C-3D706798360E}"/>
                    </a:ext>
                  </a:extLst>
                </p14:cNvPr>
                <p14:cNvContentPartPr/>
                <p14:nvPr/>
              </p14:nvContentPartPr>
              <p14:xfrm>
                <a:off x="3206749" y="3933262"/>
                <a:ext cx="209160" cy="108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4506C0B3-1908-4845-BF6C-3D706798360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197749" y="3924262"/>
                  <a:ext cx="226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B347293-28FE-4015-86D2-03983BBAF266}"/>
                    </a:ext>
                  </a:extLst>
                </p14:cNvPr>
                <p14:cNvContentPartPr/>
                <p14:nvPr/>
              </p14:nvContentPartPr>
              <p14:xfrm>
                <a:off x="3205309" y="3993022"/>
                <a:ext cx="209880" cy="29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B347293-28FE-4015-86D2-03983BBAF26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196309" y="3984382"/>
                  <a:ext cx="22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FDC08E9-DA82-4019-BE45-C902B4F91AFB}"/>
                    </a:ext>
                  </a:extLst>
                </p14:cNvPr>
                <p14:cNvContentPartPr/>
                <p14:nvPr/>
              </p14:nvContentPartPr>
              <p14:xfrm>
                <a:off x="2051869" y="3981142"/>
                <a:ext cx="864360" cy="4226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FDC08E9-DA82-4019-BE45-C902B4F91AF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042869" y="3972502"/>
                  <a:ext cx="8820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3B917F5-71B6-4944-B20F-F4E2858F10D1}"/>
                    </a:ext>
                  </a:extLst>
                </p14:cNvPr>
                <p14:cNvContentPartPr/>
                <p14:nvPr/>
              </p14:nvContentPartPr>
              <p14:xfrm>
                <a:off x="6814669" y="3980782"/>
                <a:ext cx="360" cy="3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3B917F5-71B6-4944-B20F-F4E2858F10D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805669" y="397178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7240413C-EFBE-46CB-B878-6A111FDF51B5}"/>
                    </a:ext>
                  </a:extLst>
                </p14:cNvPr>
                <p14:cNvContentPartPr/>
                <p14:nvPr/>
              </p14:nvContentPartPr>
              <p14:xfrm>
                <a:off x="6791269" y="3406222"/>
                <a:ext cx="58320" cy="6498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7240413C-EFBE-46CB-B878-6A111FDF51B5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782629" y="3397222"/>
                  <a:ext cx="75960" cy="66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68E3270-7CB5-434C-A6CE-709EEA14362A}"/>
                    </a:ext>
                  </a:extLst>
                </p14:cNvPr>
                <p14:cNvContentPartPr/>
                <p14:nvPr/>
              </p14:nvContentPartPr>
              <p14:xfrm>
                <a:off x="7088629" y="3515302"/>
                <a:ext cx="14400" cy="2350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68E3270-7CB5-434C-A6CE-709EEA14362A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079629" y="3506302"/>
                  <a:ext cx="32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3A3048F4-5A9A-4FA0-A0D0-81ACDB30B9E4}"/>
                    </a:ext>
                  </a:extLst>
                </p14:cNvPr>
                <p14:cNvContentPartPr/>
                <p14:nvPr/>
              </p14:nvContentPartPr>
              <p14:xfrm>
                <a:off x="6945709" y="3432862"/>
                <a:ext cx="263520" cy="2768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3A3048F4-5A9A-4FA0-A0D0-81ACDB30B9E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936709" y="3424222"/>
                  <a:ext cx="281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5FA87B-91CA-4238-AC3C-8AC84CF3AFC2}"/>
                    </a:ext>
                  </a:extLst>
                </p14:cNvPr>
                <p14:cNvContentPartPr/>
                <p14:nvPr/>
              </p14:nvContentPartPr>
              <p14:xfrm>
                <a:off x="7259629" y="3491542"/>
                <a:ext cx="250200" cy="1317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5FA87B-91CA-4238-AC3C-8AC84CF3AFC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250989" y="3482542"/>
                  <a:ext cx="267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DF6A80B-5AC2-4C57-997A-948D346F7EF6}"/>
                    </a:ext>
                  </a:extLst>
                </p14:cNvPr>
                <p14:cNvContentPartPr/>
                <p14:nvPr/>
              </p14:nvContentPartPr>
              <p14:xfrm>
                <a:off x="7539709" y="3285982"/>
                <a:ext cx="192600" cy="2862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DF6A80B-5AC2-4C57-997A-948D346F7EF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530709" y="3276982"/>
                  <a:ext cx="210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6F13EFDA-65E1-4A70-B353-756A34EB0A99}"/>
                    </a:ext>
                  </a:extLst>
                </p14:cNvPr>
                <p14:cNvContentPartPr/>
                <p14:nvPr/>
              </p14:nvContentPartPr>
              <p14:xfrm>
                <a:off x="7797829" y="3199942"/>
                <a:ext cx="697320" cy="3081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6F13EFDA-65E1-4A70-B353-756A34EB0A9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789189" y="3191302"/>
                  <a:ext cx="7149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DEE0CF1-9636-49F7-BA82-9EADBD9D1BE8}"/>
                    </a:ext>
                  </a:extLst>
                </p14:cNvPr>
                <p14:cNvContentPartPr/>
                <p14:nvPr/>
              </p14:nvContentPartPr>
              <p14:xfrm>
                <a:off x="8464189" y="3216142"/>
                <a:ext cx="5400" cy="144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DEE0CF1-9636-49F7-BA82-9EADBD9D1B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455189" y="3207142"/>
                  <a:ext cx="23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15E40F0-740D-4B8C-9D03-49EB6C026DA3}"/>
                    </a:ext>
                  </a:extLst>
                </p14:cNvPr>
                <p14:cNvContentPartPr/>
                <p14:nvPr/>
              </p14:nvContentPartPr>
              <p14:xfrm>
                <a:off x="8589829" y="3268342"/>
                <a:ext cx="86040" cy="2322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15E40F0-740D-4B8C-9D03-49EB6C026DA3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581189" y="3259342"/>
                  <a:ext cx="103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0C1D2ED-628B-4550-ADAF-052DD21EF596}"/>
                    </a:ext>
                  </a:extLst>
                </p14:cNvPr>
                <p14:cNvContentPartPr/>
                <p14:nvPr/>
              </p14:nvContentPartPr>
              <p14:xfrm>
                <a:off x="8721949" y="3161782"/>
                <a:ext cx="143280" cy="19224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0C1D2ED-628B-4550-ADAF-052DD21EF59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713309" y="3153142"/>
                  <a:ext cx="160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E7795AD-B5B7-4CEC-8767-DA65E9BC17EC}"/>
                    </a:ext>
                  </a:extLst>
                </p14:cNvPr>
                <p14:cNvContentPartPr/>
                <p14:nvPr/>
              </p14:nvContentPartPr>
              <p14:xfrm>
                <a:off x="8831029" y="3154222"/>
                <a:ext cx="199800" cy="1724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E7795AD-B5B7-4CEC-8767-DA65E9BC17E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822029" y="3145222"/>
                  <a:ext cx="217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D982592-BF89-4208-8A97-6F1B573B9883}"/>
                    </a:ext>
                  </a:extLst>
                </p14:cNvPr>
                <p14:cNvContentPartPr/>
                <p14:nvPr/>
              </p14:nvContentPartPr>
              <p14:xfrm>
                <a:off x="8916709" y="3216142"/>
                <a:ext cx="196920" cy="680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D982592-BF89-4208-8A97-6F1B573B988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907709" y="3207142"/>
                  <a:ext cx="214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F1A64C4-2F65-499F-949D-FCD27D3E5FB9}"/>
                    </a:ext>
                  </a:extLst>
                </p14:cNvPr>
                <p14:cNvContentPartPr/>
                <p14:nvPr/>
              </p14:nvContentPartPr>
              <p14:xfrm>
                <a:off x="9112549" y="3181582"/>
                <a:ext cx="347760" cy="712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F1A64C4-2F65-499F-949D-FCD27D3E5FB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103909" y="3172582"/>
                  <a:ext cx="365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04282923-7E4E-440D-B1C7-BB31ED3F3677}"/>
                    </a:ext>
                  </a:extLst>
                </p14:cNvPr>
                <p14:cNvContentPartPr/>
                <p14:nvPr/>
              </p14:nvContentPartPr>
              <p14:xfrm>
                <a:off x="9324229" y="3018502"/>
                <a:ext cx="16920" cy="162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04282923-7E4E-440D-B1C7-BB31ED3F367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315589" y="3009502"/>
                  <a:ext cx="3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4B683F1-AB18-4006-987F-7B8682812347}"/>
                    </a:ext>
                  </a:extLst>
                </p14:cNvPr>
                <p14:cNvContentPartPr/>
                <p14:nvPr/>
              </p14:nvContentPartPr>
              <p14:xfrm>
                <a:off x="9609709" y="2921302"/>
                <a:ext cx="433800" cy="3063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4B683F1-AB18-4006-987F-7B868281234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600709" y="2912662"/>
                  <a:ext cx="4514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84F86B0B-A40E-4A0A-8304-4D52E28FF913}"/>
                    </a:ext>
                  </a:extLst>
                </p14:cNvPr>
                <p14:cNvContentPartPr/>
                <p14:nvPr/>
              </p14:nvContentPartPr>
              <p14:xfrm>
                <a:off x="9863869" y="2890342"/>
                <a:ext cx="69840" cy="205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84F86B0B-A40E-4A0A-8304-4D52E28FF91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855229" y="2881702"/>
                  <a:ext cx="87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A7C3B7E-8940-4EDE-BF8D-364FFAB3FB91}"/>
                    </a:ext>
                  </a:extLst>
                </p14:cNvPr>
                <p14:cNvContentPartPr/>
                <p14:nvPr/>
              </p14:nvContentPartPr>
              <p14:xfrm>
                <a:off x="10211989" y="2943982"/>
                <a:ext cx="210960" cy="2606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A7C3B7E-8940-4EDE-BF8D-364FFAB3FB9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203349" y="2934982"/>
                  <a:ext cx="228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529A4255-BC4B-4D3C-A4CB-36B6B9A6F859}"/>
                    </a:ext>
                  </a:extLst>
                </p14:cNvPr>
                <p14:cNvContentPartPr/>
                <p14:nvPr/>
              </p14:nvContentPartPr>
              <p14:xfrm>
                <a:off x="10508629" y="2925622"/>
                <a:ext cx="113400" cy="2008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529A4255-BC4B-4D3C-A4CB-36B6B9A6F85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0499629" y="2916622"/>
                  <a:ext cx="131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0AE90114-961D-4CFA-B3B1-F8CCAC6CD6C6}"/>
                    </a:ext>
                  </a:extLst>
                </p14:cNvPr>
                <p14:cNvContentPartPr/>
                <p14:nvPr/>
              </p14:nvContentPartPr>
              <p14:xfrm>
                <a:off x="10690429" y="2988622"/>
                <a:ext cx="154800" cy="907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0AE90114-961D-4CFA-B3B1-F8CCAC6CD6C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681789" y="2979622"/>
                  <a:ext cx="172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A6F2EA5A-2CC1-4D1F-BAAC-E859414BABA1}"/>
                    </a:ext>
                  </a:extLst>
                </p14:cNvPr>
                <p14:cNvContentPartPr/>
                <p14:nvPr/>
              </p14:nvContentPartPr>
              <p14:xfrm>
                <a:off x="10849909" y="2894662"/>
                <a:ext cx="151200" cy="1656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A6F2EA5A-2CC1-4D1F-BAAC-E859414BABA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841269" y="2885662"/>
                  <a:ext cx="168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8E02AF8-9624-44FB-AB7C-28B8DB220E8B}"/>
                    </a:ext>
                  </a:extLst>
                </p14:cNvPr>
                <p14:cNvContentPartPr/>
                <p14:nvPr/>
              </p14:nvContentPartPr>
              <p14:xfrm>
                <a:off x="10973749" y="2825902"/>
                <a:ext cx="137160" cy="2527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8E02AF8-9624-44FB-AB7C-28B8DB220E8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965109" y="2817262"/>
                  <a:ext cx="1548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E6507C8B-F351-42B3-AD04-5915E1B7D2A1}"/>
                    </a:ext>
                  </a:extLst>
                </p14:cNvPr>
                <p14:cNvContentPartPr/>
                <p14:nvPr/>
              </p14:nvContentPartPr>
              <p14:xfrm>
                <a:off x="10191469" y="2838862"/>
                <a:ext cx="167400" cy="3866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E6507C8B-F351-42B3-AD04-5915E1B7D2A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182829" y="2830222"/>
                  <a:ext cx="1850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23C9314-7E45-47E7-B104-4A23A2875D57}"/>
                    </a:ext>
                  </a:extLst>
                </p14:cNvPr>
                <p14:cNvContentPartPr/>
                <p14:nvPr/>
              </p14:nvContentPartPr>
              <p14:xfrm>
                <a:off x="11205949" y="2605222"/>
                <a:ext cx="110880" cy="22068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23C9314-7E45-47E7-B104-4A23A2875D5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1197309" y="2596582"/>
                  <a:ext cx="128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C0376E1-9A19-4EE2-94D0-1773C305346C}"/>
                    </a:ext>
                  </a:extLst>
                </p14:cNvPr>
                <p14:cNvContentPartPr/>
                <p14:nvPr/>
              </p14:nvContentPartPr>
              <p14:xfrm>
                <a:off x="7362589" y="3726622"/>
                <a:ext cx="246600" cy="2030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C0376E1-9A19-4EE2-94D0-1773C305346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353949" y="3717982"/>
                  <a:ext cx="264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1CFE460-DEC3-4EEE-BFB0-746235A25754}"/>
                    </a:ext>
                  </a:extLst>
                </p14:cNvPr>
                <p14:cNvContentPartPr/>
                <p14:nvPr/>
              </p14:nvContentPartPr>
              <p14:xfrm>
                <a:off x="7657069" y="3688102"/>
                <a:ext cx="311040" cy="2314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1CFE460-DEC3-4EEE-BFB0-746235A2575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648069" y="3679462"/>
                  <a:ext cx="328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939A61D-4361-4232-A7BE-7A57419804EC}"/>
                    </a:ext>
                  </a:extLst>
                </p14:cNvPr>
                <p14:cNvContentPartPr/>
                <p14:nvPr/>
              </p14:nvContentPartPr>
              <p14:xfrm>
                <a:off x="7917709" y="3599542"/>
                <a:ext cx="90000" cy="1782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939A61D-4361-4232-A7BE-7A57419804E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909069" y="3590542"/>
                  <a:ext cx="107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698DA4F-1F14-405D-8D65-4FD854D514F5}"/>
                    </a:ext>
                  </a:extLst>
                </p14:cNvPr>
                <p14:cNvContentPartPr/>
                <p14:nvPr/>
              </p14:nvContentPartPr>
              <p14:xfrm>
                <a:off x="7546549" y="3659662"/>
                <a:ext cx="63360" cy="90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698DA4F-1F14-405D-8D65-4FD854D514F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537909" y="3651022"/>
                  <a:ext cx="81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1DB5D464-E780-454F-9F66-643E7A453FA2}"/>
                    </a:ext>
                  </a:extLst>
                </p14:cNvPr>
                <p14:cNvContentPartPr/>
                <p14:nvPr/>
              </p14:nvContentPartPr>
              <p14:xfrm>
                <a:off x="8279869" y="3637342"/>
                <a:ext cx="474840" cy="1278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1DB5D464-E780-454F-9F66-643E7A453FA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271229" y="3628342"/>
                  <a:ext cx="492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67D592D2-A2AD-44FA-841B-3532BE5FB1E6}"/>
                    </a:ext>
                  </a:extLst>
                </p14:cNvPr>
                <p14:cNvContentPartPr/>
                <p14:nvPr/>
              </p14:nvContentPartPr>
              <p14:xfrm>
                <a:off x="8684509" y="3497302"/>
                <a:ext cx="1440" cy="234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67D592D2-A2AD-44FA-841B-3532BE5FB1E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675509" y="3488302"/>
                  <a:ext cx="19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10B446D-B5A4-4C2C-A224-4C66DDCB9F34}"/>
                    </a:ext>
                  </a:extLst>
                </p14:cNvPr>
                <p14:cNvContentPartPr/>
                <p14:nvPr/>
              </p14:nvContentPartPr>
              <p14:xfrm>
                <a:off x="9032269" y="3526822"/>
                <a:ext cx="28800" cy="2210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10B446D-B5A4-4C2C-A224-4C66DDCB9F3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023269" y="3517822"/>
                  <a:ext cx="46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FDE0F0D-B891-4165-9EA0-7C5F7B481A81}"/>
                    </a:ext>
                  </a:extLst>
                </p14:cNvPr>
                <p14:cNvContentPartPr/>
                <p14:nvPr/>
              </p14:nvContentPartPr>
              <p14:xfrm>
                <a:off x="8889709" y="3448342"/>
                <a:ext cx="232920" cy="1216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FDE0F0D-B891-4165-9EA0-7C5F7B481A8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881069" y="3439342"/>
                  <a:ext cx="250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8FB7EA44-7D58-470F-BF73-A50BBE4B45BC}"/>
                    </a:ext>
                  </a:extLst>
                </p14:cNvPr>
                <p14:cNvContentPartPr/>
                <p14:nvPr/>
              </p14:nvContentPartPr>
              <p14:xfrm>
                <a:off x="9166189" y="3422422"/>
                <a:ext cx="569160" cy="3538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8FB7EA44-7D58-470F-BF73-A50BBE4B45B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9157189" y="3413782"/>
                  <a:ext cx="5868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7B7A917A-C712-43B5-A5A0-D54A92B7D340}"/>
                    </a:ext>
                  </a:extLst>
                </p14:cNvPr>
                <p14:cNvContentPartPr/>
                <p14:nvPr/>
              </p14:nvContentPartPr>
              <p14:xfrm>
                <a:off x="9792229" y="3475702"/>
                <a:ext cx="363600" cy="705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7B7A917A-C712-43B5-A5A0-D54A92B7D34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9783229" y="3466702"/>
                  <a:ext cx="381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A32D5DFB-C693-4601-8316-783B8F9D7AB1}"/>
                    </a:ext>
                  </a:extLst>
                </p14:cNvPr>
                <p14:cNvContentPartPr/>
                <p14:nvPr/>
              </p14:nvContentPartPr>
              <p14:xfrm>
                <a:off x="10434109" y="3341062"/>
                <a:ext cx="130680" cy="1756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A32D5DFB-C693-4601-8316-783B8F9D7AB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425469" y="3332062"/>
                  <a:ext cx="148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51C56C94-4659-41BC-9F76-F0D7B2CC043F}"/>
                    </a:ext>
                  </a:extLst>
                </p14:cNvPr>
                <p14:cNvContentPartPr/>
                <p14:nvPr/>
              </p14:nvContentPartPr>
              <p14:xfrm>
                <a:off x="10450669" y="3296422"/>
                <a:ext cx="109080" cy="198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51C56C94-4659-41BC-9F76-F0D7B2CC043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441669" y="3287782"/>
                  <a:ext cx="126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05662F90-0B81-45EA-B96A-43C5C59885B4}"/>
                    </a:ext>
                  </a:extLst>
                </p14:cNvPr>
                <p14:cNvContentPartPr/>
                <p14:nvPr/>
              </p14:nvContentPartPr>
              <p14:xfrm>
                <a:off x="10677109" y="3479662"/>
                <a:ext cx="20520" cy="39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05662F90-0B81-45EA-B96A-43C5C59885B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668469" y="3471022"/>
                  <a:ext cx="381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2E5BC79-071A-4105-8F19-527671E01B52}"/>
                    </a:ext>
                  </a:extLst>
                </p14:cNvPr>
                <p14:cNvContentPartPr/>
                <p14:nvPr/>
              </p14:nvContentPartPr>
              <p14:xfrm>
                <a:off x="10837669" y="3233782"/>
                <a:ext cx="246960" cy="2217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2E5BC79-071A-4105-8F19-527671E01B5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829029" y="3225142"/>
                  <a:ext cx="2646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0AB2ACB3-0772-410B-8A58-8F7A2FB89322}"/>
                    </a:ext>
                  </a:extLst>
                </p14:cNvPr>
                <p14:cNvContentPartPr/>
                <p14:nvPr/>
              </p14:nvContentPartPr>
              <p14:xfrm>
                <a:off x="11088589" y="3290302"/>
                <a:ext cx="122400" cy="1699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0AB2ACB3-0772-410B-8A58-8F7A2FB8932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1079949" y="3281662"/>
                  <a:ext cx="140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2C822114-7109-486B-8287-A1B87B287FEB}"/>
                    </a:ext>
                  </a:extLst>
                </p14:cNvPr>
                <p14:cNvContentPartPr/>
                <p14:nvPr/>
              </p14:nvContentPartPr>
              <p14:xfrm>
                <a:off x="11158429" y="3287782"/>
                <a:ext cx="118080" cy="1249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2C822114-7109-486B-8287-A1B87B287FE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149789" y="3278782"/>
                  <a:ext cx="135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DB986D1-AB88-43F3-BD14-6C65424BBBF9}"/>
                    </a:ext>
                  </a:extLst>
                </p14:cNvPr>
                <p14:cNvContentPartPr/>
                <p14:nvPr/>
              </p14:nvContentPartPr>
              <p14:xfrm>
                <a:off x="11308189" y="3189142"/>
                <a:ext cx="132480" cy="1897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DB986D1-AB88-43F3-BD14-6C65424BBBF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299549" y="3180502"/>
                  <a:ext cx="150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CA8B5543-E342-4423-8816-09F5E410120A}"/>
                    </a:ext>
                  </a:extLst>
                </p14:cNvPr>
                <p14:cNvContentPartPr/>
                <p14:nvPr/>
              </p14:nvContentPartPr>
              <p14:xfrm>
                <a:off x="11475949" y="3237382"/>
                <a:ext cx="131400" cy="1029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CA8B5543-E342-4423-8816-09F5E410120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466949" y="3228742"/>
                  <a:ext cx="149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EFAD24F5-0B0E-4DC5-956C-7DF8A3A37035}"/>
                    </a:ext>
                  </a:extLst>
                </p14:cNvPr>
                <p14:cNvContentPartPr/>
                <p14:nvPr/>
              </p14:nvContentPartPr>
              <p14:xfrm>
                <a:off x="11609509" y="3218662"/>
                <a:ext cx="142920" cy="1656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EFAD24F5-0B0E-4DC5-956C-7DF8A3A3703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600869" y="3210022"/>
                  <a:ext cx="160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095A3B7E-2FB6-428E-AAEB-85B132147308}"/>
                    </a:ext>
                  </a:extLst>
                </p14:cNvPr>
                <p14:cNvContentPartPr/>
                <p14:nvPr/>
              </p14:nvContentPartPr>
              <p14:xfrm>
                <a:off x="356269" y="4661182"/>
                <a:ext cx="29880" cy="2278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095A3B7E-2FB6-428E-AAEB-85B13214730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47629" y="4652542"/>
                  <a:ext cx="47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3B2F6EE-DB56-4D97-84C7-AB6F126A27AF}"/>
                    </a:ext>
                  </a:extLst>
                </p14:cNvPr>
                <p14:cNvContentPartPr/>
                <p14:nvPr/>
              </p14:nvContentPartPr>
              <p14:xfrm>
                <a:off x="247909" y="4623742"/>
                <a:ext cx="233640" cy="2124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3B2F6EE-DB56-4D97-84C7-AB6F126A27A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39269" y="4614742"/>
                  <a:ext cx="251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1A508D64-B0B2-4FA9-8C1C-081A92C19451}"/>
                    </a:ext>
                  </a:extLst>
                </p14:cNvPr>
                <p14:cNvContentPartPr/>
                <p14:nvPr/>
              </p14:nvContentPartPr>
              <p14:xfrm>
                <a:off x="510349" y="4745422"/>
                <a:ext cx="105120" cy="907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1A508D64-B0B2-4FA9-8C1C-081A92C1945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01349" y="4736782"/>
                  <a:ext cx="122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186D9B4-D07D-40FA-BC22-332325694A4D}"/>
                    </a:ext>
                  </a:extLst>
                </p14:cNvPr>
                <p14:cNvContentPartPr/>
                <p14:nvPr/>
              </p14:nvContentPartPr>
              <p14:xfrm>
                <a:off x="672349" y="4607542"/>
                <a:ext cx="333000" cy="2768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186D9B4-D07D-40FA-BC22-332325694A4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63349" y="4598902"/>
                  <a:ext cx="3506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68764D83-9504-4A64-AC97-2E51C2701307}"/>
                    </a:ext>
                  </a:extLst>
                </p14:cNvPr>
                <p14:cNvContentPartPr/>
                <p14:nvPr/>
              </p14:nvContentPartPr>
              <p14:xfrm>
                <a:off x="768829" y="4588102"/>
                <a:ext cx="96840" cy="432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68764D83-9504-4A64-AC97-2E51C270130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59829" y="4579102"/>
                  <a:ext cx="114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866ADFD-C34B-4925-8F94-57BECDA92FC4}"/>
                    </a:ext>
                  </a:extLst>
                </p14:cNvPr>
                <p14:cNvContentPartPr/>
                <p14:nvPr/>
              </p14:nvContentPartPr>
              <p14:xfrm>
                <a:off x="1183189" y="4463542"/>
                <a:ext cx="430560" cy="4399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866ADFD-C34B-4925-8F94-57BECDA92FC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74549" y="4454902"/>
                  <a:ext cx="4482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89229CD-4D53-4B4C-AD17-90DACC936885}"/>
                    </a:ext>
                  </a:extLst>
                </p14:cNvPr>
                <p14:cNvContentPartPr/>
                <p14:nvPr/>
              </p14:nvContentPartPr>
              <p14:xfrm>
                <a:off x="1379749" y="4418902"/>
                <a:ext cx="23040" cy="97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89229CD-4D53-4B4C-AD17-90DACC936885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370749" y="4409902"/>
                  <a:ext cx="40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42A9F3F-0768-4F74-9ACD-8A4328007F7B}"/>
                    </a:ext>
                  </a:extLst>
                </p14:cNvPr>
                <p14:cNvContentPartPr/>
                <p14:nvPr/>
              </p14:nvContentPartPr>
              <p14:xfrm>
                <a:off x="1804189" y="4598902"/>
                <a:ext cx="158760" cy="1177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42A9F3F-0768-4F74-9ACD-8A4328007F7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795549" y="4590262"/>
                  <a:ext cx="176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9BF7066-607E-411A-AB2B-40B9A8EA206B}"/>
                    </a:ext>
                  </a:extLst>
                </p14:cNvPr>
                <p14:cNvContentPartPr/>
                <p14:nvPr/>
              </p14:nvContentPartPr>
              <p14:xfrm>
                <a:off x="2011549" y="4595302"/>
                <a:ext cx="91440" cy="1170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9BF7066-607E-411A-AB2B-40B9A8EA206B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002909" y="4586302"/>
                  <a:ext cx="109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8A267C3-DB3E-40C4-9319-081CAD0F9D0F}"/>
                    </a:ext>
                  </a:extLst>
                </p14:cNvPr>
                <p14:cNvContentPartPr/>
                <p14:nvPr/>
              </p14:nvContentPartPr>
              <p14:xfrm>
                <a:off x="2289829" y="4548142"/>
                <a:ext cx="134280" cy="1656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8A267C3-DB3E-40C4-9319-081CAD0F9D0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281189" y="4539142"/>
                  <a:ext cx="151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B49D3F4-61A8-4CFF-8821-8F23265FA61E}"/>
                    </a:ext>
                  </a:extLst>
                </p14:cNvPr>
                <p14:cNvContentPartPr/>
                <p14:nvPr/>
              </p14:nvContentPartPr>
              <p14:xfrm>
                <a:off x="2484589" y="4601782"/>
                <a:ext cx="496440" cy="687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B49D3F4-61A8-4CFF-8821-8F23265FA61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475589" y="4593142"/>
                  <a:ext cx="514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FBC3456-0CA0-4421-A82D-8E780FA05452}"/>
                    </a:ext>
                  </a:extLst>
                </p14:cNvPr>
                <p14:cNvContentPartPr/>
                <p14:nvPr/>
              </p14:nvContentPartPr>
              <p14:xfrm>
                <a:off x="2859349" y="4490542"/>
                <a:ext cx="18000" cy="118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FBC3456-0CA0-4421-A82D-8E780FA0545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50709" y="4481542"/>
                  <a:ext cx="35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28F37400-8990-4C42-ABE5-5DE2321144AE}"/>
                    </a:ext>
                  </a:extLst>
                </p14:cNvPr>
                <p14:cNvContentPartPr/>
                <p14:nvPr/>
              </p14:nvContentPartPr>
              <p14:xfrm>
                <a:off x="3193069" y="4578742"/>
                <a:ext cx="192240" cy="2379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28F37400-8990-4C42-ABE5-5DE2321144A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184069" y="4570102"/>
                  <a:ext cx="209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E7349D5-F2B7-4F3B-A1BF-A80DFF43C414}"/>
                    </a:ext>
                  </a:extLst>
                </p14:cNvPr>
                <p14:cNvContentPartPr/>
                <p14:nvPr/>
              </p14:nvContentPartPr>
              <p14:xfrm>
                <a:off x="3404389" y="4556782"/>
                <a:ext cx="86040" cy="943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E7349D5-F2B7-4F3B-A1BF-A80DFF43C414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395389" y="4548142"/>
                  <a:ext cx="103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AD5D516-61E1-4E98-A9AF-2EE1A1026293}"/>
                    </a:ext>
                  </a:extLst>
                </p14:cNvPr>
                <p14:cNvContentPartPr/>
                <p14:nvPr/>
              </p14:nvContentPartPr>
              <p14:xfrm>
                <a:off x="3582949" y="4430782"/>
                <a:ext cx="166320" cy="1983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AD5D516-61E1-4E98-A9AF-2EE1A102629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574309" y="4421782"/>
                  <a:ext cx="183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54262E80-9CA3-40EC-80D1-8F5D138163FA}"/>
                    </a:ext>
                  </a:extLst>
                </p14:cNvPr>
                <p14:cNvContentPartPr/>
                <p14:nvPr/>
              </p14:nvContentPartPr>
              <p14:xfrm>
                <a:off x="3830989" y="4435822"/>
                <a:ext cx="168840" cy="1479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54262E80-9CA3-40EC-80D1-8F5D138163F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822349" y="4426822"/>
                  <a:ext cx="186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118BA98D-6323-4EA1-A2FB-AB3CCD96CFBF}"/>
                    </a:ext>
                  </a:extLst>
                </p14:cNvPr>
                <p14:cNvContentPartPr/>
                <p14:nvPr/>
              </p14:nvContentPartPr>
              <p14:xfrm>
                <a:off x="4075789" y="4464622"/>
                <a:ext cx="105480" cy="1080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118BA98D-6323-4EA1-A2FB-AB3CCD96CFB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067149" y="4455982"/>
                  <a:ext cx="123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59595ED3-F606-47F3-B73F-DE7FBEEDCAEE}"/>
                    </a:ext>
                  </a:extLst>
                </p14:cNvPr>
                <p14:cNvContentPartPr/>
                <p14:nvPr/>
              </p14:nvContentPartPr>
              <p14:xfrm>
                <a:off x="4209349" y="4438702"/>
                <a:ext cx="133920" cy="1404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59595ED3-F606-47F3-B73F-DE7FBEEDCAE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200349" y="4430062"/>
                  <a:ext cx="151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B3683CB6-8E6D-4087-B652-382D961C62AC}"/>
                    </a:ext>
                  </a:extLst>
                </p14:cNvPr>
                <p14:cNvContentPartPr/>
                <p14:nvPr/>
              </p14:nvContentPartPr>
              <p14:xfrm>
                <a:off x="4355149" y="4413142"/>
                <a:ext cx="477360" cy="1159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B3683CB6-8E6D-4087-B652-382D961C62AC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346509" y="4404502"/>
                  <a:ext cx="49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A2404D8-698A-4D96-A5CF-82E3F8566A77}"/>
                    </a:ext>
                  </a:extLst>
                </p14:cNvPr>
                <p14:cNvContentPartPr/>
                <p14:nvPr/>
              </p14:nvContentPartPr>
              <p14:xfrm>
                <a:off x="5039149" y="4287862"/>
                <a:ext cx="80280" cy="2574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A2404D8-698A-4D96-A5CF-82E3F8566A7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030509" y="4278862"/>
                  <a:ext cx="97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B9A1421-3E67-4083-AFC2-F841B40962F6}"/>
                    </a:ext>
                  </a:extLst>
                </p14:cNvPr>
                <p14:cNvContentPartPr/>
                <p14:nvPr/>
              </p14:nvContentPartPr>
              <p14:xfrm>
                <a:off x="5192869" y="4383982"/>
                <a:ext cx="172440" cy="1148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B9A1421-3E67-4083-AFC2-F841B40962F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183869" y="4375342"/>
                  <a:ext cx="190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419043E1-1BD2-4552-ABE1-B979C2225529}"/>
                    </a:ext>
                  </a:extLst>
                </p14:cNvPr>
                <p14:cNvContentPartPr/>
                <p14:nvPr/>
              </p14:nvContentPartPr>
              <p14:xfrm>
                <a:off x="5412109" y="4395142"/>
                <a:ext cx="98280" cy="23472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419043E1-1BD2-4552-ABE1-B979C222552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403109" y="4386142"/>
                  <a:ext cx="115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5B7E1E05-99BB-4486-93D8-2DB41441B9A0}"/>
                    </a:ext>
                  </a:extLst>
                </p14:cNvPr>
                <p14:cNvContentPartPr/>
                <p14:nvPr/>
              </p14:nvContentPartPr>
              <p14:xfrm>
                <a:off x="5580229" y="4509982"/>
                <a:ext cx="12240" cy="352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5B7E1E05-99BB-4486-93D8-2DB41441B9A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571589" y="4501342"/>
                  <a:ext cx="298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EA02900-8F86-4074-BD0F-424052EDC23B}"/>
                    </a:ext>
                  </a:extLst>
                </p14:cNvPr>
                <p14:cNvContentPartPr/>
                <p14:nvPr/>
              </p14:nvContentPartPr>
              <p14:xfrm>
                <a:off x="418189" y="5155102"/>
                <a:ext cx="131040" cy="2433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EA02900-8F86-4074-BD0F-424052EDC23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09189" y="5146462"/>
                  <a:ext cx="1486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EB10C058-F900-40B2-B0AF-BCEF308E4663}"/>
                    </a:ext>
                  </a:extLst>
                </p14:cNvPr>
                <p14:cNvContentPartPr/>
                <p14:nvPr/>
              </p14:nvContentPartPr>
              <p14:xfrm>
                <a:off x="441949" y="5272822"/>
                <a:ext cx="309960" cy="572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EB10C058-F900-40B2-B0AF-BCEF308E4663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33309" y="5263822"/>
                  <a:ext cx="327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13B0513-2FCA-4065-B67D-FF63A14C0A1B}"/>
                    </a:ext>
                  </a:extLst>
                </p14:cNvPr>
                <p14:cNvContentPartPr/>
                <p14:nvPr/>
              </p14:nvContentPartPr>
              <p14:xfrm>
                <a:off x="853789" y="5154382"/>
                <a:ext cx="56160" cy="1659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13B0513-2FCA-4065-B67D-FF63A14C0A1B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845149" y="5145742"/>
                  <a:ext cx="73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316F9CB6-D641-48A2-9554-E7F4AC060023}"/>
                    </a:ext>
                  </a:extLst>
                </p14:cNvPr>
                <p14:cNvContentPartPr/>
                <p14:nvPr/>
              </p14:nvContentPartPr>
              <p14:xfrm>
                <a:off x="772429" y="5103982"/>
                <a:ext cx="335880" cy="2336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316F9CB6-D641-48A2-9554-E7F4AC06002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63789" y="5094982"/>
                  <a:ext cx="353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031A2AB-C4CE-4D35-A4E9-1D37F2FB1C09}"/>
                    </a:ext>
                  </a:extLst>
                </p14:cNvPr>
                <p14:cNvContentPartPr/>
                <p14:nvPr/>
              </p14:nvContentPartPr>
              <p14:xfrm>
                <a:off x="1385149" y="5055022"/>
                <a:ext cx="178200" cy="2401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031A2AB-C4CE-4D35-A4E9-1D37F2FB1C0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376509" y="5046022"/>
                  <a:ext cx="195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375BBEE-9C42-4B2C-AAFF-634D0E02D300}"/>
                    </a:ext>
                  </a:extLst>
                </p14:cNvPr>
                <p14:cNvContentPartPr/>
                <p14:nvPr/>
              </p14:nvContentPartPr>
              <p14:xfrm>
                <a:off x="1643989" y="5092462"/>
                <a:ext cx="318960" cy="1123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375BBEE-9C42-4B2C-AAFF-634D0E02D30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634989" y="5083462"/>
                  <a:ext cx="336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9F6E1DE-D3A2-4D64-A869-112C0FB0C090}"/>
                    </a:ext>
                  </a:extLst>
                </p14:cNvPr>
                <p14:cNvContentPartPr/>
                <p14:nvPr/>
              </p14:nvContentPartPr>
              <p14:xfrm>
                <a:off x="2002549" y="4933342"/>
                <a:ext cx="108360" cy="1922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9F6E1DE-D3A2-4D64-A869-112C0FB0C09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993549" y="4924702"/>
                  <a:ext cx="12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53F7455B-880E-4059-A836-DB1823ECBAF9}"/>
                    </a:ext>
                  </a:extLst>
                </p14:cNvPr>
                <p14:cNvContentPartPr/>
                <p14:nvPr/>
              </p14:nvContentPartPr>
              <p14:xfrm>
                <a:off x="2112709" y="5028022"/>
                <a:ext cx="63720" cy="7452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53F7455B-880E-4059-A836-DB1823ECBAF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104069" y="5019382"/>
                  <a:ext cx="81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314B2E7D-CB8F-4E52-B2B6-79BFE6F6CE13}"/>
                    </a:ext>
                  </a:extLst>
                </p14:cNvPr>
                <p14:cNvContentPartPr/>
                <p14:nvPr/>
              </p14:nvContentPartPr>
              <p14:xfrm>
                <a:off x="2243749" y="5007862"/>
                <a:ext cx="94320" cy="849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314B2E7D-CB8F-4E52-B2B6-79BFE6F6CE1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2235109" y="4999222"/>
                  <a:ext cx="111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211B86C-1C1D-4A63-8604-3DE016D58454}"/>
                    </a:ext>
                  </a:extLst>
                </p14:cNvPr>
                <p14:cNvContentPartPr/>
                <p14:nvPr/>
              </p14:nvContentPartPr>
              <p14:xfrm>
                <a:off x="2452909" y="4877902"/>
                <a:ext cx="533520" cy="2764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211B86C-1C1D-4A63-8604-3DE016D58454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2443909" y="4869262"/>
                  <a:ext cx="5511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92E47ED4-B3BC-495C-9232-013512FC3FAB}"/>
                    </a:ext>
                  </a:extLst>
                </p14:cNvPr>
                <p14:cNvContentPartPr/>
                <p14:nvPr/>
              </p14:nvContentPartPr>
              <p14:xfrm>
                <a:off x="2982829" y="4885102"/>
                <a:ext cx="311760" cy="1411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92E47ED4-B3BC-495C-9232-013512FC3FAB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2973829" y="4876462"/>
                  <a:ext cx="329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315504B7-CB78-4194-8310-9C6AF2884668}"/>
                    </a:ext>
                  </a:extLst>
                </p14:cNvPr>
                <p14:cNvContentPartPr/>
                <p14:nvPr/>
              </p14:nvContentPartPr>
              <p14:xfrm>
                <a:off x="3460549" y="4906342"/>
                <a:ext cx="230760" cy="11160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315504B7-CB78-4194-8310-9C6AF288466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451549" y="4897342"/>
                  <a:ext cx="248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13151E4C-1AD5-422D-B29C-FF389697FE29}"/>
                    </a:ext>
                  </a:extLst>
                </p14:cNvPr>
                <p14:cNvContentPartPr/>
                <p14:nvPr/>
              </p14:nvContentPartPr>
              <p14:xfrm>
                <a:off x="3778069" y="4891222"/>
                <a:ext cx="428400" cy="1087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13151E4C-1AD5-422D-B29C-FF389697FE2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769069" y="4882222"/>
                  <a:ext cx="446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297969DB-7B92-4BE9-A322-054BBB68FD31}"/>
                    </a:ext>
                  </a:extLst>
                </p14:cNvPr>
                <p14:cNvContentPartPr/>
                <p14:nvPr/>
              </p14:nvContentPartPr>
              <p14:xfrm>
                <a:off x="4250029" y="4817422"/>
                <a:ext cx="342000" cy="1011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297969DB-7B92-4BE9-A322-054BBB68FD3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241029" y="4808782"/>
                  <a:ext cx="359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9434773-AF39-4727-982F-EA9EE63C3571}"/>
                    </a:ext>
                  </a:extLst>
                </p14:cNvPr>
                <p14:cNvContentPartPr/>
                <p14:nvPr/>
              </p14:nvContentPartPr>
              <p14:xfrm>
                <a:off x="4981909" y="4767022"/>
                <a:ext cx="122040" cy="1735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9434773-AF39-4727-982F-EA9EE63C357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972909" y="4758382"/>
                  <a:ext cx="139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871B8ECB-0D39-4802-AC0D-C8EE5CDFC4E3}"/>
                    </a:ext>
                  </a:extLst>
                </p14:cNvPr>
                <p14:cNvContentPartPr/>
                <p14:nvPr/>
              </p14:nvContentPartPr>
              <p14:xfrm>
                <a:off x="5119069" y="4835062"/>
                <a:ext cx="106920" cy="975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871B8ECB-0D39-4802-AC0D-C8EE5CDFC4E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110069" y="4826422"/>
                  <a:ext cx="124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0EC167B6-FC43-40B3-990C-C705B20CB096}"/>
                    </a:ext>
                  </a:extLst>
                </p14:cNvPr>
                <p14:cNvContentPartPr/>
                <p14:nvPr/>
              </p14:nvContentPartPr>
              <p14:xfrm>
                <a:off x="5279629" y="4830382"/>
                <a:ext cx="145800" cy="2332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0EC167B6-FC43-40B3-990C-C705B20CB09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270989" y="4821382"/>
                  <a:ext cx="163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72BDEC75-DF8D-4E5C-8B48-90452590781A}"/>
                    </a:ext>
                  </a:extLst>
                </p14:cNvPr>
                <p14:cNvContentPartPr/>
                <p14:nvPr/>
              </p14:nvContentPartPr>
              <p14:xfrm>
                <a:off x="5508949" y="4893022"/>
                <a:ext cx="9720" cy="302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72BDEC75-DF8D-4E5C-8B48-90452590781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500309" y="4884022"/>
                  <a:ext cx="27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DEEDBA1D-7FB8-427D-B98B-1CB3D652B708}"/>
                    </a:ext>
                  </a:extLst>
                </p14:cNvPr>
                <p14:cNvContentPartPr/>
                <p14:nvPr/>
              </p14:nvContentPartPr>
              <p14:xfrm>
                <a:off x="5722069" y="4759462"/>
                <a:ext cx="31680" cy="1375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DEEDBA1D-7FB8-427D-B98B-1CB3D652B708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713429" y="4750462"/>
                  <a:ext cx="49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B0E978A1-AED2-45D6-84CF-5E72A934911F}"/>
                    </a:ext>
                  </a:extLst>
                </p14:cNvPr>
                <p14:cNvContentPartPr/>
                <p14:nvPr/>
              </p14:nvContentPartPr>
              <p14:xfrm>
                <a:off x="5813509" y="4682422"/>
                <a:ext cx="158760" cy="2124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B0E978A1-AED2-45D6-84CF-5E72A934911F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804509" y="4673422"/>
                  <a:ext cx="176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7E1BF84-9042-4ED1-9809-D78791B32046}"/>
                    </a:ext>
                  </a:extLst>
                </p14:cNvPr>
                <p14:cNvContentPartPr/>
                <p14:nvPr/>
              </p14:nvContentPartPr>
              <p14:xfrm>
                <a:off x="5911429" y="4783942"/>
                <a:ext cx="106560" cy="4536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7E1BF84-9042-4ED1-9809-D78791B3204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5902789" y="4775302"/>
                  <a:ext cx="124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3C58A4EB-6A4E-42FB-A340-2C20B2E5536C}"/>
                    </a:ext>
                  </a:extLst>
                </p14:cNvPr>
                <p14:cNvContentPartPr/>
                <p14:nvPr/>
              </p14:nvContentPartPr>
              <p14:xfrm>
                <a:off x="6210229" y="4751182"/>
                <a:ext cx="99360" cy="1173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3C58A4EB-6A4E-42FB-A340-2C20B2E5536C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201589" y="4742182"/>
                  <a:ext cx="117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9E97C273-8FE8-4CB5-9D1E-DE9CE9BFDE8D}"/>
                    </a:ext>
                  </a:extLst>
                </p14:cNvPr>
                <p14:cNvContentPartPr/>
                <p14:nvPr/>
              </p14:nvContentPartPr>
              <p14:xfrm>
                <a:off x="6343069" y="4628062"/>
                <a:ext cx="213120" cy="2260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9E97C273-8FE8-4CB5-9D1E-DE9CE9BFDE8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334429" y="4619422"/>
                  <a:ext cx="230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B226CA13-7729-436A-B942-C45E618C23FF}"/>
                    </a:ext>
                  </a:extLst>
                </p14:cNvPr>
                <p14:cNvContentPartPr/>
                <p14:nvPr/>
              </p14:nvContentPartPr>
              <p14:xfrm>
                <a:off x="6288709" y="4514662"/>
                <a:ext cx="54360" cy="489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B226CA13-7729-436A-B942-C45E618C23F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280069" y="4506022"/>
                  <a:ext cx="72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EB542D67-2D10-4EA3-B330-8F822468D905}"/>
                    </a:ext>
                  </a:extLst>
                </p14:cNvPr>
                <p14:cNvContentPartPr/>
                <p14:nvPr/>
              </p14:nvContentPartPr>
              <p14:xfrm>
                <a:off x="6634669" y="4580542"/>
                <a:ext cx="548280" cy="19476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EB542D67-2D10-4EA3-B330-8F822468D90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625669" y="4571542"/>
                  <a:ext cx="565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922AB5B6-D68C-49BA-8391-976333AC6BF4}"/>
                    </a:ext>
                  </a:extLst>
                </p14:cNvPr>
                <p14:cNvContentPartPr/>
                <p14:nvPr/>
              </p14:nvContentPartPr>
              <p14:xfrm>
                <a:off x="7094749" y="4519702"/>
                <a:ext cx="6480" cy="327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922AB5B6-D68C-49BA-8391-976333AC6BF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085749" y="4511062"/>
                  <a:ext cx="24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47288981-5D41-4F2D-B2CA-763FEB94A4B3}"/>
                    </a:ext>
                  </a:extLst>
                </p14:cNvPr>
                <p14:cNvContentPartPr/>
                <p14:nvPr/>
              </p14:nvContentPartPr>
              <p14:xfrm>
                <a:off x="7407949" y="4619422"/>
                <a:ext cx="202320" cy="24696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47288981-5D41-4F2D-B2CA-763FEB94A4B3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398949" y="4610782"/>
                  <a:ext cx="2199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5B55BC25-F898-4CAE-8606-8347E0065126}"/>
                    </a:ext>
                  </a:extLst>
                </p14:cNvPr>
                <p14:cNvContentPartPr/>
                <p14:nvPr/>
              </p14:nvContentPartPr>
              <p14:xfrm>
                <a:off x="7639069" y="4599982"/>
                <a:ext cx="132480" cy="22824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5B55BC25-F898-4CAE-8606-8347E0065126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630429" y="4590982"/>
                  <a:ext cx="150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241E690A-C994-451E-B1E5-2A1ABA53BE6A}"/>
                    </a:ext>
                  </a:extLst>
                </p14:cNvPr>
                <p14:cNvContentPartPr/>
                <p14:nvPr/>
              </p14:nvContentPartPr>
              <p14:xfrm>
                <a:off x="7820509" y="4487302"/>
                <a:ext cx="109800" cy="1728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241E690A-C994-451E-B1E5-2A1ABA53BE6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7811869" y="4478662"/>
                  <a:ext cx="127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B6CDE34D-F2B5-4F81-B641-AC133EB5853E}"/>
                    </a:ext>
                  </a:extLst>
                </p14:cNvPr>
                <p14:cNvContentPartPr/>
                <p14:nvPr/>
              </p14:nvContentPartPr>
              <p14:xfrm>
                <a:off x="7963069" y="4587742"/>
                <a:ext cx="205560" cy="4500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B6CDE34D-F2B5-4F81-B641-AC133EB5853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7954429" y="4578742"/>
                  <a:ext cx="22320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4" name="Gruppieren 563">
            <a:extLst>
              <a:ext uri="{FF2B5EF4-FFF2-40B4-BE49-F238E27FC236}">
                <a16:creationId xmlns:a16="http://schemas.microsoft.com/office/drawing/2014/main" id="{B66CAF36-C212-437E-9BF5-94A5A333B9E7}"/>
              </a:ext>
            </a:extLst>
          </p:cNvPr>
          <p:cNvGrpSpPr/>
          <p:nvPr/>
        </p:nvGrpSpPr>
        <p:grpSpPr>
          <a:xfrm>
            <a:off x="4182709" y="5079142"/>
            <a:ext cx="1401480" cy="790200"/>
            <a:chOff x="4182709" y="5079142"/>
            <a:chExt cx="1401480" cy="79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748F7ED0-5BAD-4DDB-BEF8-83B174A126CB}"/>
                    </a:ext>
                  </a:extLst>
                </p14:cNvPr>
                <p14:cNvContentPartPr/>
                <p14:nvPr/>
              </p14:nvContentPartPr>
              <p14:xfrm>
                <a:off x="4182709" y="5167702"/>
                <a:ext cx="151920" cy="3150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748F7ED0-5BAD-4DDB-BEF8-83B174A126C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173709" y="5158702"/>
                  <a:ext cx="1695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D6720FE7-A942-40C2-85DF-3EE0460D4673}"/>
                    </a:ext>
                  </a:extLst>
                </p14:cNvPr>
                <p14:cNvContentPartPr/>
                <p14:nvPr/>
              </p14:nvContentPartPr>
              <p14:xfrm>
                <a:off x="4384669" y="5079142"/>
                <a:ext cx="35280" cy="10512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D6720FE7-A942-40C2-85DF-3EE0460D4673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4376029" y="5070502"/>
                  <a:ext cx="52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05748385-39C1-49F2-8777-85E4F8B8B330}"/>
                    </a:ext>
                  </a:extLst>
                </p14:cNvPr>
                <p14:cNvContentPartPr/>
                <p14:nvPr/>
              </p14:nvContentPartPr>
              <p14:xfrm>
                <a:off x="4575109" y="5157622"/>
                <a:ext cx="77400" cy="2113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05748385-39C1-49F2-8777-85E4F8B8B33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4566469" y="5148622"/>
                  <a:ext cx="95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F337A387-E2E4-49FC-8CE8-FCF0DECCE654}"/>
                    </a:ext>
                  </a:extLst>
                </p14:cNvPr>
                <p14:cNvContentPartPr/>
                <p14:nvPr/>
              </p14:nvContentPartPr>
              <p14:xfrm>
                <a:off x="4554949" y="5215222"/>
                <a:ext cx="131040" cy="918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F337A387-E2E4-49FC-8CE8-FCF0DECCE654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4546309" y="5206582"/>
                  <a:ext cx="148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2DC83D41-D9E6-4A09-A0CD-9BBB1D6AA4CC}"/>
                    </a:ext>
                  </a:extLst>
                </p14:cNvPr>
                <p14:cNvContentPartPr/>
                <p14:nvPr/>
              </p14:nvContentPartPr>
              <p14:xfrm>
                <a:off x="4729909" y="5247262"/>
                <a:ext cx="100440" cy="7200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2DC83D41-D9E6-4A09-A0CD-9BBB1D6AA4C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721269" y="5238622"/>
                  <a:ext cx="118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9347FF07-10D8-48BC-8704-D9E448D5CA0D}"/>
                    </a:ext>
                  </a:extLst>
                </p14:cNvPr>
                <p14:cNvContentPartPr/>
                <p14:nvPr/>
              </p14:nvContentPartPr>
              <p14:xfrm>
                <a:off x="4829629" y="5104342"/>
                <a:ext cx="60120" cy="2167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9347FF07-10D8-48BC-8704-D9E448D5CA0D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820629" y="5095702"/>
                  <a:ext cx="777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5B46F890-D208-474F-9E69-34AECEE76238}"/>
                    </a:ext>
                  </a:extLst>
                </p14:cNvPr>
                <p14:cNvContentPartPr/>
                <p14:nvPr/>
              </p14:nvContentPartPr>
              <p14:xfrm>
                <a:off x="4500949" y="5118742"/>
                <a:ext cx="91080" cy="25524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5B46F890-D208-474F-9E69-34AECEE7623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491949" y="5110102"/>
                  <a:ext cx="108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78054E01-AAE8-4412-891E-F9379B216D21}"/>
                    </a:ext>
                  </a:extLst>
                </p14:cNvPr>
                <p14:cNvContentPartPr/>
                <p14:nvPr/>
              </p14:nvContentPartPr>
              <p14:xfrm>
                <a:off x="4283149" y="5359222"/>
                <a:ext cx="740520" cy="1800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78054E01-AAE8-4412-891E-F9379B216D21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274149" y="5350222"/>
                  <a:ext cx="758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E50CE5DE-70F5-420F-B97C-7F9DF266195D}"/>
                    </a:ext>
                  </a:extLst>
                </p14:cNvPr>
                <p14:cNvContentPartPr/>
                <p14:nvPr/>
              </p14:nvContentPartPr>
              <p14:xfrm>
                <a:off x="4372429" y="5607622"/>
                <a:ext cx="105480" cy="26172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E50CE5DE-70F5-420F-B97C-7F9DF266195D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363789" y="5598982"/>
                  <a:ext cx="123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7935F542-6C31-41FC-9A1D-5A8AEE737132}"/>
                    </a:ext>
                  </a:extLst>
                </p14:cNvPr>
                <p14:cNvContentPartPr/>
                <p14:nvPr/>
              </p14:nvContentPartPr>
              <p14:xfrm>
                <a:off x="4344349" y="5530222"/>
                <a:ext cx="325440" cy="25848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7935F542-6C31-41FC-9A1D-5A8AEE73713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335709" y="5521222"/>
                  <a:ext cx="343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C8CC2F7A-413D-4459-89E9-FB7CC49C70A1}"/>
                    </a:ext>
                  </a:extLst>
                </p14:cNvPr>
                <p14:cNvContentPartPr/>
                <p14:nvPr/>
              </p14:nvContentPartPr>
              <p14:xfrm>
                <a:off x="4719109" y="5562622"/>
                <a:ext cx="141840" cy="1944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C8CC2F7A-413D-4459-89E9-FB7CC49C70A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710109" y="5553982"/>
                  <a:ext cx="159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5C063ED6-0170-4989-B453-F97033F3837E}"/>
                    </a:ext>
                  </a:extLst>
                </p14:cNvPr>
                <p14:cNvContentPartPr/>
                <p14:nvPr/>
              </p14:nvContentPartPr>
              <p14:xfrm>
                <a:off x="4908109" y="5612302"/>
                <a:ext cx="143640" cy="1227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5C063ED6-0170-4989-B453-F97033F3837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899109" y="5603302"/>
                  <a:ext cx="161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6DB68E9E-AF30-4159-8335-21B54852E862}"/>
                    </a:ext>
                  </a:extLst>
                </p14:cNvPr>
                <p14:cNvContentPartPr/>
                <p14:nvPr/>
              </p14:nvContentPartPr>
              <p14:xfrm>
                <a:off x="5060029" y="5478022"/>
                <a:ext cx="69480" cy="3186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6DB68E9E-AF30-4159-8335-21B54852E86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051389" y="5469382"/>
                  <a:ext cx="8712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116A815F-EB91-41D6-972E-A8A88F6903A3}"/>
                    </a:ext>
                  </a:extLst>
                </p14:cNvPr>
                <p14:cNvContentPartPr/>
                <p14:nvPr/>
              </p14:nvContentPartPr>
              <p14:xfrm>
                <a:off x="5332189" y="5526982"/>
                <a:ext cx="252000" cy="2160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116A815F-EB91-41D6-972E-A8A88F6903A3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323189" y="5518342"/>
                  <a:ext cx="269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2FED522E-A8D1-4BD4-8F9A-B8A0A213839F}"/>
                    </a:ext>
                  </a:extLst>
                </p14:cNvPr>
                <p14:cNvContentPartPr/>
                <p14:nvPr/>
              </p14:nvContentPartPr>
              <p14:xfrm>
                <a:off x="5234269" y="5326822"/>
                <a:ext cx="228240" cy="3106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2FED522E-A8D1-4BD4-8F9A-B8A0A213839F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225629" y="5317822"/>
                  <a:ext cx="2458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E3E37911-3E4E-4AE6-B471-A67EAF5255C2}"/>
                    </a:ext>
                  </a:extLst>
                </p14:cNvPr>
                <p14:cNvContentPartPr/>
                <p14:nvPr/>
              </p14:nvContentPartPr>
              <p14:xfrm>
                <a:off x="5138149" y="5190022"/>
                <a:ext cx="239760" cy="5508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E3E37911-3E4E-4AE6-B471-A67EAF5255C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129149" y="5181382"/>
                  <a:ext cx="257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E1401F93-15C4-44D5-AFE4-141B01F62143}"/>
                    </a:ext>
                  </a:extLst>
                </p14:cNvPr>
                <p14:cNvContentPartPr/>
                <p14:nvPr/>
              </p14:nvContentPartPr>
              <p14:xfrm>
                <a:off x="5055349" y="5106142"/>
                <a:ext cx="230760" cy="2008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E1401F93-15C4-44D5-AFE4-141B01F62143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046349" y="5097502"/>
                  <a:ext cx="2484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7" name="Gruppieren 566">
            <a:extLst>
              <a:ext uri="{FF2B5EF4-FFF2-40B4-BE49-F238E27FC236}">
                <a16:creationId xmlns:a16="http://schemas.microsoft.com/office/drawing/2014/main" id="{84ED5B40-10A6-4777-9B82-73AE9D866E88}"/>
              </a:ext>
            </a:extLst>
          </p:cNvPr>
          <p:cNvGrpSpPr/>
          <p:nvPr/>
        </p:nvGrpSpPr>
        <p:grpSpPr>
          <a:xfrm>
            <a:off x="2666029" y="5301982"/>
            <a:ext cx="1218600" cy="595080"/>
            <a:chOff x="2666029" y="5301982"/>
            <a:chExt cx="1218600" cy="5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A2F6FA27-9810-4626-A383-8E51D772780B}"/>
                    </a:ext>
                  </a:extLst>
                </p14:cNvPr>
                <p14:cNvContentPartPr/>
                <p14:nvPr/>
              </p14:nvContentPartPr>
              <p14:xfrm>
                <a:off x="2666029" y="5571982"/>
                <a:ext cx="201600" cy="126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A2F6FA27-9810-4626-A383-8E51D772780B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657029" y="5562982"/>
                  <a:ext cx="219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6AD79209-CCF8-4C14-A6E1-566F4776283E}"/>
                    </a:ext>
                  </a:extLst>
                </p14:cNvPr>
                <p14:cNvContentPartPr/>
                <p14:nvPr/>
              </p14:nvContentPartPr>
              <p14:xfrm>
                <a:off x="2731549" y="5683222"/>
                <a:ext cx="165600" cy="241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6AD79209-CCF8-4C14-A6E1-566F4776283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722549" y="5674582"/>
                  <a:ext cx="183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226EB236-58CA-4C50-8105-12B8DE42BC95}"/>
                    </a:ext>
                  </a:extLst>
                </p14:cNvPr>
                <p14:cNvContentPartPr/>
                <p14:nvPr/>
              </p14:nvContentPartPr>
              <p14:xfrm>
                <a:off x="3141229" y="5470102"/>
                <a:ext cx="126720" cy="2214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226EB236-58CA-4C50-8105-12B8DE42BC95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132229" y="5461462"/>
                  <a:ext cx="1443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00874991-532F-4EFF-BD27-623BB18A1E33}"/>
                    </a:ext>
                  </a:extLst>
                </p14:cNvPr>
                <p14:cNvContentPartPr/>
                <p14:nvPr/>
              </p14:nvContentPartPr>
              <p14:xfrm>
                <a:off x="3126829" y="5544982"/>
                <a:ext cx="186120" cy="1004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00874991-532F-4EFF-BD27-623BB18A1E3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117829" y="5536342"/>
                  <a:ext cx="203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589CB86-58AB-44D2-B10F-800D81D3FF4D}"/>
                    </a:ext>
                  </a:extLst>
                </p14:cNvPr>
                <p14:cNvContentPartPr/>
                <p14:nvPr/>
              </p14:nvContentPartPr>
              <p14:xfrm>
                <a:off x="3363709" y="5601862"/>
                <a:ext cx="135000" cy="13824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589CB86-58AB-44D2-B10F-800D81D3FF4D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354709" y="5592862"/>
                  <a:ext cx="152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140E3D23-1E20-4E9F-81E7-4C3A6B403E39}"/>
                    </a:ext>
                  </a:extLst>
                </p14:cNvPr>
                <p14:cNvContentPartPr/>
                <p14:nvPr/>
              </p14:nvContentPartPr>
              <p14:xfrm>
                <a:off x="3661429" y="5529502"/>
                <a:ext cx="223200" cy="172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140E3D23-1E20-4E9F-81E7-4C3A6B403E3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652429" y="5520862"/>
                  <a:ext cx="240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9B930261-D3CF-4BCF-8C0B-C58640E99A5E}"/>
                    </a:ext>
                  </a:extLst>
                </p14:cNvPr>
                <p14:cNvContentPartPr/>
                <p14:nvPr/>
              </p14:nvContentPartPr>
              <p14:xfrm>
                <a:off x="3023509" y="5301982"/>
                <a:ext cx="599040" cy="59508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9B930261-D3CF-4BCF-8C0B-C58640E99A5E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014869" y="5293342"/>
                  <a:ext cx="616680" cy="61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0FABB500-4B65-40F9-9266-B9B7D0F0D235}"/>
              </a:ext>
            </a:extLst>
          </p:cNvPr>
          <p:cNvGrpSpPr/>
          <p:nvPr/>
        </p:nvGrpSpPr>
        <p:grpSpPr>
          <a:xfrm>
            <a:off x="2088589" y="6229342"/>
            <a:ext cx="419040" cy="279000"/>
            <a:chOff x="2088589" y="6229342"/>
            <a:chExt cx="41904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E9C89A82-932B-4005-ADA1-D7E635ED34C5}"/>
                    </a:ext>
                  </a:extLst>
                </p14:cNvPr>
                <p14:cNvContentPartPr/>
                <p14:nvPr/>
              </p14:nvContentPartPr>
              <p14:xfrm>
                <a:off x="2088589" y="6229342"/>
                <a:ext cx="352440" cy="2250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E9C89A82-932B-4005-ADA1-D7E635ED34C5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2079949" y="6220342"/>
                  <a:ext cx="370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F8448EB2-8C71-4C97-9AF6-2A219434CAF0}"/>
                    </a:ext>
                  </a:extLst>
                </p14:cNvPr>
                <p14:cNvContentPartPr/>
                <p14:nvPr/>
              </p14:nvContentPartPr>
              <p14:xfrm>
                <a:off x="2407909" y="6250582"/>
                <a:ext cx="99720" cy="25776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F8448EB2-8C71-4C97-9AF6-2A219434CAF0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2399269" y="6241582"/>
                  <a:ext cx="11736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5" name="Gruppieren 594">
            <a:extLst>
              <a:ext uri="{FF2B5EF4-FFF2-40B4-BE49-F238E27FC236}">
                <a16:creationId xmlns:a16="http://schemas.microsoft.com/office/drawing/2014/main" id="{4ECE009D-D30E-467D-8050-7C08903789E4}"/>
              </a:ext>
            </a:extLst>
          </p:cNvPr>
          <p:cNvGrpSpPr/>
          <p:nvPr/>
        </p:nvGrpSpPr>
        <p:grpSpPr>
          <a:xfrm>
            <a:off x="2889229" y="6044302"/>
            <a:ext cx="1418040" cy="465120"/>
            <a:chOff x="2889229" y="6044302"/>
            <a:chExt cx="141804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25A625F-6D20-4174-8F16-8A6DEC2313A7}"/>
                    </a:ext>
                  </a:extLst>
                </p14:cNvPr>
                <p14:cNvContentPartPr/>
                <p14:nvPr/>
              </p14:nvContentPartPr>
              <p14:xfrm>
                <a:off x="2889229" y="6282622"/>
                <a:ext cx="199800" cy="2268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25A625F-6D20-4174-8F16-8A6DEC2313A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2880229" y="6273982"/>
                  <a:ext cx="217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3446985D-BC60-4776-ACB1-D9DF8EF7CDFB}"/>
                    </a:ext>
                  </a:extLst>
                </p14:cNvPr>
                <p14:cNvContentPartPr/>
                <p14:nvPr/>
              </p14:nvContentPartPr>
              <p14:xfrm>
                <a:off x="3100909" y="6265342"/>
                <a:ext cx="90720" cy="8604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3446985D-BC60-4776-ACB1-D9DF8EF7CDFB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3092269" y="6256702"/>
                  <a:ext cx="108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0C394389-0703-4A7F-AB2A-798E701F2FAC}"/>
                    </a:ext>
                  </a:extLst>
                </p14:cNvPr>
                <p14:cNvContentPartPr/>
                <p14:nvPr/>
              </p14:nvContentPartPr>
              <p14:xfrm>
                <a:off x="3210709" y="6238702"/>
                <a:ext cx="6120" cy="648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0C394389-0703-4A7F-AB2A-798E701F2FAC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3202069" y="6229702"/>
                  <a:ext cx="23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2BA63FF3-DBD0-483A-9D4D-B9E665FE6E5F}"/>
                    </a:ext>
                  </a:extLst>
                </p14:cNvPr>
                <p14:cNvContentPartPr/>
                <p14:nvPr/>
              </p14:nvContentPartPr>
              <p14:xfrm>
                <a:off x="2926669" y="6133582"/>
                <a:ext cx="177480" cy="2966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2BA63FF3-DBD0-483A-9D4D-B9E665FE6E5F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2917669" y="6124942"/>
                  <a:ext cx="195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B03F35EE-3BF3-44E5-A837-7CC3AD95CED7}"/>
                    </a:ext>
                  </a:extLst>
                </p14:cNvPr>
                <p14:cNvContentPartPr/>
                <p14:nvPr/>
              </p14:nvContentPartPr>
              <p14:xfrm>
                <a:off x="3037909" y="6306742"/>
                <a:ext cx="135720" cy="882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B03F35EE-3BF3-44E5-A837-7CC3AD95CED7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3029269" y="6297742"/>
                  <a:ext cx="153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9C9AC0BC-4FBE-4562-A97B-4BDF6CBAA076}"/>
                    </a:ext>
                  </a:extLst>
                </p14:cNvPr>
                <p14:cNvContentPartPr/>
                <p14:nvPr/>
              </p14:nvContentPartPr>
              <p14:xfrm>
                <a:off x="3181189" y="6259222"/>
                <a:ext cx="230400" cy="9432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9C9AC0BC-4FBE-4562-A97B-4BDF6CBAA076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3172549" y="6250222"/>
                  <a:ext cx="248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2C4432BD-FF25-40D4-A943-E86B19BD1352}"/>
                    </a:ext>
                  </a:extLst>
                </p14:cNvPr>
                <p14:cNvContentPartPr/>
                <p14:nvPr/>
              </p14:nvContentPartPr>
              <p14:xfrm>
                <a:off x="3492229" y="6204142"/>
                <a:ext cx="317160" cy="1350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2C4432BD-FF25-40D4-A943-E86B19BD1352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3483229" y="6195142"/>
                  <a:ext cx="334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B13748E1-9FC1-45DA-A5FD-E297BE9021F7}"/>
                    </a:ext>
                  </a:extLst>
                </p14:cNvPr>
                <p14:cNvContentPartPr/>
                <p14:nvPr/>
              </p14:nvContentPartPr>
              <p14:xfrm>
                <a:off x="3895069" y="6044302"/>
                <a:ext cx="412200" cy="38988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B13748E1-9FC1-45DA-A5FD-E297BE9021F7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886429" y="6035662"/>
                  <a:ext cx="4298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8DAD673-0889-47CA-9B15-92504DB38B8B}"/>
                    </a:ext>
                  </a:extLst>
                </p14:cNvPr>
                <p14:cNvContentPartPr/>
                <p14:nvPr/>
              </p14:nvContentPartPr>
              <p14:xfrm>
                <a:off x="4122229" y="6058342"/>
                <a:ext cx="30960" cy="64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8DAD673-0889-47CA-9B15-92504DB38B8B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4113229" y="6049702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4" name="Gruppieren 593">
            <a:extLst>
              <a:ext uri="{FF2B5EF4-FFF2-40B4-BE49-F238E27FC236}">
                <a16:creationId xmlns:a16="http://schemas.microsoft.com/office/drawing/2014/main" id="{E7B56C1E-8A30-4BAE-9981-4BA5F0ADA8DC}"/>
              </a:ext>
            </a:extLst>
          </p:cNvPr>
          <p:cNvGrpSpPr/>
          <p:nvPr/>
        </p:nvGrpSpPr>
        <p:grpSpPr>
          <a:xfrm>
            <a:off x="4534069" y="6062662"/>
            <a:ext cx="512640" cy="288720"/>
            <a:chOff x="4534069" y="6062662"/>
            <a:chExt cx="51264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7A677F7-D81F-4E92-8FDE-91680312AB59}"/>
                    </a:ext>
                  </a:extLst>
                </p14:cNvPr>
                <p14:cNvContentPartPr/>
                <p14:nvPr/>
              </p14:nvContentPartPr>
              <p14:xfrm>
                <a:off x="4534069" y="6090022"/>
                <a:ext cx="182880" cy="26136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7A677F7-D81F-4E92-8FDE-91680312AB59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4525429" y="6081022"/>
                  <a:ext cx="200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D70E92C1-7E48-47A0-9B90-71251E87A551}"/>
                    </a:ext>
                  </a:extLst>
                </p14:cNvPr>
                <p14:cNvContentPartPr/>
                <p14:nvPr/>
              </p14:nvContentPartPr>
              <p14:xfrm>
                <a:off x="4783189" y="6062662"/>
                <a:ext cx="263520" cy="22824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D70E92C1-7E48-47A0-9B90-71251E87A551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4774189" y="6053662"/>
                  <a:ext cx="28116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2" name="Gruppieren 591">
            <a:extLst>
              <a:ext uri="{FF2B5EF4-FFF2-40B4-BE49-F238E27FC236}">
                <a16:creationId xmlns:a16="http://schemas.microsoft.com/office/drawing/2014/main" id="{E41ED0D5-977C-43A6-B189-80486EC5E9AC}"/>
              </a:ext>
            </a:extLst>
          </p:cNvPr>
          <p:cNvGrpSpPr/>
          <p:nvPr/>
        </p:nvGrpSpPr>
        <p:grpSpPr>
          <a:xfrm>
            <a:off x="5271349" y="5750182"/>
            <a:ext cx="1077840" cy="438480"/>
            <a:chOff x="5271349" y="5750182"/>
            <a:chExt cx="1077840" cy="4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A3CEE297-B441-4661-A9BD-D5B7CD0862C6}"/>
                    </a:ext>
                  </a:extLst>
                </p14:cNvPr>
                <p14:cNvContentPartPr/>
                <p14:nvPr/>
              </p14:nvContentPartPr>
              <p14:xfrm>
                <a:off x="5271349" y="5955382"/>
                <a:ext cx="405720" cy="1479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A3CEE297-B441-4661-A9BD-D5B7CD0862C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5262349" y="5946382"/>
                  <a:ext cx="423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AB971345-1144-4CF3-AC5B-D3D3B33850D5}"/>
                    </a:ext>
                  </a:extLst>
                </p14:cNvPr>
                <p14:cNvContentPartPr/>
                <p14:nvPr/>
              </p14:nvContentPartPr>
              <p14:xfrm>
                <a:off x="5525509" y="5839822"/>
                <a:ext cx="13320" cy="288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AB971345-1144-4CF3-AC5B-D3D3B33850D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516869" y="5830822"/>
                  <a:ext cx="30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31322682-84C1-497A-A684-B504D0593A66}"/>
                    </a:ext>
                  </a:extLst>
                </p14:cNvPr>
                <p14:cNvContentPartPr/>
                <p14:nvPr/>
              </p14:nvContentPartPr>
              <p14:xfrm>
                <a:off x="5817109" y="5750182"/>
                <a:ext cx="88200" cy="2919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31322682-84C1-497A-A684-B504D0593A66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5808109" y="5741182"/>
                  <a:ext cx="1058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8B6F589B-9E7D-4D74-A3A6-8CAF060E813A}"/>
                    </a:ext>
                  </a:extLst>
                </p14:cNvPr>
                <p14:cNvContentPartPr/>
                <p14:nvPr/>
              </p14:nvContentPartPr>
              <p14:xfrm>
                <a:off x="5931229" y="5877982"/>
                <a:ext cx="168840" cy="1702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8B6F589B-9E7D-4D74-A3A6-8CAF060E813A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5922229" y="5868982"/>
                  <a:ext cx="186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634E3D14-6CE3-4080-9CD5-C523C6E64B24}"/>
                    </a:ext>
                  </a:extLst>
                </p14:cNvPr>
                <p14:cNvContentPartPr/>
                <p14:nvPr/>
              </p14:nvContentPartPr>
              <p14:xfrm>
                <a:off x="6139669" y="5875102"/>
                <a:ext cx="209520" cy="3135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634E3D14-6CE3-4080-9CD5-C523C6E64B24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6130669" y="5866102"/>
                  <a:ext cx="227160" cy="33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281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Arrow – Unmöglichkeitstheorem</a:t>
            </a:r>
            <a:r>
              <a:rPr lang="de-DE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456758"/>
            <a:ext cx="12172951" cy="50823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Paretokriterium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weiterer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sinnvoller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Eigenschaften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soziale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Wohlfahrtsfunktion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abgeleitet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werden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Vollständigkeit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stellt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möglichen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Allokationen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verknüpft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denkbaren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Kombinationen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individueller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Präferenzordnungen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zueinander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Transitivität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		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transitiv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bzgl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Vergleichs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drei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möglichen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Allokationen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schwaches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Paretoprinzip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Falls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Allokation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Individuum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vorgezogen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				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Gesellschaft tun.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Diktatur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W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sollte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Individuum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bestimmt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sein.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Unabhängigkeit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	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sollte die Anordnung zweier Alternativen nicht von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irrelevanten sonstigen Alternativen abhängig machen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Arrow, K. J.: Social Choice and Individual Values, New York et al., 1951 (2.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Aufl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1963)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F721FCB-7D03-4A89-97EB-75DB90956AC7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04A63E0-B4BE-43A5-8672-06786D0723D7}"/>
              </a:ext>
            </a:extLst>
          </p:cNvPr>
          <p:cNvSpPr txBox="1"/>
          <p:nvPr/>
        </p:nvSpPr>
        <p:spPr>
          <a:xfrm>
            <a:off x="1122680" y="5340024"/>
            <a:ext cx="6146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VTPDI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möglich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soziale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Wohlfahrtsfunktion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definieren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51F814-875E-43B4-9DFB-523541D1BA3B}"/>
              </a:ext>
            </a:extLst>
          </p:cNvPr>
          <p:cNvSpPr txBox="1"/>
          <p:nvPr/>
        </p:nvSpPr>
        <p:spPr>
          <a:xfrm>
            <a:off x="817880" y="5539121"/>
            <a:ext cx="43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317776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und Hicks-Test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407283"/>
            <a:ext cx="12172950" cy="33214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-Hicks-Test (1939):</a:t>
            </a: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Eine Allokation y ist einer Allokation x vorzuziehen, wenn nach dem Übergang von x nach y alle 	Individuen, die danach besser gestellt worden sind, in der Lage sind alle Verlierer derart zu kompensieren, 	dass nach der Kompensation alle besser gestellt sind. Referenzsituation ist die Endsituation 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626927-6C6F-4F05-B0AB-0FDAB34C2201}"/>
              </a:ext>
            </a:extLst>
          </p:cNvPr>
          <p:cNvSpPr/>
          <p:nvPr/>
        </p:nvSpPr>
        <p:spPr>
          <a:xfrm>
            <a:off x="8684576" y="423676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6B95511-AA48-4588-A783-9D52B437313D}"/>
              </a:ext>
            </a:extLst>
          </p:cNvPr>
          <p:cNvSpPr txBox="1"/>
          <p:nvPr/>
        </p:nvSpPr>
        <p:spPr>
          <a:xfrm>
            <a:off x="353060" y="3766987"/>
            <a:ext cx="833151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Wichtig!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Die Kriterien beinhalten nicht den Aspekt, dass der Übergang von x nach y und die Umverteilung </a:t>
            </a:r>
            <a:r>
              <a:rPr lang="de-DE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tatsächlich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durchgeführt wird, sondern nur die Möglichkeit, denn ansonsten hätte man ja eine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Paretoverbesserung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(Vgl. das Modell spezifischer Faktoren im Außenhandel!)</a:t>
            </a:r>
          </a:p>
          <a:p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Diese Kriterien bilden meistens die Grundlage in der </a:t>
            </a: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Kosten-Nutzen-Analyse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Im öffentlichen Bereich wird meist eine Maßnahme als sinnvoll erachtet, wenn die Summe der Zahlungsbereitschaften die Kosten der Maßnahme übersteigen.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671B596-3E8C-4DD6-A614-A60261C88721}"/>
              </a:ext>
            </a:extLst>
          </p:cNvPr>
          <p:cNvGrpSpPr/>
          <p:nvPr/>
        </p:nvGrpSpPr>
        <p:grpSpPr>
          <a:xfrm>
            <a:off x="5463589" y="4957756"/>
            <a:ext cx="2963160" cy="895320"/>
            <a:chOff x="5463589" y="4957756"/>
            <a:chExt cx="2963160" cy="89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B4B16AF-8F61-4F1A-AE58-C168EB58DDE7}"/>
                    </a:ext>
                  </a:extLst>
                </p14:cNvPr>
                <p14:cNvContentPartPr/>
                <p14:nvPr/>
              </p14:nvContentPartPr>
              <p14:xfrm>
                <a:off x="7630789" y="5132356"/>
                <a:ext cx="380160" cy="680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B4B16AF-8F61-4F1A-AE58-C168EB58DD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22149" y="5123356"/>
                  <a:ext cx="397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EBDDABE-3A42-4D39-B0C4-E37089FEB2A8}"/>
                    </a:ext>
                  </a:extLst>
                </p14:cNvPr>
                <p14:cNvContentPartPr/>
                <p14:nvPr/>
              </p14:nvContentPartPr>
              <p14:xfrm>
                <a:off x="5463589" y="5045236"/>
                <a:ext cx="2963160" cy="8078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EBDDABE-3A42-4D39-B0C4-E37089FEB2A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54949" y="5036236"/>
                  <a:ext cx="2980800" cy="8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61A2377-873A-474B-8167-10A47215F04F}"/>
                    </a:ext>
                  </a:extLst>
                </p14:cNvPr>
                <p14:cNvContentPartPr/>
                <p14:nvPr/>
              </p14:nvContentPartPr>
              <p14:xfrm>
                <a:off x="7105549" y="4957756"/>
                <a:ext cx="997200" cy="116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61A2377-873A-474B-8167-10A47215F04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96549" y="4949116"/>
                  <a:ext cx="1014840" cy="13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004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 am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 und Hicks-Test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050" y="6305550"/>
            <a:ext cx="12172950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3BF41A5-C9D2-4509-81EF-510DBD68F94A}"/>
              </a:ext>
            </a:extLst>
          </p:cNvPr>
          <p:cNvGrpSpPr/>
          <p:nvPr/>
        </p:nvGrpSpPr>
        <p:grpSpPr>
          <a:xfrm>
            <a:off x="650239" y="487097"/>
            <a:ext cx="5300330" cy="3561575"/>
            <a:chOff x="1711842" y="845289"/>
            <a:chExt cx="7396716" cy="5167421"/>
          </a:xfrm>
        </p:grpSpPr>
        <p:cxnSp>
          <p:nvCxnSpPr>
            <p:cNvPr id="5" name="Gerade Verbindung mit Pfeil 4">
              <a:extLst>
                <a:ext uri="{FF2B5EF4-FFF2-40B4-BE49-F238E27FC236}">
                  <a16:creationId xmlns:a16="http://schemas.microsoft.com/office/drawing/2014/main" id="{9A959D10-E296-4974-8FC8-8550D11E7A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11842" y="845289"/>
              <a:ext cx="74428" cy="51674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>
              <a:extLst>
                <a:ext uri="{FF2B5EF4-FFF2-40B4-BE49-F238E27FC236}">
                  <a16:creationId xmlns:a16="http://schemas.microsoft.com/office/drawing/2014/main" id="{1AE7BE08-C306-4A41-A0BE-820BDABF2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6270" y="6012709"/>
              <a:ext cx="732228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/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3B082099-AAA1-4E0D-BAD2-30A61DE02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158" y="4048671"/>
                <a:ext cx="565411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/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53B25FDE-A3E8-4A3D-87D1-A253DA1704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8" y="484770"/>
                <a:ext cx="572529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DAAAAFB3-2679-4449-8E90-549544DE8236}"/>
              </a:ext>
            </a:extLst>
          </p:cNvPr>
          <p:cNvSpPr/>
          <p:nvPr/>
        </p:nvSpPr>
        <p:spPr>
          <a:xfrm>
            <a:off x="1250984" y="1241677"/>
            <a:ext cx="2551814" cy="2115879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607287E-FD00-4493-B08D-042B4DBA2D69}"/>
              </a:ext>
            </a:extLst>
          </p:cNvPr>
          <p:cNvSpPr/>
          <p:nvPr/>
        </p:nvSpPr>
        <p:spPr>
          <a:xfrm>
            <a:off x="1250984" y="1747576"/>
            <a:ext cx="3582005" cy="1609960"/>
          </a:xfrm>
          <a:custGeom>
            <a:avLst/>
            <a:gdLst>
              <a:gd name="connsiteX0" fmla="*/ 0 w 2551814"/>
              <a:gd name="connsiteY0" fmla="*/ 0 h 2115879"/>
              <a:gd name="connsiteX1" fmla="*/ 1733107 w 2551814"/>
              <a:gd name="connsiteY1" fmla="*/ 552893 h 2115879"/>
              <a:gd name="connsiteX2" fmla="*/ 2551814 w 2551814"/>
              <a:gd name="connsiteY2" fmla="*/ 2115879 h 2115879"/>
              <a:gd name="connsiteX3" fmla="*/ 2551814 w 2551814"/>
              <a:gd name="connsiteY3" fmla="*/ 2115879 h 211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1814" h="2115879">
                <a:moveTo>
                  <a:pt x="0" y="0"/>
                </a:moveTo>
                <a:cubicBezTo>
                  <a:pt x="653902" y="100123"/>
                  <a:pt x="1307805" y="200246"/>
                  <a:pt x="1733107" y="552893"/>
                </a:cubicBezTo>
                <a:cubicBezTo>
                  <a:pt x="2158409" y="905540"/>
                  <a:pt x="2551814" y="2115879"/>
                  <a:pt x="2551814" y="2115879"/>
                </a:cubicBezTo>
                <a:lnTo>
                  <a:pt x="2551814" y="2115879"/>
                </a:lnTo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174B506-2602-4D25-B606-3ABF51017EFD}"/>
              </a:ext>
            </a:extLst>
          </p:cNvPr>
          <p:cNvSpPr txBox="1"/>
          <p:nvPr/>
        </p:nvSpPr>
        <p:spPr>
          <a:xfrm>
            <a:off x="1614485" y="394721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4CC694-EECC-4C96-8FC6-2DC6DCCCBF98}"/>
              </a:ext>
            </a:extLst>
          </p:cNvPr>
          <p:cNvSpPr txBox="1"/>
          <p:nvPr/>
        </p:nvSpPr>
        <p:spPr>
          <a:xfrm>
            <a:off x="3337726" y="1777757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4CD2D2-56BE-4B73-81E3-F6632FC0B80F}"/>
              </a:ext>
            </a:extLst>
          </p:cNvPr>
          <p:cNvSpPr txBox="1"/>
          <p:nvPr/>
        </p:nvSpPr>
        <p:spPr>
          <a:xfrm>
            <a:off x="3890184" y="1530102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2DECD43-42D9-4369-A2D0-795BF85CE3B5}"/>
              </a:ext>
            </a:extLst>
          </p:cNvPr>
          <p:cNvSpPr txBox="1"/>
          <p:nvPr/>
        </p:nvSpPr>
        <p:spPr>
          <a:xfrm>
            <a:off x="1370810" y="839528"/>
            <a:ext cx="444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0" dirty="0"/>
              <a:t>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EFC0BC8-8ACC-49B4-9529-2BD30A0A55BD}"/>
              </a:ext>
            </a:extLst>
          </p:cNvPr>
          <p:cNvGrpSpPr/>
          <p:nvPr/>
        </p:nvGrpSpPr>
        <p:grpSpPr>
          <a:xfrm>
            <a:off x="1580112" y="872997"/>
            <a:ext cx="911580" cy="880249"/>
            <a:chOff x="6579833" y="1277164"/>
            <a:chExt cx="911580" cy="880249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E9501BBC-1074-4A36-9436-02220FBBFE6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833" y="1277164"/>
              <a:ext cx="0" cy="880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6C40488D-F658-46D5-A70F-D8C7A7A0BE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33" y="2157413"/>
              <a:ext cx="9115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38EA0E6-EEF2-4647-8ED8-B2C48A439E8E}"/>
              </a:ext>
            </a:extLst>
          </p:cNvPr>
          <p:cNvGrpSpPr/>
          <p:nvPr/>
        </p:nvGrpSpPr>
        <p:grpSpPr>
          <a:xfrm>
            <a:off x="3556558" y="1826979"/>
            <a:ext cx="911580" cy="880249"/>
            <a:chOff x="6579833" y="1277164"/>
            <a:chExt cx="911580" cy="880249"/>
          </a:xfrm>
        </p:grpSpPr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00D14BE3-B793-4F05-956B-7785CEEC788F}"/>
                </a:ext>
              </a:extLst>
            </p:cNvPr>
            <p:cNvCxnSpPr>
              <a:cxnSpLocks/>
            </p:cNvCxnSpPr>
            <p:nvPr/>
          </p:nvCxnSpPr>
          <p:spPr>
            <a:xfrm>
              <a:off x="6579833" y="1277164"/>
              <a:ext cx="0" cy="8802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388F88EB-B7FF-47C0-B2FA-776E2FD6FF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9833" y="2157413"/>
              <a:ext cx="9115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68151C7F-6607-443C-97D7-445F967AAAAB}"/>
              </a:ext>
            </a:extLst>
          </p:cNvPr>
          <p:cNvSpPr txBox="1"/>
          <p:nvPr/>
        </p:nvSpPr>
        <p:spPr>
          <a:xfrm>
            <a:off x="1410834" y="17181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8BDBC46-20B6-4C9F-8175-01EC47ED2093}"/>
              </a:ext>
            </a:extLst>
          </p:cNvPr>
          <p:cNvSpPr txBox="1"/>
          <p:nvPr/>
        </p:nvSpPr>
        <p:spPr>
          <a:xfrm>
            <a:off x="4122934" y="206058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x´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90480C4-9F12-4A43-8B40-C569740FE468}"/>
              </a:ext>
            </a:extLst>
          </p:cNvPr>
          <p:cNvSpPr txBox="1"/>
          <p:nvPr/>
        </p:nvSpPr>
        <p:spPr>
          <a:xfrm>
            <a:off x="1836661" y="83952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y´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37D71CC-C7FA-4BCC-9337-F6F3DEA68ED2}"/>
              </a:ext>
            </a:extLst>
          </p:cNvPr>
          <p:cNvSpPr txBox="1"/>
          <p:nvPr/>
        </p:nvSpPr>
        <p:spPr>
          <a:xfrm>
            <a:off x="3218003" y="24763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D0150DE6-5FD0-4E20-B2DF-25399A1B009E}"/>
              </a:ext>
            </a:extLst>
          </p:cNvPr>
          <p:cNvSpPr txBox="1"/>
          <p:nvPr/>
        </p:nvSpPr>
        <p:spPr>
          <a:xfrm>
            <a:off x="5942902" y="547376"/>
            <a:ext cx="6230050" cy="1847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Betrachte einen Übergang von x nach y. Aufgrund der gleichen Argumentation wie vorher genügt die Politikmaßnahme x → y wieder sowohl dem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als auch dem Hicks-Kriterium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A1D5552-455F-49AD-8A05-C54DE5481FE5}"/>
              </a:ext>
            </a:extLst>
          </p:cNvPr>
          <p:cNvSpPr/>
          <p:nvPr/>
        </p:nvSpPr>
        <p:spPr>
          <a:xfrm>
            <a:off x="8684576" y="424692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/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3ADC685B-1700-4153-9EC3-A729D2609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29" y="1422932"/>
                <a:ext cx="52565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/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00189E9A-CDE6-4A95-B843-DD729E00F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89" y="3301488"/>
                <a:ext cx="534697" cy="490840"/>
              </a:xfrm>
              <a:prstGeom prst="rect">
                <a:avLst/>
              </a:prstGeom>
              <a:blipFill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feld 33">
            <a:extLst>
              <a:ext uri="{FF2B5EF4-FFF2-40B4-BE49-F238E27FC236}">
                <a16:creationId xmlns:a16="http://schemas.microsoft.com/office/drawing/2014/main" id="{F863E801-C2CB-42CE-B6E2-2AFFA3A29FC2}"/>
              </a:ext>
            </a:extLst>
          </p:cNvPr>
          <p:cNvSpPr txBox="1"/>
          <p:nvPr/>
        </p:nvSpPr>
        <p:spPr>
          <a:xfrm>
            <a:off x="731712" y="4365516"/>
            <a:ext cx="7792528" cy="22136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Aber: Betrachtet man aber einen Übergang von y nach x, so gilt aus dem gleichen Argument, dass x´ auf der gleichen Nutzenmöglichkeitskurve wie x liegt auch x nach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 gegenüber y vorzuziehen ist.</a:t>
            </a:r>
          </a:p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Widerspruch, bzw. liefert in diesem Fall </a:t>
            </a:r>
            <a:r>
              <a:rPr lang="de-DE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Kaldor</a:t>
            </a:r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-Hicks kein</a:t>
            </a:r>
          </a:p>
          <a:p>
            <a:r>
              <a:rPr lang="de-DE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Sinnvolles Entscheidungskriterium</a:t>
            </a:r>
          </a:p>
        </p:txBody>
      </p:sp>
    </p:spTree>
    <p:extLst>
      <p:ext uri="{BB962C8B-B14F-4D97-AF65-F5344CB8AC3E}">
        <p14:creationId xmlns:p14="http://schemas.microsoft.com/office/powerpoint/2010/main" val="1792690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Breitbild</PresentationFormat>
  <Paragraphs>147</Paragraphs>
  <Slides>18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Außenwirtschaft</dc:title>
  <dc:creator>BK</dc:creator>
  <cp:lastModifiedBy>Bernhard Köster</cp:lastModifiedBy>
  <cp:revision>461</cp:revision>
  <cp:lastPrinted>2022-03-02T23:29:14Z</cp:lastPrinted>
  <dcterms:created xsi:type="dcterms:W3CDTF">2019-02-11T10:45:01Z</dcterms:created>
  <dcterms:modified xsi:type="dcterms:W3CDTF">2022-04-21T09:46:59Z</dcterms:modified>
</cp:coreProperties>
</file>